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2" r:id="rId4"/>
    <p:sldMasterId id="2147483739" r:id="rId5"/>
    <p:sldMasterId id="2147483786" r:id="rId6"/>
    <p:sldMasterId id="2147483720" r:id="rId7"/>
  </p:sldMasterIdLst>
  <p:notesMasterIdLst>
    <p:notesMasterId r:id="rId34"/>
  </p:notesMasterIdLst>
  <p:handoutMasterIdLst>
    <p:handoutMasterId r:id="rId35"/>
  </p:handoutMasterIdLst>
  <p:sldIdLst>
    <p:sldId id="356" r:id="rId8"/>
    <p:sldId id="354" r:id="rId9"/>
    <p:sldId id="2147471321" r:id="rId10"/>
    <p:sldId id="260" r:id="rId11"/>
    <p:sldId id="2147374215" r:id="rId12"/>
    <p:sldId id="2147374206" r:id="rId13"/>
    <p:sldId id="2147471264" r:id="rId14"/>
    <p:sldId id="2147471318" r:id="rId15"/>
    <p:sldId id="2147471251" r:id="rId16"/>
    <p:sldId id="2147471252" r:id="rId17"/>
    <p:sldId id="2147374437" r:id="rId18"/>
    <p:sldId id="2147374213" r:id="rId19"/>
    <p:sldId id="2147374438" r:id="rId20"/>
    <p:sldId id="2147471319" r:id="rId21"/>
    <p:sldId id="2147374439" r:id="rId22"/>
    <p:sldId id="2147374440" r:id="rId23"/>
    <p:sldId id="2147374441" r:id="rId24"/>
    <p:sldId id="2147374442" r:id="rId25"/>
    <p:sldId id="2147374443" r:id="rId26"/>
    <p:sldId id="2147374208" r:id="rId27"/>
    <p:sldId id="2147374216" r:id="rId28"/>
    <p:sldId id="2147471320" r:id="rId29"/>
    <p:sldId id="2147374211" r:id="rId30"/>
    <p:sldId id="2147471322" r:id="rId31"/>
    <p:sldId id="2147374210" r:id="rId32"/>
    <p:sldId id="214747125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96EB70-07C7-7F91-4141-71A6DA3A27F9}" name="Ouderkirk, Brittney" initials="OB" userId="S::brittney.ouderkirk@valentbiosciences.com::b2c4384c-87f3-42f8-8bb6-43e5f9fc630d" providerId="AD"/>
  <p188:author id="{E38FF2CD-FD2C-2070-9C97-0A15DFD8A79C}" name="Bedard-Sharun, Kimberley" initials="KB" userId="S::Kimberley.Bedard-Sharun@valentbiosciences.com::0fa401b4-ef25-469a-bfc6-c1fb17df2fb4" providerId="AD"/>
  <p188:author id="{BD5BB2EB-855F-E646-2B70-9C583FC52909}" name="Harkins, Renee" initials="RH" userId="S::renee.harkins@valentbiosciences.com::8ec32b94-42d4-48e8-9400-367c9f650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9E8"/>
    <a:srgbClr val="006156"/>
    <a:srgbClr val="D7D2D1"/>
    <a:srgbClr val="B9B1B3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4B9297-0BC0-480F-B14E-1E3CDCCDB1E2}" v="4" dt="2026-09-28T19:51:44.5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7378" autoAdjust="0"/>
  </p:normalViewPr>
  <p:slideViewPr>
    <p:cSldViewPr snapToGrid="0" snapToObjects="1" showGuides="1">
      <p:cViewPr varScale="1">
        <p:scale>
          <a:sx n="57" d="100"/>
          <a:sy n="57" d="100"/>
        </p:scale>
        <p:origin x="954" y="28"/>
      </p:cViewPr>
      <p:guideLst>
        <p:guide orient="horz" pos="108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 showGuides="1">
      <p:cViewPr varScale="1">
        <p:scale>
          <a:sx n="46" d="100"/>
          <a:sy n="46" d="100"/>
        </p:scale>
        <p:origin x="2740" y="3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umitomochem.sharepoint.com/sites/LichenUSAWorking/Shared%20Documents/General/Marcom/Pitch%20Decks/FY2025_FieldTrial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https://sumitomochem.sharepoint.com/sites/LichenUSAWorking/Shared%20Documents/General/Portfolio/Portfolio_Review_Brands_02202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Tomato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Sheet1!$B$976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3C9F-4577-8E10-A30C8B079A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Sheet1!$A$992:$A$993</c:f>
              <c:strCache>
                <c:ptCount val="2"/>
                <c:pt idx="0">
                  <c:v>GS</c:v>
                </c:pt>
                <c:pt idx="1">
                  <c:v>GS + K-Surge</c:v>
                </c:pt>
              </c:strCache>
            </c:strRef>
          </c:cat>
          <c:val>
            <c:numRef>
              <c:f>Sheet1!$B$992:$B$993</c:f>
              <c:numCache>
                <c:formatCode>General</c:formatCode>
                <c:ptCount val="2"/>
                <c:pt idx="0">
                  <c:v>63.7</c:v>
                </c:pt>
                <c:pt idx="1">
                  <c:v>67.400000000000006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E-4D4F-B57E-4D0BA475AD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6399"/>
        <c:axId val="146744959"/>
      </c:barChart>
      <c:catAx>
        <c:axId val="146746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44959"/>
        <c:crosses val="autoZero"/>
        <c:auto val="1"/>
        <c:lblAlgn val="ctr"/>
        <c:lblOffset val="100"/>
        <c:noMultiLvlLbl val="0"/>
      </c:catAx>
      <c:valAx>
        <c:axId val="146744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Yield (Tons/Ac)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46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Hazelnut Yield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Sheet1!$B$976</c:f>
              <c:strCache>
                <c:ptCount val="1"/>
                <c:pt idx="0">
                  <c:v>Yield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B1-450B-9778-404CBF556D1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Sheet1!$A$1009:$A$1010</c:f>
              <c:strCache>
                <c:ptCount val="2"/>
                <c:pt idx="0">
                  <c:v>GS</c:v>
                </c:pt>
                <c:pt idx="1">
                  <c:v>GS + K-Surge</c:v>
                </c:pt>
              </c:strCache>
            </c:strRef>
          </c:cat>
          <c:val>
            <c:numRef>
              <c:f>Sheet1!$B$1009:$B$1010</c:f>
              <c:numCache>
                <c:formatCode>General</c:formatCode>
                <c:ptCount val="2"/>
                <c:pt idx="0">
                  <c:v>5973</c:v>
                </c:pt>
                <c:pt idx="1">
                  <c:v>6129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B1-450B-9778-404CBF556D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6746399"/>
        <c:axId val="146744959"/>
      </c:barChart>
      <c:catAx>
        <c:axId val="146746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44959"/>
        <c:crosses val="autoZero"/>
        <c:auto val="1"/>
        <c:lblAlgn val="ctr"/>
        <c:lblOffset val="100"/>
        <c:noMultiLvlLbl val="0"/>
      </c:catAx>
      <c:valAx>
        <c:axId val="14674495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Yield (</a:t>
                </a:r>
                <a:r>
                  <a:rPr lang="en-US" dirty="0" err="1"/>
                  <a:t>lbs</a:t>
                </a:r>
                <a:r>
                  <a:rPr lang="en-US" dirty="0"/>
                  <a:t>/Ac)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7463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KSurge!$AG$3:$AG$50</cx:f>
        <cx:nf>KSurge!$AG$2</cx:nf>
        <cx:lvl ptCount="48" name="State">
          <cx:pt idx="0">AL</cx:pt>
          <cx:pt idx="1">AR</cx:pt>
          <cx:pt idx="2">AZ</cx:pt>
          <cx:pt idx="3">CA</cx:pt>
          <cx:pt idx="4">CO</cx:pt>
          <cx:pt idx="5">CT</cx:pt>
          <cx:pt idx="6">DE</cx:pt>
          <cx:pt idx="7">FL</cx:pt>
          <cx:pt idx="8">GA</cx:pt>
          <cx:pt idx="9">IA</cx:pt>
          <cx:pt idx="10">ID</cx:pt>
          <cx:pt idx="11">IL</cx:pt>
          <cx:pt idx="12">IN</cx:pt>
          <cx:pt idx="13">KS</cx:pt>
          <cx:pt idx="14">KY</cx:pt>
          <cx:pt idx="15">LA</cx:pt>
          <cx:pt idx="16">MA</cx:pt>
          <cx:pt idx="17">MD</cx:pt>
          <cx:pt idx="18">ME</cx:pt>
          <cx:pt idx="19">MI</cx:pt>
          <cx:pt idx="20">MN</cx:pt>
          <cx:pt idx="21">MO</cx:pt>
          <cx:pt idx="22">MS</cx:pt>
          <cx:pt idx="23">MT</cx:pt>
          <cx:pt idx="24">NC</cx:pt>
          <cx:pt idx="25">ND</cx:pt>
          <cx:pt idx="26">NE</cx:pt>
          <cx:pt idx="27">NH</cx:pt>
          <cx:pt idx="28">NJ</cx:pt>
          <cx:pt idx="29">NM</cx:pt>
          <cx:pt idx="30">NV</cx:pt>
          <cx:pt idx="31">NY</cx:pt>
          <cx:pt idx="32">OH</cx:pt>
          <cx:pt idx="33">OK</cx:pt>
          <cx:pt idx="34">OR</cx:pt>
          <cx:pt idx="35">PA</cx:pt>
          <cx:pt idx="36">RI</cx:pt>
          <cx:pt idx="37">SC</cx:pt>
          <cx:pt idx="38">SD</cx:pt>
          <cx:pt idx="39">TN</cx:pt>
          <cx:pt idx="40">TX</cx:pt>
          <cx:pt idx="41">UT</cx:pt>
          <cx:pt idx="42">VA</cx:pt>
          <cx:pt idx="43">VT</cx:pt>
          <cx:pt idx="44">WA</cx:pt>
          <cx:pt idx="45">WI</cx:pt>
          <cx:pt idx="46">WV</cx:pt>
          <cx:pt idx="47">WY</cx:pt>
        </cx:lvl>
      </cx:strDim>
      <cx:numDim type="colorVal">
        <cx:f>KSurge!$AH$3:$AH$50</cx:f>
        <cx:nf>KSurge!$AH$2</cx:nf>
        <cx:lvl ptCount="48" formatCode="General" name="K-Surge">
          <cx:pt idx="0">1</cx:pt>
          <cx:pt idx="2">1</cx:pt>
          <cx:pt idx="3">1</cx:pt>
          <cx:pt idx="4">1</cx:pt>
          <cx:pt idx="7">1</cx:pt>
          <cx:pt idx="8">1</cx:pt>
          <cx:pt idx="10">1</cx:pt>
          <cx:pt idx="11">1</cx:pt>
          <cx:pt idx="12">1</cx:pt>
          <cx:pt idx="13">1</cx:pt>
          <cx:pt idx="14">1</cx:pt>
          <cx:pt idx="19">1</cx:pt>
          <cx:pt idx="20">1</cx:pt>
          <cx:pt idx="21">1</cx:pt>
          <cx:pt idx="23">1</cx:pt>
          <cx:pt idx="28">1</cx:pt>
          <cx:pt idx="30">1</cx:pt>
          <cx:pt idx="32">1</cx:pt>
          <cx:pt idx="33">1</cx:pt>
          <cx:pt idx="34">1</cx:pt>
          <cx:pt idx="35">1</cx:pt>
          <cx:pt idx="37">1</cx:pt>
          <cx:pt idx="38">1</cx:pt>
          <cx:pt idx="39">1</cx:pt>
          <cx:pt idx="40">1</cx:pt>
          <cx:pt idx="41">1</cx:pt>
          <cx:pt idx="44">1</cx:pt>
        </cx:lvl>
      </cx:numDim>
    </cx:data>
  </cx:chartData>
  <cx:chart>
    <cx:title pos="t" align="ctr" overlay="0">
      <cx:tx>
        <cx:txData>
          <cx:v/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1400" b="0" i="0" u="none" strike="noStrike" baseline="0" dirty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title>
    <cx:plotArea>
      <cx:plotAreaRegion>
        <cx:series layoutId="regionMap" uniqueId="{AA8DBBA6-D0C9-4EBC-8A59-B2419244DF06}">
          <cx:dataId val="0"/>
          <cx:layoutPr>
            <cx:geography cultureLanguage="en-US" cultureRegion="US" attribution="Powered by Bing">
              <cx:geoCache provider="{E9337A44-BEBE-4D9F-B70C-5C5E7DAFC167}">
                <cx:binary>7F1pb9w4tv0rQT4/uUlxEwfTA7RUq/ctzvJFqNiORC3UQu2//l25bMdWO+6JYTyggOcJOpOqokXy
8N577sJb/77u/nWd3G7KD12aaPOv6+7Pj2FV5f/64w9zHd6mG7OXqusyM9mPau86S//IfvxQ17d/
3JSbVungDxth+sd1uCmr2+7jf/4Nvy24zQ6z602lMn1W35b9+a2pk8q88t6Lb33Y3KRKz5SpSnVd
4T8//nX48cOtrlTVX/b57Z8fn73/8cMf09/ytyd+SGBSVX0DY4m9Jzintm2Ljx+STAf3r1sO33Mo
IsRGttz+PDz0eJPCwL+SzfdNunl48aWZ3M1jc3NT3hoDi7j7+8nAZ9Peruo6q3U1blQAe/bnx09a
Vbc3Hy6qTXVrPn5QJvO2H/Cyce6fLu4W+8fzrf7PvycvwPInrzxBY7pX//TW38BYvCMYtrPHJGOY
4/stlxNM7D3qCEJth6C7H/Kw/VtMFklWqps3YPI4cILJuLgdxOSv84d9eelY/qaA0D1HSgcRzLag
OM8xkYAJkZgx5mwxYQ/PvpeTMt5os4Hj+2uR/YWgPI6coDIubwdRubp8bQ9+DxVK95BgNvwPROCp
2hL2Huc2l9whW7gmcFzdlmmmq9dm8jIajwMnYIyr2kEw/vr22hb8HhiE7tmS2LaD6XbPJ6YEYwyg
UCY543cygh+e/SAiasj0G9TWX+X9wAkm4+J2EBPvr4d9eQe1JfZsRjmXWG7VEuz5UznBWO5xLGyB
6b2xeXj2FhNvk6gfWanVG2B5OnaCzLjEXUTm5GF33gEZZw/sCWOI2i8jg9geo8IhfGLdvQzM++Ym
e20qL+uunyOncMC6dhCOi9lre/B7ygssCSUcUybEy8oLoT2bICoxpw9P3YrIRVZX4YfZJs6qNwjJ
89ETXMYF7iAus/nDDr2DmMg9hBzBbXLPuyZcWLA9yh1OCQZ6Nv5MDP3sNtm0m/L2tRm9LC0/R05Q
GZe3g6h4wFB+zT1/U1rwHhMMM0LYi8oL6JcgDjABewKHl2l9e12p67p6bTYvI/Js8ASUcXU7CMrn
q9e24fdAIc4eePBMwK5vRWHCvxwEpp4IIhHegjYxLJ9vTfXhSpWBepO5nwyf4DMudAfxWQJReS+h
gRgLpyAUYENeFBqH7FFKiaDo3oWc4LO8zQCbN9iYx4ETTMbF7SAmJwfviAmQLIdQyu/1GMLP+bEU
ewyNYZYHWgDmZ3setsb/JE42YfaW+NfPkRNUxuXtICrrd5QUaoNbD5gISh811VOvRRJABSGO0f37
/Dkq66x9g5hsR03QGJe1i2gAc3wvvQXUmDgSCfvBRZyEvjCme5xJIhw0sfbrGxCO1ybysp2/HzZF
Apa0g0icrF7bgN+z8BTtUQgxYinQ1sJPkHCAdiEAglDxKDfPtFWo3gDHyd2oCRrjsnYQjfU7hukB
DQwyAR76fbxr4po4cg9ThxPm/HRdnqKxThKlM2VeOx+/EJDHkRNUxuXtICon7xiop2RPEgdcQsK3
MjJBBdtoD4L0GEFw5WHn7215eRtk+uG1l1zXl9E4uR83wWJc1A5isT5+bQd+T18RuQeBR0mdh6QI
MNqndhySi+AjQsAF0ot3P1P7oW/U5i0R4fXDwAkm4+J2EJPPX98PE+BWIBfctsk9d7KfY4IRUF6G
KQWGtRWgh2dvpeRzn0EaOnh48b8Xk8eBE0zGxe0gJgcXr23Bb8qJAwldKmwp7u321AtxgIEhDNnH
e0sy0VwHb0wtPoybIDIubQcRufDeERGwIohIauOfsZJnmgtBOhgcdchpbYVk4oFc3AWFvU2ZgY1/
gy8yHT9BaFzqDiJ08I56jICasoXtcHYf7ZpyYQa2RQhB8H2RxMS2HAAVq6/j/rUz87K9/zlygsq4
vB1E5RBc3PfyFQnak8CtEH+sXXluXSQGucEOJInvjQt9ePbWuhxmtTJvs/lPhk5wGRe4g7gcvSMu
YPUhy0vAO3zZcxSQmkcM6ryciWk52hizuQ5rc1tV5gGr/97oT4ZPgBlXuIvAvGNwBYL2EvQYGPbn
giI4uPIQyAcbtDUw5GHzt4JytCn7ZKNvHl79HUgeRk7R2M0Ay9HFa3vwm0QMAig2pBsfPfYJKuDS
Q/GKDTn7e4dlYvaPlDHjnzxXr03qZbvybPAUG1jkLkrK/LVt+D1sKNsjUMlC2RMS/JSScblnQ8kk
hcjxVmImpuVoo/Tta9P5BSrbYVM8YGG7iMf6tQ34TTygIlJQISHfuN3vvxMwQZAE7/5linykrkMV
bN4QcPk5cooKLG8XUXnHkAvlICUSQy3qfRIRP7crku5hCQktqNN7OAr3BkVBZt68qYbl6OfQKSC7
GW85gnqod2PE4LtzAQEweu9JTuItY+EweCkC2/diMvFTRquQ1eUb7cl25BSV3Sz3Orp8P1So2AOy
O2ZSXs4wYgSWnjJsczI1I1A2/KaY5NHDwCkasKwdVFrH3vuhQSALTyBvxcBe3P2AE/LUtAvIpDgM
ovp8WziMJrTrOCuhBO/t0Zbp+AlC41J3EaGrd0RI7hHGISj8gNDE2GPMgRkDRMLZ2h0wO09zXce3
zeYtN1Iexk0RgaXtIiKzh115yV37TfoloFqIEwhB3t9wkM9lBqwNVEaO9fj3dgXef4bIncy8tWx1
KzEPo6fowDJ3EZ33dFagQBKK6okQ9xpravXlHoTJBGRh7guPphrt9nu5MfHmAbOXzsvL/srx48gp
KrvpshxDocF7cTHIDXOHQWjyYdfJc5mBKBjUf3MbgmTbfOSEIx/fth9WmzQ3oXpLRfFk+BQfWOgu
Ss3+O+IDFRVQnioZeZkrCyg0gtgMXLHd0gQ54WbjBu/flua2f21Ov5Kbn2OnyMASdxGZo9d24fes
DdztglwYeCn0Xp9NJAcjvoehUFKCPXp46tavHDE5uu3U9Rsqj56OnWICi9tFTL4+7M5LGv33MBkz
+UTadLycffczwQSuRkCoEoG+uw+I/c3GtB++ZmX82ox+LSvbkVNUYHk7iMrpX6/twW+iMmaG4cLd
ffgFTSuKhdhziOOMqf7HsNlTXnZ6q7Xpk2bzpiL856Mn6IzL3EF0ztfviA7kuWzHluz+tpCc+DEj
A8DgwozXVO9+QKaeonMeQsuBD2vzttTL89ETdMZl7iA6l+8YvIQ4gEMhnY/unUg0Yc1QL0YosccL
q1uNN7E1lyA70GTi9vYBtJeU7Msq7cnQCS7jAncRly+vbcLv6TSCwZUkDoVyl8d9fxqfkRAdACsE
Ou1nLcZTqbm87d7S+eB+2BQPWNgO4vEJwnzv5cdAXSWBZD54Kvfe40RO7m7aC6iysPnE5n+qNuFr
83hZOLajJjiMC9pBHK7e0daPNUjYdiQE+B9t+VO5EHAjD4gAg8sTL1qTt1+2+zlygsq4vB1E5fM7
ogKxfYoxgYuQ97s+iSZvK8DhKt5DSmZiRT5vwL/XQfWWWvCnYyfIjEvcRWTek32B/w7RSkb4PfeV
z+MvUF4hwIwwuEz06NE8tSOflbnOtFH691XYk6FTXHaDd71+dJ5almef/N0+YBJu1oHowDXURwSe
ajSw9FCHDD0pHsqSJhGYSauuX0/rF4bmeaevZyv5P+oD9useYY/902abajO/a7z2pE3Y6+/eLRca
wU2GvsYItnu3vvnzI5YMVNRjP7fxdzxzSv567BA1HXO7MdWfH62xbIlC0x24EUPB/ZFj/qyF297w
FtQDcAx9krhNBVyLYWNITY+pAegJx+EscGlDPQ2C2wKQnvv4wYx1zfAWgWMAKTkJtk9IBy41P7a6
O82SHq7RPG7H/b8/6Do9zZSuzJ8fmQN8Jd9+blwfA1oJfwhiAsP1NpgpTCK/3pyDFoaP4/8pVGHT
3K7pmiWO49XMao5LXTXLwQ+7/SQo2Gqwsqj3srbtb1hmxCGLaRG4QFjb8yyrkVub3NokIkFHMaPy
eNA+ueRRpAKX51zPAkPFcZg05ryPGnWZGpYs47pR6zTg+FuW+848iUS079h8XvWm+N6YKFp1llMq
V0VtV7qmzodrlMeWp/yA257fxfZFaVS8L3WiD3xBkmVNjEu6Sh9lzFaeTPx0ZkVpuI8b0661StPU
Sy1OZrYViP20qPPE9ZPuJMudZJknjjzsTdBEruCdfdZZtTwWKkZHuFfoqCe91bhNRooF5B2SJc7s
4AuWSh5jKz7FHa+PfBtfDqjPZpj7tasLKi0XFTn5Qfo+dNu0556DG217ZVpWp7LH1MWRIHNCWWfc
MlH1kiUov2lbeAgpSewWqkyWus7iTwWNeOF2CY2WedpFK2mqatbSNp0h0WOvwnb9OXOUf1LVYXtW
ZWq4ln3bf9FlTc6C2OlXpI/KY06i7gwK7JSHbFstCp/VB6jjxfeU1N2s0YFY5E3SLAWOYRlB17k0
1smq0a3tFjGtbyxJXFWy3iMyP7B1sKa+1c1rlSA3RpmeGeYfpXGeri3HWiexiGdBkQ2faVMWy6Jo
2I9ARplrokodVJy2SzBU/tpOw/QUD2KwF9KK4v2wN741J0NUH+S0j66CXsmvouDpPFI83/dz3l7k
TVtcSp+qowFxdNQa1DVuXRL12a+oOYxqlFzQjObLFFoCSLctMrRiXSIiN04IORt6oY6CgA6LXogk
ca3cEeda5bhxdVU40AWSNIe8VehUlnBWsqDivhcNNLmuuy4/9jlPVn1XkwNe5ckyzbn6WjtCfSny
EB/rIGdnqZMMqy7su2NkNeTAblm2KussOKloZi6jgUivS02yTq16nWu/9V2pmXNsF7n9VUMXnKMi
oPFa4SRfRVFCUzeNTbJoachOkrw9sMOWwnEsypWFqnkdBuB41A7q3b6L8dzOfbEpSHvLii5dB33e
uGmfsnVW+HQhnNyZ9ULbV4TG131L8sCzAmp/FY6+zBoyXBmT98sBaXSWhZxrtwt9a59ZBoUu3P1D
x2GDGfZaixcb45fRqQjiInEhUCqvle+ES93AoGBQySdHodRriFXOUROnB1EAILaEqDWvEz5zaJJe
CGKq73ABuindKsaXQAvXgd3y/awtllo73Bu4SLWrkig+Ixgn58xPVrxvq33uD3pN4zSbmbyO3RqU
5dcqk2otWOovekWKmTBV5/q6i85zg+jt0BWZR+Io9Iawj90oZ/EXgazuk9C5dZbbaeYBoAK5ZRjb
s4Lj/NQqu0Wb8OKgKBsn8qRcsCpKl75p0RGEGZNlkZw1vt98sfw2m8Wc4LMIBWSl4TqR8ZIWNcca
NeU1qXqYCUWzFnVimeG2mzcJrq15CJ1cvlSiL3I3R0Oi3Fb02VwPfXAymCxeWl01KLfvmfDKpuPS
c6w2cwO/n9d6MMYdsrp2ZlI2n4Khp5GbxDKfJWVQgJozKnFlXqKDIC/yo177aI6x9SWy49Jxg2Ag
c5VI4YIGQJ4sNfcSS32OnRatE2TQPENR4dpRnH1PeDgc+Fkoz1jq8LUxrEvdIbCqM1VZ8UwI7TGd
mw2PRLeMEHNOkeFp5eUpQceNkyHP8dMhcW0n4fOUZPJKgtU4HmgYfi4dqg7Tofkmh4qvwCIOXh+Z
5tgEVMFRaqNDE3HtVb0lD9OalqdV5BdHEWqLK8tXybGJ03yeYRMssMyC2WCH+ZyZgnyO29Re8QpW
WfpOtgi7yL4dRFAftUzmG0qK0bjUA/0Spon6VNm4SVyuYrkgkQyW9RDG86wPWs/CfniKsQIlLilz
m6DoLlANW69DNsz6vsrnprOdA+g8wqJZl2ThCRFRCwcNt560KCsA2XpY9gGpl1p11TqWQ/4pqf2l
wnk0j3t/OI0bQud506Dc7Ss0RF5taeqyoFvwImuOcRPY+xIH8be2sONZa3PHbTCYWwUifmB8O18J
7HSZGxel/BpzrmapbtGXxC/9FWimcO1X9qy3OTsd6si6zuEK+35eOdYiDYQ5wUona0Ytf8FpYM6S
vnU+Ba3jLzAq0EXYKASPE77l9b3FFyQU5XHZF9+1GfprNNSg/uuyGoybdDRYdqTFs4E4xLWNdcA0
spvK1aXqCrfOWpZaLtY1UqDRFDqDWskSbH8UBZc1AyLiRnWR9J4msjorgiJZZSGItNvlIo7dwZSt
doXvFD9kmcfrJgltl3atdajsdN47Oj1tGh2vKlZ/ZSULXNC1Reg6dVt/jyv+lalwg/z6h0iGr07W
nWs8pJ41tDk8r0jXpRb9vCzUpV0E+X4eCnHZ5LF9FUetviaSd59LHwY2mltw1FVflfF+HsAq6v28
MEVTLRPeFQM/AqqlA+4OdozYXNlZRec8U+FhB+2DZnXb1c5pURU9/2K4/6NWPXFWSdMCcFYf2vnC
aobG8zO0rHtgPcs0zLMjlRdW9jUHBQrcSzYz3Pnxooj7IN13rLicmTayZ0Dy4gMc9HofKhrFV9az
4hsSfhCd+l2YHIiQ4fKyDofQXyZDnAza60w7ZMYNKhbdOGFnrE+s8Ds2x2HjazezVJytC6HITFuo
X5Yy04uGm89GBK1bdkEyQz0gWQX0c2fZ7YqrXHh9WtXH8MluIRMBdDIJ91VJD2tpO4GLrIy5cQBW
xhKNtQIu8kkPYTIPuS32wYJYF6GlgsNOJNgLNO6PmzAojktAc3+oWrcKVbuhsez3S8kt11CrXmLd
9a6uR7pFBrt2wQEuD5Rax/4iFryfNZlfrZyEUC8uHLU00IzG6316lg6hmUWFFawHGlTr2vf9/TK1
1X6FgkOOk8RDAueHoc+rWR+I4ltNeOI5HeuXqmjUIqqMnFsB8uelSrJ569O8c7MwBkPm58ZjAPOq
RrntVomdLhny0Q9a+0Cj8zhXnXKhThjfcEdz57NBtRbmuqaiiNknv6DAODxVJCpN3Kfdl5+x/+ss
70sVhPe9rh//+Z/LLIU/d+2Yf744tsr++S+o8d722H71U9DZaMwym+mHRifu8Xf9bPw8ek6PXaAn
rti2K/cv/LRX3/wvnTiEIJf0ihP3vJH2nd93N+TBhxsbEDsUEvDgeEETwic+nAPXh6F+GLLz4J5g
+C8ktR58OAbt8wQDHw2NlyegWv+nDwcNDSF5DOEYKKsEp1/i3/HhRg/tiQcHlgVa7Y6zAFfRRpDg
fO7BRTi3qSHUWknLAhKgon5Y1ZKayyd78pKr+MJjxOhzwtPQeI3w+WMGbMoelJO1MgPFl3GW9jNS
I+ckbRsr3Z7UbZvwF54FTvF0SRLiiNBnm0gx3jt5/izAIjKyIf6qx5k8QbxsjjjDZJ8OqDvNeQr2
+PXFQS/pvz0S2rNxzKCHPNT1wQWw54/sYsMKLMBiqr70A9cvsuowK+sgA02YZsxzZCuvEPS+sBeo
DhoyY0kS9UuetbZeFiyoPdY0tHXrTqtlHqlyJbPOAvYmS/Rdd6o8LKSRy8IP5LIdSrVMeW972u/0
fl/i9CyJE7lMrLL6hCuu94ETgzHwU3Xs95U6pkHE9IwEOlz2BUrXKjD9vKhMemZbdLiVkRquwpiW
VyIPjlDdq3krEu2Bm4tWg03iI0qBNnhhROoz29Tpj4EM2clA2uiTjVTkauQnC1aE2sMqbbw60+0K
ZX42K4bCXjoNytyy6FuwDV3uJhUxBwJX2XGZO6CXk5hsUBJYq4S3xWworXZV9IkAE9xJHzxfy86u
jZOmh3xIuzOZDWEN3nELFgH43wIZu/yqYku28awLS2EKV/Rt0JqvcHuP9eYw1Hm0EFpI7bU+nHMP
hRlQJURS/b0uRf41qgPncyRj+1wGSIZei4y8iRyTRy6WpdBuavdZ7FqR6hbA5BFYIoeE3+MwcZin
NE1OUNI4uQf8JzsUQBgO+lq3V04/JF7sq3Jm2wmcvWgIjEtVxE4UwedhpxBEIqL+PCwknxuMyq+p
yJpF1qFq4TTcYm6X8fSmTNNwGerwui+jfBYQhx0E0qlzFw8sTOcGNifUfnJUJCl4y8S2zohWwyEa
fMe4psPxmusGWbNYRT5yrcy6oFyxNfgTdNW02sxJr+JDFAX1TWB49T3GfZTMh2Dgem5VSu7DFpgZ
WLLrokq8FrflsU5Q44KZvUGka10e0wPfAmcpjoNP0lgKDil4tuAXh+5gpZ1nulZ7mU3BUfAVd0Ve
HURWSYnbVUHvceREG7iE4cOHxTfi12QWZryfd4IX536b2Ic8NKesa1vsOnCtCY42SE/H7OaIxNSe
R7i57VJhLVhpVUexrYfvVZf1HiDLvuddHJ8oqe1ZPFTVecEqy9OVc14UUs1rNnyxwPE/tofQntv9
YI4tMQzzVkKUQGtZewGWzaJP6Zlu08+C+Jm9UuDjNBRoSxP21xo4v+36TV1nM17HXZS4vZPbEbDN
qJnFQRqzObfrPvb6pODDodMmfbdOJAr61ANygpDrW1YwXMWmpU3gdnZt2gA2IitmdQ+BrEtaRk5Q
JRDu6ZymvRR9Fc4lBg41Y31Yxp7lx4q5rEDclZWj9bJtwOn90lk0cBaij222Th0IccxUYvXOwkRG
FdQN0oovgrgdgvMmZvBJkqsmOOZFWYdulpa6PQ24FQANz3lhwgPpW02mXOO37Kudh3UZuUj7Vjhv
y07aV1HdWmxRdJKJG9GFAFRYhZW1H/d5UJcXcerrtFhiaeKvFsvjC9mkalkiDWo4SwVbNahKroTf
W6XnE9vv3bbmZJ91TYbcdmja2mVWKJesImS/tf3iEHcdW9mphcABjXvVz9JB4ks7zILINcX4svC5
f9H3dXvNbe07rsY6X9CYkHWWdPDcmup+FtcJXYN3r/dV18p5ldZAa9PC90HYnTY7KCg1hScagReY
mwxcY6XnLJeVpw1yOhcoN/gAvi+/dSX8v6Ky9MVgkB+5TFt1PmuaNj3rCM1vKeS0DmEiKljENs0O
8l6mw6zmQRLOy77N1g5K5EnCFN8kaQHzI0mDF74R6ZnVQizMi50U5mbxHN5jVpX+sJ0yuSKo6k6T
OOLDzBnS7CJIQ5W7460kDMoj5jXIbTL7fxb45KtYniUuHpJVI6WzKRCnX5PAF9Mnj+PumSDne1IQ
Au0RIREDV/1+MkGoixkT0lA/AxXO0Pb9CRGEwiYCHa8gc3Pflfc+ko/h/jmx4SKUxBA3ltAJ/ndY
IBk50U8aOD4RGCAwGGILuHsw5gWeBfITHJUatzG7dbBf1RICgTS3wI/JG+AGjNV5vKFWycxCF73p
6ayyOxZ2npX56HugS6ot0PFdLPZlyPp6FktLF6tWpok5SliaW72bxR3Lv7O4irpsZkEcNCJeIATF
twIUdn2ehGBTNo7Dcv+apKTgxwFXEAV3U6wMTIXmrExPQoyqFtICCSvj3B2DAukhhhgYTDlIU9wf
2CnR0Q/LNBmMeQLpC7wSKPezPYICZ3vky3QsE4TtGqn0k2SHwKmqQx46txCw01GxqlKa0FVCG1OK
1WCCSrXeoHJozJ8gX9n+4vXH4+fJFrgTMl43JED9oVyXw0W38f0nzx8i4hjIFambCMckVl6VEUYg
siptq4gWZdcGZTUrQ/CpQ9ei1pDr05aS3tgepgNvyX7FQ21iN8sKUuJjqLUr4L3XJ/mce0PsB+qJ
oHceVFZA8ep4LJ/PsQuVZYclsW64VTbIngUQNxPFInFoRRDEcirOv8Xg0VaQ3H0Ut3/GZnwuldCJ
CQprbHB/p8/N6z4TmUWcG7CtieEuhMMS8yWkPuQa3DZStTrRPnxdVOWGYQblN//gAUD+++nRgMcL
IP5jRoBCkgxk6PmyA9YoC3UhubFEIgrisRZxtgFBsqp1NiiRHCsLZxg4S9HXF7FBaAhdqGZIYFNe
34i/zwSucnHowQqNWsZGSOj5TEIBOj/qUXlDeQsit+gxH3AM9KitDZ0rx6f8G6QTbLtwDYdKpW8Z
6ptSzhsFtLj9B1Seu0VwGpgNpg3Sk2PzBfiul8lpqLhCUR9r/9qXg2blMivyFOLP4JkY2S97p+zg
iLy+fjzRZPBMiYDojoIKwX/IKjzfgEAOEURpK+t7qEqRWquuCkeBSLsshO+nqtuIDtRTqent3AX6
QmAjmEJhfQHJGAixaAuX+kJCZqnUs4JlpX2eNkqb769Pc9SnT/Qt5EvhOwmAZDMM7dhBWia6pG59
p0TF0H3vyqqEQ4DqGAE+qGsJs9yuJI11kdtxMQpN1WbjXwro1D/g87fNgut/0K+XQGzcoZAunE7D
KWwDWVOefdcJs0CHR6C9htZtelT17ID4wNc2BlhcvEnBhQSNWuZpidnKsSKrgTxjCNp21Px9CKPA
8UiaA9rFeZb+g1rB02MN7bqgWMuGWyQ2IMz5xD5BZFjnUg/kO0SsuQUJvcrkSX1aDJXKwbMr+gIm
Z4kUogkQey/SrJ858dBbF22e+2sjyyQKvHSANOtBGha68l0N2Xa/gpw1spJznsoAIroQUOhAJdpW
1GO9jwaZwG+Nld8WxT+IKR4jAk8PAAR8oNxccgQFT9CEl000BpxMXTS6yb8JlrGIeTmC+zOF6/u1
lKUHSU0LVLvfb7VnUlN4r75TJzn2wf90u7YivFjULflnGaJTLQ63p4GMMIii2HB592/HIoZ4RuqH
Wf4tL0GKijkxsUOPbByS/oCYuoftkH6TDFdp2PW9cOuwbIvQA4Xf8vOgGHxrVabg8l6VVm34saP4
SBA62qQQpohrNsKTGSLhCPWNYM15XkbxcDUkPG5jFyXJaLQU7D4AlGkZwosEIpbDlZN2HWBHWNTD
X2ZAQeXMcmaIWXBRj9jFXaCAYBR3j5dOYPWtCxH7CH5FBuQBZq4sPXKDKmdpvOkM10W+gIAJbi4o
yYbqsCxjv3STJC1t4PeBn3arAFIFwVftaJ9eNajBcMiEEwDPaAqdAUV5XTdMtSbsvoC+5VCuQwWH
K1WTo0H8XoPrmSffBpyacvQLkciN22ZRlqxJXbSgKF5/4lQbQakIRTYGuw1hSvm3J5oSmbBNSfuV
DPV4GNuajurPNiIG482bgvFvfgQx8sJt7boywZEAxQLn9PVpjF8y8UwoCHyXoS3AVjAIR1Jgyc91
90CaurAkT69SqtOKuFUGJSW3WREWoI3C2GgMGTmRqdPGOAFonDxkWTAPnMpuMheayrVJ41Z2UBwk
vsMvOlImTu+aFvPmHDJWSHkFG7rsAA4RZKQjRH3wl6gPgVsQ9hDBOcyaENjF2o/iapT8BoKLJ+N3
L+a9S+KSdM3y9RVP9ZoDjbugYmJc9VicBT7B8xXH3A91Wxjxqak1AhLLytIGEtsM47mFkDKlqxBS
vnBsu1gS+Cuo7pgt+ILjkSZ1BC7xhd/x8UjbhRrScqVym4wqsgBvFC+KpMmNWg6sj0Hq/DYdOTXu
waO8KgUuQIxeX5I90WwOMCAHzCZoNUAQyoMmqrogOh2ySNufnCokIFtVHowTqCxSj6J7J8dwTaCH
uUGV0CjioCtHlVLmBRgaK8RA4zEkS+ClrIjhsm0iI0FXqk3GfYBAYsaP/aKDT6mQjEuEXBY3/0vZ
tzbHiWvR/iKqEIiHvgLd7XccO/ZJ8kUVJzMI8dADCQG//i7inLpnMlUz96ampitOu0FC2tp7PXaf
+6iw6VmXdknnesN5geH+y9B+qwAwNEYAK6PlR4k2xMj3/vq0HCQSxeDV9pK2yxGpnDVYWvuwd+q7
i0vAT+Bgldlfi2Q6zscxUgQPZM3Hod1O+5gT155ZGvnwgizVYjpCIVOsvnTZEU2mLmJYYjQM+ohu
HmHzqkt0QFhzyEhwwc5xIJ41aiyCqRhbiqlwrhCRq7PBS2wJwRKJv73PzxEKD6/yP2Xav+3REukC
sqsiyUqUnfHfUl0SdppvuYk+LQAsER3e09tElOvS16gsRTv9W1j47Tg6Lknh/E1iHEtw+PxeeMVS
IWvVa/Fp9gQrxG1oeQecEaw/vaJSU5WdeIgUxFD5kG6Y8AEcJFIWBD3MElCqwT0W+VxyeeaOlggG
2JDLk4WAEifAGGHju3XCQfXrsbUmTJjKdSgn7BXsouNxtP16PAjgwAQvbJNseYrVqHAnWd/jbOpz
d9Sp/zzblKV/jYkY/HEIIEigXT+yoN8rG6SDM6jCdfskxJYPvHK+T3XNA4CmhzzZqQWUL2yuy4ol
CZOisiCizU08+HTNKo1sJ7q17RjRez5CMlKboNb2ewzl1VXgnuZNX0xq+EHlsNunEZgzvi93J0P4
QBcSr4CW5MQyXRvkj7M/h5CV0PgZwSEZyMd4JHfg4QlrpskyUsvVecsrtZZml5WYFkvXul37BZth
2W3YhmqNMknlmSXE0+d8cBtt63glAM4vmgVBOPI3DlbVCQhshrrYh7DvKGuxFPU18D5I5AzA+fy8
sKIFkTJG6/4p5CrpXj0dWt6kFIqMGio5prYqb8G1NqxLQl+32dBeodmiayDqCpClsCmOLyQQkZzb
aC5FfNJgpujLli1tH70wFa/rp9WtqbuPZjdFTzgxCv8js3luX/ZiaSdVaaWImD+ydR/6C++Abpx3
RctRVaxXaSLqwu6zKd/IKMvpB0h6taxQ+7jN/MG8CyGu+yHMRF45PpmsbFAHZEN+4WPU5w+MFFHf
X5ZcJ/Mg/hDllDrM8krS0tL7PVULlvRO7KzFxzSPXR6fpolqXVx7gO1iuJuytTftSS6tC8tdyHjb
dWdOx+CzJz4lqbnOJRUHBLyinOorvewxjvVhLrvAqjaiuXFAEe0ut+vQzpHoLqEbcdrUPQsUAXbR
nc8+q8jn2XyNxREiXocUaQt58BpZF6scRApr/mFIigIv7v2HUdcN+Dd8JwLF5SAkoOZt94Yly43M
rW6TK7JGUQFJgMx6X1zWSRIw2hldjnMxzqIOw2lTAPrpt5VvUAPWMhMsaz9sQQddPEoeyTCciz6N
En3d+42Vy4dcplnHKsPYgUkU1mWify1azqP9ltJhxkxFm0HIvkfUNiK7jVJui+GOdAZ6ukcpgyz5
KUgEgvakOljibY2QddzStkRDnJziVmydaSA3lbZsJhdH2fQ5aZMJ1xvlwNgL2CZjaovSGzOblL7D
CVKTXBwfgvtHylKBnjhyeipmjL6GMHBK87MU4ZixdHA9XtQMhP15Gosj5NPFtWVRs+AUFsA+Id+4
OGZHvE+/D1W4bMf0GVngD86SmeNqgyAoMifSHY+HaCqS7D9kWI95niiTwJIiH1k8imjqS0H/MAYF
jTnbrkOmVYeSbIWpu1JkPsITpN74Vycn302Yr0js6iIgkSLrfSmL45Y7PGm9P+dYWbhCin8yb9CA
Hgsst9Hx5LMtws8GNh5TsywEb8URW5qAe1jgLsAYf43H2jQ1bwDcBH6WrVrlz1APc5bWNDAAQJUu
BMFc/Fo9fJ8ZPrKQ0TE47rafk+Gxamz9K8dl2Z4df0vnrIcKp7PR86+pjt7f/t9Jfn8fkIKkvy8S
PeIGyBSJ5a2HxLSzl25KNwzaJDu+prxqk7Tt4mcU4K1iVfb+oNS+OCw1VN7ettcTYRvPKtKLZcs/
sNErzNKSjAPekmhgbBbsccoXBqHsdiS97YjOytijRRubN/Y+g0pjByGuvY9JJB1qtFqrKQ/kavPl
UZ3H74/2fXnkvB8wPznt8BunrBiOwa/5JrBOW2KPywgqcvxwUyYuxMseddS7G4w0Pab3fSHtkBnh
LjHI41NIZ2f8HkwKKVbX7MRx6+8TCqXUjr+oIVW0OEUQOfXyeoemadWX9gCR4lPoIPFa7phsD+Rj
hpT5rVuKxLyRvJ2wfOYMGSsGbxckux9mYNnHBybL8QLyrMTLMMXHdhj37Lj/CfyKCC9+aIe2O09t
ic8VJiWQWPbzBgL6Nn1fK52cmSsuv6acycXidtYu7fEhOAEULi511+OcXwg0WvELMjdZLg10VW6C
IHpuOS6eSYGvY23coIFtDgAMANngMQl/Xaj22M4e5yt+1m8+l+W5R7K4bjcpm4dVXUHaG0NjPjA6
jEvFZ+gjrwkjHu8Xzsx4QdKYDQ+QnuP/2xiA22VxIICKDLD84WHpHQcoEKzE1Ylo1fKaQx2AKoBv
+7H2IUDMARKvqUkQYUorBg/l/Igjdjyt0cTZfJ0xHFXrlzhfJeJNOyjV91e/4GTpBmHl2YsB9e73
jc7Q7F5pKTAdl/TnnjEKumU8dh56vr+molTBvUBJLEJ+5d6HvrJ2xhSlet17jKgHSw+CdI8Jopyz
9Jg+supj1QCvOpb4O35azn3ADBCfHON1XZfgxWKB4/2mA/oYQeO7A1dGV/h+YpDgdls+3qeaWLwj
38hRwy6Zn7Gu3kGWnWSD5Wc/GcuT65abHZ+xv0NvHGU5UEOTHVqxCyc9St9xRO0EIekAYCK7HXto
WiFcoKEDCA+NvEOoTHMOIcbDvCHSyDNqvWPyPKh+zG/iyx5YvBymFr+OJr8Y5ZeA9Azi6MBna7sH
lsoDpFQex9190fM0dx8pYKyNn1YuwTSe86CzYW4AXUBjVBUAgfKvtE0JSnIchgwPf4eWA6PKp/E4
NsaMH8vNJpZg8b3PpHQKSHTaxV263IQdYufiY7+Dvn22SKaBKuwaaoSviLdYX1HQO2ZA0vgYA9cT
VNtnlJcHSjV0yFeRWbNRBf01Z5sw5I2uQz485LnRGz/TRM0u+jN0oK75CSdaOmTVPAD/jupygFTm
FYhk6N2nuDWybWuebalYn0KB3Mb8YEu3mOTLDBGDjS8Who+R1VGyz/3rTj0o1MrjdIBw3xGikFMW
RcY88Vjlo2RJveCHEAlWRQAztTa/RvL+LI2WAIjrLIMvA8P6GW6GYTniH9vaI5og+z82bzePxzum
n+g9l8nxs4zEEd6xtdvxRp4CnRhPqNwPbqMbuMZWbpEt8ofdbUSfJDbqsSvZePzLryWLnBKRCGT5
8U/vEPwRTqO2tutm06IiiY3LRy+glFRViCcA9nTbOUuug4E7RiAt2w84cAZPhBfIbhEtzB5jfdMY
/MMDcMvjziENwK/+ulBmGY40g6USPb9XbFMn9wJS9kl7+rF/D1j9O9Bo0AILqyEazAFCzja3lDZj
OxrFK2FyHz37LtMYswtg8ZabLmmPNE7QFdcoluG4Lf9zw0WqxzlSwS5ybHKdHDRjM4X1WJMFh8y1
qzIxT+N4EnLAbjy/Twhw4CPo9RBM4XPpTCJ5K5IUotB/Ab5+K+iB5SA+YAUnCG45+RusLBw4BODV
ybNQKsddF227YjcEhTBrInrsoGEB8CKqpTPHvf9LdffX2u64PBojQ8QH6yRaIP8Ov1u/qijMBaCq
99AogQHjLlAHYCf986V+A9Cxm2I4A3EtQFb4f36U9f9DHoYSElaOVPK/ayTuV6VqozmlH6A+PFY3
y8XxUH0n8YQVtRSP7Fdw/Od7+SuEkMXoNYT/jr6QoMOxzpO/3gtf0gTwrWyf0eUTYazLyJGPz3MJ
U9OukDr/2zz//YLob3BIL0uWAFxkv+GKvbAxGcaYP5l1wkHR9jjxr6GPQZj7tbP/eYDkgO3+L7p/
jPD4KrcMssoywZcd/g5kroOk7eSG/OlXxAhiP0D7LU+3LDuvdC6Xs9R8tx99gMGqGT0MK19pahEa
IkgkcR79yx39daXjjlBKHd/gAAlmhnaQv9NiG4sj+ENS8zS8b6qAvA57fPU9R1zvyqXDIxDUb9iZ
LMXhgNQiEseNSJ0av9eLQWV/zuDByOJqRWiBeMtog7djf3DyADE66sk6vPNZ+j3M/vMgfn+MeHD0
cBuCMUGnBHy59F/XDc5d45IVHkMx90dk2n8mQnrOJv9xi0pP8S1r/+9QVwYCBOrRGA/y+HP0MP3r
9Qo4tvCAY//w69hbW2GgfVKIrFA0zmiS/f93PUD+Rw8bbAzYqOnfwkEaOJDopZMP78cSkuTjaRT9
gH0xzeY4MP75ggfL+D/LFAsC9NPRxRh6FApE8zc8M2z72tk966+KKbJ9VhfjWKRfc4sN829b8O+X
wqMrweChUQyKzN9D3ciTcfNt3l69pyJLBnQE6ygxI17+eVS/pBj/MzBghbjUz68nO4h5fKvcX59c
HIOXgXdlvtg9icV8SiAnw1R6fEGAV3/O+wQOvVZzC2yVVSPfUS1WLmsdGW9xWkOC09aq10B+7hIK
7CF+HHnWtupqQ26QqQe+dj1Zt5onoJy+zMaMKIOsTOhkTuPg98TVsYrzeWxKmwFqu0tXotIc3s2f
fF6foxhJP0AXR8x637diYZDM+CXvCDARCanGFQqNohubIZIaj+JXglJE+DVR9e9pBTL0EodF/jOM
vZcafYgRuoMYE4RulIZHGhCWJEJCq5ISdcKUeLwBKVbui4d0Ho5kLnrPbTTIUez2WJcEtrF+diPZ
q2m2bOqaXBeD9NV/IQ+DY1NUvxKZnxkUmLWA+d1NeRzihVmALKG26PPkpEuFS46QRyJTiMFWdG09
wMGIegp4/iCHlxRpL0sf8s0xqq9lHkcHGDAvFjgrzHhHHcbCNsOVJ3o/AnYFAlOAZaikcKXidQR3
ZIjHykDdniWPzDBdhFNrsLnNp2xjy64+gW84GC3kgHGSPyg3g0T41GmgzS1MaBRygrOwhhBZjwRJ
558bSs+5vMnyNSRfSbZurnwAbMb1x4kx2UN4Os1RjEoYgWN1NXzZ4NJPk9rwbJuwJrvd4FgBMrHU
SM1IVtYb3Xi462HAnXeYdmXoUE2z0oIX7UQ8X2g8uPCWx2O/iYZTJNyQHhfTaD9PQF4iD890flBu
v2KRAR/e5nfliLgtz5MYoDRFFv0zzwLwfeSJG7SueHlfGsPPbHAqhh4lm4XkGxrixcb5SBDJWlXg
NpIectbQRwv7hCCuymc9sWg4j13WZpVo2/CcbR2MalsXYECjS3rVwTdzPdp1uQKSoZ4KC381dKAC
/mc3xMCMF/uJY1Ff0Rbm7wq7T7xJq4fPbdypZmWEoxYdUndBsQtIKZmy21LHX1WP7TgFnR9OWt0U
MPvh6caRPcMlSE9Sdf7DLgcXn5CVu1O5xemAFZuP34X2zwmh+tbSqL0dl9nB0QcIGtqX9mpRnjWC
hfJjoYUBr6+7H91seDMI3VYbnaYm48zclHsynjc+gQWedEbx0eU21VROxTngI69L1GNvdlX+At0D
/2FYD0/6SoYdcn2ZnYWM1bOGn3+vBkA0cxWlqn0J615+G6IpQynvx0+hTLpTnLj4hkJ03sEmEKV3
FDDd2boZvbJkwT8CPOygV3Ip+0FA9aCeIZo8LYkU3VlvU3Qi8+ie5oUCcEAoaGYYi29SGC36KhtD
WfOCcVF+7paEbddQIPjvc0IlOSmvHcqcbhRbteBbUP8oXVbA8c4jezMyyBEaSpz8uC5pjzppVLfZ
7IipYdBV32I5a3isaHw75+RYoTw7ONR2CTcr0tn7uOiXa6Df0U3XpyJpSkS/HySEdKr2vSQCZbOO
vgRtwh8mitY66cj+bZ6lSqAo0JAP7vuMlSsGWOyhmLK+0Xvo15vct2gbEBPdPWykQCBGSVUvIT2k
9VDP6hu7GntOtE9us2FcKyC9r1mAxxDmrAdKsH2W2bsG0CJcZ+06LgUk1Co90cJND1pQ+2XTK3Ky
GPQ2hPq+hwair4uuzXQV+ZR+AzOtqjQZposCUFAl8eg+rmTqP85ic1DoOte+GLGZz3bVI0zvq19r
TixcBBL3B8a1BOaGjbeKvaZrGR5ZMouhnvZFfpOj3iuQPOMrvnYWnk+9EBgdaHmtEwsbnI35DYXT
4Ntc5uudBN6/gHagHhflruI+MqhIPZxnZQSZ9kB69s1GSGqaEvkZ1MhyNo95yPszAn2e16zbiytH
lHiETgfajiDsS6ImfVn8Si5SL/k3m/KXgDr5ZTfjXl6Mplslzdj+sWFCLsIV3p+QBm7PzrKMV5Ya
MLZ966pYLMt1znp9MchDSQWLKHthk2Nv6arTT9Jy9QYb0P6HxwJvlkIl9xTCgkuMk6Ixq3HPyC+j
KgvTchfZuf+6oznAJR0IhzILcPKD2GBcgNIUESmWXQk8KOvzqwLETK3nSV76zNsXaLtS3P+S3JB4
Ss8yT+cvwOXMI5uEvSLbwJ7H0e637SwNnAYIuSiDYZaZaOxurKfhcYI9/ZMtS/o97RcEh8RsywPd
RmweYFofSOr87WqLcN2FNYXJx5fThecjbVAeQ2EJ2INd75Hld5wL+3FPSvFSAjr5YvbSfcKB315h
sxX3O4kcNEx5dx4Yz+7AcJO0diMbIOjephTr3U5nuKXVYw8I/rFdlTY1lCHx2QZpvmjnKcxG2b7f
WUb9LYRKPdCBUX2CTZKNiNnjekqLvrwi4PzqRe/0Q7m0KZB5G/2IOFTk8d2W0b1j8F6uyHWbwgPS
Lu/6LF0Kd4rRhXRw1cA0vwuRbh+BsgwPEd2m18HZb/idFkBvR17nERmM9IV8WJmE/DLTpLthSidf
fcR9qAcB1zukPv6lS5bFXAQ8MbRmghS3lCtbnlk8TuxmFKVuwOPSvVrAdzcl28eikrtj6EOQ8ulB
ReD7b7fIFJjrPA7uMEYtIHrIagladVAzfkhXGn0sJtbBkwNlvjoJONmfZNst4wmU7yZuR5hTuyay
EwyZG+ckuhTLPO9P8AHDAnE5Uo+4YWZVg+oxayq0/U2PmtwONSmQudTZ6PlyD7REznXqSfspFDtM
Jyoe8jvI9ThpAkGKiFYVWe5eYR7eS4s4YrXLciRO7QRZ0dXi8uImS9Z4kp/2dOPJgh4MJmb+JkGw
i69LCkYAXQK2yTZimTP/zKK2l1DgtAOzlY14O8ACQtn63KVQzVSJoMNHtZFovwQUmhIuVJPEd4HJ
daoTCxz/vhgQThsI5PZGAdm6kYnralgT+xsXbessPwywabM9xfRP8TrCF5yM/aHS0kk2fnCOyhKW
1lzmQwKAfVbYDyXozdqTDT5qSmDZvesF2NlqnADz1rtbzVSl4wbip/Cyv5o6mqlTC6Lwvu8AkzZy
7dartMXXdTd5GYsCkJi05LpvYdOutM+KrUoC2O/cJe4hytha1KPkdK4K+DkAxQGzeyU6sj+Ww0Of
Wr0lF6U4SU/w6CQ+qZHCiUjV4OYhRQtVIfKnLaKqQGLmy60bakRShzeoOIK39juCkCnzk9CDhone
kJWd+rEghTjpZFVZdk+iJfcvIHNHfiVNSb+1y/J130X70gr9tWU6kxXKhPE5QNtx4iW3lxiHR4wg
kVvQX8V+O2zJ8ICWI/68CMtqbfSuqwIyTV2NYzY+2wk9LqzNN7Sm6Cji6+LG767l+7lQ6Dli2pXf
g2Es45rAhg3THA4b+shmkT4XEBDZpluA9WA9YMFU0MOFH0Tp/qM201ye5qJo72Y1qWdvZtee/Nou
HC4x2Pkr+LXY9agkWkBMZjj36PPyPPUxOTEn1G3Ps+g+6Vd6m2iQlqqdQV4zlEWwuHH0xfWFv+wr
7G4VnK0DOsywxcwnTXKFVgtlcNfaHt1K0ABjrU3fyprm86IrRkb0B1AQRPrrOcfgThtA7ued2+4H
B+9tLhL8WmOxKUO1b719wCmPw7/L+6HpJPIL3AJ/wqnTnT0MqLWftHhFByHyFcjbeoZoh11UzMZz
oQv5GMnY1suYi8/xNL4MEkqwFoXbuUi4/AI/plNVlir1JY25vfFJytF9w66yrDuAo+ghk2DQsG6f
abcuNYrd9INEWXKzBNJ970VafO15Sz73JA13C5jbJtNGXaeAjF8BvqMDA2IaXJCpjM19znmKvBXB
8ViE9DtakqAY3mCXwqm9JvObWsqoOw15ByIUYLLKr6ds6lQ9oyeCA9e0K4CFRZCkTgfEkSqPOpnd
D3pO3oQQrq8SGImmSg6FKOsen1sD/sKaEJuGMyz3SdE4ASGnRa7VtzejVu4/GlWbqHudpvFXHLzB
Vgx2qOUqcn3eOC2jq85kycuhGziTfel91W2R/pBlq3zzMELieEDleVaeQw2leJbegbqz8DxBVFLZ
FinN3Tp7/dYnbu3qGTDjUnXLsH53bsNewaZEneY1UMwfC1irpQIjt5wmucD9ZUwLyVS37kjmIRv9
Ay7phZ/HQrhbCkMcalmkI64ZuImyU2RGaH7jfcle3TwMXwq9rHU/p3MzxJGJH3woyDPYtZJBFYQc
rspdEMMlIKm6QfSbwmk1QkikcgypJ1QckXpIYW+Las8PJd42xpk+WY3uR4ciBYuopmIUkvbLuV1y
UCljX8seSZo9HWUsOjNspkuQU6cT3z9Ps5/6DwkauswNqgreI6SxXO26tsS3w3aJ4kRO9EPuUzjY
emK69NsA2Wg01UtUrpKfQZj1K/pmwTCpWI1qe6W6QveRcfZ1gQM32xoB/qocKg81N92aadn42N9u
JU/SuJ49CjD9OCxAh+DGhMyb+bP12nSf27ZHI4EmYKuARoEbJ51staAHTu7OLXK16doLH41/zmZe
l+wkoH8a4Y0z4NqeeZyAe7loCKXc1NiNRrF8lF73eA40glzKSyiZwQHARGox/D/GiBUx5nGWMOUx
LdbsM5o2JOL5HayN9EE4uIEd0GhC+Kpv0bPzoO6hFzh4EOzDvfjRUo6GVBfoqnfsN0Nmhs5KOohI
VFMJoCtCZctlyHFEIBy7Vy8AKJR3DgklOi1JFm+09u3sTX/ZwW7haeHIk0qiw5CflhGGbee36Ram
9STaq05BZTHXEL2kI39OXaa7HJ06jOjSm9h7synokDqHHAe1Q2vOWpcS8Thy6PQDFdJ9AjEXUnfN
EDE3dCmZXUkvnSvGbdNAYRcgqV0NSZUfAj2100q74aQDFDcM2MGkyrsdqV954tGQc7BgC2faV4Qa
Rk/Ftqf0At5vfNWlH14iqGtclSiYzyrqsXdOUJuMP+KpR5YF9Tt8pCeVz0w0i4VOZa32xIB83HO/
/VTZ37CuXR4Bli5XwIG7OxXztO4T9C2TZNvGk05HiLUWBiJYR8OzZGsorg1SuKJKJ73Rap1CP12s
i6FiXEuNPiyQUPc/9B7DacktHXmV4xz1jUv37WnuInQ4akM0nJCBokLkUmfZxebUjQ0fy/Ut2vm6
wQDdBkOeyr7rsybgi+6+W3ynIdq9yQWlwbRHaB0TW0nECemEna+8yPrlRxutB+KCjDqZ6r0X7Rk+
rYWjmY0nJcQ5iYFPnMdUqRPd4vmKzKr4MiwDJXNd8KRVNQDFLkOFWmzzAzoaxb5J4sy7z5A+QDZR
WQ2VXQ1Nh0FDME8S6IoAbj20qLzHihrk4fcrCLe1CmlfnIo+H26idkZnMwivYa6Atk6PkG4km5+b
csoYKKnICfTUQhOovVjbqEqhrbsyejDo9APA7G2HYAFrg7OPPooVxrnrc070+rjhYTeU8ZKdJLQV
f0QQLwE8lLq9ixCG568oLoP4WMjRHllXmnRXyGDyG4uGg90bQmS6XdKFyicVUn4PmWT7o7UEM1+G
fYVcjXsgI/verZXu4vCC9ib+MdhBYAiwsYEdLkaFaFqMMCv0GXsigA+LBm3cwjUBaNE1AdqY/4SU
wkeY9TO9mqiUkCfa7Bl9DtTZJVP8ObczqVgBHaKwww6F/rxvFSxH2wM8lUnXwDK9wNQ1oIdUxbqF
LddtbqFOm6cdctCWhxW3y4ZDGoFquNZo1JOcwRCBZ41TGAubdkkXhN4Ifge0o9EF5IVpe/T+aadt
vk+99nctGjyVTZy1ukDrlkF/CmvhoDp26P1TQQ1QfKVWoB/BiAT8g4mOjHdGT+6pQk69dXDIcwY5
Sg9jb4MDXUJ5BbjkcR+BAFR7rnV+6hcI7Jo0HrvTblb8TptBTgfZyAgbcar/DLOYTgmf1zq4bPtS
IFost+hXaNGwyyzl05xZ53G5LDMoCDqgQGOi7tOBJ7elQDc9yIT4NlaWcHYbRSJ52wb0P1wjPT9C
qyfRtqFMvsEV4yfwDAXb6i6bpa2LQOGu9mGTaNBkS8fRL64rB8Rfmw63kiRbdnZ5yNBOS+j1AchV
nwIMQHOPatAj+QLrfbtVI4QYDwoKk/hUhGxDUcASuBoMj7PxNBIpPvXZakONcxNZHfLzRqTWlMe8
5R9CGgBDp4niD+Uwpp8NVBZttfjhSzqP6rN1SlVoCgzsEYpKCKXaBUt+sF/aKKBTQz+vUR0h87i3
HvaeGbjL16n10bWV2NSN7foCjQ+dunGZgdfDFv0dcIHiKuJx+QrEuCuwDNr8TSfoBbbSeH5a7JZc
9/g6zqSWC/qdIVtDQ40MrSTTqpjn8mpOxZQ3O4uQOI0dWy8TehUMT3DLdo0FuNVYLHVamzTzJ6Qv
5HbalIA2MJDPgm/rZ8YdqfTsY1gns/6EboD8T8iK44Zm1L2USPcvhHLypqBA/xzjV7IqWjFxkPx/
huemvF9B8l/04rDrSv8NAmX3qH288ap0KibYB/sja6MeGQ2h4wXngZ1QZsxpUxYQp+C374JJ7H8k
wI6mXFGoGHQH3dHKj6jXqBzosxQpHWsKVP9a64mACoPSEt7675sH+m9PvQYeZN9wQPXj0oADh4vp
MypaNeonS2dFsw9OCoMoP6MPHrRJ1sD/DJHAusnRgGsA4ag+0A1Smu0SEng1kiZV8erEdezFKPdr
CLk398Jh28++ZxNV/ZVU5ehozamNXdSUS0aDRfDqoWYBpwV9hGSky+MGwjuyI21Ew8Outn1u4/Xa
bytQzCpP1uxM6RTKr/k0OQQVo/thHRDHMhFnDfI86BSaaMvbFoIWdPtYIEdGGg9V1QYvNDYNZOxo
87YtQqs/YhNt6JwBQhNCvdOsw9YLMJZd20MtpFt+iMixBg1okFa2e2w+LmnpUMJ06Zpb+6rKwBfZ
gIgtUffBMtSt8kFKNaPZxBzyMienWKd+Nm++/z/sncd23NiybX/l/gA04E3zwaRjMklKJEWpg0EZ
wmx4D3z9nUhKKoqqkkbd7qtOnVMlZQIJbBM7Yq0Zy6DMLt9SJbM3ljohmbtUMSvDLsQmma7kv3n9
JboZyYAH42garPp9D3pCNVzAi4I/QwsPvvRC6loOzBcpJM3M9CbZsa1h84fy3M8GEYp/GKgdvLIr
K9qBvPOqjFvInDnSqXI+yykukm9Vb9UUBuWnRssj1J4jrLTck3O9UaE5NBlGJDejjtJ6nVZM1l16
LnT9/r5+ri5zWxZ1euyqUL4oHv5CQkqMGWtSlFhfRFmthZb8WfiRCydjIEol5bI/FCp/rsmvV8TG
zdNYvcOUfFfEwEtNBklDu5PxS3zNn684PKtqNKNoKM23Vqz3iOAGGUKaFycpxcrnV/ENhXz9XBF9
Jvq+pGq9hGz9f8n0IpfCoPshBfgFzIwStWwev/zofLWSHJ4/8w3lQN7rDbIOmtEY2gpNWJtnfQMz
K3SgxaGKxgZ/kIOGldrzN6iXrkBfVmmDblLPQo2y+t+oJX9jNq8kBwdJDNIziy/5NziHs23sRf1b
Xtt5rhB97LLQI5hsP48sGfKfjKpdumDTrlNnA0bCnvuHZnD0ojmkcm5RZxAAouN0C+oUJNBRc7Kc
qmmOw93qXKOc9So6rOGj0C4LiclMOopQNJJTIkBYKO22F2k3hVthJ0aSHI1oHAibFv5r2O/QVHKt
O04NY71EbtTn/RQflSEnACA/bluSG8Mj9UimkUk7UMXXqGdoY5bMRAbhIH9Qi2Z1f5odKb13eNlw
VAe2Ho3WDbjBPnaukqQLRiJgaoi5TY3bM/qCMlPWN5jnXGsGjoPlo6zt6nna/jdr/q7rzjdI3joD
8L6hgPnnWeMnbdckn7v/KZ/+hxnU558SBDB/oc2fP/9tBlnAUFaRNoEwRwsbBd6PGUSnLUWx6LQl
r7qUdaL8mEEa1JOVYI/iHaUM9lj+6PsMst+APMC3zBwyiP35o+9QwJ8WQmDu3/79Jdr8FWyDOSPL
SH8gvakI5rC8vdL+4P8WChBmeYdOzsujJwhlV9Mc7lMbX8dY7PJEPgD7CZywf1AEKinySi8e3t/c
wtrSqnoxic+3wI4EyY7frKLd+nkSl4aJq8uO5F3ZzPIp1B9mpzq2gwiKHHwT+AK5q3syJlHh6hkZ
4SpiMpPKDEb1AykEUMU+dGKIbiQ/ktLedA4ZdUs51bEZuroxuDBkfWmIqEhUn3W4vEkJGqkAHiI+
pq0KJphzrq5DLZvvWvwcQBPcVgpmg3p+2a1HJGEea3koZneRsepS4Gg1zZdF781acT/bwsUTpmF/
tKneAHRTtYuoHy0gg8uNjoGfdcR2KeJdGkZqu1qntUErjpA5b7K46IOJxJoqgXM1nQ+KJgVtZD0u
LXeQp5wJTcweJsWAGslMHAd9mfnDlHtNL95iKr1NOUgG2NiDoas+QhCVt+Rvr6PW4txSfFog7nWp
8GpzzLbmwm2MHZwtjTRCTpy/JbkOEVsePxfoQyKzb49FOxoulHWvMlsutmyob19Fa4bx/Nb/W1z+
sLgo7Csv5scvW/L/w95fFj+tJ88f+bEjs+3qaOcIp/BRM2l/rCeKAoJT0c1nPabDvvvXekI7+fVT
NrrItb3Cyx0Z8BKaKJJGGlrVdfb9i+UEp+XPk5lA2eC+1pYLMvfziyI0rzkdTsIcMUdV6J5M0hJd
nhUubW9L+aKsBhvaQFpb3dJvBe6fXH6PeocoXxRV3t6qud4tDSoCDZdZ1iCiGVPPGmAX2O8Sk+yH
CcoiLRKl96pxopyhQ8zISSE68y6VxlEiKYW2OB/25BTzdiDzwGm/qy6LbE4L3FYJvEDHroqjQWx+
gFo5yHuo+fPlrIfMJq2ukCuZD1JbDtuxHKzVtImx0kirY5pziMnTCeyYYQj1NjYTaGVJjLHAdfKR
oyaebCfA0lOPUNQWqJgmvOO3CynhR7lSSQPSfmK4hMJCqlyNO5BvzdAnC1KZSKaRwTRk22nAzO8b
TgkCPo9q6+Q43ZB6LRThLUoS0gBmNXdbyMoDC9HK7YhzXeyqsBk36dJYC4m0gi8myRROxPbhcKUa
YfGhG2fl7QgYadiWXYrZsW1B8UWUEUEXRvPiQglv/NSohwc8KvN9uJSW6UFJr6b9VCIeJ4Vp8ENJ
P/fqA+ydGpulkm1b1WwoiIohMKOqVtxWaY4jXtFVzoQ6DatzXLmJGI29Cejt3knn6ah2o9NukxQr
1yZuG+RlA0Pdxzg/yze1KQIVxly+1bos9MzSmKiSpx3LKS0vJACiiFpc0EBN6cs951BqdPkOyX7s
U+Hr7Y06jiMBU7puZ+oQbWbURzzoqKoMT2mz8ckKE/lxQYy9EQazcbPSKwP8B/NjTvxIj4UmN7Z9
OVXvlKKJLzCxZg+Q3k03lAeA5Ww1Hc5rIkRfbawrTDON36sxkOMYnzg+xkxh0CiTMgRRlNWbeaDU
F1uNczUZNYKRsOm9nnP1IXbCyXJLLRf4gzUEOEbcQ5tMpXKPalzddzlqJWKA8COzAS0M3lDnU5gP
CrzUthvENupq9TakL8Z+bHJrQxHMApNVhO078maf5dGQ/GG2Fx8GD1kxZkCyLy3y2MhopsHxItNW
jrmZ6QcRG/aHNX7ZDu26aRotYahvDCqyBwCEmt+G9S0KseZU2/LyKevy0McRN9/3SZXvwgWFpydJ
spO6lUQGaaik9moup+JUG5hJ3a6k0YmrDknoGVRIfSUOyzszqjt3lJxij4Qhet/Vq5yJMD57K/RK
9doFcQ314G1XImFtrFCHj6gL+caIa/ZdJKvOpix0FeqJESrhxbny0BtdddXkoYO/Qs6+FoqY97UD
DmlaBc3DNDtuEXafUznRfcx7o2dQd96tflUKk+rjNM7vcUwZXiEiZ/KdQbUa4ZPC4j0C4ajjqjev
xxZBApfFMNXPzX8h93Nc/IddkWPVSn7+55h77bT8S2fzM3jw+ZPfo235jYliXiHddN7jvp1VV+zg
Givb8vcN8MfOqBtvONKx8X3fTjnhfou06V9sYhsiBuegCu5M1v7N1viLMNyCC60hC7dxTdDA9VWU
q0vmFNWoInaiMGJPW5hmqhndv3gofxNL/5zbMXQcybRchm+zHq75HyKAl5mWrhwkrMM2aGtBxXCy
WuoJkD0Bqutd8PtLvdroz5fSeSwWviIsIK/NLWUeTjjaNHq4DKg3ExLtFyoqAhcJRk7mP+l2udJI
22kxdDZcOnb8/vK/PM71KEXiwcIhYXB84YD08peq2WIbI1amXVqMRA3We5six+8vsX7Fy3PJyoo0
DPpLOTLvDXPuz5doGmnu5VCpd4Yy3k6Gdt86CmQ1VaGmstRff38xcm+/Xk5XZRtHiW7RCeM1W1uL
at2cnLbd6UQQh0jkSuWVjpQjyQrzQzbodzqALqprLJxY9LQyRSycOURLuWjYu9syTFxLjdDWx6kt
9pxAHHrLlINTe1OWEY20rZMWaPyUCvdwjIMUE+FeTXPtk5qO2wgV8VOho8Rw1yLmPXnpiqKC0+e+
kArtxLrr+FosNOwF83Q/p2FzTMwIki+wzSb2qcrmtyZV3/fJbIGFyBvthvqWcWV0hXhrGhIrsN7k
bh910akfClSTuRP6pd1DppMNvKv9suyFHV3Sf2PYaHn+pFvZ2zLRP5uLfYNSO/dGiBOHSp4+RitF
HBekGUjgMjl2pYsvqqXeitog412we7Xp+LWJHQT6aXxVzabkJ05JrKLmfTCWo3maJoS/jmSGBzXS
7i26mByQHHcemCJClmH4qpmScwswJfFnJU1PGIyj287UMw+jq4fqB0l9iVBjIoO9o5lPGKSwES+L
1vD6OHTl0J7HCyOSCWhGqM2zF41z5Ow7O+2nTVJazm1tUXCLbXoFqXZiHSs5TeWLAvKZsikmhFF3
emFJ72MxNFdFqfA99jSptyXR1gWZqX5Hp7yWdlNNl/NWjfgizOvmsszoqYGuSWxyPB4uno30ui6R
7dGkQwmGuVc3A1SUe+oJtDkaauimcaL2H/pErtfIZVaOEjTL2ySulwAVjuL+s+KzWormOm/aY+jM
2rPqU+81scNSpVwqk2bu8oKxcJZ+9l1BlSjXPtAAwphdkfQROndt2ult4txADki3klY1l2cdaJ/N
vgqB7fK1FrQ02Y1dGASRCzsJwPIPQSjuFvM6sdoNaqMyB39gcXpWoo9pL+I9H3s/DST68rD2p2q8
qWZxl9ITx5WGVNrqeTFcdK0JeQgJInW3aLyhX5GyVXER7xQgmyixO9q/VW19MSMNQPtFzu0qn9k3
GNHYgVzCAvlGC+v5EQWN7GVMmuMQpdJFRzu2rTahPDAzOBl+mheCoLO2/FquuVok0GGhPpK0lS0b
bsIqnila2uEHW3SU6e3I2QLvGC8musB4VonO1HSkeNsO4MRzQbsYqOOkHUKk2Dm9T1y6cIyHRY2V
4wQ4chOmpnNfliWeD5HgFLfiRy3U3jvKMgdR18lvk2mWd+qgfYTsf6T2Fb0TpUzzNVyirpYsB2z7
vTeE9O1YdKmDrTUQFSFy98wlhRhTVzdpDYG5qJcvSWS3thvLYnbtMBr2oRT1gSLJN9PcbyCWR5zS
EMaUTjVuF8HXRtjy7hpFsnKWp1GCNtCUm14ttcd2yFaWHWXjdtrUVaTdGkbloDkQDTGjNbTXvVRp
j6zb9j7JR8TVCkLzCTVkEMc9b8jQq+UUZqJTXS2s5rtSsbMjC9KyVyYq1ehePjTl2GIcQV9NL5/S
QzyNvUCOjxE655gNwOV4iMAiihBvZLlSnNrc3meDeifyGO5BqBReZDcHvbElf1mk0A+FZF9Gofga
IhD2FnSBFj7uRwxZ1ae014arSkdD7BoZc48lwbxK5nQ6kkjPOO6pzU6DBeKX4zI+nOX3cUI0Cz4m
nWcvM5lArkSvricnlbL3yljLt6G16Dd0gkPvk0HMwf1JDRtXr7a1srgLgOK3zBNz+sIxRboSdZHx
mAtPNFZ6b8RGsUOVU2Ze3WS9p+iT7qVkEYLMrmkWuFj6MdOSsXa1ahmu8taWdgDDTK+urc+WoqGD
HxzeO+rJdG+ntnWbtSjrCyNBgKzqM+f2OdmpK75eMZ0YTEBZXpRTb+yMzjCucIGJXSxF0UfbCPIo
mbcZzX38doinO4WVy8esZG94SNmtZkeKZ+CKwCzRCfWdXqNCGvP8fTcL/eM0mPHJbMzlfYsOEdfi
mGDmbJpTr1TdRuQpI2+20p0uEADSfUHy2TyfCtECtYfEtjGjsN2zP477AUiZuwqiLfMCjxzyVV/N
2v45rvgv9fWHIJ9YiiDyn2N87xFkNGK+n7Ppz5/6nv0ixaVo8OkI74nNaPD5V/ZL1d8wNuUVnEbk
C0TsrxifIhaJdnTV+nqAJ6P+I8bXOBlofKH1/Wjwr5rMvKKdEqUwU1WQDBi+6WdDSv3nkJFWajgX
+n46FaMGa3hEL8IBHzCQJ6xxuDElYz6kEx24AlkWHc349OFO6C2Nv1qnqN+/eHp/cxhQXkWUZ18v
+Gzqr7Dk1tY7P98N8P9KOHE/0DSxUE6RoOmo21slstdpoA+gO4x6/8HitE7El9td7WH9J4sFRsjS
0ZhYxReH7eGK74iRf2WZcodd2la2s2mEXxUoRtPm93esvorqz3cMB456IgcvmSPXqztOEPCC2ehO
cLqiyDehjd0NLAPapqPpH63l5klJ/YQGZ6jETAREs5C1bY5aRUE4XXZf6NDVKl4iVYaPYaNEM8hC
jaOsMQQAnzKNr0WP/wIZYOtjHXLu27i+gExmTAH0dfMyaeIh3/7+V/36GqjqyRYvwmRsABX8+UdR
oUPmV2XtCRwvG3HEsYO2oXThc6uin67HqXHeVaGSPfz+sutYe3F8ofXWylalXw+H6/Uf6229ICEg
CY/0qo2KU2EvygnuUn/C5grJKoz/cOpcj66vr+SALaS+T8XXWovEL69UkTpbarJfJ0yN+iPgPbqy
hp09q66o4kCuQQJ5mjzbpYddbcz/NGjWQfHz5RkoKgUsjQ5SrA6vLo/tO0FcgK9p7Q0GwLk3HgV1
72wLDKwNkMmVlDh49dsxq899WkvrKzpbOG7OrB8nU2tkTxtTPDCphVQeb4VKdxZ7nr9W0lD5soQ5
xyMjqzc7SmhL/5zz+cc2Tq+bKvGisPizbFAEBDiJTuLnxyebvVEYRihdKn2YPyYN3FlXkQj9dFeb
YeQexjgRnyKbqti01CBykL4knqoM1lNHJ5fSm+PIQqiUDl8TwCpfBoPOfIffDybICa+fMmxKBhEt
mllbmZ0rv/HFcDIbO5GhJGmXpG2r0LH9zomX7UoNdDYdvWHAutTyzUBE3MOej2nGqRRkh5tqm635
PJHV+duKHgmTa2Vj9H5M83JPGrNzK7Kid7jJbD+E++L152QhmmISh2HaFqdxzSbWa14x4mybuuhi
STeqQ5zvcB1lb9U0uqajnzZRErfqE0KA2+6ctDTX/KWSzCprg87Z0pVHOz1ma66TJLZ+iNf853JO
hY5yjNaLQZfQmHdNlo5r3lRZM6hLOn0m6u/e9bJEenXMO4uWJXW/h7mv3tYx3SS2IYfHxKUfZvjJ
Oadqk6KWPvZr/raqWoR02A73Su1kX5KhMpn3a843Oad/hzUT3Kw5YXoRVmjeVOcKV80UoOyqN8o5
jZwB4MDWNoLU84Y105y3Gjnnyrmi7yxpaOBA3Y6tRh090GCUXDore5hyOb5QG6d6Z6Db3vbEjCpp
0Xx5tE2Owa08pctm4Li9kZCePWJAGZ8ABZAkx9ZPwrw4J8+nNY+urRn1+Zxcb9Y8O62t8l3BX6U6
uabhScCTkk/P6XkrpPBpnZP2+pq/186p/Iaza7RCN27GNdOfnJP+6bkAoJ2LAZNmTUcTmW0Wggqp
uzx38SxhCfsSh7GqLh84G0yrxNZpWMrLz+qcp53WoPjv+0o+daLDeY+Eu162QAa6ELd2gmE3VbPy
nQxjfJ/OGsqLnncQYluSHWTGMQ5AvwhD9kO6c411AJU7kr0m65TwKqbZEP5bMVtj7M9T5nRHs+00
RtQY0kt19Hr2wo0pxWl4NTB1zMhDgYE6VtGoxm6KLGkcF2kaypKADJlJBx2HPuruHFJpAMkQwkGL
Hfj4m5Gu4HS4CokKNnTFzBfPXgxWzILIuffyuJGoj7Rz1F6jGYcgVEaJ/ST1g5XIvlyqHRZ1u7dP
BufP8FBoVmcZqVdMbb3Mu1ZmdcPSFcUWEKh2WGqqG22RbObMzOed3LZ55RkqMlnPmow52zYgICWP
16q+l6p8UXxSmoIqhMhl6QoTkYRnuCuK92meO/lea5wuCwR4obdL32lYUBGcKxfxGLc0FLNialzb
sBmq4h2bsXZA/6eKTV9xB0HZZdES2Mq0INtL52q8zG1c5oHEVGngFyj9oaGHTOZHoRb1vgUvhKSM
1RKfFHQIWb4ixXTokMwN5OTywb/uFdL6O4RtwvSw+Nean5RJ6C99KNCOjk3lQMscU93TQBwtyHVT
dEOc5PWNUoX4bK3YsapAAfFf7uNEGaNAOHrMOZG/5yp0MqdTXB2BfpnGBGsErh7pY4OqdUZ1wDxS
T8pCZ4DEtQdd0m7nbFT7k1k59DsvUH9eotphS6IwL/iAg9VE24AuVYoP+IWK+FCDc5w2FN+X5AJ6
cnerIxp8NKaQ85+tMHjBuEGDCFpzoWCIjD+FmqGBjfYQUAYJ6M4P2TgSWaRROrxD3Dh+qppYwz80
RmFg04sEJ6Md8j1GVgJvLZpBOeHQ0vSbtjOUW6XDh+OONG61vQ7k5RQACkyTXYPRDcOphbL/KpEs
576Q63VwpmndcsZs4/Z6mvXO9uR6rYDGY8GNlTiTlQt2MOceCSqjO2eVbHxbcSZqW60TqtcpAgbx
VrULR99Pejr2l93UrcEnYpRrQ5AtD0raE4/7slwWLDRq3i3Yp631x6+3PrI+cV/Ir0+6UfAr+hrO
mxuLUiyeIwamTpXRevamgGyKtbAnKoj4M9ZUtSviq1rRZxTBWhXLvG7Yyf1lLsWo6xO5rzHTkfPW
ArJj6rpoMJk8fhELCFaiNU7uivwec5FzgCeU2C5wUMG4wKP5OBY4ZXD8pPNbrZvk9iIizE0pfEO5
eWezW2zbQkab4kT1Bx1GR70CKBP1UJLl6S9oRoCye26sGgsgGKNtpfJYV4Pr/Flkwrie+hbzQ00v
E/F+pEDc7jAV5k/AD9c1hIaosc85wKZvNcyGdlPR8OG9JIc5ucAqqjGTsszNzRi/TWCDXODcSg3f
UBsVKltm6JZL9sS5b8i/RkGmFkwTkhqas9dJP9Zfcxbk+WArDKkAPzhjJDWwIW0wJg0Bm8xYXyhN
r5pe6GTdwE6rDTKhd51+bBxgG9JMmH5YnK5RvgB/mFtaHinWgLdc5aumXFmRASPsnH3Fa0Ezh6wZ
yPAwdJfTbGG5GdratS0S5DnS391C+h8tHWLZZVtloiwvC3PSj1KHrSWI6yIfLiIoubFnG20e3xKJ
tF9kKC/wQKykHVwRtyR/nHGwa3aBuX6XYYNNHpSSzsyDuxCBzXdVh+OYL8MmTwkXNflBCqvxE7Vf
aYBMSsJwn5DJv6EvcLhsG5ymSZAsa0k/UbtUu57oIWyccrNa7azVIJuXuhLD6ZiJbtpgxH0LuMYu
ktV3Z+WsHW2bBeRNp8YfMmzr2wXANLeqT5HlzyFWHS9EA1G/x2Cg3Kbxmh1ip3PuGet5e104ZMfI
nlUObMY8xgY89R+A7462Qt/CwbozyAuP/ggBSAdIkIEIr0OahrC5M6KDKtF4mxwcqNEnWifo89hU
sXaNdzsz95CwHX7XNCG1Eo1UjX7eYoKje3zed5dZRhtOdFAi2rSxLWLgMLK8n2udeT+bQH7IT8bW
5Tkq/S+T8odMClU+wvPfZFLKovj6uUs+991LYeLzx76XSpU3qxQImI6K7m9VJv5IpVjaGwtBryxT
Q9QV3JicSL5Le0mlUHZT0Vdo3MS5gdr3cqn8Br2iadhsyysQ7l/26z2rwl8c6ygwIgjkYIdo3DJk
jpc/HziISmgrUybDrqRNiK/SRCqIl8LxjK57mE3xyZYH9AZ0Mgk4RTse/QFbd5pmwQIlKk/u7Ft7
sMVBgiR9OfXZcbBXN71kkg1pNCRuEhFKigxiXm1qmB8XtES57NPZXEOzWzubypESQqHe8Tjb31SI
dX2UO9iMdVsESo2FMFK4JhH44CG245pyLfupaB+GzLntjYTCR1WquCfTT6ZUyX5G+wYcrvQuR1jU
7KuheVDsuPIWY9CgPxgo/kLrHkfPW/KQn4aGy5tG9ZCVpM2iDu8qrC+PJMONEqNiUgt+D+0CwFc0
9YOppDDI1z6uo8TPK9ivvQl7rz9I1r5p7D2cvo4QkEdD0pa8fw7xPxVPqpAm1zR5lKXdtL5c86XZ
wCPQ6XPKT+AxkF/Pk7b1ieQo4cncw1DpUhBjWqcjjlruUp02vCUAYt+sTf5U6Dej3XfB+slUJ1eT
OOT8F9Us3GjmEVSgkAKjU5abqMxunDkbgqzlkkSExoWh19z+qKHLrLkhrTKFLy/RHSxDHOpWb/t0
Tn+ai5ptUGvgHoSz8EcxE5k7WfQ5zCSF5+DcInztAq3IKq+lrIZKiuMOcYoN6xjNKKXP9hZogYCr
YcJUkbJlg1Nz2Y02T09jYWeVtPa2It2eB0lSzxTL9Lr1K4txQEB2kw82lUbZgXGkDESc/AOn9M2Q
cFNRKvS9JjUo0lMcjiWAkoPldCrSmHUUdfxdBBGnpFWopJRoUK0hTj0zNDmWsBm6aNcqajnGifH8
NDnYzRA32G42Jp/g3PHuF/4tDY3JpUlP4Y+djW9zKPlMzlNqlcr2VataLsEyOV7TNg/n951T1nCH
jGEF0HTZRDFDBgcIr75G5dqbdnaQleiJSc6oRq9OXMPotC2GCoVoGMB1N99l9MJyTRvDsMKNMPNs
d6hEcup5XEi+bmdOAsFYM0/oUxMeRnDWl7HF7HCs9sECmuGZUDiZcAwmm9l4fhgFBQZvlPirlcg/
QdtVg5Cg55CpoJP1kEGbiTY8zIWjvMXIV3kqukA8XvPAAbOq4PWqatBQtfLzRueRUrQJxihuL+xW
mrYRebmjVof0xekWNRDgeGicosGhoRxe9CWjjKalxPWFuLRVJioORahCQ8zZZo6yQGae0Pw4uRli
43SeXpSbl52s9CpuOeR6PQI5uBdp6co5r1uPHXGIYrnYTrImAtAETENB+uv8bqWcny+FxdEE8c0S
whAoMNFzyubZnEc5vNplU1aNs20jXQScDJwNOrrMxy1ceecBsI5wpvhNoi9wg2aWMWdgfuuLs+zO
r7nroTd1DcNogkAQDKkSPlaJIe2MmJ+6EOoCGlKkHTB5Vi+MsHAteQWKeIo4OqFIZPbIErM5pxWD
pxYUx+WmL46cOqeTMRlbe0w/SVRtXAn88DEUqgjg1iaci2VpFxnM0xKN3XHmWLWxTAYZpd/iKOFX
95aC5Qs/7iP4IZsOzwVRhb514gx0mjTxZco4eHqrmZ7VyRqEEKrcdHBr9qPZgu4pKJpPSS7Te9vQ
oPdGLIqRwuI28uokSzjbsFdvYnQy20Up5i1BHHg+fRg8AwmXFw7cwtgrzCKrKnd4KviHha/xvDap
zkS5ap20HNoHT4qkW747vkZlIPuNod+o89rQPJRs1yCHzrYzMpjqqSK3AolHUH0HjiQX5BX16dRb
4glBMI9mZgacnzXaHeGLnK+EMeRs9ILUiD51rS/ZBkugbhCl0xDsWlUWzt0lhTg7rJ9qi/+c92nA
pK9cmGbTQZeyZKM0zWdbhgJBPz9YjrV1n5eEv0KKr6WxP1loPV1ttKPDnEy0DZayNlN8hGsg5cRI
4+FikuifS2efj/j1YbLTmE43A8dWWkjhS5OiDCknHwG9QxNwWb01ImAkrT1W6SUZif6Q0J8FSbtM
7sGFB6L3aCCQ2sVl0l3Tj9CkSTy1zcjaNBAUUm8WwOyQ4TVtsOhxpYBWraVDFfaPIAPKL60zfNYT
GYl9pE3iya41aSGdJeEn9Vj+xx1W4HLDqWVyKrfBue1VKQijPNUHyY/YinyKP+GlM5aLtMm0YmxP
5NltC4khZdddNy+d9DCDmPNiutNnxzB2tM5tmkyhqDnjXD4Zg6lSFaeJsfS2QOZxiC3z9kUodv0c
wby0XLxKpK5xjW6CPiXoXUG9r4VTmQPgGwh8v7OSeQbcGT8lgs1FK+zbvik1hhWzTk8Y6b+/7i9y
pvW68IU4VNqyhSnx53iKXLc6O13V75TxvNgxB7VEfClGSbhTJZ5+f7VX1YfnX7myplVqbqjCX11t
GWmqgjy632UzA2SNBBwRSgH9Z+Tn3/XfIeAPhwCkjFQ6/vkQ4H/NHsfHBh3aX9ak5898PwEYOAkc
SlOUPzkGnMP874JJg8OBRSz/7Eta7QLfDgCa84ahy+nAoY8mOZD12PDtAIBpSddR44EQNlSY7P9O
L0njy58rDkjgjFXMCbbc5mAhm6+GkEiJiRREV7uZhh0PiNaLCte0hrh9og24N1lN3m2qer7OSnVZ
2WsEVZThvCKUq006JAUxp7YoD2HSkzguCvKCHNbHr1OHFozdPfXIh+G3jbrrwpbWXgvZR12in42G
rJlOGmjUZ00GeDs5eAJ5iMkuJCZ7l9KZ+ThN3XLKUqNDgNwTN1rkCDBmA5k4YIYVhARs7lDqIUHG
AHvIVTYXoBtT18yBeEqTkW5Hbg5pCj2t9taShPtSarq3hRPpB5jLH1Orlh6SLGf/qQvT1aHEkMRX
I5K5hMqV3VZXoB9sP5/am8GOvhiS4EdC5XCVWL1hrouN43AOnw0N1xbR/1aOxFPVIOhAUAKgpZA5
OgF0wXVdd9WmXrh6PKg3pjZB+be6Szq8aW6vEmQo9m049JdgFQo3nop3eB3RFrEJuJkoBleFm8Q/
8mM550fdrh7CHG7AonTTgfjpIwH23qypxWaadiNm8bE2iP2ssnw3pdLyQdDPxK+0OPaFXfUbxIWD
lySFxxC8nbQwCC1KGjAS1lsAA2zw1Ug0ELgslnylCUmi/CToCt862T0NtvV78ifERGvkD0ZJAxJC
cMbhh0ybDMpnqa6RECxYxiWETXP9WOpKc0u7+wHAAjk9T6sycjIqxKDR2IX2QnrP6Oor7O7Ngy7s
W7NNSuCYTbJVyMofwV1awWI5ys6pTRvynn2XLZVEwwJtvIPWs2rOytYiRGnzGxUb3WdJpqWHB6FT
u+ngA57yhCqSP6rxxOFkFd3hCnunUV0PtAYDgq+W2ts26xC12yFtRbSYBBszx02TIfHjjEzUkE+1
s21qrRL7qFJQViYzuALUu25nD3DJVGXqLyLardDZrJGMO/KAyYWem/JHnR/utzN4vDxJAY0YPMty
o9iUpECwzPLFONcGzZ1T2cD1knbzE2zXRdralFXDp9mxxstMbcAaRAWhamYlFGXY8L0K89q78/L1
30L/h4We3pJrkPDPK/2Ganby5fHlQv/tM99Welt+w1fIBu0IqNwgaWfj+LbS29Ybsj8m0hwq0PhK
rRdLPTZuGfMZHlQZuxXhw4+lHq2NQdqIBBBVMFMlZv030vjXEREeRoPivYJonf+LdfznyCQiVbjY
VdnvVLWPOo56DsUxGMrOETGpw1HBaIqjMGm55Tsxwf+LZ/U38dirSIXCx5rPwtyOm9xAVrTe3YvC
Nqy1BXT21G3HXh0Ca85NWjyh/JqtJN/9Hy6FQ45tSMcH8NoD0GjpoCi50W1ZcsCCqwptpNq4CtA0
1P+HX8WjdDQTeQHJujUafPGrFoV2H5haO+DjU7KdSOz6TQfAt5usP3XXXvUJLxJ15weo8Zt05MbY
8Fd11ctLoSXqRWbwAJ0kRFQ0q9RcevMJWZ7/v+yd13bbSLaGnwizEKoQbkmQFKlAicq6wbItCTkW
8tOfD5qeOW3Zx1oz1+em1/S0DRBAhV3//kNYBAtjlR0IsXu6hh5Srv/8ShmDv7k5Z95lFNNA/fSc
7RhB963aFuMKYa9I4Yk2BQZh/1lCAo8oTcYlbgP4WUPd/3QXFbqW6uugW+jGNkktZoHXmBzhb2+S
KoeO8OeH+sQY+rgdLDXdpLximHxAo3/7eIjwTCsy2m7HkRRn7LR5I1zk3Q2hNcPwPLfxClv9+Y6/
vkZUkSY2DqCtwvil1goizrGuhdU36zz6Jxo4fCzvK9HG8pp+HincBQYDbio6x15rmYp/ey7RQZhN
67TbWXFP0rCmXXAeOE6GCVap5/KLZ/rdW/z73T59NHiCeGkTF7tz+wESO57RYZ/DN0lSSHnIKldN
mn7/82v8FAosP74cphQkmVI6MyA/LWVTlNruMDDtjMgWR1GK7CHEm3uP4aF7hn8/hWF9ghfrrutM
qFe71d0DHpBnXdiUu77z+k03Ii5rBqf6gT5B20+28CAat/XtYrWPwWW4NtJ6/mJhMn7z/TFmcWgH
oOgxfxlxrgIjKzED2sUDfkYroQ2pA5ou+w20dMpBhTF6RdaZb/H2NmY2ihcdnzYwDLe6QsxrrcMq
9I50Hv8Siv+f9Cj525/G+rzMcMI5P9PnEo+0dAgRLVyjCHOwSPqQ9HBWde12Q5SluifDDg/gwcZO
uszm4kCQRXMBwQKWej5S1vU4hkKyxOESE6uVRbffDwoX7MMMJ4T6ZnNl2rO2nwFE/BoUzccJidoR
iO2ho9X/0OIyu/ZgDawboTlbYoPjVW81LvL48dCmDZHlGvTpNpAeWboEeIv0npYb2IOYrNVkzem2
4UgBetceSw8FWB0j050EkNMYZMGFjjfjo9bU/S4pUm2JCHtPJ+vUYpOEJVyYnrV21B65crH982j9
dYK4jFgLJq3AqshxPg1WrDBlJzEE2MUqutLSLoIcqO+NeLzr5qDadB2hCf/FHekjY0i76PE+69O8
ZuzxhU3bXRMEewPzH7SyP7xCXDQWrBj6vU9/vt+veztydFYbfGiWYKTPPSQVen3Bt2l3yYTPsYlo
aA/PG4MVs/kqNPvXYeqi9bBNHYbcYuix/Pe/rW1hx6FmgIK6I4FVnpdabezLoXO+eIG/vYtAjcYB
2yJi8tMnI9tJy9uBF6jh6dVgiutpZ7BS3Os/vzdj4Uz+vFLzNC6nb6pFHAblp/ukMFwMu+IEPI5G
6UN4Srb2mMPIVWQBC5TclBQMfHAm2GvuIwSCXSnS+Ktl6RMEwHIKxRv1v1xitAwsUn5+qXVdYtre
O6SGjJlDV8HLtlB42q0Y2tgFCZ/F3iiwrm708i0rB+eUtouSTer9ZT7P1gGq2Je577/9TZBKASXw
rZOfK45QaBo+gJba4bBX7PVGbjy9g65RtPVVoKpuHTld9ZzBYVkTLDcdu8WuzAY89T23KIGvszeS
Efur1B3RjAwvqN3MdR231e1EquyqamMEEkR6HooJD3q9/aq4MH/7AB4+QhYlPfN/+fZ/G6mkNXj5
5A681Gg6hY1TbbtBhPcRq9i6qp3ED5Shr3PHbtmxmvwAI+ob8rQ71djevquCYI25aL+BOOPdlLNT
3rlifpsxGThYLmA/RJOJhlyisVe0GTm6+FF+MTqXz/55dHJg+fcTfBqdQ4tdbFhO4DNaEh6C2Stw
NhxRVmm638YNi3wHYoOYbm+VoAmqwpT0zz/B+v1LdHHPYTIav+Q8uRNrCVRXtZh2t9gRZ678Tll1
7QiFN5Onv5ZZPz46phH9gHTddn24JvwDjAPfxFUfqq2pq9LH7tVZUhSGHOVmV60jbrgDG8IzPAmN
t6kwDJZK59ahjSTJh/dRJD7isducGb3ULzQcGM7msvxGT/LWnrgRBvOLM4aHBvHPD/xr6YbJq46j
BxWCrXNa+nnQAPgR10nTdFcn2WMRkCSQZL424ypOm8fa/Plmv1m2bUpuTp7C4cL6pxOFIrwHoN9Q
Ozx/3j0Y6+zaQEYCsuAXd1qu9GkkcadFbyBw0dE/F/YYsHZ4oUpGUhPeYWYePpIPvzhtTZwm5JTC
29FtzT0EtvFVKNlvdl9bF0Q8WihFFlLFz2+0DeMaK3YSkTpneoYufz069ZK8/p457XeOvLb/55f6
UXv+8qwSNZuBjSLJiJ8+IcbSaoxjhizH8OLUWdQ9U2D5UwFwapFVAk3sroyz0Q+niuJG0MzrVdj4
OtXKn3/KbweTpBkB9wRtyudtOe7aXhL6oHaDW7a+Xjngm/B8SXgtw7WMkvc/3+43m6YN0XWhpHD2
5pD/85u2CbIK827kI08N3WD0teuZsOgvzoi/fb8GSAYjidcr3E8VQKKMsDSQXOw4IxNm3Y9YTRe4
UtqBq+0HKNvrEFoizpo1AGMQYoPTGxnkYO18xh73i/n666EcLQanQg7liJvk5/k6TJ2ciQ/kx/S0
3BAIwMtqZrJJpnAd5pi7VypH4+ggjizTTv9iWn3WNCwb94dk3pHU7ei1Po21lqwF0yr0ZjcZIvpe
OYCOtOvD9qhiQ0Kvt0sSekiK0AljmOAWrHq7zqSP6R7ZXJgIRSl0gGm47COLzqLZth0CwFCq1z+P
jN8sNLAZyENl6lPnfLbojDQ3nmRh1zt7DJptJ+AxClV7G2r5+ItX8ptbwbYSmAngevhrVF+M2Bht
q1Pv2jlA2W5Nzs1cRDmRBLb+XzwWNSjGDPYCqf2yqlXQKdrKFfVOmnFzQ0CRvS0nJzgn7B4U8d9A
4/U/V4+/NzN/s4hxJ2ARSkSkK5+RCnMOwqTsuFNMp8QPaNHc4lpkbtjd0FuMOa5qZTR9sXz89lVy
vha0Fw0hvU/zOQx1kpYiWe/g5EK6keOA1Vpu+o1uqi9u5S1+Wp93CCoNHX8QlE1wWj6NZJeEgC6c
DYaIaPR6a08ToWJxJIbZh3BcZGu7UaZvU5Mjo7X6QdtycuzGzTw6Vn6Tu5LJFVtgjPtATdmDWfVw
dEk0cIn8yoi8WCFYib6VSE0uU1J8FbScjE69KoyYfg6PZEH5KlEqeL0cjO2A2Gs6l1rk7WJ4wvMG
WRLhDWEaGXd2Z8LYz8QozW1i5KO9scgZMJ88MjvyN5vcRkhSBHvY0fkYkX21GEM30b3KSmPaZ5i5
k3kVGzmJyHplHPIZqudOdWmvrmROM/xStN0U3NgKwvqWf9cGWMWEV0FXEl5K3jGs6/DSdQrp+N3i
T7HtZJ3d9mT2BIem0Mozo0mRIE5hY5K2EcUPucJKGI4q2qU9MdAhZKOOOPbtlMZTuMkr9B8XSc9x
EiKcV2Fhh0TcS33Yv9OIxzhaivNcg4QK7pBXpl/lcimuYmiL3xwou7hjBu24nl3a7beVhL6O95VK
pushcPpbInqadkPGkuec9DJ3iYjBqqnbU8SiN3dHL4acEaLWwSB0nteEt3m7Ak5eucmCBf4jvhGj
wVpJ9x6bZ5TnWV5aa0WaEa2ZqpIwS7obcN5t18vqkUCV7CnTXP3UFjbKJnzEzrQpyTZW7R1xO9gW
tdqOEKVOxNmtehEhP0BPsDNFOpA8m2KF2PUHq58GuE/qW5KSji47Ex+mZLS2yAlehaUNG0wKoUqI
xtnZ5M9sPBHbO+HNJdQxYhASuovnSlTjd6eFByy6CVqO03+ba1ue9dZitDVOKxlnD8hsNzZJ6NcS
H48N8WLxNa6l87rTY+PczbPoElFQRvoZxk4qDh7G2ZI7qRk3cYyuEQ5/sA88ka7HJO0oKuh/ZewS
vlLOfIPb9L5uBaYxM67e8ZweSf2AfSWaQ4q/hT/rKXFlbZMRfBn0KGdT0kqtiLSf2L0OXHGCqD9u
jMGNtlBU5vVEW8sPTAKRZkrXE3FR1QsMI/2iiBxIe21t+6PeNu+2VhdrrUXS5wJY72hAyn2DgcrK
KYJxb+mxuVcT0duAFAcaZltcig0swqanHEnAUxEHZ44Ut3E3PSHLwH1Sx0Sg6YKnnKiZhhmINUDf
OcW218hahM15h/FscFCBRbBoWLrQyITGd6jnlUg8jHk4N5ziRuuv67BxT6rDmXKw1AXxMM4qG1GS
TBoJifVQnblWG58R1I7qKnf7d6HaDnnUQCqNn+K+M0+o5uoC8fGKSrNB71HGHvlrpRvNK5PB85jT
rB99p+YcwWbKIpFgUPlM7ze9qgdGWUIM5MpNjb3ehRManLakbTq75/yPcjMyITaBNOWkLrA0CQf1
TAiNo4iGMQMxpP6MzO9ZM6ytnoQooDQ0C9XO0czyx+hg43VmpZnZ+bnbELIylSi1LzTNhpiUOm4T
rrKpl9oBeFZXgLQ1kpOGN7Vq0yLzZzfv7yJQ/WszS/A6wzkj3g8JlnMSrdeVMZjuForwgG97DRgX
xUr/busB9ST4brVxZj07r9hkf7TKDW1YWCRbJIOMLfr3yr4VfRq8e4D73ZoqAP76B8l3ntzxnj5T
/t5UDZzVKVfGC+KbxueIJo9eYVbPqIEGH/HLtGupWO7cSSTPveI6k5ahXGnN+jCXnKfjsRB7lKvq
ERRuacSraF7kkowECGr1U4Sm7we5gxiCjFr95NSkU5Ae2GZ7CznMNobx/yhLxEH0y4fBtwOZt343
KyZHZmoS+QN0x9C25Tqh4Nojgkl9Bwh5w6nUa7Yp56b8jLwj/nxLvslDHQyL7ErS0l954UIEwukD
8mFOa3BfEa+6jEFtOIReEt1ir5ytSqfBMYYg8Up7gEbFIzqLqvw8NGd+qp32D705dgOmF0F4jN0a
3p8O87SEanshIsFVrSreCT22b/vWlPOKSqQ+2FUUHdFAVC9Ad+YG4Ewew4apSrZsPm/nbky3Qzni
3I+6PTxmWbW4WOFYcWQS1Uwqvi4gfH1IMXI+OvBUvzd92JDn0hh3KuZ9x0k6EToD/8+NeKlaIyYy
Icz6ppJN9Z00xaIhJWquej+tkxhGn4zP5JhzWQ1RttGI+lDBqb6Ye1V9b6eqecKYwqTT79Q/SiOE
0zF3ZHWsEJoEB5K5JtgZrXr1BiWPYq61YdWXXngcMY2uqHfx33hFtybgIlTmYJG2ag2kPV4YbMuV
T3ZdiA2PW9f00SOMKt2uCyA9kmRwVxmTPJLEHdxXdhRe2bIrX+wQgnJLBgrpZ+hhjVXvUkTKDqJj
2Lr1YSJL0w8RCZ43OQ+Pl+h475KxTCpEEJ99cKorXQuPHZyFGba7pAIv4AkdhVVn+yZdVGetB4jj
Y90YHKK85Q9AnHSxQhmy1k/mCpLezDwHxirU4zQBWrt4srw6oZDrIJiyvdG0yyjvcM2j52LKW4JY
e1yH2o4I3JIfmUk9PbltU32zksi+1by5Jmi4GKLjZOfYQyk8vJ+yeh6vXVt1D3o1pqd4+dxmE7gX
EkbrqRY9N0q1aes5zqJw08roKBRvzU2i6VoPteldn8t4p42oxODauMEJWZvY13oEAdcauGI5pydK
9vHe0+nIzAPyvcOM73e00UiOfXcqYL51gKNTuQJvUYTl2tpQrG2thGwvkjnX8Buwg5OIOHKtqk7V
0z7v8STh2RlJs1Y3LL22YKSxZkXHLE1Kg/jlubzWiEcjcGrK+Na6ciMyRa3SLdYeTlwllCQMD/Sc
rJh8qN+1MjEeRIjsph+U8QZjH801U6++YbWY30szqZq1bRZTCrlddm/IfmbJN4O1pFUVr8VmJ1c7
fUiNZgXty7ibzUw7ea3OaubY/dtYufVNGxQA/7VZXbX9VD0Tv1XfGK0bHrHpiXetB60XZiJyWhUt
siGX+U3IY/tYw9jRbxrNVazxZZrLfYky8p2K2rnkTBxsqy7ApwsugQNu2lodDWHLfZmV214FeRXu
erK/zwTRovuabfPCgsaN4aMTxte2UNUWjwF131Q9Sj4Ik21Y8n+pqqr8oK+s79ILybSo0CVWAr2l
aREEiabC3hm8rxUdTeGnWHpXK4TL08nIm/GaIoSwGkxSH8wsFOtMK2/xWL/sMQelF6nHnGUIGByQ
TV/V4D8kcvQH8msbbpvaR31Ad4imlnXDmmmv67F2OaLxOBaTDG7twCz33ojBFYtuPq+MgmZjDXFu
T9DxoZ8m8vyYm5d6ODQXRegUkMUxl6bUpwT0aP8BoX7zJJLW1CnGU1r21ivZTIc61g2WNBw4ZkvV
m8LGIW5sxfk4JuKRepuUFn0sv3vD0mcq8VYFWd7XQenQLYsoSPuknB7dcQhPehENW2eszuwyq31v
0FCgxSgqiDz6Bv6XP5MFSbCVU/KSTI1M6cTmhLN2pklES9ab2qeaTnpmoGEPkgvIz+grzyOjI8cH
X81rFDLkZCWJuu1qzWap88JTp7hJJwPnukOGtwKYxnoaX89vXuzZD4irs7M4dh5GXPt3wKURdSCl
HOEyUJnKeIguYxfgpjTMfQBx7nukB8OW3EB910KV9t24s/yhZzKqKsJYNAUqDKfJPqe4EI+JkPgS
jeWW6cQCXCacTkMbzhSZF9474X7m41gJ48rLvRnWQi7uyGdL1iM17Faydp3ngcoeDOk4N1PPV5K9
GuutQ124atoGZ5FxrN5mWk3mugrb+KpOGAZxATUdql+BbVFVTdFKYM60HqEsIwZHyT7DZOscm4Je
hIQjTyOiARzX25S0+JUUGnS6ZLyZdfOxRfi9ZSoSmjIjWaCrR0HmdFe5kME90kfKDNFvU5ZAFFFu
G59cvcEPL7fcczVBpQv0aBPhObUiSlQe80qW5ToaPIOmRTbvp6nsLxd/voIaTUuZcHZxqMKRlNTE
ihAxJajyYUkXHEsz4u7gn5dDf0mCT/KUm8LeSQMAHmitZMeaKyCNLtbGa4/0wIsJMHuRkPQkO3ZN
kh68IdZP0oHjmDjjWdC3695V6SV5COW5KvAOUKLMaI4OLSIg1RKlkEwrWyVnxqh5Tx49U84535qy
WKTxcl7XS0Qnvh0RMpS+NZ4QIzf70nS+G7P9FjRl/ULFmr1kpCixaCnt3snQ7Vs4vG1ap8tvJpuK
JSNtiaa3185rMkfRCOT6eIb+uY8PhJoPwu8dXTlnTmpA2CyEXR41snJRomN0eAS+gUhvugkOi12W
sQiVhkxe8jwpbszazW/sGBx5FROKuEuioX3NlKl/L1QSvZINRQ6iqXHBGhbAQTZJeQtP2x2eGioe
vlvMIQchJ8ZVvWZb+6xy2VG8sXpmtwQ7mzMDDSw8e2uP+6N5R33MyRRzMoGB5Khe8xRPHNUpQAQ1
dfl7KgpQBTW3wYuuEuN7+qEgLQWaa1WPwYuZ4pO8FkGsEdc6B+pVk5WGueDce5AcU1ncZvXIwqCi
cSi3Ttj25VZ4A4gGsRcMj8jsFiVMgetCZHfo7j0iS1+kIfk7XjVmje8kHkF2otAZRoVFHKXfK34l
SmLoUn4BS8vhEDNy0yQWhTqPZ8zCfKUXPX5zQzXE4ZbilSvPhEOWezEAP/qR8CZtRxARJUBLhxSb
ozH3LpJIF/jdNTlFaxbgP453CFvdOhu74KVveoKKwo7sKpQLMn83u467drWFl9AgLO/lny9T9ljY
rSzakwhXlA4zzTHmsVxxnih3lifDtVXjXrIGC+LV425R3Er4Y8UuixPgHpgFuHISYIlHtwEKdMSo
cTS2rZzl+dS05a0cYFTwCem3roeg5vlSR4KHNJWeJucKFkO/yyeIH5cofPr3Hvs+ppKJx8ulrRmE
ik29uSs6PBlwr3ZuUser0bNVrn6HnkhNpBII7CxEx0Ofmb3Ob6Qq51fHRcDHs6ex0Oj/YRmHd0jM
3AX7jyYfXIa32BOT1LJImOo15vQSr/ix3sWkevUWY/eR7byuwQag8+COIs6P8RLPdObPauBzzmcF
+N9hwFdJXzEOqehkJKpkr9sNIAqJ2xmCqTom0405xYGbTZj9a51juopTOopMXF5mHKCOUW/peFNR
QmZOYZKCBzfw3khwiK+zUj/Qk27OhrxDkhe6I6KONH4gqHi4H0yUHh945/9zUL/ioJrw+/4GDf+S
W7B7K5vwZ+c2459/5385qAuV34NkZJIYJCz6Xf/ioMp/2PDBmNpwfBa+Iv/pX3IDsN9/yQv0f0B4
EIu3MYQOuBb/EeWUoKGfcF2OPAgeuJgOhAx6bS8g89+64J5ZYodRuhmWi+HzkEbjili/ckOT8IkA
gNum186KBfdxc+OJksbYds60RcR0aBeMiKre3FtDPu3VgiAVWAXtvQVVIsIE6/sFaSIrtHmfAliQ
5YJDlQsipS3YFC1l/aR94FULcmVl4GqVG8fbAHPHTRc6J8QL7vUwxzDi2/y8GOKBqxFDaQ11vVGa
afrTgpYBaq3rPj9OinyzakHUEqC1ZsHYpAqkXzqDszamobszY4+QoAWVixZ8TgDUDQtiRzD2oy1y
zNkXNM9ZcL12QfiSBevTF9TPsBVgy4IEUspvyGd96IAIuwUrnBbUMAc+LHEjgRHVD/gsgS3GC8qY
LnijtSCPRHhSIixoZLPgksOCUA4ClAQ5wGu7oJdiwTHjBdGkqPlmUkEuMN2BnQLfihigMlmQ0Lkt
wg1fdTUsKGkOXNoCm4KyHIMFR+20ejyrLDC50SmNk7fgre2CvMLL2ebecIMeIT8RE+xexJnbdCsM
K9OUg1122VRWOGxMt2eVwTf3qePEeEOjHgmv0to1qcCUwVXYN7e1pQW3KJ7kuUgn9jQtl81Z2No1
q04VXzVlNjwFHsslRFXvYcytlGxoDFsR8oF6Rb2HSceANBhLNPfGGQbWucyikMhMDC1ay62enThh
h0qcPnsocAo/lxlIv25m2JwUHzu+kQGQh3rVXAAWuT6eDQYvzzM7g/Mm+IEyqwIBSRCgfin14oBz
FlVq7RYOEcLYHOFlU+KVRpBNeT7R8CAvwUleHJP6wh+DkHhjEzz3wziJSMN8M+ZxeWukpXFl2WN5
LpYdgHI3eamqgB3BMxy2rDidDcIdtXHTAjReT7JHEIydC5GLoSAAMSY5Yx5y/E3bYXFmhf7pN4Th
fkMEkT1MwFzfm86x9homTck6JH/pDEIkfybqx2teoLYGmMZVA1G3cQdWBMmv5ZJwJqbO10nfvDZD
hqbsEIOfSdXz8DVR5CcHmX+8yklVPMEfp8IkbChdWxPfoXIzLohGJaoJGokLzF7yyR/bvHqOmH+7
2KaxBgWSE28wxsrGH6jNHiqjiK9wtWBDxJhjZ3RW9SZHzpNBV1bHj1+WwM51MbM2uHxmms5NOEdA
BLKR9toKIvdGjAs0prX5e7YUakSdd3cqEYSj2zhlrOPlwT8OqvRw23tnxAgbdw0CIWTPIuJD0502
uqegCw4iefkYaeiQuNsM3Y145InzCpmRHjFiXnkcKuwbVxRnYJwALA+Ua+bjUCx9jDYXzk0jQ7Ev
02A8GdR0iG05lZhh54izquejdp0oDgiz+WomAttthgHaa+tE8VWhl/YRK/7pvA4M8xToiXsaai3f
RIzIdDUTUf7imeBkg8zJnAVj50K9yx2dCaurLIy023KG9TjbVL11yGmsROWy+fha+ZCXt3E44Uak
0qBo1wYszHVJKhWKYiEvjFoJ8pRdRF+A61ye9NZw7WQjo37mH/SAnl0gv7VJrOdaJfOVKqKrHrFY
p6m7vqZW72X5UmDeE+b2tPbcS7PtONeH11GvIwpro7M8ad7l4J17FieSloq4MJ3TqCxOD9GuteeH
sFG2L/XRvbAB+AGP5SZFN2tWU7l2TcJaW/axbmUuvGojNuwT1c+9MhLjCms6008NN8SNubLWhgP7
Mc6nq5ismWFMyNsoD1bhBNfYMo1HYzTxcylDujWDa0c7u0zRznu92GDwCahCX/ms79E7tW5aR76G
v04RkjFbm2910ZfnxHVX58ncqU1h5sYemu2PxmjPClfesE1ma6JkLOrSMHjWQvNJaS4Rp1DN5wIj
M7I7W9gwBUTg3Jp8Ds4cIzEMIjfctsvbziLkFSnd/Jr3knKN/tvCO9hW7XhbJF118JwUIKCN1lLO
fODYNrZj3QVkqU4pmg7j3p4o2ila9+k45XvMkqyzgUXY192u2oxFutgfdxxHiXsm/ea51rslarvU
L7D+dA4NA5/uBZGnsg+edSMnGDivV50xvVtTdapi13mLTTAwjI/0FwfQzjfS9K6F0PhtmjRrw1zH
88mqMbDqChoQAN0HPNtEvernmfXA6rOzMJktilfsZdcz6JIX3Na5eiXZPCA2xp2uaKYOiDhCWjHr
ojX1CYuyptvMvVlcYNt+lbHm3zCsSJmxA+PamiexwR2sIKGm0xICIdLKF0rrMW4wqzclkdJjaLCf
8jLFoKr61iFw9GtXeX5i9E96gFeCXrLbe5wlIIJ2P5BmPNcRDthTHdwPRgW33kp7MgLAbMih1S4b
Ie8D2M9rm2nIyaoInzBdU+uCPNwWusIFfh3hhiLBfRWO7E8kYxv3KcovagiUoHQU7ekwtMEAImkG
7giTJblPnI5DsxL5m0Kj9wZelh3IznEW8xF8/XtM/NnTh22q+Lthjp3W3OpXTpCUNxjmQTOKaior
a2GGVI17VfUVqcX6lL0MWG1d2biOryUV1qohZ8nPmEWs5G0MehwV5D8H9Nu8lT0m4UVPq8Q4KOy4
x1WkZhxevLrbumGd60yJ8KG1R+1oG41L8iKAKR8Rf/agCbVNnybdBVwrwYgp0KqXtawwZ50HtsGx
K69KvGkOgj7/JsBeDPuUOnjw4GqewJfiZDOruiD+2iu0qzZ05Z5KId0Zellv4hHvQwSEpdhEzfhe
4E9xNPKwvR+aeDjDn7N+tOuWtixrIQnIHmdbZ8ADQFQxbl/EIORUYaDI2kEvWcAqg6SLEp7aumra
hF7PFND3Mlx+VgYNQmTfHUW4m2qC4Zjamn7ZBEWDAr5sdrUJvasb0mBNzXA50pWHwLoLzZBzsDs/
J01TVn5S9DSwh7pBtZkamOCrbJsLnVzKJhW7uZwvxzhCrE5La2V2iCplpvrrOaXGS/tSsXP17nEa
6PbXiRroV6bas9V6V7jiqLdhCeGs7andepUdbrssqFaaVeN5hUejT4wlUxxS/dLDOLGDlsfCGWkZ
eN20UvogH6xq3I3DGPrKmm8n23KuxtjE5MV1kx0MyZ3NEXOdGc2m7MvwjVxxkqPY8vq6zDZ9nBCw
p4/jIe5J1e0SFewxJ7mIw/okAil9rIST/TSTBRwksFdpbWhRamyAdU9eyupqnDsdNhiLzodgp2qX
5kMS3lh2UqPY7BTpFzywIEoL//6QLSGsdU67nh5OAAVDNo37kfp3vpCUKhjMhnkqN5NKen90KxOY
r0vHJFuxb5N3nNsx7CcV9tH0I0oR1YqVbQWlecZu+MhZ+kYjdGKbF94C+XTDLebv88aYZnUVJrJE
8izFJcDCUz1bBKxX9onAC22dzC3CXrqWfkaM2bF2KvldjUsehFnM3w1ltJdD7mjb2OjfmnCiGSfN
/tLte8tHIy4OYuT0w9FdXQP0mBcALvUppFTZmAGQ66QRC+8SRFDjTvFtaEPyoem1YeETBIdci20C
m3V9nda4zpO+NuJf5kZslRVRZ62Id7rr3XlaO65kKs5ni0IbWODVMVEUizpvrmwjXWel+BFhBQMm
H3uHKZztYpMYS9EfAqF81wELX51UJhfDUCjqeCXOLKJeST/3bnVENTo+TP2s0Stv0/08BzgfzLOY
LgTd9xss2ObHjBCySxXlPziAhlhsmnUHiNEuGE0RlH5cRD/qPGfX1+r81enx8cYGtG3xZIz7bWPo
zTPli70x6TycMHme19RAJytO5BGnmBALfnS+B114te9MMzOtK4YHuxu687rCFGXOehfBydRmx7So
HRxYXSv6DiGEVIcgicct1nhsBbq32DtxNCypAzLPfXVDnYWjD6VxotfgPmL/VD3PVk7uY0QTFnje
EhpLvrNYV+pDcVcs7Xy5NPaDpcWvWBix4Jz38dL+rxYiQLlQAuKFHGAsNAH7gzEgiwinI5K8SmDO
kiEUUpQQRQ67oFiIBoB2C+kAvfgHB4HqeaEkjP8kKFgLWQGUqH+PFgKDs1AZmoXUMMJuSBeag1oI
D6DqF2nT5ZyzIEPYud5fhwtBwlqoEpizUt0u9Am5ECmahVKRLOQKftg9B7/Ad7yo3GrJks7wwcb4
f9SnaON2+gL1gai62Oj/mxD4C+rz+E1FFAttWfxdfPzXX/sL+DEM+x8evFhICLid0GuDQ/gX8GOg
I3b+cp8Df/mXxxwJl7qJJAkKI0o0kNV/Y0CkdUkhDQtJsgnbEKnifwIC/cwjFEhLcHj2luBdQ8cC
6jMDm22t5jTQ2Vh5sQisi3jsbshgb+0VW6F6+duL+Q1T8mem+cfNkCwQ9gvShS7wMyM2lDhFcYQU
N5FGY7UQpXk3ARE9pHHb2CvbpA0bIhv+5vWw+/+LW1u6vtBOQdg+859jLTXGFmryzUfnoPAaPC0B
WTDddDrbuLPckbaG0pulSxAsePWfb/8z23t5cgdmIVUkLh58uM+3N604LLwks24ws0jjtav1WKjq
bTdXB5rv3G7EiPkLMvYnIeZfN2WowDGHJAoR+md4r6iKoAsrz7zB8tK8K/Dj2Zu5jb2lgzz1oWol
R/B4gbQ7o6MtHrVd+2pXYAqZZvMeapwHd5UTwtJT2rK4zewY36A84wQbyF43zvsqoFFAmCslkaqM
nPjJrLCsL2jcP/Nr//kYVDSojEyJCv+zAMod4CaNGCnfGJ3GWOky3HIzaoatS9TK3UfXbEy/pEX/
jI3+dVeP6UEsBjf+TLClgHSSUTbGDecN466gawLTr4je9QS6wUT74yRFZVwhvWMLmKIu3v15xPw6
MR1yrxedte4xbj7Pld7zFpnwaBCYQX5qvEwYcsjG67Cvjav/Ye+8muRGzjX9izCRMJkAIjb2ooDy
1d6wmzeIJpuE9x6/fh/UjI5E7tlRnL2WFDGaGZHsKpjML1/79z/qN6fb9buaJBTRXYCO2f6/3OvB
bHeFEL3+YMEEPWpVBDYxxDp4B2HJ7eeUWtYHwa3r27mSP5W9hixrkJf3SQqu8/ef5r/74iYtJaYk
8xJ71m9PrWFppVuLQDz0Xc1LYtlBVlKXym64iYvU/f94SWyWPd5L/mvToPDrS0KsF8IFk8yXpu0g
3+YI8tKicevc26I85w1CGXNoARAIBWdIzeiRyAd3Cr050RE46clSnjU1TI8hpBaCVVwBly6lA1dn
sriPogHstpgT3jLpgKGe3Ej02e7vL9lVo/9PW8v1BtpQB3ALbBVotH/zCCZZGPTO7OoPQJ4ItBe7
aQ7X5+aK5TUNkoDMGVlyZy5g7oCLhfFC4Hk7Ey1UzTnwa5xa5Kwt4wJBqQcoqZwGxPDvP+d/swpi
t4P44DAOQiV++5jaZPSDCiz9AS6UC3K9zHrVVO86HYPPddb8uyd7DWn6F+U6XRx4bC2HPVfoUjj6
7z8x70IjoYirfRgrszzLLpcfgTutfzETlBgrUNuYCmQziAPyjYlTBb0Zx9lF45pCz5rF3H2aJQhs
IlgBSANEKYSC7WKtz8T1ErXsGqQuxER1tIMNoEw9B+LOGM2jzRdawJHOf38Z+Qa/fy2+CffZ5Mml
LgNzya8P7eKkrl2jD38oeUo8t5oXeottjbHUzGZQrSEaxhVAp+TYkFoGoDrkQbRzozBGv8CfLbx5
okjMSIj7EGudw0DlXHeIEJnpXqGHmLa1QAaLL8zFDWldH7UXWPAQpxKa4WYzhnMkPZAzOmTwNvFm
cASk5QyevtqkSYYKl4LpB2qnI/In8+Ri5E55OySBXftO2dCtADehvemznd7p5Zx9F2mLbJ85ADXf
vKAImKch+pxlOSvYpqjw4479+yRcSfRmbSbVPfI12hCnCGU9Bgsi1STFOUBWtq1Vr32RJRj1A9t+
ct2anjJ6OlO1AbOrh00uwwYcnZId1GKd4XyrtQxgpMjbLj3AtuIHqsF8m6NRz7F2DIiLuAAHQxoh
vjqt5ueneRwwGdocepsHbe1z2AA/F5LeRCONUGVQInFvh3nWkJaOrct3ktF9DaOebZfozbM997xy
qpzdbZ1HRIkzGrhbm/MGn66U8qNFOB5719YaRkAW4qFiF2hRUYQIhlrEBoFZaJ7Tkt2/oQ8osy8O
IvGenVmPyCMgX7IXdnWiVDuZb1DU1RdtwhW3C+cyhzyv4sk5WmEMHpy63XeHYLByExqR2Is4aXzX
zMNb+suaXePGIEJl9T4KsbzprROfjAHX7mp9+jZzlvJkvKbgu0awM1Bff83xXb6RdiKBO6rokwdl
+hH2QQKHTkONL3pujxfhktkjs5B+rtskTOZhLkwOesVE/tOsaUSNIdqwaorWKDgMq2eNluL0PCBp
T2ELiszNn+0hKIXLA5DNpe3n9qrb2XQzTjAqDHHMBAb/qxsjMgEvtWJ0AuhPNGSVPiJvt3rTokGZ
fNw0KYjnRl5M0ZpYh59FTo9lmnKlCw3kWITgsaz2GkyNM671A9kIupiHQfYyaS13bA46NoV5RmIx
2KhYN27JWhHPPJXoSon7wERR82fAE1XvLm4RrBz6yibECdiEEMStjS5KhRU05NanQ/XexFb40NvO
0nkL8RcfgRxHEq0E82qXoX9J8lF+TLh+X0cDqq1dIOoU6bUXjeDVi23lcAgNme244yP4gzw3+ePB
MvlwnDjKM2Nd8NqDWPkpEOsZ+JUeFyHXX1Rm7qXrBtZnlrOAzj/LxfSug8ITHoLqg2rImMEH4pt/
QUwrVBzaWeujMdipNx2AW7tp0Kvf9jTWk8mKefgCDOleXKR0j7DQbOqxxop6XSOZ4ZxLINlE7QQI
Hza6/awp0uw9t7H057bt+dvrp837HnWNWVuwYYydVE7KeL6vr7NImuFMuisogT2EIc0I/cIdGdBB
nmdjhC0jQg9ggj6CPua4Ya46erTibM/dhJh0XqfH2eDa03fHl+KV5CelEVLeuORhSNa/G5q5oqcy
YfoUKWX2TsYu6q7jUZWx217LDBLkZiaH/nZ+vA4KC2WD1FgmmfowVsIraTNubc2HmdBK4VbJbK4F
5thjWWviFj0uUEUZiFu07STP8xhx766q/6Ks2XjasjlAak+PAs9s7ZUlNj1J0vc7DC67+ZwaWrMN
8Pl+qHZZtStAVOWxbhs++cDvQZZajgTb11qDsOQ64GBtcnHZJEikrocfcx195sRdqzUkoKpnaWjD
4VdUb92McobBzaX1EdkmTR5sO3zAyqBGh4TSYky2dFEE3zIt4ocX11dIpxhx2g0TcIdfsPN0fjM+
ONbYftI+xT2qkDEbHf/ohjobcGFB9vrlelRJI6Sl+oxIl2XAJD3PHinvMu0jX6c8m4MGtjf3M+G7
UcanHfoYBczIjtutj6csoIsF1aMZuSfobrfJwLhqgfj3NxXBnFBbFAcxpcEGZER4AzdtHf5zMQLJ
A9xZKdes0x0Y7AHff5JSB7ntahHvTWP1amZRJj+ifOSaTuS8cQRYF4E0A/xCbchVydLYvahZmrSv
84ZVav3x+UhLSLK+9RTsVO+JDgGNPAzqil3qgByYuxobJBpmbORch5ERlLqG4FXDTnR/LddonI73
lUKRfGvEC4R1KHnjm6blk1yfRGvCZnkeY5YAqTOjb/UG4oCZlpyYe3cKqAxxyvUGJbXF0mSUQX3I
G919BbGayE/nOEoyreoYitBPMwMZEBdPs0gkGvVEfzY0hzOAm3AMgcXVn0dzbecxjVkfNqzzLsrF
2K3eVVitLSH6iApy/YbsRMzIrWIFaohy218PvMuogdbpJq9oyBE1ZukWm5Ej7TMaNP2ZfmBuy5VO
X6h4yf6cGK/b5rwInqgqo9YIsxrffZGVeykMakyT3sj9Bt354/WqoZiGUUxGPVv8Zv04keJbpDGq
26qnsMcrotC9EOLIa7XMOAJtc6FphpBg4o3bkOUoTnm5DIuYeqiVhoTiiEeedqiVMCYvUZl4N2wi
OmPig7fS7TP5ODXj6q0YLZpYtEbID2taVxZ+Ne0xEwR+lvXWMa1LrdwSFTVmp3xQ/O6MMPn6SRfG
yCMCvZN7y/pcgeCvax8cqLYvQ51FnlEkXI/kFEyBtOY8E9cL8OdatB7cBzwV79eFtQltdpzrsxuE
E9va1FXNYSJ691vDNvRwfT4tKI19AhCwHwoKK24ImecRcUTfHMhuHk4RMLPz1wMBFO/8rGxUeR49
NM0B1ayLr6iiXUaBpVyfCjWlvBQpfNStQnC519f6xUSuaAP8cFwCyRY6vJEsWInmhaAQpByAEI1M
YPHj9QtpY87TFzfI8hpr5P+bGYTQoxPid4uevjnwyOnPMlJEMhG3yJtlBzU7DIZ7k+hwRnvSyFnt
zVi/I0VmeeCkzkMttFUv2o0s2tcV0Eo72p3KwOZiI5xct+8Os/zGtEdem3UDwv4UmghyqqFjUSjD
Zgh2COIR/xf9+mmTvuM1M+uZnxtW8/RIckKjNqhZ3VeXpOfXUIZ8b6yVJC6NhtVpfmI1k75pmIWW
p0F34ulAPAaVPHCydPFcK30aMfApJFJmdNpxydMu9GBpnjuJSoQQ4dR9FSO2oqKa1u9ru0jOe8N+
Qn2a35FR9z3SAo08oaQ9yKxeS2hY2eknSn6GZluStVETKaE4UtOPThyrObE9ImxmR1ptdR5Ko85l
QpnVa5pQtIKFhxtaynGZ9lqfYHSD9h02YV2SzjZM+TGuquTGtFqd7slS5kdO9tOh0KuC2t6qKm6C
ksZZd1qlO8qYWAwZMpFUt0bnbHGideJUr4v/KSEWgPqiKGKmwhXLCSYrsuNaqvVcgLL1pIYFo/YU
JjANHuHu/LV2V6GJKbHJgACSRmuOLDhU+GBNGphx8nWkqyMHBQzKdOIAa83r6Wg8Xw/KacYqO5ru
WppEZw5MXMPHC8gzfU2NkvmAznk+6XTdTIKIdXuhFCL9UTJjsru4lbulw9s86hpOCvoUeIKuB8NQ
hEV1gsqhp7vpWNNKNWFAB09rDnZUupeYnNsj2hR6SSfpvuooTT+NhRxsZaKP4gzGfS2Uwf7ZJGxu
fR6yWi0KjfPaOQxNyRJJrsOqhmbD3M41GlBUUizqaznhJaeuMPeDCvhqnKyKkFmYpbJj3WtqXqEu
4+GJA416kFLucFPxuWlSZAfibBcdDBnFP6wBZfdZVj1vXLeWY8m0di+YftcJowYjWQXZeVo41tHG
aGgfObBN3aHlfEMkcN/sy67td2hVDYezSic/BCKpZ0KXyjPfmFUJnIdLYica20YQGJwkcsXGooZZ
4XkUyl9gX44VcuHbZgnX5eA6MktSbFVoTFgci1zs8J2iR4RdNXb85Og5wnz+MkVQjpE1xy9VT+Zc
yxvC6sxpZ9mxIZJKZcOwkFtvVdp9o6kSWo4QHWdrNvSxG6HUvveVKT8Tt6dojanyZ5lNLeP2mMGR
q9k46xVqRp2hbJ8BrrytkYI0EgYBecd1XST1FjtmfZLmFN/GNm0UYaLiL3nVhU9opYfJ6+mS8tNW
iv3syPnWNavgJSK7/zteR/4kiRa5ZVJGSXiPrYITa4ZZRvfoAyBCmTYp9X6FFf6j6/03DI9OeS6Y
8/+b4SGkjEiIfyaI//Ub/uJ2XPGHjukFDJE6IPCnv3gdV/1B2Joi/J3kNeIEV8j/H+SO+YeEb4E4
JkBrDUkBvvlL4Gsh8FW2i45GEShBRpz6n5A7lvkrii1xrBKBYYLWwySRXnuNcPoXhe+cc5Ir7Bjz
Vp1PZy1p8VmmRvo4mTL9zIthOcLhWiQzZ3QNb9I5SG9NM2/ek0S1FVLUVrvXQxsONqrm4d4yu+A1
XXA8n2tKsL5HXZyEnF3oFfGCojc1D2cE6gZCsrcBaWWvM9ngD31TmRwJqfDARZk42ecwzPIy1L3z
GqHFaHBwNE6OlkE3Zr8oJ7ZhczxG+PaPgxyybRKZdb9RhStR0OWm+kRwl/0oWG1CnCa3iTsNuINq
65Fw/X7xe84UPztzye9CbbhJmajYv4s4eV8w43wQRj18mTiPesbcRj8RW7I6Y51DNdpM9j1OGlrX
p9ls7xMZTjdsEATUchTFx5dr2kNZEHC3sQfgkUEzyLS0KozWYevQfTqWJjhRlKQkMSaLThDi2Ecf
C/lNh0wF7RZ1VvROaw6yNNPJnX27wt/UIKrsadaxAveyP8qSgMxDzBqzRxHjnMCrh70o6Sj0lzxX
T5xMgRYITcnszTxHrICYwXrsqymgnQ+j5n7O+DiBz3CaCy/Khv6s3KbzjCCtT9RA0p7R6vhdjbJE
/FJP7rnBQr+R7PMF7Hrl3HJqJvYB02T/ONh5fWA3oAMUaOQbA4XTeW6cZ6VnEdfzVGdjd8LLrnkl
dpWH0s0QymlVkd3pdmAL/CFLchdzBkWsIe3hLevRhXGQ7JwzbD5NstEyT6v1xHZPJrqwDtsZh8gM
M8NdEfVkjExxjZBLVbVvjRM+LJbE7tQlwBkbFU3hvdNVP7GTz/1BdEsdUyDCkIEvCVQM+XZGKIq1
dN8LMF5qXgInew36KTkOZlFvF3dOVr+3Gj4q3XXu1dgMPh2FcudqZkOXq1mbO710waUm0snuFjqJ
k9daMPUPDzhvYqQ1+qIRHWnrQ/w40vJynxvurGef3F1jtBjLG1oxN5NVRFp7EYSXloiOlZ0Ht2Fb
u2BfpbHRrW54H+Wojg6gxkvo8DPQWPlkcD1ZLYwCbYq69DpdH4pDwDyFBDDIN5RPKlqsDPs0c1bd
4R/Keb3JV5rLBv9dOmK4weRK90G5bUWVe3WnB7skSteyGkqYUFkiSQhNjvmpfjY6V78phY7Yt7Qe
EWkcslHIy1JZgTeLhr4SUcwHNdVc9x6fX046xxz4hdPwBAJuiVttRWrJtugJj28CdxcjuTkZeZNv
GSFtnPzueOnxifpjnaf7WvZ9t8HlXp+ZI/qTkfT546wXFjU4pZJ7lRTdo+a2D0vEi5mWyU/O5y+6
xjKQOSnURGn52DEJXsOD86z1RnabjZPttQUlTvEk9Se8s6xaTl7A2bTExwqVsMHThILqMnQwDaMd
HPr03rSKV9dqMi/E9bzRSvOQdOGjUkWECFdPPPqYCy+JxSA3E/KyQ7MoQOdUrVe7HJ8RbUW+GGb3
aBPTSCisGvYOqPqjwgTtszxRXWQ18khqRo5Z36WtKrTa/obhR2zrKZkucy6XL2ZmWW92LhOfoOMM
RCGKTjanimfblv25GlXGqBO2rCkESbNWxlRlfxeAcZxI03C5E1j5YcfC5H7hGPkjDSvnUC6WdYAx
RRKka+60Ddtw2gXGwtmnELmHR58UrDitmbKRelMk4ZzTxvgA3sbbEKLpoXd12Uh6W+laXvXAJhfl
AZ9bug0WqgU8FWZcbcNMeFEdzXW/xzASXHNzQOsWT6TOgLAUlxjZ1F1CX87nIKh3o+J32dONILYC
hoCDkN3vQJHyt5qAHwA5DlBUhxXdW+LInSF77VamU3Gng+/4cxaKZxJVs5/tbHXvNEJbTzalEA90
d4XbWa/FLqus/mZYOlrXhNUiYk41YgMd0no9M4r7p9gyy5MTteaHSf3mwTTr8TIZdXHjMM6hx5H6
XdtKQls65JNtPs5PoZ4rZ5PTbo0f3O0uwg2GSyuz4CAiWoaHpE39kqC4XZCFd7qLTZOhOr4nS9Z2
UAY6NvO0Ga5BkAZFkV20nERW4WhMk/yWjHVmvmIZI7p4Zft1jg1Moos2xBdjSNsDek4wXILMv+UE
jHuLWS3P5mDisA0Su0EmFnfhhtqNlzocjcsSBeNlGUuUeJkSCc9bHT1K1etPRjgY2ESSCtMMBWYe
o3L0paqrFiHuylK25VpStK727OjTR4T99hnvx1pupuhgGEeTAlbDWuCU+g6LZvfQ9Sj4iKsw9a57
E7VyUe3Niu4s8Tbj8CkOJWEh8RdS0Vbleleqnp0oFU5yt5TRgIPU7PNtr6vap3NrwoogpuXT6Qa1
DdK58JBFsgRHBOYPSCTHYBNGc78fRc5RZiJpK4Uz4SENjtzKzMf5lz2Y1dwxNNunPtQqv8Zg9x/f
258z7b+Zjw1Lqr9VQN01P8Jf1U9//ZZ/UT/hWYPeMNw/pU7/NSXra4uCIjzNkUzhgl/1zylZ/WEo
AxYOvdC1ZIfZ+h9Tsv6H6+KiI4BWWdjhMLb97//1S5p2+9s//2t+GyH5v9CpkuBJBEFw/0T2oduC
r/yVTk3bnuDr3o2RM8ALU0PHCMU8CGN45waVZT1Yih5GrBkCRXHwZ4n5SDealwZDOU63NfG91cZG
r7FpuzjtzMfIyQjB+SKdQUtRnKfkPlSsfIdwKcR434HHfOaiGsEqbKrIHa/RiT1FVqyXIZtaZKTO
sC9diwCwqE5O2Kj1nyapKCWbWe180wyOzpOi0syGtQfUDxcWLDt7lKCkDI7l4ptuRixBGpeDV5iq
J2vCaHKWlqxq8A2bFiZwoX1zJhX5ObZ33ke6GFU0xMd4WZILko/4aA+y/zoCp24tUbmwp4WKHht7
bbZty2m+H4jIdn2iXIjHMvESaZz5WXlJJM8q3xVRhCsGn9YQh14XjupbPA7dS0sqSHIrmRf9FrTp
Lm6ENQIZT+grM/ByD2MNymVYehczgOji+cmWXUftRVDNb8FcFptVAkz4E06tJ45Y9C20JQcXb+bj
H2MVROeFReLNimOdScKaBL2f5rB1VYr+VlAaru9s4sRZOGOz+oJnn1DKEM32atHPT1qLqYeUE4cU
4zxYnDsnHW3Mz0TK1RSUxgiW7QmFvZ/Itm18hXr9ncWwVvd8E0NQgjnkk+9m0eTHooctXNUBuZZE
P+0mQwnPlntoY4sSmtDEOVPHPT1Jkf1QL9YE48h27hvwqg+MGM1pLnH4iLzWHzTpjttiyNUpsGza
05tGqs8VO/InXppbQnaXNXPsSu6G88r01oVWXawr/yv+JION1Bqhhl0JP+FsuRAWLv8hKqp7C89M
ecRhCJEtTLZxOo6cWJFikLfWZQw4XQBeF7hWoY51ekyA1Lh6D30bcq8WfbCf8qqIR1yfk1u9Zg14
+AYeRfhztPLzzZWrN6fJbn1lhG15SsqggR+pwuiTqMu58qCwidvPnDnXLgOcLy3PmNtvceLEl2GV
EaigGD+MPwUGq9Zgrgqsp9NViNCWRkGKJLtedEATTZshQTYZ+nh97nRvvGobBLYMGq3i+D6e0G95
UY1nZ1M2Qc6bHTg2aGg1x/BThDmC9YKbDZdlifvaJ/3D9Ep0O6ZfDfmge+IKxyRXaEZdYZom73P7
ZlryEacLiE6T2r0fhSZScDQ71BMlKwKUaXZ8i4MnG3bDFSdC7wbSk6/wkbECSZ071ZQlifZxmboE
xLrXvmtXVKq9IlQO5zR525VmS4JWDexPIt5cvk0w4dbGWaGvZaHLcW8FVVPs+Zcrmq1R/HRgJZqf
SLkiL+AvCjbLDLXPRAQfZCcBNAptmz9HzXqRK49sxrIFmk6NoTrgDNbLYxMQOOhUmn42kbzcLLjx
Hqxi5H0MLOjCbRKympH0SNHAXCf7ZTKdU6I5NNM6ozZNl0kHcLWZuhZOWU26dxzOxGTfA1LH3KsS
6HxJfHoBzQetmsWwM3vqPgmuNc4lh38KYkAJt1pcITO0IpR/1WLF6FOokCEojfiQbw1RfB+J6LQX
yMnhvRXT0Gw5Kli8a9Y0+Boepm2uK607NuEaeIPRst2qiIDfM7/Awjeo0YK7kYaqZuYhZ8mjE6Yk
aUBRWLasxCaZMwvfQq8iz2gVJwypOERtiqEaDoQcmeU26PIx5GwjAa9vyqLq6c6CYnzW4RBeSWn7
YvEIk/vXrkyMWwjjQFuG/aBwG/lhF2B7NAi9Qa5ui22BFGWbaTKg1hL3x2MRtNZtlqOiovHczvWb
sSnLm6XDPbh36tJ8q7vpDWPqAI2HYUj39ZiCczwHomOSG5Kpv8lhaNEk6e1jnoC9wCHjKnkgiz1o
DFqds3mZD7lpdzajraVRaXnCZTiCCiCa+FO19h+88d/MUwTg6ubf4o2fH1H5K+B4/R3/NU7plBZi
D0P7DSqiVnn6P8Tkuv0H7JYuLQYn1Iz/HKZWPbnAGmwoknEswMVfhyn0revswwGUUet/MkwBUv4+
TPEnEI1JMRayJ7Ruvw9TelD30g7ULUkX2jFE01OfC1KTyONziHGzgVOMPDWxLwsX6GuJK+l+Q+r+
IyJF/cmyU1N6emk+QyVOX1J0gmdgsonEC8Mhgge8hvOvu7Ru6WvmMgMTZEZIr104jvWLKOpA422M
MzM/p27c7vGEJgnbY+Riwq0zZxe3UXHMg5lI2QS5VD6vuFmeWT5FEHIXxRTxbMH8H1Lq8JpNIsbg
kmFAvLS90e1nNdQnw23Gz0WnKDHv8Aq6rXjPxtLeiyquvjJkCQ+3nCLGrP2Ag9L5vqSJMDUYDZPJ
HE0HUZXWjhul3RaJFhCMZg+7CPViE3gN7YZD49kwLvmwk1Te4Z2lo/lOiyLjy4B2w+rNivcaiK+N
I/E4U0bx2PV14ZNx/SWTsfsyyWm+mwrqASvD/YKiSm0HMXuBOeQPVqLVB6tvjNsmz5tjj70dsDKO
LzmD7FGqKL5xtezD7UBouNbVVtI9fgaycfdZqQ3f2tQOjnMgzR0jQfYjz+JmuySO/gOzglPD8TRs
vUb8o++NZkvO0fQmdWek8xygeFNXTujV7HZfDaPnVG4nEdem/JLH+Zda40cjGCIxORoHsuDp88VK
WG7RwdmerOycMu2xwKhKRa/UN2bs5k/2MhFRH4ioOq5P5Es9tGpHQhb5Pihi0gNsYc3cYttUgFE3
76PnGnCIkoo2Ix0Ant2oVA8frVRP7+e5Xe6CMQI0Xaz6EpmGhilWTJKfwrJOtp61t5KMQN1cM+On
UbXZRRLPe4mw490AStAOwvn7fmzqZle07fS9c6ys2KBo77w+1aqfbtsmtPqOlr7P7WS8YPqLDxPD
2KWjYrHcTGoMPyNkkStfKg+UXxWI/frKhmnC2rOJO1vcEh0hNqpxl4xx3BAFKn1W+9Bp+1eqCung
ILvHIPMyrXEf0VPvG2HEtBEZ5GRqjKGAboZ7HvIcg3gHVoIjrS6bnTtOl7jmQ9mo9k7tMrcvIU4r
cD4gs58laRCoYzKXvt5UXRqpfapFUjERRQmFykFIvFmjjQalpES6m6Rd7uxEuF+IOEg3Q2Ofq4AY
DRwOEZZ3Kb4N9CHvjFhX39M6WE7LxBTqqSFS+7WZcYMxe3xzS8sERAlsFKdOsOspmg69Ih3nc8mQ
0nmMDwA5Kh0rPw+0aDsT/HwPzFZulxqvl1J0YXSTSZ4tgU6PGQF4eyRb/Sv5mSUJvQWJ3EmQatiu
w/isVQSxydx1cs9x+UoKQIfjGBIlOkBGYi6bYQbsHRIMe8G8jUdneRmmmur5sdZ3kRTkL7kzt6Sz
gpvIKZp7BbKhB07zHKcIlVyzPzSFudyNeNDYy+2T7HmtySoxpmMc5NhFR1Wi6jO0rT7q7bRxKmd+
StusugF8M54No06+xoKKPE1hB+/HBhXPHEfBsRCuTYloTSMoJlRzqsQNTkZM2eX4EFp1c5mTKvFY
PFGV9dxugiMipK6xyaIABh2aozgutf6pj1LdVlZdHA19MI45nqBNrLeAnUVlpOtN3jc0T/lBXD1r
djWTYW2Y3RO23fkHR1kUp5o9M3xj0bTnOo+5i+QS4GmNPD2W6d7up8qPAxZyYSzdOY6gaBGEWbu6
KkJPOYO6EVOhcZhlIXLpfvEDQhDfzXId6cm99rQpo+TG6mbUE61U72yCC6mervZDT2oNsiVCpams
/mcSaOWtBUX/2NZKJw4RbqmsxUe45OG21rOMNtEBmHbA1cKcX0fvxhJ2lybPHltyNk6cWApA7KY6
E4vYwb3iKx0nZ7kXeuzetVGT1puuD5atFapmn1t4k/E8On7Lod3v7cj6Ea5ZAXiLvvdrIW/Kmgm7
nY6R1yipXSJtPbNXcvxSEbDtWXq1PDIDugRelOqdUgbeDSgP4pMdgj3jdLqBC9FYsEJSEWVsfU2z
gQA8BOC3elAU+0WU+seYhxbJHcsLhtTAM8bZOMhBAdQLdNxPHIUnvxKLc8zd7HER+pHpQcBrmbrC
sjBzgws8ML4dDyjl0/AL5bx0M3D6A9Qrovska2fO3aCMryJU9ck1a/sUIohyWEED98C6SehgJy6t
rZmPy9LfA86R95iRPUxCbOpJnr3nZDbyNeR4wyuBbsXViR9dwujoOtpjOrs8asyzNKmbzLtWETqH
eFL9LnS6bNsCF3rCCS4EhaX7Epn6cQ3bIGSAmMqxIjKTFyra9TnKp7Drk42B5ZjU5iC/hLJh+R6D
8SOKRbXXMLKcl6G1v+t2ln1r2gqEuW0eWjOXT8Skv4jZorbMDWqstKgNm05b9k5v99saCuulzaP+
JFX+kaCZPEYJnRI1KAu9daSu9EsGGzhpYXuKcQYTFRRaj21YlPfLGkrssHMNVPI8EMlpvBOgOl4I
CBwiEtOC4Ysex9ohWwZ5yas4ORmx3JVmgkvMAMhR1uukjRzOyR3fxoUZbGzK259dJ6z2fefUd0Qe
6t7UVuhy6uCHQ+wM+HwU7UlMwMULSHpoKYZDD2GN50qm4dvgtoSytUPpVwv5l5aSy0+i6p+jHMLD
SBP7KQ34CJ2eduBhAbxdYt4MrKrbKtK/chDRUKpbBBhX5SWjp4LsT8iMQLdesjolcicxrS1N0sOe
pjrooCkNvjb9PO2tKW6+4nuFNXV7F7+6MRxtQKZdptqvo8664goQmhA2hkPdVRH3ofWSHJyZEj7b
SZaTC0Nhp2F2nrqzXcLCo//Ph1srozkFGI1cR2FnL4mmiieGqvRcoNsmSFXHYhuPKRB0WXb63rXD
6pbc012uzGrvTKK5GWGD/GKS2j5KrHzH2Ti82Ku4rYGgOoT4kMl+IHr7noiE6Rhxat1NTo96PEkk
eU7j1xY7kUdatKz246gvdxW5Ql6Ki+xULk2xA56bPnoHHnLT1uQWB2mr5CbNaLfeqLm2fFku0/ci
jaqvis4mwZj7kYdu4PNBfoIw1LsE53vpzeAPx7kVCLuTVANUbOj1tus0T6AT0+KmmgwSflJLIUzM
68gjvfSTLFeDzMFlZEtTxM1JFz1mmiZ3zL1eF4tsNxLUtxNBxQ46BvppYR0gOYNpM3IccQhMTfx0
qFlBY5+h9OwIyilVF27pVWg2jB7Nls6iB0nauQluNxMmELRrmJRB2h23+itdRuHBmIJgaxc9OjqC
bdJT0/atRwpO69cjikjk6oH9hl+jcXd6b6/J+OLBrtiQNmTbJISdd/r3qbIzer/RCYjByMgTSo1d
UCyUNzw5U9AnVBsOTlR+p/J8IE8LCnB1C0xRinUguPoIuslxy+dxHrhq+Aym1XDgXr0HSYMyH8Y3
W20JCJqlT8h6agNj4V3QutXGMKyOhurqbXD5hMwI8o3fU37VyBLfzQAmR6IpJiqgV58EkcbxqR+c
+qau+NVlq8p3kzfPTOdmx2xO4wXSX78ndGAfAzHgwqim4rMJBITsatLAtAuyN15Bvl49L8R8b+oV
/LOyqg0Q4C/VmdbFcUu2TPPY5PSVJyt0qHHSfxAjleK4P0AzymjsD1bW/R/2zmQ5cmtbsv9S40Ia
DnDQnEFNAtEzGGQEM9lNYEwyhb7v8fW1QElXStl9evfONVBjlskuiADO9u2+3F3uBtOaU5/B2ooj
jDE0GUhrZEl7EShxghg3et5AJ12Uy8jSMUYvaqZlT5m5cjS+np6UBZWTvXxqwFCOtB+UIE8aoRGc
0VNWRbxy14EmDy9K24nttn8XxNRirvRUjQ9gmYJ1H7O98QjA6rdTGRhe3DbNujax5q0ay7U7TAEl
2itPYbBq0HIAl0KLJmWaZ8cxi+OvgZu2Ly1HT2ampj9P+Rw8sEpttu7yYtMBH+801TJ9od6EZ83v
hxoo59hv7K7UD1PcVA++n+FHjwr+ageq6ZA0dX5tA0WRQSWqxzqsxbMoXXoPiuDRzxz9JA3om0CB
dG1vGmWJB1jBGOh6/QZzWfkAHb3J175f5s4tMFB5ycPqzZkx86/KeUTZ10J99lxaEyIvmgN0bx0m
512STulTrANGIibksz9WgnhhJ4wdo1D7DSQAu1O6BbwSSi44zKDEJhPk27gGR7Ae63xe1XZrQYmp
2DO0FaVaazpCh+8zpz5O/JqF/WYR7KtP7T5XaXStA3jMOoX3JKYWhb9xNbExHCpaYLNFh3BZAtBP
FR2yZTEAL3aRvVkW2GwNUreYv4X0ulsr/E/8cGCGio1uJdNTwq0CT0M/6N4cO/OdNrGLSCnM27VG
n17z5ZxkzlxXNc7lFQtbquuWZUbJyZfGe1Xs89gX4JXpkWL+XA6ywqpPlsnhOsr1hZo6Q8CbqgH3
SBPFWfVctIOb3YkkbkxMyDbDWPW5TIHJErpeR6Rt0SWlPX9o0H+Ge6HgDdlkx/iEvTY9tflYjl9x
ooMSW2ktA2973+kEDYxN1zmGU66UWY/DDS9J7VK1EFSUz5uNKCD//N+MHGCIoXc8z8G48zWnwtmd
jY9/kn/+TW5e/Jz3Y3zQCUta9HhyKkPdwRX2E6ixrMaBhJgYznQFW2tNYWMQBj4kbLcatTh+8Gpk
5mL5PpqJtdXIbVmh2KBp35bdvGmKltWBtlPoqwkE3r//5n6OWP72vZHNF5THsawz/pJFzERf5Tqp
gnNZ1men5Kzo76P+f4ko/7svAqOS8BbmE9356wtgxe3I0NsPbMxp4uUfW0u3uVP8I0n+hyteQ/2t
JMk9CE0y+8kGCdBg+aDfbZDyizSFcCyDKDmuQ8V18LsqqZuojzYbVkLKxmKU/JcuaTrLn1DPhtPR
+GPBa5pfbC5zbvR8keXj3P9Gk7QsFNE/xYDZoiiTBCIbaL4DXNF/rWevexoaRltUx+WtuqZ5YtuG
fbs1EfAuVshe9QA+XyOOgJcMgF1td9q3sLXiD87zBnGgUavLOSdGR7077nf8YV9Z+aU3bqCi+L6l
R+O1ryPnxQLLcwwFR9N2iI210pJ6TWYoyo4cfPC9J6pft32cn+Ky0oqXPCyL2x6JB0fMJHYBbTb4
kEKj3GY8rtRLH02mu3d1dpV1iyn4uR/Gzr0HbuisnSIKTzGF1XJj2j1ndsUDM3rrWy187mpY3/ui
LpIAVn+HZNNaOtaarZZmANw6MMWwXrMhwih/TkPkYmdLvmkuz0XT8OPyGKvxhBJbl/6eIBD3P9xQ
la5lkBolYynbZBCf1hqPC2Y2lwo0lCcf0bXF+TNl3bAQIpQ+YMbsHeGJ0Bf6O3jVZpg3SRhZA3yo
vLFmiiRYBAKOhoDFGczucsIWuWtozIJUETA2h+5cSbGGoI77JLGJCZUewVEjdJKVG3fFHH/MPtod
lp02CyZr3QdFJBFbZR/sjIRKu7NDc8cB9E99z8TIiQl73wquFOLuIgWHmtbTllsaD0yldM+ajU4F
lMiHi4BdtrUJV7859KVvOJ+mROwmSpgwyW/pxklOVGGZuwL824GRotsleV8x9eaFvYIZ2B1cXN5O
FybbLKP11mTnfGcZiFN9SMOkLXGly5Y4UQw5cd/Myr/UGZQrP9doU03Y3CxOoBICvf0tKTKIW0HV
3A9h71zSMulfwozzZaAExWKQ+i9cD8V26ovoMW1G/54lKI/jsKRYd+g6OOoOgNlBRM5ZqcR/DEmN
7LHIa3fauIgyDUCUbe/U5sm3/XSnASyY18Kpk+mxrDj0I2Ggr9oif2iA9IsVcXJ8rFZcmaPHAEC9
QkFs+5DXhk3xUNtg7iH8fRjGud4NaRI8mmVh3qjZ4fgq0D6+SiUaYr5l7cfrDtPbL2KQNjEUh6zG
CrtJviF8QawOjMx9Hc0M4oP1Na6cNSIqaC3gec5JcHQEPgbKgCVk3fV3XRDgyx/HYi8l/sY2nvhd
dynjfZja+WPdjPmu953y+2CET6Kqe480rXvkN52xTzalNzWleztP6Xjx7SY85nKsvwbCnJ/xLmbZ
IpMa7zH59Rttzh0Aq5XpHId0VFsZlz96sON7YenVJhwTwk8QAR/ACXbPmA/Tpwlc3pM5tJHlWZWb
oHjnCjM27zAWkvVOd+gAUs7QbqPSvhkK7J2ZG6W7uDanu1zl1nEYG8i+IBxi2HG50u5EvJjFrBkZ
HZxydJ/78XgctRJDQxEwhfWC0FhouSNnp5YRi9agaUMhdwlkHccZr0u7cpw09AJN97CfDUcC1fna
nCzjUSLk3LVa/S2a64e41JyP0SrweGG9wApooYyAumRh+9WBkHGT6RMd7q0sUQngHoLDPSjZOLcT
ajhvja55mFM3XVu1Xrzbne6uyoHqF6wb83diOJxBBW4ZrNBDSTwmkN8C8OwebZiGXA1ZNdERrYJb
+DrdS2tpHH7TYGEfcsakjQBT2lgfCSoGbw0Wvx8pTDqv6asTiTamInsY12Hfmc9GuNT+aI7hohUO
08kY2cjLxB7IebaGxjtOhvpZVKO2rQuhUU6hu9gwKEyovLIVJNw6Uih9AzR+lfo4QlfEP2HjGGFL
XnyQZD6TYDBpePLd78mQsUjuoo500mdS2Pcpmmah6p6KPrfeOkSpG5wRnIRxKHCf+0RRBAAYGSfw
tDGVSf3WUQTcJqE1Z4cJeloFnUnUzbSoQmD5c6Cwr6evaxLEvoWBVyJqEi5Rq/BafXyveOZdxWBP
h0DzMbew5sZY6TcHi9XWriVHfdJaIwL7WrrvtANavxSa/IjKyjgx/Dath4o7Md7Gm4okFW9yLbkd
xtC9VWaSnGi+tmP8MO+hbkA21Bfiwzh+K/T6Yaxm3UN4QWZeOpQiluWA9fDi6NGsLpVAjoMvhFor
m6HZE8U9p0kfbGUX0caY1+Ipqiy5i1kUbHm/vwO+dq+V0Qw4NtLia+BgtRJhXR4pDcg2de1b6a1F
GxUaY96zcdeDvTZASl7Zmd3upBDFhSs3WyOUD/dUbNQf1bjg+I1SwJpLpfsYwCQ58h1Oa2MoF4W8
tEqMo1Z2z2bB2qYGIWoB1NTTsRSs0V2iEzwkh0hCjmWjGztaBMf2xajrcM1sBJ/OSV7bRnyPqxLT
Jo/HU48+y7apGUIyyBX27aagwzELyR+ZY/OLMPsEN+TUPcS6bW16OUByDFzAAW7BwFRD3I5gN57p
im13gzJxTTZRfdcHsSk2MYN/sJIQNoiahtTsdjfgA6DN5sN3zFXpK9MDMuqAcTpzHQGCFBc+t71X
TGo/6iRqDqbG414HBb6uLP7PB2q0mphC9lDs9INO5n0NDsjYGm0kMIVr8bvCncu9M9R2JDi1lYRD
cYnJ/h+NJo62ZRtXh44DyaarWBqZgBC2zsjJS6NkYcdGqb+JsoJtbjri7G+Fpq11wKj0whT9xsQR
995aA+EwmX4F6ie8bgrt/dCbhKOt21kCzsslZjZMacaWopH3Si8vXedydIjypTZ83nGL1laTCWEk
ktMqDO1o4XNzwkgpdUz0gkGlvlBossNPB/Qm63BZUTJJAv/qam2CPYkcS16jb1cEa1bEJBEZMWWD
/g22vkxvTdIgV9WMwy61O7WXUxysZzO7aEl+P9VRuG0zHaWg0NBh0+mCYU2sE4LE4ObLYt3OWJ+p
bydhHHZil/cmrSuaY95BgcQbqzTnayspLZtjv8CvJX5Uvq1tLLYrRGMBBBoszXmQJSHPA7O7DIbA
fZ1N1cbRuPyKRsOr3+cXG9Y0D2OURpx82JZU2R3GrFb7OA80drKze8za6ZJG1qv0nW+fc+E/9o7/
1d7hLmXtfxMnw5ad0/f5s8Pj84N+m6Vc5wvoHMN0hYVpFicHn+/3WJkgOwYyg+QYje0MRow6v8fK
DP4IIju8QhtkkL44M5AF2/D//R8T/KDtOLDvlG24CqDZfzNP2Z/ItT94U5YkiuWY9EbA8VtCSmrx
gPwpVhbZEatwwQFprGDfr4aysD4jRDdl5bA2n0YhuSfG6qFMKgrtlippfAa9a3FgbVjG7WuR+b7n
Fql9nGdH+pu0L+Zh1er6eIGnnckd6IJJuxBfrp8q6oYsr6ehIPYmzqFQPY2mZ+uQwftJfTY/+BT1
meoE2rRPKrYdhMKhng+zmFu5jBhqw2bGrDe9iMfQM4eCTtIGhx+UIq36rkiovH9i1FtXUWQ160wh
YZm2DTEqXMNrwdLeOCmjxfiqMvuWZ7Ozyvru2lBAuXUagbSJKK6biKQieijjeLqMod6e68DIMFrR
f7VxxkKjN8wdA2uVW0BlOCqV19QqIegHQ8V2uZj2uGTV0SjriHyUuwPxW9MeWETF1soh5xtNSIlS
OxgJrk+LKizZOsZTuljvIxxvD8Kg7liF8jXop/KOQI5aAyM17zsjrg99Mcl1KAzwB3ODT952NtoE
mnbE8XZvOlp6NvPhaunsB6w0JYRSwtx7p8at3ElCJx5ugORGZBm9bfZYXfsagQxuRhTcIuHL8xDm
hMjRc7uTPmwq4mVnPIjZL3FvM1ckkt4QC58zpoLmatjq3fJhygqfNjNbCyuejPyLLqsnRS/HCm9b
7pWpdewHEE9OpPKHuG7MKymi8cYEP3cfNXp1KZPwe2yY4ZtV2MMaAe6GNf+0tijZAibpS1TRUrv0
JAof0jrJcA+kzdkwATS1vCKerxJQl3F71sakI7MeNd9gsQKTaozxPFE1uy5Hy9gIi+9UozGOnI8f
fJ1dh4qk1K04ZcZ5wdaSKBbksLLEGBlW+nHSu4+Uv38XdDK9OH0OyAOvsro6lOleXAZT7AR+jJWJ
SuWz1LCHxCXqXEJv3W7WuvyqG1zRjt21JwPy3s2UGquyNuWWNUhzW4zm/IKngnJ2smf4E+NQrClP
TSsWp71cV0ky7FiCMOxXZP9M1Rz10L7t+6aiK8smD0XQJvbceETDzlPyaQ3X4HrU6VftfKo+7Ll9
1FDX8DhfqYbXt75zI3saogB9wyrv4vvQrHlQpY9iqhVOZ3lFx003uVu+N6XjHDAWPk4mqUtwxa8Z
ructrUiETrLIuLEkm3zA/Dfp9KEFHHYLwaw7d/qT7BS4/kn5+3LotdsBjubG78pgTY7nhZthc2eU
2bjVcBjBVgmsw4Qx8VHa2kDBMrbizK/ptgKhbcfa0UH+BulmvEAwqjaIFPUO1I7BEuE4t9GpzVoy
2i3TJU0WmCpB0dlqBbI5W+OLyTYDXIVtwuHek5z/r65vppfStYJDH/MyQ6swD0rZ4yUb03mXtwm1
24ifuzkZ7VtZ9/TAEWCtJ+knTNzNcBlk+8jpTsMiin0XA1CY8wZDNxh0GgI0mao1x2Ijvp/8wcxO
HJLOhPe/w92yNrY9q68xCvtWGnmy2LL9e1Sh6I5Y1VsuSzbfFbT/ORJvdtlbwBhqvX1tan5kPQvL
dV2mxg2BHNaZhsUlrQep12cyRSsP03v0AsKjI/e7FLmoWDSf15kkBNxk7s89Kb1TNI3Tq5pGmguz
SK8eqppaA92mpdXNszsM56TreoXGfx9YPs0KJfulHZsKhPPU6vVVM8fFAb2C7tAob9MlYqmubez8
UhZ4YQjxU+jOSZQFLSHaaqXZrKhKO88K35McdiAtFp2FcaqMbG0rZrqDXWiQ2ymkrI2bO9aQsXsE
AtYIuZ9wih+zXA87ni1a9Z4Q0uP4J2MK6MeQBeddUrsFvTfF6O6TjmXyaQTVcRl5YD+QW+Qtkgxc
emz9e+u5EVF9DOdsYkKkKeh7y9UfeaKrAjwtmu8wnNqlc62oNGfhAgH7WBi6e6wmX9u2ijPW3q/a
wxSZwV2IePRA+yyB37qngz0kqzx4iuDXS+nKZkMeMduLKAjfiMroakVRdEwJDNnOU2DWmO+dz6Dx
PHT+oS/ZGg5m3/crKoigd3Nr/yVPJGsOUxrDbds3zf1EqE1fO3Sbka8GQY9MYtFYxJA2d0/6koSu
aj164ZmM15/z7y1g+ezO7y31iz6GxKjD1DevGoyXJy0hZZ0Rt4Yyi+VvSWBbn2Hs6DOY3S0Z7WBJ
a1tFf8iW/DZxaKLc02esW/m8ipgeQvexW3LfrPnTDy3WY9DoHeyylV1Gw8WvpP3Ic0Rtys8EOXZR
QsWOU/oeMP4wONRL3jxhQyS5GcEuU2ht96PDAolmjlC7jz4D68Zndv0zxZ4u0lDvL+F2Q2UzzVRV
8iHbKrmWAxV+QNwMdnC5f8D8l1GIEfJmLYu2ups/4+yMpu60Muh1RxkylH5bpuHwYg3T8MN3w+rV
lbRN5lrMslALVEDYu5q0Yy3i/j63uN+gI9bau9Sn5m6qaRxemfTCApyhRHnvaEP5qoIxdyHf+N2h
FATe13EUk3VWThY/VW4k8fMXZntFgaX0ShvNijaIMj3wnqNnrjN0YpKTZFvKd4433qn1F1/B9tjk
kZ6Ma9Fr1q5LZXT1VanvMAU6Xo4ih2TlSioDTIL4OCJ63HqJ4Zymoa2OImzttV1KQhv9El418LI4
aUm0yK3lptKtyrNjo90gmCu5Ek15EV3TrhvLAp+k9YwlDkj19ejE5aFxZJ2vsjSvX5I6bjFeBF3D
IEdY5TmZjDLftPQVVpQiV/MPmwPUra/j5DMN+7sMQvXNCfPsrSAosjXJsKdrbvGEnqc+KTRvUAl3
REyu+iEiOnarZum89lad0imBb5/mHmsm8m9O5ndnwHPb+sJ8VNQhROSBzRGTQY2NNC9IidCVx/8m
c5e4e3o+p6ub+FXvjUYo3nrVk7PMrfKVTWd7sRQdF0hNhv7SkbH0N8QdOq4lvQF1kjviQ1V49DZ+
ZgfaEUK8/wwWPv/GWGs3WzMPx5uu6SZ2dJpGrWuNqJTRRH8AS3mvz130XOXOOZhIoIdZ79HpuqGO
BAVlatVFtko/d1D5UXszLJ0WxV539GGStwLOsKvg/Jcrq+7ld+XMho0bpgweczk5WByzAaOO0Ewx
eaKJdMpeg+DctMa8GVDtD0acUj4krXY9l2a67aAAn9C+WJLX2Y8wNpYMfmc7P2wANEyRFAitE7ut
vwU4vL/bsvC3faGbcBclXhWKOQjfhsaYHAKOWTTJ+Bbr8agOYrkKEhl/lMiH+cIuAbUPto1biznc
AiALn1J4EV8xG4SoRJbGfOB3pxp/HI6WxF6SyZnyAp0zIumKI8EMrWE8r7q9G4H3xLwWJM8N4ka9
woOLo4odA800ZWnYGxym802iCQQjW4oTP2F6MgiHvftz1NKtRjgmK6t+GygzP1RpYK6NZH4C4zR0
njBE/RaYlXNvVhVGQz2qD/9Myf8JVp8tIO2Ffzcl5x/RW/7TwvG3j/l9SIabDyjFdCTJBYne/K8Z
2XW/AFrnBGaazuewyx/9PiOLL45FoFR3HLjo9ucq8vcZ2fni8AfLh/02Wv83MzKr6Z93jszILBr5
bMriruVCOPp5Ru6Y1qI5HOHHmjM7xypN36zYJ2fdRbpBVo9qJNChzTR7TaeB600CQ5zssM5uZ/TI
0ROAnDa03/YfDmGAu5nusFcFzRWHkEooVeajIJUUPtdwPuevmUWGS4e6f1dHg00NIhPa7Szot/FI
mmOka1Rq0+jmPrDUSa/1yLpE79+youY9w2D52PZ6/VIkUa95c5/mMwNJOb6RQMhG0kraNHO6Dtgh
jQoXx8psnSDZlHaVgAVJmH/NOmPbMNFLT3XIFFFlhczKTlB1tximqMuh0nTG4VYbrtykheswUpoq
FqvYjc1dBZuNMEDohyczdnooTJMT0S2Yp7bpEeEv3sumLF+KVp/PXTPpXmemzU2gmuEdV2X+Ilmr
cK51g+kGi191mco4eDNCEvcRO9JVRpifB1Tp2Tw5AXS6w5k1U3GPr6SgTNEdK0pfs8EBDRYlZ9fM
xotMzXm7RMqnpjg4zkCRecWY2Ocd1fFy2g1G5NyLqlHEpszsHTgEoYQxgyNiCRxgbdw+wIxrqIpv
mo0cJnPvzyjOMGVxR1pt4Kzjae5uqCInxT437Kb7GbbCSg9YRWO7qiD66plBFF6b0kczK7uHTiac
pDoxzCuwneI5chL/uWXfcygHiy50dMPTMBNQbXMG+4KKLW+AEXuaA9E9pclUVp6lspo8Z13dYOrr
f1EECWKceK0GICvFzdnLPN2UGOjjdT4obImCXcAt42wtACZ3yVv1WTlD87e1C9BwkSLjoXmNY0qf
l+reijVKZQb3uatysUdSiq5hmZhPRpBFF7Xsqlam7tQPguKfbVeF8kYYMUNCSAZ2zygcIB7RxWS0
fbUfIEpegzCDNEFj+YuWBzWUmEz9wPzu1Ftbx/K8EubgRpuhqtQV4WcecCEHhfYcE669DyV0OyqV
oFCQm56Td8kOUiFaUC4W6HO2Vham2SoT+Vd+j8k3ZrXw3hnj5rYREwAOaNEAQouBNIifS5z3U5Ct
uVyLr65Z6cAP2oK6qoo/J7Ytb6tedsUGF0V5jrGmRA3nat7lz2MuYgl2OyDSzssD+lWnE66PdP5T
gO1p2xVZ5ym2sZ+rUU9POSpY3nL41Np5nw3Lar2nCP4KdNqcjqEVxvtqsO+FG3Nklc7sgThEgJK1
ehhT3j2bZuzSF3Lq00qkPqcnpyOl5CWlUSyQa+uhAzUE6TcSkBnkVFEmFulnyXiNT4BuPUl1O5nq
hla8ZMJt5bOccE2yAzXvl6vfkCtZRQSrvo2f4ypChR7fOxHauFrLkmH+Qc4NofAUESO3zoaotP3Q
1Y+SIzQCuatYfSwTssmozELfvi2W6Tlb5uh0majLLpsuqBTGoVvm7WKZvN2pSS9DbRLl+G0uB7hB
yH3jlPwiTcZ36umjlajC80Jj7ZYJn/D4qY+PWPb4TKZW7bpFDVDIAoTEF8FSO8YxIlZFK7ZwRcOn
WdSERVcISd8d/EVrEIvqAIe0uYsQItSiSFAbi3F5USnAPPn4grlbT0gY+aJlEJnklzx91E1/0868
hn6r38SfAogA+rLVm/Db+KmOIJO4DmycDOGEprV0g9531RdNxUdcYey7s4cYdwmyC1Y7jJrTDcxO
fZvpxUMfmdkqG53WGxbhRh+Sfm18qjnELNy9E1IZhXOfveKvug8KUEWa41ibzU27iENExPudsQhG
rOEJNEjDYVxUSXhksyUjfrxyfsEH0tyqcZBbm/org8voxl5kKT0gLKp/SlVjVew0VkA7uSxwWux+
5+lT3WoK0B3uInlV06SumP7ABhAKSC/JIo4BpfpwyFQfkygQN3Omqo3WYORjDz1CVgdCisrmcvl9
dShWWlvCKtbVIsfNizAX2MF0ThexbupF/W1Ogs7TLHz7hoouVq1VvCWQ+WpUL5QUpD/CHdlDn/r+
BSCJXJGAo3es0Ke1ya9JMXusk0VITEf/LVykRWMRGY1FbowW4dFeJEgawhc0mX1sFnly7Lh0Yk1/
shbp0lpEzDAefU/ZfKdG4rwPjBYsk5Tjzd04bc1pVttucNJf7MbPz/OwgTrRnYYWCvSqXiRU7jHa
KW4jdFWi3dUVGGa6pnMkuTEXAdZapFg1NuG7/NRnFV4dD+T7lYswPatCT0GWLZbMRdqNFpFXCP3e
oZyQSDECcLZIwalrqrXWLfLwIF6tvuZ8LLTkAQw6cMdFTm4xBW+bT42Z2+GiNxOY8Mi05lvoNMwc
lmnvxCJRa0i7R1wDEy2a0XiwWx6R+B7sg5YKW6z/OSf/R+dkTmyseP7nbdLNW968/bxL+vVD/vDl
0TnFcZcOGUwvbAL/dU4WuvEF9okBa5DT6tIy9cc5mdTu7+didkcslQTGXdMGrUfc+C9wlb+DrXDI
/vlcjBWPNg6HcLBtmS5uoL/kgyu/ddM4GO2bzChd4WH/E3RDC5SVyusarcRCBqx3MZQlmVn45yKf
4J/Vlq5xZ5xbUtEP6a9etOZXZ5o2jzUuGtfvhM25sMft7Hya2ZJfnW0wijM5nNtfXW+T4YBmI9VP
dmHbNmlmn3pZNe94Ny6U8TkITobmeDK0HcClRE22TRUAOZmnB82dZ/bfLVWyHsjZnHF0yX3OO6ZE
UKD5KFLLiwF+kCqsMWPs08rtqnsyvslDXfnqpUlnk7sSxDPh1XUflzc4B0MOzJN61kzGab7EZM+b
UaXGUr3kAFMwpzzb0Pvp3iVVbr9UHEXXmiqGV+z34L54z26LDmwK8zmpjrg3MHMVZqi5hN40uhrn
LD3E5NBe7caqno3G5Dgsiki9F8p9T8fp7IITRe9NgGnwL/+272zzLrIifQ+ZR2za2KRkgXMXf8dU
1aWL83Dw9GnS1+0A22WFMKmyFdxCeFTSt6fVIKx+T2FSdg9OunkcYY0fjHoadmz62IQ3xnSESrac
uCNj1BAJtGgfpnH0wfVgXeKEjO6mLwztjigSSzDLBnpfjIJja5t/DeGO7Ga3K+7hmzlej6seGKHb
GrfS6o0nrUgbGiMrw7wrZNCtVQmrMHPYSmBgmG9SXPL9OuokVSVG3m3ogCBZQgZ7aw7mvE9lPJKu
8av5VZuycov/Stthp58PMjTmd47jziEk4/OAg8I/d1pVnAot6LKdxL14N3az3QsiQb1sDbonfv8v
5xrZh7dgJEgMeJGOhINjplcyr49x2QRDfuTsMqTF2mn9KlZb7rI8OAQ5AdJGn55J/dNA+c8d9T+5
o+IoNrnn/M931Lsw+om+8NsH/C476F9QDhQkBWzoguGeu/Nvu3lXfnGpWsNk7HLgFHTq/XE/hViF
NdpWpsAxvGgCf9xf3S9EKHThSnQCPpxl/39zf0Xb+LPVWTq4nF3DsiBGoLJ/Chx/Xs2Dxg5A+ljW
oR/10l9ze0quYVr6R54OvYe3r3mCccVoi6lyK5gPjwRpqCXB2vTNYof3IrHwPbEBb56CUTc2f3ol
/02S4S9BhuW743GjWJrjE4fg8JdyL9W5tS8GJQ9xL4s3CBHj0uOTn3JrhJBeRem0Q6/uvaYsErn6
+69tGrzIP702Lr50HnR4zXkA2dB3f5ZkfML19FhE1YFD+nNG3QKlwF2kiGDVxSJ9W86JBU5OvGOy
nZtRquibiOvodZzzGRWmqXrCkpN5DNKg2SR2l+7atIZkUFeFfXFCF01+JLV2gBfenkRJDB5wlmTd
u5R9j5kSHnGR7C40Jr30HLGQhNwK0X8QjrPuOjZNELRCjU0u3WHkcmzjhSVbwqYQi+fcuPBzGiiT
dZF21zBv8i07/RxqZWtiFQsqRROq8sPYMyOpP2l1rW0oBfra4cGlx2OuAM44dpmfa0hT3Po0IpZ1
Yfb7Sct8RJYZJ/IMyopM2dCz3vOB3FAFR52RMU7Peexm1kprlDhZAxk7u57aJ3BjMAIJD3Kr0kU4
spHC0790H08s9dCbRmAQxA/JmK0wpVRXgEbxhZYdYDdxUAHOKGB8Fzln/LUbjmozdGYdbXtzZPkS
8Va6jr4bQIitKrzBswzbrwKlYJO3CDLkhlGz17kBK3SMcE16iAFE4uhXZ0gSiU882G8TE23cLoVG
XHs2b/KxZk9G3M3gfBHiEY5JIvFrZQtLYNowNB5icK8Gy3p24sndhJad3yd5PW6boDIAYlnU/UkK
qGFa6KwudZb/27odrHvW9NqOxFXwUYUGtd96tFVt31NLJRQpPie7zsbUmzyWu/gIMyNeuzy8aVJp
y/2MfWWj0rKlRKIuYDsZbTCvnNiYbA9ZYWyhNOTNzm1jceNr7ngE8OU/mujzgAPCgU2rY4U/WCf3
tGmJkdxk7mQ/qA9NqKtlobWqrAiYA7kyeBhTP1smtMfajhfD20MYsJc8U3fWsUaIWWAMD6LOIIyQ
xszhx/mmXwVsPoDP4tduk488xkrL+aKOd4ZeDB8JyDPBCYLNBb0Uednrt02lasIIUZqWe5X30rgD
luYf5242D6luxv2zzUJZnbAaF28zwk+HHaPDuOwgFgDsJcaZrmswJHAhmEiiTdvVubaB0zURmBB0
CjRYIcWm6ylmfJhIOMIe6BdPhubnmE6LHDmSEhCKuF6lGpAiEi23kIEmi16OYEj0/cwal0dBm5/q
cIggRupm8dYU4OZFPaVc6iNNDFPSJFdCL8vNMOTnx8Od38Vz55yNjvYdT2O3uJQY8LNNIUH72p8F
9her8UlR9LJ5aiOb5QccYL77MXDmfVWM8z5ivH6hyad4GXpDNStl9XgwwoE3MsC4jlNRp4/ddz2u
O/2W1YulnxVaC01IRlm81Q0t1mt8O/P281au+MlDbI/E+NrY5T6aaG2/FITPRAFo3Ci8hNNN0uwo
f/FpQeFJIKY3q+tqFCgsxIsQlfyqTqXgcNCqCvH/2TuT5ciRK2u/Stu/RxkcgAPwRW9iHjmTmeQG
RrKSmOcZT/9/CFW1MlmlLJXW2qjbTEoiAgG4X7/3nO9Aw/2KTiOhi6Vxvn9tx4YKcKym+pjDwL0q
KYO6VUfcuLbpW6ihCwuPzLZ0jeR6zIJugKFBkg2m0AhFV+gb1xbE6WoRYn6+JtIDAHfm27lcuWPX
7YfcaegodE2QnlLEqIQ78wl4dlP0DRkOZdzd6A4iyIXSa1cZ9pQXrct6BlxhFatlAldRrHLXBo7S
BrCvF0Hp9M/IuPOrwAYtQF5ZlC88RHOMpgZjHWOofatF82gOkJdJ34nkVjSqv23txExWGrJ8CBGB
W9JhdMO0g5et0CPQwMeXrMfnwOw8tAo4Ck9B0lcPRtwOTEuDVr7LLkMZ3Zki2OR9vKb9rE3LREjQ
PUmUH72gC04tplBEBSWAh6F0C7l2abAeTS1p9sowJofgGU97wOLOKkCzaVxZCu0z3a3UMZa2rGt3
0eYGnd6xQbGxzXpzZPXrbKLbWMeRQvvSgt/Lgl+nZv3lv4Xjv1M4cvSdYVb/unA84rVr3+PxB2Hn
P/7R78XjXAYqLCvqd8Pb76Wj+oV9YD6fI6Z06Wb9s3Q01S8Cp53QdZ2KycDL9s/S0UYnSrglCmA0
nzhh/1ZagJidmj+oOjFxIg+V2PcUpdlnDKppm0HlTp5/6AScYlpowrnthT9xOMqabVg66tDpbxHq
+n1RApJARuOqO9aAZodir9uapSi3NF3Juv/uNv5J1YgJ6g8fjS9HC0MHCUuQxudh2lDLUcaGa89M
0iK/xsKkX7uTTZOA07Uk56/N74FXatY6rLxF49Pm14oO1AGYc+9Xl6yh21pIt6zWxeikzhdE7P4V
EqK+4aRfi+c0QPxQoUItpg0IbQ1Wo4wAb9Atd2sNOkajuXAQCcS09BgaJYFDZDsNqxxeWfUYjJ2/
ywctjdD0sLahGKvJ9rCcmi4t8x51cKtWzHOxaD1U6oG2QFC1QElc82YSdvuo8iJZ4JVhoeHoT8BI
20flWzqm+p3lmWTdY1eDLIHDC+m+i+VeAJA0guQAMiaJN3CWEhI4Ec7eZmVNVLzfMx33niCkalvq
/OpQ+pHYtq1Zv4d6UF2rFCUudf4Rm/WhAKfy4JD8jTV6GLdO3TawG4IOK1GnrUJn4qiODYQ13zLH
U+YHGy0Ew8LMRuR3mqWe2c/ZJeBX5qspToKvBg54Z6G3sj9rDGNukVeg7XOCsV73YTec2Abv9dZn
Hxgx3A3wLYEH9LbwN26sWSBZ4FioAhPMIGH80NLRQ/tOd+PirgN9ApXVTW9kh5WM80wl4jMyxtp8
jHwUCoPQwutpKtfg6Y1NqZL+YWSaAleV4f5Ahb/Fnp1tCqcJ4qXA57msQeytMXOJ3WB6xRoHvLYw
JzxcHJ/yPekB/VKUvn3LXS+P8KaqTeQk+gFTmDooYbvYPXWqUC/Tk6/YhGpCy8DVl5T0ELdarbgv
63BCW2sMJ7PTnV99J7A3CErKNUNJKElG1yyTEVClEeakrnPfrc1U9ih7irgIXmMee8LVqgEuLtO/
iXbBne5ghMaI3R1lX7frhNRmZjYB+XS40nAOwXaashlC3KQVY9fJWPg4EnikIaB6m76L63GJq9L+
KvkjS7hKNGFc1a6hSIhXw4+o+KNx/GaUvncmC9FaucNQ7ZAaMqVuyB14poUzoZ9lyrA3LptOftmA
pstmROuGjYmSiU3KuGxYMOTZvAi0HVfJZUujA649yIESjqph3vPm3U8VErnjwH3cd5ftMRVJcPJj
Ozsi3ePuEeNHNHM3J1h0gMRwwYItdj3rHY1LD6li3ocnDDwnlYDUWBQceM5y3rHNee82Ltu4umzp
Po2qbgspn62e6IP+1gHiKrdkWdr7GHWLCvrpzemmYe31tbVXc+1AjAVlBOeI/IqVsH/uLmVGcSk5
0kv5EV9KEdo5lCX5XKFknqNaEL9z4ZJfihjGuISXX0obYGOUOeJS8oyX8ocyrtvnl6IIvDwFUjTX
SvJSNsFQpoROrP7WrjACgaCYS6wxq5NryJzQZgwXmC3od8qx6lKaFXOVZrMcHNMA4APa3iR9ooNW
3oWt2eTrgVDAszcPL7VynmM680gznIebDr23ZCXa0FpR3Zcnm2cUBM48EuXkUJ3xTgY3nJ/iR1ii
2QOnGIFSsUU7W1DvsDyz+Mo6jt8jv2HyGl6msFim7Rvyawn9RcfPnHaYR7bGZXrrXCa5flHZFQdm
BrzVZJaHMRU9x9+Asf48CBbzSJjAgxWZhxqEjnlgrF9mxxwSrGOgumjDubW6lyam4IUn7OBWSMP4
kndpeOeMQyp2dVX7N1AGChwEYxMnS8MJ6pd81DkbWYgk5baax9vePOgOSlUKJHJDd26QGKC6EL0M
kJW5zERi+PkYZ+exuewQuDLcbQiIMhh0KS3oN6UDzMjWFJfwlT6dqM3NTTSa0b6KjWFdzuN61oZh
H80jfESWgv/goWOd5yWPGV4tRj2fx3cTYC2ASOgAIokkQFzUAc5ozEqBGtEA0zn0Ax1pBcfGte3L
z7bT3ABLZoWHEZnE0uiEs64D+z0ymXP1LtTnuBzMJ8a/xT6iy3yjzICjDSoGo5z1DErG5jU+0lPk
sfRPMjn5o+shccj3ykHmB8RsWBKLoK1cHURkUVjRFcFfztai48w/mAbjOuNFRx87Ky3krLmA+Gis
0mBk3FrxH6Gray/RrNSoDHM4WrIkarSm2/BsSdW9d7O6IzaxuVcISrdzXUKqKCoQnlKJcfAiDrEu
QhGOXcGpBugWoOMwq6PpzroTaZJQuhT15FjrltRfa8U8WpmbseI4tEIDqz/ZEVTxdTkrWPBRIGYZ
L8IW35pFLtFF8NJcxC9u4PQMYdx5Mn2Rx8B7qQhjRTOD6oifK3jVrKi71nQrvht1+x7XudxGF9GN
aVXM57M6MM/1RZbDZMy4hqfNdLkJ8pdx1u80s5IHaQu/F1AzBD6aGWUvJrpu/ib6H2NWAhGPw5jZ
mfVBblmLU82phLdo1g/5FykRdReyosSFiYOr14hfiaV6rjUBZJxIcqQgkSoOGOA1Z8FbpxGQgywn
WLak6WVrLS/TO+CXzVU+m1es2cYyXBwtszgT/MBsdGnr+s5XPZs1qJIzHMUA/RGv2CmksSlXzCaZ
SPZWiJpcprDrgaB3K2821zCyL99cVeK4weivDkwloeHRrYMSil1ArQFy49SpZtOOe/HvqNnKg4du
shB+J/ghBm1ymAxFUXcqBVmXmI5mP1B18QZRnlRfjItjqLu4hxAyIs+/eIp0ngFvrWarURdV8ykO
+mO5gzxpDauh9wIwRKir0eMnpns/zNal/OJisshEIuKdqLZFoGZEWG4n0bkKxnjA2eqkqDzc4aky
VHlH48l5KT032uY2spAFTj/Ev8KblaBOmW3LukIWrc0p14tATJxSS86K2zAtxI2B6js9uAVsQb91
wIRmugUKX/f1feFGib6kB6MtAODZOuDpMjCbo+2OBvFN/z3W/VvHOmW4NIr/9bHulLdh/Qct4j/+
1e/nOpfOvw1ghJ6ydTna/d9QQFnAmsHWMBSwhWnQk/+/oQCUE04yBphjl/4ffJJ/GvYM/qDiuIkL
EHE5pdHfGrqan052QvCCI5JkMsFJkTnE/N9/79cbq77NQ1HtJQ+uu4oiTdzpQTmd6f4Um7yMXIBw
haO/1ZrjPTiBAi+XZt5Bq0Kccuz/BMQ54kSzNtvGFpQS9pQEfQb1+oNbpFQPQYEhKdcbBewjGq5F
prXfogpF4xD4yZNlkCJUwDOA9caIETA9QLHMcLpVVZJZJXy96rdNqk071iH7vs3a4S8AQp+mztwB
y+LoKLkNs7PyM0CIVm7FQbUo9pSaww1xbGpLzaKWRtPM34vP/d0j8mdH1h8PrJfrMec2LaZA6I5n
R+j3d9zQiBDx47jY91plkh2avM0BU0vaX7/F0vwQZ/I/WZve5Nhj6v/9f590pvOViFIVOEE5uQum
Kj9eaWoh1rG7JyT5cfYzWL7nLqe2Be0c3gPIs7ZjEHl3f/vrOVhU6RfwMLmwqX68aKQbCLyoPveY
+2H8arOeptYNR67aQcJI/vtXk3Q4cLa6UKY+43t85fa0ryNoqHov4zO93WkDD4pQtjZRDz+/lpj1
B991Qeb7yaiOizgm9lY0xz9+tYGuWwDEO9yXwZCQZhZwll+VZZqvXOKSydgIhuuW4/ypJ8Vzh6+0
KdZhbdd/+ztjr3WhSut0hBwWlR8/RiJqB5AOFWPZxiQesNETneF73oOyMU79xcX++AxJnbklImXp
4lz53PmpOCibDfMArCjTdJu7Vb1qNN5gDBVxAGkyJJnMyWCZ/MV1Pw0ruddSd2whOCjbtMT0T+sS
YcR96NtFtM/6sqMo59eky93jag9huP78h/10LUsx9UOvQR+Nn1foc+jm92+kFWq96AJFwA3nebRk
IwShQq/Goz/25uPPrzX/re+eocu1JMRzywLYZknx6ceL0oYzCrXbfhqnnsY01cIhCc3uN1XUv3z3
P7fF5u+E3spVNosMj6vx43eiWV1XJNeGwHBlF1HNcJ5YWCOwAq8z5X0AeQpxKTpVUAQ0kLw1J63g
/PPv+unZmb8r8YgsdLjODVIEPul5OJzFADsaPkNXI5QRTGEW/qT5Z88c0wMUC7lCpzP+xXp+uYWf
bjHzK7440cbsoTNT7Pufs/NtqjvPAVWIPfNLBfPyAGdsvCrQp2wrs8jor2v5gLltZO6y9Hrit/e9
nQ2/Cjspq/eCoM9D7GXoN2eulYfR6+BNkXb787vzZ5+TGFZKA0bfyAY+y51iaXr95GjaTjcd+20c
W6timJdwzMLJ3tsIZTiCLcZIczBkMzA4AzUFdmhmnrdv49w64jvy9kjWzSul2bWzgZOeR9iElNNt
f/5Z//jUujp3E60XgAH7D8os2D80ApI+BBKtjzGGBHeIObvUzfrn1/njm8ichZ+MUwjUA+fz3hhq
BjdFq0Nyd/PpVoUTI6sszuUR7Y68//m1Pi/nPJ6uDvnAYHeU9Mo/x1GMbi1ra4hYzvMqXvmu163I
32uXCKVj4hALf1kMQOVFOzjPWpr5W440zV/cWKHL+U388XFFfECOGcoPfmj3cwM7qQBx8WZ4O6ft
q3HvJER8LYj7MYu9D//tFvmX/iaZq0LBbLEPjkUQ+fz/+FUB2ejyWPudd1BtO940xH62i7qMimpZ
EhABfjxOp3MS1OTrwv68mxLT++hQFD+5YzKdidcl+FuVlX3vlEN8ABQjj12ls+DWaW/cSQBx93ZQ
6LsGFfQpwDnWrgiz0OC899Pt6Htmu0hoOF2nWItfE2/U3yYkA2fEerhC1JB5H6mryeKQpSWRkYTh
eDscDVZNqzRowVs71VwjoOjQF1lpWK8BptB3Sh7zsTfNolwMXpfCD8fP+5F0jdWvUsj9AUzSKDgj
5E8PlmRpEVUXvrUBi3de+/KDzrJroGenbOQ4phMt0ROo3kJttq1tb+kUQ5kz1L+6DnNR4ridZ7fs
K/eOVE+eN95+P97EueLyqM+1W9eoWTtx8znPE3Lr1RCDnHLmf1tz0MXDIgFal2FfE9mGLOxB5eZ4
Zp9JnlBw9NeX2+vZfbM2skC/LcwyiIE+Q9fae8K3AePgxj4zZU0BiU9BRKf5slphCz9WzcQK5YpB
e8nymCcyR1mgL5NETDu4Vty7EWxxvax0PXiAn219YXJLTITh69nN7N+cYzT5O30QBmdcov6qLp3w
rQJ4NHPRqtEH/akSdAuSTQFrhPnoZh0Sbs3g3qamEb4lfmpsIDNZr7SZIFfx0gCZ8sJ0upWkN6Hs
jqvhRu/K4TocUbOtHEuEL4ndsDQhPwYFAKxnbc7PYTrTNdyWmNXlGLhNuJoGQQEjUnQNWZfwLDlp
M539fgQA5HH0GsEudtMtMXQMjma39aoNaqQ0EV+gXjBTmbxlzQO2RjpfvAa9rzNrcXl6ZYx8qPIC
cG8tcQJXKK+1BzuIuWG6b41nX0uiQ+wmazXRqEMkOlznWlJuMJ8LUBtkWpTM4Jejlle3PqrOve5W
2ZHhibUk4zgkqYycK2Fm06EtdXtnOtJ78BtnnVuzEcbO4jORc/ESl6NznU7ONg4nhKGZN+BhjMxn
F2/PgvQB8ptHYpFj4sN0bZhoOhrGUqD83JDGlS4xyoJM5q4aTyrsrkM/Gw+RUJsgIH+YBOkc2j4a
lkBr8RWkvVqQoBIdktitliCtE8y6c0ZMTVBcI63nipnTGbPNdTU07gIp5bDqRpesK2WYG1mGj7Zn
42iuC+OY4JjS21hCN8v6bazgqcWTmEOZ0eQoeIuLUAV3dTC+4Td9LVqtXkdaaq4IWWDKQM9pr+nu
13KWszPuLoAjDi67WlsYL6lpHSb0aYBaQgbwBMPFlv3Qdd4RrY//tUFOuw6scTgEScoCbM01UmqM
V3ZommdcE+WtCJP6oHVQ86fJPsVOObrFwkohPSiyCkoy5L4RxVzsRpHDBsi8eRxPwlZ0ELmVi4Wn
+c6plQkfKE9IUaLfa0yPcrLMzdAnoPkbdBfHRojymkLJCla9PQ/OHD15rPAQP9Ky7O/HXFI/5CAB
/UXRTeM5dggQQyDjbKyY6J8oxQ46JDYo+FKhgPGoos+Vr9+5su/vnH4c1+bUtut5/yE+OC9IOQmL
Mr2pG5qCDm9asmdkSSlgxNAOqpFaJHYZVsWZXS/RsIUsRRlqJctjRwAB5+yKiKMP8tV4lVLmbdSk
W9sWmCVQzMJIr8lLfHKSiegRBm1IJiZIHz5mu2jV2PhvN8w0CS4uwMRlUSxvUJrUG9tp/S9N5PdH
sx1WTej1h4iYEvxHZFK8mNGApEpmOOEh8FTaPlNVcCA1F8eR0WNpn7qUBzOiduCIkGi3yVg563Ss
gGaTp6SnTffcWpn70VgD2dN2JowHI5XOl6Gf1LTVZajhnemReOUt9RhhUbsC2t/VoJU2dBYmVWae
F0utKR04973aqUEYzaIQbfWtMIgxLPpoPJSNeXZSiHnKqwCMWIjU6CNnlDCZg+snUbeJV3q0V03P
5PAfBRZtiko8aCERIKJJ1IEfFfeUBHzAJkyKOVFB1vsw6fWtg8MOlUZWr9wcsLZr8wiQT41/yvPl
toecs7EJrsWvHVqPMW7BG7+pTexIItp7UWmcuYPhysTVXXae2HZS8mCr7IxWVF96qTJu/DKRO7r7
5kn5GOCqghwsT5Zilbp9TkTfVGwS1H+v7exAZ6Epl13NkG/pNnmF2Aem/TboMgNvIQ42wug93N/6
gKQLgOG1PkHcR5QPk7SotShbj7GWW9giu2SbxJnzLGObJk5e+seB1MscfLmV7EdNjd8ajuOnxuzb
28bSBoI5CsVInXk2e/osqpo7k/KKEzsyczTWHABEfkiIXOTtaopzH6XJTWHL5tqth2FnlnWglqFy
dymCxH3vwo1DaOAec0Ae56hF6235XfoWZ0xP1jAKyy+WL8uNbUfxh5IpBKnCYSSL7YheEklMT05d
vKT86Vl/yfhAyYk4gNqbuldUlxGuOa0mgKxoqWVdoTfLEl3sCjpceyTPArxczjRetuE6To33XlPE
0wAqB26pzHqd+f4If7HN3xyRdYdpiJh2KPZAGrDTdpSknzN4a26E3tVvURWzZpcJuwaLQBX76PUs
8hjkY6O3mVO/2xZnxYVuZUPwEWg47pqwTgJe7CbjmNRoH6UdZOcBCu1V2Mv2ETRO92ZVofvstwqQ
wmztBIJAgAuNbzmmiZMu6YhkOw0r6oF5K9iq1O6+jI0gYT5OiQlyOwypUTlPLvtYLKmiEDwYo7Mi
fJauhlF68DqSweRTNcPOyiL9bPVhQhx8z57BKGtMl0nb2mCn4jwgGjEqh53w+uaAOLBoV41l5Cxn
I9h9FyEiyldptGCUB7YRQXdoBtgqVp960h7CROkbFYMhL9gUtqZeNIeCaM33grPRPB1JiOZKuQuV
G754xvwo01HSz4FTGMR+Mf3e2brpPaEWNF81o9A+DKQfJ8SA/oPMpoi8OP7sYA3qUWQhYq1WVi8E
94aUk7paMoF/pDD21o1nYzWNyzvbfPKZ2YLyYXn1Eo+HKn3SZYaKlSwapxviReRk0xIZ8QZtP7j6
DIARkfLpYqA4WTlk1C5EBnbR5YwNg88C0zeEb3FiBNkSxqiNDK3J2SrnyAvN2LR2/w2GjNpylreW
JUODTSxcZxkT6GrUKYl38B0XqWw3IKXRb4FAXjkej7MeDeI4ypSEAvE6FfzhIG/drTGSNZymY7LF
+Tzcl/A0l0br+uco6z60gjFDOZGYZnedcQhp7K5rulmHEGHjTum0B4yhG3mfq3ZbBI3+FsM3Jbjd
YtehEDrgY7Xwi4flJu2bGrDrEJ1iMWxjImUWJgXXkkO1jf9juO6RJQHYGeydrBAh6inEwbosYP67
ZMNTCt4MotYXTRJhp2jqb02l5etCy6etsMPZmK1eKvTHm2qEetsAH11MDD7wFIOB015D29rkkFOp
U9QV1tVDqpXPfTpdt7F3aHL7EXzwmSWXhhFR6Ee7mj6i0n8SCtqWkW0RkRfguciz00PsJ5BIFk5D
2KDU6+VUzfYQTcjHfA6x03PjbVCCwkrzWeQDY5/YVbNCzb6J2gIFgtMvWt9+TzvydIyUrvZCapwI
/L5tv0zm9D6QlWAjwWT2m4T9clSj/0XH3UE2Q+XGB/Q7uP1HVM05yGgxrbsy/Dp0A0yYJjjJ8lF3
uxZhUKnWQR3eO6Yf7Jxexcuq7NqvmlG566FHaNVxhjmh3ASRQegXr/moH6QZOl/t2soYKJU2QVRB
X+3D0qY92kfzccJRwbDNezTQACzQ1aM5mk4QjrRqE6TD3exb+FW34e0dtCKhobOIVe3qW6MzevPI
9JvgOiyJ3QBUupr/nlHG0etI07mncYFWbO+nDU+008eMf+lqWsSkQA0VGyJfCK6LqYd2jtk62lXT
NgBMai2PUE8qmqZ23XPkJKpxWbWG9+z6sfdRezYvIFdlxCDRQFSUIhykVoabcyzyeezbVc7yQp9p
nmmMees9tz4HBE8rOWPkhsRwOxHLzR735JbeeNaIA1ti2NfWDUnN+lWkybBbN2rk2NE6LEt9HZlL
Eg05nZCt2H2LJqO/juwRXoiI8Un4VXwI4t579lONJrdvOeJO1LJZ23BXCvpdCOMILrPlGbD8fORV
TT4uA1nU0As7SodEs/VtIcxqT23PnyacSMMrzgGd8SwSO0c4nK8AN7zYBLyuworyD+JocSMrAA6i
y/YwnKLlxJa/N+KajbQ2vYMZSJoC2MrOLr6D42VSc7leV1jaekRwu/dsk5kNkWFb3bHSr5f/CTl3
OI1tjv25E6mtI+W0A9hSvNYpBMblUBl0CVyzv+4nyh6NwyaznimzoVlzM3GaSVIam3JzaRQTpMgY
ZYBTC8YbbFAakpMbhoEif4WPmAZ9fIApl23tFBl1HjZ8gTDiL7KOTKjy2uFGhon4miJ5prSPdT5z
P1T7SmbDTTxQ707EpuymuJ3OQzGOYGJ1vpcFQPKhkBz7yHEu8iVw1HJLqcbZvm0Tp1p1sdfHBAjR
FaF5yWLQCk4nOibC3OpkuY89PU15/vVJO6ncL15p/oVbPY7oKLrTUVVVTZJJohpaMpgWgcwQrL5p
4INZp6Rs9CuJIOSYRxMTsknSvPImuLHzc6eF2bTpIn4Bc8LJDUxxug3A6HNMImqIzxcU3ofG8Jim
CMes26Sd70kCpB2J6HTLbzVc5U7HbaNJuZzz4c5GJshznltxdZtNZ2f0+usp6d1VnmPjsS2egMbS
+duqm/8gyPh731AaNMjOJTkOfU/jgLsecFp8BUw7Ed9pVXsnm//bvOFuCXvggRWmM547/hCQ4AqN
edlr+tdASIvgkIYM0LDmuQ80ymtBLhZv5HzgJ/bH+5iERVMp4mkyJ/4odMH8lVZiBk0nM7rHxsDA
p0TvHbrAy1+9QB+A3QW8OlrAK2yZLbPJvvEOXiHy19ipEYWVA/D2se4SHdVA4ok7Dgd8wwyJ6BwP
BOF86aJd2KosNE6cW6ovjZpvb0oE0aHNuU0dueB3fdyAuJhfWKOOSRuf0uIVwBaXHtq6OxBQ5O0b
Wq7gD12tfp0gSPk6Hbmm5N/hYoiPLL5vray7ZSBCjh5N8Z7prlqSBeFu6w7pv97w6zSNx8s+MCv1
2lHRscigbFdds/ZzezybtMDPRdp5z1WPlnU52ZM4JiBfrjPTxpyVoNOHMkcM0YoMeLXVTUnzg7Go
u5LzU9AXtOYAU9NSuBi5Yhdx36JXLU+JM+lv5LwXr4wiNRh+AXxvB6C3t8o5naIAZH1UFncK27xG
QrjnfThewRdWzfwMVjpZY47EIobIDDeDi1V9pzmtuyKOhmOfawfdN9fmnEwilhi+1uRSvQydyxSq
piCvaKUW/jqgrGBnBOh1EnWXXWFmaB9CvXd/LTrL+wjzAfWwhNNHAio7kxX25WaUzjiHYPMEzOz8
58iWeDRqKA8w5HMa3KukCPPxH+3n/4KJ/wJMbOD1/qnQ4fxa16/vQUsV1tTfi9h/+5e/iR1s9Qvi
B6Z27Asmo+3vkl4cc0YQm5j7XGnPhnLMkb+Tl4xf5pEqRnOs6DP8ibnqbw5zS/wC6xiT+T99k3/D
Afl5uuByBUZ8JiJ6LvaHmZjCu6fFhVaABks+gtxnH3JzXGEuvq+fzxb+7EqGThQ3M0wm8Oan6VuS
WZlFc5MrGbCLU714KbJ8WCApav+emoDbhQMQLpWJlMRgqDh/ku/0G+goPeZ3tLuaHgaR1+rXdYdI
2i6np7/9leZxmoVcxeZrfRaKdE4iFP4e+mp1/BEn8Qfm7I+I//ufXEYyz3dwyv7hN2rsAMmCHIod
FEy1VpggF7OEYRnj4/v7t45nFS0NsDA0Epf53Pe3rtBJaA34Rh1NtNNAw5NWk+Geqiz6iy81D3W/
H/HwI6HjwfHP7zR7RT5NJJ2OHjVi4mIX9BQedjvejf7wJLTxqejYEn9+B2cVwh8uhh8ENQTVOTPY
H58Izi0572aOu66sWajrtNpFlLqLXAtfmYXQHrDQnRCn2fwn99MyJTIax2Jq/+mht6u8NZIgK3ZF
Geb3LfodGiZa/KRF/H8//46f55GXGyoZEpo2YDbe6h+/49RG7RiCU9ppbVntaDOOazwZ3v3Pr/In
b7Frf3cVlqzv3y2XA3mntfgUNTVI9vrhqUux5OOf+I9u3XdX+nTrenQchH9wJWiw48oeolfyAZLl
v/F6XfQ3Pz4eCqYHuHfGzpZhfFaP5F4q3TQv0l3RGSS86p3GEKlohpvJSkeITjrwbVUJHBJS7vRq
yFfky8ERLa3s0JWSrg+J9gO2NMA6VZ71704QQuKOYMzNqqBN68QfjBXMvT+J7lw49IhpW9b2wlB5
Sbgx/xOEuelaj8GsApSQO2co01vgRsaX2DHI24KA/dKl3Ygwd5A7j9jQRT5SMvURz3PsDLa/rEeE
sQRFkRnYlb61B3edrds4AR7KzOu+0SLrQEZq/156rPKiIXurswVXiaz8SG+6i5aBQxLoerQSfEsx
UuoQss1s2rReU48vHdOn3BAsXlz7xkQsA+FW9rIzPQ9lPtKiYVGaDT0bryo2pe4N66ikKsLnqC1T
nW83pSxczCSapdNkBoYIFpfAD7O1bbMFMH0U5IxRXy87JcyDlXYhcT5TfqQZiZooJYrPVUwv8ZMY
X/ygk8fBF9GLDxb/ye7jENmoWTyXdmp88fjuxcLpRfFcpFY78Zm6OR3LKVSDjhbgNPHxFiUk2X/J
U90z4aWYJY5CC5sXj1tzDKKyuLbb6EMX/KYt3vIv6PE+hrr37ht7yvf9vDQGdZ3PwPE83lSJjn9Q
KlS8N1FoD3cRk8c9K3qzZFwbbjs/MReUAWEA6LvNKB7RFkBW8sMrn04xp2c/+0ADL64Y0XAT20Rm
K0PrXWKt5sc+qX2GRLrnnhgQkfaEfPmL1+Jex+YNLLws/Ad3MvhKPqHzL2qi8k0JC1p58M/SVdIg
/1iSqmsnW8I59OIs2q5QKzvwuq+BV2hqbYiOTB4mquG0sPWsOmmclb64+IAfhixOPxD/5we+44id
nJWTvkW5szidP+XImR9MmtvRUlZMKJaVJeGkqyDo8k07pOpUDYW5AHXAT9B4Q8xwByEBum0/1ujY
2eqpLiteO4uzJZ1gtrgJ3ta2MYsOzHXSF8FTk8Fp2LZuFr2qHm01RXB3JriAwNJQ0ZqvO2+4IwOu
+zpVU7yVRduQ0KtVRriJClNOaxzkcbnA0NCTKzPE4m1SRf2rMfFuETM0ilXSy/qxQ532DH5VHh1w
zHTecz5s1WrmAbFUiEWtZ/4iYn4JGfjxS+kb2QHXWLauhtpY0jD7wFiiTrgpzAMfhI6On44rbazL
fhWkdnDlY+1a4+VS2wisF34Dtj46d8kycCuOLkz67yFRMq8KiiH4lhVK7rLYphVmk0NwskT7tahH
rIOgBKuFankQJiYDB1TktIFmTorW6MtaJFsybr5hAndWQQ1/vDR2Td6hBhhDeN82UZ0e/UO2Quc2
aHkpRcbH0kXSnbumUms/5j2HEuNxQHHiLy5H6qOuhg3DFBwa01A0y7TH6o1wGxaO2SQ81KyKww3k
jHGVtZG6NikqN6XGWx+3ePs6RA4Ls47G9VSxutEnJcdh3ncLi+9tpNErzEwCbPtIQhWr3Vuza8RV
7vfiAaSzeQC/ydVYUF9a5dHmTcZ81RFfs5b1xGtEsoW6brK2fyekngaYX7PmBFbs3gqbuCxLByYq
WSirivXDDjTndiJie0EE0bjyUJwzsjNb99bL4+ok+paV7FJpMUwoGSilLfDJiEUME/vK7rk07Pdq
F9ZuszSE6N8Dme2LjFQ1CJs6TzAckCpMrs2iyTdBb7r8CGlxXZdzXQ1H+ZiIgoepLwMcbamwljHg
bqzeCiWHjfHx/7N3JstxI9mafpW23uMaAMe46E1EICYGR5EUyQ2MkijMgANwDI6n7w+swTKV1Snr
7u3dlBkrRUZgcPdz/vMPn7su7IRXVQTWhzmxW43rO+Kai3VTxCq7wc452Y8QVdnjqCRQViv3hgio
fc+8Zjs2nb11xcKOqBpSAhavecpm7tDixzVjEb/bOrjHbQeeMFocs+uOCafB4ygTQkaIaYLZNVT3
/cDeYyTsHlPIose1gHuO0GAvGMVuknrMbkRsm99Ca1BXGGhTjzbDbVCs4emeOR7ytAkPFUGR16rL
bgV8vhcjz/tbPafqOs6Xr5kppq+Y1gWo2gmidxbLPS7wmyJygKtbaXTE8hWvfttVu0ykP5tkDbpX
2RPr+bkbCa4C4QQVTCoGRKaQt47uGYWQ3nxgc/9muDjX2z6HHtQU52RkKdyTmp23q9lxzCqw6Lct
oLCFR0qowrrJek4v9wvPYE/vxUzGm30yTRwiCMm4G46V7TrdoU7DjW2lkvyVHtv6DWJSNrOcJg+T
amZL1UrQLlaOJs70gSTwpcaPmdjzsV2QhkqRVRuyCZUJWjsRbiUr+6mv7Oo8tQIGoK9wO2mCoT2j
6hl2g1Vpu9zFLaJ/70pPNhAfh0/Zsf9V/hST9TVBGACII13KycYqJekrFKgwACfG4OyMYDsbNFoC
hQ+1eDd4ZDp2/s9eYzK/CTCx+pCulwDkJv5pDnxpMa4Iu57qxjWhfMzs6zrwC0aAqlPqDr88BC65
M4SoQYMkj5RMO2e3iMHCH723+regMAu1BUz5MuWCND1peXjdUlw7xK/5ejzXJVac4J7fnGBgRp/n
G0Mj/XWwBdzbHuuLjWO8R4xorHwSg3G8j6suvij6wDq1xabJocEMiHeOdjuoaG7j9yJ1i8jHiC+y
TcBVdCRgpOBo+N/irbiZk87c1Y49oA/DqvaG5Zp8T2DpD5vC6rEx8YFl89IwTtnsmsHeTyr2N8dj
+8ZhfWBa6qPgnpywxEqCCyYOYaqqbaDd39EKP019/lSMomCg94d4ixWyQKr+5wq7X4i6HnqzPDJD
YL+xJyR1yQC+HXTUCYrS8oaoLiZq9kJdsZrx4DEBiK9Ehc+xFf6uUfuVsYonNPicj3wdhIJm99dG
LbHRs7GFHrvKeh5MCFgFe+rkowHBWCfWHHN/32L8pTMMTcukNYQju9JAfyU89uDNVTLJkukNRRjm
JjEHFMdxTfLsleEQL/f3n2f9padZPxCj6zUrQgjxK+kRuxryILyiZEMBwiWRlH0+Ix5P7vKueocX
G0YFZKpbzw2mu89jByam5R1Se7L2qQW3LC5K971Z2vEwE3L2m8ZO/KfvBz8aGQYediBJv3Svcs4g
78FiOaZV5ZzxKK1+NgKN+mZSU8+QFcbLHGEpzEJKc0vdrFLdNelA3kqLQjvjIihl6nNgt8FO23Se
RNDXDKz14F4RnBZe6i7vLoXXh3AR2kySTBS7OLWyK4uZxjVyCK79IhzTeRcegpZNyP8cMF3z73Vs
cQDHei6fSe7N3z5PxZr0wGA7LQXJ2795Vr/oDRzeRpj3eBKZnufCVv1Fb5AMU8yooC+OysvXoWLf
bJi3wmYUzkvLyOpoUDaSdZvaexdMnggldf77r/CXPhsHCRzKCeRd5SOIAP68PpWGhywzKzuSMZkd
XDT7V1CyfrcN/AWx4FMAKmxP+JjJ+r8+c7Iwx9gjF+3oORTPXsLGVUsPVoaNnfnGKxrA/pzmAfR7
fPn7C7T/eo8pUZCLBigNkEL92g5DUXfGrpzSI7rDJMbnrwkvBgbJb9VAacz82NW3oeGGa2rCc0Ew
BTN0d2JYOLrJVjU10RHstwj7WubaIkqUpJxEqnuk/g4veVP3P1qyrNSJpE0a189v/9949W/xakC7
Pzzo3bt6/x9YrGRK37xXH//rf16/w1d4r3/8Gar+/KV/QtW+u4rv2GLoZkxUdKsj3z8dV/wQ7xTE
EwAc4M5YsvwbqcZwxWcRrMAPFqXCNsW/kWrhf4LYGI9xOvrQucX/jVffr8cCx5CHdoo9mtQBG7z8
z+uuNgd247RYjn5iuQuSDae+JHOinypU59skcd3fYHe/LnQ+0Id8Djudbw4v69eFXoYpFhGePs5z
3t2bxjhuPW/KfsN2/4so5fN0RW4IWOJYf7GRUW4PT9hN56NWIBzUd+190RC1nKGyjUxjKsmO6aYd
LuPGQz/589Mf3oG7f9QVf9TDIXrjvv2x3mAfQ4eyalI43P+KLsORZ7ynfYX/vFfOED7JjCp9Zsgj
2eUXwl2685zPXX/Q6HKsjYQVuLLuMiPDVQyGNMRF2vBPrzFkyhweieWUDMCnYq/tgn9bNppSSZQG
B8cscwa7btwz1FOB1j9bpYsHQXcO8TlYjiQZr+HbXgvF0G1f6Gn1YaW7UzkmFtbdTSvoV9GHLkez
na1HJg3ypoOy9QhHZ75TYogJLunle1ARv7VF6a5/psTU70ESx+dywP6pz+eaFp1yv8OXjWq3sbGl
AuN7SzMtXyne+cVp5lTsmU9GaLHih3CEhb0be7manIFeVQj6EYZsYzRN4mAjNmD66Pc2hiiZ/agb
ehoSDNNbt13qS+OEOKoxvaQU9rPuvilHNOKjj5sOWT8QgMD3rxcxZ0dm7NMOIWJ3Lga7vYdfsJrA
+fPBa63yRAQbX0eo8TmHOPTc5ov3haeDyTdawqi26cAGwga/a8zWtwmGidtsqvVTquLmFV8Tnkwr
a/PoTSFraGIQK1QdXjw8YI5tm+qfE5Dxk9nxK9rs+q9eEwSXeKZ3ahNlPQ6QKr/maqovc8N5UFUB
dwRjWvzPnGoCefSGxdwUWNhFvaRHn+rRjqCAFg/So2MaoPVvcffqvjsxPyYFJw8By/ZC/vAcEDDk
DC2eCSxnxgL64GVDecLTXt5oX04ouXMYLb2ouxppP0JK2dOcqgXCsw/Z8mBYcfEAWlBALk3bG1SC
LhzuZPwoTNTjtVKEypemyaZhNW/0wuNzHDbLddiO/CmSjA4Sm5yNNXPF4WTImxhbXaIWW/fWSPDX
dAg3ijwnD9GgpNV2xOi/2uAbOn6g5tIHnHmd28ThScRjGGycGhSkgu4E7gad8udUQJeAVetu0c/n
dDMzlAckSXH84Jlx+51KY7mup1Q/2RMVPUzgAvOZttjDHVU/AMjoVBkA75AGw60xuLd9wnPEpphb
vb6iZQ0HR+Pts18KbZO8sfAkHK/RB8fi/UeTL1/LxI/PZV+8TkY/IHzpqtsk+AlRDLpAZoBNbfq4
svHrdd9M6HKrK9HwnNi8mxvbAFz97Koc4pGJvh3huvoS7ZjLS7mO8OeUB+X5htrHrUPVCaH9NsTl
8XagPHyss16+Dq7XvBnQIKPFhyLU2XHzJipXX+XCcL9gYAlh3cjhCQT11LwnjNLrbSa0AaeAAITP
iwsotU89cb0Ps5Y10VlZvlxPge6/QtUtHnSDIGdD2lkJR9mKz3OZV1tvMjOwL9u3tnM8U67NGWK2
0iNUnUzkgfYei5sXKyuoS0zti8izyQ5Tnp0ENthESJzS6wiir75n3eC8ZlZdFcmRAOLaOWZqMepI
mOY0XOt2ismcT8TgPGDnqTetM+snK4B/03gD6Y6WO3foYhdvz3voQvFjNAZbflZsTUN9MzTw2hVv
2Nkxijtl9sY9FvUPhjvcOJWs9rhquPcLJJ+N68NV7twEznN8A8EPmYTPIgKRT0+VXTz1SIMjbCqG
aHD0tyxAQQMG8KNI7epEKMh3JHXpKV3o+GtrkJcGX4yI5MEZKnCiflhZ30ZJ1l/NgLx7PIKs87wU
4Y7wSn+LbSahWpKq01kQjMABHvW2g9Hj5cEZwK/dZWVbLxsZxu0JSRt2QcYMf5OQFsIQC1xhqrL8
mcgFrYVwV6557+gtzs4PuvazyK6M8CrHg/K69/Jp76Us2DavrKtM098MYZAgEOVBglQTsw3l/Fj5
sHCkwgaymQzix0TAsiQ/5JCavtzaRmVeTW4WHknF/iKqOIT64/cX0E5RRjb3/nsvp8nbum1oLJsK
H6l4kwCVH22ZoRy0JgRGMfxBYKUtoPlwSqbQghEcYlftxh6x4nH/XTTTcEjchDOPAzzYj4SYbEj1
UlFee+0DTZ21sVTR7xOYbnhjELK4CYP5LUCCuplEMWOymtCxlEXxGhpx42+92cPXNxvhRfoeNCS6
oHTrj46gQhTtPdUZNNsBssFJsr+SP8cmQkBnIe1+I1lX107Zyyt0QAseaqZ9smdJWEeasqr6CCJQ
S5obbyDsZ/csvW5+WiaBNUgO5z7o6+NU7sRoNBCXveVdkhF7snW1PMpcNsnW6sPjvLjhqRpifZcV
YtmNMVhVgVXT1rPLite9GDflhENM7wjn3u8dRlUg7AO2WhPZGzIAFx6ryFglVhMRKbg1ivzF9wAv
AlNPuH3pcTOEo7HHpKuBRlrdl5bBWQ495pRlYmZsglFsQpDgcxkk1qHMeOM90aSnYJzxLpli57oJ
sUElndJ4QBwX3Fjtos+rqUEJykTmb9R6JLY5SXuTxot/CWdle1tnmqAol7gxIxdJi2vZL9ZJphUK
giz1uqtyicXrgG2Kg1/XhB2Vjd34VapRoWxzKzc/ZFUR+Ov4tTfvzNwcTwuuTVtZGd1hwOz+dSqH
DIEXqPnFIbvneyVyD8kUgMcC/ka2jfsajqZ5nNKCcBYcjSCSEoZc7P3UHb81udVsVTmtdYFs7+eZ
dFCvHesmChgwXRlzWTKs137u8/pV6akTY3dh3t04W8YTPY55jZsdiVGM+22eNe6ttmMy0xlOf7Ml
4y80MbpYnw1EpbVEynPBObSq6nK3xybMRvwV1FL9IFN1krjCrmMvs+g5cCS78M+6LKHHaSN+kCh/
WAPIBS9+vNpqJ+5Kj1pnoi3OF7dLlhkPBjE2XC7I7h4z3SLYJUQybCuKvBQDwVl+m+WwSByFeUjW
wumsB6rCfxRfbWYzGLB0/0Pmfs4AgXRX6uQKbvpmJgwzogz1vsyY1vTMJNu2jmysonaAAuUJXXF9
KbtlOTpmD+LeTGzGXQ6aUklo/rvU7Tncw6oxHuokHJ4zm0DSpKLSIFRa3iTL57cI2xeBs1a2ei2v
mzJCvJ+4yQaMo3zKk7BtrTu2wfqHkF4z7gz015zaaFK9hI1oU3V8HWRl+pBaxvCc4gmNK2NrBDWc
8E4fksrTVyaRB1E6jNMuSTjLG4qtVyjSgKx6LX9Dr3n11Vye7J5LEIljPQbVrH8GWmYHwl4aZJxZ
CK47AZZqNzYRd5FaeCqw4Ln/+ybC+k89xCpop18CGWcH+nNv1gFKNEliqGNi2O05DtkMKYf9etuS
XHCPpIryXgA+jTyYt14z86mnmps9KPd3DY31K3Ky9jPrN0FgCAGTPPg/f5ehEZAg8lYdnYzKn4Dm
wb31PWWDQ0Co1A4FYRpyZ1UCq9JPmgqHPFcc4Qq/JXHNi1ljp9aLUV/Vk2xfhsFxbsfMnp8mKu79
b24czfFfmi+i7wCSsCOBf/DLlw18LMdHQ/RHI1tldz2sYS1ZaKaVY5k28NZxFPGCWSNvfKGYYZmc
U6vyq3nPJXWzz8TnNxYFf8F/Qto2yEwQSQIa9780vgnZryQDJf2R9FrULyHE5F3PROKyTMZ46Loh
3bE1L5EW6HaRMFJB5fBbDn66LlNnLB7yyVnnFx6KXGybf+BJ5d8HXiIjPKoXaEwdtIdWucbu72+n
+x9eRNxdAsALIOuVB/NLz+4yq5Wlnrrj3HKmYXwm86itiCVpNLwImdXTLkyF/xPXgPGIS0CyNyz7
Pcjl16lORJS5lEuGS3r5IKvmeuxs53WUsr7OFlFcmWYl3mynSOdrmch6vOrSNIAybhU7xsPLHhNw
fajYSo5JmLm3JkOiCCcr6tWSKTgFJHT7WegrJ6Wa79ph2sG3G55tZzAexgTBuQHDE3F4Yrobu3aI
IhU9e6zneNS9U4N9DGSiE4xganaaZfoSYkINjN7XN6RDk4zIcK3V53pp7+uyXfeUkGGIU1DQh/DJ
mYRm3hcH7npkz7G8KchkvOQDMoARufiWKITxeTWjSDG1s8u3TqB1P6ty8XERi6eEm5QhZDTmXs2R
mxQpwYJSxCXR6ALLvm7r2sogQIkLqu3nJnYsxC1CFiffW8rkhBtctouX9f+IKejjndljE7WNcaAP
xo1LxX0Vmk7/wy/FLDmNqek7M81rNHYpV5zUIT6MbMIwKGZKefgiRJhrinzaafNI980WSzr0VzOn
1YQC7m57F7HytgqhhM8djVuQOvKbzgfoGpnKDlAgWE/FxBsJ417t0tobnlVWvvkd/eMCV/E1mEqR
7Tq96kPXexcWCBfPy7KaOrmp8dDlNg7oHBz3hYCvEhcpmx4ej+VJoQ58n1FLvzuaIENll7a9YdkW
e6GC7o5ONLjo1sS0cKLp90oSJGrU3F+xVCOZcmY3Umtvx7QRdgC60IlMgpLIAF1Ow95akurU9Tld
S+2v8HDm31eiG55NCwk+HHLSIvoOfr5DhyWtT3v4euEEUI3VY/0GoNS2pbxBXuKzgh12ExXXwU4E
is4odhzlbxt3YY30SPIYn1n8R9Ik2+9NPXNXqgXRO93hxs2c5VinnImtbEHlGEYS7hyuR2hKstze
1SQeINFoXybtBwzXgVkwLgwviSW7c6b9+uIRi3PoOEAPNZnrjD7r8TnAyHmjJvD1YEWAMP+UN1UB
PuRntMnBVC8/UckkS5QFi3wtvOpunH35Db0M7bbpJjhqOYjhp3TN4uKP1sZaOK/fenZW7XGQMcHf
NuX6DMSEU9K6VOd1fzeLYiK2gmPKbedhP3dV7m1yc4IzMWYgI2vzms0mDXw6O+09RBmeTJNTinye
xbJOYBOA9WgMGaGCr0UvuI5AuwOwytWVvr5aEiju8wi69vkaQvZfeTt1ax7nwdDXTgLiIXrd3n8i
PrXg9SFtk/G0BXLSYvR6KmvmDzjZMsMJvOAyxJ67/YQHjMTgNjgtnS2AI7d+BfKWLND7Aq+Z7ZSm
PzGt1tcLy41UNiIa4800g4UFCeiVKefioZXOzDCWwQJ9CiXZALXtrh1GwLla8YgTps/YGHBFRJfY
gDgLS7DBDPfRJgMD+K8wEckPCNewGQTOALiborpixSRz5d7ahbda7ZhmB/A19mipOxDBxSnal0VA
x9q4amq/JzmIC/ps/VTjDbaJ7a48GSu4gvycbY2OHiXPitSskq5NQKmBvnbJ+EuVDdjTLmxxwuLj
P/Gbz0NyLsBu6yaFC2AaH6a5rOWyb/D4yopiqe3NYv+PVxMJ6F46QEN1Y8UP8GLqi2zsYtdCob4g
y2tfGgsMDbkWmNqw1spTJdY0UDot1BCKzd2w+x9NGTZvDELgnZhteJl89tlmSrmFqYuljlkLHkhR
wPjoaZ+i3qM8xzA4ZBBX3bXdug33cdPj81KCSIaZT81bdPw6hyjBrRjYPaYr6k1dsp4CNGhvq/s+
+8TQ/xhahCOpFSe3PoYpmFWs70/h0ACwE21Kj8uJV/Trs7wNyJPdJ0VdPFT4He9XGf3O8y378fNs
sBQQMGrJ9NZnywd3AkSF7+Hc+omBx2s4hcGlDSlDWl3Yj/i1jNuwIj3Hwx6HKCgefOrl1qP0BOEn
Aw+SMCA006VZX2AN1BfXpoit1mdA6DhBD/0EgRDiH8X5ZLGboXN+1hNlsizA58ymtB+xnmGzZR97
afpAvkKGRlYUs+1/QoKjArQMbCQaCelbqGsoP3t2E7mlzSH6BRnH/jNYYlA0OxULG7KZAAVtShaF
NsfmDQNPAOoJzFhkMa2ConAWHjQuG3A54rDn5fncZmefuwFyxFicCK2vdPUarbu9pvsitgaF6gSu
G4A2T9KnajfIadAI0kdupsn2lo6sowIJ9VfTGyU9nuBdM0gvJWihebPLucpONX6vZ+bhgIjrVimY
S0ZdIYrbJbALHmXmgnphNyHakPMhBTJhTXag07VCn4TBPvS81h8+/NVrQ/HVcYQoWLhZSBOC2kl+
gw9NydESSXrKaxZZJrP0FtLo2zi63DUMmcQJZhtLZSy4Bwqu464ep/aFqoS8DgIbcQsozSakbhnc
7AYdFJssBKfxuWnIDcKrGQ7YwAPXQbFcFzaQ+uePnwtTVzlHjIFHwXd34kzFG5EYiwX67Wwbel+l
eYYcs2FBZ1SVCdkteJ+5vNmO9BcXx91suZbeQkc2+Xo/Q8UfnKXxUIbSwH4Cxav03bHpTAm4rzDe
aGnJMNUYDgAJXPGEwVA+HYfAeUXnSt78OolRACrR4CIP2sBrCs4qVs0/htn/Par8zagSAzSHmfP/
2UP0+j2rP/44p/znb/xLUkPGovBch+EO1ltIu5jc/WtOaf0XE0LfIeNhDQdbY87/pajx/4t5FfR4
PzThyP9xTungLOr6CG3gYlNhrs6i/z+KGnpOzOVwzyMd1EPa8Of+U4fCEUqv5pwxJsmRq6+D/PYP
d+PuPwztfukaaQuxkiScC8I6dIjPaIo/qDRwZ1t11xxBYywI2YGmp+tN4HFL/33P/x8+hXv5R6p/
F4fzDCWVoqt+6423Zv5Qvxuxrn/ij7PHXy/kl/bXzxoH4jAfMSz3vnmvs127fPv7q7DMT0/PP30K
QhaMZhlT82ZY1q8ynb40yDcfEUW4Rt19h0dnThFgItO6dRTmQt55EGaFMLFkeiioeNlExBx5+Wwd
9DxOh0x23bOdLsLaopDNd53y7223Gt0dMu/pEnZehvAehplQ87i3xjj+Aj8bYbNfDfmjXl1qgOXy
KwoenKsafDgCuEUBcGxJ7u+RwfYW1/+UdgbrRzJp/PS6lFITDj40G4+MK7T6A0pbs/SvTII8sF7z
2TJTV6fXZmt4SCNLQgpMDoHUcElSTqph3hQrQkiaxHAZwmp5yhQ/pjK1t7nffvfsysfGrxJRYBDU
1vsLuYx2f3EKWz3NtXbup3iwDgZ2MFEjuhwFsclhM1jOvi8CrKVnaV0HmGdEuXBmGN3z+CB8xR9B
a3nxF6i+DeeTxkqot67jmLxIeO2IRZshvY/zcfoeKnKrRyoAbBRiiJb+SOiGkS0fU+3FL6nEJHVX
ARI/wbdxBTHS1kfXraWq2zvqp8GAJd3OeameCU0LUhxOlXM/jiZ/aL3BTEGuGxww1AbLM5Lstevt
KhmrS+lhIYLNflJFMTMIueX7FfD76HiGMjeg0Tofqsfwe9Jq+JEv85Oz2B9hHbqvsw2/hWY9e1HF
nJ9M2jf0oGlrESnkfKxi83CTTgAceUuIRs7wb2ZOsChYc/y9auZ75LNfnKvQ7Z8zQzNRmVv/qgqG
FLHrFEfC7cgdYYp+P5V2fkqoEHdhJ7v9BOZxaMg6YvDgQZkJYx0jN9Em/H8w8LOLH9YRShofYC+E
oLW5OkxVUADd5uOXolmGL0rG/OMu7HkxCJq+LxOs080yLs4AemQ8G80QjZgy3gYhtxPYlAa9wiZp
h9zRv1FTmOenHAe0vSzJ+NxAC7Pi7UA+4QNJEwm+d5n5Ja+HYgYNBvywy3UMkyTmwXK6+Fvswy3h
LTHiG3sKsW+iUfaHjWPVZMrhoXOrGWTvdEKC2wz/8axl115aAxmyRedw8kLp3cWGMA5U6OLOt6rk
Mjnuc1y1SI+JJcDb3R3NI353nn1qO0VbPczlvC2yNP6mMPfbhHJq1EYYg3FoGPr9dPIi+IlzjNr2
kKGvOt8Kv6VgixHwF8DFShaMjF6F6N/C9X7EZkFewDL/KLFBy7f9OJdwj6VJG2DpYxWE9qVMEucR
Wf4SxTogz5vJpnUIaE0O7uRML4Edj6RcuOm9WdHrgSmW3s4ZZhTzfkbUXYWB0Her6NW5rYbqZhDz
9N4JUV/XQxLekoMhHtHXY9fW97g3zK3lXk1wM+/ESE+ayC5AeNLV7zp1p/tOa8qnPFU3c996F2um
EuyRL10VEoMDq3XHrdTK+yJJaNgpfFePMB+DEY65zQe01rp5lXas7rvF9GnPzLjwNzWUvB2gWUOc
zmT+dDJP0eaXTfqlJZ73h0tPeLRGNqHCqPoDrwa+gKRb7qWW/UE1U1Ltepn1O04VcgZMp70qJ484
iLRp08cFvnKySUZCBFg0qbfLQ9KFKUKXM982ebStZjlrkKwrbLn0tnThhmwhk5hEk1d5eALNdPfY
8XswApLw5PYh9gPI9CNprrE+aZFVXIDgncCABweJ0FQR8fHdyfg0bEhbemTc7Y3Ih3BKvoxZhtsx
VtyHuVlgU2NAcAcLtf02tUqxjY0FuLaDlxRzY5jRafuWZSETt9H3jySIjx/EES975sio5FY7gqnJ
SvjW+Je+90VjfSP9BVy+RBb/sw8xn9QQR2/x48VLYv3ndk2bTJoMhh0zyB5Vrr8aTGAW3jNUjsag
QOnNO0w0qVZAfChNMD1bPxJbPUxLMDgZt4Ne4/JEuXrWAB5/9WfV75CV80/ROxpRRkzL9adThg2a
84DhEqpyJ22ex6yqDioc6gNmF3GULfTgOUU9vSYOQYTtoaNvhncwWHUKfC8oSBjJSaeLSQokp6Jg
8+zGmxA/J4wgUtcgDyXMrr2CeBDLUEm4wYhuPjbYZtlQ5AG8yLUYkw2uLtU57y20GX7jqWG1n1qO
qpZ8YXMGTQ4zXDgsonBePk0QM2c1Pfl0SndlUB/8aR3JLHLgYzP8R5hdA5Fb3TDi6tIajzLzcEsm
qlBFgSCcmvjC7jSUIv3xabZQrEYQVee5V7GFdiHxehzCW1BRVr8RHKhGu5OQqDenkAyhum7BA1vP
iFAFwFtQmHag70H/tB52JH+S8pQDnUwQI8AicCVoQpzOUuxa7kSnnXerasuolrzghFUU54U3eos/
soqwZqs/cs5wRjtm/9gX3vLMi5TcIV1JblU+hF/qdVqLXAGTiU7Wh6AT3ouiIFWbIbPjSwmaTejj
aqpgxwa8KFUs94thjh9jHRtPFYITzFHIx9wFhvfP51SoOf6pTb7s7IhpbzrSusFqxHhM4oJNBlbD
OUe6Bjw+Z6/1gEgnbMZ5b5Bc9VUM2vk6dobzNXelvuGk8vZpmxo7zahvh20H9jwxk+klMbqHhqTq
yO4I6jYKMd983nXlMvajlw/Ah8y9WdcNB1+fX7kd5P22IbW6HhaANl7E/ew25pWPPVlUh7k6VVqJ
SAKL4cRiOixiP9TnAYuK2ziwkhNumjiafb7LS2BhoGs4AXVF4FwtQTbfwDOJIxzCGG07cJ83WCoU
tyY99MnDtOkljIk+UjE4KpghhyEJGzz+hSyAoodAZLV4y8AKEBUZ39hluIu1On7gJlro+YZNQZ+A
Iepbn3njjpnrkGDRIfWziW2uu6mXKY+WQfd734KAUoY63wyonG4F4sv9IPCVcYYKe55pIW0MqU+E
tHK+bf2eo9sHjTv4bWOgZVwqv9jZFny2TQBGGHE2jSckYOjsYyQt15MCMERhWTePAybPe7QbmPZl
eK1dAY+q2zYBpEEZAkTHXOdaT5Y8t9iz7tHxG3BZitp47E0TyDSowAExTgBZHDHYMROgA5w0JVmT
n7bnwQi7nOASDD7g7D+buBhFlYQiIsLM+vbpM+pUeEcyaze/ofLDmwR2u0DcsdrxAvhFGfTvM/LF
5b4rfP/sTY6OAqW7EykeuJAIPeJBW4UeChdEjex0dS+We9ObWfOGgGu4jfnh0TFgrW3I9x0vA9LX
Ldou5y4XZMNs4OnHR5I2nUNmiuVEyIt3mOj41yu69dPZ3uIrkjJ0zux+O2TVF3suughbSNR2EpWN
chvVAURq+03XOoAHULdfxCjwoS4y4wozurtBan/TOFh8TbnxEbTEzltO/SIGXObKXMcXLoPhuslg
lMFH3+2DoJuiBtz4EMdYstXUJVf46nY4L7emH1EhpnjAudVWpfoOegohpb1Xffdr4zt2Orez3Yu9
PcOvoG5rT7CF7A1UxMcJLf+2C4wE8UR74EaMW7ze612Cuh+LueCFYWe3JbS+wfiuZyAbTElCthFe
XmagsK90pROVvuR6yXtiqjtAzGXHxn1PxteyTpNtMaJ/9LIS0/RGjAOx9Xn6lgyjeyxmC4qHHuYx
YlrVfJGOZy9g42YLNG+naGw9eVfXhXxBCVpvONUrEngkPnej733xLRxod2XAtGgY9XJGplAcnDId
jkZKpB+js9a5c4JuuWPc032BlVREmGv6WOsB2u+8xfOi2e/ibcyU7lCGS74f24KW3CyzM/l+Gu8q
1X4LmTxcWaHBABgNR9jtpiYRE+5rw1wUV339jfLeep29Ori2wgF1JVKb5n5s884g5XSY7uIFQYrS
GDjlRtrvVYB6066wtwDWM/A96zqe4o6Mo29O6rQgaOmibx1L5fe1iz5wyHT36nXUVwxZUvtGB6F6
JRbQPwPW1l/hc5jxBkWKeDbXExLBtsRNKkghctTDVZoFznVa9eorCXYu2G47nUs3Ga8mQxff4ZOB
y6UWD7cZVHw3+rL6UfU+GkXPcrA3yRviq0gfPFuF7Vw6hVOVB9yOtGCsHXrd3hkiDWnvSRCQHGGd
aWERNY7pTWPoj2L0gxe78WFkhksAARt2Ij7I+TYfSeamxls4CtMKM8QBrevO0x07WV7mx1xCw5EM
b3m8nLZnTVcBHVJAB7KggfRy2RHX9GiUWL6hNUZViUEawA2kgRBmXWHJr53Ixa7wsEzCkNFviY2j
MoYh4VWPTVE1F7WU9qnrMEeknq+wHiUFq5DBwKSyh6t6pF3yjA+tSsxYp849WYMXPCujrTf0ncGB
LmZilJrFTxgNqQuHYnlHqZi/M5trnvKWWYUc5OwfpOHi/5bFbVYcxsaN3Q3UUJtmStX3jrCmGgYy
9j9F59lwmropP4/28JFMAdpf4J3LHAb1laCy/V5L0/vf7J3XjtxImrbv5T/ngC5oFvhP0jKzvJd0
QpRaEr13QV79Pqzu2VVlJjKhOV4MZiB0jyqKYT/zmiUIa2wrlOR2KnqgTw2sz22Lmu8SwbXiGhjn
QLm9KttbBDKD25hgaBFjk9us6dNUaOlaSD/TkXzk/P9ocxVDM940sLf4WyFE2E57t2i6+wQABay2
NHwF1W3wcNnaGlyj/9CURvHdUKiVxs3wDcHhp6lDKnljI2m0UlAz2sbgmbdtqRhLjlr6BG0MEHMY
VvWjUNMmW/oWCrlhp26mfuZus+NxVyvMbRhamMUnFvpFSd3ZuzBzyU1jPfiOuhPgX25CKLgKlpaB
tJ9JdXhPEP/+5me2uioD982U5nCllpq+5afoq0pW7ZMZmfSKnfquL9oRwxi/3/Rze5Z5G+MbF6mD
bV/T3qQF7myhS8ma+gqTYvj2m92H5nMEUxa9wogDW7sYouXEVGNouRuhCDoCoX5PDvLKhZzcyXKy
9hXqzXQlW2tdprn/XrgJVsX14HigMONbS/poZAqFLEaviW5xYa1oqQ/5Y44PJRGu8gA+rN0Be88e
/Eix7m2QkfiKWvqtFvbGLy3Ic1qJA6ABLKD3fh52d7mQ4XUqEvFklqgGIxI++Ur3Nc4xoQQlts24
btd9aWD010r1AdCu5cGY75ZFmxRbDNTTp5YblxI91nMu6LJtnXbPQTcBlIIIsjdmZFE71N9CN7e9
OAh5sQgE91ykipcZbn9NKGdDMEcPFUv3hPi3yH91bUwrP23L7wa6+l8bpwUysggQcf9eYPGuXmll
519hdx+vqJZAXqC5+NzpihyXiguz6jZK60BfFnlVyYVRF6XYVLmcSM3CGuXKsU6f8wx4LPhgdxtG
s1EGJaxnFMZ/AnvrFupEqFJXRr1XJ8Q2BFmDSHW6kEKQJFWIdU4aynRZ5GqAezRPQfN1z/nHpT6z
XjPEapemXwQeUWG6otzxV6NHiCSqo48eAe/rONANkNa7TQoi4+kaXYMHYigA7DZlIqVztL9ggg5X
ZiFADFcGhRRM7+8CX/N6MJy/QiQ87oWq6A+NdH9V0lReA47eC9IjdbgSTYGvPOq4M6pGsxdILBRb
+PUdpqZVvrLaGQ6K3v8FD5C5lvq5Coo3li0sxH1czTkSObGwsMx7xam9waR+1ysU46KyYE9WW/Lx
7AKt5aiy68yjIdShIhdjHbF1bCkkcZJde2MB+lfFgmARZWikpEGZXkL9nPgwqHi26wDNxLLqAPOj
NlZJ+VHjw0IneJaxyZMR99qN2iIacL6YfMSF5as0HUcsvKddRjyoV2uJUMeUvrIHEaG7TtI28aw6
JuRk8y4q+tvbomdznR/01FSil6UZ1OEE1igHg4rI13TEOBpvTJhF2qG80jUlO3JS88L3HZKREBrD
MR13HNSKVHBFB1OZcPlPJcx7LxtDAxyDr8Rcbk4MaJCKZkr5474cNSqI6RTedMBwLow/90YO96gO
cg+nGmfu0Rz2TgKzDNEYaTwnUyjA53wgTdeX8/N5CBCcPxLEHXDSmU1GW4Bf4rfuidR4LlpXr722
pXRrDyFRRGAb/m2qq5M3jbpc9GhArAtY+5vzQ5/aP4aOCxj8V8iVcxfs96FdYUot0A3Up4ZkXJeG
aAPqKhSCbUVNK0CcRGAjhJ31+WFPHX3YucTmrCzk2RmF+NsXGw1YUTtiWLuK072W9S8WYq5eYLFr
XZv9e364UxvW4I5RTWS9ZnTj5+GCulI1cBkM17TiudKrLck/Pq6+rV64ZbQjquq8loDRTDJwLhr1
cEKn6Z+1BOaJ+sfH3hz97ods2ZtKk2pYkSAlazmT+g7Um2LSQCn+/Oee2rSG61i2ZRqgJo8OjW20
EzYbNZYXgfkgsNoFHsgVe36UU5PKEs7tK5XG56FxnYndS2dmXD0ft0Afz2IY7igXmhmXF9bv1AeZ
AChRpKIqj//X5/VLZJcjeAGIchgqOBxD8c1yim/nP+fSGAeXWiRA3PNQ156mtzeTVW9NJ7uESj61
Odh/eIuzFQWKCp+/w3VjZ6j1tvZKYtcbNBT0vV7kNMr6IfoSKtwwqP+qdwFI+VUJhnCHN9alG+34
6EEAErRQOH8upYuDG81EishAQKDyAg1sU4tp+RKaWnWdotuyS0o3X/3pvDKejTwkcRQ2h4dnr5ox
sTNNxMtySYBijQ/4jtsXQonjvWjQQ0cyktKufgz3dgOtneokraBAoY7VlEW0xK7j2kbz6sJWPDES
HzHDkPHEPaaiu00UTePoFNDgHQSBlebKGO3nso5fz0/biWVC30JHB0LM0ZE5X9y/3ZBWmSVoo9gF
WDl1XafvioPSXAIFrfIvyAfox2/sLKXxv0MdvLHUqKzZFAUXHvBsKzM3gxnd1+I85/a4HfX59DIK
4jFB/wPKmEl1X62Re7VIWddQQCEW0f3d6g1ltKw2KIBnJlrKAhDzvjUkHg4weG/8lDzQrHIDAg3d
IvKqdp3qbdzu7T6Vt0PRUcGGUgELlorjYrCi6cKHfgiVfH7MecHp66kcAA1c3sHxS9NJMVy0NHC3
Cts3N8vVW613HkfLit4zaK37bmasoFX8tcZGcoPEDDUTae0sLHciQWdWq8oEnf6XzCcxQgUTdbLs
Ea7JzeRTWMqKpAI5N1BvjAwb56bYQOJ8KJA/7nV7r8RKt5RmYXr0tsEstdhfMU68ooRnXycmWIY4
wd9Ycl+v3GAA5RTIlUm44jJbOu7SLrza7/asmfzHew3JPGQ80MdzCPkP9pqf9RXRx8i8xEpz3Wuu
sWPVpRfENf4T0jcG7/yAxwEPvHyA/AJzHGj9hwEPdh99P4Bn91ynNTHHg/JQoYtxbRllu/WdoL0O
Kb0+mxiCXZ0f+cTxJZpDUABDOaQ37YNbvg7GXgk7K8eYaxy/9Nagfavo9zzjARn/PD/UiY8E4MFt
RK2D/x6GjvRFyTfHLveyvqYrgldKTbm2Q5A9zuud1SSRs2xosI+LQadof37wE99JXGVY9MLJDMCZ
fL4+7CToKDvluQdgE9mtIX8O5GxSFo/1H4cB5nxJaYj2kl6JQyVTakBNgCfbrFXjvI0jQE3dkR2n
yDD+eJsSbgCYAhhF9nFkxVg2RdHBWUzBFcBUQBULaZX4bhiEtaHw9ONPJ9CEs6ER35gQ6sXhsxVE
aZmbMBY8YDWGh1NeXtBDpKfTpEZyySz2+LJnMEIbQgPkLPRDthIwXi20uowvU8zn0FDecH76EUvj
ORisCzHIfJY/34EMRVqKYI3Onf9hdPjbuwIsOBpzBSAGtJS1Qa3ULUS6sNN+WkyzUU6qX4pGT4/o
Eoq6MwDuUCBHARTpIBeUeJXWI31Wvhcj+M8a1mcHTHYRdvr1ny8dgTf6x0QdjHhwxgXiAxjb2Qm6
s91+THsPqZe7yFIvDHMcMCKzjBmkaTg20ceh/EfvqDKK+NFer+iz12Ju7krJi3j+Y45vEUZBfUrj
Zga+figFhfmMzONYS7zaoKJFpQe59u6XnVsPMMpoqDvT0hiLC7ekfkifw0X44+KwhYDsj/zK5+vD
zybMNUKKCa7AInJAeIS3rgQpK1269FNOE7sZXRw88KJK4AJPbknbS7W3rayCXUofeQO94nkaRfWI
xj3GnSWU34+woJr9PYDFWS+ujn9q0Dbiwm9/cmHw1GXHaYjAHC4MkIQwpbORelSn83U8uvFekdQ5
zy/M8Q3LFIGrpKTk6rMCzecpyqA0WHlQpB6gZkT+it5TEf1w7D9Wd5qXwrWIbbmHIB4dLIWAfJSX
Vc5FJEsDIIsf7qSlys35rzl1A6H2QhnOISln7j5/zRSrOlrBSgJ4CI5vb/NM4a2FXUWTfscK48+j
aHJGYKI8GbP9+GGGiq2k1QO4Ssgd/R/z3NWR9ZDV/tv5rzp1eBxOO2rys0LW4TYGeZ1rU8HhSSPh
3Ccz51vzxQ+aLcWmDoTz15BiXk21sLnwVJ2680DEoqbL43uc9FA6VUMD3qEXBDo6oArmJMGmjF/L
eHriur4w2qkNT9qjs9nJLI+KZDCigZDiCuhBAky26NTYD4OO4dn5yfxQ+Dp8OphEG1FJDSbmYcLv
drrsID8nntMN6msUqsVGAXG88GOjT+nN2cNLrDkF/Jy2v6vGPLkVqW1sQwdM54Q/FI3luFxpFUoQ
WJ+Ax+igqlyIRrSTM2+TYXMyDUH883kj136jCoQQeW2kSZugrd611i2WoMqaXWQ7b52kOmGXIU2M
3Ihek6FvdkivfAtBdEzWbGw2ZHA1KFkvrFEpUQ3mO85P5ImzRk+bENS2DfhIhw9iavM7RJJwG9bY
j3LS2o1aAqb0U/Ar4/v5sU5MB0qCHGw8HSgQH4YxOsauuDm0hPa+9kOl4LDKhPrejGnu2W4e439k
tRcijBOHTtPo2BHR8GIdhdgItY2yDgo+LxZfwijA6BbUDn2MeloYKLm8VPVQrUBj9N6ffyuW9NBH
iGy0I9VEU3GBGzpN4ZGr3WKfVVOVTh+oxgdQ/4PX0RHBhd12aiWZWsoAukb2a85T8VswxVkZ2sas
Ck9Rg2o5aj2ohNxoHwb8RL3MIpE+/4Un3hw+kBgKGiz12kMNvsyvYeoWTK3sAzoXJqxJtSqqlQEi
9j8ZCvEtOIEEjKhGff600jajNstJ0TS3yO9FWmGEZqNDHnWaduH6OrVH0fpie5pcK0fl7x5IXD5R
GfCarHvGMPenENVzCulqEQWQJPGL/OPkiAsM0oWOhiXtk8MDqEl6bXoz5d6E2hO6AMNj3dUoRSCb
f369TlzMlNRRqcP4w4TGMa/nb/ujnDDCUn1SwDQQb4GUW2eqns8PIQx+xsGt/GmMeY/+NoarxEls
wm/2APRrCzOKyn0jGvGodxb+zOkAxS1QcR0a6nKFjE3wUgy1DViIXm3n1AnFvw40JNLVywKa5Vox
NG2NekbqRUZb7yfTDB90N5DLfMT8yC/VfJs1gLPIbsclMFh/FwposJMq5b3QZqPwmPb94+RmgK1y
DXZbkTX1Fkk53yWBksFdnKpEh8Xsu5hE9V0o7XCr1c24SwUQzd4Is5teqXsPsaPnqEiaJTM8q2VR
N12gfVJ6gBPRXRvQ4kBvXgAWTgYkzYwIA/G425yf3lN7k1ccaiGdQ/oU+ufZxVUYPTiLvQlM+L2S
7buDiKlpKBsUz/GrG/5hYP0l/yv4Wdz/vW6f1O9OrCYxN8Ee5XsaQgfjiXDMKyMYc6+twrnmdIuA
8G5o8wvB63HJz6RWSmOL2IQynXswDF6+oVFLN0fgLXkoy6gGM+j8VSUvNKFvAKQsO6F/C+r8Qspk
nB6XKi0zSnJ9GJC5JQ7z5SCoiRTj9CWUKiyh2lQeILqo6RrMDDlOJTKsPpO+WqU5IEH8YrnIK73f
CVD+Ih6UnaF2ykZrkcH2AYay4cot/U462G78XWioOg0SKCCaL8HKbZHFjXp7WgWa/6QnWGQ6k6gW
mIohA9ROOF/F/D4wCMufcD60+9hJp20pcbeC0cU/zyaIzE0br21sQV8rVKIuLMWpO92CGmu7tOFY
kHnKfju/kdqIDC3z3FPb95FO4WIc1G2itf2FC/3UXfTbOIeBUV/2WQopOvcckapLGPLdMgvD9fnj
cupBtBCsoa9Av8069NBRKx0FKBzRPZpOznJEBYJk/K1IEIYPm/EC6ezkYNQryVkQZT4Ke62ayyhP
OStKaGVkotO2N8sNCFCw1G10YfpOXQQWZX9eCyh7R8FvOo6GFYOi8uq4ftAbGx6/P74Vaf2zjcAs
hNaFmTzWgJ7dlciSSGCBENiHfZqpQRTOMYnTYpli1Dvp2t6Z6gHtK2GuCkMJPbOsMFMsXeMxUv3Q
GwNIDUER5TdO4CQb9KbGFyi9nCiIyLjBn1/pU9uWdTYoI1G/pX39edsO0kfiLiTMGaryp+EGr6He
P6UGOJL/YBwbeQUiSsTQDkvFTa+MYQkezyMTLanmtO/5qKBT0tUXHtJTYSvFKUAb6vw/9sE5NAaU
1H2wl14LZyRsgLgO+UNdiH3saHdpUT1nqXuhUHFqA/825GFqH09mCkZPzTxlkNugK34iUwS43drX
RX8h5zBO7V8yUppkhI/kwgd5UTs4ZjlJO+Oa0cdvuNH8QhgDsxwUJ5aUb4PlbL25zLiR11E1cw0U
bUZm1oD+cA1/MymqvPkVhvGdDmMBVhs8o7Ctn4LJxQsHqa1l5jfORtqD8+oIbk284hsAU0ojERib
S5uF/ksddOgsCMDIUv0WFx2GGgLdI0K+yOnxhxmNaN1hL/CEnLXgsdfFhd10ahbcmalLiYN9e9iA
RQu0aXL4Cd5UTrupnbRFq5pvohRX1Ezf2mi8JJV+aolnZhZAGZti6+G0l7EWjBXBkBch6QcurkNJ
4MP400AW0l80Myb9/IH5wE4cBIQgZnQ+kONCmnmw0oEypnRJ08yzssldhkOHwE6I1EZujOIqLNL0
tdQzLD5NkJMfdAEnxOU06yZ834H0bZVhALl+/pc6Me8EGzMF2oUYeJTyutbo4H1gpN5sfbEO69G6
yUPCxjEu0HCtkXQDF/n9/JhH0ksUMUElUPWZb23kt/TPV1QgxVT6PSe6mXygrAiSbQCkGpvGRzvY
xUBvwU4BOSnStRvU4XKkJwPzwtRW53+RY7l8fhF44cAxNNIcNJU//yIq0Agra6MM3nJs0BqZeQ2R
gass2OpcXDEz9g7VEXEFxapB8JEisqZk9FGx6u3vB2NQN+Poq19CRO6XejupXwiL8204sKVgTKES
Il2xBZL/cwSMzZXdr00rDtdghU2UP/LWQw/HXsuws1dOcIVMnvGUGLm849hCQhs5CG+h07n7VLW/
qt2YXEjMT7wVsx43HHR77tAfFo4ot8VpgxuEZ6eJfAqBpXnSktFbpOGvcX6uTw0F8BqsAWx0no05
CvotmqLpVFXZ/Cy5hRGuysqZ2XyyTPZumAZv58f6WLfDkzZXfw2yV57Bw/Q/V6wUraSI5AD1B+SB
aBhD9ppMbeuXCDrkuDFeaYXq37dSH251XQke0KPCEthIyy3Kx/XfoeT/yTdckG8AgzRjEP9HSuBY
aT76i0LTe/67gsM/f+kfBQdH/xfnEncPlOQ5+hQO/0fBwVX/BfZIAwrnCu4S0yIy+LeEg/MvCjEs
vcWjQlttLsj8rykqTFLaQ3MYR/EZzNIfSDgcljXRhwBtaRJZs9NMCjIM9Pu+rqQClSJttKscHaC2
WvZBFkmvFrPEV6jmxL9FOMIziBNNGTBXohmF9ltYomnkluIdOm+uawizUqqFAh5bE31g+ptmfBXo
lQIZ2c9xcajyhqvxt5k+kdHOv9lvh0SnfQHqbn5sHQ7lEUzMabohJa6qr8AzyUctzJWlwBDoeuxt
FV2WEQ+28wMaznyffh6SljTBM9hbLBSZs8+TpUQppMiuCK7wv7zGHhu2VdpTTdtSKAkqNMErpfK0
WkXuk0pdJZed2dum51pYXGxEAD9l59vIyS+mnkY6JF0fxz69hSbp5BGSzEWO6Tn1fe051QEebU0/
L66AddPgxz0QpVEt8WtrUdVVNi0F4DUkfoacuVasXj6mE7qTujaJd3ikRbOIK4ehXIzvgnVt+7O9
lQBgCwJGwf/OYkWwcWqbrtsQco83oxXpzzWq65AwDExeagOJ7pHiJ+iCFoZk7eCYt7SDaAzWhHhD
sMY+UN6roZkC3gkD/VlD3WtaRHbDt8HOqL4qIdzswBr4NSTSBRLav15+1fsBOoFV6FV4J8OM38gd
hbEbJy2ULzUOAWTclYIKpB6HWsOrQpX0llqMrWwse7TKLzpaSuG+rRv2X4DJPcaNIOMfpzpHL8lI
dflWOppUvhl6y8xFDZgbNIALWezqErX8ZQ+ia4LBgSAiLlU9/7bsUK5Yw2VG715OFRp8Cuj+cNau
w7uygMEZQuQz+H6gUuI9xizktRtx1+q7mr+OJBhErIpWE9kvP1ptKiYpGk1WwTLbtvkSIhJfeuaE
tfyaeTS6pYhmZ+9ISZEZkgKxyKdxKljWfka7XRH9puF+mpfEnifHhXfD+kFbuXIrBRe/KG0VG3xf
P9yEARRCxVFDlBgkh3cWSHVQvYs02mz1yCFMUfeGn0VV2V4VvZ6ukTYPVqmotFnaV47PiIa2t/ic
IE6RxRApIWF3aJPHrbgZx8B6VXpbux36Mr2HHRu86wPyWtiImc4y0nP7PQ+S/q001Fii18eWDQcE
R/uhb51lGM/uURnqC+Nel5ZATrGw3VeFAlj7oEeTYq1Eb7NtILAwvUOUWfWd2kpBOCUCJSf872D6
wa4zHWRJ8KczFf0vvEFZu8gozeHXGI9d+ZU/ZvEv6ivyMcpU9MMsQpBlEbBHGuSrumVYuNozNg0s
T5oolbVQ/IG1RRMxxbATJY2vzAyHC/96DmVSFoO/aVSlbL40vpCPEIA4CMpkM8GRTuK4TaDyXAnE
yMuFLxuc5foYycPY1+U9aNMKhYZplNcGQhEBHO+OUbBjjCcahQ0mlDhtMC/o6yBL18H9vcLdXa+f
k2lSlFe0SKbqutVrpb4fJTLPmxQjrOFlyjAse4lMNUse/T5G+xPF5QrbTcPYTf1sVzSNGXOJexlz
KdUB1TbXDZiIUsUI2E8dbC9MbhUolhVVvOXHRk6kwsJBUeccW/18KNoa3a+FHFC85DIv9OeoUzAx
cDQntL7I1On0u9hHmw0tPS0p/rKNQbsNLQebItIDxlSSIJbwoIM6/lZrNXqaCwjB7Q/Dd9rkreaG
0FA08SdR3xVZnlsOLjqK767tFNb0Wk9IGxfAMOJ9U9mseZvW2m3cYhzx5nR+lfwUdq7ruB2OVQCl
We11/S7j/Zmqhd7Bkdz5ue6gJFAUlqruQt3AjQ6cEZIiCiVrXBEmatdR4NzmRJZfRN/5M936yab3
MSy1rOhe8LVQ1ugIhNjNl83S6IJwZ6Suj2UFHKlFFpFUUsIYkcWxM+Ehq2HNpeK4UiIMW82u2Zil
sPIYHeLRz7lkil1ZOuprI0p9aWTqNwVTwUWbgwpMxhyCcjhIx4ObGHxPG9/+KQM4CblW53dwca67
oa7GdZLW8gF0e/BNGH2+znikVghnG4/YO+ffNDPMNnquYmyIwA08lNau790AQrhdJjCVEVRJb6Iy
SF/0uLEXrtq0m0lpgY73kho8DGo4pUN516dTdi3Q0V93CDE+cK2X32K3C596M70fbFXG27qCKVeN
EJpUHI62fVRET0FjpS80OJtgU7c5Gto8YKs0qaZ9qrjJBsxwtOhBi806jTbXXm8Uzzw65ZdcZGW4
iqcm3ziRWryFljVPLYQmZJ5Ely8tupq3pSWNRYDnH3xeu/kV1Xa9SjvT9PS5/42EjH4Ludg2V6Eq
ciiZI+HAqqn1/qpqsmLrpNU4+ykbxW5mPW8CoT3EflFuVVKXFQSt8gt6g+XAK9Vbuxwrh349ZnZ3
W7Wm/+SWobVVmimBLUdlA7jl5JA3WdatErbVFRf26FEwHHeDorkk/8mwHpsasrFudsuqG2PkJBvr
uY/66YeqpvGV67jTVZ3X7iV+0EE2TEhE55f/fLjJ0bE/aBtWRWY4iPGgBtGWGPfls4HoYPAImQra
jOi0F1c+p/xCFjZHPZ+jIoBzZEXgO2AMgUv4HBWZ/hTa4SDcfYXC3lcMPLgYylYnxjgffx2kYB9f
B0gAFAnRnk57+fM4fYi/ROMG/t7EkZU7Va25s2eRViF9Low/H4wyDrraBMjk1gdTqXGGlYAgcO+k
2PQWs5jmhxO9EnXu+vxQx4EsTk8UIonFVeoJh0DHKnDtEqUOKIrWqN3ms0ijoGiIxG9bXDVzVeuP
x9PIQzS2CcwncVgdBEnBsU0zgfZA6L/+/QTlkJGipchn/94mgnhxYTrn6fq8R/i4uQAKoYzFO0wz
xiwwW7duzT0SqERXkIAIfrhQeYFziR4OJi78raWS9fxZxT1V/vEmxXJaMM8zDUo/os8UuYlSVYrI
c9dFM90DnUepDZfwbcdHgVGoRbgAqoROZvJ5i6a+PuR+1Fj7ACVRb4zQ7rSdi7W/U6OQUDpgYjHO
AwP8eRSrNfRKKHwLngfOyooQPAXD9R9sE/QGDYpqZDuzO9jnUZIKH3LkF8Re91GXpWLEpujHAWbj
6GNZ3Jayny6kdMf3F3c6dxifRceeYT8PmUe9Pw6pZe6Vwre+aB16X5PaE4p0dJjWOQK4OnI/E1vk
/Ik4vlko7Lg0oPlaKjyHnwpeMFKnEjWOpON0+wX3ZGv1zmqKkRw+P9SJT2RzUKsiBqeIenhZ2pCN
GCrTkUudBTozrbiaGry4U5MNk8wZnJx3zflBT30fPR2Hfj6YsyPMcY+IsxGi4LhPLbQB88w0dqnq
hFsSnYsn/QMr8vmou1QnqISbtmvPzMPPi1iETu2o3Cf7qW5QWI21TIASsNX0seyn+rbA3wqbXriH
93IgrsNlemxu+wpDkw12lybJRYE1NpLbP+iWGESdU47TvJNY5SV42/HFS3fPoMnEjWRRoDl4UPJI
DBEuHuzwzGCgyEeTN5YK7yXIRLZa7BLWn1+JD8HKw9kB2Qv+xUWk6AhDHKTUS3zeuL3iKMS60jHI
H6DwYTZSazyZYenP+z2OtNuqS6uv6NJO2sqIXPlYNXqVQu/vpmpDlBRtW+TWwz9+HKhyCqpBHAbW
7rCvoFZYyPUOpz6bHIJuVcTftABbeNDpebQYKvVSGedob1poh3IaKOWwRUGOf94uVdTMQT+yJ73p
o9Shzv4kY5WzTeXs3Hp++k8NRt0IjD+I52MSpTNB5Q4qVJMkoJn7OEeLSG0cshyhlmRJ5wc7uqb5
MqrTpjYD1rjODuKiLFG0svHVEdErQWIZRC07i4NIlnh+oENUtQ6UyrDm4EHwccCqDjYysl6RtEp7
IIKow+ZeJYfrlorTtOAuaF83V2XcUwkxA1S9wyHMIDiXCILhWjo/g0UlH8MooU6gDCRLy0ZDaX6y
MUtXFYtSFlUvY6PCTiA9rxKS4w8tvjbHeSj704v4A7sLeop3DZzlYSgUITJU2lnT7PUJY8EBStUV
0vbRNlDRlz0/aUeHn6HYAyYENUp6R6A+PFH0tpfofdeQUNHQjvl+IG/uGmB8cTULxF2qH86v129H
3+RZgxk0NyscTeA7erBK+ZShWFQLc28BIf0JjLPf16bvvn4URCwbSi+asKl4KaTULzwA+uEWMRmZ
/ohlMLIOfPUD7fVb/8JM/TYywTHtNSzgsmmlxo4FUmuETWzomED6znfcPRJz1ReN1ty6QcEJNOog
8vR2ROgfXYnxUe0yqohTMtdrKjiEJBZdzZ8/ZLPrzGpi7J+06N5GFTjnJyGP6blIHuGJniCm+CDi
ZnqlKcdzp/AYbMe2Rn+rr1FNXOhWA9BrkJTGGh+n8quEwpG/iKo+mJtLwJVu0JlI6pWqJdnDQLXh
trZaZSsRZ7yH+aFMWxR6cDLvW4zZVBu/MORsYhVhGlt0yJWadXndJia2anYKgG5V0D8lgZ6iPUoq
2hIVfIF4ZqeFFXocXQVvl9q32uPRZ0xxXnBmICNNy67UUu3HUCNLeB0rMefFleVcDMUdK7zvR8mf
baWaip2FeBb9wBppLg9UOllRXkGfXk+V/U/w2Sc+lRc3neOaquSshXkqcArNGxzREg16OQJFwKmS
HcxG+VgifxbeAxBLkcgJqr59aIyGBdFL+JPrQsvK5LGYVN6Lumu1agNOSj4mUJ+uA8sqkke71Jof
SAryFfigiemnYeWdeVNX2lyKGlB6WeD3wF/k08W7wLcIULnmmpiC67F53c9OX1Q0MGSDF4Uw7MYq
MSVZUQehctVOIYVwJxstY90bPj+xs0Jf+z4NRr6rZNwpTxJhyGlZJROvlqviUV+hqWk0+l0+9KJ9
1CJkpVYJ2yW8J19Fg00b7aFcKgoq6X1fN0i/oWOvLKcyxzfC0mdk4BSwg/K8J5HQ7SGyr83e14Zd
iHyuz7uq9dFtUafUtBwYctNW0oXVFyhsUWUMOlXWz1ou6nSLTiwbjNYxEjVKVPM2fMQB1OzZfbhY
UGoIrYK6mWbZ+NrA75fw3hHEkr/cdvLvnamX93+X4ETa8csYodSezVgX75Efhv66Qey29P4+VpbO
3YL8oLEbbAxh33NgzMhxCehLGtJY+G3zKlY0ZE2u8doS7KLKscjMwlQwr3oz18yNuOm+jxEOqBsZ
UYf/uzUD4ffdF8YcSAQmsZ1T2OZ7psVzJbamPL8ogTJ7EvHNafnx/NlWR5ExpHZlXwsEQadFokYy
3qDXpjZXGc6i0zYrFToN6WgysSZuxMYmdvUgemjyil9EU6mdoJWrN8j/aJX81knbUHDGs0WSPDoF
nIUbIVMcbOM4N2ch3Wj86Sh0MtaxU+nmw6iVVIHDkdgYDq822BnvMW2AsEBCkjL4yjXp5iSc4Naw
3wjME7QkRN3i8bVIo77EZtD3p4zavJKKeJ/WDdV6xEuwrKeCNjmUJGLT32eqisgWInyydSiQTV0f
D3+/+P/XJ73YJ+XU/Pb8nuiT5vnPpmghGfxt1L378f//38yA5G/9u1GK77YDhZayJZkYQQwP9j9S
9679L9gMFCucj17oRw/1341S919gyA1Y8zMwUBc2j+6/G6UGRt4uBJ1ZmQdC1R82SkFwf36/ETUg
CYaRNaPSZv7mQaRq4BOTgQ1Vr3JVKcKqQ0fTUlYYBvmoA2iyXCfI4ReL0ejRsZbgnVFMKlsDIacU
a6BsinL6TGNzg4eE6RboF8bTm5xS03zVXKKr1dBo37GGCl4yialNFFjircef6AbtrPZ+ApPhb6Ii
hmtQwOu+CQb+JfJ20i23ShzC42vj/MqO5eRlEtHrujW+KwMWk1d0oyQmsJbeXvcxHqQvRuJ39nWD
tie2Vqk1dJjgZMYsAT43b/VG0hsr1IUbAykacQ6ckmZcGbVqLEPb6L5CvxjoNXWYVd8kRoRNS1UD
n94krO0T6KPMWhp6XiQgYPzoRQtHVIrofyHPGMWUV01LYCGEL9qTZXb6rrHbcKvLGLVpd1yjDz2b
bVcRXDHK+ttYj1CVN5J7K6aD6fF/MW4wfvQzvIXxMWkhRdSL2kScqtWUd5kg0O6ocTbseC14KPA/
XUNBd+Wyx9RjRaGyEuuJNPNRU1Nx07v0o7S2s7Vd57oVWf/k+q9T5thPpS3857oddWdX+62hrOKm
FCkONSY3M2KL8Zd+qENQ7bq9TEAlMwdlv6hQH9tbbpFetaXNXHYZijtENj694XEcrtquDZylEpTh
2o6s6bHKAzNStz6Sxl6iYbba1lSL9HYAwDRM+YriUR+i4FXFG2f0fc8sMv1LORmYTk2NMj27qZ2a
izYY7MgzFdVJXyGqdPlLMOseqeuON1YqawS93KbZ0hsZ1WaHk06OkkKcikh7Dxp8QFg51DoFKOl1
1phLvSrNWzR6h7VUfRQv3VzbUbtGa8+31i7t3mWSFEO8jAQmomZRZbjeuC3oo7ZxFrMUArp0Qsdr
F506hAgcGJyK/ZxIzEaFvgu6+kbMWqLTMC3+m70z240bWbf0u/Q9C5wHoLsvyJwnSanBkm8ISZYZ
nBnBmU/fX3rX7l1VjX2qD3BuGug7G2W7lJnMiH9Y61vEIlxsuUhk4SAvJ5IJvLzaVFSmz5omHiZk
5qHif7NJlgm+/TC/GfoI0tpL4008zI9M01sg6MiNCavMTrLU9H3j2Pmmi6V5CFAohTnl7LrVEAqX
9pSCmS3qzejXxIgW87LXQczyARXmM4Dm71XnE+JrJF4IT1yLbOBvm7ryuu6AwDrbU5V9KKqJgwKq
fwRA0q+WpYSiQRge67OotZt+Yy8N749GQnCpVVEitUALGzIOAc6KL2eRr97E1jVg+4D4XCfiyFak
quKlIq+vn5MTHDzEzeSzbwnpeuxSDaxznRoha4Y4slVm3PPTZ8fMmTXF4rFr9gg8+i9Cc+aVD1py
4/Fl2wGmXeUeF2SVLOTdS7mvRudRWsUVJP5pMWLq0l6/MfSfUheepN4GBy8Zr21ACs9Smitfn9cJ
AaugFkXkD/ZzK+XWn6dzBtyO0Lx+2qimAM8dLyjLYvvFtVjbAxZsV0ZZfBW2rqDFjsDNAZk+phri
YfCiUdABFiQPkUMw9c92A1M3KwEY6bBKQgTZ9gMgbZZbk6pYjg4jz1aDlpHPw4UDUraRJoJ+56vi
c/HQRFHkBweAuBA2FBsziBLZRQRdtuuZq6z4VhgPiZAPA+BIzedFLXV1mXw7ey9up1nex14T+lmr
HZvGtK+pKd1D3XQi4gOjpEEC/eZJ8UraBOWMOf0UXWnsEq+lRUllAaL0ZlVhcXno59RatxzrDx1I
1ZDo1GCfZ941dtUDa3AdvLDnH+tMG70IyHX3jXOlX5mDFw9hY3XZJTMhd8su77Y6H9RGr2XPRssR
V2uagrOadNQNWgclHHBsYhJsEfR381Ru4AqCbc8aD5N9e23hiPEO3ZIq9WxDqq3Fj1fb78JOSUAU
3A4SDEhuQI3Iuqeiyt2NWS7x45iP50aTKpqgtT4ja3l2yHUMC214b5fg1U2IVu4dl+e4bzDMFIQ7
m+MGI9W+drNtYGYx76K0L6aRyO3oq88K2OXaUUt7UwU/NXjmeYBzNhmlKIajI0f9Igzr2gfNqWjF
i5uDyzXJ2dTRloectGtXC77bwcjq1Xai/HaWNpp/77fWtk2z6Trx0YFDHzDHcYz63/M4MV4LuFkr
ZXl81TSbjtUbzt48rGHhHuiOu40zSPOoSPAO5dCA1MedKaJ8LvxtMfXLXtTdDp3qYUjjfEvwUxol
gdawqtQ2XGZFtMSBF/ojqXrwjnv7E+5yd8tn0/zLvOj2gyhv2WSekueiT7VoHgeI/JkjPjDv29Fo
9qcpldwJY/Fs2MOuAhIeDAsXaxYEa1N1j+SHXGTqlZ/DVAEwmV8zLy/WA68H4UCdRyiB0+Mwk8Ko
SmNjE0FqRgnU+ssEr5hYyVg2q54u7OikTrKZNWsO2z6x3uK6b4h9MSAPayxnm7WfczINpVXdJ9rQ
golWgjwx7rUmxcYx1062wi3YbKq+6U8mMX+oPEyal14nBdjSnoU23q5nskNrNwg137mMOh4WxBrV
nZ40A3CZubCTFAFo1l+rTPP3QZsvh2mwnu1Jbz5wYQFqjku0ERto/9aN3G9gy7PtmiBG7llzPXTB
Z6kN94bw0qizx+7aOtX9WGkaDSR80RlkaI7Us1WW2kCwrA8kzn/zW4TuU0qygIb4hcHlsDKJB/3O
8WrvRmOO37PFUGt0UPDtQSCss3oQW5dksdCHvxyVuc2LbYe3IMHtUem+doZrmr80QTeGyNX9ny5O
5VXPGj90hFW81743P3qjhpCk99+s3Gmi0i+9FxLQ0pUWu3pkeiJ7IitRR0/B8DTwkN9a1lSvJvv2
JeIDy0KSvslpY//N95ofL6GDWZfZj0blH7OuedcgqIZvVjvAH+7FhUwyZzUjsEer0hhkfaa4N2mK
lR02uiqO7bLUZNf1NjVClZwNs9h1eZxHZK6S89UH9RVxhITd6ov+AaCrv1s8V37TlmAHL3B6GloE
zaQYAPgPiPA+VV33Q+b+J6dzsZFIFlf0cP1zmhlHt7KCbROoeeUg8lrH7OnPRDG7KzTZhOFBB6wi
rc5MlBbY6AA0yFNmtKCxu3Y+lfYY7MbamAjMlp9FAgOFJJPUuG+awXjkgGwRjPUWWRJuN4pia1cJ
uorSzrm8Wq16k6wujwl5N5uCWvBFH5U1E6pZ+Iga7Nl6LIVlfDBQcT/gS5NssNziGGIhCWArKBh6
3nMT/gRaJ5/yuBwOXr9o5Pbpq8oy72IaFYvvbaWISiKadFVSeUTCT4dEYEkwmEseFRqJTV4OySNY
bWZZZwqtqCTVUwXL3jXHH6yx3K0kvG1Vsi9bEx9zE6fAol4mJwi5JLd8agcnswG408muirrOCO7s
vw+d3UUmVB9o5LEF9LmOQxVL7r+83gm7InkvbroQnVuxsxAahEJlw6Ei7ilW1iUTmYVMCNZc0bj+
MRUlMsKOfVPuBcjMxKYYABmjAbe3uvHRF4KCCT0EuK34malTGRbSXMWaba2IucTd6ajQh8PH8nau
1p7Ec1Hx3JWErYcs1oyo1qomSu1hhb5IcpykToiAcghbCd91ycX3MYDBRIG/IdNJg2nfPE81ce6g
f1AGpeURKNe8wuOPiG6iNETbBoE98RruxKLe17V9DRCXbIkU/yyq/hlVjXOnuQTilPQpZucQhocO
klz3btXYM+DjxlFnTRFRpRbNfGHpBs64KMvnqYPdzCyTq24Gj5gZwM2tGm2IYKEamlnNZI0EqVI2
KKLQaUVpHac/cmWsCJYhWALx5noq3HDWsYq6kx8/e0ZxkqK3L8oOuqiX1U+KX5IORbs2sqWOhJab
fKQDUsdWYNHoy2dlZzCF7T7ZSLsK1ja+NopuHyCmlhXnPOFwmce83AS6Iy+uH3/orcJxCDFsK8Z8
epAzUsigdY0IRwZVj9EEd3qTXapp7i+mXkdlDX59adVtZqLPFzMLDhoAEDgEtRV5w8ACPvDGE1vf
HzX9RmFob6a/vCeNu/WMtj/R5s68GTnKmmUf+/mwRpW2LcRPzZeQLtxWPxlt1uxkru5Bkh2rSXA8
EiwTIV7QN01De4uYztpa3bA1a8dgWpUd4WdygWb6Qc/9Z+IGsUmky/vk9Z9xn3zUdc7zU1sPfXf2
6vi5HhYiPqYq+a5p5B33BGmS6LhEieWdlsB/9Zt6pYKg3uZcjiGhIc0lJicTxrBunGy7ecgwG0da
m+lR1xPZEOakTV/yuB4pz7T73pWDH+bltHAlZDEvl5tAIj1oxAa3ZLtXPMHfZyW+rHzkGYnHORSW
2apwtAs8lMIp34o6w6ybpkYJkMLECTfVVkGBVytvZQpVQVI2Oyg+kwRS4ObbLNUSFTUmWc9RnbP0
NUcDmR7DT5qcRj6PvV8w6BTDnqo63wcEX2ztoLI3zbwkx1Hv3Q0w3qdZYS7HSnUX+H12X6Wa8dNJ
2/64iNQ9NBbcY7OY80Nfx/OGOCb1ZFczViplvtPDZ+e8smnwE/1uWZIhGto6OVlM7KIeBfuZkbG9
lguOcqsmRjwDzr4ZPFvbdGw1VipNKAAqNF+VZa8SdINhCW6cQIXuBq6eNdZbUCZtYEJuk1lrUxTx
nYtMGIPG/OGXjOFL00O0W/COUdSS94QPEazwHoc2ssVxuCC/o6xoBULUPPge6DpBeb6H7rMUiHIb
p6IMUstqzPnn22BknEiTBZCcx7UcNxhCsNaSa8EOJduImvxe6sa9V1YotYty2NwMHmtOc+D6pVOt
CzLEM4zXNFP+tc80e0srzMTFmrK3IQ9Apce2np+5qrmFRrqFy9wGR/xnftjgjl+ZpH0RZFJGGiPv
sDZMefTmViemukh3bU6ygFIkhqAk1I9dLrtDW1s/5dKfYRwRYkRvYS7pxeB0XxMGVt5nio+xvsHu
g9xcG0UxRhqqstCt026Vo+c+jnZ2n5qIG/O6PCeu91L7QbulvpY4Nnn822naVIa+BY04wC136GXw
fm/6nI2ChnAT4WP3tdQNSsLuPDO/D9UcM+G20AQTCsA+o4pKQmfDsRO8PGJtXauN0BZzKjt6vMPn
hR48bxyKlvkw8k2N+pvhTO87zkiM+hCZho/Byz5SzwF3Iu8nlNf7tJ3NFS3kkSP6BfNUtSEObE2r
xZPMlD/qhnYM+TboFxhs5tafRsYoC5cuM19U28Z1zrS9n/XrZXDzSEqjCmh0luqbtDXGJuM4+huT
GTNn59UkXI1XNHTr/Fewiz9GiaId7DQdEw05xkwEVkacjgcBfQl2f/VRdXXwkCUaH6TvQLWTYoXi
cHlGUXEPg6rDV2iYK6vVN1ClvNAmIQHjV+1oxJl7c0iDkz2VsfjyDXlpF/OY++67ZZhMxd87oySO
xP+phpk8Cz+d16CDSFUrg5XMqsjImmy1yOFn08FMKLT8u5CaWMvb6L9ttCg3ybQoFp9ZyUKq4Kqq
mAUIY6FsyWKsjtm9EhzQUdsrd0Lma3t3xPyaB42avkFWC0prHGjKBzkr/hA3OYL3Ev1nI9dVO1Vq
JTqPvb57bErjqHQnIgyS3c2UF/2GKQ4KnKIn7GExPMkNPcv+xEYZiG1rFkGIRULt00KyAOFU60J2
h8oh1YxEJDS9VOTdk2a7ZbspfdSeG6Xlo4osVmzkPNIjzBwfZp9uMjswpBmSMD47ccPMgXBw/dRj
gfloc3IEu1NsBC0Ti3+sm/+r5/Xbr/ryXn61//32D39SXHDOie5//vm37T9+D43hNv3+02/WVZd2
80P/pebrV0vg0D8NO7c/+X/7H38fnP/NJB6WxG1p/u8dS7v38T1N/ziG//2v/D6GNxz7NzRyKHjA
BoKL+INfCfLOb6Z98xqyRUKwYwF3+30Mb5pM6A0G444OfRMzMFam38fwhv8btBc0VWy+oV0wx/nP
+JWcPy/R7Ztm5pdfCvcl0grbvyk8/rDHxtZeLMzAzce2baiOm6UkW24w+DnJhyyDU2Mn6kGwT/ts
PDK6hci1qxnIeVuxRGqiIiXnvWhJuQl1GCYrjSKqo81fO9NAvMOv5CeXxNkEXXSdch5j8btdO9a+
FmRp97ZprhkOBSdTw+JAlMS4SrOc8R9hgtclIw4tYD7EF1Trv6pFQ3gu7NG+0yZipqeqSMEStt34
HiTN/O5ZghjYRPC2sa0bWM6pXDG/K3RJzCXp9r0psneGu/O9BmIM/GU2v3H5qyhoktwDz7d0X4NK
GJw1hb1PAPEy7XIfjE6DgVIXrflMsuKS/41C6Je99V86hl8fgYvvjE9Vv8HdfR6DP34EJeiWTEO5
+bgoK9g7Vo/X1ZxQuAT1RBFtmYRAhdxRwX3tNeapwpvN3hGwthOluT5s6XjnNZLieh+whANxSwSV
2dv1D5QJ2rdKOu1VzCCrnTTLzr3TGSL85SQuitjfJgKjc99a9Z3vq+euIAvIacYTs0vzyRTm1hPB
j0y68uMPX5L7f7y6P+JTCEb+o3iDF22D/eKTwHKN7ez/kCY2WN+TWG+qR0bw8Ztx+/RBURmvqMqm
ew0t8r7PiNgrs7Fb26Ligi61btm0LHnOUz/pHw0GOtxYKBzukooQvLG2nMd45lfSMs0v+Ba4fjRz
vIMia5ysRE73jh+/JDZikCBNi5ecLTnB9oW+SytIvUJT2jYfLHc116pb4yzimbY6fTjqi/WjcvsT
RHBj1/Wxs5t91XahTSMJHixfTw6JwHoTiI2TvhUNGEMGL+NnKognKxhgfjYE++29GaW46oyBnlkQ
ojn0my7FXsOXMr94g8aXCdTsLrd+6GWagVLBmsb6Pluco0/mLHI6cK2rlE12WHvYv/VFmRHpI/7K
qypGeIQKSiwQaXamUZfkpRfmt5nx1BdqfcbCFT0bZDfSgnfT4hmbSrTtDqlFeiy6Tj/HN2uZXxnD
2cmxEoV4wnDYSLFkO4r2LIgWOzGvWtoRI9kZvKFmmhAYiTV8dG7fTS1fHsphbL/ZoiUbK8kTmgbC
DXWEYX+DSPjLmYWKDpciWFQYLNDjAENZf/7CmAkxycngaVfR6fSst7BJzWgJwpxGamqvx7gb3J4d
RTrSSCMWtV3bENwyzuJH1tQ3+4MZH2Sny2+etJkSiEJHEdC8TgG59rJ3SxpW/pV8UCBXs8GqtgWf
/amOCcXSO6wdWKmQ7Za1eZ10RZKcN/NSZ27ZM2PENOK4mjcDK9bbgVrnB7qRzlg7HQOyVO+ZdGfT
QMgf6boPvx7bJpN0xqk7ox1xjJPR1PHPuvD1V5841G8BI55vlbbIS9qmihahIRtrRbxr+lHp+VbW
ijqrnxhlhVbfu1t7RlG0zn3h3/lQx+a/EXr9UhD+67y6vf2UWj5ibCRVN/P27av9hytjlAZS/kXF
V1M1LGw7hPGoaqT2mC0Br8DITD3CjqY9ZXNKAqbD2L85s4AQYLV0CtfQ4jvYM5+GkE6p1bzngwtc
OZBjk7ApUFC97ZkXo1OA7iVWqb+T990Wy395AYjm+bGgDiJX/at2q2L/qgyEKNfChaUwZcZ0kU3C
9MCN6SLainMmliPnhXkLBf2VQur6VfOux7pzNEY3/sl3j27bnNEywSI6ueOUH4RJdNFGFn78VHgS
qZWoErqc//jc/HUf//Vn9xBVsU4H0cAi9i9vfqlStdijc617AifDsW3jnzzNsb9TrSpeiB5cztnU
TneFd4tSLG+WVRNL2N5v0uFQlz6iw8BUMLxu2waPaNPOLYNtMNodoWuyr+6gvKUnDxvj/UiINua1
dmx/DlwTfEQpBSQZ8nt9WYj8xY403ff2mJOfOnh04migwslUHEN9H38zhUEGjK/5B7Y75jpGvLsp
Wgu+ZiGmN4wLy5YONd6nJDiDqvXYtXSmOX0Zv6IhTcb/lOGNaawXqwk2Vp1/GKx1W2FVMrTyptkX
aJPeKoSXe2oCXIK3r16MPu6HijUxrF221/d4emOMGcq8IqiZ+1WJsToKsMr+0Jt22WS6iN948oYv
uwCENvPT7wtW44cef/DZ1hfePhKszCvoLT2czTJ/0psbjM6WbvrqldmnVZf1XiZi2ucjqY8Kk1TE
tM08iWlsV1Bhp0tmLNwl//GDQJH416c4sIDt/LIt/CoH/1I2cFaXfQt96yoKg2ypGY34FP46m4tx
kts5JkPSI5Y4DcUikg2lWPOOZoGhGxjSnHA7Vtea9BBBkewiUzh+4VzqaR4NWgZsIkmqTSdRKsCp
8EjcHPXimeO/+zBHe/jqU4YYK2i4pbdqBevfbUU5dh6qzlmTvDbzHNiVhVPWKuJiUxjxTf+wlKwa
E21azUvj7Seb8SHjaiZoAs4lpuN0GxCK+4D6d8Y10+v9D+lwrfB8iRX6BmiKxtKS5Eicr1ekt5Lz
9rkSGt59w5O8Y+I4zCuM0cs6sOZvRtNUK6v2LZxNsyjDFjfyFqoJD2tGNl1EjpD3CTW6XKlhyA+w
dfQdLmGGLqxe5XaRpqjPJuEpQYSdWbxwD6QvLRPFIlya0fLDOi2zby1GJObvuXSTHTISfYpKi9Mg
bEUjfmhwNq7aMN4KHDXVB92fuKrakrXacnMKWAJyb4dnW+fl5hx5Rd3yRrEI5NckSHNtz8Jc4sgn
lNleFYsBHh4Q855YWW6dxcisD9KW0jlKDLfJjxo+VcqfYH5IgF3Bf8ZE/wFNjHO1k6BkZk52PdKQ
lZ0SZ8wPOKRz/5Z8UB+Z8ANWJY3BeiVUEOL9rPfLQ1YFMQNKVDBXRW2567QqwIvORuSn6eb+3mfC
v2YEy4TFd2MDl6laxjWhAaQat27Kpk3FdMMKySHKU6pMOmi16gIn10KnifVVai3FT88br10tEYw7
lK1xOOZeFRVMbC+eh0DTLL0x4jIIeGcIH3r49UX6r+5Zz+mn4s3/2f25S/3Vef6rhf1/qLMFhPp3
GrOWllP9qbf9/S/9S2JGJxqAC7hxOOgc/6kvc37zuJz+AdP4Z0tr67+5bDndm+ILtyElxP9uaS33
N5oAUwdTZlBc0Bv8p1ravyK0EISDecWaw57p1nb/1TWmiIiQPUcywdg6+5OiSNyBch0rOaMl1x7e
9KT0sOc79TUlL+By04KF0sfmHlVBn60NL9UfM4Kv57Uyp/xO+F2Wh66G/zjw1HYKUuvQVb2BgCZt
5MrxcZ2EdRzYfGnBKmxm4YjjUIz1SU8QwYW1WZwaofJ7r7b8bakHYht7sbe184KtVFJqxPn1ubtd
UqH2iN7cc9/ehoikn2iR1aPqJufFN4/eVI/f89Kd89WEGTzi+BjIjr3NxKs6vgL0s0cICOO072+x
7Uv9zsKbzJPciq0Q4RCdlI1eekTktsnjyb0b48lHac0MQI8ER/Seja69ywmc/BxrJX96TRrcWVnl
7+u4VF/JZMYyEmVj3Kei6Qm6tNTVbu3xkOWMN8I5z+YysjLzK9Nrdq8O7nx0NBYbQqAHl0SvkiMZ
rdpn5RIiElLmIg5eZLWfU/k6BJO8ZuMNBCD84Vk0XfcYBN3E8oy2/+NGWHhl3pUHaJvYprhukvWI
NDh8e7/CfoWIPjT1VIE5DWjmTdNQ75KOoI9Me/wGfYp5aV8VHwV32C5Y0o5c5TT9XPS+OKW6utOW
xDnkqmsOirSvYxMXkLgcj4TtyW/NlWKjRkk696bi80zyV/a5SEV4l3r+NehpG7O1iuNseHGk6tLl
hU4B42Mj7k9G6mi7zNHFdpJx8YR3UnzLu1TAdK0aomfmqa7X0MAJVcc9Rf4vrhGiK1KePcRYdn/u
uWMIlK51Kw+BF8cbcatLigT5WTS23I7FYnH4wpsYf6ZIXyjFppu9qCqQaDeZqO5TSBHULLN3SuiK
Vs5CiLGp/PLcEHHN8AXNeZSXI4oLFCNMYB3ujJfYW0ymEH1if8hptMnYaRw2WgU7vhoAwo3Nhpqb
dQYbBsqRCz754CGJZ5JACQ6iS2FlPQ8rVznEdgbDJ6VavtcVwgiyrTWxGtp+ZgstpuOyoGNCBd1V
z0Gdxa9a6SbaAc2ZzNZB5Rk/ULi0fSj0sb8Oy8h4f5hz460Liph1RSX7B6Ov5HeF8J9hzmi858gY
WMbM3Xxt8d37O5u1UxsqP4A6bc5tGJTWRBBiJ0Qa9rFhvViDLo4S+soHqyxwpwbzrSQifp14gqTy
v2ee7p2Jj571PQaC4IkLvEaVQq2I2hMVTkHabFtvfGYV78jcg2dEbR+aPjYrt1HW2ejd+ctpFOLN
1jDqinI4rl6zhOE5SbAZEx7UHuqt81hehigyGyLF6m6FZAM1aUfbfhLmxDa2Uw/Y2gKb6CK+z8yX
wVlDZl37eDAilkFuuAy3TAC7SVc22q71Alr9kNeGd3D0FsKJJRDsEAKZbeu+50RjyU8waQDYfCjs
9GoOJNjWqZ5PKy3oYntte0p/MyFIovPkMB1MnVY6qBhRbL2uKfbJbMkLMg+8HqC8uqvyU5s3ltL4
W55mkgx4gxEIh1nc7+Nkosj3tbH5PngzlnobU9VO6pjQcYzN7Z3dKu2zdjwKn9bIhvtZzhqHyyKC
sNayQKHus4eN5gv53R3n8UsWYnyb7co4W20al+tubH0KVmcmvTuILXkn5iDOV77ZkOstRhjIpjaa
kaE3j0neNivQxSMSJgVQkRJu5VbewW7mbjXAK30IRFushiSN91nOsVkbttxOevmUVE6/bdWImQYf
Hlt5WjKyWAFPIMcb3LXUp+XHAj+jXA+GK2GA9iVKLDFAx9H97G7SjWLoj4TWuBCzYYM36bdFS9jc
zZ5d5XT9c46CCwmCZXTda4/GObuLp5jY8CBz74wMfsliFOrqloV+dQ0vuedYnHBG58t+SMYXNjDV
VeKlu/ZGG5uhnmbxy0jD9WrhA0EC4VXsavDXvPiVe9txARK8+mlT3ev9VN5DiJKbNimdqEtzG+sS
MkG2x4h7UI5ybHPbRVM5p5feDHpkNkRDssopy0sW6Py4bg7zty1YL7a4kviq08aGBsOnE3gc9w7h
qXmmdY3ZTy5d/Gj7yt0TSD2SLcw6PBQDex9r0ea7Skv6cku2do3xaI4vQd00j2gpvX3CC/9Ecrbs
R7LBtxC3+s0Uy+V7Dv6SeACpEVFpFDOLEDK1EeGRjtaRZpCjbBhWfWosRxohwqQZ0UXlmN3Logdp
Ik3rLmbOa3PI5vF1XOKbHs9ELlgndQT6nC7L7+v7BGrN9vZ+PpHWbJyCbCGM0Na8bSaVdpfnw8Cq
1hwRjQeL+BF3wH3Sib1jqOQE6MvRu5nS25sfzFyN22AOgv1g9O2LiuvyfjCcYcf3yZ2RO9cK6YWH
Qq4dEwAnBNrpK2Tpgj2tFciH0WJUSGNjUW7TaqyFk+q7TBb2HTvU+Lx4wbRvuRgZF8O1qwL/U6/T
4NNoLZPUbFKmX1PEKt/1Mc73ba01W9yUmo9Ej6OGx09wSdtMhKNbcOAmHbL8Ho3f+L2hYF/lAJvf
zDr178y54psnbocmmAW6uIWop2VNJ2zWj9UcvMI0giszkD3fwA+RvRHplW8KJHNj8JZqcf6ItbCV
965q03ZneRCZwsV1cwd4kiH1k+miVEAWZVS6BDwl0uamROedr81lflQyWZF2488bS7jepglcLxJM
POIoS0aaXRN1b6fIGN/1nSZencZy0nfT5SsegS/SnbUa0WwjOHNvC7azYUzTgII3yRnVHXhkTYXe
caiAfL3LeHmj7J2+IUiuPrNhMl8C1O5PhkyaA4CoJ1l587q0ZLn3ZEt8RT9gBKunq1ssbxyAP+1U
vGed++b1Y/8BSIQKwlY4EFqnf/MgxO9czy/upVGsR7vUTnw4GK1Uk+8r7G4/rcUZqrBrZM6GFp0Z
PVWfFjtVz92DRT83R4jUEF00Crndk+/2al1Czn8QC/UOysrRKbV/jCH+f/f0N3tBGiGdBubf7wXP
acvD2qYw2f+4HPz97/2zgQJLqN/2f1hI/7IcDIzfMME5tEn0VWzbOvE//pvFL3/fAlr6bwaaIoOw
TkAnrseM/J9L0N+3L+xP/y3MHuPPn4dJIGCcgDwOH9uzFdA68dr+ONPFJsKohWQaFi71cvaSfNlo
ZsvOfCkBYTid0Hcdo2lEjkaHQMWQM/OHoTYrKE31/MyzLWUIHYxFH3IL8koDgzVKlMfmdE8hlK88
FnBvS8NCzuTASvvlGKfe3LMzb8w199xyDrxE3/FTIn6YBeD7yyCq4cvLfByskjDPjRJWAIWP/ugK
ss2LVBYzUR4ZVC4eP2/D+o85JM602pkoj10mUid+TKakJDE27yRKLhvIMfmq6rEKzoCEEIIIG63d
rpibpFePRrz02sFHfcVEG/uH92NIrMTdjIGH6k0f4iRdl30yMYTPhea8CT2Ya5ZQyPHEse4sTLnh
iNZtvJemxwjHS/wxuSyBJvxNnc9GciXt18X7nZfSJu6h1FFZtOjZV5rQLWfPJcKfTAwReK+Typtq
SymK013LUQC6jEnzKDZaUHPG6C+WHxm5axCAF5ZuTHMNFTL5KJc5uaO4qte1vhRcDt4smxAduf+6
9FOnoZYYpzVWVG/buwvD+3G6uXLVp5PJ4eIhJ2ujXE+sXYH3GX2eWa/GOB5eFfWQHxTbUpX6mQoU
i2ewadTgZ6CpXXQoqIWkLZt7CXeNB6bxdKbAaR1pVGAPgztPz3QP+asuSJ7wikpEFki8W4XhfGnV
lF1x1xOEThO4qgIt2IjKSPedH1hvmYOkesS9uEo9Ve3ToOoOdkzMlmEUzD6z/GGYQGTBwCE3sRol
u6DRRRhUUafPTx4iCBVqQdB+OLURX0vSrFYT6tl9npAWqo9defT0ol23jY05YkkLlHKMFqVmiG0y
1cGnm+RsbBQpofcDmL33hBvaQBw065dg9hGOdJmhHeD087cYwuoPimXTdpRyebHM4inTGvONbpUZ
nGnnn6npGi+uz5fKHi17g9SHTTOSV8wrU7lX1vgVg+d+X3AVrIOm1lnGi6R7R/q/zhaspoYYbfqw
8TjYwrkr8rbYWMNiIZ5M4nqnMKnuAfO557j2jDfWLP7FoNpDzjV2+yDLi31lz7TQkBSfWsibd9bo
1OwcS+s4sgG8QLTD75Y0zkPTCOPSD032KiuRvfGJFttp6q1jX9MS9VXVXHK46J9N0nHVxirxDqmy
lnvpdAOCR8ArZdrclp2N76E26jChahp2mv/F3nkt2W1kWftV/hdABxKZcLfH2/KGxRtEiUXCAwlv
nn4+FDU9EvWPFH0/EWqFooM8BieBzL33Wt8y5BhfifiW9/5sOuTHckscspGW/Up7cXyiNyBvO8TK
l76W8Sv26rFfSdrPV5328bWN0uqJXunwyLxMn6AnFlvUAP4bdWvyUvdOe27tEt4yJpbkZM6UsDuR
R/kdLKPgCFl92MNlDvHr+96urnr7h93X1R7YwPQ6JhYBeL7BbqvzY2sHV5CExYbwEpOTzWJtK8Kj
5evzRLHCpEEiWlPdR8dEnoEEyW/LsHNV2CgphWj6fR0X7s6KTMDqIxN0Hdjd2ayGeJepKV47hRru
kxJJakREy6GsO3kPrmf60pXx/A2yaH/PBQluRxzir5wWxbpXQ77hPmk3ZT4mhwEq7F6rhLFv3pXp
MyOKDM++4G4xllgMN9Uf0sCNNHs5yuIxMOV2dKh6GQe3d66AnMIRbHJwLTGm85DZ/pitiFaYCUeV
pYzIETHykx7T/hoF+Z3GQ3Bj0fz4AkQ628+MknejnLAmm1NsXh3ECFe/Tf0bA1fd/TT2HRsF6YMX
5vrZ3s+YSVWdzlaCGxVsVKg2M+aPfB0MLYI27PknXSI3hBLGJKqTxbWrkHG7kkcNtTFMVszIVqXE
ozNhfFubrRGsm8qZvsHEHNGRGl5NLd8kyaGZmEHjIsRwl6Qn9hIgRFVpfU2Q0x6zxob6Qu/nSdRJ
8xC6rXsDkwGRewcuYgVVu3puis7HBuLO1x7R2LsuO8YXQgwPWVyi9OfucdFhDNPHhBqfzklY2Yei
sIeTEeb9PmgE+ThtLU9WZi0cvqp6GWy7uRtt2nqTwgIu4zG6Z2fTb47flb95beH+mIAAYIJqGwCo
fviBMjnZwo1EY99qcni87jyNjb0hsKXFBMDnXPtGg4pPpMmwMpusf9c5+vV1b8GbXTuzgXebeMUX
co3aLdKR8gjvPw7WtpOkPwoFl4DEgOrVCwvH2aoyzH+TYejti2oMrp0IvHPvFcYqG2d6ar6HXSW1
smUExn5C3zK7aZXp3yZe3lxTMbXbjkSvU1Ua7TVo8Z8nKsXHwhQS5U/RvaKAgiig8Xxg6zPwzzZy
6O5pmXiX2fCn7yZ6g45eU8x27XONz9nQGsiNbOetigniG1OMV+jhyORdHtqE1NFRIH7G9MpbPI7y
hmgNwoKJn9+kXjaJVRLYHh0KxPOsiSGWa8s34PMKKr6xdL33FGzUzozlu+qa8mpQ1D96mFRWwhzl
ZWh9xWNwsuhAYOoNg+K6/IAQ+aTYz21HZ6mIN35SWdeO5jBaIaQedVSQLBRa8tn12n47ugb2jqq0
94aTYDDwATnACLHAOMZkC5dSg+g1m3vXDtW3NqozSutWz5tu6P1HYWMWLqrG2plwBp7sIIkUOlKt
7tKgQoVg9aN/n4WFuwfnUq4HU168oB742XNl4nDGOqGc8eS3lreFA1F9j7rYaunDYhEJ2so9YErT
ROQ207oIpuZOz5kmd1FXhySyrMMoEQbPNrarYaB42Aeidl85C1hPo/STCcKqdH94udG95aVn74JU
f7GrzN3So7mXVt0kfD+z5dwx0N+xeOSFq6RNotOga+PoYIkGfIydImDTruZvsa5z2mJxMJysbtzQ
exzOxFaFLE2F1DFJ7buAs+lOkHR2pr+gEhyntUvXgfjdBAOe6m5k2FWbpqpfoLXnt7BylV4H2MjQ
qU0FWowuRb2LKsOIhXuwEFfcusJlxG+68RsHNAcnSILRpZqCQ6eTAHdp6lsrV9QiPdpZKNasbICd
hNVH61qNic1UseT42jeQRJFhPjh1Ha2GWQ5Hx5zgjKbIGRh/OjWLw3exPMwR7ffU2qcmjxVM8Rym
R06qFHSWOTz2ZhY+m2mZPSuLM6DCSKzWWNCqW522/nlOl2zz0A6OpqvpCIYAwvFA037GEbLM0Lse
FTeY0+SUtFivqeFF3HHEpN+JJjRsvss8cRsfPiqUKyzEsvIuQW8zSWi9+mRnuDqpcOUV0c5041cY
NPw0ZmyIbuoUFcO8DTn4f5lxvyTKeQqdeNh0VnwD80vwLdUpT13xlaGwhf6ZjJEqwOa8cnPni5h7
6ziRurvqh0iirjGarZbzex1NSJqNe08j9Pej3lnGm9GqqXBtlW0x7E1CEdapna1HSoRznIl8m5GK
xs8id92EsRgFa7eRGYcbI4tvexXLa2OrN9FgVqSE71ZhmmabNPVoh+cZF4Z2wyrLkQ3DTdCIqFRx
ws0q8eV5uygsphNmJDqGynqRNSjZtTeW+dp0inqHVNNaz8YI5Trt5Gam4qZRntNyG4fVHCfybTKs
EUMCZuXc9/Z+YLu3o0OHXzsFHBSW37tBVA1c7eAJRrhz0EYwnTC2mNcoz2LajINaz17NNtdE8TEm
ink3Ne28hnhlryfVDStdtuFNAd965zNnubVNvlziZdt4bnPqBF23mATQSv6hav3/CPX+rA/9KQ3F
jI2fD6Y987SlcPyD2CcKkBWjMYuPSY6+ZGUweDrVs8dT2mZk9ajMovpGGIlXsGWb/ySNpL79o1CH
qtRBl2oxLfRsQt38X94cwgMOqVnHRzGW9bc5IedMx1l0S9s2ffj77/kLXGx5K7Ia+d9S/f4VGhpD
SHAYxPNW2qqKLffIBKt5Csvvf/8+y5jz1+9EDKVa0kVMcn5+TdRNy2nCoe6Gx07jJ4no3R+dbrS2
WRG3d1VNJ/fS+xFu2Unl79pdpLPDHEa35AkvxTV+u2L79x/prz+xi4ZOLeF5C1HU/aX278wWOShV
BlQhNC9mXk97mSyMeZX5yGRNJKLfxq7nd0abdfp87//rH/1j/8hdNN1/0z8qCxKy3v/cO/r8O/8t
LDfVv9CAOzhsFq6uvyjBfp+/M2X/l4k2yCTrQiAgX8grv7eQlM+ofREaAwfEcMkd/e+WklL/kuBr
OVBbjM7J8PqPhOVqUa//caGbZHAQO8Y/EpSxxwPkz0+ORfiILm2Kbl1N6xYrRo69CSCevbYrJ50O
Ltj+AiNNGCU0MqW+hlZmICgPo48mgCxA9yS39BoOfzUeo7nCQ8Ox2/mG7BWuRhF7CmWWni4lrrns
NZ5VdSmb2fxIZDj6K9GlY7cywZRPyxCtl/vYcMpn2BOudWwqv+9PmFzr4YqGsdhG0Leo3vF5wRVx
0qvmMbEWXdCuEI5fzG7SiMm1F2IvKWZrg/fja88kmC5/hKOnHykHp8QT30EkYu74TDDyPW7YLZ0n
LEPKieIrEWLDkUOuezBIMT32ZZ5gzYiL8b6vjL2VdNamtPzXoRiJYjayFkNoWC6fCtf362jTTsa8
iyMdCH7kC1oBi/VaCKxbImg3XZkh+1shhrM5RxY8Kjjk1A2bVoDXZMUvz1U2547RvRXbJ5XMzV2j
h8Q5D8K1v3FFpnPa+ElQP5GuPB9B1jeGOrt1OKbbpBYrogGcUe9rT0fZ1hqt4VomKotVtnjR0HUU
O8ABeS/Wg4qiVh5ITo4gIYJnQOnsnmk+Aeie14Lpp0UDKkq7hBEReU4wwo8iB6LQc+YnGdiBKYUk
wfuEtLmu3miLXb2XlnhoGkTK2F6N8YOpsE5+LNLYHyQuUfHcWAUBjeLRxUu8Y2Cw0PTguLlf9ADZ
nJrX7y8DJ4KTgw2fC1WnAUlSWZccYzyBcltn6T2D2XprxkwfgygdblGlUdvGccKyxBS5mXRK/Bp9
p5OXpOU2DM15N8dxuk/L6FbEenxonU7FOH0zaxP71APrrGrDk+cx1l0rydVeW4kXHOgS4abKyPk6
EuRW7zhiN+8lroNvVlsJyQbfOHgYq6W55AUe1l1Sp2CPNL44NRLrvJJhxnkmTsRBFd3XKFF9u55L
Zd8t2co2ZxMdEguqzHOYqHwHwMjY91IBwOHtrrT29F7MYrwvylYsHlimkkqg1Morb+hWqWWm54U9
gYWM9iRTUqc49oPJGL8NEgZqbaYuAAPnE1M8PGCJSdHVMdmoJVwdE5hCl4U3ToSoZdMp5wJCmsSO
MQ2+MlPyyZmde1QJUm3TKi1OnXD1MyDDG7tw7ftlZd/S5DQ3rimB5VTiOicIEhj6tGtPaptyGscn
V0CbP0pSs29LOw2/hDoGAV8pUgP6NDs0GWatKXbCfZL06R6ENBG7lW4+rAFIo3Zq/zFUBj1VMmsu
Xuq+zJZ5W8gEFBGQgUs69zYnjQrVRtIMr3ZVDtEqSccB5IS03nJ7os/ToZ5jb85M+UDCW0dzqJE/
DNfDFt5yNXbpnLTHrs2+gWn1YTXR1tsY3VT5K/TO6lEjE4ygGfTlN+VN4ROm9dCkeV7bv+HCRk8J
YojX0MaRnhwhByTlrKquz46DCZwhHcEEeUmSbMmtGHeyCL3DaBMkPOgCH27nYNds7VCw0Ls2Pgs/
6p6oMXHEcX2emrG6Z1kDLrCmiz+gMrLTwD8YbqQ9DseVe/Jqg8QAYg69D7w90Z2fefGhD8riA22U
v8lMRmcrDQLO2U6lQhlrimPgJA9tXntHiF3jJmV1Pwqj1DlV4GTRPpDBemjxAJroXKbRhgrkulV8
k4DwXdFgkV/LLCRbMOqAgA1CJRsY7vab7Q3+Rgo9P5QIr9bIEYZXzOCcP2WCPjPTKGV6d/xmjAVs
Eku2P0IMxhQO1bwts6gBaGnJLxYQnttZIGfqR2++mwq73IksbO8sDKVn8oHNR2q9OaWhVKfVriyb
cNuUlfkO5rDeqLErHxJllC0YkghsV9IZK0VB9AOXqXko+sJ9k0yUjc3M0toiD83WUTv1qCLDaNgU
JU9+DxXkyvV652pVc7jmjpRUecJ6hp+rz95gR6fSr/VdJTCatpWJkGDyo+l7PNXtI/nNVbKurCDa
NOaUMSUX+O6DkdgVIaiv5nqaujUAyO95DjmH47KPCsIqr6BskrUhq/pCjsxwn7nGlsaRf616st6x
LcRRcJSOkV4jU1Qbgd7ma9b01lNCiOfV1R5IqEE09MacyH9Q/ojUzKNbV45BTDcmUMO6j2Lztu51
+prTt3kNvaK+w4YcvOg0iM/dSKxFxLTiWSDq30ZmmewnbInbYGorGo0FkSCKb0tThjK4PRbZ3MP7
cbtnpUya37Fqio1BU2jt2Krcos8x7yomIHLroo85FYOBgi5Ph+lsoz1L13EtLAKBlOQ6tsMXNeIn
tntgR8B9qNzh9cwnEQvnm8XrG+syKOK7sGWe7iSm/zrNNoQdNbPRewXCsFUTNvGOxqZzcZn0PQUu
9rCVAX04hdGE0GXjDeOlq8p6x/iAcI3/Oxx/Wjf/4XDMMHSJAvvfD8dQ18jniv90Ov79L/1+Onbt
xVrJ63A2IIsZ3/G/T8ee/JdD3iYlmItCFJAhR+D/HrDCTORULDgiw/a1hPk/tks0qrwaWGOXEbxl
WY7znwxcXbH4NP7g4+A4zEGbdBFCmO3FUvPL6ZjnQFmWUygOnjcVGUGtxDDXqG1RNkzVJR5o1RfB
16kgBBqBYxg9mx0TJGUSWBVHIf2uEsaOX/cS4E8gAgLJbO8OTY8+o0tZNIYLZBhI+LEK2qegR+iJ
P6l6NyUj2BjwQB0+o7UqXqwW1qnOBwiqvWXUH/YSkVZGoX9RPKPfUVyAmB0tYp+kxh4D2035L61T
Gt8xEjPTw/4wfifLyWfaEiMFvYlKd1ujGPLCMTnTftfe3umD4olpF6cYZpmgPbqWQ9QGfb2BnRlv
1Gpm1LvVS+CRy/N31eRxpTauJccbUY/ZpkYS+jVDy2qdm7b3uCwlTUoBGvgCsadb04lASUG1RNQ7
A2F7h2oEDVqT/qbyuTiHS26T7c1qY9cq/ULXv9jaIlAbg4DBdRbI4cWykukhh6wRHlXTxXu2LY3Y
ZTbd/RiQVcIQynhrGzo1UHTG58jkuYW8DVhgNfeV+6KbmBOY64xEUc20+rCKJwEyquAzLcqdVWvd
QvaANG/YjniqK7iynVbRvHKyQb99ksRB6oun8TMk6mdkU7REbPkpSgRKkwEz/ifxPANAAOJeZma/
qjm/3TQYJrq1i8cN7pMmiWTr2T1GfA87LQb8ugI2+4n+FnUGXvnzP3+yl+EL1YyNGeYRnRAtFFxb
Tql70UsKjIWsNV+DLg5eEiyKizjf8S5trxbpaRTOAmCF7b/8TF8rWsDbojMgydZeX3Kwr5V4Qg3B
T4p/HrmUW0I6H1tfHmXU2u96zCq8HDQfqazGZj77xcT7T0uAg0UKFjhdNS/n9OWiWBWIF4APgI7h
/E98gAEwbrh1wwTTQN4HALA/6dZhgBl/g/xPJhtvhOW48dwSBHGAGpv4sTYww2OrlwSMsEzajyRB
whmneKZWalxeloqFGVqWJMClgfD0cOqcz2gV5RU4ugCP8Ye8uUXYPH9Gn9XDIjX4JFDjyyfLcYz4
WeYGGImDnm2tDM2XCDrLvKO56Fw+3xHQIbBnhskAizPqhhW7Mdc3WVLwhjqFLQylDWWtGixGRXUt
1Ls5TTCIFQPps7Pk9FTkEoLHtEdy0uLEVveoocFKyyoqjzF1bbMNnI4MhsqKef1QZnytKffA1QeZ
8wqIcTJePj8l894uRP8A0gmQgM2HtbVD6WRgoLvxa5h2mFsaCULRGRBiMKkGYt0O8NN2YLOXuEVz
iZ7BSm02N+3kk6fnNOV5qkEgMh+PEYt4ftgQD4erhELJYEH4JKHsf/KxIeihAs1NMe3iSmc/ZjLM
oHU4Bu9VQNoqV6FteDlaVcDhZ1eAcoVgmI7rhWIw4CSxZlKDneHBHLzxrk8mkutYaXJNc15Az0SN
KzjGwsVrvW5daht5qG0ZdM0bq/G3XV6Ecj3VjXvjmG5wThDjvVQ8tRd/Jd6dJJpa3D1M9N9a5kTB
DuvQ+MgcVO7B4eQ7ZNcMIvvQvu/itvmWoKPG8sum85Ix73z0HAP9l8WZBLH1QER3yAW4OKYy+HZ5
ysxoLskIWrdDncmN7RMXtOaS9fOBnGD3MJBL9a3SCUmWGPK9BSkyQNW3AKEcQwq7Ixpvru+0xA7V
rutdHI4iPW+YD7cDYAKMOLQPt0YrYaBWIB9Wea30kQG83DMBiZhksGPcF0IXD3Qn0C9QOyU0XtLI
Qoc9uztjqKfvys3lKajb+JD0nvjIGIu+eGE3ujsyjoCEIo3/LhGIP+FInI46Rw04JRkZcLHxXCdG
TeK8ajZFlQLzzXyPEExBJwiQanYRYwEuyR8LQFY5JA8qag68IQBPOWTN2bMHFzIe9Z+C9xvQZU+T
5twCjqnw8C2U2blOrwyDbXhpA0cz+J2Wg1N6di92WAG0r/PvKJ8itaW33mcEmVXTqWhH7yYbjAeR
07Tf0iOSKJW8vhGXjMqvup+VjI696e9R8467uZc9k6VUX4euKFep0QV3Rc+Jr50QbceG7h5EgbQ2
HATzEr+Zw33fxfKi08K0ngMiJl+grdWP2aDuIhu/HqUTdWPYiIeAJIVHeKgYv9DmeLcVobIH4of0
lqar+SW0hvGsAu9pDi3nFU+ItS9Hu6z3oORLn/sDc8Whr8flxh8O2GyxAWvrrmnCcuXgEra3Gefl
y4BgY40dsDXvmwinwUhDkVEKPR2UozXH856U+W020JXYREE0fA30mGfQmDs72Zl51+WHqcoyEjCE
gp8oq5LJiNk+WUXqvcUkgOBSj+EUdYnqVjnEp2PvSFb1IJOvI9v7mQZMd8Px/iuU/+qK7ZLpCboj
7azdImgvjTMnmx6Z2+Pk03KaMOTeA+9tf/RqrL9OMN6r97E1s/4+ZmQYIuYE5hRmabHWVf3Fmubg
PopEsEE0jc7FE+Olb3EVZg1HGtepT9ANjNu6bp1tY8lwQl2ff89aDu4Vk5ttYE/WfRK3/ZsXO8Em
zCPnzte+fTt2AyUq3kNmkyaovxtaA+nVxJRQbKLONO5VWjKNZzSz5XK5q34ZuOomL77GXcvsrtTP
QafNU2rWLy1b4jaCXr+Bn/UmrPCYDElzMSZbfUEAg3yHSGr4/CgHtnhXozPIQLQ5Xon3w60PXjcA
3nUZ4FKmdUxNSz2qyxC1aPAIx1hbEUnVgIKsrmXzM25gwVh7M44u2IZK6FXiNUiUuwSW56vaKhUy
qTbdOGOWbYTuWQeWJux9BD4ZSj+YN6GisCwctvDdkmg1rixLy3umsc6d51OOlphS2OiLvuT7RO06
nced4bb9taxTe6W78NkxKyKQaSJshBw1Fg2ogn6b5490HSj3E6IfdhYSL+yaIIe32hyNVdc6Nvre
Joru4NXKXSrN6cms6/48NdJ8BXLJA8oJyytPoB5FNfrLTZszcAbSQEp3R9gB5D59lvmMKdbOMfBM
RTNsu7KII4rQUpw6lXR0PhxzUwdYotvEu5RpOD2jngiAI+TdS9RFX8Bho5KwhReswrEPn3vNQNVt
RjBlVSNPjs7JRTdDa6V8RrVO5/A7tHUyOKscc9e89tzOqXdTGtncCXnLEHC0q52KO3bHLMJAWYHk
3+tBeS/a54v3eqwfg6R0dzRmgmTLdjgcwOiC6sqY2HoBOKixFg/wogl8rJECbFD5NWckT0quUNR1
57FWYJgta5Q40P3x6uZj5GGstXvoHZ3zw8MosaWOtecDPF9UW7ReDj5RGttsOVpphnurrMecMiuI
YessT5wtsgG9TQjWXHvosa7DgmwKpoweSF8tNGQXLlOS9zdz42n5zP6WXknglLAtch8bQdIiumhS
THZdPobOQwbTkZRl8o9XfZtwLCgG9VvKlCzc+U5RcAOZnAVRNKa3IZts2GfjpUibZjt1uBvWCblC
9w3HgKXnA5+3oMv+xc1xvm1mshsAi/lvYSfKhzkYaKznYbQjXGe6IHO3b5CwgYr1q8qgUW53JxCF
7XlExbonKHq8E3bbPEVDfqqG6qy9edwAOa9u86Zsvjk8LfckedcnQXj8vg69Fw5qw85taqxPtbpP
egbeNBnSlLTaMacxS+QTWQmxP8/TaiAmJVmXWQGIMrec+aGTpv5tTPMMGZFv0WAmlSlbEWvLBZHB
fEk7cA7fpn5s6OVO8y1Urjre0t+0O2RC+kl3U5HCkY47FVh7jGfSOOLl21eRdB8QWr1qmY3RGUqr
G5CWa763w4JfsDnIxUCFO2zqccDvnAAu8YgGcR+QGNvma5zzX/UAM6cI7krdkFqCsrQ2sjU8mNc5
UiUd7NoL3bvQ0tUdu98RenNuDIc/VPJ3P0vgP5Jh/qJENpkXSUIGyCwQsI+WaeUfBs6hP3SThcT2
4NaMRgdJJWrHkfU0T27z4dfiH7Pc/jJkJrOMpCeLAbepOCr8Mv7EqDIxtmnKQ5HX/qWNOLrD1rLf
U6MFs2GV3TfwIErdhL3XyWNdOzKY1o0wovyKw5EA4M8IS6cqVH2b1724yQ1nxkVoCeKso9bfYhTj
AKjmYpF65k7zYYam9CnoVTs/Wo5BcEc1pvUh7pCDQUy230u7H9rHhqFfs5uhrcBtRqMl1deZegIN
MDbyHFESFKVYhtQiKU+Mp9yV+m3IpuZjAbn9IEGleJSAkSB1Vg1/HhiGfjOBto+XkNoIcEfO1o3E
xQjuZ6MhY5fRAdEo3hJVNPEH61tVauHs60g447Yh5/LtsxbOacr/A9LlL9P3JZtK0akBRsU04Neg
QnigVgAFszzY05KuDKmI7kUnMsq1v19dy+r5Y9vFX97IdxTHANIxGIL+eXXhNQIzjarzAPOFn3iJ
L9+2n7Er3HvEpcV4VKgNF/rSzC779p++u4eUwccYjTROIjn487trgsZhEYzodBNtPTkDuBqEBxPn
R9BAwJ54V6d1KQKMAfHs6u/fXPwykGUg7JkK0QGiTVf6f/nuxEwYQRnU5aERmleHN92pq5tW1lOR
NJTNSkCn5RgzkdsQMupamdAxKfyK0M0OcJPE0+cH+r/Z/z+0NxnaL7/N/97evFnsHv9v/V6XWfyL
BODnX/2fJicPLIfbxbERIH2S6n6XAHgM860l9cUkNIVm4x+bnHQyPdiwhNuZ0JOWTua/XSXyX/xR
wQphcf7UFPziIvk7V4lr/uXRKpitSPqsEOzgNbm/wGrcZUqF8yo5UNywtIS/iO/nhsEirP7aH7dt
r82ShBE3guMMZ1IdCwubGuJVvNpra3CW2dY85um2tMuwOhhZKeCa677ITQ4+svnIY9u7TEuLDn2U
uCltyG2U6jxwJyupoHHRZOljQedySDKK5zRDsZUDvL34ON7fCs4ub9qceQYTasBdMRTCuwgq1neM
AzzL/SV1oixCx1l1peXpvZW54GqadHlsAymlRZYm8XQHpM1/6STDbUZwS0ekbbzx4bNDlscCfEZi
yWOQLhFsUo8uaVmUTyVWlbr0QHOytzUeD/GMtkC4Im3bWCM251EIfnm8mwBy03vpfL6G9hWPCcsK
iRNkE33CX2S/u0t2V1ka3UH2kXyel2ZIIXmOc3CmmQMxUtyEVsX3R1FEP8/JeGkMa2wOrp+QZaKZ
QH8k9dIs+hlQz/znTQaMoVajrPlj3P5kB5a2/T6F/L1VF/IBbDEspSyE8DtThkyNggjFXEf7hL6m
P/Kt1RKD6KXsTFli8t39zKZv1Q2mpEgBVF0QdX0jUzzoqBjFqh7i8ZoEcX+UpY/rLWaaj0Z0uZ4w
aZde4sjuumFd8//8/EHZIwixw6Xrv1jd8gv3U0dH25yb5otDFup4GRBaic1I5lq+4aCfxvdGbvEV
yinhVRB08m+vyehz21nHdcGczmf8mXg2TIyJGQq7Ybyv2hxrpk7zyHytAbLIXZbPBmTmYf4RBQhZ
VmZf+C9TBs1kbuzdhCdE0V6OicCxmuTepcZV6KkrYw1mnqeuYgEuXiNWbc5CTwGVBzucSLzSHCxN
gt/xPUubtTUlfERnkWVRaLEarJrT6cqXLd0hf+Io4CnB85w4eHqX6KpZfIZF2FfQW9x67qDbD0Yi
+JjR5YqbCH/KsMEfyg9cao8O888uXZpodJBFgvhznfogfrc9S5QpI7flpcRbqQ6kBcmjkTBqZRgq
+dzx3NFAzSFKkIpAugGouZwVE2Bp/RjHhTgBuZHfrl/WyeTTWu6Wn8iToGhzmzOPJyjMIdSYAIBs
xD0IM2kSAZHZaiX0Gwfo4OVzCceGy/VN6S+Wy82+DCnfAqcfH2hNckkGK5zuPpNIsT2SORmRyLb7
HFhIxN+LA1LTEtWZx4LpkO+eM1ydrIDllugyHe9hPHDxiELgxzZ5cMQirt6IoKgPla05DFLqiScF
fuDFSMwewwrVb7lKKuh8We1yczoluZqzRY8ri+yhXw1xztcxyduLIRRR+OFj5n4wTRaYIbnJAThx
fYKlWd5bLd+atEHOiigijy7tf3o3mX+Zq2Vjbj9jxDmRceDL8DoAB3eBYd3h26JXbNRoY7aw6fyN
SRjpgZQ7E6MZZE27Go2NZMhfozdO+b5yrKlfZmhY0ZasEe4wq0aSscJRNj7kFlqHh6kZ0WMtLeV4
olcr0Ts8pLCTjl6RMuHIRcbrfDa8cTuDtW5RhptmIJ5aW3dcQU6ZD5qFDpIDv85bStfk4Ism3ANc
sJ5couRuIC/SkveipJ4fG+JL1WHseETCA/IvY5qyogwff/QmI3riKQA4pk9h6WLCkdRL0SkPElDT
Jj3lTllMC/qBXymLl8jbmIDtrSARWXJSVixwQjn5WeuGE5+JQxlEeMFQoeom8UTsz4B4pSa8g9ZV
yXoRDUf2chmADJgVKOmX0268TGLyXPB5klwvZmZ/WTkupOkJLVXNy1th0HzQ3yXaO7JZ3cvcgjGn
/wK9XyRnhY7ggNSFmdDnmlcWY++12fKdYdUv679zHQxXcU+AKao1vudnY71n0tGiELOZGADP4/lW
N60HslAu69FfpgK68vwXamt+yJ+PtKQRcb7R7sBSsgOv7o6J1+CprjAQ1eBWDXGnHO6uLEv9ZN0N
XF5qxt3nHZf3nnoZaJFicavsOtp9PlnLkhoAq4FXvYgYYPnLEIZT+moPS4htphbImOhJUFbLaMdH
xrVNuiq/F1FnMQgsPmB8+Mda62UzwJzA5oyVEksEku+bYbZ5kGWcH7q1V3parMYI91+ErzyaDjx+
ZD5sRNhxhOBkXpRi7ZSzf86Lhr6p5QYjnagm9rP7OckAz8SZ662R+ocvbKVkrrZ2zk9UmEuZ1I08
a7kngTTziClXsCDsZI06wvkoi/ylDEV98oOxM0GhMdnnHCLrJ4shaukvGxFxQNkT7Wl9Zo/x7kTh
mgH3LjPYuiKkqxKivbGXCS3M4pCENKa2sVsxwGUW+7Vqra1hldWlWaa8NcQ208WPN6y6n1V0S0Hd
RJ0mVMiv8+AOEkm5BoDzCt1kxxCJyaHj+nda9auEUj34LNonJ9MG+wTAmeCIei3nqYrOTyrHoSti
IinUJugLy7Fm8p8aFEErp1LJGvJOfhDY1iMUFpqMI5XSbyusHgQ1TluzgxduE4JHyIk7TD0EQQ30
fHLIRzj47Mb1OoR9TV8QPOy5lWq+9cbWPTWJzzYXj9XCO2Csmw/iWYkeew1Kj9t4Tr2TawWsXqE4
lICN24Zeopnc6pF08NTtzkRMmFdXUiCvGsMe3zNVJs80bJ/J06yyCzNDdV+lJFoZYAkZiM21v/No
0P9optr/LfIwUDXwDVczi2xbEfCz8eqJXhzGlIO5tK2msSULxtNor8DupquOxNerB+F0unK9nA+S
PYvd3A0B+3hsbsN4ePaX4L4U8+neDYavjNKX+tT9DWfERJvxv9g7s7W8lSRrX5HqkZRKpXT4fzOj
MQa27RM92Nia5zF19f2mcXdvoAr/+7wPdrkwGOlLpSIjVqxYS1c7B3uPg8hpVWCd0X3sAe9Jfyp/
L5dy+Z6N7p2FTAyQd99fBWmCUOqq5bZWY3mocc04RuFEzxVxxX3c9ndtONIe6Xwyo31ftvUVfqiE
KGw0tnIGqEftFnnCsnPOXTr4JxnW/Vkejt5lLRhVYtEqEIdWfsLDB7m1tg32FrYzKOD7Fs5nZX7j
odehyDqtNXc+cAggNOEhII8lrn9WIAfzMcbVQlSiOrlW3x0Dc0IIjQHaEuMVxpg4Uxr4vH/p4R/t
MsQGYOiZBhguZ8zh2rd5Z2BVgMJ7aKLWpS4bCEtWoPh3oGH+t2EqQvIS113PB1RrmZoY6s/ostI7
Lkcktdjfbn7ndmhaqllY17bf4quIzgmTXd5hVLiTZHVeQoRT6tHKy8+L1eaMFeIEtJ26rgeKZtsA
88/w0tZhPNpRnmxlkNM0gl68W5nnwSIwGc6mSj41SeztXeagt05jFyZaOWcaJuNj1NmIe0V1v3z2
andPdt2RCaZ2tdO5ne+HljmYqCWiEPm7cp/WTrqxUled7B4GL8Zcete7GkMzerzzJaw2BYlWjDiN
EUiCjrUbpH2LG1LhMNhTdIgSKQQ1s9s0cqAuO1lpuLVrP8VPBP/4QPug3a2B08AvnfCHiZNoRYsq
FtFx8BOLwNSl/ilgNPbByns34NiLXB+JCAf1xGagAknaPf2QGukC3osUHukDKtLF2cpkOf16nR+Q
YVr3TLvyZaYgPrmFfT/HS8AWxyXZs85TaRI/AmmJjAhmofFl3JbXNJD6v4yR3AXsvys/p/fD4RV9
Kml7f8Z0zO822CRFw3netjr9q/eb0T5DMzAczq3WWV1UIUWGwmcoxnbeZ45F5oR3iog+REM4k80a
QsEi0zr4ErUFQT3Kshk5UmvWDPVuJMQ9gagjygVy6xb4Nm7i3rLnGDcvexRfYGRy6hq3Rh9vpwAB
UjVHskTsqePvc+bkGXKQJW33CWp5t5fo2uxhqpKvVXNPIuJPHmeT6U/rc9tZFzp4sDHIRYtt2c5G
ttwiP/tbxf9vYNA3QJXjSQp7lwLaVZTRr4CqkT49jNc0O0V1iJlxWddi+Wv11rH/jL4vPBKvDMlG
6koWiC9iOPcnXPTtoIpByBycAjwj2CfcVwylOfERgnSH+CSXMKC1WvUx7JfQidxrhyGlmGQzao6Q
DRJack20VvsGY87ruBqcu8AenWuvppv6z5cFwhaafqTteM2/nlWpxBjVsJ3jE3rIJOkLp/9+QeoS
lJXiGDkBl8xnLFeSI2uK/4TfOW/AadZDBL75jxQcjcGXAF6lVc6I6cqa6IJSKHNazUBz3wZlxgNJ
tES4RsyBuMtVZJ05Jv2uPMa0mdZvG/eD5+spx0wdw+XkNJgKumnjKvvJjBc1TCUItO/von/zECVj
PdLgfbbNRKP78oanME4tYQUF9ngTtPZQL2OPvWjekDTJEPGwin793l/69hEjMH3bDmAVbUItnwKC
3pZV+8xp/I9SI2+Ib4gPkAN5EN88JRyO4Zd3ZEnEmUbyBjBQowrqW3iqD0BSDz0QD/5X2NsDKbhu
/+QBY541E/VFNdfwVxwmCzGz7RtTg7Gy7y+VeM3IMzdm5l8YyXJ8mv6vwFk12Yyhdm1yanxouaSa
1F5MJMMrUAtZkeirT4w+BN6Zrklb0ZCo+/x88tzpdvQmhEmSaQ4f4KxSLXu/8mJnoIz91RyIvZX0
PY1hnBQRc6RwpMB6qtDmzbbwOSE1Vd2Ciw3A4NNzUZqWSMOPkIwIQrpZ6P0ZqseUobhs8rjHtGJQ
rKL1hhYQzWkqoPeXw30p0M/gn+MrV3k+3hRAiOFrSB4Jc5BpRNaPIpHEQLdecWsPRlPqVAt3T+AP
L7HdnKxPlbsakmCZcFsaaZdPCxyg6lMs0AnZypUWEkQ5/i+Lxf9Cy9IxLriUlMI1MPPcZaA04zzG
6alGBg2pe4UV5T7GVO206pKrS5dO446poYkdQkHw9OvD/h8S/Wck2oT1PyHRu8f8tdU4xFr+4W8c
OgRR5t0x74xxDqex9T9kW8dmSo0mXmi7TFXyB2/Vi1E0P+TbNhNn9t+txuW/jCU4Sl+2y9lDpP0n
ZFtPcf2/dX08tM/M9CoHKYRDtvMvB46/9RRxo2h6f1Hu5WpLL16PaR/rIWLcyt6Uur+yBg+oqVRM
4E8BOjgbQPL1C+iZD7UidU791FiXEcpMe91a5SHWMGBUvfZXdVydkk6M50E7Q9crQv+iHivrU4uq
kQGNrYshDczoVOl/mqg57rMAiUuA5Mw6Ok1bb8qekROfsSZKuNU5uECyyB9MEfSyNkTCkH+DM1p8
ytPkyhdld+6GyHAmbfRxXtsPS1/vTIzdMAfnnNq+EagwB/lWFf6540UIl+ThLonbpxGgdjdmTQ9X
ssu2naj0FYotSMEiPUTF9T2xYBO3RW/tSa2cAyjUepRG6aKK3aNVyeqvUE/Zvm/ydLcW3h69lg9d
rr090RpxGncAC1UlUIRE1FGUPtcvmT1hpTxqgiA8aUi1tzgp17vScVZAVDfczrU28yrNdIIY/KHT
ob1tsTXdww50NuRgxFG7EcwMSAG+y7TOXI4LROmiP6cau0occj/y0tvQLuf9gJ5uiL44Y2r5JkJ2
YwMXsaNlHds7N7KJw5mzxbnrAXkavZ2YYNozOjLsBsZSdoUe420nLX9fBOO3smfgZFnK8waCykXT
Ia8t4In94sOlRXPAdLraQTnG25LDd9NK/xTiWTxoNG+D3MXido2sBy0AGCgpJXMkTNWIESMx18Mx
00Jz5cwli7lD5XM9o6867RDUQ41jcSRyUBZ1w2J7yCChmCGD+LiMPjRjsKR96GRfcVH2LlpM2AAV
sF6UooWSTN9eUNQkYlSwHChbisLa51l7V/f+Q7Csl5k7w/9h7uhgVZS1jr0mR9WUj6vMvmbt4B0z
OoMg3zPqGmFmnbdu+MMDtd0NeLrv2BN3mPxs/JktEXTxR0Ra68MYozhH8YN/eTwAdzjr1usLGxUL
eda6mfNVe6uzzbv+Ahubb6v2lj2kFCglaaZPsgI0XVeM3xiWw/yiytqdihvvlKzMUnloEW1BL9td
7nSfrX4o4Zss0Q7+C54AtW6PTsATrNEyO/hZ2R0ikd13rh9fVXZSHkTwLQ57+3yJIQrCZ7XuCmgt
KOgi97VDOj69LSc4hlXv28AOyIahc9zd2RUOfaiu5bcrTlk7VM6veoQDDwz7zXtGb/zDSuGzkwhZ
76sF+YbBtWyUdbt1b695uee0SxAnRuGD+ccMfYHMP3MoY7dpHEwnOjZICk0w2C173FmA8veoaLCK
ATYyLvDG1of7AI/xF92sJtGRmX2PHjM6Wpbj8+a26wGintqGIwOdcOCqTzmexEhjjPa5AxwikRhh
0HQ7W3my9xsM0ME6/C2WgPleaPQzuNXxUlmV4Aety6pOkQvK/WvAn29wk5mOqagGp1bFTBxM1k6t
rGdDJ+OkkNliRNf+Sf8/YDirlufNhJBb5g+fsGA7Iyf2zwNUMTdeJ2/9KGv3dHhqjAEXmCZz4e88
D0VJtw2/MxB3m9LSojtwUyBMs7Gz1Dnq1PpReqs+FB1jfINiAIKf71V1nH1t8ImqOqjY6vBIRbVV
R6QBiUKC3/HSx7ZmaiwOQJFrdzkpo6tf5MrazME4bNEb13s3rRFwRtdma8d+d6VddRhL9zFsUYEI
EG9ABamXnyI3ibelghSMBYDNq8bkWPtj6oHo1Ir8qOwycbQLpj+ZyITqU7jTHsWUHkXKvNnNYRmc
EliQdeF+9f3+Mos9HO7l8hDMvSJ/9IdtoYWPNHda3YXh9FeBXssOJtMPhGkZo4rSYTvHBZz58UJ5
Q3fdBO55WmMeK+u6oK8DI8/ubookQpFKQO5CG+Rn1+Gum4YIXsh1rI+eNzJ9KnW2b+ehuKQThbHc
0gXQ+hnvKzKa+SL5impZeKc9JKeKyrlY/Ww8TK5uD0NQgPEEXLFa1zvA4vQGb3UMhjmEFitaNvnM
HDc6TcWhg+q7sUv5yXTDdv7Qphe67c/iDm0gZq0tBlaxRiwSjhfok/6XIl8+z9E4npTGInV0aa/F
RXIY3WE+LtViHWgbAa6UU/hhKKYbO1b4C8MX4cbnq6bto+0gmQUvETnHA3Y/++lhaVOmZnyvOHMS
668xxBayZS5YMB1KLBzHs2BaO2JN2u11FPkn4m96jkPvfIwtohwK1XI7ooC9YbqS4fBVyEMM3ITr
YYO8rdc4x1hlf81TKs9WK7jTQ3/R55DIwFt/CqtR50VVRAZqYnag8Z2DrBVSO1DZz4OGdloNoR6S
VR0dICGjoRfoVVTfCvLi4d5jjBZNOwC3NqxOCz09xGqWoQ3q+WGgTsOhPGv9PiugGzLXEOCd3IWo
yaiETgcvGTapshenFvXVydkq42Z0L0bqR8bSNGR2NN1lXxO9c6ZTmjnNN5UbyVvhlcA/X2rs0Nfq
vBNTr8JtVmODITcVgxRWguJF061dd/V/6fX/zxwbyS8AwX/Orv9f8djnL4bYnv/Ffys8uOG/QuUC
NwRKmCQaDOiZ3kEd/y/mE5lPg64WkgmR8P7OqpXzL8Ra+HHAo2dN0f9hd0i+JW0qOcHsgsc01D+y
WXil72BuxyGdhhSEaohnv1GGCdSky3K0vR8JSlrZT3rhkbB3M+50LWnVkLn6ISsYWTr0WoDMkuRK
+X2Jiqa6dCj1gcwbywPxyNvAqtmiYWQjbEVoTZb7zkYsQm+ZVvBXIExQnsnaAvO33rTl5eZdwiZw
7N0PiJo0qkMOqbHm+wRztg5m+xjTIUPmMHU5fUYbHTABdtXKzcKoTNht8cexguhQwfho0FnpCanW
H8pn56XHFAUzBC8IOAH/4WsO5eclzEHe5dRDv8ofTY+eFxKdhLQi33SeEPlVGDPrYW0XJ63Kny3y
4/rOQ6OFW3OTsePzINIZL/d/21v/BlF039ySYliK+oyhRx8W2huAg9GVssb5+glenUTjwkvj/Jxs
q+1TBCdQdMo3pUoxbULctEEmPM8wa1SbzG7q/LFeeo3EqxpBgM8ZPettLN+jeB2pBxYexX4Y1mR9
SDo/wmrQX/PWv15pMPBjZej1ELttWkYq/APAZUDI/+XzeQqmB3swDAOKz9DnXXi5zMg0LKmVF9UP
e7a0/0kyj1HfloAs6837q/eqhORC6Jh4Ho5GiOQGXO/lhXRRtuEKB+UJaMt1xL4popzUzLV5wxeh
Mu/DDIAlElB3WVgDDI9YTbfotgLvvX8nL0lV5iNDkHWFTSlLUQvj4uWdOIww2OGS+U9TH3T+tcRz
eBg2XWnBvzpn0mqlbHj/im8WWSIzIx3JxJONn8pr1NNyYkvVhcIrfmy7WiN/0lhTTq1MY2r+w7XM
e/HygRK4PAc9IiIf1LFXD9RNEd6C6+w+kWD3qffDpeWYJGckuew7JkHMEhfap5+w/6cfkj0EhgEY
ARmYOvnlsgp4ah0Cqf33xQ5H7IEzXCMm2qzG8+oPn9F5+wjhN8PE9GEdE7ztV5spQxAznye3fOoL
T5bqlIZRdV/A/2jR3IeNEjcflnCN7PKyTrvKt/eMsOfrQ9arhhofvTDcAEicI4YfssxXwtsmiHkW
l/kUd0iJjrPn4ZT2/vq8eTAycIzXDy6xoLb+64AGdy+gnWdX3yv8aLiLzkKG7OfkaEt+ruk/12IX
lVM9/BHCfrv7Qp4KdFWwYrCl12ErslBkbCjOv63Sctx1C90wBcRWCNF09tYR+LoVJ16TXD3qpGBC
ctd2XReSLVpIy9yl5TpjqZFQBQ/faO6ZRhOuBwgGlBpQcveHVQpeP1tuUAFm8ZqEZu789bOVMRqH
5djVNKNTl1cxCxghvAF+6thUq7ZjPR1DRnWpu3Du4m3qK8/jMKgodAiWYe7F+jsbsMx+wohmZTj+
vHwl13Xohf98DsBe1BBd5DLG/uc+DumtUcMwEQmAVTAHjFRMN/gcw5VwJp5IAluGEE3XJuGCrl6K
4GOUNMPyhUa0wyXaZTXyJG6WCYI8rBq/zUArWtgxmzaBlHeDb1JW/vDnEfWEjSB/XW94/UP5uQKJ
Xh+6lcR83jhIwTHJ4GCO9BmaVoNYJ1IkxfqwDkJNd1PX+tNtn/E3M/aIjBOumyTxa56Zi10ely5F
koIqZKid8KJHSIryYWo7y3Cw00nlV5L+Po3QduM7KWXQJvUVfmpHOS3J8HGYVclhptslIwT3TLbE
ep/FIZe20jnkx+nOmKtZsW78awHLrf3SBim0vsibWjSavCpAu9nByPsiQWR8PB+XcWEvLahrsnQp
VFJ9waggmjkYHg/mzGyDyOVta4J26N1t7VVNnp9+fwCZDcyCYLhhh362oyeKACf+DxXbr19iE8QK
3PIsjFb7iFnRPcC3LjEzb/IMfafnRQDOsbq9SCPGILZsuRrFbpGskjUYRaq59NIkBEctaj4T7SSz
ql6ez6ycRL6EH5hnZJPPIZmPYPGoi5srCssIKOkm8lmWRquWj0egN9ulBqTMfoq8rtg0GbIu5S00
mlqpQ4YnK9ulkbgiMIxVIasd7GIX7SQwssXmF4pAISR0GOIBMfRzy1tS/b0tl4k1rJcpM+MkBEYn
+hQUts+arGoMihntmGqCShSvlcndMmcRfI8GNsXYRmZh4y9XrcDmHhsWCzNdpNXdiSiwp/M78WFq
lMa4k060Hl/FSNiI6TzsGcnLdjUCNbwK2AkHfGXFAxCBmYIbuCXNp+cv5zEz98I4F8yZLeoRvII6
aHN2ilh9Gn2THximE4pLSOJul2hi8vW6B3iWn5nD4YstjoP4T6NOD3sD+cupZAVh0Yws58oMOr+p
IAWkZTgsWFkdYqSv2aImtZ7umgACxl0LpMULrDLkIa9JHVeyDG9Oec91pzHaRSSBqevHrBWdeaW9
0PzSzvYcnoSEOcQfMDvFdKfS3GUVEGJoeghUi91n5RXmPg6/sO3gjBTblVzM7GpBeYypUB6ujjwt
QcE8+S6z70JaPuG0ozWkTGRKiiRbD75tHSQkwEYchhyqNk4kCQP5u5jG2XojtV7Y/kEf0LndhyWD
KBWJwlz7175kOArjbnsoIHKADon0Q+0kCCJtyNXNE67SCQEhqJqqnyyoknaR6s3StUPdb5ei7635
Io96+pynyAK6/956QVojTtE76GEiYJuh0/iJqfLIq64x8QsNcwvS5VzsCcSEm/3AmIxut3Ez1mHI
YIkfICoOO2JITiCHo4yBNXPCLOpys7TwcSPYaj5zmC2oAyRI+8JJiy/R+YLCdz0sSI+yedLMhBQ1
zLqFIATKwFdQp3r2UCTSNo8v6rVe+V7rTmOHP5YUhMq+rVilHYpnDqTDxbacsb3uZx/tnUMG2Yun
VEEI4CyoNY5c/jZEHodFAlkM2bl22kTDdIDFO/OTlDAt3xu6yMSl3J7K5WPIdB0bKWFGk/DUeIvP
+g2JRXSYWEXeBccdejYU/TWha8hDa6sxmcajzTsFWIZx47CfUe7aeg505eZAuOQ4mnSjOOXLCI5n
vw+8whyywzBirYMyAvQMi0O508QHHSSWh8+R7ugzE6IgdzbtADSLNE+Hpw0mPibFsi08S76XAeTG
q991CFHfLM5ctxDAjzmae224RyEQHtDZmK1rB2IHg2PXIqwX7T17jNpPhoSjL9Kaw1/vJz0r7lgh
YMkq1WWieLGzcSWdPgVMYLKCv7d1mc7me9qrBRt3TReTOCNsYsJ9T8t8fXAsdqXYC9WFAOxkorHN
+2nRi8C2KUDi1UHPEPWya7ywq2yHum43oPG0Otr/alUzM992uRR3oYtvE3uoa9MW9blmyg9+PY3N
dyjFrXXRYQDoXUXcqaBnhOrYV+ya/PWACWZdPHlZsdKHr/2ye5xxfZo/oFYMyI4QwFBfNELOTYX6
As2CZtt6AvGSAwIowXRNJztazBw4emyXouBYRRtlAC9qDSOOIL8E7ZpxCk+dt2xR+cMEdQNkNqN7
6ikNKI+PjKWHL4wTjd4nvxi0F4NLeTkTq9j86KhmFoHPH7FPo3g4GxJOsmKr1mJe112YFivKdpGL
W9vFwssxMtqUX80MrDSHCa8P9A5I0Na7OEMHhoOPwafzHhUrWiXe4DpbDRWjxucvHmjHWLWrMgiT
aClA6iniE9oww66t7RkfkbCy7aMzM7RxYHLdAVMeQOVw4Y6EtG6avC69+7Fvu6w+2o1C43of1vay
3C3DIoYrmguVdetZXr8+0KryGOXsfL+7X9UUM+5fDL7qmmOAXtm6QPAHbduFy1oYUbkB8juie0FZ
b0LEHHA0wi4OMgg+xVlQPSVuA9bGWPqg2x9hJsWIUg0y7Grjil4O9nGIqlYGtJJsWfjHqLQA40NH
YXJ4nPyGtDb5kTAUOoC61vC6sOJgUFWv/t6HOm/F153Lh8mY+/iVfduaGWbndo7hCvWbGWyQY6kp
RdnI+1nLpvF2TTR3EYR/m5mJ/ER3X5KNRfbMC9NhbMf+ryzUcdJjJ5bJHCshgYSXuw1M+ojZ1cTr
kHi+iXCltE2GmVoa+aFDBtYcI00h0JQMLtY2tkhJZdJOHD0yKTNOmaGSsbseNQMKQ3QYZW3yFB+E
mZiisEjmbrU3lUV4hDqc+p8Rxqi4FaexVB4C2g5gDZDLJWFS9j2ZfZBbrNLRcyVZ8GyTu1nbUM8N
sSwLoErPRtctmjnDgfft/eRU/ipOoecWpEQVXWdiCoRDptw25CUomDDzjfgtAbEsXM5oeDweqcms
w4EFaiplTk46vQt32sWJ4tqjYkpw/TR5sFoK1MRCbM4pzGpkaDY9Sg3cP5qaJk7mnmI4BflHJ+SO
qqjp8acMu9DkqyHyNCtKTCPkyHluqxrmXaaqSzRqJo7FoWlMLlU1yqQsjG+bNRrqyh+cn6PVI+e2
g2I4GbkypwI32KgGuSdEte1OsvzEcG1SpF9wj9+X5pT6fYJ5Ts06woAziIUf4qKA76GILBayoX0R
1jRmSoqOYmQUeSbMZOYOxt6CGXz675XAba0fNiOa3mSkqkr4jXWJqbhH767SiFeSEJmtmKI6S81S
LpH8XHQO2NPzY+TAdJwHyr9xuAvaCG7JActRh2c09pNyuusqZkgiuVnnzI7CL1OuZJafElg65Xzm
kY5Od6tyTRbrrI0Bn2iKTGly1tiVSSrsAVXuGUaRNoV84LdslhK8zlm26Wx3atghyk6WEruRyean
uuk6ebKZoJmCm5VxhTq99COFLPJJr8gH9HtcT20+KiRbki3c4swr0patAbzoYvID0QT17TFjSIL0
sHXMBhPRiAf6EVsgJgYQTvp1uibTFHNojvVMoroVoiELhHFu8s0BeU0sRlAiIrPGN5VSG1GTii/4
e/PTxit2vWH0SnFcOggScoYliTKpYe6PsUnmRWPu9vn1wPmO51KMc81D7SCoDuWlWMQUf52wKEJM
lpGDXPFWt+yFYptqcgIobZ1n9m5RuWF1BZk7noZdXPSBwwQ9Yg6CpJYmPs92pKnNtaq14yPYRmAJ
sAJx4GwXoiszYbIRpt3j1KGLgpddPjawIKgtPXHpzc6Q49CEWGH2s7RdUwRmDQIPd7azmAfSeyHp
JYUnz3nQctUXAnaYvoAMr5fpuLiizR+nxFlYlOg58+ljGzNP+u5Bx6dNseskMfhdEQc4x5EYLIi3
Un1VcSv4KqZmoU1kWdbyXUzYgNzY1mTbW5E0CeXIlHQQSk+BD333zl8LgbCTNcM6vYH0aopulNNN
FtYtjinyFbJJ/GXc1OyPqI9Mm3woAXRrumvWSrO7m2RFjhLKen1g1U3EXZ2Wcu+sVQ2cU1M/sJ18
yeWB9qLVhMqGmOyfGkZghmRfqYWtf3ICJ6FUyQPyqOdXr5oKk1qhtoz41wamStFDNJ4mtK/QMoFt
ITZWJLTZksoO5uqD7S2QsFmQ1VTcMoQM42/RBDavONVy3FzhxOeRvOo5gzadVMv4ES7N2mP+vTjF
CXNcagoONssjPxDLMBE6/SKv+TUhfUxiVYYxFU/SRZWYODM/V42MQ8FqOWuzCabzFQn/6G97kCu3
2IfxZKrA58KiiFZz0zXOPfix8pZpBkeGgO7WuTcFGRudIslm98+Y/vFIU2c0tz5WqMOVEA4QcR5w
CKq8HD1LwBF+cNXsKFR4TMAaeIxWgodEn9KwY6inX+kMJKLKH0W9mApdP0eOEI4ka8gMkNmV76NG
/wYzYhYXvjQNHSXf0ErxGQjmiLGZb0uEiVi6ndB/TuQOT3bEPDY9pDse6fuXfI2qAVMFlKeM3HuO
+1b0XTdVFdiDP3yT/my6N89bowgsg+z+00shLE+OK0zDiNbUK2SVtnqzTqAT31IPFSkyT98TE0kh
wZrY9f61fqGBf8ePHaBj5QgJdVH4b7tSvY316Fzk4tsiSkYyL8akdNmJcvASXsOkKx3OwtVHNPxx
rDzZA6JMRRsU22ZwqbtBIUxnI6TkNbHnOTL/7n1UXWxKBFSKe84E5bczX71/+2+eigAWJrGF+0Y5
7trm+38jquGCVQ7xrOTjkDoL98EBZcpCDldKqPcv9WbPCYDhkFYQnSBGmF7j3aRR2HKSQD2iYSNG
fYp0kM0PzoqOoEuRHqPZ+ocP97qF4vBglO+6kmtKBs9f7YOu7UUQg98/ontoYtSw8LLdjCmR/TZ2
kXnSuygk3yeZ0Hz9o0B5pftAtCvl2fuf/fUy0zWV0vQyaJNKBw7Iy2U2422QdWPxFUyC0lEnCShV
UClTzr9/pderDP/K5tMKW3E1wLFXbcCcxBCSPVwopMMU+jhNYUrzNKNSO02Jmcj+Q+PxJW2XpgkE
5mdxC0mHD/jo5UdD0WglmKBP31X0iZJ9h64FYY6gqHmuUdcWi4OYdqyTcKtymXAyvv+JvTeLi4Wk
G6LiguKc4qO7L++AKjEpnEZVX9vE1riz0cta8z2oRxJmvyzu15sJa1nOPBRBTPz+DYpbcjCQV+lD
m07OMAowi1Nm0kA8QP+at7iGnU+1sBYBvunkEZhi9btADFaA772TD0RrNUtzWDKgV6NOlUQ2L/4G
GQSDvw5qBDxy5m6ZU9I3ILp9QDLvDsioTG2w7hiPNblVP/Um7bI6pguBkdPWHOd+k5LbqB4NHM7i
pmu4LfUM0Pek9kTNPHdN0pQFw6+Mz3VMshxlZUYksft4Zv2DOIN3ce5OCzSli6TKgWXfX/43G055
rmejB2FEHN5u7ZHKIrHsVX+pkxbC6CluBlMChetgMoDfkPX7lzRvy99Drgm14a8eTQAXQL1WNaFR
xtR0H8xfwhjhC7Ef09DPr6ADuznDW73NHRgrkZEianEikxRaRWnu5v3beP3JBQxIaFm2kUnlnfvV
/v5b7KxQ4Jl5lsmXvAb+PGfKcyjv3Xx2u0u3H/6RYA2TCyRnUGsDzxfG2uK1aJDv2HGaNH3/dUKf
cX2QmTLbIssak1m9/7leMfHNbw8UGh42Qh+cC0xOvXyh4nmxi6Ka3HsmXu0AVq/jD/EhBkal0k2z
mdNhQ8O75A8FYMO+XKQIHyjWJNSvBlgXCIaSx/TvG6zhyEOdFR/1OzuNqVCYM+StSOosMbDWYhkY
IEDhl5dwCnwDE+MlzU9PloMtEj7nkrMojhEVJ6xMpYnXFARIfZxZFnG0OFS1HXvPFKL/ODbyKqiw
BgjWCKyA6ECKtx1TKeMhLP1xuR/LzJzMUU2rImcCjFmMh/fX20ij/H0/m2dK8GL6IcQnNxCv9zMe
X2CqjhfdBV7961ojFNLrfELAkqOJUE8Ieu69F5B0WAWMZg1K+vurbhoNQoCkPIsrPWXwTGrBhkjn
ln0EomDl6Mevlz2vqk8Hq0G//KjFSMG0R3yL8jhdCWrT4Xfjj26RaSJZReby7qyBvfI97EPMA4e/
y1XQoCQdVs/QxOSAgA47S0Kcpv3okLXAYJwI/PVu6FIDLP9uofFGsnczeh6cexG2cPxC7ZQzEMj7
Sxq8fHxKGbFt1zaC2pKzUNqvtnDLJ5gCu4m+F5NQn/Fxku7BpT168nP8v8D4k+GAwlB4oYO0iHaN
h5cfQ6DFwxSnDPBXwVjRNI0hrlo6MKPDQ3sfUb/2N8XSo+ueBJN7Shk+Lmm1fZ8ar282fmcleksv
x/+AcFt9gadSf8WJlKxU68mU7yzkLzHWDJoJdVPUkTZNEcK7BjXMH6zVQp9+QElt3vZhd+NxKuUH
r7DEldIdAv2Nbvf0xIuHhB7+eYHtOc2fZgDOq/OZFt7gFF9hTUjkLGPGnMa1tZ2daDp153I+PzZJ
7chNxJQvEEaMAIubVWhkKzE+pEIk8KBsC7sOdMiaL+i+9E+F1XSffK/vSYui8ZQtY3agTaCbbUW/
CD3cOUyRUPTKCWJivR8QLwCwSbLsrzHwfVBzhgF2Axq0d2s2Aol5CJiB9lkeBmf2R2/Q9jcXjuNX
B63q+2SUyOwufnmRqz7FhFKnF+/viJfBmg1BW5lgJkkVPJdE4dWGqIF/VCuNMoCyl5vQjeAo+0WN
QLjf2f79+xd7+UI/X0xBlDPHPDnc64wEYS9Suy6sntD4LeEILfadU4GvIteYX02eGKn/4rr8SItQ
5X/Ix97s/F8fE64OLRuC+GvaxCj7sM69rnxqq4rCVTB0sBxK4fxx1O/Xb/rfY/jXp/RcF+IBRt4c
yK9ZOotb5u4EV+bJmTF0JufhuNjAHzYim0mhbisX+ixGKFazsQsZNjsxYaZ2hODq75ZigPYFWc//
0OFgcV5ZrbrnvO3Jk8ZieChLkhd3qMpm4w6O99GesupnOYrgsgKe/Qh92P0rzKhTmTB3bGaT8/iD
KEP2sYUHIOhNTi/OwUP3ZHehfspqBgaAyjDWi6X9aC+D2K48vz/kQq9IeCyJSQNIg1gXFLPd1ymB
YyHaibnK+oQ3A4ufpCI5ijorTsu6PFZOWHwRVrjsRnRj4Np2lo+bjpbV7v3tJ81mfvFklCFrGj6I
A3HMV6+KACePMOABMH6KRxoHwGlI3C+BVOGup0sy7CYPQVFVDkx9Iydc0u2py1MNbnU1Nf40bAqo
7x9WJ/ZOYtUAZ10Ufi1T8PRtl1tXqa7UpRb6yPyouAMDLT4gBMUsk09jTG/XYaHtktVwqFUTGrVH
iu/D7KU/tZ+l10Khe4NErTylcd18KOVQYC8c9eM3XSTjvc3k3UerCjgg/MWZDwLG9rgRXRrfzUzx
/xd7Z9LdNpJl4b9Sp/fwwRQYFr0hOEuiZEqWJW9wZMvGGBgCM359f6DL3bay2j65z0VlnSonTRIE
Il68d+930yCudb5APAKX7nG05syv65RBCHvivS007zohUPGjQVcbmGqWwYz4/cX9VZbET8y1xSa9
OBU5zbpvXcodLWF+dzd8rRNbnLTaSh+rxJoAJtSFfjKGBf36+3c0fuXoXd6S2oAjjmFiRUau9ms9
ZuhmTl5plX4lW8U+0jbTJIT3SbuiUUkyqc6ztLZEpF4rS88fk2hsr5PE199rvW9tf/9ZnL/eWpSa
LJ+mh0vcMd6KAdWAEhxkQfE1GhkwcG4vw08l+QP9upaTgDdkZnQ4ZAl1qBX0Ctdp7Ih9vFi56ZP4
PiwVDQW/Kh33KUF6v7R+aaEXWhPfZE7S7GuLEAanIx0wEm5E5ovrm8OqmQwTGksFHXqlAEMGnpxF
tdO4LNs0a7Ub3zHIlKaVAe68iae7aRzYzlKRVNsIbjF0fSPJriVjXipKS/Z4NuqcEPd+SJnhMvR8
JPJm2lCLNPetORaHWOaWWikXuQx3IuOiwKHrd2f5CRnFLoo6YuxH5kotaLMIi5Bb3QwVEUqrMiHk
IOD6lcYBcQqOCN2JzI+tKpMnkrvbbzaecVo9fRr+qfH11/XHxYuIaA7pGpjYv/T1LJNJKKlR2VfP
oT+Al9hPP6PymJga8pNxpnJf56YLScTVPuOvGzCtOT2BSb+/Sf7TDbs4+LGto1zFzfvmhkUp1chm
dvOvoXSmbn35QZy5i/PrJHfarT73/kMN6xHASxxuKgg4z7FHpA/3yWw8/OHD/IcHFvskvWWWDrSW
bxW7s+yGvhyz9Gvk6s597RjN2cw13EY0dq/YF7tTR2jasbILeQB7R5BxgeF5hTlzvEvc2EOQXAz9
daJ11jeU87WAKJRk93/4lH8pGYAtIZ/nEUczzaHyzSXrZThJv7a7r3S96+gDlYXAPGnaRB83en8y
nT5jptTMjgdgRpTf4ll3s4XaVg07AgiaR+HnEcFnQ/bBBJbNhIRdYKtS7GT6HGH2smvGvd9/6H9s
zA9T9fW//+vlVSbFOsFzl3xpfwnGRK5Ls/H/N1qcvn5Wb60W9B+XF/2wMIt3lAm2jWoTBbBAv//D
a4G8FAuzcIky4yxIc5lS9oeD2SJMkweLp9f1aXUt3T1cwG383/9F9fU3yJmsPr+UDII8IIGinTIO
ubeD7nwpK39qZiwjJlBxcX8NzNzv45s5U6bpZGgj6nQqrns3ofSXh6QP0Qh0mlevsiQbHgSK8EMz
t+F9Lr1wxjFmmTfKSJ1bhjTO9ZjCeuZUo1XBoi6A62QpbVvMSfdkN1KelOfCBupNvwPW7iUnc/Qs
ktRU1IJJnE3QYXETCGCDpzaSImAqWm/13pN3WaYXd+0wdGewRyZeQTIcHtU0DEdbU1gJRkKJnvQa
qlKnx5qJZrL0z3nsybMyW2a/GT5Yzxh3NJCjO6cW81k3cnUmzzrcEjju3M5hO260wYIhA6qS046V
BT0zXJyiNpnHSVbnD12Sji+uK6FPNWUIXhu9/l1dV80dJVn8sZbgwMkFSal8o97c+rFr3LuijtHR
OummR4lHthcm0GvweKQC1s0HlNZAiWjUY8mwe4uoD6uaH4q2ywKmk5+zcVRE7jAy2DMvTK4xb2O5
KirRfEqKmcjABff3IQddcPKGPt5qCOaOSjKQWcXQy9d577mYLjPPI61eS+5MH1Sqlke3Q5amSJjG
bD3HAMoax4deNZTED8ZFd11oRnKKDel4K8aK0z3dtw54pJ8FLfHyt6CFmv1EiPGNW+vDtd0U0x7i
hfVC07k8pr7R3lM25yOxaVq2KcyqRQ4Zm95BVnZ3wxxS39aIUNAo5MV7De7kPcqf9hnCSP5tMhv9
ATFbAothLACkC+1kJcgZhd5SP0TVFBAi7BPR5sknqsR+a3hVsS5aU98M6IR3hEhqG81S42sNDevW
aKvyOkWIg36yT5j8cuOQD6P5/hcLXZ4KamWQ7KThnaOrlcfZxiaN8D0uYD0DsVW3ePsk7Em97Lce
2HUolvZLb/beVbGEDtmWqE42WoOgK3SikMyZY20TjfQhqfs3PWGZ1xWtsH0eVR58MAeAXBGld3rl
F9xT0XybibSqVqkItS9eaeEWDCOw3Kt6cPJxRS+0uypQILN+xfExyQjIhuGC3kzLaeIYUv+oxnS8
dvxMRzbTdDfoe6mAy6ru3ystmp/rvDIFnZ1qvKoENbVvZ+LWq+0VMavEiPRucUeV055NZgWbTFgt
+0+P15h7EmA+JqoOAXU7Cvb0lv2nGQqNTrgHDM5K0/Bg+oY6YAclCcOrDXsmH6XmkEGKhnxkGanI
QcznPUNw1DGdFBD/K+hrsUH6etdXVeDWibchIwYUfiSjWxXb5tqpHetTnizBBDzb48cmjDEMj143
3TMotqKABCptM6dGvCePUh47OOSwFeHIhUGv1aLfFhWpnUBEDQNaWZHJk5Z50aNrFJhHXacMKzbH
OmQlSap5PcvyFTagvmRayvHGml1JKmAmkmyNEEJ7jPoGqkqKdSEkYjga11ZipGUwo6Q0t+NYz3JV
QVF4D8rK+KiasOhQgZqqqre5Uwp9vOHo7o2Q7q0IuoC5peyJpB9Ew+Rgoxx1tvv7kOSVyfkQubJq
z60Vd/2+RPCRFMe5wq8/By2MtLFa28Q4DfcqHSPvix2RL1sEsZvrg/ggKe5qd+NVQsu2Wte16euE
l8PIdkznlMIjyOb2Tx3wpzqAW4Z52O/qgOFfx6+q+Tr9Uj58f9kPqLb1DuoI6hEbK96/9/t/Q7Vd
8Y6wIA4JHChhkpg/VQJYKwHQuR7jN9pZ1rJf/7sSsLx3tK4pH/gT/WKd+TuVAU7NXysDKO64S2gn
+cQaMhB42zkzKdSl1Qm193uNgI1CWSyCIPuzqzjsxdWoq7q/j0QTHksSYDrg10X7Pq4Q6Oyy1Jiy
gECVXK7ijDBVN+wYHXQKcGE1gkuLQjt5D/VU37kZlIDIJ3R0HrXhFGVGbK0NJM4Po1mIJ9T6L7kx
BYR0yIe+DsV9m5XzexxUD2UVpbQ4qoyzopOj8UZZRGiJlc43qDvEIlb1jHOD6g+5egsfLqM8WYGC
Ms9FMWTHRhGNXEovCZyKFw4OkaWg0saTHMtmDbuU2KTZ1Day0fxvaE9KfYXQBqh3L2d1iBAcsleP
WfVi9Ua7mYfGD2a7SXHEcKGQfOAScOPP/P606LWGVw9GzyKZqdnbIWDwS1T+3WHOUjugG8sLG8Hk
bm2yatGchAfuf4TCVEdBkXs6ASTtfONUvR/Qf5z3Uh/nfTs0xHtrHe9ukEaIt1qbtk3SQjxJSqtj
wfaVWNlJQoTu0FgzJCwProRZRdpz11ninlwaKVdOZxnXymt8fTcII4d7DNl03UdYa5T06Clno87f
lst4vPWqXPs2x4MfjFYdHrHQxq8axI5Txeq2u3y+ZvlU3NlqWqX882DmLT9GAfiX2EK3GLa6osne
dVOP2LSatzATtE2DeQlVV98tMvfEJDjCgKFBUg/2kmts5zH6+Zywvj37D4k9sXAzaMGzBXkyDWeN
BnO5WEzLAyLj1ly1ad9t2yQynyoNd9zWqCZP33GrzPuuldwLXpUdEa01a94dT0XTCLrPBGjekxmd
PyrNyu/jSk1PdRU310hj/YcUbdQ2tkzl0PGoUUmKLroKazv+mE6MM3LQ2FcabM0A8wegPHRwyGtK
vmTKTHkjAHMXO4FpekVgMMHaMAkdohur+XkuBtJh7Mbf0dy3vg2ONTDNVRKxrwGSHt+DmSYZDgG9
jU9ZXvJ3+ZgZkHY75mACnoGfQPdUgQGBlJc1Z9x60w1SxCywygWj0+rhjXRkMgY9Yosd02Jjq+D6
PiLgynbSG0GLZ07s52A8Eunt8NLSCyntJ1p03TXy24+FN07pksZDqYnEXZsBf+Y3MgpnptaG42wT
LFoBmgE0mzpJ20TW2iZASE/dznNe3uEVle8bzXK2wzTJO5HYJCRFhQ/tu442wALs/Ywue8NQbj7G
9gLZzMyBBMlcWB9GIGorPHTeuIwxeFAxu6zshoR0EP4JN9UQZtui7ccNVhtU1XqYzkE3NNqOMVNz
01HW33K8yK4oWcQdZFpz08dweVY6U/VuFWHiJSNI8+3r3K+Tbs0U1H3qZy25ITUt+jKpNP1atOUB
MTus28rP1gVenoGBF2id1ZRaThHovOZlrn0eei1VY7Gny1/f1z5Gpc3QGzGsyx5wr5YV84dRTDpl
Sx2fesY0x1mvykfNEdPOrF3dBKBC+vNK0fLSNsU0G3Au8tbGtlYgCO0KgRWAhQJuUT7o695xpqsh
rMr38Tg3H32+v3WwQ+Ceh0qWbrN25kgdu5BGKa5larhs8DJwucUSuaPX6MTn2AV07IJjCAjtjB8c
l2g8KmASvE0l4Qm2i0KhV3Q3dcaCIH8d6E7K78ddDIM9GCb5Us56vcFbbh7KsHZP5dRpD1kG0x24
Uoy3ZRhBn7hF3lYB9iJ1p2DJHd0C3l45sJjT42BVapwufL6sLIw/w28EO2XHvOQJJYDS0L8/RaA6
xf2IOeGRfqS3djSdZbU3SzqA7sQOQ3ex2CEwVAdqQ9PmcRjMs4FOY12SST6uC+j45LWBRsQfMJD/
HA+aX5zYtqdTozIGp2U5t5umK+YbhUv1+yzqn3Lpz+XSMgr7fbl083VMvpRvyqXlZT8gFfrSBLEd
FAUonVBg0AP5d7nEtJfGCSo8DrTCJ0qXP/p358Ryl84JIgpGIjTUf6mXKKU4l9BsId2SkTHdyr/R
SRFLo+T/Zi+s3IxsKeGFjeDLQe/4ZtBYpzZeU9w518rskunFLtH8wRNyW3ujw21lsbMGhr/TPoHn
KLVDCZhJqAD1R7EHFa7vHBT2r8qKOs6PeiWCkWPHfDUWjvuVrFh3zfEPAlQNaDxyMnjxIL0n+57+
+eyRkdd3plkxvXULzoYMnzkyUoTMaezf6tiIGJ2RbMrcv3IwVU/3VqFQHDlD3+rPORGY2OCIfCLd
V8WlXiBq8bQBLyp0I7OXYgLrjCQxG+Nrp+f05N3HpjuXA04ZZJjmxpAkTCn6pcS7PTTMJo2NRxMg
J+yrdtu52+FF8kzQHLos9CvCDrJuw5rxJQb7vHXraroTZl64wSL95aXOpM2fqkJ3k3/4MGw9STv9
8QFkAv77B7B/ef0FEAP3YXnJj4fPoDXJw2MR7YTs6ZeHbxl2/uhTmjxtSJYQX9rIHd2Fz/jjdCL4
I/SYHKAZkl5amH/jaWMA9uZxWw5Bi8aTUQM6xL9oweLWHvtCVagkcBo+ovAXh8kyiJ4Qc66vJ2BQ
9XqsyqNj+LWxKo26h50WNZsBEPWuM5v6WoR6Zz6JeM5OpZur+KoeewAHZlXT5uiUPT1SWfVPbQbF
v40m+h/VZNI/6j3ad1WbtuvRwdS264bJOHdWQ8ZPH/a3M1mHY+BhywNsMisXEQiij20C9XbvqpTU
GpX1HdaZqd3BJq0wt8U04DgTlTaCtYn0FXuaXGcbjxgmcBEZ2JEYY+ifsbDCb8ynLHutXa2+TSLR
y9UwyPE2hB5O6AeIPH0tKzlBYR+TzD2Uk7Ln7Wx0Y7Wjt8CfYgirzCNB79NdHYt6OkRQF9O1lNOo
HT0+IHEmFNRyReNBWu9Nj9rCx95+ntOsv61hlBETzOR2iKUXBbAq+10KuHYv/RyEb2qXMIsT+mxs
8l2GrsRWY1vdWJn5AXdR684AzEK9bOt9aEBX2MnQjCx359GegZatEn2GE8nJqtCDjKqTqfEsCyNo
6cCQl26UHT7TqI6dIEUDUaDlSDxsJDSHqtxurHOfkT6oWH/QoYgk7MdTVhOGE25osCp8hmWk5JY2
DZjpDr6KExETGafgv6FLbPuwNJohEE1rmVzMrneJjKXfSgVeM2wv93ozGOGVqWKUQ7Xd9MuN4857
qi0xb7VxkV9m0hny/ohZtauYCuNmbZdpYtOQ3SOpvsyhMZ6iMIZJ/0wzaCrUazuQ9wN8jdU6D99f
nuJ/Ko4/LnjMqH+/4A3/eqZX8abeWF70oz1jvGOVwrGAb8FFoLeMY360Z/x3LhNFm3UHyfX3Gc6P
FZBlbqkCGOJgDmBeQwHzv5Oad/CD6PQYOBO+93v+xgrIu/9cbsDcWrjWyJoY3/gIq96UG0bv1BiH
Ig68noYIMCsicWupoTrhiv2T1+HXSSrWDd6L9qC+cHVxCyx4sJ9nRLRpNNoZRnFwLfJ0sFiQiMSx
6nHiClzX9fwnQs6vM9HL+9n6IjHS0RjTBnvz3Th9my5RUbwfJhiwzSSLhCxoRLjANLAORQtMYWON
nvEAn898+Ok+uPtesf0cC/q27cWXpe9FXo7Hr4eY6s2XrTW9of+jisOs2vZVIiB2yIzpyX5bgPxj
OPuPoan/6Sv/h0ssuFqLAnK5197SiNBMp2rwXHlARjXeZcgUX4meA0iNnW28i3TSnn7/Nf/yhoyd
l3Kad1wk9EvJ/PNvmuraSEtZ+fuYrMYrtIkemyaBRNKztE8AMJzn37/f0h/99YZ1BRPGpW/pc3HN
i3Lzp0Hj1ICCjcKx33flWBOH4oRQ1WbUiv3KQ7Ihg6lLjJOXF/bBnTLjXGNdeyyqyh0WjPxcrCK3
cc/tZJooQXrRkWe79GaM0R+foIP/4S7AQ/DXz8u8jWff5tfkYV/q/Z8+byHJIkhlSw4JKTH2A0lu
IrxqopxJZFRyzpd1ZAxHegC49VeA0o0HnsHprBGisEf6Cpk4oRI+yKkSL5HVKGcVOzn3UhOSGCaJ
1ziNSSzjY4/KR2IaXDIAoR7JoM4E1HdKFDDsGjLa1TCZs7dlnmOcNOWCaOmWSDEyPsez0TJ5DKE6
5atZkWD02aOnMK05J4z9hhwSM71SFiFRDquEs068PvP3qd5rH1PiocNzrTjjHxQYVdQxbjNp5Lmb
c2wYX7lLx4SJZMKo86a1/d5+PxbTcA1aATS+I1LaoDS2IbMuC4GaljDBsW/GO21g7/ezmtSwMaxJ
YEvN6nlWxIyhZECOM/Y9OWzS6u/0piHDz68XP/aop8tsRYkXT+njGQg/o0vZh9WzxdTprNVEc4m2
I8V0TsQLeQJmcShIeHt2ypZDCwG/ONEv4QadjboO0IhN+GLe8IZMd8JHM82WKDZvEC95x3Uks5br
pmzjofP50WbgD49DPYuXS0rAhZ9fW4OwtlOZENdBdja5Gw2JPOfv92qcRgR1xFYyMGrLRs5daUmj
FGlg9WxOfdXsgPGBqtcIO4mPvhsm8pDVWi0Ry5m+121a24w/XkD+XsV6um6zjiQuQFHcJ33h2C/l
kheJoY2Hf+Hf+5PyHyvSspk2Fwugn8azFthYPa/UJerNqsrxjqZqNdAUMrmkPN3V80gtRYAv+Rj1
FjIIP5IfG9ahi1NUikNFIkIy2D5DO/r6hExw/e2xFYHVecS0E7y99j2NSXxNgsDp8u+0YVgEctJT
1o053mt81/ex2/brATjUFsIfN3C8PB4wGIZq3zRpGF4ZTFGroG+GDrHc6PlnpO2Goi3P4bFDJeDp
6amtnaZCYoO2dLyvHAi0JIGUAHC25DlOq9DSeEGRJ4Z+GAzIOiONO42ggKZpE400uy4d1sAApvBc
VUSVrGISJImYjOHiXJuzPz07yMle+0mr+2BImzm5GybNHCgc+yneNQWFfEOPbSDQKSOvCyxxUILb
WWmiF1zn5qGywpgEkAkBe+FPW98CvhPXI8HRtU1JmVon4ZVd0PfDPsQwfNVG5fjgyK4M4iokfsLU
ppMtMkw/zD2fGp2MHaKunFU7jcathtD8PMQ1RTxcVvGptTMf1prV0ASN/GS8Ih+h39teGdFT082S
I345nzzVRa9AFcm4k4l7RIHonDCjQyvvZnu6Zroq+cFHhg8AYqOEU/jcvvpJTCBjoxGCsObm9o82
iodi7dt9Qz/WdcNHCz0vQTya/aGNIw0TcY2E1U1PKTRHe18PFku24VqsOUpfIMhTJprX2OB/rFiX
CVtAy0gzNiziZE/oNLs0weK7qWmrZ0Hz+VGSe5iu3MiTgjRzQhVpcoePl3zKyjaqZwjSI+ma2fCC
XTV6TIXDglmS1JRqevqRGD8erEsQZajj7Uqwwx28yl+yhKDbrdlGywdH4L0k23lNfLYdbYG3e+Io
AIX4H+emMj5JpWnzYYZc4x0wL2E/JpSpIQJWGSo7OmTNfp6jXjgbVdCF9KvwetCq6E4Rw3iIgBqj
fq4f81a9TCTOs/onxmMj/Q7+C9dp9FPWeVEZydEvK/NTp4XdEODz1G/gmLj3JjIU2jn9cIDUofVr
a6iNgOfS5eRVKm/r09e+JaNw7LazbT5KUOZrnKFM1XsZD2sbyYXLKN8WPRSzsDgVOKI/54bFv1+x
Y6kPIkbn/tn3hkStkKWE5Xb2YHCvzCjr7CAjUvaa81DHpZNhtZppiT9NrlfuE6Bkt24MXDXlK6GR
qegCT2bYPJejRy1S4Tq4toZEg83c87PWgEQ3CWACFgs7jxSynmbiGJ56J22c2BZAOkg8WEsS+SUg
ErwwfSuYncvxijsF/zzua5DP3ErMAzho4VY40bVjLa0dkzU99fl7eoCFOxBK/nUz8NMEee4vCa0d
vIWV68GLSCpOqEwaC27B0SLI3SFkUzI4yVjvVQ9QIe5ZB3uxGCDQZZHJyxwrSL1FrpqymcjAcskM
rSze3hFDne8A05CUrXjjS173TJ+f1MBlmXRxeqsNdJ7l1keEG9+1Q+ERtlAN9vXQdcw0L9mzIHqa
18ICccocR3FHYNojQHeRFzaJYJ2WNOHVenHOx2tmZC4VAy0MZ/f9YxmFIIqmjlMqiVDT2L5cxWpf
58RPYjoc79qe2ld6RCAac06WKsMgqPVYWqWN2ADpqRWggS+fB5Mh1q0pej51Iiu+69AvOK2Cjr17
tusqb9gtnNYuJSDtaBm+DJ7euy6sHts5dtkSHQEwcroPtVI8O7HBwjopknQBEI5MB/MuJYerM1Bq
0xScWDdz59qeLa9hXUT6lJeafqy6WPvWqtrfxd3gjyA0lmybS86qOQ7cFl5O4zSo/dZ4sAAYEY7O
HCXbKhcmIZ8kIeFJ1SW/eC7QIQVd5RHRCaW9Le7D5ReFKGi/zLi25Dpv+Bk1o+bU0JrAgfS1aCot
IXOBns8CW0Kdx3WitLx3LPSd9z3oQKcC0xFHsXfOM8932KrQfy3c9ogosS3sCS0yiNWgWiYoYWjF
yjXEeCbhHTWLbocZDA2ZYHzJiZpwJnMnmShhhzJj/Ygtg+xh2fYB6Otpw3/oTWFEO+bpXN3w89fn
0mNlybDjP42anxw1Iq9WfROz9Uye3EemY6ym0dW2gDUE36N21sUCMdZd/8qeUNzX9GoijyXdUlG3
xTRorNVsSEgR2OVKBPOA0nPjDAESmhJlCM1aZjorI6MiAaGSfQMNLrZeX4Z7fy4lEbY1rlaewCFg
VfhWqPqblk+3/mgPB+5rCoOu1m/9ttJvGc316x7Vk9NMcj92oiZYIwqJBeyW/Dwd/Qxkx81o27c2
Jtmb0eyK9/za7MvFmB/Z+eTORiKGp9Bq0Xc7m8jPb7qM5EaLS3WrE1T8odKc7lmVpnUqe4nsxop0
Csix3uX0ndZOf2dJ40zlV2xM/HDfEASJo/V9MiqBYukMoN3BJuhPS+evonb4QeyOR3iLjWyI17LT
85JCW+urQGMHhrWPrIsVJNZZIdivWA1bWmNdbWoHB4NjddNk5KatZMxqkziKO3LuQ377EPFYczdl
Q8r4l7J7/ftj1HLq+GnKAEWBRgTWGxoLjD3RNf96Kpl7M/XZ8ap9hQ6Joh/ongm3gzvx9+/zl9MP
b4SFll4Gx36bg9uv7+OHIK7Tsq3230OiOtc1HuoGLhGSB/K5HXs5ulyWw9+/71+O/ssXXBrFDidT
kLVvTl0cyXMrLcdqP6a589JqGItlM5IZOxBRrZBrFNOZ7AnW4hoNVPIHDxXt6bdXFzczp2IecD7E
IrP9+cw3NSndE8Mp94MIOYDMnjIfUDmWV6nLvHmF7JB/6pXiWLJU3tAOfsTx/dOx+1PHTlBV/XSv
rF/al399H26cXiSi7LuvRdFMef9SJL8OKr6/8EfXzn5HIe+Bf/CY+S1c3P/t2nn6O4HC3kAkZTKg
Q1b189yC/2sZTuDhYqIgfppb0OszMBBAFjE49GKS/jtTwu8P6C8PMDYi5pF4d2zXYPj45gbPpdVg
oNbJpVkgS+vOKBNjLfLBOplQ9PwNOdmGFUiZ0KgeQOv6K7o06kDpb+jbuWaCGMS5rvkkGLW5WMdU
MxqAgqhbK/9LBVT1dnDQBMjJ0Nd2wlkXBiJ9TnSRDYhVY7LXs5MTHaRZlMYb8kYq4lJi7vYNsZ3z
DvBx+UjCtzpOi0IBX7pOqTPPH0JTQ8Bgw8jeqIusIV4UDlG2iB30i/ABjggaiIscIrtII8qLTEJf
FBMoHsN1Fxf7xJ2Tr0iroi/DorAYec2TmMq0W6PFta8x3yDGQMfFuRCoCHJSkJlEoi7KDfox+VW/
qDkgMLY3/aLwMBatBzh/ZB/logCBbkNgihulPW18FCLjohXRFtVILiVVB5U8goFFVeIpLjO+Paod
RAr6sXCiDtgRShRz0aSYPlfeXnQqw+zLu3bRrrSLikVf9CzpomyJLyIX9MHFUSzKF4AYYZANsbvF
i6K3AZEfN4VrRPqGaQ7CGZXh2goK5DScstrrDoFNg9v83miaAkUYXrt8bRJfz6ay6HIK1VmPY56Z
W1os3o4w8BQBzxyGNzC/kvVk6VkgS4QKwM6aM3JWL904l21v2QCbZSu02RPd/m4Zzaybwa53Nrum
3XVJiW+JrdTQmu7ZWLZXJa3xFhiFCDC/b6DlwNS7bMnL5mwt2zRtrZCqOS3eo8C2bzLb/EjrwFnD
dMvg57LVF8umPy3bv6MJuR+oCPTSaIMMjfk5XMoFGHLuOlxKiMgpEQla3kbaRNLEnV6uw0vZAcUr
3Kd+KLaocLNvhCJ+MUJf25aXwiVeahhuco5cS12DaUiuiHG3NoYnhnWGBZjgJvG+5G4LaOpflUuN
JJdqiS7G0ywTsZqXKipe6imxVFbDUmNFHdWWAXD6mC8VGGmg0aFaqjKRV9UN1aJ/xFxPBPFSvSlj
7IP8UtH1NffNpcwbl4qvmmJO3px6IdsuBWHlkMmFimQ8T0u9iMPcpnZ0bDlRSXphPibbxjcGakwB
JoGKM/1efw7fq9FJo1F0b3KGGe5Fs3hJVoJEauPRsLkXNrpIkys8zO578srD+ONoz9RynZHm1rbw
l25U7iQT798nJ99bbLO0iHRAuIbqg4VsrDZ0zTTxNPpWkR6GRY+wysuZzt5I3L1d7BQE5P6+TxJ7
QHWZdJT90BhodGR0ANLnLGvVXKxnZm4MOWOBcXeqHH8GWWCOrGxdEkXPmIIjUhljI+H30UpJVQbI
Td+MKJsiQHrJuJTYw+RiUiAVyttQyLZZtJ9az37uSmxzX4AyGplD6wDZW7/Ku7Y8Ykmlq7kqwqy1
+C8nzA4phbgGfV2n4fNQZJ2DA6O2TAczsTJDHiwsHJft55+d+k87tYv65nc79TkuX7/+69DkL8Xr
L/O17y/8sVMb7+BOUcViFwQkdAls/DFfY/RG8xjGyo/B24/pGvoC02AmsySnIkIwmYr9mK7x12Fl
Mi4bu/g7e/R3zskvezRFqKUjdsDwy3Dk7TCm5gilpO+Xe2zdIDunGOZzRg8C3rcPOt0UT4Ps+xvc
TUSId9VTHgntoA/uySw7bNcSfva6amyJwlkWhI/pj5w7owTsA9Se0mY+N3eadVAEiXO+06Cd41pd
eY17qtCmrczRuEs5E7/4lrxhnHxjacMuJPkYqobwgw4r7irv4ddygvvW6V1yIkzMCWqIfiw/ZQ3u
GETMKLDPMk+/Kn39DvMjSAs1kK4C1B0N8mayEQnQ3vjW5Cn7M1kfG6LaT6417kCBV2A5i29+Vtwg
Wj6Ho4jZDLutbWY3ZOLc2el0RXRWFRCtuxrj5IUqolyX9fxFtPTLeuNL6TpP9dRsy5zUPiVj6yNS
2X2iPCKkdXwUuMQxjWneyWitp6zPX1zCsbd6NJx1ld0sV6BlF4SYmX9LKyihDcmNWyufFsYqY/aO
kBssvP1DZA1nrxjJ2yaT7wAD8AsVgL8z4oUcM10tLNvDnDOy0AYIbDqoRVskR8JvTEh89Gfj6TxU
9lNsZcdozF9UnaJmFCeaYLQkwBJsbL7Q4mEv2+nOzvmtJqvd1n5F0Lx9CbWBWtvGJJmZNOXNkgtl
xkCP6XS1K8qAeJNkfrtgK0uyq1mPAeFwLWP50hk0rvRFWdWyIjLCaDYV/IuNBhRyaPS71sQbE89X
hkd+IZDIK5jYRBNl8TcLtdZGGMlNlo1XVI3wpksyLNOEb1giW8HCFq7ACecEtlnaOmt4oz7xUopF
e74G1Xosp/lR2TVwdzE+SF2sx6kYwK8Dzw3L5KWAWbbJzREn0nzVmxE8+lglSCmwbo/6Z6+2bv0h
MZCPkeBptvtZdGqPeuaBBtc+SSoQvMraR8SLYXODeJe1sAW6br5yygnUHN4hXFiGxVyEO4G0jHZV
m9JaVY3+WETGF98akKguiNg2yo8GhM5adQ/2mIPthFWqM/NZd3J8sEIjxo3YAsQxqZxnB7yiwcQq
uFx3ILwn37efyrpIt8Qxo1C3iQtYXsf3XMWjy61oOU+Jq6Y9eTvzii3iVJla9QmPHMyyFBO70sL+
veVw2+VjFAZTbYsASm+/r92pP9al6A+EQniHsde0W/Id8009V/K20Kppy6SsPwLebgJTy60vrdF8
mnrlXBseodjcNWVCZqmiPQi7FEH52iV74yV0S0WoXUUk7C616+IRTs+jHOl+rGck4slKIlenXX6y
i+wTUPU+oFcOfJLtbraSddVOalPbY0z7hyM2/shRRUfvgjtx61OuxXdFaZNrp9mPJXE7gDCFwJIl
XpjuqS9FwXC10NJ4kzuE07oYEarZd7Yykd36f9g7k+24jTQLv0q/AHSAwLwFciYzOZMiNzgSJWEe
AmMAT98faLtOWXZbXfvyospVNkUyMxHxD/d+V8x1dGv0NsDRio//kon32qhZi8kSIe0IcF8JiLpu
zfu2cr8H3KFon+hDFI0ysx93AKLKh27O3c+u5lwGIcljGNsf2tReWc6vAGV/2XDTytMD0rLRvdlA
C/7czKcohFgK5fXBGjFAm4PswwhFUWrL8xIZvwIq/kWPwXfzudDW1CLMMj8PZpj1DQSroOUEFwV2
2chPolhZFpg2g3+7TP9GoPDXEcnaoTI4FbSrKFd/GgFNrqvMDMn3QfT5Fz/iNFyP48yYSMZgCVof
+Tt998/f86+DEb4nNiB0IPiB+O8/v5axWQFvxNNGXWYnW7uDvAztK9SAC06aTTICv29RkKjZcbr9
87c2f1L6MfL60PghyqARZx3/kyCDkcu0ZLNXHbqyNTcZjp1b0jSIEun0q6yG0ExI1fvUqXGXT+N4
ysaO59bHVYSf8D1xoIFUy9UQM4ojevHg+yWD/6HdCm+6mtCcB55D85ZbfFbr7Fw57a6EHq3K+FmH
J75xlHUhOIQsjpqcANuum9cYNUXI6Gfe/PNv+jcfIWhI5FejXYJZ8DNERhSpz5rLIulZdDurZsDp
L7d4jeQvXlH7715Ry0CMgb0LZ+rPeh5/MjzFP+Sz6hfWkVbqdjZSZMoMJyimfQIGvPzcx0Z5V4zz
rdvr5R0pmmloLfEPueLa11IFWwAJB0JdxVoXQZwYHjXfuZjtuIeR1bP+Slk8x4mzl0qoz7Et5n0Z
i2ZdoaZXg95291WunhVT6t0gUuvUp16JOpOsARbcP6IUpFiVFyvr2Kv3SgNLDcPYY7gNYJDLuzEP
yQxgJKkIcyERMDCxtpLGCvl8WG7dWZoBGjtjxwL7rbWxMLgGNdY/v2F/c8KgwSL0e5VGETv+05O4
uFpNDIxZHZbJ+CgnFCcb8kpcZpN5+Ofvtc6F/lyTIh3TuaeYj4L6+Bk/08IGdgtrrg52Pt6DSzqV
GJ5+8S3+5mSBRiEsa/3Pv0p0WAznfaHr6NH9scFIpnAXRcv7etKnC9wfwj9OubAOviYuYISTLZ6O
k6aily7LvnoowwNB7DebnMw84EPlkvU5nQgaOjPw+bE4k7lFCZEfCtMBYcjgnV320l0XqbMltPwJ
FuDK6ffiozUThc2eh5wng50A46VmJ1pAMKYP2xwxK2m+Iv1hV3wEYXKcR5WfcjuGWe5kFKgGLaxt
ACyjFw9Hvb+vK5FsiVr/BVvM+psn9nfsCuewhbrjz8diJZpekZ1SHYyCRmFMSuDzePYDoeX8zgmv
QEq5Req3dyltFkxR1+oBQ4ubHhyeF+XVljENORrRMrGFMWpGZPrnKWvMjafTU+ejc4kGYOlDZF/Y
6WYbVoIQ83HNEGQwPwMxf186PUjd9EGZVIe+5BduNbXPE/0ZfDU0BdK39mYx7f1muo9tZwiyls+n
1XDwdc44YYFHdVxGwLOFvTz7TTv+Aqj4Nw8Jd8b6F/NTurefXqMplqw8p7E6TF61ocRRgTvx45Co
EkRN/It3xDCY7/78nHjcwhxrqLe8vzyT0jJnxkBDdWgx3G0Nh+R6L8pOETeVb/D+4FoAnzLTIOHe
7wFpUgHGxdnJKQCHOnKCugJEmRKCvfWZ9wWst/uAdIGvXW5ca6N3U5CkQDbCKsGp4DOaTfdeZsu9
Khi6QmEJ1o9ZbOZfommtUjHoZYt+lgNMIlWLkHJ1i6XK2/W8pR/t5WIpMkZt/kV/lR5oPV/RTOOu
iQaAXOQCHBWb6Y8mKKogK04YYE/VMD2mPY2kx+Q3XCStnr1Mj20f68Fs+QGQg0eRG7dSS1mDUa0Z
7rAhPw1YP3+jlfw/SPz4QDYD5ASr7bbrY9QpG0Xz9AgamQbCzjWeJ1RGhaRawlV3RrfnbdyGf7tl
biQzkmDQYspr31bviCU308ALTL7vOcXjjmiKUtwqrM9ZMt5P6BCxI9oHVI0nbcxOCwJ9XG48wH1f
nGiKkYJzs6TxyAeTp8OZ+nNh2G8JqIFTbtiXsUMpIVoI9zRGalWUTGREXnlU9vjjPgu22b+4j52/
ebypdXBis4/iE/Uzm4cU7UxidCgPnTu/g4K473TuvZE2K7J5rNf666PVJuGL8IyPxJ/1ma9gTM5T
R6Bdxpcx0NrkxJwRuOdvvLE1XZb9sQwxSVRbXwHELoxOo0HLyWOPrXQrqyJ+B0nsn5vWTzYLOpkt
kac+OeoFVb7LpkDjjMn6+Xk0Kbf01mxCUqiGUJGFFhQelXVMY8h9mJjEu2cxZbabDY/9yAkKBuW+
9WhJ8ZCex2G4t2yWm3XhqG3a5uZGEnSDyuSRzEc0joa2AH+Y351uIbkFKAExXdkhTwl44hKhyRwe
TRSIazXfu3/cr/+dsP1iwgYgaCV8/d9+uYeV/fM/4Ze2LtLqT9uw37/0jxmb94ncZNTM6MPJJ1nH
Zb+P2DyTiGaEzquIHL/c+k9+n7GZ9ifB6tOGlg13UcB3/teMzWT8BmLM5pFAPQzp8D/ahYEl+Oms
JkBTt/U1QJqfg2XzT/XTgC+9arO0PqjRNSZY+Dk6LOiVaEQwme2cioM8BJPi3fmpif6DzNb0wnS8
3owgfdYUvsHgg5qaL86KfsMPXT2MnRO9oWJHzLOYKBDdabEPTQstJYCzB8Z4bc+ADtQqnFTulJse
40YXJFgIzWvqfCzWTMV5jCzbBCkiC7mVfhovQTvPVHkMlhPFzBsqZVcOCAAIB7F2udZZN4mRodxO
IivUyC/StrrUzFMbzaRj8BYQ20XshQB1rEDGYgx3zoKAQXLNRIQgszRNNk3ohTk19WqrCjm+6iU/
FGbzqP/OdzHQv1gVCU3RUDHM8xqJJdd1inn7oYVTEa1LSARUjSeGddkh1Slct+ailz9S3vCDjUjg
lu3IFKMXSqNvi7MGO+bG1L00i+by5/KTvViN3b1Uk57fg5JBIotG+WYaouqx6bz6pu/acb5SUsX2
xhqYbgUwWcDkFmVhRJCKyMkiPLDx7lTOzyW5PDinjCgqA51YSUWjqty7JV2aNyP2vNuooJIJOMsh
1ka+C7ePaIp653olMIfFPaqmbG5yQ/q3xA6myXUGU+vQ8foBJZb+NfsNuV+SZLpOBh8Gy4fGixzk
+sEwpHcH1jalS0m4iWbPPpQGdxJ3jPEYwUk9Qh8kNbJIraMa3Pomb+WoPSzsZrYOGVEnq2MvJQv0
ctzNINkOWKII8BkMk1DXVH7FzSNf26EWL+xyLTMkxYam0AaH8Y3cB1g2fYK/n8WGf6caFh0zt/ID
d1R8p/D0xxz8xNqG9mi+McDrOmpmzRbkHGrTF2/JPUR6hn/dNKYb7waiXE+Wyqr0EMFbXo6ofGmm
0mjQrkWkjVM4CZeYTV15VRJ0LEj7Y2KzNYKK2Az3mPTs/DoxlX/beJphBgaToaeKTfA56TR9Ikql
sDR9zVxi8hk6xJSY+5iQLmSkWpZNzRxovBBo6Aje816RBY2B1vuTRNfqmBHvjzaNAbz8QU5bHCTe
Lm6NRQwHtIxaf+qdZtCPhURE9SKazu9PNn8RPM7H57MbxdrDPLWMyPLo7JbleJWOffeSyPIS+WZ8
XVBR+O+ZrWWjgCFW1pZ2ikvdrTYuZrYn29TTXbqgyQVVvWyjds53usP/7AFiHuUST89pL9KN5if1
Ge2m3HbcYdlgJJsUIJIDz1EYHinkyfTM7jR2Djze2mMFDWxfty2W1sEm1gyXq9GQA49kFxpVDF4L
cf43u+JnOMx6CuhoHMSwmXulrjTEzMd6YKY6+9V9vXjXfdZFR8JnutD3anWa0mzYuni/GC2DrZU1
A3fN0r7ZCydNEUGiipY93paMSCyB6gvT3KWb1UO/dPHGjac90A772WhXvMYwDNSyQ32DYO/egEfM
SoBWWOuoG2JL4gouEHh6jRPvoqoL2e9WV3rVdN+z2b3oi4heZZtPBwJxi4cKsdJNNhKEOYPJYNPf
jbfGEJk7WaP6maCr7i1nuaSS3NoCIRchUF2xm43cCABIdKHBPACtcFs3m9xbXuvIZVRauDdL0577
KY8QpCdMK8263cuoancZ7v1z20bTjdMVXgBJ7avPabuvUsPbptEc7VBfsi+P4CHWcCIOS00xU4yj
diId1biai3kMBjd+q1PRbWJiPsPcJQoUptwaple3LwAVp4MON/6JeQ/0SWfS9ogKfwytU+znBP5n
307G42iI6M3MbTyPKkqso5NZJc4Luozj4NAtHMzSsq8qJIk79K7sVZu4TvcNArWTF60MfA0w8dAk
/j5duJqyNWitty2ApaOzuJeZQAp6Q9I9CYGQaX/vdzJ69iUKZdMuI8KjhuSywJf8WtXErrKgTvPP
jVuUO2OgmY5S4e0IMfD39YJzosE9+eK3sbbtx6EK66laLhXI0atZTkil0DnfmfyDc+co7YZW+tnF
PkB4tQ+5LYYiSZRfZKhgUH1unGyVxdd+Xno+MzJbhkWfDm6YC6pG5LfpsrEmGFg2ytBwFIZ5MSPW
6QsYmDbQmgpJXB15e7dx85PWxsWmbeIhkNqgPSML7F74xFVykw5Tc6Wb7T1xrPUdw379YmYYQ72e
V3oo+BhYEGGUIH91XdoIweR47CwNV4qbfTfZon0fypY5XAKgMETfMtncg858qhiTmCFhqzDJ7NR4
IjF1vCcly/sGIiwGLirxpkXiTfOHHyQuxZ9RBalAm3GWdpb9VMEMPvNMgbkwc4TrEGJ4lGT0FLfW
ngHrW+QM756Q9n6prR7gJvgachA+z+Psb/qiFhvXbb/IsiDJzdSPgHBypAGi+R5H7hjkmYZ60jOz
w4jasQ7FMlssKCLjFgtQu827Kb+rDFKA4r66ZsQ3bMteYHMQ8ZgSXJW0U7PtjHK5xHMPKLXsvg1Z
8sgaglKK+oJpDBgQcywOrpEtG7aLQgZExQIttOVazEgv7OnqAsUtt02qKP0i8vxREw77s0nqb4lw
U8DPnvsdwfv9MBo/IroPr03xy2juawUIbSNtxM8q192TP0fLdaMPFpoc+VrH9ALs4k9w9oj6Sppm
CxMg33jxaIKLn8sjvG9gcAgTM8d4Sqc5vyYbLCJ81zF2Rtsxasj6JGz0bN+ORXOqe/VgLUm3M5ak
YrNph/hTlm899WfYm0P9wNge6WwH0jqISnNmnlKNW1wBfTBXXblTA8rlVvPeI3g/BiqUV13a5g3I
S2JdPPtOGj2fK/u9FKVxTBfi45okba6aip0cgs7vbjnB2zG+MfWUyYaUpiY0qm46eA1apM5qrG2K
DDsYPSfZU7G49yiI401STNlOp3q8EZUb3bZRfWp50+ui3aeJfiEFxwptt+EjygYPb50SG/iYqNub
7AnzjsNWNRn2zZTaSJ1EVd8PCV6RjFbQHR1+O6xYFlf6tSY7BzjK8ky84H4tNqVR3dRuH4fW5NPl
1T/g+R1YoOF50fSbaOpulgLxR9KDaemA2DblG3vRKlg69Th1w21j9De9Vp2p1lKIjwuTth7HOomo
aJjHIQ7njMfc9sB2bmwztVlVuZZ9XWWed+2UEtSc0wZidsFbMOZabgnozv8LSvl/cRrW7o1261eN
3+ZLXvd/afv4wt/bPt/5hHLBcGw2J6s9eR3w/wuVYn1iiozRFFq0K2j9/tX4WfYn38Jb4ZnwzQEn
0xL+oa0Qn/AAs0XDnIrqmE7yP9FXQJL4c9+HnZLukfxd9hysYtnp/Hls6usdY6OIRGLLMsY7kCqY
dazWPpYF+U1uM3QbHaHzvVk4496rrWVrcOgePcOjqsnr6XGmb7syO4Aihuw9xhH6SMRFllVhVRsZ
lLEq2eZ9fB+zJLBYPgeR1aK0sKrnachvJ8F5nk+xF2o5AxHDQVcXdevQrKxINrVyHXeKVYiHvoII
2jQCLgnzrIs1jd0jJDBqbKAum3loi2+6NpBBbT6xh/phNgR5ALq7m/2ZIrN27L2cbIv8w2wo79Ns
GU5148mr2U0YPCoosfvRXBCLFZBgZ/BzxzJW5TbLlv5koQbc9d3A6QHuzsHJouuX1tGECiZrjjaj
ojcKXCVZMc7Ejx4WXA5bnTiTsLGlfa233gGa2H2jG25gMp46kwJ+VUWqZAzpA73yejCfBNXhD/Jg
meOwDvnA1FuvMvAMxTCnUyr8ODfbkDervFpwpO1cW3NPJSPTEPo7RjTLJWhJxChAVWUaNpJLOpu8
WB6kzc0/zckzbat4Qq/iHKHGj6+VUUOk7aS/0Ynpiy5NO8NrLeoEOEMotcTQr8YqMpcHGHo5jJiU
3C3tPSdJjGl4TTjsgiywyyjLq7pbQt2uLZoRq5eYGOxsvsfG6l382AedNaFSUDTtMMv2JRLaA4M+
sL9lRTGWGpZ7o8qqv9dYbnGLpKDpCRdaOnNEc5Da127egpwiFzTfavlCF9uPPgdsNlj5RZtTs9EY
oipIU3tSXJe2PZP1gLcDbFnN/samCxs71w+bUVVLdXKjqnfa11pE9n27cOTnXNZ1qsHwbSlUs+ku
gjKyr2TtufENyAtMhDsk+Pqw7C3q57VmpOVzniZ9gBKqjfOKDIUpW5R+KH7Dieosjla6KCnHK2x0
SqsZ9Kj84JAaK5IU1p66mz44pfMHs1R88EvzFWWaflBNNXh4xFqC2nhOPrin4oOBij1EnWHCQUat
fEmfEksCzKSI7qsiAfDMSSIh1+ZN8hz9RlnNZmGE5QpfXcbJwcH5wWQdZII0wOirCm0x0NZ6xbem
zDPjcFqhru0H3xWfp3rJ05X6aq8AWJmAgi1WKKxc8bDOCortR5Cx+JCgx/ID6OdF7+xtCaRjq1bM
LDkVza2Dhf/ZZ1TB7SpXIq31QadFIA6RcEXWJiu81mtcOLYQP1wARyveFuxjT178Cr3tP/i3rKlg
4ZIxILaJDiAXKkh1K1doriutIDFG+8bPxvgx+kDrflB25Qrc/Tjl/zsJ/dUk1GQd/k8X4iOugO9k
EX3/d6Gh+dtX/X4besYnUupcVIO/XWq/34S+/okzyYQhhFsAbcPqFPhjBOp8QmAIht3CC2J83Hd/
XIWm9YkLEgw2yhLbWy/K/+QqJFLsz1ch2hRwCAbbLtbxIMR+XsUT8YTHabKrIyFjndHsR0Yi2bgl
T3yCYlkyeOCCcsV03Yt5DstOssHplLl3aTMOsrRSVhFRV26Z4xqXTlrOIxU7CUcMETdx7HR2OLVE
HcaO+sx5BRNpJirpix9XxlE0ehEOvs2cK4ktNrPut6Fq+uNodvHepmPa4FOVoRHlSbgs/bCfR11n
3mla2IkJqd3ZjGkAsHpI6LO5/mw10vtStV15HDgYd3rq7IYOC7neow0aszS+MVoMWNWcFo8igcK9
9nlIuRHp1p8TY5B7MWrLqRuJe+HCc5yvkec2SaBKdJNB2cbxuW7n/inPeg/A/KLfD1MrNlXh3o2D
4Z/1zJQbr4zjNxxYmIFp66BKDuMmT2k+okxv9y0n8WFK8cAinbqrm9o9tphtd47GTbjQBt2Q33SK
q3xjkxxxq9Hfc6NDT0Wr522LGCP1kEv7odXNajtJSw8RSlvXfqa649At2iHSFmaHeaKdWAg321zI
JUywnG069Mln6RCBt5WepmUBCPtHA9/qVhi2ex1Hpb23GqPcCWna/KndcteMoju7qUaPNYhHR5WK
/OXB2ZKpxtzVzbu7JadBgR9d7BygGhutUfO9lWbu14F6vqnmN71Mu73R0IYOYyz2FH/R8+il9Y4D
0PnmpU4+sy4X2TlG7c/mqFEEVKm+3HplMW5SZuwH2tV2hxcXx4GOSQQcjlirBwy7EAm+em01/QBh
7e8WePYes6uy2vLcWHcWG7Dies4aMr6M7MljT/5FQ/eCwmSx9TO41vHK0+gR61LnTU79pNk28Rq5
JiJvA5TLO0W6U92YxlifMWU9JUpjn43iSB68oc7vVC0BVlXmeCPKFhekTGnvoUBlbZgygnUPgwaH
b9d2OZsDn4s7D5dBTSfmGrusEqPPpGUlyVqNFwq6xnUUJ8rDPHgMnRbfjgO2D3oVFgI4pTlRkOJj
jF0c5bgjlVjKW01DToQkP0iGSp5bR3ypC+lG19Ikze2qMYoXJ21dQpbsfaR5hnbs0sGKxL7omYC4
wehPlf+OUV8iLI7mhctSdbfdILzyHfkSLbdVocbz+uHJbpS5ArUSBgVF7j5aUcc+sR2MbVxU/mmq
XVEGftQVM0wBp7lvlEYYKAk7Y3xoLIqZJ1FMVq42Nm6VHusvNCt4AZ3tdRo25EzoVB0Or3s5AuSN
nIxdwraOIx0gp5z6UG+0+CJnMnFeqDMgQ287ezbuKkrJ6FsWIXG008UPOOG4ES0NKRFdO59cO4eT
Tw4L0mPLyGF/rJZJvfezr64WzQSdV6NeH+26mLSg9gaC48YPSMXaGltnYrVXWAD8lNxADRfU+mzE
RyPpdYL65KRuq961vjF97/M9U3RiZJD9MBoGV0310LN3IHfdzvmWC+Z0B0mpjrc4xmfCeL1gga9P
RFJx9q3WvjzCTin8joyiMk4zk4WsX9U32MtF7cCmkYnZX+XFZOswQkckmq5yY8iOlXOjRkftbIvF
iq4XYxa0Nq8xg/RofoTFJK6o27uWyrCVeriU/oSw03TOlW/JY576PPfKjjZ2Xlg92iVgaAORR/vK
Hb19nbT5bSWK6yVGKx+0hl2TzGAnVxFcnF09rZGzheW5PFRj2sjNUA0G7GNHrCS3PX4IotYYF3N+
xU66bePa1HZQFfUHtwBM6wgMNCGYEy1wtKpC9DzU997osst1WD/ZWSSYSJlkJUJ0IDapNTa5smJk
QMzNgmUZCj0g7md+l7P8yh3VXtg2gvh1I6ARI/unQOhSf4gXI9oBePGebDgad5alRVwOVXEsIPrc
1L2Hq1mb9dOIo/l9oWVF3mdsOhc9N0dndCj5oz7nLulyIBa819GQqoaSIZpDZkt15S7uckaa4wWx
JMeimeaM8ZbJdFPW4wVCyo5hh4VIW8d91ZsJaLhsNK1txlDrFrFbBujE33eAxJ8Wt+6PBCMNe6Ot
lj10PZukCINN0NJpYENoVG4IoGT13yrhXaUmR7wvTHvDfrEKULqoB+VbdiAMVnMx0OrbZo4nTFtr
nETm4/3hF9g1HXr3wJishKNxsT6bpsSJPRKU9wVIZn+m1zG+s1Cod+QUE9RpRMbB6aT5QrZ8gzGt
jjeN0cU7EC4NfIq+uOT6JJ8HnsMzc+72FkCpf41+tALuC4+U0WS6p1EcL3ltL+DDC+dQLOOb9Kz0
eraS5CViX3GJIsPnD+kcKgEY2MHg1XpYl6Z+6VRS9mHKk39L/KzaY7BsvyAfxILo5BuTme4duk9V
BlbpOceSOeQdOGmU6/SuX6cuJgxWlfo2n2v9CDP4BZ2Hw4SNsTTMT0gWMA8xVeREyOoG/vcq0rcW
/OOznab6lakRXbfe/ljmNZPoA6bESG+M/glaae9thi5mfWYBHPHJaIXRoxxaScSkITP1OQ2qWCAg
Kz00rYGeO0bMn6YTOW56PNTtuEbQQRQSiuGWshg7Bq6ecRK0be4j6h9ZJrkPJtx07PMQZ9I4eeyc
uUnv/lvf/3/ApASVr6K6/3vg9fhdfen+XNt/fMUfky7zE+RdziDDJxrpN7zvvyZdVPHmCpFbYfqr
Ffjf63us5fwjgjJRayOi/teoS9ifCF8CQWfRzyLthDL8H0D6DOZnfy7wEaHZFu4mF5LYKrYQq7L6
3zBiDIi1UdZ88icp2pdRs9yAa/rdU6K4LIYmt4lmMKdHzXnvTt6565rxszNm8qGptQept91pICyN
HKP1lKsH7ThHphPtR1KUbyk7tC9Y8+vAd2pdHiwvwnJBhRZ3t5VrzyaHbZpTGmgM9N3jYrSeuOAB
0eunrpACCA/DjdqEiw+b8+w1mAkh+kKqVCrI/bEvLcJ6ySfYLUuss9VopraVT2Si95jv3Iql/ynx
lUPKkoj8fusmutXtksISzam3eNBYAJA5RNOgaF6YLKCTM05uPYtna447CqcFA4HNpiJSGGCFO9tH
vKm2TsWL2jV7pETQhpU1lI9yA9Cp/pJVkfctdjLqMID6qgM7npBBiv2nW681pASELvX8CN0+R253
5enm0oWD43NlEuXHGd4zt96NekaTtdTIyjdenR3KGFm3qtIeAkpl9odMU9520j37dR5tK/DMOCHq
KX2Ii6LhzRqys2Rif8jE9JzVqbnP+gnXcunHB+aKH7G/cfKSqpSSYB7TI2iZc221Vwl0mJcuLqsQ
kuutWaok5ojxkYPEznuvogkKzvS6ZGw8hfRxdpjHWOXPauzJ6/ON7OR51tc4rdutGeXDA9znjmpa
K/fU8M/okOuAhcO0BzDl7jxR7ek978clfcbw/QMlUX+1dDW1WB5fKOvcsBz617rsTuVYV4e8T5uN
m5obtZQi6HByXjVMD3ctdqQkJosgF/lzo2spaFyt3ubl+N1JK4dggSW6nfwasJ2uNArtVVhqRpuc
dcLeGi22wwslOrbwzTiOKowNDGGMUpPraCjas9dPYuviqTi6dZruKrXYAVwOOs5Oel/TQYz7crTT
r14i1Umhwdk20taY7M4WcRfx98iM6htb6x9YVqmHqpyLPbNMjv20SQ9V7jjBkOpOYNYzVQ6RDbue
cfORcyHZta3wd6SLsaZJNH8/OtP32s7LI8oN3MicHQHayrQK0cB8rWl6wQdV5TaOAZP5etlRBppl
wHB0Du1Fg/ekjyTPclsFnlCPhl3pQVuQ71xEx4WIByolRJd2r73YMx50M1fZKZHY+TRcXz/MwW7f
hoWQLgNNak6tzk0mnZVSo5NeOebDlQMACcBb68mNaS0ahjQHj8MIxsMmK9PT402bjSxzIFJpB5Hr
wz2Socl9KKycaZguymoFEaeXBrvMjg2vt41o+dnbg+/hTuOG73VjifdpVgv0pYByQ6xufDc+WDmB
TjhxyUuEKRSN4y2+GgPUGR+L2B8LI/CUmr/JhkN1G7vWfBr6tMKfMs2Tv+/5aKk1fkBXoeSnzQOo
Mv0PQ8opRaISIfRSw5D8YD5HOgY8I8mwTpfNdEHf2712VNaIPxKLJAFS4PWrpPJLPIpeEyZSE3to
aPxmORLHOXP2blJzSijUtGTDE7vBMhxnwLJSO6S5jfwFpFIMjk14y2dFku6zmzbqUmTaFx6pF7Gk
OpC5vIZgg3RFk9YlI9h0QzJCRnxE+i3qvHaTiiZ9LtsMYoxDmNZZMGUGsDAs5mYxSkS3ZfQkC5F7
AMlMVDxWUZ8Mv8caZY7XRJo191hPtQcAN+4XAQSKpYYPPqb0iccZ4oTHeFJCbKO6UjtUDvrZiWaC
tqMemUPf95eiS2o8W2m1A6w0M9TgqcW/4twRsWLuIgkXCcVOAoZqvC0SFKXp3B0mQ09EECEk5S5Z
vAALTXU3mfNrNaDKtcbSf29Fd+dSBE3wJMzxYHr9Z2fOkEDrzNOFOR6twvA2ORoo0H1G0+PIgPyV
ab12he0/2XmMYcASgYOFRZgGMzyiXWQZnAfefEknL79ZNH08z8Sno6geQKBVSgSqA+czuuKDiRjv
8SgqCjQBdDHLhqAx2j1YSkwFZn/2B04tjAgzzkp2/zrcumOfU3A7U2sH4DjvB28RQe6hgatBCiEy
qv2DVGqvzdI/AqiLkJIohliOX77PTQ0TfGUODQaxoJTlOPxLDKsBDqju0U8zf2N6SKZZBhGg3Msj
iIqYRXPzQ0n3CeJevV3wvez0rklDZiDgHi1WKEmlkt2AQfGk5fLbmjXBfnW4MlQBr2daZRbCrW5w
YejX+OTrbaXPhPmmvX5c0F0eNOKaA9nAsSbOjDSZmPGa5vE7D3lGh1rmnHfSeVsW5AIVVT7tS/8m
6jy/spsIjAFJa9ASpxnfRWZc8xmARZlaSTjl+Y/BKfydapY3QDasChaEJIzu7OgM+TpCPJRx9Od+
/LVsjCkkXri9jXIRhQnipctkeSOXO+gQR49fa8P+gcTiu9Wnxa6wKRhGZb2ULQnnZd7BxvP4o5bW
aoNmUP2PdrCQtXc4jS0OUVCjU3Jb20V254u6OeqeWK6hg/IyuPnbUEb6hsO05tROxxdvrrkwevMh
TQlaGWMG+pnCRjw4afFVEPhHWupcHwerdHbZ6M5hRdjCDgl5eY0ZYdr282KFozl/7ZJoRvTvuMHk
8zNMSZ5vdVQiz50ultscgDsvKIMfQK3uoEg2yRt+/LHPs1ce+7xHxVR5j9K1+VpTZ1+x5ukWagqR
asd3AynHt3YfZa9u5jzAN5rCuogvlqi7AzjN2MS1mTVY5yJeaMSM1hOyPCIWbJbpc+9trSVyBB2V
G6/Je9O8WeSaP+eMKD7jWqA2UxWaMt7nQDRGfTMaS3/QoVkcXGV7b1Pe6a+Drt6zJupvFt3UCJok
5uaQNb0JossZUX1mquJkbViI2smMS3Zkl4mSnU/E/7J3JstxI1nWfpW23iMNcMy/WW9iZgTHIMVB
GxglipgBh2N0PH1/kDKzJFW2supf16YqrbJIMAKA+/V7z/mOWZ6bIHTPOAdbc82qaVBiCCnWrtMW
762yA07QbRZzTzEk1ivtK28vpeXyylRoTg+oOog87AXbvI7te5zO/ZrZ2mWAHO65BUH8ifC/YzEm
0YyFL4nXTWy/AQZ00Z2l4rMVZ0ZJfBYBhisDas2FHGmXEL+XQIaZXD19Noug2Mi6b+/nUTUXEYvn
FbCOYk8O6O3sVacITYQPh0zU0wHZesbj7A3+WxT7EElF6wMrc9MnVyrnyupTd6NKkuJdRnn4aeSM
eqlBRFl3dn1WtqNS9BBmez3lIkBcGNXg3jrZx5tZBV3J+LXVN1VAqH1sqWwX+WO3W1pUW8nfRX/E
M/YZ7ZNyj/clfWI1y5/Y4vrnYpzMe/rX0cHM/PTCdEcq3qjxjk010BNOcdLlJDOPxWMsUkydg6Hp
682JOmK54oVIzDHfSoZjR3pwwzopJ4uAd6eSENDgzDAHU3fdPHVPZjD3bzAGh0PQ1nBQsqy7ceJE
fahtl0x4v62JL7DhouSlC/aD6grvj+rgNXJ8aMeHmME98lTX6cPNHEobx1Ah9bBNM96HE1ORkh5x
VDCRjILZe45zJEmbIZjYWYPeCXkRwf4DCfQYCDu549EZypOXwR+BFdV+f1/MFdDbNqmMK6bf6Qvt
72rHdKB0NuU8FUhcKyCUQRYHK8fJjWDVlmP5ZEZTdEdThnlzyfIKo+F+LKmN0Zn1n6qyqsG8+Ji9
uzk+qYqStKiGZTRcDuUDbizsY6Yv9iOM2Uti6pudLumF1nFTrKUxF2iOlXR3I2PFO9TfSm3cmSl3
hjNjO2QWSVjVTPCUyKoDrN74VkCE1efAz1R9M8UJw8MwnszGy9cBQyeKhRJNoG7Jk+wFytc3ys10
SWrJ/WZ07uvfU1x6zdBXtTBvkjJckQ9D5ksxOcaaObe1LWZZKTIbEtZRDLckeraefeiIVn8SwWLK
JnJG+gfQQtL6FHpBtDFpmcWX6bCEnPIIq2wrgnjceIKczXXOIJbVh0jyy6Ez5KGHP3Oemo6zgNUY
+9n1ks3QaeOImFBeKJ7JTd/Z6aUkT30did5/L1XtfDarRSGqUvSZe6YzD20eRumLZaHWL51wRFbn
LR7ReV7iQoPgC6Pn+OCR+2kw/k2MdUNb/BHQjLlNPVbnLZynfNfSjXw1KaxPIy3fVcH5uPalua/5
tcdZNN2dlKl8TianPI+j5RKJmY5rUTpy48I0BrKZlPY2zrFrgf2hOmjyFvnaYK0VoRbXjtPQxudv
/NBSRW6R6hLXV1nZNmavozhv9HYSqtv2hX+BuHHY1Bzcz4gBwp3KTfHqOpNzKHMlV1HOylQg5Vj5
gKj2aWwPG1UvZNS09Li9bTJ+KkJj2JNAdWNPSfhmVupm4C9h2m8KdLBCHxqraCil+vgSgz/JZowI
F/W01+xkOLnbBg0uRnyiTFZWlibbMSqTLWbdhNOIkX9EpCJXdeiXByON7I0xspNUo1cF6MiRfRmm
oddOZtu7OnLoYoW+cdPZsz7LMTn0aPOvphzxqBtXtqICN4ptoZPki5SecxVFacpC28Tot8lDzFsW
/l4S/lYkxXpWoMoViho2nVHf0YkPr4cpzreI071D7qXuFlk2C2ZbA+kxrdsgKIdV20LUB9gZv7Y+
Noiq1tiUJBL969xo1JreYL61ishZZaCcXr52uu1xAUmXANJfDNm+NDbz+YSGuONOlkms7fBmAuk/
BPBNLnRJ4pHFwXNponZEQFcQhzQwqBUgMG/jzcUraQzJduBurUQ1PRMtcEpiePdz81ZlxXObIR9i
zGPW276roD9Ptr0FFidWOLKjI1wNJhDtFK3K2PTW1MzEkRkVgMLtQiztY2dqLmtmJjwtrb+3zNxf
C0VvtYjj/Jb+g2luemfqg+0gzeG67ai3M5NxUrO0f6aglRdh0xQkSA7zAbOL+WWsOKJlZBgeyFUi
kM5oxF3WoSfJpfrcJVN39MuU8UWQ+0ckXJsk0RIpgwcVFefpETfAwGwwiXdx2nzivEYppivscc6c
lRdVLwfSZnDJP6GmbVf0e65s7DGPlFIPqdE0a191/inx8OI000zhWCcX0TgvutLeUJtq6D+GVgMY
RturJBOPlcGSlw0OFGwP6jvU9OApmSBz0dfG0WEGA2ONyH2Y6xze85yLU6WTy9SoXjrptwfdJvfK
s95JQ6X+01RHVSyr+6QWsN+tAjFp5by1LqRcM8b/L43ycfID+13KEjlQXAVet6LrQfE9wZhdzV55
JksSDVcdZ3DVZRB9HMweie80DKA1Qj2eG8ua0YgHEfJlGhDjzm1xHFP8ow91isnd50DtzxULFgZa
22X+kw2R36OPTTqDN6Hcemaujug+V+OcxhNHnWjDrZL+VY4p8mbw6F/DViVXUUC3t1aegNC7HQKc
fltyyeW1gAx4wT/wr4i5eRexODtZzeIRpODipZkftcvmatnj5yiXjMZJ0CYk2FskuD6EW7eYjnPq
57zq1qNiS1oXVich2S29QFmh4Qx7f+Vb3oLk7qjyUPgsBl9nHbeCJcGbFJzyrO4P/tB8jIP5CBCA
fnwqkTLHxlUUYjaYC1huWeMfpTV0O4LQ/a2fe8VRurT/yDZs1xWl/prKVKwjpyHNfLgDff3G1Jkn
PtIuLpfqrnGWXO5S+xeVkwsgr12y5+xCA3EujRvEeE/IsdpTFxlEAykPN39hV/vElPE2rUsLECiH
M+X2LbkfsUnnoqtp5LtvKOHDu54EwEMWjSnQef0xjzFZiE7bO0aeoJk6+1PkDtb9GLj5xpswmkB+
qMcvbusP96x9YuV5RLD5ZtMfVUMzykQ9aEWGc1WowKDPQnLqVpl5fgi96srpinYdzbYDCiUdQ0wc
EBLQ15pJfmzYHy3Aubs81fKVnKL6ZUEvlDDP5vkzMkMG8kTiGq+1V6ob3yyMQ8aGp1ZkaU2HIM8U
kjOOSKhOsmRD8gJaYife2qXWn6izeLViWb6mSIlv6tGOruYu6T8bqfeO10ZLoP5Ge2xoQ9/NExJA
N/XHai1Tc2Tu7va3QiTOfK0AKQD998t6Txe0RCHRMU+ZF77LAqH08bak00ZismOCDhdyl+LY4LwQ
GdcWNnaIimwGB0KVHnTsfqBCcO+bKK538JG7A+8BzinVIksPg8cx8Fjhk0rcxyZq6jaxbwKrjV7L
CfRPVkYBdD6BpKBYuL+nUVDUXDKAa1dNNyQnaohu2sWequFLpV5/dCrWn5XXkaa5jyMc5DSJimQ1
0gujpilh+VUcbijvxlq6yD9r9aik05zQNgYDSQB+aK56mJl7LTMgPqwL5EaAvbtGfG0+DPwCbxOQ
cP7Uwz8gLBgRJyndLerPuNLtld3L/tLn6WkYhI8dvuMqvZyllGrDhhWuOtjlVExA/laW6IDwqW6p
hFhlXsrc8z/CCgx4tfusO8ggAb9sTA1Fa0CA1So2igGWiD3du73saD6ZuYRLpOGiS2GEj8VXp1ES
Z/GmiiOkevTU9FnnEA/WNi/adm4mplx+y8F7EmzRlKCl3Ay2fAdtWG0ZEdwRKJqh/vaAcOdet3Fl
P+7jNGrupngQT9miP91gIwWlqFzrtm1qC/l4MwTn1lXsp6xl9W0xG8OT4aT90U4a+jIl07UrpY3u
iRwK89osR70XEhAAh9fWvkNZ4J9DZvwI8+E3ngwjEZ90kebHrg0GoIaLJ30SPW9pXbGsrko3qAQ1
Y4Izy0XhSaorMKwN2WqYM22F3f6aDj+xBFhw7ALajdAuQM7R5U6X2TbqVJyRktbekvHGfJARndjC
O5wezNmPjxkaCGKUE/1eyNJ6iayWQm32GB/S6VCgFXB4ruIsbZ56z613o8GuSxwbmxmP1IbDTro1
4zbbSwOjFWDy8qSiyb8YRrPbSoagl9ICXktlb5mXNYSBD11WdROrLAhpLH3O2lNOxHLSGXcyb+Q1
ZIvgUCZWvG2HWe7BfTlrWxJOD6t07K4CQCzPdG8NNrFRPpjUd5eqbsZd31H908706dIYyRkP07AO
wnigaV9nxM235VXfhZ+NwUIZYpXRwUvcjky52bqC6EGuRwYHI23sizqxgluwacRXaHc4eoYPgcKL
io3TceroqRjX9JvVsU3C/orQmfySWMBPBLJZ2yGCLpQF+jXWZbIWDhDmKMhoK1pRSa9M6UfSwiOy
3Ei9lYIBtsGDvk/IRFkPyH0v8pbIlnWdV1rQaJs3iT1ZG4RBCC5deAqGOauXFNLJmqPCfNBqAgri
W/gWAr+mD2yFRbGpXDEU58kFtakTNpvMXZxTCH3yS8NHeewyvqHHiuJZ18nOwo+2CsnLIGKN/92M
7lp70jdjV9EHHvLHsBXPdsxijWBim8Jv2NApeQ0rJCNhzMBjBMtJYAbheSQt1Dth5c5hdICWxxnJ
MZKjApmg+OnNGT7mfGMnKWqJrHmSbZPdgpVFFSYOFFbdfpid4aMxMQYRtvFsmyB9zZkKeYLTsJcD
GzXepdcyzJq7sW/usJcWemXWAVu7tRwEk8K4QZSoQd7iJG4qU1wCt3pzDL+/qkVF0BzrP8yvGZKC
A/usGzGXxOV0OUg5Qcdrnv4ztv6XxtYOZrFfja0/dK/JD1Prbz/w+9T6W16tGdD8+sNH/6c/Ywna
9OB6wV0ngsx0GE1/B7+06CKhH/9zXP013tY07cVE4foMuv8t8iXi1R/gKZDeQW2ZNmTNZVLt/Ux9
r3EEUUcF+ipkrDjTyMD9q3elN6LDKh37Ip8mwhiGOJYnxjJYnbXGIobw7lY3lTqoZgSKzqoLILkn
Siy1pnOitXvLKtui/KtB3kYBLLbR7DnrlKXnRCMafD0RHdkTrBk6H6iUwpLORClYxeNxYBM2i8i4
CUtmFEfE8nQa0etZdfBuS1+n/WEEczANF7EPwDe6iHxYUZAFg2a4lwNf8r1RIY/bSichEDrORoUw
hYEjFUlOUWZyWbZ5yYwwLgVSldiZcW+o0iGocyzS66gsE9p4LGTrEdDsQ1USkj13tX3gQ4EFhOT5
iSzM9IHAWwoEWSYZ0kSXpDq6lDPWrF1SR/1raJnpSrUlgs2U2nTtoVZdh/WAQxZQyowB7Jjh/XN9
9qWc8Q+URHNoTqTsLvGXkHGn6yTOCcGcxprmcI5sX98b2urJyzTjPFsmLdIV/l6ki61s+JaxSQ5E
ZC3yGQbo+XT2CjNVV3Jq2XNztlwBruniPyvCv7QiuKZA+vF/C1kev5B2U3U/LArffub3RcG3fkMe
DmKeZf8bn/5P05Zv/+bA6TChj3+zX3GlPxaFr3mTQqCO+FPg/g/Xlg+SkGas66Jmd1lK/g0py09L
AwsSqrHQ5y9ERb+oZn7UsQTW0M/4/2GNBnTYyiQJVoBl7NV338m/wjb0LBB45AOyi7EI/Uzcifqh
ETbC00OfVZW1GsyQltYU1R+rbphuS8+3L4q5IQuHmHb5zWPxefp/8Zf6L6693K8f0VFc3PXMAEER
akq+7B8/IvF8xWST/XKInbDG7aRastQmSCIlstkzJWf9GrM2hfSbmbgifEy/TAZ2Fs49nr0poB6Q
GoJJs+Ogv7YboyE7B8VgG2TLqaeIULpoha+XIuEKZXx0Lr1i3Pz6C/zLD0FkYWgt1CIeJFRPP+iN
lCNJmpkZe86sIhN5vLvSKOFd+KP+0NjmsI6s3KcqI7VlbZmTfOEoG6B3jzV/XxoujBAx3db0bWkN
zVhOQwbvAyL/iwnCEUPe0Xoo0x7EUTV3KIhKjOC//gxsZ/90H2h1hgSNBtBpfuYgto7d99ofQ5LS
SUlSEPfp3SiN3Tx7//WV/olNxh1nE7aXyFEiWX92X9AbaJdRZ3gY7NiEbdlw87ygOarObu5MF2DI
r6/300sEt9riuSZRFoHJMqJensDvxGDCImeuZFx4gAWv7lhRkNH2BMj8+ip/8f3hJ3FsCgJ8Lezm
P14lVCwXKKqDgxJjioEye5d2mB7yNnj49YUWCd3Pd8oVOL98Xjzc2D8vClmM8m7kGTyImU7d7LeY
pEKeGa25cbq0l8ZsQvhCXXf5GSlVcCkLJKMOTJgzonlIU67b3CntQVXwBgzF0sLLiRnfphNayOhY
E2y1T3k2PwyxXwE4nU0H7XU2zmrlxFxkkg7x84FID63w2qfRm9PDrz/kt7jZH9GLJl5Vvk7hc8oJ
XUqy7+9aJKICELOaDmOG7R6tGFqTOGovaF7nuzpvaSPZ9ftUKGNRcWNO1H52IKqx3w2oJHY0bdW1
zFPULl0FYMurzCeL7JprFzf3R38syycG+ltljeLeggSM+HQsmFpwHHsQZh7ukjmtNjRGpg9JXGF4
iVO9Jy3bwnb2keUsP3id697EvYCultZUYMjdqE4iTsDIvg8GcYXr2k3LLRWQtW/tOnhQkZtdZAad
xMpqsD6iifmc4PvFYZSDX5RItmRhjc1qmH3nkgSFgpLCc7dyEBxmHUnkJmyMYt1ZcX3IVZ0/di09
SNBlK1p9xg1iZv2mtV7ANknHVKaz927kcJbPvESsZ5ocG86czp2b2OYDjt/yyY+T/F1aSY320Awx
O4UKcMFqrJfCsUqmZz/Al+OXQh3cMCwuMp1Nl3MTejcegV2bLkircGWX6XhDEx+YRla4r2bTbo0p
JDIlyr8YzBGvUEIaG7SJ2Cd9daQC5a/2rAanTrhAnKvrOpLRSkwED3DOp19s+BWKsuxy+T4x92f4
HUGKgtkdWxR/9oubeOMK4LJ5EedleelEUn8wirzjpFqa87VF+B8BUot90GR/ofk12nto1cFFPzv2
q4q89jbje0LIQikKw721H3JnVyWSJ2IAeNA3tv1aQ7rb5YkwNlBOA7LZOet9oDXVc46eRm7NBKhg
quPDqPtdkth3Iir7LWvbcAGqQq+0MXXBSiXiDSlzuaHdLu+0Kq7SyE0gow/4LuKip2ebqxVa736t
TJpFgkw9M3aYy4RTfI/a7gpCzscENNAh6TrzHFmz3mbKe2Keg5CpqujfttnayLzwsXOjYGcrhQJl
6scjNoxwVQ/ztC5Nm+z1rDHwVyL09OljsESRj2iVVcbQql4QOnG4Z+BSrTUOLAZAieaPmaJdInJC
MUHI1CRPNoR0sRn5G7ahfJfGgQdicUzRJ8ae2Ku2NU4uyJjLzkDHrtAQvGb0We76tPUxsmpsLDBE
M3kzMy1kmWotnNnaci6Q7xQHy07Ng1/zungGsnX8ug2d/H4rRlqimLjAX3dJtMTWVp/V4MTPWWT1
b57f6md7UOOxpPFInFvYIe2UzqUyDblv8JisQXUMFz1K1BtDM8PrC41cYoUaoLUuAJ/5c7OxGq/c
liZJn5MxTx+cwax2GB6TCzOP5RYxmQP1BJVlaAPus7ymukyZhdE5pPPoQju/zKo+B1fkTc3XUcLG
q3u9Nzy8VU1r5rsoG/T70KmxvjY12JaIqRThZRq9IiGbtB0B/6UxO4c1R4uFo5dbZkRiyydWR9/D
OD7CWdqIxNQncC7tEyIo50bwol7rlFb6Jo86FMsm8qovVqZGoF4mjZwsU58T5uY7r079x4Re3mWF
afHBMKkvGKcmN3k+Up0MlHx1PZqc/jA4b6IC1+Kqt0yKGdPLz0XsNM9k/eWb3JxHAgSpCw1XwiTK
CbYdnSanVx72j3XXQoCil/g2G4l5KDLi5DLFh2wk5ZdX1NFxRgp90NqW13YyR0e/XVJKRxsUmmcz
MMjqxd6hBj55DgUNzee4cXtbbJtuFlsHM8vN7EsmaAzD+RkRFu1TzEBh3SsSSce8D839MBD6F+F7
w2GErzteoyZytzAE3BuLhYEJNLAgSUghghCvWId+Hx2pVdy1jLwQcWehjgMp5SvLpndJDTw8poNi
Xa9Fc8wIyypW1DaCmWPZ7KPKcE+M9o2z5gLJ19xNuDWoDTauTtyPY+QumbpL0qzpS/4JeetZmUCt
lJ9Yz6idTzBOsz0ToXrfZoKOIPWifXInc981LAqW6u3rwV7iblHjXpDU662HIkt29RKNW1cYGul0
IbHuUiImyClEkg0XpQrh4STxsFdyidrl6/fzz8oJmuSSAzFxvCjQEGlMVa+RahDWqGwgQJchmhDJ
yqrJxIVw5CTXqDqncv7PgfVfQ414X7PH/u8D61Pafq55/Kofjqzffur3I2vg/UYHC165C/z6m1ni
jz5WKH5DeeyhMHfQhsE3/I4z4v9mBrYAUMK/EZwoqZL/cWSlA+WbiOwcAZ/w33NX/1jdE91CqQYB
TuCmcxio/tzNonBNcnSp3imMiW1VJSc516JNNWtNF6vDswRj5c8v6C9OkH91QV/gcnQs16TWX8r/
78r7nE8thSzdk+2KYIP6Ot3DSeJERWDnIdatdf3r6/1Y6H/7gL7j8X0hJMbh8nOhn3lzSwaCc/Lr
xHvNQi5gZ5n10LrD353Jfqz0v16KW829RoJq+ibkzx8+mkI9Ffe55Zzykgx1zBlUYd2cIgYVsXXd
MUV89HPoRhSWfxdF+RefkicJlg0nNQvW+vKtf/etjk3O3mQo59SKzLmoAokV1HCrxawaIxL59Vdq
4fr/7kjz9YPyBCJvA3FKzNDXFul3V5vqoi2h8zmnsfa4ELRjDiRjZoK/HzqfiqiyM5kcMdO3OMhU
MrTPxGgRpzsBAFmbovr3TnPLH+RhRfIo5Ak15GT/04EeUgZGiThyTt+S5zkgpHvTyPmP/79r0WIm
G5FHmAfnpwcqzsAm0rB1TnY7Wte9Y7RvPokp5z4Tf9dtWR6Yfxyqvn2spWPluj7GQdP96ShMagtp
rXXvnIYoeWcUHm57QTLDr+/mPz86nskiROOK/2aV+umpJaXM8TtROKeZqdMpC4ZF6+iBtLZmFIt/
07uyfsQafftINn04Qfecr/DnbkIQ4VWfIWyeMgHMeQMCpj6xI5L8XKhWvgQNadSQ63hJabMwvOuw
9wzAX3/9mf/iCfZMYNWAlXhVHc76P74vEarnKPJy5zQB+TnaeWUZOD9Czt5GyxPahGg381ww3dIz
rPzN15fXlRQirCDqb07Pf3UHCLwMmTZxp9EG//jH5EUIuAAh9anlkHI2TXNcjajyT45U4fbXH/yv
LkVqLGGWDEJs8fMTNclA1cpv7FPq8vWG4ZJYYRTLwCKAAv83oPkfl3qWb7oddHJICBNc7p8eX4lH
CKapNI5MQzGNGoaSL5VdyJd5DKbbgbNZ8DfP8gIC++6NWS5JP8c3bY+8NG7wsqN+vw7KfKatRGLa
0cTGs0c8AJazVS1t/dGYzmnLpAKi5DzdJkGGkivmlSon4jR8o6JRAuwBhOYypfm6goBzQm6hZ0Gg
dpRArYABROvgb+7I1y32H285LWcPHsiCiyZGzWZm9tPtZ2yROVNpO8e2MEtmnZT6deoZu9hq8x6d
ZqmnmDh3JLQ4MzKpva3FL7vj4I3ISmeL2y4inIARM0mZbzOdzbcJpzCD2QRBw0qASU82iFyBI7vW
iI/fikPntUkCkrm9RlFV82OKTjPuIH4ODIegNBdZ89INPvD42AHRnPEFrnSe6Vs8i4ba4irlADtj
Pl8nYdRYB6t1+dXY6jjMlGGC3K1Q6C5X2MNsb19UDdcI+Ka/UqgRneB4xPnGSRGvD1SWpOYJkY4l
XzQadTJWIzQ3x5Gw+VPbxSUR8MqqkmNOp+QNj0fzQpAbFkqiE/XZCqhaDNEZw2omCSf9aOlwSb2f
bQ8nwEje6WPD4eml6nLvNcdFPXOGFu6rtsL2rbVQzNJYG9zXUufis5wjcRgavzkrj1xPd/QR+6Ux
DC3WXzSQY4g5Y21pi1OZ3fCSTriiSbI01vbk8I1GafSoHZHuI9tGz9yinzBqYT1wHuL7CcfIP7dt
PD8KWnlvMnS4T19nh9ak2rec9JelU9aR1NVGhK8GWmE4l5r/F0IRyNdRxW8pM20xX+N7g76Buuzr
LofIb/HNe8TBIDpQGR36CaWO9hH+bZzEc/SKYOjZPyL/VgcDk/ot2NPw0szEdM5hbU9bMnMNb+Ni
hL1uUtxRpIWa7quP5omufYZLYj3UgcZgYka+d5TLemkMfoN5xhnofolJ8MfQI8wRwHbsi16N+YAn
ONbxtpwD6zoxSjSK2i27ADxawKnLx1wvfydLWBVBERhskPS0JsAMdId03XG0T7fSCtiLOhBUi92L
fZk2oSvstQRVcTX7BadGKy3dV5jX7qu3oK4ZQCjCYkFwqPvYnsVhRgbub0TsOR+rYageAtRYV0h4
ik1DW8haZQbOrR29VXVMi5pZaQGXDR/yNDHUnFGQmm3kPRDglBJJ59FnW/ng1K4DZiWosRJkY2Ue
hmtO09hYXMNZ0/vXDzkTiG1fAwA95uZiteeZRIAJ3e+uAxdOcmLUl3gqVfceODOcD+H316HnIj3W
U8bwtc9ZmdYz0bzb0ZRogTpDy2faeardARjxPjMYxSXAiOWybk0V70xEohhYe5luLI7nuKD7+hr8
Fm6lam6Tj7FtYNQgtvwKz7S3byodnSzd+c0+aEfvhUiiZWyB/4nJcn20nRKzzTQ688eqaPItxul5
jTqc2xigGyS4dqw+ZjLzO0SvSUvDQfn7pRhtF/JeC89Tlca2oQZc+M/lDsgAmX+0ElYVPaVzn7fG
RYXc5yJTwE212+sv6OVGHN+pASSwLp/TfHDW0EyRmVYpqPQG9yjSxVf4grwf6WxsIoHIph+UtStl
zS8KjOul2cjyj/EVU65CI7tZQtNrgnabkOT4laJhENfLnZfjJZUu3Xnb0u6mSgc6lei7ySgpwmjj
4DW8QBLYwv9syZmoNS6/su4/oBJDVzdU7a5fgpOqxPxc4Bh5DotUAOqxpl1roDrvC/6OMOrKO3Yl
YgxnlvdLz2lGAMkmd9SPRXaJ9q66NbteAr7teKgNj4rsVUeddW3QfSOvrOXEsK3pgWQnUvgosIU9
dc2a1bZ7i5XJglTPofWgyYekYweH71H5PbaSoJ9coBJpgqmpqxtzWJV+VMxr4Ro1Ci9nuqVzZKx9
XahD14bsx0Hv4k9BlV+falUsv82aJEbxtGMJYjVe2KxoF4yJc1SLVw3o8DBbD4N0ePX7xMVgP0Gw
P7hWLl+k5LFd1z7A7FVeVMWLqJuYei6BdmPRn6mX0UcLe9XNkkC+azk4WHp9aL6F37XbKnPGL2Uw
NjGySsN9Cr0Ig2IStgf6tbCIqilO+1VhZcmnduheM+naW9chUXcNGbtpn9Hj9cY9JH2ECIFIgusB
qeTaQ2G3TcaxwcHuzTtC0+SHOYxRqULXHz8MrirPXizfRYH7lWHADX3q7sC6CilXhMCFnF6Kt7hL
4rc5Tcf7uPe5c7zx2bYZ8phE7Jg8BYKO0oUcWbT+EfQyCTvTiK4OlizrOAkJbTweunAyT05T66um
7eyzB9XaWKkS8+jK4y7Q6aWf8GhUABK3wDxwJCjl3BANUNw0GD7OZRo0a1Vb7WcETgW+rNn+RMjl
cOo8icXTjUSK4zywgX4nyAfHfh7DFbMTlgvCo5FyB85Rj8OnCMne/djF+Z3V9/DG09j9mI8e0eCq
SEL2ygqxY6PtGC6CTq/oE5MKEI7EaSZD3L6KFHp1SRL5tkpdPJyeCY7L6Uiio+em051BMYv6zhIi
WqUO2hMckpX94OHHIekGkKVMk+jS1P181yX45sIhHl/6omv6rdm2Tnqc0mly10Ft4iAPIjyy195k
jnIfJn2LFbQyLjN/rj+g28CPZeQ9Lm5h+GaOQCYYr0d2+HdraNqrXsphP7ERnqqsLTFwhAmdSVyd
Ng1tqOr4g610LaksDLT//nAXi2EEG5RFNNlArqmXfOoIW9OFezmlgmUUiyMpMY0cqnEjMHZG0Fpq
cdX5Gou+Dhso7UHhOyyIFsZ5QZLeLiS7dBfL2LnAbUOXsvDmQ9v76bnFXvSht3T7GBSAsIcJbREa
u3SVM4VHYpwkCyYg8xlvjD5K6mhOUJHjxVh1JmNqQg7wpDh8VbfDzDkFyKOv1i7klhth+tMHU40G
tJiOyUJqN/YuMGzlrypZuTsMlQDuapGG7b7n2X2PimR6kriJP48uxLvR67x0Z0qvB49P3hATmrrw
wa4HjPTIFGjSjUpmjU6+k+9ugu2rzUqgq3Padkd7nJDz1jWwUxg7jV45viKDg935xoAOvRWmF3W4
wham3KzxyJpokQF09E4XEE2LgRccyPCckC+KWzKesxsTS75JLlZV3FQIHckSEpNxlxg2d62ggYQF
SY7F1D9OdGBxzHyt1/9Dmfw7yiQaA05bf7b6Nq/d639966Jev5Zf/ue/n7603X89piomYIae4Ld/
dfH2P//NmWb5yT8kPP5vtP84n+Ejo0Kj8/mnhCcQQCjB0DjAHq3fk6v/kPCYcGqQevqBj/gn8Ja4
6d/7ocj72J/p/6CGWDg1XvjvSHi84McjMioH20M/6HAQx+jGX/nTETLWzlgwx0su6HH1pzqoXJYA
vIknW+O8BEC2bGa9bZ1bega6jEElQTHZgI8dD6yzbANR1Ps71YXqPoRoxwyqCB9TcID49lEr22kf
srlObrPrIUpAfMsT94KoZ1/t+qyPoE8ZzsjpLXALd+XkLlCQkFmSK8vp0ETOEV0awBelMfzHZRB/
gMNODAn7VrQOvew5HMdHqy0i7KhRqz/MIFphiRR6lw6GuemcrL+jsLOOXV1B4JqAuINNWBT2sxE1
ZxfS3iU/QpaHAmezh7Bzl0byf9k7s+a2kSwL/5WKeScD+/IwHTHctFCSLS/l5QVBSywsxL4QBH79
fElALpKSVeWCI5rR0Yh+6aKcABKZN+9yzrlBwe4N6suckOe2rZsYprMqfWrzfLskIdZ8oKSrLpq8
8N6iD0dfXLsVbx5CfsFfMnwi5wAFRlOn/6FXN9F714NTjReTwnjnZ+gl8tKW/Y+0d0ClwCq3t5bW
AKQJy+kok5KZS0sVwktfK99v8DbfQsZX7x1SPNA9AY7Li6SpBAHXGrUzBPdsGvNu0Y0E3QjOPQvh
gDKFalFqUy2xI3E+mBNnp8Jm2KSXSJHdmFpDjajy3kD0QfFKaSQtnJnUpKeaXsMzDN1Wo06ai9Zr
sLlJkbUlcXd5iUJh+VEriI8mqd/K89FWyTkzGxVYfxHrfA+9umkt5bIMpC/0R9FnFe8ypwD4uxMj
6WbX+cdm02h04JHirzns1mvZS81J1CDljW8JSL3UZ2Hguu8KLVaR7jOT8NYKIloVxx4dCeww8sxJ
GiUG+IbCgKU/cgTJd/vFyR3lvqFl61x3DfSz23SNf4k/TxxozJ3Md9+2dVBc72zwFIGhTulsu6Nl
EC0LQtlwkMobOfeyWn5G1BMqJNHXlWfkjrusS0T87nfUDLIVmqPFV6nO6CBBkHFvRKm+FKi39xuD
rokcz9WNXhSZMS23EVNWp1F+WynS13qnVXejVMGhrqW1FkfAPGp6pEBdzq5ISuLZ+ar0BvCnXMyi
vLG+WK5XfcCnowPA1gnnRgbmBEkQZCQuJa3S4Zgb6CVzBNf1Vw8JQ2kmN2QX5sUIP592E7k8QUlS
mevka+c+veqk+23S0npb8qSbVAQG053cwJ5Olbe1Ln+hcPBFyivq6Pg2uQlnBI6Tn+IRUdzOL2AH
KheSqxifqON/cJ10LcHho+MMwoFzanfSpU4nFusNSksp/FJLdAg3FPrJYjsYwZ2YcJbRo/WXIGrq
qx1qb3gjqO4Q9LlFrdzikKM1Yzm0p6Zemn6J/FFKNbJsUDmUikUwqpy39DGh0J9tiOa2cGyLLTKL
lQSLR1O9qw1o/+xeaVHLvKwcGSFsNKSDJVF9QAOsghN0spMS/bbQVWduqnAYvciR51laQnQwoZTJ
qWF90vKo0Sdlu4wlc3TpEgddbKxQVEmV0UJ36DBjS029iLUAqZpduPmMf9jMIhrLLC3fXGhIo9Ni
Exgu1BU0ezZ5oN97SQRJ34BxaAAMnlpbQAtBFlGw3UAtSKoKlV8auE63cuTe1lsack2roG0/ZKGk
X+mlld/uUA37vabFRBXSKXfjzqKwSMOJ7ybWnJRBtAjSpdHsPiN6acySvFCudvQnmev81TLUEZqV
QzWjBquNdoi5I9UtUbjWVfNqY2wtLFWe3avQaD4AikOn0kjRW9Xhx0+btG2QKkVJYWqHmw1KVEjF
azuzXkIPAuqXb78CtQlwjStvh9aUnS9EGUUoPN2Rpmj+ACYF32prmgtPd7UQgnRKz28HJ94x6J1k
0p5l4hmxPEuAFVzBFwmnSeLkN35YfeVgQTuyDLeXcZvV7FInoflgmdY1qKTILx8od6jh3NTM4kaL
kMffuvJ71wR8po5QBfKpaU/z2AouQpNOPuC1LosUso7MATuPER1DcXC0vaRZhXQlNdTrHXvjXRm1
tpsTL0tLowRywIltLYoUWkVF4LzcxaYPKzx85xgIK5mFa17UKZHkhATsH4jL0mioAew3iVJsb03i
YAbkL7vKaDRKf1sXPRlJ6LbKiegIpwidKK259VLXv/Pp7DHdhFQimpa2kDpa7NfAD50FtI8l4gbZ
HGmP4lFPchSzcPnmAcpjN6WKh9tWmneVt/Y3mjhGV66eP2a2W82rTf0NjD5xBfm7OWToj4mcE9/n
hXsJkF2lxytBIrg7gFp08okUGPrVVr+HZhUt8lFBp5ngHRm30X3tBW93zOu1s0PrN5fCOyQ02sXO
2NBEBGqiDjRjWxgLvS3ymYZcTDzRt1U5zanVf9Q2KNXUFfP6Lqt817hug7KpbptCcpO5wsmZ08Vv
B1u/lFQR52p10khzmOutNPccO23fQx61R5/rAm2cmW+aMIRIOynI0m1imgDsNnIYIlZdynJzifjS
ex0lkoCGfC2uTIGG6t12I9PsIdHpdIbOewBZVM6jdYPujz5BUD97oyTKyJulQd5+UhGn+RQl0u7a
hPdEM5i4uMiaEYq3W4qAiFRCtLsGdVJj+sOYOdh65WUDrmsuR1hMazMyVk1g0TA7qYJr0MqVOiHL
BQO5rejQLFTCVBUchGnXiwYdhkdE90YXBbSct0VjZQuaFMigpGCLkb/EvG4ylQmikRZxpOS6v9Pq
AVG2QFAKU7JJdKhQYWDmsIhmUgu1p04qxAs43cBqJAB/l3laIRRQKjmEC3q0VGBpOLmkhV5wtk2s
htIAmRWY8i3Z5msCClS+W6vYVpCRm2oZepsRsMbMwPFzIE1P4IrYb2R9ZJRTQvDMX2z0zJ4nlt1C
RlIr9EPcTEKiKyALtQuk4N7y8uxdYAO1mthG408Tus+hP+TsFjn15ctW9nZb1Lp2W2kiNblJJg1J
708hBe6ZU9jyTRRYkSDj75rPreprCxRiLlTkk9CCQYK8mVgxUWu28Z1pkaBR5dLqkA4QfgFXFs3j
O61BG1B4QGh6RCi/X2m+Jn2ibZVgx0mON3UrJJ0WqMfF6BJsSomOZWX5GePdUjspjGViy98gC6LC
YuoSbQvxtxB7IL25Q8N4gxBDWQUNMn26Mi1Lo02nmuFFb+KssEANbTxErHTvNtVreoUhTXJTV6Z+
ZZAAIo1G5eq+CPNqg3hyHF5oQmPZ5qNdI+OXbWdhrDWPO8fyvtr43B9p92AuHQ19YSHjbN4UpFWN
meNS4LiNJF2dKo35uYzU4lMDkAewlK4ho0uuWCEtdpUrTUvnDlp1fFFTjRaBBeqO4KlN7ECo2Lch
mMO1MnIAJGW+vMKe+td+PZLnTaYZn7do0ZPIyUmoLUaZ74GulEi6uKBzSJ+SzqnkhHSUUceTpDE3
841Gy057B+RQh2S/bM1tTdszt35XkMxEA7LeTWHoIeBMj4gVjcp22URJEo2ENCJ2k1RO83mmbMtp
JGTDVKfMaIvtGQtlK5mPChHwDcXJ9s7K2vR9WlO+nmLPAwTwZFS6Yin87MpS6JIOD+xrkmfONZ3S
pWspdTJ44Hq2lDLXuFfbkkaJgNKulFbiBq0QIzG1dN7EpozvL9FzSXcAVJqlt8E0R/GiNlL9IghH
8dVOwhdPaU75gcShuhhJ+bxMs+CN75J7CoJoexeYprLESGzp+eyxWUz0HYotlk8VbB9vlCEGHwXG
vIFnm0xJImcTpBfZ67kWLFMIk/MwQsHTtcvwwdsYentphl4NV7MywOol9SNNODxrmob27narKDt1
Uedasvhv/P+3yDsGKJlX4/8miWh4cBz57//Nd0YftD2d4r8BHgqogYjhn3RoZZmfIO6rolsExdBj
7o6kEPJroHgkIDzfA39NGmPyTNFUhba4gtj3M4H/MdYCKJKkCz4AnEJF04j7RVrgANPiVLVMG6+s
vquiR7cIoZF+O5iNF4BPAgF/UOZ9doOTvEK+U8Mo3XEDKyBxCkC5slf+9s63kah6fP1W+zL+0b0A
VoCuUCAc2LqmnyIKGpC6oU6Z7DbQ0UYMKE2NFHYvmoCWssn0r0Wwc60HSHdWKV1IqVKMWpTY9MaP
r+FRZm70CM3Ros+OiyMl2eaFk7vSBanyau1T8PKjmyrXipG2lMg0X4WFHTg55D7AroY2SpwPTVYu
AHjo1wUuw9uACBSpQ7S3Y9TbY8VFqDAHzqhsjRFnYL1VbRj3YZR5m/eZTXu/HPh8TJg74yE4132j
gQRCM9TrnGLtx2YXcgo7GW0YQeSG9QLx81CNlibtjWY6VOg7S6az61cwzciTjhCkngDyyKeSKRiN
8IDTdhmUyEG8r5Fq1eK5unUdmyY94E4RmEUSMqcjxH+W1ejTnyKpN99bg/tqnTfv1gV59uKJESd+
fZv4cfkBwcXSL5uf/aPXB+pThn+Rh8QPPE1D7p9p/yyvDRGueOTqkUylJo8BPdLXRmVniAt8W5hA
Cel+HpnKuGt2o2AESHgeTM6PXv/1N+vm8fW/ee3RD3KpHR3yKAv706+PGTZBoyq6+uy9QS+CnIFY
uL/+Xa//kFRxKZYfOs1H0FpM84El/L4en3/7kxH+/PaqjRg6EAQOme7bn8yBbY8lmRSwQGPtr+6G
Z7QECAZYr4NWAA2agEzC6YMAub/YUYcbAGAyJyEoIkCH++vftRBWj7gUM8pEuf9QHnoWHPp8uGGT
wC43AD0jcX/89gKxrQHFUlAY6K5zswK0O5Jwnga/PnUZE0rn97c8XAOWTTEGP40J6tYA/go3PKuN
8Kwtws+aQjaCQrqJvmb9bj9ZCjJ+KWtEB3BDgYmr23lnNAmWpQ62Bpg8FoKhqE9L4Xg/mPpYM/C/
VRmjIa6zswY6Dz50O5hjmlBQlpTtbrmf+ASkQMdAdISCAEhpcZ3bdlCofQ62ifpYNB7TUAN5cRZs
k9NzH22Z3SSc3yxQVmYTDzKNBJYyFHSbCKqbBWztoWk0tTHpbp0Ytp+Es/MRaELcmetO2OEVR+nk
hD1wlCyia1h0HAAvLgXEMsZgl4WrdG47QaZD3tDjUbHGupDzAIrwfaUfrgGwCqJnGFQTcg/iOr9Z
4Lv9TW/5x4sARAbtNy3N7nfCiVW0EF2BuQAJpncUz28WkEkZbA8UAiZsopB0efrWh2vBFg2WJGSq
pP73s3OVcBjJjg2ziqo1BhlDRKC9bBVF0ABREWpPv2XOzk1QOMSHmkWN0InyKdpY/VuehE6WTu6A
jJiNI7G/zm4t0LdbHuonMAsqfb9M4K/dW57MAsgpogdYLWRVz+50wKJBsRnkIYA5o0SpWAKutr9O
3p9VoFgmu0HuT4fzmwUmgYceNAvCT2IF4AL00RPe4KFdJISEvYgOwPcY8+zWggYjeOAskFESe12o
I714OpBOEN2zYR/3jtT5rQVIuoODSAt/SENLTfAXxXXiKdicHlCThY5Ut2O6Q/mMImnozNZQu6hS
kkJGDhJ4bxdPdoQtk3hDaUmxBB2d6+wiBxix2tBZ0JQxkbKQKOjf8sQ6ouJnUG1TISKdm0Gga/2z
KufPJpV4fb6sgT5z7w6ehI+gmMdEFpqoy+0XwfkF0RKxzVCzSPzIGcl2Pz4UTGNsIt6I5nd/aJxf
yEAJeqiDoOlj2jiTOTwwd4dHo2GPUdsA5E4r5P11foaARNfQo1EzmAWg/BT1Xz4UNAHdRx+nlwU9
o9NAMNa7ffnPUygaIi7UGNHjeDluFBLHLJG9FsK5GUJFNeTBPgEZIlVQ2wmI9hc25XATmPiHwBTQ
7eiS6/QRFg7pGa0CFYmIzl3756tApVsyqVl6uPSb4OQ4wD+EBSNUCf5MtJ3XLIDYETqvw2IFznwE
eG0karrruU+gA1qRRLFlf53dscCOENoow2bBJF8GkQntjX4ajncEriO1FlGR+tN/PLO1QNA72C6C
v6CQQtuWft+f7Ahq8DjRNDd5wmecnV0ALCX6oQ9bC+oY8hmBwtNbsuKPrKNAqVCVw4nuDs/uND4j
6wglfnCenQos6jBkDQH37a+TWaAh/Fim5IT57I6js3p/otmBq4DsASo1xAJPZ+SJXZRlg0wah6TZ
Hx9nOAs4sgNnQYRMqo0I3VOO5GQVUIIGiiCxW3p3+fwsgoZNGDoLGH9AN/iLL8fN1Jz4Bfw5MvdP
e+XMTgeNTzR0FlTWAlo1lDBfPiMVifC5F+s/M38RJpfSOS7/3F8kq2rZABF6b/FZJs00x0iWWyLR
1s1Pl8Y9I7uoEjoO3QsqqwBaJWdDX206sQiWmCXKjiB0ulk4O4sgZqH7NAPWAqcjgZggo3dveRJB
CX8Ru0OM3Tvo57QKXuj/87OpNHE6kkjEC+oBKSee4h6fZZJPRVFgb3bO6f1ZAIO9A/qdIHeADGy/
CzCuhz4inrLKmYkt+LMOdV4ngqpTHRp4Iohqm0xjRsrP3y3e4SyY1liYS5p59L93Jvic1gKNLAef
i8SO+w4LSGDsr1NbsD8XRXGzL9B3NzynWXhBTvlnLQKVZ7DZQLPgAnXX8Y6g5miyIUAEnisup5dD
GRQ7gsUAubxvZvbiWuB0pIsKkktIpvysp/g3Fsx3RsjU88PHPRfEXxcvsUF+9AdPXIjnv/c8CCEc
I9D+R38oqCHdvTtGhPj//zoCL+2Thwc/PiUT9/fp/3n/gs9vfXSvp7d6+o+X/jpfob7f7H9o+sfs
pG/+L1x9W0Wr5wD1P5/kf//n6DkPLOJfDFxsTsYVtYnB4+Z+m8THAyM++ysG3qziYlU8jSQ+Y0dY
GPrI01Xo/5HkJ9pCHfJ38NhJmOSrx+TwqTsI5fCR43j9UPoPVXk0+J7ENHTw2Tpc1at8fThyhwcf
PHJPufgt+eM3iH9V9O1Y0skG1/J01xf5Wt+t22urm44Vuf94vAo76ObQ579YJ+hQHY/cwSGHjnzJ
jPv+07vvl7e6F+4fOvDV48o7WoA9TmvwuGHox4l/vCM78M/goeNHf3ViRTpAzeCRk/r443UozqHD
Lp/bpg76MnhgBqgeNs3RuuhwZkOHvknotvNsmjusytCxb1d+fGQ9qMb+iuPldoUG4ip+PJwOmEQC
UzD8kYti9YCw47osj9Z0D1wZPL7/4Pnu6ph12OFGhw/NWUDj5qOVrXRl9uFjF4XP/9L0yDb1RLFf
MXpCn/Gnz7d3zjpI8eCh6fd5YkP60vvQke/W3/LVifcE8EpUr4YPvV0dn1skYUQpYPjA9W+Xqygt
PP/4WO8LTr9i/Ot1XqyPLBV1HMGZ+RWD3653/sPRMdYXiX7F4F+SfPP0mPsliDij/PQf/rkbcpfk
pffbdJUnnJTHm7MDQQx+9v0NZqvN6d7vKspDh3/j+ccz3pUiBg+7CfFIjqOanmM2eOh87Z4Su/eF
g6EDv13HcUFLr9VJmNDn5YcO/85LHte/XRXPzrYOIDF0+PdJ9YOF2GfUf80Nni/EPlU9dPgPzP66
KNZHLkUPoRk+9u44qlS79OrQcX/UhP7Hkjh/K7R5pZP10JFfUtjtkqxD5+LTinMndhF+fTKqwsoC
3xe5y8GD/5U88MB5ebUV29Cxfyxt9OrIL2WavuPbnuefnmRCXvpnx8k18RcP4XqV/+v/AQAA//8=
</cx:binary>
              </cx:geoCache>
            </cx:geography>
          </cx:layoutPr>
          <cx:valueColors>
            <cx:maxColor>
              <a:schemeClr val="accent1"/>
            </cx:maxColor>
          </cx:valueColors>
        </cx:series>
      </cx:plotAreaRegion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BF31E3-4B60-62FC-2B9C-9E2D457044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323" y="274023"/>
            <a:ext cx="3245032" cy="31004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52F906B-3B2E-3B84-428F-521B98FA7CC0}"/>
              </a:ext>
            </a:extLst>
          </p:cNvPr>
          <p:cNvSpPr txBox="1"/>
          <p:nvPr/>
        </p:nvSpPr>
        <p:spPr>
          <a:xfrm>
            <a:off x="488323" y="8469513"/>
            <a:ext cx="598391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Always read and follow label instructions. For the full product warranty, terms and conditions,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please visit </a:t>
            </a:r>
            <a:r>
              <a:rPr lang="en-US" sz="700" i="1" dirty="0">
                <a:latin typeface="Arial" panose="020B0604020202020204" pitchFamily="34" charset="0"/>
                <a:cs typeface="Arial" panose="020B0604020202020204" pitchFamily="34" charset="0"/>
              </a:rPr>
              <a:t>www.warrantydetails.net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, or contact us at 1-877-696-4204.</a:t>
            </a:r>
          </a:p>
          <a:p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Sumitomo Biorational Company logo is a trademark of Sumitomo Biorational Company LLC. Transit and K-Surge </a:t>
            </a:r>
            <a:r>
              <a:rPr lang="en-US" sz="700">
                <a:latin typeface="Arial" panose="020B0604020202020204" pitchFamily="34" charset="0"/>
                <a:cs typeface="Arial" panose="020B0604020202020204" pitchFamily="34" charset="0"/>
              </a:rPr>
              <a:t>are registered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trademarks of </a:t>
            </a:r>
            <a:r>
              <a:rPr lang="en-US" sz="700" dirty="0" err="1">
                <a:latin typeface="Arial" panose="020B0604020202020204" pitchFamily="34" charset="0"/>
                <a:cs typeface="Arial" panose="020B0604020202020204" pitchFamily="34" charset="0"/>
              </a:rPr>
              <a:t>FBSciences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Holdings, Inc., used under license by Sumitomo Biorational Company LLC. </a:t>
            </a:r>
          </a:p>
          <a:p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©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 Sumitomo Biorational Company September</a:t>
            </a:r>
            <a:r>
              <a:rPr lang="fr-FR" sz="700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  <a:endParaRPr lang="en-US" sz="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023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D19D2348-9605-4974-0675-FECBF5959A44}"/>
              </a:ext>
            </a:extLst>
          </p:cNvPr>
          <p:cNvSpPr>
            <a:spLocks noGrp="1"/>
          </p:cNvSpPr>
          <p:nvPr>
            <p:ph type="dt" sz="half" idx="1"/>
          </p:nvPr>
        </p:nvSpPr>
        <p:spPr>
          <a:xfrm>
            <a:off x="685800" y="877285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EBCA91-1DE9-2667-D485-8CF94B119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023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704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95CDCC5D-A418-2420-F083-C1D4DC4F5134}"/>
              </a:ext>
            </a:extLst>
          </p:cNvPr>
          <p:cNvSpPr/>
          <p:nvPr userDrawn="1"/>
        </p:nvSpPr>
        <p:spPr>
          <a:xfrm>
            <a:off x="3335123" y="2917298"/>
            <a:ext cx="2686048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75CA7F-2D2C-7837-5CA6-54D280BBD5B4}"/>
              </a:ext>
            </a:extLst>
          </p:cNvPr>
          <p:cNvSpPr/>
          <p:nvPr userDrawn="1"/>
        </p:nvSpPr>
        <p:spPr>
          <a:xfrm>
            <a:off x="3979611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C9D9C71C-3B70-8318-8D2D-2E8CFE382CCE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4087415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406275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3418502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8F3AE54-D35B-CA3D-6CDE-3A6117FF616A}"/>
              </a:ext>
            </a:extLst>
          </p:cNvPr>
          <p:cNvSpPr/>
          <p:nvPr userDrawn="1"/>
        </p:nvSpPr>
        <p:spPr>
          <a:xfrm>
            <a:off x="6170831" y="2917298"/>
            <a:ext cx="2686048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7F1159E4-C60B-B16D-2A7A-ECA368C6BE15}"/>
              </a:ext>
            </a:extLst>
          </p:cNvPr>
          <p:cNvSpPr/>
          <p:nvPr userDrawn="1"/>
        </p:nvSpPr>
        <p:spPr>
          <a:xfrm>
            <a:off x="6815319" y="2231718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Picture Placeholder 5">
            <a:extLst>
              <a:ext uri="{FF2B5EF4-FFF2-40B4-BE49-F238E27FC236}">
                <a16:creationId xmlns:a16="http://schemas.microsoft.com/office/drawing/2014/main" id="{AB592A2E-3776-D3B7-21DF-046765507EBC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923123" y="2306464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72" name="Text Placeholder 39">
            <a:extLst>
              <a:ext uri="{FF2B5EF4-FFF2-40B4-BE49-F238E27FC236}">
                <a16:creationId xmlns:a16="http://schemas.microsoft.com/office/drawing/2014/main" id="{61D2ECCC-1C21-182F-BDFF-37F10DE63D4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241983" y="4162238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3" name="Text Placeholder 39">
            <a:extLst>
              <a:ext uri="{FF2B5EF4-FFF2-40B4-BE49-F238E27FC236}">
                <a16:creationId xmlns:a16="http://schemas.microsoft.com/office/drawing/2014/main" id="{24EB05C0-CE47-6E44-61BD-776BABE327F5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254210" y="4651075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9573E87-B619-FA20-18E8-EF81B5F255FE}"/>
              </a:ext>
            </a:extLst>
          </p:cNvPr>
          <p:cNvSpPr/>
          <p:nvPr userDrawn="1"/>
        </p:nvSpPr>
        <p:spPr>
          <a:xfrm>
            <a:off x="9006539" y="2917296"/>
            <a:ext cx="2686048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123036E9-A436-CAB6-7827-CB9375F58985}"/>
              </a:ext>
            </a:extLst>
          </p:cNvPr>
          <p:cNvSpPr/>
          <p:nvPr userDrawn="1"/>
        </p:nvSpPr>
        <p:spPr>
          <a:xfrm>
            <a:off x="9651027" y="2231716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Picture Placeholder 5">
            <a:extLst>
              <a:ext uri="{FF2B5EF4-FFF2-40B4-BE49-F238E27FC236}">
                <a16:creationId xmlns:a16="http://schemas.microsoft.com/office/drawing/2014/main" id="{ACE74373-32D1-3335-0D90-1CB27B661E42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758831" y="2306462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77" name="Text Placeholder 39">
            <a:extLst>
              <a:ext uri="{FF2B5EF4-FFF2-40B4-BE49-F238E27FC236}">
                <a16:creationId xmlns:a16="http://schemas.microsoft.com/office/drawing/2014/main" id="{32BE961F-FB4E-89A8-FA2D-92153BB7700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77691" y="4162236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78" name="Text Placeholder 39">
            <a:extLst>
              <a:ext uri="{FF2B5EF4-FFF2-40B4-BE49-F238E27FC236}">
                <a16:creationId xmlns:a16="http://schemas.microsoft.com/office/drawing/2014/main" id="{6A1622F4-BBFB-A92E-B26A-F7217ED72E1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9089918" y="4651073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B1293E3-0D07-3638-7EB6-9A589685CB8C}"/>
              </a:ext>
            </a:extLst>
          </p:cNvPr>
          <p:cNvSpPr/>
          <p:nvPr userDrawn="1"/>
        </p:nvSpPr>
        <p:spPr>
          <a:xfrm>
            <a:off x="499414" y="2917292"/>
            <a:ext cx="2686048" cy="343905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 dirty="0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8E7F6C7C-9A92-7541-2571-28483B69A738}"/>
              </a:ext>
            </a:extLst>
          </p:cNvPr>
          <p:cNvSpPr/>
          <p:nvPr userDrawn="1"/>
        </p:nvSpPr>
        <p:spPr>
          <a:xfrm>
            <a:off x="1143902" y="2231712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Picture Placeholder 5">
            <a:extLst>
              <a:ext uri="{FF2B5EF4-FFF2-40B4-BE49-F238E27FC236}">
                <a16:creationId xmlns:a16="http://schemas.microsoft.com/office/drawing/2014/main" id="{FF946DA7-06F3-E309-E708-FBA50A6EA2DF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251706" y="2306458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82" name="Text Placeholder 39">
            <a:extLst>
              <a:ext uri="{FF2B5EF4-FFF2-40B4-BE49-F238E27FC236}">
                <a16:creationId xmlns:a16="http://schemas.microsoft.com/office/drawing/2014/main" id="{CA069CA1-CA7C-D874-73B1-E6D4C8DDF734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0566" y="4162232"/>
            <a:ext cx="2546131" cy="39866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83" name="Text Placeholder 39">
            <a:extLst>
              <a:ext uri="{FF2B5EF4-FFF2-40B4-BE49-F238E27FC236}">
                <a16:creationId xmlns:a16="http://schemas.microsoft.com/office/drawing/2014/main" id="{591008AC-21AB-1420-4CA2-2BD94DCD4591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82793" y="4651069"/>
            <a:ext cx="2521677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86799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596501" y="2886415"/>
            <a:ext cx="356616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73519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79632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CFF807-BE2B-6CD9-3376-73EE5F3BB303}"/>
              </a:ext>
            </a:extLst>
          </p:cNvPr>
          <p:cNvSpPr/>
          <p:nvPr userDrawn="1"/>
        </p:nvSpPr>
        <p:spPr>
          <a:xfrm>
            <a:off x="4310584" y="2886414"/>
            <a:ext cx="3566160" cy="34390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9A10633B-EAF7-98CF-D15F-BA45F69E8CB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602" y="4057229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5396A1B3-7052-4AC4-744B-4E6062E30C5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393715" y="4620192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33AC0A-C2B7-5336-E7F8-3F4161E841A6}"/>
              </a:ext>
            </a:extLst>
          </p:cNvPr>
          <p:cNvSpPr/>
          <p:nvPr userDrawn="1"/>
        </p:nvSpPr>
        <p:spPr>
          <a:xfrm>
            <a:off x="8024667" y="2886415"/>
            <a:ext cx="3566160" cy="34390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08D996C9-BCB3-28F7-1437-AADE27F760A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101685" y="4057230"/>
            <a:ext cx="3412125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37B4FDF0-AE13-6FE1-AB9A-90224C6DF7E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107798" y="4620193"/>
            <a:ext cx="3399898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1679852" y="2235321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6"/>
                </a:solidFill>
              </a:ln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E4ADC79-4F54-C18E-6505-02A5C16432F6}"/>
              </a:ext>
            </a:extLst>
          </p:cNvPr>
          <p:cNvSpPr/>
          <p:nvPr userDrawn="1"/>
        </p:nvSpPr>
        <p:spPr>
          <a:xfrm>
            <a:off x="5393935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7677CC1-D697-F7F2-64F0-9D5CEAADA47B}"/>
              </a:ext>
            </a:extLst>
          </p:cNvPr>
          <p:cNvSpPr/>
          <p:nvPr userDrawn="1"/>
        </p:nvSpPr>
        <p:spPr>
          <a:xfrm>
            <a:off x="9108018" y="2200835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787656" y="2310067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977AFD7-4153-7C55-5FA2-7CDCDCFCF35F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5501739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18" name="Picture Placeholder 5">
            <a:extLst>
              <a:ext uri="{FF2B5EF4-FFF2-40B4-BE49-F238E27FC236}">
                <a16:creationId xmlns:a16="http://schemas.microsoft.com/office/drawing/2014/main" id="{AB04D72B-C93D-B76F-B8E6-B26EBBA01738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15822" y="2275581"/>
            <a:ext cx="1183850" cy="1223447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9732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5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42CCD75-0243-D923-7854-6B483F53360D}"/>
              </a:ext>
            </a:extLst>
          </p:cNvPr>
          <p:cNvSpPr/>
          <p:nvPr userDrawn="1"/>
        </p:nvSpPr>
        <p:spPr>
          <a:xfrm>
            <a:off x="634290" y="2900667"/>
            <a:ext cx="5320110" cy="3439052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5199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08256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2B0C335-A555-8D81-3B31-A0EB5848BF92}"/>
              </a:ext>
            </a:extLst>
          </p:cNvPr>
          <p:cNvSpPr/>
          <p:nvPr userDrawn="1"/>
        </p:nvSpPr>
        <p:spPr>
          <a:xfrm>
            <a:off x="2594616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DE3FC290-A32F-87DF-9898-D65D6122C5F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702420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7B87F-CEB7-4A8D-5F84-7524A4CE61FB}"/>
              </a:ext>
            </a:extLst>
          </p:cNvPr>
          <p:cNvSpPr/>
          <p:nvPr userDrawn="1"/>
        </p:nvSpPr>
        <p:spPr>
          <a:xfrm>
            <a:off x="6237602" y="2900667"/>
            <a:ext cx="5320110" cy="34390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endParaRPr lang="en-US"/>
          </a:p>
        </p:txBody>
      </p:sp>
      <p:sp>
        <p:nvSpPr>
          <p:cNvPr id="8" name="Text Placeholder 39">
            <a:extLst>
              <a:ext uri="{FF2B5EF4-FFF2-40B4-BE49-F238E27FC236}">
                <a16:creationId xmlns:a16="http://schemas.microsoft.com/office/drawing/2014/main" id="{24178D09-1CC7-9668-8553-A12387F7D5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308511" y="4071482"/>
            <a:ext cx="5178292" cy="490094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0" name="Text Placeholder 39">
            <a:extLst>
              <a:ext uri="{FF2B5EF4-FFF2-40B4-BE49-F238E27FC236}">
                <a16:creationId xmlns:a16="http://schemas.microsoft.com/office/drawing/2014/main" id="{BF0759C0-A1B8-40BC-59E4-B929A0F534C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311568" y="4634445"/>
            <a:ext cx="5172179" cy="170527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44C51FA-6393-711C-4A13-DC9B15933EF5}"/>
              </a:ext>
            </a:extLst>
          </p:cNvPr>
          <p:cNvSpPr/>
          <p:nvPr userDrawn="1"/>
        </p:nvSpPr>
        <p:spPr>
          <a:xfrm>
            <a:off x="8197928" y="2249573"/>
            <a:ext cx="1399458" cy="139028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F7482B4B-2F51-F713-000C-346E0B4EBBCA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8305732" y="2324319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</p:spTree>
    <p:extLst>
      <p:ext uri="{BB962C8B-B14F-4D97-AF65-F5344CB8AC3E}">
        <p14:creationId xmlns:p14="http://schemas.microsoft.com/office/powerpoint/2010/main" val="4277559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ategories with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E2A0A6E4-7FD6-EC7B-7F19-BC40AC787066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19F4332-89F4-5079-452C-958C6088CEAE}"/>
              </a:ext>
            </a:extLst>
          </p:cNvPr>
          <p:cNvSpPr/>
          <p:nvPr userDrawn="1"/>
        </p:nvSpPr>
        <p:spPr>
          <a:xfrm flipH="1">
            <a:off x="6135050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4A59987-5EC2-FBEC-6CE4-062F42C4EF43}"/>
              </a:ext>
            </a:extLst>
          </p:cNvPr>
          <p:cNvSpPr/>
          <p:nvPr userDrawn="1"/>
        </p:nvSpPr>
        <p:spPr>
          <a:xfrm flipH="1">
            <a:off x="6135050" y="4281713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5E26C8B-473F-4DAC-91E0-98DE352CBB6D}"/>
              </a:ext>
            </a:extLst>
          </p:cNvPr>
          <p:cNvSpPr/>
          <p:nvPr userDrawn="1"/>
        </p:nvSpPr>
        <p:spPr>
          <a:xfrm>
            <a:off x="537854" y="2599774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bowl of vegetables and fruits&#10;&#10;Description automatically generated">
            <a:extLst>
              <a:ext uri="{FF2B5EF4-FFF2-40B4-BE49-F238E27FC236}">
                <a16:creationId xmlns:a16="http://schemas.microsoft.com/office/drawing/2014/main" id="{7C2FC142-25FC-79AD-DA8F-05349D8F92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120" y="2929743"/>
            <a:ext cx="1020072" cy="1020072"/>
          </a:xfrm>
          <a:prstGeom prst="rect">
            <a:avLst/>
          </a:prstGeom>
        </p:spPr>
      </p:pic>
      <p:pic>
        <p:nvPicPr>
          <p:cNvPr id="18" name="Picture 17" descr="A blue line drawing of a bee&#10;&#10;Description automatically generated">
            <a:extLst>
              <a:ext uri="{FF2B5EF4-FFF2-40B4-BE49-F238E27FC236}">
                <a16:creationId xmlns:a16="http://schemas.microsoft.com/office/drawing/2014/main" id="{5E4E17CC-EEF3-297D-A763-4F7C26704E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0120" y="4579164"/>
            <a:ext cx="1055305" cy="1055305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94224A09-094C-9B80-77AB-D9EC77E1A232}"/>
              </a:ext>
            </a:extLst>
          </p:cNvPr>
          <p:cNvSpPr/>
          <p:nvPr userDrawn="1"/>
        </p:nvSpPr>
        <p:spPr>
          <a:xfrm>
            <a:off x="10158981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07DBAE3-2CF9-E05A-5C90-693F883B6BA0}"/>
              </a:ext>
            </a:extLst>
          </p:cNvPr>
          <p:cNvSpPr/>
          <p:nvPr userDrawn="1"/>
        </p:nvSpPr>
        <p:spPr>
          <a:xfrm>
            <a:off x="736930" y="2756402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5CCB24-93B0-59B7-8BAC-E699110AAE1E}"/>
              </a:ext>
            </a:extLst>
          </p:cNvPr>
          <p:cNvSpPr/>
          <p:nvPr userDrawn="1"/>
        </p:nvSpPr>
        <p:spPr>
          <a:xfrm>
            <a:off x="10149988" y="4439581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15130FE4-DA9F-963F-F919-E621AB2F517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88545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B7ACAD09-285A-4268-11C4-D7C767036844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10205501" y="28172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38520D81-360D-7AB1-F6E5-042EC169C35A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28278" y="4488576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71289682-3420-3BC0-0045-9604885FF69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80602" y="2817276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2C51E7F0-B2B9-1B62-D51C-4794E9EDAF3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180602" y="3243181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7010229A-0CB4-4C1A-1318-125316E5A72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rgbClr val="FAF3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71E0E0E0-4DA0-5763-9B10-073E9C3DD555}"/>
              </a:ext>
            </a:extLst>
          </p:cNvPr>
          <p:cNvSpPr/>
          <p:nvPr userDrawn="1"/>
        </p:nvSpPr>
        <p:spPr>
          <a:xfrm>
            <a:off x="537854" y="4267199"/>
            <a:ext cx="5505449" cy="1609344"/>
          </a:xfrm>
          <a:custGeom>
            <a:avLst/>
            <a:gdLst>
              <a:gd name="connsiteX0" fmla="*/ 804672 w 5505449"/>
              <a:gd name="connsiteY0" fmla="*/ 0 h 1609344"/>
              <a:gd name="connsiteX1" fmla="*/ 5505449 w 5505449"/>
              <a:gd name="connsiteY1" fmla="*/ 0 h 1609344"/>
              <a:gd name="connsiteX2" fmla="*/ 5505449 w 5505449"/>
              <a:gd name="connsiteY2" fmla="*/ 1609344 h 1609344"/>
              <a:gd name="connsiteX3" fmla="*/ 804672 w 5505449"/>
              <a:gd name="connsiteY3" fmla="*/ 1609344 h 1609344"/>
              <a:gd name="connsiteX4" fmla="*/ 0 w 5505449"/>
              <a:gd name="connsiteY4" fmla="*/ 804672 h 1609344"/>
              <a:gd name="connsiteX5" fmla="*/ 804672 w 5505449"/>
              <a:gd name="connsiteY5" fmla="*/ 0 h 1609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05449" h="1609344">
                <a:moveTo>
                  <a:pt x="804672" y="0"/>
                </a:moveTo>
                <a:lnTo>
                  <a:pt x="5505449" y="0"/>
                </a:lnTo>
                <a:lnTo>
                  <a:pt x="5505449" y="1609344"/>
                </a:lnTo>
                <a:lnTo>
                  <a:pt x="804672" y="1609344"/>
                </a:lnTo>
                <a:cubicBezTo>
                  <a:pt x="360264" y="1609344"/>
                  <a:pt x="0" y="1249080"/>
                  <a:pt x="0" y="804672"/>
                </a:cubicBezTo>
                <a:cubicBezTo>
                  <a:pt x="0" y="360264"/>
                  <a:pt x="360264" y="0"/>
                  <a:pt x="8046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07A3CB9-5D7F-7B1C-9977-8F13DE4A98BE}"/>
              </a:ext>
            </a:extLst>
          </p:cNvPr>
          <p:cNvSpPr/>
          <p:nvPr userDrawn="1"/>
        </p:nvSpPr>
        <p:spPr>
          <a:xfrm>
            <a:off x="736930" y="4423827"/>
            <a:ext cx="1296090" cy="12960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icture Placeholder 5">
            <a:extLst>
              <a:ext uri="{FF2B5EF4-FFF2-40B4-BE49-F238E27FC236}">
                <a16:creationId xmlns:a16="http://schemas.microsoft.com/office/drawing/2014/main" id="{E6397548-0B06-284F-45AD-1FB8C80AC683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788545" y="448470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Download icons from Brand Center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ED117ECA-F850-E5C6-1EC8-D130BBCD50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180602" y="4484701"/>
            <a:ext cx="3672305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76676AF8-4A41-5ED5-83FD-05BCCA34B5C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2180602" y="4910606"/>
            <a:ext cx="3672305" cy="79754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A4D57F0D-70C6-0078-F18B-59A1855838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310863" y="282098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EE22A5D4-5825-FA73-75FF-CAAC68783E19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310863" y="324688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4585461C-401D-57AA-D976-88C2B2391FF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10863" y="448905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C2458363-010A-871F-704C-278DD412067C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310863" y="4914957"/>
            <a:ext cx="3672305" cy="797542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61530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217CC014-43A2-AA32-593E-0500E77F091B}"/>
              </a:ext>
            </a:extLst>
          </p:cNvPr>
          <p:cNvSpPr/>
          <p:nvPr userDrawn="1"/>
        </p:nvSpPr>
        <p:spPr>
          <a:xfrm>
            <a:off x="6236839" y="2648781"/>
            <a:ext cx="4752649" cy="330970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AE4CF19-B376-1774-5BEC-437D8871557D}"/>
              </a:ext>
            </a:extLst>
          </p:cNvPr>
          <p:cNvSpPr/>
          <p:nvPr userDrawn="1"/>
        </p:nvSpPr>
        <p:spPr>
          <a:xfrm>
            <a:off x="10336521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4CDD7381-5810-D4D7-7B9A-EE427072A178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10410175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F2130F6-CEC9-A8D8-D130-50D7ED03567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39813" y="2805742"/>
            <a:ext cx="3672305" cy="353310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542D5F75-1E00-FDDB-10E9-379EBEC895C6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439813" y="3231647"/>
            <a:ext cx="3672305" cy="2680716"/>
          </a:xfrm>
        </p:spPr>
        <p:txBody>
          <a:bodyPr>
            <a:normAutofit/>
          </a:bodyPr>
          <a:lstStyle>
            <a:lvl1pPr marL="0" indent="0" algn="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FFB2AB-7645-0438-3B9E-81DA067B7ADF}"/>
              </a:ext>
            </a:extLst>
          </p:cNvPr>
          <p:cNvSpPr/>
          <p:nvPr userDrawn="1"/>
        </p:nvSpPr>
        <p:spPr>
          <a:xfrm>
            <a:off x="1481958" y="2648781"/>
            <a:ext cx="4473203" cy="3309706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2D4F6A9-4AC9-ED39-89E2-027FF14CA6FF}"/>
              </a:ext>
            </a:extLst>
          </p:cNvPr>
          <p:cNvSpPr/>
          <p:nvPr userDrawn="1"/>
        </p:nvSpPr>
        <p:spPr>
          <a:xfrm>
            <a:off x="838200" y="3654410"/>
            <a:ext cx="1298448" cy="129844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5">
            <a:extLst>
              <a:ext uri="{FF2B5EF4-FFF2-40B4-BE49-F238E27FC236}">
                <a16:creationId xmlns:a16="http://schemas.microsoft.com/office/drawing/2014/main" id="{66FAC5BB-8D74-0A35-23BB-AFD30FA1A564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911854" y="3691911"/>
            <a:ext cx="1183850" cy="1223447"/>
          </a:xfrm>
        </p:spPr>
        <p:txBody>
          <a:bodyPr/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Download icons from Brand Center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56923843-B22E-3133-BA6E-9B288F95160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361051" y="2805742"/>
            <a:ext cx="3391136" cy="353310"/>
          </a:xfrm>
        </p:spPr>
        <p:txBody>
          <a:bodyPr>
            <a:noAutofit/>
          </a:bodyPr>
          <a:lstStyle>
            <a:lvl1pPr marL="0" indent="0" algn="l">
              <a:buFontTx/>
              <a:buNone/>
              <a:defRPr sz="18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15A00E42-AD34-E781-B8DB-5FE5AB111DD9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361051" y="3231647"/>
            <a:ext cx="3391136" cy="268071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87028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.S.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E8DA502-7378-15AB-2908-F02548E0EAF8}"/>
              </a:ext>
            </a:extLst>
          </p:cNvPr>
          <p:cNvGrpSpPr/>
          <p:nvPr userDrawn="1"/>
        </p:nvGrpSpPr>
        <p:grpSpPr>
          <a:xfrm>
            <a:off x="1136309" y="1553020"/>
            <a:ext cx="8426433" cy="4847778"/>
            <a:chOff x="1348023" y="1219200"/>
            <a:chExt cx="8708789" cy="5010219"/>
          </a:xfrm>
          <a:solidFill>
            <a:schemeClr val="bg1">
              <a:lumMod val="85000"/>
            </a:schemeClr>
          </a:solidFill>
        </p:grpSpPr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EC69E04-520E-ED6E-B474-04D1C2308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011" y="3406985"/>
              <a:ext cx="16180" cy="10786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6" y="1"/>
                </a:cxn>
                <a:cxn ang="0">
                  <a:pos x="8" y="3"/>
                </a:cxn>
                <a:cxn ang="0">
                  <a:pos x="9" y="3"/>
                </a:cxn>
                <a:cxn ang="0">
                  <a:pos x="9" y="5"/>
                </a:cxn>
                <a:cxn ang="0">
                  <a:pos x="8" y="6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6">
                  <a:moveTo>
                    <a:pt x="1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5"/>
                  </a:lnTo>
                  <a:lnTo>
                    <a:pt x="8" y="6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774666-A80F-2238-28DE-F5BECBE53A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22715" y="3752140"/>
              <a:ext cx="656156" cy="501555"/>
            </a:xfrm>
            <a:custGeom>
              <a:avLst/>
              <a:gdLst/>
              <a:ahLst/>
              <a:cxnLst>
                <a:cxn ang="0">
                  <a:pos x="158" y="0"/>
                </a:cxn>
                <a:cxn ang="0">
                  <a:pos x="172" y="3"/>
                </a:cxn>
                <a:cxn ang="0">
                  <a:pos x="206" y="23"/>
                </a:cxn>
                <a:cxn ang="0">
                  <a:pos x="220" y="19"/>
                </a:cxn>
                <a:cxn ang="0">
                  <a:pos x="271" y="15"/>
                </a:cxn>
                <a:cxn ang="0">
                  <a:pos x="272" y="19"/>
                </a:cxn>
                <a:cxn ang="0">
                  <a:pos x="280" y="23"/>
                </a:cxn>
                <a:cxn ang="0">
                  <a:pos x="300" y="35"/>
                </a:cxn>
                <a:cxn ang="0">
                  <a:pos x="304" y="37"/>
                </a:cxn>
                <a:cxn ang="0">
                  <a:pos x="315" y="45"/>
                </a:cxn>
                <a:cxn ang="0">
                  <a:pos x="327" y="54"/>
                </a:cxn>
                <a:cxn ang="0">
                  <a:pos x="337" y="65"/>
                </a:cxn>
                <a:cxn ang="0">
                  <a:pos x="357" y="74"/>
                </a:cxn>
                <a:cxn ang="0">
                  <a:pos x="365" y="79"/>
                </a:cxn>
                <a:cxn ang="0">
                  <a:pos x="348" y="96"/>
                </a:cxn>
                <a:cxn ang="0">
                  <a:pos x="337" y="123"/>
                </a:cxn>
                <a:cxn ang="0">
                  <a:pos x="333" y="123"/>
                </a:cxn>
                <a:cxn ang="0">
                  <a:pos x="323" y="130"/>
                </a:cxn>
                <a:cxn ang="0">
                  <a:pos x="320" y="149"/>
                </a:cxn>
                <a:cxn ang="0">
                  <a:pos x="331" y="152"/>
                </a:cxn>
                <a:cxn ang="0">
                  <a:pos x="322" y="157"/>
                </a:cxn>
                <a:cxn ang="0">
                  <a:pos x="320" y="163"/>
                </a:cxn>
                <a:cxn ang="0">
                  <a:pos x="307" y="170"/>
                </a:cxn>
                <a:cxn ang="0">
                  <a:pos x="306" y="175"/>
                </a:cxn>
                <a:cxn ang="0">
                  <a:pos x="302" y="176"/>
                </a:cxn>
                <a:cxn ang="0">
                  <a:pos x="299" y="190"/>
                </a:cxn>
                <a:cxn ang="0">
                  <a:pos x="286" y="191"/>
                </a:cxn>
                <a:cxn ang="0">
                  <a:pos x="283" y="211"/>
                </a:cxn>
                <a:cxn ang="0">
                  <a:pos x="272" y="217"/>
                </a:cxn>
                <a:cxn ang="0">
                  <a:pos x="262" y="228"/>
                </a:cxn>
                <a:cxn ang="0">
                  <a:pos x="227" y="241"/>
                </a:cxn>
                <a:cxn ang="0">
                  <a:pos x="228" y="260"/>
                </a:cxn>
                <a:cxn ang="0">
                  <a:pos x="228" y="264"/>
                </a:cxn>
                <a:cxn ang="0">
                  <a:pos x="220" y="270"/>
                </a:cxn>
                <a:cxn ang="0">
                  <a:pos x="213" y="278"/>
                </a:cxn>
                <a:cxn ang="0">
                  <a:pos x="195" y="250"/>
                </a:cxn>
                <a:cxn ang="0">
                  <a:pos x="187" y="239"/>
                </a:cxn>
                <a:cxn ang="0">
                  <a:pos x="174" y="229"/>
                </a:cxn>
                <a:cxn ang="0">
                  <a:pos x="166" y="207"/>
                </a:cxn>
                <a:cxn ang="0">
                  <a:pos x="152" y="193"/>
                </a:cxn>
                <a:cxn ang="0">
                  <a:pos x="141" y="187"/>
                </a:cxn>
                <a:cxn ang="0">
                  <a:pos x="134" y="180"/>
                </a:cxn>
                <a:cxn ang="0">
                  <a:pos x="127" y="171"/>
                </a:cxn>
                <a:cxn ang="0">
                  <a:pos x="127" y="168"/>
                </a:cxn>
                <a:cxn ang="0">
                  <a:pos x="120" y="158"/>
                </a:cxn>
                <a:cxn ang="0">
                  <a:pos x="118" y="156"/>
                </a:cxn>
                <a:cxn ang="0">
                  <a:pos x="101" y="152"/>
                </a:cxn>
                <a:cxn ang="0">
                  <a:pos x="88" y="134"/>
                </a:cxn>
                <a:cxn ang="0">
                  <a:pos x="56" y="109"/>
                </a:cxn>
                <a:cxn ang="0">
                  <a:pos x="49" y="100"/>
                </a:cxn>
                <a:cxn ang="0">
                  <a:pos x="46" y="87"/>
                </a:cxn>
                <a:cxn ang="0">
                  <a:pos x="44" y="82"/>
                </a:cxn>
                <a:cxn ang="0">
                  <a:pos x="42" y="85"/>
                </a:cxn>
                <a:cxn ang="0">
                  <a:pos x="14" y="67"/>
                </a:cxn>
                <a:cxn ang="0">
                  <a:pos x="2" y="56"/>
                </a:cxn>
                <a:cxn ang="0">
                  <a:pos x="16" y="36"/>
                </a:cxn>
                <a:cxn ang="0">
                  <a:pos x="43" y="25"/>
                </a:cxn>
                <a:cxn ang="0">
                  <a:pos x="56" y="18"/>
                </a:cxn>
                <a:cxn ang="0">
                  <a:pos x="66" y="12"/>
                </a:cxn>
                <a:cxn ang="0">
                  <a:pos x="129" y="2"/>
                </a:cxn>
              </a:cxnLst>
              <a:rect l="0" t="0" r="r" b="b"/>
              <a:pathLst>
                <a:path w="365" h="279">
                  <a:moveTo>
                    <a:pt x="118" y="158"/>
                  </a:moveTo>
                  <a:lnTo>
                    <a:pt x="120" y="158"/>
                  </a:lnTo>
                  <a:lnTo>
                    <a:pt x="118" y="159"/>
                  </a:lnTo>
                  <a:lnTo>
                    <a:pt x="118" y="158"/>
                  </a:lnTo>
                  <a:close/>
                  <a:moveTo>
                    <a:pt x="139" y="0"/>
                  </a:moveTo>
                  <a:lnTo>
                    <a:pt x="158" y="0"/>
                  </a:lnTo>
                  <a:lnTo>
                    <a:pt x="165" y="2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5"/>
                  </a:lnTo>
                  <a:lnTo>
                    <a:pt x="171" y="4"/>
                  </a:lnTo>
                  <a:lnTo>
                    <a:pt x="172" y="3"/>
                  </a:lnTo>
                  <a:lnTo>
                    <a:pt x="178" y="7"/>
                  </a:lnTo>
                  <a:lnTo>
                    <a:pt x="181" y="12"/>
                  </a:lnTo>
                  <a:lnTo>
                    <a:pt x="184" y="19"/>
                  </a:lnTo>
                  <a:lnTo>
                    <a:pt x="186" y="28"/>
                  </a:lnTo>
                  <a:lnTo>
                    <a:pt x="195" y="25"/>
                  </a:lnTo>
                  <a:lnTo>
                    <a:pt x="206" y="23"/>
                  </a:lnTo>
                  <a:lnTo>
                    <a:pt x="209" y="23"/>
                  </a:lnTo>
                  <a:lnTo>
                    <a:pt x="210" y="24"/>
                  </a:lnTo>
                  <a:lnTo>
                    <a:pt x="210" y="25"/>
                  </a:lnTo>
                  <a:lnTo>
                    <a:pt x="213" y="24"/>
                  </a:lnTo>
                  <a:lnTo>
                    <a:pt x="215" y="22"/>
                  </a:lnTo>
                  <a:lnTo>
                    <a:pt x="220" y="19"/>
                  </a:lnTo>
                  <a:lnTo>
                    <a:pt x="229" y="18"/>
                  </a:lnTo>
                  <a:lnTo>
                    <a:pt x="239" y="18"/>
                  </a:lnTo>
                  <a:lnTo>
                    <a:pt x="250" y="17"/>
                  </a:lnTo>
                  <a:lnTo>
                    <a:pt x="260" y="15"/>
                  </a:lnTo>
                  <a:lnTo>
                    <a:pt x="270" y="14"/>
                  </a:lnTo>
                  <a:lnTo>
                    <a:pt x="271" y="15"/>
                  </a:lnTo>
                  <a:lnTo>
                    <a:pt x="271" y="17"/>
                  </a:lnTo>
                  <a:lnTo>
                    <a:pt x="269" y="19"/>
                  </a:lnTo>
                  <a:lnTo>
                    <a:pt x="267" y="19"/>
                  </a:lnTo>
                  <a:lnTo>
                    <a:pt x="269" y="21"/>
                  </a:lnTo>
                  <a:lnTo>
                    <a:pt x="270" y="21"/>
                  </a:lnTo>
                  <a:lnTo>
                    <a:pt x="272" y="19"/>
                  </a:lnTo>
                  <a:lnTo>
                    <a:pt x="273" y="17"/>
                  </a:lnTo>
                  <a:lnTo>
                    <a:pt x="278" y="17"/>
                  </a:lnTo>
                  <a:lnTo>
                    <a:pt x="278" y="18"/>
                  </a:lnTo>
                  <a:lnTo>
                    <a:pt x="279" y="19"/>
                  </a:lnTo>
                  <a:lnTo>
                    <a:pt x="279" y="21"/>
                  </a:lnTo>
                  <a:lnTo>
                    <a:pt x="280" y="23"/>
                  </a:lnTo>
                  <a:lnTo>
                    <a:pt x="280" y="24"/>
                  </a:lnTo>
                  <a:lnTo>
                    <a:pt x="281" y="25"/>
                  </a:lnTo>
                  <a:lnTo>
                    <a:pt x="290" y="25"/>
                  </a:lnTo>
                  <a:lnTo>
                    <a:pt x="297" y="32"/>
                  </a:lnTo>
                  <a:lnTo>
                    <a:pt x="298" y="32"/>
                  </a:lnTo>
                  <a:lnTo>
                    <a:pt x="300" y="35"/>
                  </a:lnTo>
                  <a:lnTo>
                    <a:pt x="300" y="36"/>
                  </a:lnTo>
                  <a:lnTo>
                    <a:pt x="299" y="37"/>
                  </a:lnTo>
                  <a:lnTo>
                    <a:pt x="298" y="39"/>
                  </a:lnTo>
                  <a:lnTo>
                    <a:pt x="301" y="38"/>
                  </a:lnTo>
                  <a:lnTo>
                    <a:pt x="302" y="38"/>
                  </a:lnTo>
                  <a:lnTo>
                    <a:pt x="304" y="37"/>
                  </a:lnTo>
                  <a:lnTo>
                    <a:pt x="305" y="38"/>
                  </a:lnTo>
                  <a:lnTo>
                    <a:pt x="306" y="38"/>
                  </a:lnTo>
                  <a:lnTo>
                    <a:pt x="307" y="39"/>
                  </a:lnTo>
                  <a:lnTo>
                    <a:pt x="309" y="40"/>
                  </a:lnTo>
                  <a:lnTo>
                    <a:pt x="312" y="43"/>
                  </a:lnTo>
                  <a:lnTo>
                    <a:pt x="315" y="45"/>
                  </a:lnTo>
                  <a:lnTo>
                    <a:pt x="316" y="46"/>
                  </a:lnTo>
                  <a:lnTo>
                    <a:pt x="319" y="47"/>
                  </a:lnTo>
                  <a:lnTo>
                    <a:pt x="321" y="47"/>
                  </a:lnTo>
                  <a:lnTo>
                    <a:pt x="323" y="49"/>
                  </a:lnTo>
                  <a:lnTo>
                    <a:pt x="327" y="52"/>
                  </a:lnTo>
                  <a:lnTo>
                    <a:pt x="327" y="54"/>
                  </a:lnTo>
                  <a:lnTo>
                    <a:pt x="328" y="56"/>
                  </a:lnTo>
                  <a:lnTo>
                    <a:pt x="328" y="58"/>
                  </a:lnTo>
                  <a:lnTo>
                    <a:pt x="330" y="60"/>
                  </a:lnTo>
                  <a:lnTo>
                    <a:pt x="336" y="60"/>
                  </a:lnTo>
                  <a:lnTo>
                    <a:pt x="337" y="61"/>
                  </a:lnTo>
                  <a:lnTo>
                    <a:pt x="337" y="65"/>
                  </a:lnTo>
                  <a:lnTo>
                    <a:pt x="335" y="67"/>
                  </a:lnTo>
                  <a:lnTo>
                    <a:pt x="340" y="65"/>
                  </a:lnTo>
                  <a:lnTo>
                    <a:pt x="345" y="65"/>
                  </a:lnTo>
                  <a:lnTo>
                    <a:pt x="347" y="67"/>
                  </a:lnTo>
                  <a:lnTo>
                    <a:pt x="350" y="71"/>
                  </a:lnTo>
                  <a:lnTo>
                    <a:pt x="357" y="74"/>
                  </a:lnTo>
                  <a:lnTo>
                    <a:pt x="358" y="75"/>
                  </a:lnTo>
                  <a:lnTo>
                    <a:pt x="359" y="78"/>
                  </a:lnTo>
                  <a:lnTo>
                    <a:pt x="358" y="79"/>
                  </a:lnTo>
                  <a:lnTo>
                    <a:pt x="357" y="81"/>
                  </a:lnTo>
                  <a:lnTo>
                    <a:pt x="362" y="79"/>
                  </a:lnTo>
                  <a:lnTo>
                    <a:pt x="365" y="79"/>
                  </a:lnTo>
                  <a:lnTo>
                    <a:pt x="364" y="82"/>
                  </a:lnTo>
                  <a:lnTo>
                    <a:pt x="359" y="87"/>
                  </a:lnTo>
                  <a:lnTo>
                    <a:pt x="357" y="88"/>
                  </a:lnTo>
                  <a:lnTo>
                    <a:pt x="355" y="91"/>
                  </a:lnTo>
                  <a:lnTo>
                    <a:pt x="351" y="93"/>
                  </a:lnTo>
                  <a:lnTo>
                    <a:pt x="348" y="96"/>
                  </a:lnTo>
                  <a:lnTo>
                    <a:pt x="348" y="98"/>
                  </a:lnTo>
                  <a:lnTo>
                    <a:pt x="347" y="100"/>
                  </a:lnTo>
                  <a:lnTo>
                    <a:pt x="345" y="101"/>
                  </a:lnTo>
                  <a:lnTo>
                    <a:pt x="343" y="107"/>
                  </a:lnTo>
                  <a:lnTo>
                    <a:pt x="340" y="116"/>
                  </a:lnTo>
                  <a:lnTo>
                    <a:pt x="337" y="123"/>
                  </a:lnTo>
                  <a:lnTo>
                    <a:pt x="337" y="124"/>
                  </a:lnTo>
                  <a:lnTo>
                    <a:pt x="336" y="123"/>
                  </a:lnTo>
                  <a:lnTo>
                    <a:pt x="335" y="123"/>
                  </a:lnTo>
                  <a:lnTo>
                    <a:pt x="335" y="121"/>
                  </a:lnTo>
                  <a:lnTo>
                    <a:pt x="333" y="122"/>
                  </a:lnTo>
                  <a:lnTo>
                    <a:pt x="333" y="123"/>
                  </a:lnTo>
                  <a:lnTo>
                    <a:pt x="335" y="123"/>
                  </a:lnTo>
                  <a:lnTo>
                    <a:pt x="334" y="124"/>
                  </a:lnTo>
                  <a:lnTo>
                    <a:pt x="331" y="126"/>
                  </a:lnTo>
                  <a:lnTo>
                    <a:pt x="328" y="129"/>
                  </a:lnTo>
                  <a:lnTo>
                    <a:pt x="326" y="130"/>
                  </a:lnTo>
                  <a:lnTo>
                    <a:pt x="323" y="130"/>
                  </a:lnTo>
                  <a:lnTo>
                    <a:pt x="323" y="129"/>
                  </a:lnTo>
                  <a:lnTo>
                    <a:pt x="322" y="131"/>
                  </a:lnTo>
                  <a:lnTo>
                    <a:pt x="322" y="135"/>
                  </a:lnTo>
                  <a:lnTo>
                    <a:pt x="323" y="141"/>
                  </a:lnTo>
                  <a:lnTo>
                    <a:pt x="322" y="145"/>
                  </a:lnTo>
                  <a:lnTo>
                    <a:pt x="320" y="149"/>
                  </a:lnTo>
                  <a:lnTo>
                    <a:pt x="315" y="149"/>
                  </a:lnTo>
                  <a:lnTo>
                    <a:pt x="316" y="151"/>
                  </a:lnTo>
                  <a:lnTo>
                    <a:pt x="321" y="151"/>
                  </a:lnTo>
                  <a:lnTo>
                    <a:pt x="323" y="150"/>
                  </a:lnTo>
                  <a:lnTo>
                    <a:pt x="330" y="150"/>
                  </a:lnTo>
                  <a:lnTo>
                    <a:pt x="331" y="152"/>
                  </a:lnTo>
                  <a:lnTo>
                    <a:pt x="331" y="155"/>
                  </a:lnTo>
                  <a:lnTo>
                    <a:pt x="329" y="156"/>
                  </a:lnTo>
                  <a:lnTo>
                    <a:pt x="328" y="157"/>
                  </a:lnTo>
                  <a:lnTo>
                    <a:pt x="326" y="157"/>
                  </a:lnTo>
                  <a:lnTo>
                    <a:pt x="321" y="155"/>
                  </a:lnTo>
                  <a:lnTo>
                    <a:pt x="322" y="157"/>
                  </a:lnTo>
                  <a:lnTo>
                    <a:pt x="322" y="159"/>
                  </a:lnTo>
                  <a:lnTo>
                    <a:pt x="323" y="161"/>
                  </a:lnTo>
                  <a:lnTo>
                    <a:pt x="323" y="163"/>
                  </a:lnTo>
                  <a:lnTo>
                    <a:pt x="322" y="164"/>
                  </a:lnTo>
                  <a:lnTo>
                    <a:pt x="321" y="163"/>
                  </a:lnTo>
                  <a:lnTo>
                    <a:pt x="320" y="163"/>
                  </a:lnTo>
                  <a:lnTo>
                    <a:pt x="320" y="169"/>
                  </a:lnTo>
                  <a:lnTo>
                    <a:pt x="321" y="171"/>
                  </a:lnTo>
                  <a:lnTo>
                    <a:pt x="321" y="172"/>
                  </a:lnTo>
                  <a:lnTo>
                    <a:pt x="308" y="172"/>
                  </a:lnTo>
                  <a:lnTo>
                    <a:pt x="307" y="171"/>
                  </a:lnTo>
                  <a:lnTo>
                    <a:pt x="307" y="170"/>
                  </a:lnTo>
                  <a:lnTo>
                    <a:pt x="308" y="169"/>
                  </a:lnTo>
                  <a:lnTo>
                    <a:pt x="309" y="166"/>
                  </a:lnTo>
                  <a:lnTo>
                    <a:pt x="306" y="168"/>
                  </a:lnTo>
                  <a:lnTo>
                    <a:pt x="305" y="169"/>
                  </a:lnTo>
                  <a:lnTo>
                    <a:pt x="305" y="173"/>
                  </a:lnTo>
                  <a:lnTo>
                    <a:pt x="306" y="175"/>
                  </a:lnTo>
                  <a:lnTo>
                    <a:pt x="307" y="175"/>
                  </a:lnTo>
                  <a:lnTo>
                    <a:pt x="307" y="176"/>
                  </a:lnTo>
                  <a:lnTo>
                    <a:pt x="306" y="176"/>
                  </a:lnTo>
                  <a:lnTo>
                    <a:pt x="304" y="175"/>
                  </a:lnTo>
                  <a:lnTo>
                    <a:pt x="302" y="175"/>
                  </a:lnTo>
                  <a:lnTo>
                    <a:pt x="302" y="176"/>
                  </a:lnTo>
                  <a:lnTo>
                    <a:pt x="304" y="178"/>
                  </a:lnTo>
                  <a:lnTo>
                    <a:pt x="304" y="180"/>
                  </a:lnTo>
                  <a:lnTo>
                    <a:pt x="305" y="183"/>
                  </a:lnTo>
                  <a:lnTo>
                    <a:pt x="305" y="185"/>
                  </a:lnTo>
                  <a:lnTo>
                    <a:pt x="301" y="189"/>
                  </a:lnTo>
                  <a:lnTo>
                    <a:pt x="299" y="190"/>
                  </a:lnTo>
                  <a:lnTo>
                    <a:pt x="297" y="192"/>
                  </a:lnTo>
                  <a:lnTo>
                    <a:pt x="295" y="194"/>
                  </a:lnTo>
                  <a:lnTo>
                    <a:pt x="295" y="197"/>
                  </a:lnTo>
                  <a:lnTo>
                    <a:pt x="293" y="197"/>
                  </a:lnTo>
                  <a:lnTo>
                    <a:pt x="291" y="196"/>
                  </a:lnTo>
                  <a:lnTo>
                    <a:pt x="286" y="191"/>
                  </a:lnTo>
                  <a:lnTo>
                    <a:pt x="284" y="191"/>
                  </a:lnTo>
                  <a:lnTo>
                    <a:pt x="281" y="190"/>
                  </a:lnTo>
                  <a:lnTo>
                    <a:pt x="278" y="191"/>
                  </a:lnTo>
                  <a:lnTo>
                    <a:pt x="283" y="201"/>
                  </a:lnTo>
                  <a:lnTo>
                    <a:pt x="287" y="211"/>
                  </a:lnTo>
                  <a:lnTo>
                    <a:pt x="283" y="211"/>
                  </a:lnTo>
                  <a:lnTo>
                    <a:pt x="276" y="218"/>
                  </a:lnTo>
                  <a:lnTo>
                    <a:pt x="274" y="217"/>
                  </a:lnTo>
                  <a:lnTo>
                    <a:pt x="273" y="214"/>
                  </a:lnTo>
                  <a:lnTo>
                    <a:pt x="272" y="214"/>
                  </a:lnTo>
                  <a:lnTo>
                    <a:pt x="271" y="215"/>
                  </a:lnTo>
                  <a:lnTo>
                    <a:pt x="272" y="217"/>
                  </a:lnTo>
                  <a:lnTo>
                    <a:pt x="273" y="217"/>
                  </a:lnTo>
                  <a:lnTo>
                    <a:pt x="272" y="219"/>
                  </a:lnTo>
                  <a:lnTo>
                    <a:pt x="270" y="221"/>
                  </a:lnTo>
                  <a:lnTo>
                    <a:pt x="263" y="221"/>
                  </a:lnTo>
                  <a:lnTo>
                    <a:pt x="262" y="222"/>
                  </a:lnTo>
                  <a:lnTo>
                    <a:pt x="262" y="228"/>
                  </a:lnTo>
                  <a:lnTo>
                    <a:pt x="253" y="231"/>
                  </a:lnTo>
                  <a:lnTo>
                    <a:pt x="238" y="231"/>
                  </a:lnTo>
                  <a:lnTo>
                    <a:pt x="234" y="233"/>
                  </a:lnTo>
                  <a:lnTo>
                    <a:pt x="230" y="240"/>
                  </a:lnTo>
                  <a:lnTo>
                    <a:pt x="228" y="242"/>
                  </a:lnTo>
                  <a:lnTo>
                    <a:pt x="227" y="241"/>
                  </a:lnTo>
                  <a:lnTo>
                    <a:pt x="224" y="240"/>
                  </a:lnTo>
                  <a:lnTo>
                    <a:pt x="223" y="239"/>
                  </a:lnTo>
                  <a:lnTo>
                    <a:pt x="222" y="236"/>
                  </a:lnTo>
                  <a:lnTo>
                    <a:pt x="220" y="243"/>
                  </a:lnTo>
                  <a:lnTo>
                    <a:pt x="223" y="253"/>
                  </a:lnTo>
                  <a:lnTo>
                    <a:pt x="228" y="260"/>
                  </a:lnTo>
                  <a:lnTo>
                    <a:pt x="234" y="264"/>
                  </a:lnTo>
                  <a:lnTo>
                    <a:pt x="232" y="265"/>
                  </a:lnTo>
                  <a:lnTo>
                    <a:pt x="232" y="267"/>
                  </a:lnTo>
                  <a:lnTo>
                    <a:pt x="231" y="267"/>
                  </a:lnTo>
                  <a:lnTo>
                    <a:pt x="229" y="264"/>
                  </a:lnTo>
                  <a:lnTo>
                    <a:pt x="228" y="264"/>
                  </a:lnTo>
                  <a:lnTo>
                    <a:pt x="223" y="269"/>
                  </a:lnTo>
                  <a:lnTo>
                    <a:pt x="223" y="270"/>
                  </a:lnTo>
                  <a:lnTo>
                    <a:pt x="222" y="269"/>
                  </a:lnTo>
                  <a:lnTo>
                    <a:pt x="222" y="268"/>
                  </a:lnTo>
                  <a:lnTo>
                    <a:pt x="220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2" y="274"/>
                  </a:lnTo>
                  <a:lnTo>
                    <a:pt x="223" y="276"/>
                  </a:lnTo>
                  <a:lnTo>
                    <a:pt x="222" y="278"/>
                  </a:lnTo>
                  <a:lnTo>
                    <a:pt x="216" y="279"/>
                  </a:lnTo>
                  <a:lnTo>
                    <a:pt x="213" y="278"/>
                  </a:lnTo>
                  <a:lnTo>
                    <a:pt x="210" y="276"/>
                  </a:lnTo>
                  <a:lnTo>
                    <a:pt x="207" y="274"/>
                  </a:lnTo>
                  <a:lnTo>
                    <a:pt x="202" y="274"/>
                  </a:lnTo>
                  <a:lnTo>
                    <a:pt x="202" y="264"/>
                  </a:lnTo>
                  <a:lnTo>
                    <a:pt x="200" y="256"/>
                  </a:lnTo>
                  <a:lnTo>
                    <a:pt x="195" y="250"/>
                  </a:lnTo>
                  <a:lnTo>
                    <a:pt x="192" y="245"/>
                  </a:lnTo>
                  <a:lnTo>
                    <a:pt x="191" y="240"/>
                  </a:lnTo>
                  <a:lnTo>
                    <a:pt x="194" y="234"/>
                  </a:lnTo>
                  <a:lnTo>
                    <a:pt x="191" y="236"/>
                  </a:lnTo>
                  <a:lnTo>
                    <a:pt x="188" y="238"/>
                  </a:lnTo>
                  <a:lnTo>
                    <a:pt x="187" y="239"/>
                  </a:lnTo>
                  <a:lnTo>
                    <a:pt x="185" y="239"/>
                  </a:lnTo>
                  <a:lnTo>
                    <a:pt x="185" y="236"/>
                  </a:lnTo>
                  <a:lnTo>
                    <a:pt x="184" y="235"/>
                  </a:lnTo>
                  <a:lnTo>
                    <a:pt x="180" y="235"/>
                  </a:lnTo>
                  <a:lnTo>
                    <a:pt x="177" y="236"/>
                  </a:lnTo>
                  <a:lnTo>
                    <a:pt x="174" y="229"/>
                  </a:lnTo>
                  <a:lnTo>
                    <a:pt x="174" y="222"/>
                  </a:lnTo>
                  <a:lnTo>
                    <a:pt x="172" y="219"/>
                  </a:lnTo>
                  <a:lnTo>
                    <a:pt x="171" y="217"/>
                  </a:lnTo>
                  <a:lnTo>
                    <a:pt x="168" y="214"/>
                  </a:lnTo>
                  <a:lnTo>
                    <a:pt x="166" y="211"/>
                  </a:lnTo>
                  <a:lnTo>
                    <a:pt x="166" y="207"/>
                  </a:lnTo>
                  <a:lnTo>
                    <a:pt x="167" y="206"/>
                  </a:lnTo>
                  <a:lnTo>
                    <a:pt x="168" y="206"/>
                  </a:lnTo>
                  <a:lnTo>
                    <a:pt x="163" y="200"/>
                  </a:lnTo>
                  <a:lnTo>
                    <a:pt x="158" y="198"/>
                  </a:lnTo>
                  <a:lnTo>
                    <a:pt x="154" y="194"/>
                  </a:lnTo>
                  <a:lnTo>
                    <a:pt x="152" y="193"/>
                  </a:lnTo>
                  <a:lnTo>
                    <a:pt x="150" y="193"/>
                  </a:lnTo>
                  <a:lnTo>
                    <a:pt x="148" y="192"/>
                  </a:lnTo>
                  <a:lnTo>
                    <a:pt x="145" y="192"/>
                  </a:lnTo>
                  <a:lnTo>
                    <a:pt x="143" y="191"/>
                  </a:lnTo>
                  <a:lnTo>
                    <a:pt x="142" y="190"/>
                  </a:lnTo>
                  <a:lnTo>
                    <a:pt x="141" y="187"/>
                  </a:lnTo>
                  <a:lnTo>
                    <a:pt x="141" y="186"/>
                  </a:lnTo>
                  <a:lnTo>
                    <a:pt x="139" y="184"/>
                  </a:lnTo>
                  <a:lnTo>
                    <a:pt x="137" y="182"/>
                  </a:lnTo>
                  <a:lnTo>
                    <a:pt x="135" y="182"/>
                  </a:lnTo>
                  <a:lnTo>
                    <a:pt x="132" y="183"/>
                  </a:lnTo>
                  <a:lnTo>
                    <a:pt x="134" y="180"/>
                  </a:lnTo>
                  <a:lnTo>
                    <a:pt x="134" y="179"/>
                  </a:lnTo>
                  <a:lnTo>
                    <a:pt x="132" y="177"/>
                  </a:lnTo>
                  <a:lnTo>
                    <a:pt x="130" y="176"/>
                  </a:lnTo>
                  <a:lnTo>
                    <a:pt x="129" y="175"/>
                  </a:lnTo>
                  <a:lnTo>
                    <a:pt x="127" y="173"/>
                  </a:lnTo>
                  <a:lnTo>
                    <a:pt x="127" y="171"/>
                  </a:lnTo>
                  <a:lnTo>
                    <a:pt x="128" y="169"/>
                  </a:lnTo>
                  <a:lnTo>
                    <a:pt x="129" y="168"/>
                  </a:lnTo>
                  <a:lnTo>
                    <a:pt x="129" y="166"/>
                  </a:lnTo>
                  <a:lnTo>
                    <a:pt x="128" y="165"/>
                  </a:lnTo>
                  <a:lnTo>
                    <a:pt x="128" y="166"/>
                  </a:lnTo>
                  <a:lnTo>
                    <a:pt x="127" y="168"/>
                  </a:lnTo>
                  <a:lnTo>
                    <a:pt x="127" y="169"/>
                  </a:lnTo>
                  <a:lnTo>
                    <a:pt x="125" y="168"/>
                  </a:lnTo>
                  <a:lnTo>
                    <a:pt x="124" y="165"/>
                  </a:lnTo>
                  <a:lnTo>
                    <a:pt x="123" y="164"/>
                  </a:lnTo>
                  <a:lnTo>
                    <a:pt x="121" y="159"/>
                  </a:lnTo>
                  <a:lnTo>
                    <a:pt x="120" y="158"/>
                  </a:lnTo>
                  <a:lnTo>
                    <a:pt x="120" y="157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4"/>
                  </a:lnTo>
                  <a:lnTo>
                    <a:pt x="121" y="154"/>
                  </a:lnTo>
                  <a:lnTo>
                    <a:pt x="118" y="156"/>
                  </a:lnTo>
                  <a:lnTo>
                    <a:pt x="118" y="157"/>
                  </a:lnTo>
                  <a:lnTo>
                    <a:pt x="114" y="155"/>
                  </a:lnTo>
                  <a:lnTo>
                    <a:pt x="109" y="155"/>
                  </a:lnTo>
                  <a:lnTo>
                    <a:pt x="106" y="154"/>
                  </a:lnTo>
                  <a:lnTo>
                    <a:pt x="103" y="154"/>
                  </a:lnTo>
                  <a:lnTo>
                    <a:pt x="101" y="152"/>
                  </a:lnTo>
                  <a:lnTo>
                    <a:pt x="100" y="151"/>
                  </a:lnTo>
                  <a:lnTo>
                    <a:pt x="100" y="145"/>
                  </a:lnTo>
                  <a:lnTo>
                    <a:pt x="99" y="143"/>
                  </a:lnTo>
                  <a:lnTo>
                    <a:pt x="97" y="142"/>
                  </a:lnTo>
                  <a:lnTo>
                    <a:pt x="95" y="141"/>
                  </a:lnTo>
                  <a:lnTo>
                    <a:pt x="88" y="134"/>
                  </a:lnTo>
                  <a:lnTo>
                    <a:pt x="87" y="131"/>
                  </a:lnTo>
                  <a:lnTo>
                    <a:pt x="85" y="129"/>
                  </a:lnTo>
                  <a:lnTo>
                    <a:pt x="75" y="129"/>
                  </a:lnTo>
                  <a:lnTo>
                    <a:pt x="71" y="124"/>
                  </a:lnTo>
                  <a:lnTo>
                    <a:pt x="61" y="113"/>
                  </a:lnTo>
                  <a:lnTo>
                    <a:pt x="56" y="109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4" y="105"/>
                  </a:lnTo>
                  <a:lnTo>
                    <a:pt x="51" y="101"/>
                  </a:lnTo>
                  <a:lnTo>
                    <a:pt x="50" y="101"/>
                  </a:lnTo>
                  <a:lnTo>
                    <a:pt x="49" y="100"/>
                  </a:lnTo>
                  <a:lnTo>
                    <a:pt x="47" y="98"/>
                  </a:lnTo>
                  <a:lnTo>
                    <a:pt x="45" y="95"/>
                  </a:lnTo>
                  <a:lnTo>
                    <a:pt x="45" y="92"/>
                  </a:lnTo>
                  <a:lnTo>
                    <a:pt x="47" y="89"/>
                  </a:lnTo>
                  <a:lnTo>
                    <a:pt x="47" y="87"/>
                  </a:lnTo>
                  <a:lnTo>
                    <a:pt x="46" y="87"/>
                  </a:lnTo>
                  <a:lnTo>
                    <a:pt x="45" y="88"/>
                  </a:lnTo>
                  <a:lnTo>
                    <a:pt x="45" y="89"/>
                  </a:lnTo>
                  <a:lnTo>
                    <a:pt x="44" y="87"/>
                  </a:lnTo>
                  <a:lnTo>
                    <a:pt x="44" y="85"/>
                  </a:lnTo>
                  <a:lnTo>
                    <a:pt x="43" y="84"/>
                  </a:lnTo>
                  <a:lnTo>
                    <a:pt x="44" y="82"/>
                  </a:lnTo>
                  <a:lnTo>
                    <a:pt x="45" y="82"/>
                  </a:lnTo>
                  <a:lnTo>
                    <a:pt x="47" y="81"/>
                  </a:lnTo>
                  <a:lnTo>
                    <a:pt x="46" y="80"/>
                  </a:lnTo>
                  <a:lnTo>
                    <a:pt x="45" y="80"/>
                  </a:lnTo>
                  <a:lnTo>
                    <a:pt x="43" y="82"/>
                  </a:lnTo>
                  <a:lnTo>
                    <a:pt x="42" y="85"/>
                  </a:lnTo>
                  <a:lnTo>
                    <a:pt x="38" y="81"/>
                  </a:lnTo>
                  <a:lnTo>
                    <a:pt x="32" y="79"/>
                  </a:lnTo>
                  <a:lnTo>
                    <a:pt x="26" y="78"/>
                  </a:lnTo>
                  <a:lnTo>
                    <a:pt x="19" y="77"/>
                  </a:lnTo>
                  <a:lnTo>
                    <a:pt x="16" y="73"/>
                  </a:lnTo>
                  <a:lnTo>
                    <a:pt x="14" y="67"/>
                  </a:lnTo>
                  <a:lnTo>
                    <a:pt x="11" y="70"/>
                  </a:lnTo>
                  <a:lnTo>
                    <a:pt x="8" y="70"/>
                  </a:lnTo>
                  <a:lnTo>
                    <a:pt x="3" y="67"/>
                  </a:lnTo>
                  <a:lnTo>
                    <a:pt x="1" y="64"/>
                  </a:lnTo>
                  <a:lnTo>
                    <a:pt x="0" y="61"/>
                  </a:lnTo>
                  <a:lnTo>
                    <a:pt x="2" y="56"/>
                  </a:lnTo>
                  <a:lnTo>
                    <a:pt x="5" y="50"/>
                  </a:lnTo>
                  <a:lnTo>
                    <a:pt x="10" y="45"/>
                  </a:lnTo>
                  <a:lnTo>
                    <a:pt x="17" y="42"/>
                  </a:lnTo>
                  <a:lnTo>
                    <a:pt x="15" y="39"/>
                  </a:lnTo>
                  <a:lnTo>
                    <a:pt x="15" y="37"/>
                  </a:lnTo>
                  <a:lnTo>
                    <a:pt x="16" y="36"/>
                  </a:lnTo>
                  <a:lnTo>
                    <a:pt x="18" y="35"/>
                  </a:lnTo>
                  <a:lnTo>
                    <a:pt x="21" y="35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36" y="26"/>
                  </a:lnTo>
                  <a:lnTo>
                    <a:pt x="43" y="25"/>
                  </a:lnTo>
                  <a:lnTo>
                    <a:pt x="46" y="22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8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0" y="15"/>
                  </a:lnTo>
                  <a:lnTo>
                    <a:pt x="61" y="14"/>
                  </a:lnTo>
                  <a:lnTo>
                    <a:pt x="64" y="14"/>
                  </a:lnTo>
                  <a:lnTo>
                    <a:pt x="66" y="12"/>
                  </a:lnTo>
                  <a:lnTo>
                    <a:pt x="67" y="11"/>
                  </a:lnTo>
                  <a:lnTo>
                    <a:pt x="67" y="8"/>
                  </a:lnTo>
                  <a:lnTo>
                    <a:pt x="83" y="8"/>
                  </a:lnTo>
                  <a:lnTo>
                    <a:pt x="100" y="5"/>
                  </a:lnTo>
                  <a:lnTo>
                    <a:pt x="118" y="3"/>
                  </a:lnTo>
                  <a:lnTo>
                    <a:pt x="129" y="2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D3E2A3AD-95D7-537D-6341-28B186149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04922" y="1810639"/>
              <a:ext cx="212127" cy="451220"/>
            </a:xfrm>
            <a:custGeom>
              <a:avLst/>
              <a:gdLst/>
              <a:ahLst/>
              <a:cxnLst>
                <a:cxn ang="0">
                  <a:pos x="39" y="0"/>
                </a:cxn>
                <a:cxn ang="0">
                  <a:pos x="52" y="34"/>
                </a:cxn>
                <a:cxn ang="0">
                  <a:pos x="64" y="72"/>
                </a:cxn>
                <a:cxn ang="0">
                  <a:pos x="76" y="110"/>
                </a:cxn>
                <a:cxn ang="0">
                  <a:pos x="81" y="130"/>
                </a:cxn>
                <a:cxn ang="0">
                  <a:pos x="85" y="135"/>
                </a:cxn>
                <a:cxn ang="0">
                  <a:pos x="87" y="139"/>
                </a:cxn>
                <a:cxn ang="0">
                  <a:pos x="90" y="144"/>
                </a:cxn>
                <a:cxn ang="0">
                  <a:pos x="92" y="153"/>
                </a:cxn>
                <a:cxn ang="0">
                  <a:pos x="93" y="164"/>
                </a:cxn>
                <a:cxn ang="0">
                  <a:pos x="97" y="171"/>
                </a:cxn>
                <a:cxn ang="0">
                  <a:pos x="110" y="184"/>
                </a:cxn>
                <a:cxn ang="0">
                  <a:pos x="116" y="191"/>
                </a:cxn>
                <a:cxn ang="0">
                  <a:pos x="118" y="199"/>
                </a:cxn>
                <a:cxn ang="0">
                  <a:pos x="118" y="208"/>
                </a:cxn>
                <a:cxn ang="0">
                  <a:pos x="108" y="212"/>
                </a:cxn>
                <a:cxn ang="0">
                  <a:pos x="101" y="219"/>
                </a:cxn>
                <a:cxn ang="0">
                  <a:pos x="96" y="226"/>
                </a:cxn>
                <a:cxn ang="0">
                  <a:pos x="90" y="234"/>
                </a:cxn>
                <a:cxn ang="0">
                  <a:pos x="64" y="240"/>
                </a:cxn>
                <a:cxn ang="0">
                  <a:pos x="39" y="245"/>
                </a:cxn>
                <a:cxn ang="0">
                  <a:pos x="14" y="251"/>
                </a:cxn>
                <a:cxn ang="0">
                  <a:pos x="9" y="243"/>
                </a:cxn>
                <a:cxn ang="0">
                  <a:pos x="7" y="233"/>
                </a:cxn>
                <a:cxn ang="0">
                  <a:pos x="7" y="208"/>
                </a:cxn>
                <a:cxn ang="0">
                  <a:pos x="5" y="194"/>
                </a:cxn>
                <a:cxn ang="0">
                  <a:pos x="3" y="187"/>
                </a:cxn>
                <a:cxn ang="0">
                  <a:pos x="1" y="184"/>
                </a:cxn>
                <a:cxn ang="0">
                  <a:pos x="0" y="180"/>
                </a:cxn>
                <a:cxn ang="0">
                  <a:pos x="0" y="178"/>
                </a:cxn>
                <a:cxn ang="0">
                  <a:pos x="3" y="160"/>
                </a:cxn>
                <a:cxn ang="0">
                  <a:pos x="9" y="142"/>
                </a:cxn>
                <a:cxn ang="0">
                  <a:pos x="11" y="124"/>
                </a:cxn>
                <a:cxn ang="0">
                  <a:pos x="11" y="119"/>
                </a:cxn>
                <a:cxn ang="0">
                  <a:pos x="10" y="115"/>
                </a:cxn>
                <a:cxn ang="0">
                  <a:pos x="8" y="110"/>
                </a:cxn>
                <a:cxn ang="0">
                  <a:pos x="5" y="107"/>
                </a:cxn>
                <a:cxn ang="0">
                  <a:pos x="7" y="103"/>
                </a:cxn>
                <a:cxn ang="0">
                  <a:pos x="11" y="98"/>
                </a:cxn>
                <a:cxn ang="0">
                  <a:pos x="15" y="97"/>
                </a:cxn>
                <a:cxn ang="0">
                  <a:pos x="23" y="89"/>
                </a:cxn>
                <a:cxn ang="0">
                  <a:pos x="25" y="84"/>
                </a:cxn>
                <a:cxn ang="0">
                  <a:pos x="28" y="81"/>
                </a:cxn>
                <a:cxn ang="0">
                  <a:pos x="31" y="76"/>
                </a:cxn>
                <a:cxn ang="0">
                  <a:pos x="25" y="60"/>
                </a:cxn>
                <a:cxn ang="0">
                  <a:pos x="23" y="41"/>
                </a:cxn>
                <a:cxn ang="0">
                  <a:pos x="23" y="21"/>
                </a:cxn>
                <a:cxn ang="0">
                  <a:pos x="28" y="3"/>
                </a:cxn>
                <a:cxn ang="0">
                  <a:pos x="30" y="3"/>
                </a:cxn>
                <a:cxn ang="0">
                  <a:pos x="32" y="4"/>
                </a:cxn>
                <a:cxn ang="0">
                  <a:pos x="34" y="4"/>
                </a:cxn>
                <a:cxn ang="0">
                  <a:pos x="36" y="5"/>
                </a:cxn>
                <a:cxn ang="0">
                  <a:pos x="38" y="3"/>
                </a:cxn>
                <a:cxn ang="0">
                  <a:pos x="39" y="0"/>
                </a:cxn>
              </a:cxnLst>
              <a:rect l="0" t="0" r="r" b="b"/>
              <a:pathLst>
                <a:path w="118" h="251">
                  <a:moveTo>
                    <a:pt x="39" y="0"/>
                  </a:moveTo>
                  <a:lnTo>
                    <a:pt x="52" y="34"/>
                  </a:lnTo>
                  <a:lnTo>
                    <a:pt x="64" y="72"/>
                  </a:lnTo>
                  <a:lnTo>
                    <a:pt x="76" y="110"/>
                  </a:lnTo>
                  <a:lnTo>
                    <a:pt x="81" y="130"/>
                  </a:lnTo>
                  <a:lnTo>
                    <a:pt x="85" y="135"/>
                  </a:lnTo>
                  <a:lnTo>
                    <a:pt x="87" y="139"/>
                  </a:lnTo>
                  <a:lnTo>
                    <a:pt x="90" y="144"/>
                  </a:lnTo>
                  <a:lnTo>
                    <a:pt x="92" y="153"/>
                  </a:lnTo>
                  <a:lnTo>
                    <a:pt x="93" y="164"/>
                  </a:lnTo>
                  <a:lnTo>
                    <a:pt x="97" y="171"/>
                  </a:lnTo>
                  <a:lnTo>
                    <a:pt x="110" y="184"/>
                  </a:lnTo>
                  <a:lnTo>
                    <a:pt x="116" y="191"/>
                  </a:lnTo>
                  <a:lnTo>
                    <a:pt x="118" y="199"/>
                  </a:lnTo>
                  <a:lnTo>
                    <a:pt x="118" y="208"/>
                  </a:lnTo>
                  <a:lnTo>
                    <a:pt x="108" y="212"/>
                  </a:lnTo>
                  <a:lnTo>
                    <a:pt x="101" y="219"/>
                  </a:lnTo>
                  <a:lnTo>
                    <a:pt x="96" y="226"/>
                  </a:lnTo>
                  <a:lnTo>
                    <a:pt x="90" y="234"/>
                  </a:lnTo>
                  <a:lnTo>
                    <a:pt x="64" y="240"/>
                  </a:lnTo>
                  <a:lnTo>
                    <a:pt x="39" y="245"/>
                  </a:lnTo>
                  <a:lnTo>
                    <a:pt x="14" y="251"/>
                  </a:lnTo>
                  <a:lnTo>
                    <a:pt x="9" y="243"/>
                  </a:lnTo>
                  <a:lnTo>
                    <a:pt x="7" y="233"/>
                  </a:lnTo>
                  <a:lnTo>
                    <a:pt x="7" y="208"/>
                  </a:lnTo>
                  <a:lnTo>
                    <a:pt x="5" y="194"/>
                  </a:lnTo>
                  <a:lnTo>
                    <a:pt x="3" y="187"/>
                  </a:lnTo>
                  <a:lnTo>
                    <a:pt x="1" y="184"/>
                  </a:lnTo>
                  <a:lnTo>
                    <a:pt x="0" y="180"/>
                  </a:lnTo>
                  <a:lnTo>
                    <a:pt x="0" y="178"/>
                  </a:lnTo>
                  <a:lnTo>
                    <a:pt x="3" y="160"/>
                  </a:lnTo>
                  <a:lnTo>
                    <a:pt x="9" y="142"/>
                  </a:lnTo>
                  <a:lnTo>
                    <a:pt x="11" y="124"/>
                  </a:lnTo>
                  <a:lnTo>
                    <a:pt x="11" y="119"/>
                  </a:lnTo>
                  <a:lnTo>
                    <a:pt x="10" y="115"/>
                  </a:lnTo>
                  <a:lnTo>
                    <a:pt x="8" y="110"/>
                  </a:lnTo>
                  <a:lnTo>
                    <a:pt x="5" y="107"/>
                  </a:lnTo>
                  <a:lnTo>
                    <a:pt x="7" y="103"/>
                  </a:lnTo>
                  <a:lnTo>
                    <a:pt x="11" y="98"/>
                  </a:lnTo>
                  <a:lnTo>
                    <a:pt x="15" y="97"/>
                  </a:lnTo>
                  <a:lnTo>
                    <a:pt x="23" y="89"/>
                  </a:lnTo>
                  <a:lnTo>
                    <a:pt x="25" y="84"/>
                  </a:lnTo>
                  <a:lnTo>
                    <a:pt x="28" y="81"/>
                  </a:lnTo>
                  <a:lnTo>
                    <a:pt x="31" y="76"/>
                  </a:lnTo>
                  <a:lnTo>
                    <a:pt x="25" y="60"/>
                  </a:lnTo>
                  <a:lnTo>
                    <a:pt x="23" y="41"/>
                  </a:lnTo>
                  <a:lnTo>
                    <a:pt x="23" y="21"/>
                  </a:lnTo>
                  <a:lnTo>
                    <a:pt x="28" y="3"/>
                  </a:lnTo>
                  <a:lnTo>
                    <a:pt x="30" y="3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6" y="5"/>
                  </a:lnTo>
                  <a:lnTo>
                    <a:pt x="38" y="3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41D1002E-398E-1077-757A-AB0E6FD7B3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339535" y="1871761"/>
              <a:ext cx="210330" cy="409872"/>
            </a:xfrm>
            <a:custGeom>
              <a:avLst/>
              <a:gdLst/>
              <a:ahLst/>
              <a:cxnLst>
                <a:cxn ang="0">
                  <a:pos x="111" y="0"/>
                </a:cxn>
                <a:cxn ang="0">
                  <a:pos x="114" y="5"/>
                </a:cxn>
                <a:cxn ang="0">
                  <a:pos x="111" y="14"/>
                </a:cxn>
                <a:cxn ang="0">
                  <a:pos x="111" y="22"/>
                </a:cxn>
                <a:cxn ang="0">
                  <a:pos x="114" y="29"/>
                </a:cxn>
                <a:cxn ang="0">
                  <a:pos x="115" y="32"/>
                </a:cxn>
                <a:cxn ang="0">
                  <a:pos x="116" y="33"/>
                </a:cxn>
                <a:cxn ang="0">
                  <a:pos x="117" y="35"/>
                </a:cxn>
                <a:cxn ang="0">
                  <a:pos x="117" y="39"/>
                </a:cxn>
                <a:cxn ang="0">
                  <a:pos x="115" y="47"/>
                </a:cxn>
                <a:cxn ang="0">
                  <a:pos x="110" y="54"/>
                </a:cxn>
                <a:cxn ang="0">
                  <a:pos x="104" y="59"/>
                </a:cxn>
                <a:cxn ang="0">
                  <a:pos x="95" y="70"/>
                </a:cxn>
                <a:cxn ang="0">
                  <a:pos x="99" y="85"/>
                </a:cxn>
                <a:cxn ang="0">
                  <a:pos x="97" y="99"/>
                </a:cxn>
                <a:cxn ang="0">
                  <a:pos x="90" y="130"/>
                </a:cxn>
                <a:cxn ang="0">
                  <a:pos x="89" y="144"/>
                </a:cxn>
                <a:cxn ang="0">
                  <a:pos x="90" y="153"/>
                </a:cxn>
                <a:cxn ang="0">
                  <a:pos x="94" y="165"/>
                </a:cxn>
                <a:cxn ang="0">
                  <a:pos x="96" y="176"/>
                </a:cxn>
                <a:cxn ang="0">
                  <a:pos x="97" y="189"/>
                </a:cxn>
                <a:cxn ang="0">
                  <a:pos x="96" y="197"/>
                </a:cxn>
                <a:cxn ang="0">
                  <a:pos x="96" y="204"/>
                </a:cxn>
                <a:cxn ang="0">
                  <a:pos x="97" y="211"/>
                </a:cxn>
                <a:cxn ang="0">
                  <a:pos x="101" y="220"/>
                </a:cxn>
                <a:cxn ang="0">
                  <a:pos x="87" y="221"/>
                </a:cxn>
                <a:cxn ang="0">
                  <a:pos x="75" y="223"/>
                </a:cxn>
                <a:cxn ang="0">
                  <a:pos x="65" y="225"/>
                </a:cxn>
                <a:cxn ang="0">
                  <a:pos x="52" y="228"/>
                </a:cxn>
                <a:cxn ang="0">
                  <a:pos x="50" y="215"/>
                </a:cxn>
                <a:cxn ang="0">
                  <a:pos x="48" y="201"/>
                </a:cxn>
                <a:cxn ang="0">
                  <a:pos x="46" y="187"/>
                </a:cxn>
                <a:cxn ang="0">
                  <a:pos x="43" y="173"/>
                </a:cxn>
                <a:cxn ang="0">
                  <a:pos x="38" y="162"/>
                </a:cxn>
                <a:cxn ang="0">
                  <a:pos x="32" y="154"/>
                </a:cxn>
                <a:cxn ang="0">
                  <a:pos x="24" y="150"/>
                </a:cxn>
                <a:cxn ang="0">
                  <a:pos x="24" y="139"/>
                </a:cxn>
                <a:cxn ang="0">
                  <a:pos x="21" y="129"/>
                </a:cxn>
                <a:cxn ang="0">
                  <a:pos x="16" y="119"/>
                </a:cxn>
                <a:cxn ang="0">
                  <a:pos x="14" y="110"/>
                </a:cxn>
                <a:cxn ang="0">
                  <a:pos x="14" y="105"/>
                </a:cxn>
                <a:cxn ang="0">
                  <a:pos x="16" y="96"/>
                </a:cxn>
                <a:cxn ang="0">
                  <a:pos x="16" y="90"/>
                </a:cxn>
                <a:cxn ang="0">
                  <a:pos x="15" y="87"/>
                </a:cxn>
                <a:cxn ang="0">
                  <a:pos x="15" y="82"/>
                </a:cxn>
                <a:cxn ang="0">
                  <a:pos x="14" y="78"/>
                </a:cxn>
                <a:cxn ang="0">
                  <a:pos x="14" y="76"/>
                </a:cxn>
                <a:cxn ang="0">
                  <a:pos x="4" y="62"/>
                </a:cxn>
                <a:cxn ang="0">
                  <a:pos x="4" y="50"/>
                </a:cxn>
                <a:cxn ang="0">
                  <a:pos x="1" y="39"/>
                </a:cxn>
                <a:cxn ang="0">
                  <a:pos x="0" y="28"/>
                </a:cxn>
                <a:cxn ang="0">
                  <a:pos x="36" y="18"/>
                </a:cxn>
                <a:cxn ang="0">
                  <a:pos x="73" y="8"/>
                </a:cxn>
                <a:cxn ang="0">
                  <a:pos x="111" y="0"/>
                </a:cxn>
              </a:cxnLst>
              <a:rect l="0" t="0" r="r" b="b"/>
              <a:pathLst>
                <a:path w="117" h="228">
                  <a:moveTo>
                    <a:pt x="111" y="0"/>
                  </a:moveTo>
                  <a:lnTo>
                    <a:pt x="114" y="5"/>
                  </a:lnTo>
                  <a:lnTo>
                    <a:pt x="111" y="14"/>
                  </a:lnTo>
                  <a:lnTo>
                    <a:pt x="111" y="22"/>
                  </a:lnTo>
                  <a:lnTo>
                    <a:pt x="114" y="29"/>
                  </a:lnTo>
                  <a:lnTo>
                    <a:pt x="115" y="32"/>
                  </a:lnTo>
                  <a:lnTo>
                    <a:pt x="116" y="33"/>
                  </a:lnTo>
                  <a:lnTo>
                    <a:pt x="117" y="35"/>
                  </a:lnTo>
                  <a:lnTo>
                    <a:pt x="117" y="39"/>
                  </a:lnTo>
                  <a:lnTo>
                    <a:pt x="115" y="47"/>
                  </a:lnTo>
                  <a:lnTo>
                    <a:pt x="110" y="54"/>
                  </a:lnTo>
                  <a:lnTo>
                    <a:pt x="104" y="59"/>
                  </a:lnTo>
                  <a:lnTo>
                    <a:pt x="95" y="70"/>
                  </a:lnTo>
                  <a:lnTo>
                    <a:pt x="99" y="85"/>
                  </a:lnTo>
                  <a:lnTo>
                    <a:pt x="97" y="99"/>
                  </a:lnTo>
                  <a:lnTo>
                    <a:pt x="90" y="130"/>
                  </a:lnTo>
                  <a:lnTo>
                    <a:pt x="89" y="144"/>
                  </a:lnTo>
                  <a:lnTo>
                    <a:pt x="90" y="153"/>
                  </a:lnTo>
                  <a:lnTo>
                    <a:pt x="94" y="165"/>
                  </a:lnTo>
                  <a:lnTo>
                    <a:pt x="96" y="176"/>
                  </a:lnTo>
                  <a:lnTo>
                    <a:pt x="97" y="189"/>
                  </a:lnTo>
                  <a:lnTo>
                    <a:pt x="96" y="197"/>
                  </a:lnTo>
                  <a:lnTo>
                    <a:pt x="96" y="204"/>
                  </a:lnTo>
                  <a:lnTo>
                    <a:pt x="97" y="211"/>
                  </a:lnTo>
                  <a:lnTo>
                    <a:pt x="101" y="220"/>
                  </a:lnTo>
                  <a:lnTo>
                    <a:pt x="87" y="221"/>
                  </a:lnTo>
                  <a:lnTo>
                    <a:pt x="75" y="223"/>
                  </a:lnTo>
                  <a:lnTo>
                    <a:pt x="65" y="225"/>
                  </a:lnTo>
                  <a:lnTo>
                    <a:pt x="52" y="228"/>
                  </a:lnTo>
                  <a:lnTo>
                    <a:pt x="50" y="215"/>
                  </a:lnTo>
                  <a:lnTo>
                    <a:pt x="48" y="201"/>
                  </a:lnTo>
                  <a:lnTo>
                    <a:pt x="46" y="187"/>
                  </a:lnTo>
                  <a:lnTo>
                    <a:pt x="43" y="173"/>
                  </a:lnTo>
                  <a:lnTo>
                    <a:pt x="38" y="162"/>
                  </a:lnTo>
                  <a:lnTo>
                    <a:pt x="32" y="154"/>
                  </a:lnTo>
                  <a:lnTo>
                    <a:pt x="24" y="150"/>
                  </a:lnTo>
                  <a:lnTo>
                    <a:pt x="24" y="139"/>
                  </a:lnTo>
                  <a:lnTo>
                    <a:pt x="21" y="129"/>
                  </a:lnTo>
                  <a:lnTo>
                    <a:pt x="16" y="119"/>
                  </a:lnTo>
                  <a:lnTo>
                    <a:pt x="14" y="110"/>
                  </a:lnTo>
                  <a:lnTo>
                    <a:pt x="14" y="105"/>
                  </a:lnTo>
                  <a:lnTo>
                    <a:pt x="16" y="96"/>
                  </a:lnTo>
                  <a:lnTo>
                    <a:pt x="16" y="90"/>
                  </a:lnTo>
                  <a:lnTo>
                    <a:pt x="15" y="87"/>
                  </a:lnTo>
                  <a:lnTo>
                    <a:pt x="15" y="82"/>
                  </a:lnTo>
                  <a:lnTo>
                    <a:pt x="14" y="78"/>
                  </a:lnTo>
                  <a:lnTo>
                    <a:pt x="14" y="76"/>
                  </a:lnTo>
                  <a:lnTo>
                    <a:pt x="4" y="62"/>
                  </a:lnTo>
                  <a:lnTo>
                    <a:pt x="4" y="50"/>
                  </a:lnTo>
                  <a:lnTo>
                    <a:pt x="1" y="39"/>
                  </a:lnTo>
                  <a:lnTo>
                    <a:pt x="0" y="28"/>
                  </a:lnTo>
                  <a:lnTo>
                    <a:pt x="36" y="18"/>
                  </a:lnTo>
                  <a:lnTo>
                    <a:pt x="73" y="8"/>
                  </a:lnTo>
                  <a:lnTo>
                    <a:pt x="11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2CD51E82-377C-F300-238A-2F456312B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191748"/>
              <a:ext cx="384705" cy="217521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156" y="3"/>
                </a:cxn>
                <a:cxn ang="0">
                  <a:pos x="159" y="9"/>
                </a:cxn>
                <a:cxn ang="0">
                  <a:pos x="163" y="14"/>
                </a:cxn>
                <a:cxn ang="0">
                  <a:pos x="166" y="17"/>
                </a:cxn>
                <a:cxn ang="0">
                  <a:pos x="171" y="18"/>
                </a:cxn>
                <a:cxn ang="0">
                  <a:pos x="178" y="16"/>
                </a:cxn>
                <a:cxn ang="0">
                  <a:pos x="169" y="25"/>
                </a:cxn>
                <a:cxn ang="0">
                  <a:pos x="161" y="36"/>
                </a:cxn>
                <a:cxn ang="0">
                  <a:pos x="155" y="47"/>
                </a:cxn>
                <a:cxn ang="0">
                  <a:pos x="158" y="51"/>
                </a:cxn>
                <a:cxn ang="0">
                  <a:pos x="158" y="53"/>
                </a:cxn>
                <a:cxn ang="0">
                  <a:pos x="162" y="57"/>
                </a:cxn>
                <a:cxn ang="0">
                  <a:pos x="166" y="58"/>
                </a:cxn>
                <a:cxn ang="0">
                  <a:pos x="178" y="56"/>
                </a:cxn>
                <a:cxn ang="0">
                  <a:pos x="180" y="59"/>
                </a:cxn>
                <a:cxn ang="0">
                  <a:pos x="184" y="61"/>
                </a:cxn>
                <a:cxn ang="0">
                  <a:pos x="187" y="65"/>
                </a:cxn>
                <a:cxn ang="0">
                  <a:pos x="190" y="70"/>
                </a:cxn>
                <a:cxn ang="0">
                  <a:pos x="189" y="75"/>
                </a:cxn>
                <a:cxn ang="0">
                  <a:pos x="194" y="78"/>
                </a:cxn>
                <a:cxn ang="0">
                  <a:pos x="199" y="82"/>
                </a:cxn>
                <a:cxn ang="0">
                  <a:pos x="204" y="88"/>
                </a:cxn>
                <a:cxn ang="0">
                  <a:pos x="208" y="93"/>
                </a:cxn>
                <a:cxn ang="0">
                  <a:pos x="214" y="95"/>
                </a:cxn>
                <a:cxn ang="0">
                  <a:pos x="214" y="105"/>
                </a:cxn>
                <a:cxn ang="0">
                  <a:pos x="212" y="108"/>
                </a:cxn>
                <a:cxn ang="0">
                  <a:pos x="211" y="110"/>
                </a:cxn>
                <a:cxn ang="0">
                  <a:pos x="207" y="112"/>
                </a:cxn>
                <a:cxn ang="0">
                  <a:pos x="203" y="113"/>
                </a:cxn>
                <a:cxn ang="0">
                  <a:pos x="203" y="107"/>
                </a:cxn>
                <a:cxn ang="0">
                  <a:pos x="201" y="105"/>
                </a:cxn>
                <a:cxn ang="0">
                  <a:pos x="201" y="102"/>
                </a:cxn>
                <a:cxn ang="0">
                  <a:pos x="200" y="101"/>
                </a:cxn>
                <a:cxn ang="0">
                  <a:pos x="200" y="95"/>
                </a:cxn>
                <a:cxn ang="0">
                  <a:pos x="191" y="102"/>
                </a:cxn>
                <a:cxn ang="0">
                  <a:pos x="184" y="112"/>
                </a:cxn>
                <a:cxn ang="0">
                  <a:pos x="178" y="121"/>
                </a:cxn>
                <a:cxn ang="0">
                  <a:pos x="172" y="120"/>
                </a:cxn>
                <a:cxn ang="0">
                  <a:pos x="169" y="115"/>
                </a:cxn>
                <a:cxn ang="0">
                  <a:pos x="166" y="108"/>
                </a:cxn>
                <a:cxn ang="0">
                  <a:pos x="166" y="101"/>
                </a:cxn>
                <a:cxn ang="0">
                  <a:pos x="162" y="106"/>
                </a:cxn>
                <a:cxn ang="0">
                  <a:pos x="161" y="109"/>
                </a:cxn>
                <a:cxn ang="0">
                  <a:pos x="154" y="103"/>
                </a:cxn>
                <a:cxn ang="0">
                  <a:pos x="144" y="87"/>
                </a:cxn>
                <a:cxn ang="0">
                  <a:pos x="114" y="92"/>
                </a:cxn>
                <a:cxn ang="0">
                  <a:pos x="86" y="98"/>
                </a:cxn>
                <a:cxn ang="0">
                  <a:pos x="59" y="105"/>
                </a:cxn>
                <a:cxn ang="0">
                  <a:pos x="31" y="112"/>
                </a:cxn>
                <a:cxn ang="0">
                  <a:pos x="0" y="115"/>
                </a:cxn>
                <a:cxn ang="0">
                  <a:pos x="1" y="99"/>
                </a:cxn>
                <a:cxn ang="0">
                  <a:pos x="3" y="71"/>
                </a:cxn>
                <a:cxn ang="0">
                  <a:pos x="3" y="53"/>
                </a:cxn>
                <a:cxn ang="0">
                  <a:pos x="33" y="47"/>
                </a:cxn>
                <a:cxn ang="0">
                  <a:pos x="63" y="40"/>
                </a:cxn>
                <a:cxn ang="0">
                  <a:pos x="94" y="35"/>
                </a:cxn>
                <a:cxn ang="0">
                  <a:pos x="121" y="28"/>
                </a:cxn>
                <a:cxn ang="0">
                  <a:pos x="132" y="23"/>
                </a:cxn>
                <a:cxn ang="0">
                  <a:pos x="141" y="14"/>
                </a:cxn>
                <a:cxn ang="0">
                  <a:pos x="147" y="2"/>
                </a:cxn>
                <a:cxn ang="0">
                  <a:pos x="150" y="2"/>
                </a:cxn>
                <a:cxn ang="0">
                  <a:pos x="152" y="0"/>
                </a:cxn>
              </a:cxnLst>
              <a:rect l="0" t="0" r="r" b="b"/>
              <a:pathLst>
                <a:path w="214" h="121">
                  <a:moveTo>
                    <a:pt x="152" y="0"/>
                  </a:moveTo>
                  <a:lnTo>
                    <a:pt x="156" y="3"/>
                  </a:lnTo>
                  <a:lnTo>
                    <a:pt x="159" y="9"/>
                  </a:lnTo>
                  <a:lnTo>
                    <a:pt x="163" y="14"/>
                  </a:lnTo>
                  <a:lnTo>
                    <a:pt x="166" y="17"/>
                  </a:lnTo>
                  <a:lnTo>
                    <a:pt x="171" y="18"/>
                  </a:lnTo>
                  <a:lnTo>
                    <a:pt x="178" y="16"/>
                  </a:lnTo>
                  <a:lnTo>
                    <a:pt x="169" y="25"/>
                  </a:lnTo>
                  <a:lnTo>
                    <a:pt x="161" y="36"/>
                  </a:lnTo>
                  <a:lnTo>
                    <a:pt x="155" y="47"/>
                  </a:lnTo>
                  <a:lnTo>
                    <a:pt x="158" y="51"/>
                  </a:lnTo>
                  <a:lnTo>
                    <a:pt x="158" y="53"/>
                  </a:lnTo>
                  <a:lnTo>
                    <a:pt x="162" y="57"/>
                  </a:lnTo>
                  <a:lnTo>
                    <a:pt x="166" y="58"/>
                  </a:lnTo>
                  <a:lnTo>
                    <a:pt x="178" y="56"/>
                  </a:lnTo>
                  <a:lnTo>
                    <a:pt x="180" y="59"/>
                  </a:lnTo>
                  <a:lnTo>
                    <a:pt x="184" y="61"/>
                  </a:lnTo>
                  <a:lnTo>
                    <a:pt x="187" y="65"/>
                  </a:lnTo>
                  <a:lnTo>
                    <a:pt x="190" y="70"/>
                  </a:lnTo>
                  <a:lnTo>
                    <a:pt x="189" y="75"/>
                  </a:lnTo>
                  <a:lnTo>
                    <a:pt x="194" y="78"/>
                  </a:lnTo>
                  <a:lnTo>
                    <a:pt x="199" y="82"/>
                  </a:lnTo>
                  <a:lnTo>
                    <a:pt x="204" y="88"/>
                  </a:lnTo>
                  <a:lnTo>
                    <a:pt x="208" y="93"/>
                  </a:lnTo>
                  <a:lnTo>
                    <a:pt x="214" y="95"/>
                  </a:lnTo>
                  <a:lnTo>
                    <a:pt x="214" y="105"/>
                  </a:lnTo>
                  <a:lnTo>
                    <a:pt x="212" y="108"/>
                  </a:lnTo>
                  <a:lnTo>
                    <a:pt x="211" y="110"/>
                  </a:lnTo>
                  <a:lnTo>
                    <a:pt x="207" y="112"/>
                  </a:lnTo>
                  <a:lnTo>
                    <a:pt x="203" y="113"/>
                  </a:lnTo>
                  <a:lnTo>
                    <a:pt x="203" y="107"/>
                  </a:lnTo>
                  <a:lnTo>
                    <a:pt x="201" y="105"/>
                  </a:lnTo>
                  <a:lnTo>
                    <a:pt x="201" y="102"/>
                  </a:lnTo>
                  <a:lnTo>
                    <a:pt x="200" y="101"/>
                  </a:lnTo>
                  <a:lnTo>
                    <a:pt x="200" y="95"/>
                  </a:lnTo>
                  <a:lnTo>
                    <a:pt x="191" y="102"/>
                  </a:lnTo>
                  <a:lnTo>
                    <a:pt x="184" y="112"/>
                  </a:lnTo>
                  <a:lnTo>
                    <a:pt x="178" y="121"/>
                  </a:lnTo>
                  <a:lnTo>
                    <a:pt x="172" y="120"/>
                  </a:lnTo>
                  <a:lnTo>
                    <a:pt x="169" y="115"/>
                  </a:lnTo>
                  <a:lnTo>
                    <a:pt x="166" y="108"/>
                  </a:lnTo>
                  <a:lnTo>
                    <a:pt x="166" y="101"/>
                  </a:lnTo>
                  <a:lnTo>
                    <a:pt x="162" y="106"/>
                  </a:lnTo>
                  <a:lnTo>
                    <a:pt x="161" y="109"/>
                  </a:lnTo>
                  <a:lnTo>
                    <a:pt x="154" y="103"/>
                  </a:lnTo>
                  <a:lnTo>
                    <a:pt x="144" y="87"/>
                  </a:lnTo>
                  <a:lnTo>
                    <a:pt x="114" y="92"/>
                  </a:lnTo>
                  <a:lnTo>
                    <a:pt x="86" y="98"/>
                  </a:lnTo>
                  <a:lnTo>
                    <a:pt x="59" y="105"/>
                  </a:lnTo>
                  <a:lnTo>
                    <a:pt x="31" y="112"/>
                  </a:lnTo>
                  <a:lnTo>
                    <a:pt x="0" y="115"/>
                  </a:lnTo>
                  <a:lnTo>
                    <a:pt x="1" y="99"/>
                  </a:lnTo>
                  <a:lnTo>
                    <a:pt x="3" y="71"/>
                  </a:lnTo>
                  <a:lnTo>
                    <a:pt x="3" y="53"/>
                  </a:lnTo>
                  <a:lnTo>
                    <a:pt x="33" y="47"/>
                  </a:lnTo>
                  <a:lnTo>
                    <a:pt x="63" y="40"/>
                  </a:lnTo>
                  <a:lnTo>
                    <a:pt x="94" y="35"/>
                  </a:lnTo>
                  <a:lnTo>
                    <a:pt x="121" y="28"/>
                  </a:lnTo>
                  <a:lnTo>
                    <a:pt x="132" y="23"/>
                  </a:lnTo>
                  <a:lnTo>
                    <a:pt x="141" y="14"/>
                  </a:lnTo>
                  <a:lnTo>
                    <a:pt x="147" y="2"/>
                  </a:lnTo>
                  <a:lnTo>
                    <a:pt x="150" y="2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1165AFE3-45E5-4858-1536-98B9DC8FA64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5922" y="2335564"/>
              <a:ext cx="61121" cy="32358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34" y="4"/>
                </a:cxn>
                <a:cxn ang="0">
                  <a:pos x="27" y="11"/>
                </a:cxn>
                <a:cxn ang="0">
                  <a:pos x="18" y="15"/>
                </a:cxn>
                <a:cxn ang="0">
                  <a:pos x="8" y="18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1" y="14"/>
                </a:cxn>
                <a:cxn ang="0">
                  <a:pos x="2" y="13"/>
                </a:cxn>
                <a:cxn ang="0">
                  <a:pos x="2" y="12"/>
                </a:cxn>
                <a:cxn ang="0">
                  <a:pos x="6" y="12"/>
                </a:cxn>
                <a:cxn ang="0">
                  <a:pos x="8" y="13"/>
                </a:cxn>
                <a:cxn ang="0">
                  <a:pos x="11" y="12"/>
                </a:cxn>
                <a:cxn ang="0">
                  <a:pos x="13" y="12"/>
                </a:cxn>
                <a:cxn ang="0">
                  <a:pos x="16" y="11"/>
                </a:cxn>
                <a:cxn ang="0">
                  <a:pos x="19" y="11"/>
                </a:cxn>
                <a:cxn ang="0">
                  <a:pos x="20" y="9"/>
                </a:cxn>
                <a:cxn ang="0">
                  <a:pos x="21" y="9"/>
                </a:cxn>
                <a:cxn ang="0">
                  <a:pos x="21" y="6"/>
                </a:cxn>
                <a:cxn ang="0">
                  <a:pos x="29" y="0"/>
                </a:cxn>
              </a:cxnLst>
              <a:rect l="0" t="0" r="r" b="b"/>
              <a:pathLst>
                <a:path w="34" h="18">
                  <a:moveTo>
                    <a:pt x="29" y="0"/>
                  </a:moveTo>
                  <a:lnTo>
                    <a:pt x="34" y="4"/>
                  </a:lnTo>
                  <a:lnTo>
                    <a:pt x="27" y="11"/>
                  </a:lnTo>
                  <a:lnTo>
                    <a:pt x="18" y="15"/>
                  </a:lnTo>
                  <a:lnTo>
                    <a:pt x="8" y="18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2" y="13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3"/>
                  </a:lnTo>
                  <a:lnTo>
                    <a:pt x="11" y="12"/>
                  </a:lnTo>
                  <a:lnTo>
                    <a:pt x="13" y="12"/>
                  </a:lnTo>
                  <a:lnTo>
                    <a:pt x="16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1" y="9"/>
                  </a:lnTo>
                  <a:lnTo>
                    <a:pt x="21" y="6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id="{C06E5A87-7F2D-AD58-E9DC-5D47AAFD6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6940" y="2351742"/>
              <a:ext cx="55729" cy="118648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7" y="9"/>
                </a:cxn>
                <a:cxn ang="0">
                  <a:pos x="28" y="18"/>
                </a:cxn>
                <a:cxn ang="0">
                  <a:pos x="25" y="26"/>
                </a:cxn>
                <a:cxn ang="0">
                  <a:pos x="29" y="33"/>
                </a:cxn>
                <a:cxn ang="0">
                  <a:pos x="31" y="42"/>
                </a:cxn>
                <a:cxn ang="0">
                  <a:pos x="31" y="54"/>
                </a:cxn>
                <a:cxn ang="0">
                  <a:pos x="24" y="58"/>
                </a:cxn>
                <a:cxn ang="0">
                  <a:pos x="18" y="61"/>
                </a:cxn>
                <a:cxn ang="0">
                  <a:pos x="14" y="66"/>
                </a:cxn>
                <a:cxn ang="0">
                  <a:pos x="11" y="53"/>
                </a:cxn>
                <a:cxn ang="0">
                  <a:pos x="8" y="38"/>
                </a:cxn>
                <a:cxn ang="0">
                  <a:pos x="3" y="21"/>
                </a:cxn>
                <a:cxn ang="0">
                  <a:pos x="0" y="6"/>
                </a:cxn>
                <a:cxn ang="0">
                  <a:pos x="10" y="3"/>
                </a:cxn>
                <a:cxn ang="0">
                  <a:pos x="22" y="0"/>
                </a:cxn>
              </a:cxnLst>
              <a:rect l="0" t="0" r="r" b="b"/>
              <a:pathLst>
                <a:path w="31" h="66">
                  <a:moveTo>
                    <a:pt x="22" y="0"/>
                  </a:moveTo>
                  <a:lnTo>
                    <a:pt x="27" y="9"/>
                  </a:lnTo>
                  <a:lnTo>
                    <a:pt x="28" y="18"/>
                  </a:lnTo>
                  <a:lnTo>
                    <a:pt x="25" y="26"/>
                  </a:lnTo>
                  <a:lnTo>
                    <a:pt x="29" y="33"/>
                  </a:lnTo>
                  <a:lnTo>
                    <a:pt x="31" y="42"/>
                  </a:lnTo>
                  <a:lnTo>
                    <a:pt x="31" y="54"/>
                  </a:lnTo>
                  <a:lnTo>
                    <a:pt x="24" y="58"/>
                  </a:lnTo>
                  <a:lnTo>
                    <a:pt x="18" y="61"/>
                  </a:lnTo>
                  <a:lnTo>
                    <a:pt x="14" y="66"/>
                  </a:lnTo>
                  <a:lnTo>
                    <a:pt x="11" y="53"/>
                  </a:lnTo>
                  <a:lnTo>
                    <a:pt x="8" y="38"/>
                  </a:lnTo>
                  <a:lnTo>
                    <a:pt x="3" y="21"/>
                  </a:lnTo>
                  <a:lnTo>
                    <a:pt x="0" y="6"/>
                  </a:lnTo>
                  <a:lnTo>
                    <a:pt x="10" y="3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FBB08794-E95D-376A-311C-7ABA40F4E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56841" y="2828129"/>
              <a:ext cx="125838" cy="228307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0"/>
                </a:cxn>
                <a:cxn ang="0">
                  <a:pos x="13" y="7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12" y="33"/>
                </a:cxn>
                <a:cxn ang="0">
                  <a:pos x="19" y="43"/>
                </a:cxn>
                <a:cxn ang="0">
                  <a:pos x="28" y="52"/>
                </a:cxn>
                <a:cxn ang="0">
                  <a:pos x="29" y="61"/>
                </a:cxn>
                <a:cxn ang="0">
                  <a:pos x="34" y="69"/>
                </a:cxn>
                <a:cxn ang="0">
                  <a:pos x="40" y="77"/>
                </a:cxn>
                <a:cxn ang="0">
                  <a:pos x="44" y="83"/>
                </a:cxn>
                <a:cxn ang="0">
                  <a:pos x="48" y="88"/>
                </a:cxn>
                <a:cxn ang="0">
                  <a:pos x="53" y="90"/>
                </a:cxn>
                <a:cxn ang="0">
                  <a:pos x="62" y="91"/>
                </a:cxn>
                <a:cxn ang="0">
                  <a:pos x="61" y="97"/>
                </a:cxn>
                <a:cxn ang="0">
                  <a:pos x="58" y="103"/>
                </a:cxn>
                <a:cxn ang="0">
                  <a:pos x="60" y="111"/>
                </a:cxn>
                <a:cxn ang="0">
                  <a:pos x="60" y="112"/>
                </a:cxn>
                <a:cxn ang="0">
                  <a:pos x="64" y="112"/>
                </a:cxn>
                <a:cxn ang="0">
                  <a:pos x="65" y="111"/>
                </a:cxn>
                <a:cxn ang="0">
                  <a:pos x="68" y="112"/>
                </a:cxn>
                <a:cxn ang="0">
                  <a:pos x="69" y="112"/>
                </a:cxn>
                <a:cxn ang="0">
                  <a:pos x="70" y="113"/>
                </a:cxn>
                <a:cxn ang="0">
                  <a:pos x="70" y="119"/>
                </a:cxn>
                <a:cxn ang="0">
                  <a:pos x="55" y="122"/>
                </a:cxn>
                <a:cxn ang="0">
                  <a:pos x="41" y="125"/>
                </a:cxn>
                <a:cxn ang="0">
                  <a:pos x="26" y="127"/>
                </a:cxn>
                <a:cxn ang="0">
                  <a:pos x="22" y="103"/>
                </a:cxn>
                <a:cxn ang="0">
                  <a:pos x="14" y="78"/>
                </a:cxn>
                <a:cxn ang="0">
                  <a:pos x="6" y="53"/>
                </a:cxn>
                <a:cxn ang="0">
                  <a:pos x="1" y="28"/>
                </a:cxn>
                <a:cxn ang="0">
                  <a:pos x="0" y="4"/>
                </a:cxn>
                <a:cxn ang="0">
                  <a:pos x="5" y="4"/>
                </a:cxn>
                <a:cxn ang="0">
                  <a:pos x="7" y="3"/>
                </a:cxn>
                <a:cxn ang="0">
                  <a:pos x="8" y="1"/>
                </a:cxn>
                <a:cxn ang="0">
                  <a:pos x="9" y="1"/>
                </a:cxn>
                <a:cxn ang="0">
                  <a:pos x="12" y="0"/>
                </a:cxn>
              </a:cxnLst>
              <a:rect l="0" t="0" r="r" b="b"/>
              <a:pathLst>
                <a:path w="70" h="127">
                  <a:moveTo>
                    <a:pt x="12" y="0"/>
                  </a:moveTo>
                  <a:lnTo>
                    <a:pt x="14" y="0"/>
                  </a:lnTo>
                  <a:lnTo>
                    <a:pt x="13" y="7"/>
                  </a:lnTo>
                  <a:lnTo>
                    <a:pt x="11" y="13"/>
                  </a:lnTo>
                  <a:lnTo>
                    <a:pt x="8" y="20"/>
                  </a:lnTo>
                  <a:lnTo>
                    <a:pt x="12" y="33"/>
                  </a:lnTo>
                  <a:lnTo>
                    <a:pt x="19" y="43"/>
                  </a:lnTo>
                  <a:lnTo>
                    <a:pt x="28" y="52"/>
                  </a:lnTo>
                  <a:lnTo>
                    <a:pt x="29" y="61"/>
                  </a:lnTo>
                  <a:lnTo>
                    <a:pt x="34" y="69"/>
                  </a:lnTo>
                  <a:lnTo>
                    <a:pt x="40" y="77"/>
                  </a:lnTo>
                  <a:lnTo>
                    <a:pt x="44" y="83"/>
                  </a:lnTo>
                  <a:lnTo>
                    <a:pt x="48" y="88"/>
                  </a:lnTo>
                  <a:lnTo>
                    <a:pt x="53" y="90"/>
                  </a:lnTo>
                  <a:lnTo>
                    <a:pt x="62" y="91"/>
                  </a:lnTo>
                  <a:lnTo>
                    <a:pt x="61" y="97"/>
                  </a:lnTo>
                  <a:lnTo>
                    <a:pt x="58" y="103"/>
                  </a:lnTo>
                  <a:lnTo>
                    <a:pt x="60" y="111"/>
                  </a:lnTo>
                  <a:lnTo>
                    <a:pt x="60" y="112"/>
                  </a:lnTo>
                  <a:lnTo>
                    <a:pt x="64" y="112"/>
                  </a:lnTo>
                  <a:lnTo>
                    <a:pt x="65" y="111"/>
                  </a:lnTo>
                  <a:lnTo>
                    <a:pt x="68" y="112"/>
                  </a:lnTo>
                  <a:lnTo>
                    <a:pt x="69" y="112"/>
                  </a:lnTo>
                  <a:lnTo>
                    <a:pt x="70" y="113"/>
                  </a:lnTo>
                  <a:lnTo>
                    <a:pt x="70" y="119"/>
                  </a:lnTo>
                  <a:lnTo>
                    <a:pt x="55" y="122"/>
                  </a:lnTo>
                  <a:lnTo>
                    <a:pt x="41" y="125"/>
                  </a:lnTo>
                  <a:lnTo>
                    <a:pt x="26" y="127"/>
                  </a:lnTo>
                  <a:lnTo>
                    <a:pt x="22" y="103"/>
                  </a:lnTo>
                  <a:lnTo>
                    <a:pt x="14" y="78"/>
                  </a:lnTo>
                  <a:lnTo>
                    <a:pt x="6" y="53"/>
                  </a:lnTo>
                  <a:lnTo>
                    <a:pt x="1" y="28"/>
                  </a:lnTo>
                  <a:lnTo>
                    <a:pt x="0" y="4"/>
                  </a:lnTo>
                  <a:lnTo>
                    <a:pt x="5" y="4"/>
                  </a:lnTo>
                  <a:lnTo>
                    <a:pt x="7" y="3"/>
                  </a:lnTo>
                  <a:lnTo>
                    <a:pt x="8" y="1"/>
                  </a:lnTo>
                  <a:lnTo>
                    <a:pt x="9" y="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FA507BB1-E909-DDA9-1863-83A0A58B96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93496" y="2473985"/>
              <a:ext cx="760422" cy="497960"/>
            </a:xfrm>
            <a:custGeom>
              <a:avLst/>
              <a:gdLst/>
              <a:ahLst/>
              <a:cxnLst>
                <a:cxn ang="0">
                  <a:pos x="349" y="2"/>
                </a:cxn>
                <a:cxn ang="0">
                  <a:pos x="358" y="9"/>
                </a:cxn>
                <a:cxn ang="0">
                  <a:pos x="370" y="25"/>
                </a:cxn>
                <a:cxn ang="0">
                  <a:pos x="381" y="37"/>
                </a:cxn>
                <a:cxn ang="0">
                  <a:pos x="399" y="42"/>
                </a:cxn>
                <a:cxn ang="0">
                  <a:pos x="391" y="64"/>
                </a:cxn>
                <a:cxn ang="0">
                  <a:pos x="381" y="85"/>
                </a:cxn>
                <a:cxn ang="0">
                  <a:pos x="385" y="95"/>
                </a:cxn>
                <a:cxn ang="0">
                  <a:pos x="381" y="109"/>
                </a:cxn>
                <a:cxn ang="0">
                  <a:pos x="382" y="114"/>
                </a:cxn>
                <a:cxn ang="0">
                  <a:pos x="385" y="121"/>
                </a:cxn>
                <a:cxn ang="0">
                  <a:pos x="394" y="132"/>
                </a:cxn>
                <a:cxn ang="0">
                  <a:pos x="399" y="137"/>
                </a:cxn>
                <a:cxn ang="0">
                  <a:pos x="408" y="144"/>
                </a:cxn>
                <a:cxn ang="0">
                  <a:pos x="423" y="153"/>
                </a:cxn>
                <a:cxn ang="0">
                  <a:pos x="420" y="160"/>
                </a:cxn>
                <a:cxn ang="0">
                  <a:pos x="415" y="165"/>
                </a:cxn>
                <a:cxn ang="0">
                  <a:pos x="409" y="169"/>
                </a:cxn>
                <a:cxn ang="0">
                  <a:pos x="401" y="182"/>
                </a:cxn>
                <a:cxn ang="0">
                  <a:pos x="394" y="189"/>
                </a:cxn>
                <a:cxn ang="0">
                  <a:pos x="389" y="195"/>
                </a:cxn>
                <a:cxn ang="0">
                  <a:pos x="368" y="198"/>
                </a:cxn>
                <a:cxn ang="0">
                  <a:pos x="361" y="211"/>
                </a:cxn>
                <a:cxn ang="0">
                  <a:pos x="32" y="251"/>
                </a:cxn>
                <a:cxn ang="0">
                  <a:pos x="14" y="156"/>
                </a:cxn>
                <a:cxn ang="0">
                  <a:pos x="6" y="110"/>
                </a:cxn>
                <a:cxn ang="0">
                  <a:pos x="0" y="83"/>
                </a:cxn>
                <a:cxn ang="0">
                  <a:pos x="1" y="70"/>
                </a:cxn>
                <a:cxn ang="0">
                  <a:pos x="11" y="62"/>
                </a:cxn>
                <a:cxn ang="0">
                  <a:pos x="15" y="61"/>
                </a:cxn>
                <a:cxn ang="0">
                  <a:pos x="28" y="49"/>
                </a:cxn>
                <a:cxn ang="0">
                  <a:pos x="43" y="40"/>
                </a:cxn>
                <a:cxn ang="0">
                  <a:pos x="46" y="60"/>
                </a:cxn>
                <a:cxn ang="0">
                  <a:pos x="148" y="42"/>
                </a:cxn>
                <a:cxn ang="0">
                  <a:pos x="254" y="20"/>
                </a:cxn>
                <a:cxn ang="0">
                  <a:pos x="262" y="16"/>
                </a:cxn>
                <a:cxn ang="0">
                  <a:pos x="270" y="14"/>
                </a:cxn>
                <a:cxn ang="0">
                  <a:pos x="310" y="8"/>
                </a:cxn>
                <a:cxn ang="0">
                  <a:pos x="334" y="1"/>
                </a:cxn>
              </a:cxnLst>
              <a:rect l="0" t="0" r="r" b="b"/>
              <a:pathLst>
                <a:path w="423" h="277">
                  <a:moveTo>
                    <a:pt x="344" y="0"/>
                  </a:moveTo>
                  <a:lnTo>
                    <a:pt x="349" y="2"/>
                  </a:lnTo>
                  <a:lnTo>
                    <a:pt x="354" y="6"/>
                  </a:lnTo>
                  <a:lnTo>
                    <a:pt x="358" y="9"/>
                  </a:lnTo>
                  <a:lnTo>
                    <a:pt x="363" y="8"/>
                  </a:lnTo>
                  <a:lnTo>
                    <a:pt x="370" y="25"/>
                  </a:lnTo>
                  <a:lnTo>
                    <a:pt x="375" y="32"/>
                  </a:lnTo>
                  <a:lnTo>
                    <a:pt x="381" y="37"/>
                  </a:lnTo>
                  <a:lnTo>
                    <a:pt x="389" y="42"/>
                  </a:lnTo>
                  <a:lnTo>
                    <a:pt x="399" y="42"/>
                  </a:lnTo>
                  <a:lnTo>
                    <a:pt x="395" y="53"/>
                  </a:lnTo>
                  <a:lnTo>
                    <a:pt x="391" y="64"/>
                  </a:lnTo>
                  <a:lnTo>
                    <a:pt x="387" y="76"/>
                  </a:lnTo>
                  <a:lnTo>
                    <a:pt x="381" y="85"/>
                  </a:lnTo>
                  <a:lnTo>
                    <a:pt x="381" y="90"/>
                  </a:lnTo>
                  <a:lnTo>
                    <a:pt x="385" y="95"/>
                  </a:lnTo>
                  <a:lnTo>
                    <a:pt x="385" y="99"/>
                  </a:lnTo>
                  <a:lnTo>
                    <a:pt x="381" y="109"/>
                  </a:lnTo>
                  <a:lnTo>
                    <a:pt x="381" y="110"/>
                  </a:lnTo>
                  <a:lnTo>
                    <a:pt x="382" y="114"/>
                  </a:lnTo>
                  <a:lnTo>
                    <a:pt x="383" y="118"/>
                  </a:lnTo>
                  <a:lnTo>
                    <a:pt x="385" y="121"/>
                  </a:lnTo>
                  <a:lnTo>
                    <a:pt x="394" y="130"/>
                  </a:lnTo>
                  <a:lnTo>
                    <a:pt x="394" y="132"/>
                  </a:lnTo>
                  <a:lnTo>
                    <a:pt x="397" y="135"/>
                  </a:lnTo>
                  <a:lnTo>
                    <a:pt x="399" y="137"/>
                  </a:lnTo>
                  <a:lnTo>
                    <a:pt x="403" y="139"/>
                  </a:lnTo>
                  <a:lnTo>
                    <a:pt x="408" y="144"/>
                  </a:lnTo>
                  <a:lnTo>
                    <a:pt x="415" y="148"/>
                  </a:lnTo>
                  <a:lnTo>
                    <a:pt x="423" y="153"/>
                  </a:lnTo>
                  <a:lnTo>
                    <a:pt x="422" y="158"/>
                  </a:lnTo>
                  <a:lnTo>
                    <a:pt x="420" y="160"/>
                  </a:lnTo>
                  <a:lnTo>
                    <a:pt x="418" y="162"/>
                  </a:lnTo>
                  <a:lnTo>
                    <a:pt x="415" y="165"/>
                  </a:lnTo>
                  <a:lnTo>
                    <a:pt x="412" y="167"/>
                  </a:lnTo>
                  <a:lnTo>
                    <a:pt x="409" y="169"/>
                  </a:lnTo>
                  <a:lnTo>
                    <a:pt x="404" y="176"/>
                  </a:lnTo>
                  <a:lnTo>
                    <a:pt x="401" y="182"/>
                  </a:lnTo>
                  <a:lnTo>
                    <a:pt x="397" y="189"/>
                  </a:lnTo>
                  <a:lnTo>
                    <a:pt x="394" y="189"/>
                  </a:lnTo>
                  <a:lnTo>
                    <a:pt x="391" y="190"/>
                  </a:lnTo>
                  <a:lnTo>
                    <a:pt x="389" y="195"/>
                  </a:lnTo>
                  <a:lnTo>
                    <a:pt x="372" y="195"/>
                  </a:lnTo>
                  <a:lnTo>
                    <a:pt x="368" y="198"/>
                  </a:lnTo>
                  <a:lnTo>
                    <a:pt x="366" y="202"/>
                  </a:lnTo>
                  <a:lnTo>
                    <a:pt x="361" y="211"/>
                  </a:lnTo>
                  <a:lnTo>
                    <a:pt x="37" y="277"/>
                  </a:lnTo>
                  <a:lnTo>
                    <a:pt x="32" y="251"/>
                  </a:lnTo>
                  <a:lnTo>
                    <a:pt x="26" y="222"/>
                  </a:lnTo>
                  <a:lnTo>
                    <a:pt x="14" y="156"/>
                  </a:lnTo>
                  <a:lnTo>
                    <a:pt x="9" y="125"/>
                  </a:lnTo>
                  <a:lnTo>
                    <a:pt x="6" y="110"/>
                  </a:lnTo>
                  <a:lnTo>
                    <a:pt x="2" y="96"/>
                  </a:lnTo>
                  <a:lnTo>
                    <a:pt x="0" y="83"/>
                  </a:lnTo>
                  <a:lnTo>
                    <a:pt x="0" y="74"/>
                  </a:lnTo>
                  <a:lnTo>
                    <a:pt x="1" y="70"/>
                  </a:lnTo>
                  <a:lnTo>
                    <a:pt x="9" y="62"/>
                  </a:lnTo>
                  <a:lnTo>
                    <a:pt x="11" y="62"/>
                  </a:lnTo>
                  <a:lnTo>
                    <a:pt x="13" y="61"/>
                  </a:lnTo>
                  <a:lnTo>
                    <a:pt x="15" y="61"/>
                  </a:lnTo>
                  <a:lnTo>
                    <a:pt x="18" y="60"/>
                  </a:lnTo>
                  <a:lnTo>
                    <a:pt x="28" y="49"/>
                  </a:lnTo>
                  <a:lnTo>
                    <a:pt x="35" y="43"/>
                  </a:lnTo>
                  <a:lnTo>
                    <a:pt x="43" y="40"/>
                  </a:lnTo>
                  <a:lnTo>
                    <a:pt x="46" y="51"/>
                  </a:lnTo>
                  <a:lnTo>
                    <a:pt x="46" y="60"/>
                  </a:lnTo>
                  <a:lnTo>
                    <a:pt x="96" y="51"/>
                  </a:lnTo>
                  <a:lnTo>
                    <a:pt x="148" y="42"/>
                  </a:lnTo>
                  <a:lnTo>
                    <a:pt x="200" y="32"/>
                  </a:lnTo>
                  <a:lnTo>
                    <a:pt x="254" y="20"/>
                  </a:lnTo>
                  <a:lnTo>
                    <a:pt x="259" y="19"/>
                  </a:lnTo>
                  <a:lnTo>
                    <a:pt x="262" y="16"/>
                  </a:lnTo>
                  <a:lnTo>
                    <a:pt x="266" y="15"/>
                  </a:lnTo>
                  <a:lnTo>
                    <a:pt x="270" y="14"/>
                  </a:lnTo>
                  <a:lnTo>
                    <a:pt x="290" y="12"/>
                  </a:lnTo>
                  <a:lnTo>
                    <a:pt x="310" y="8"/>
                  </a:lnTo>
                  <a:lnTo>
                    <a:pt x="323" y="5"/>
                  </a:lnTo>
                  <a:lnTo>
                    <a:pt x="334" y="1"/>
                  </a:lnTo>
                  <a:lnTo>
                    <a:pt x="3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7D2BF0CA-FF40-279E-80EB-BBF1190014A6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6189" y="1922096"/>
              <a:ext cx="787387" cy="699301"/>
            </a:xfrm>
            <a:custGeom>
              <a:avLst/>
              <a:gdLst/>
              <a:ahLst/>
              <a:cxnLst>
                <a:cxn ang="0">
                  <a:pos x="366" y="6"/>
                </a:cxn>
                <a:cxn ang="0">
                  <a:pos x="366" y="17"/>
                </a:cxn>
                <a:cxn ang="0">
                  <a:pos x="371" y="34"/>
                </a:cxn>
                <a:cxn ang="0">
                  <a:pos x="380" y="55"/>
                </a:cxn>
                <a:cxn ang="0">
                  <a:pos x="379" y="78"/>
                </a:cxn>
                <a:cxn ang="0">
                  <a:pos x="387" y="104"/>
                </a:cxn>
                <a:cxn ang="0">
                  <a:pos x="393" y="131"/>
                </a:cxn>
                <a:cxn ang="0">
                  <a:pos x="395" y="131"/>
                </a:cxn>
                <a:cxn ang="0">
                  <a:pos x="398" y="127"/>
                </a:cxn>
                <a:cxn ang="0">
                  <a:pos x="408" y="148"/>
                </a:cxn>
                <a:cxn ang="0">
                  <a:pos x="419" y="197"/>
                </a:cxn>
                <a:cxn ang="0">
                  <a:pos x="421" y="203"/>
                </a:cxn>
                <a:cxn ang="0">
                  <a:pos x="419" y="263"/>
                </a:cxn>
                <a:cxn ang="0">
                  <a:pos x="424" y="277"/>
                </a:cxn>
                <a:cxn ang="0">
                  <a:pos x="433" y="330"/>
                </a:cxn>
                <a:cxn ang="0">
                  <a:pos x="436" y="350"/>
                </a:cxn>
                <a:cxn ang="0">
                  <a:pos x="438" y="371"/>
                </a:cxn>
                <a:cxn ang="0">
                  <a:pos x="435" y="384"/>
                </a:cxn>
                <a:cxn ang="0">
                  <a:pos x="424" y="389"/>
                </a:cxn>
                <a:cxn ang="0">
                  <a:pos x="419" y="379"/>
                </a:cxn>
                <a:cxn ang="0">
                  <a:pos x="416" y="369"/>
                </a:cxn>
                <a:cxn ang="0">
                  <a:pos x="335" y="341"/>
                </a:cxn>
                <a:cxn ang="0">
                  <a:pos x="319" y="313"/>
                </a:cxn>
                <a:cxn ang="0">
                  <a:pos x="306" y="308"/>
                </a:cxn>
                <a:cxn ang="0">
                  <a:pos x="301" y="301"/>
                </a:cxn>
                <a:cxn ang="0">
                  <a:pos x="264" y="311"/>
                </a:cxn>
                <a:cxn ang="0">
                  <a:pos x="185" y="328"/>
                </a:cxn>
                <a:cxn ang="0">
                  <a:pos x="46" y="355"/>
                </a:cxn>
                <a:cxn ang="0">
                  <a:pos x="3" y="356"/>
                </a:cxn>
                <a:cxn ang="0">
                  <a:pos x="1" y="343"/>
                </a:cxn>
                <a:cxn ang="0">
                  <a:pos x="10" y="334"/>
                </a:cxn>
                <a:cxn ang="0">
                  <a:pos x="25" y="313"/>
                </a:cxn>
                <a:cxn ang="0">
                  <a:pos x="40" y="295"/>
                </a:cxn>
                <a:cxn ang="0">
                  <a:pos x="44" y="290"/>
                </a:cxn>
                <a:cxn ang="0">
                  <a:pos x="50" y="281"/>
                </a:cxn>
                <a:cxn ang="0">
                  <a:pos x="46" y="267"/>
                </a:cxn>
                <a:cxn ang="0">
                  <a:pos x="41" y="256"/>
                </a:cxn>
                <a:cxn ang="0">
                  <a:pos x="33" y="251"/>
                </a:cxn>
                <a:cxn ang="0">
                  <a:pos x="31" y="239"/>
                </a:cxn>
                <a:cxn ang="0">
                  <a:pos x="55" y="229"/>
                </a:cxn>
                <a:cxn ang="0">
                  <a:pos x="93" y="217"/>
                </a:cxn>
                <a:cxn ang="0">
                  <a:pos x="122" y="222"/>
                </a:cxn>
                <a:cxn ang="0">
                  <a:pos x="156" y="214"/>
                </a:cxn>
                <a:cxn ang="0">
                  <a:pos x="194" y="186"/>
                </a:cxn>
                <a:cxn ang="0">
                  <a:pos x="210" y="178"/>
                </a:cxn>
                <a:cxn ang="0">
                  <a:pos x="204" y="150"/>
                </a:cxn>
                <a:cxn ang="0">
                  <a:pos x="213" y="136"/>
                </a:cxn>
                <a:cxn ang="0">
                  <a:pos x="208" y="131"/>
                </a:cxn>
                <a:cxn ang="0">
                  <a:pos x="202" y="125"/>
                </a:cxn>
                <a:cxn ang="0">
                  <a:pos x="196" y="130"/>
                </a:cxn>
                <a:cxn ang="0">
                  <a:pos x="208" y="108"/>
                </a:cxn>
                <a:cxn ang="0">
                  <a:pos x="222" y="84"/>
                </a:cxn>
                <a:cxn ang="0">
                  <a:pos x="231" y="67"/>
                </a:cxn>
                <a:cxn ang="0">
                  <a:pos x="268" y="26"/>
                </a:cxn>
                <a:cxn ang="0">
                  <a:pos x="324" y="12"/>
                </a:cxn>
              </a:cxnLst>
              <a:rect l="0" t="0" r="r" b="b"/>
              <a:pathLst>
                <a:path w="438" h="389">
                  <a:moveTo>
                    <a:pt x="363" y="0"/>
                  </a:moveTo>
                  <a:lnTo>
                    <a:pt x="366" y="4"/>
                  </a:lnTo>
                  <a:lnTo>
                    <a:pt x="366" y="6"/>
                  </a:lnTo>
                  <a:lnTo>
                    <a:pt x="365" y="8"/>
                  </a:lnTo>
                  <a:lnTo>
                    <a:pt x="365" y="14"/>
                  </a:lnTo>
                  <a:lnTo>
                    <a:pt x="366" y="17"/>
                  </a:lnTo>
                  <a:lnTo>
                    <a:pt x="369" y="18"/>
                  </a:lnTo>
                  <a:lnTo>
                    <a:pt x="371" y="22"/>
                  </a:lnTo>
                  <a:lnTo>
                    <a:pt x="371" y="34"/>
                  </a:lnTo>
                  <a:lnTo>
                    <a:pt x="374" y="41"/>
                  </a:lnTo>
                  <a:lnTo>
                    <a:pt x="378" y="47"/>
                  </a:lnTo>
                  <a:lnTo>
                    <a:pt x="380" y="55"/>
                  </a:lnTo>
                  <a:lnTo>
                    <a:pt x="383" y="64"/>
                  </a:lnTo>
                  <a:lnTo>
                    <a:pt x="383" y="68"/>
                  </a:lnTo>
                  <a:lnTo>
                    <a:pt x="379" y="78"/>
                  </a:lnTo>
                  <a:lnTo>
                    <a:pt x="379" y="82"/>
                  </a:lnTo>
                  <a:lnTo>
                    <a:pt x="383" y="94"/>
                  </a:lnTo>
                  <a:lnTo>
                    <a:pt x="387" y="104"/>
                  </a:lnTo>
                  <a:lnTo>
                    <a:pt x="391" y="117"/>
                  </a:lnTo>
                  <a:lnTo>
                    <a:pt x="391" y="130"/>
                  </a:lnTo>
                  <a:lnTo>
                    <a:pt x="393" y="131"/>
                  </a:lnTo>
                  <a:lnTo>
                    <a:pt x="394" y="132"/>
                  </a:lnTo>
                  <a:lnTo>
                    <a:pt x="394" y="131"/>
                  </a:lnTo>
                  <a:lnTo>
                    <a:pt x="395" y="131"/>
                  </a:lnTo>
                  <a:lnTo>
                    <a:pt x="397" y="130"/>
                  </a:lnTo>
                  <a:lnTo>
                    <a:pt x="397" y="129"/>
                  </a:lnTo>
                  <a:lnTo>
                    <a:pt x="398" y="127"/>
                  </a:lnTo>
                  <a:lnTo>
                    <a:pt x="400" y="127"/>
                  </a:lnTo>
                  <a:lnTo>
                    <a:pt x="402" y="130"/>
                  </a:lnTo>
                  <a:lnTo>
                    <a:pt x="408" y="148"/>
                  </a:lnTo>
                  <a:lnTo>
                    <a:pt x="413" y="171"/>
                  </a:lnTo>
                  <a:lnTo>
                    <a:pt x="416" y="195"/>
                  </a:lnTo>
                  <a:lnTo>
                    <a:pt x="419" y="197"/>
                  </a:lnTo>
                  <a:lnTo>
                    <a:pt x="420" y="200"/>
                  </a:lnTo>
                  <a:lnTo>
                    <a:pt x="421" y="201"/>
                  </a:lnTo>
                  <a:lnTo>
                    <a:pt x="421" y="203"/>
                  </a:lnTo>
                  <a:lnTo>
                    <a:pt x="419" y="220"/>
                  </a:lnTo>
                  <a:lnTo>
                    <a:pt x="417" y="241"/>
                  </a:lnTo>
                  <a:lnTo>
                    <a:pt x="419" y="263"/>
                  </a:lnTo>
                  <a:lnTo>
                    <a:pt x="420" y="266"/>
                  </a:lnTo>
                  <a:lnTo>
                    <a:pt x="422" y="270"/>
                  </a:lnTo>
                  <a:lnTo>
                    <a:pt x="424" y="277"/>
                  </a:lnTo>
                  <a:lnTo>
                    <a:pt x="427" y="293"/>
                  </a:lnTo>
                  <a:lnTo>
                    <a:pt x="429" y="312"/>
                  </a:lnTo>
                  <a:lnTo>
                    <a:pt x="433" y="330"/>
                  </a:lnTo>
                  <a:lnTo>
                    <a:pt x="435" y="340"/>
                  </a:lnTo>
                  <a:lnTo>
                    <a:pt x="437" y="346"/>
                  </a:lnTo>
                  <a:lnTo>
                    <a:pt x="436" y="350"/>
                  </a:lnTo>
                  <a:lnTo>
                    <a:pt x="433" y="355"/>
                  </a:lnTo>
                  <a:lnTo>
                    <a:pt x="427" y="361"/>
                  </a:lnTo>
                  <a:lnTo>
                    <a:pt x="438" y="371"/>
                  </a:lnTo>
                  <a:lnTo>
                    <a:pt x="438" y="378"/>
                  </a:lnTo>
                  <a:lnTo>
                    <a:pt x="437" y="382"/>
                  </a:lnTo>
                  <a:lnTo>
                    <a:pt x="435" y="384"/>
                  </a:lnTo>
                  <a:lnTo>
                    <a:pt x="433" y="385"/>
                  </a:lnTo>
                  <a:lnTo>
                    <a:pt x="429" y="386"/>
                  </a:lnTo>
                  <a:lnTo>
                    <a:pt x="424" y="389"/>
                  </a:lnTo>
                  <a:lnTo>
                    <a:pt x="422" y="388"/>
                  </a:lnTo>
                  <a:lnTo>
                    <a:pt x="420" y="383"/>
                  </a:lnTo>
                  <a:lnTo>
                    <a:pt x="419" y="379"/>
                  </a:lnTo>
                  <a:lnTo>
                    <a:pt x="417" y="377"/>
                  </a:lnTo>
                  <a:lnTo>
                    <a:pt x="417" y="371"/>
                  </a:lnTo>
                  <a:lnTo>
                    <a:pt x="416" y="369"/>
                  </a:lnTo>
                  <a:lnTo>
                    <a:pt x="387" y="361"/>
                  </a:lnTo>
                  <a:lnTo>
                    <a:pt x="362" y="350"/>
                  </a:lnTo>
                  <a:lnTo>
                    <a:pt x="335" y="341"/>
                  </a:lnTo>
                  <a:lnTo>
                    <a:pt x="330" y="336"/>
                  </a:lnTo>
                  <a:lnTo>
                    <a:pt x="323" y="315"/>
                  </a:lnTo>
                  <a:lnTo>
                    <a:pt x="319" y="313"/>
                  </a:lnTo>
                  <a:lnTo>
                    <a:pt x="316" y="313"/>
                  </a:lnTo>
                  <a:lnTo>
                    <a:pt x="309" y="311"/>
                  </a:lnTo>
                  <a:lnTo>
                    <a:pt x="306" y="308"/>
                  </a:lnTo>
                  <a:lnTo>
                    <a:pt x="303" y="306"/>
                  </a:lnTo>
                  <a:lnTo>
                    <a:pt x="302" y="302"/>
                  </a:lnTo>
                  <a:lnTo>
                    <a:pt x="301" y="301"/>
                  </a:lnTo>
                  <a:lnTo>
                    <a:pt x="294" y="301"/>
                  </a:lnTo>
                  <a:lnTo>
                    <a:pt x="285" y="304"/>
                  </a:lnTo>
                  <a:lnTo>
                    <a:pt x="264" y="311"/>
                  </a:lnTo>
                  <a:lnTo>
                    <a:pt x="245" y="314"/>
                  </a:lnTo>
                  <a:lnTo>
                    <a:pt x="228" y="319"/>
                  </a:lnTo>
                  <a:lnTo>
                    <a:pt x="185" y="328"/>
                  </a:lnTo>
                  <a:lnTo>
                    <a:pt x="139" y="337"/>
                  </a:lnTo>
                  <a:lnTo>
                    <a:pt x="93" y="347"/>
                  </a:lnTo>
                  <a:lnTo>
                    <a:pt x="46" y="355"/>
                  </a:lnTo>
                  <a:lnTo>
                    <a:pt x="2" y="361"/>
                  </a:lnTo>
                  <a:lnTo>
                    <a:pt x="3" y="358"/>
                  </a:lnTo>
                  <a:lnTo>
                    <a:pt x="3" y="356"/>
                  </a:lnTo>
                  <a:lnTo>
                    <a:pt x="0" y="349"/>
                  </a:lnTo>
                  <a:lnTo>
                    <a:pt x="0" y="347"/>
                  </a:lnTo>
                  <a:lnTo>
                    <a:pt x="1" y="343"/>
                  </a:lnTo>
                  <a:lnTo>
                    <a:pt x="2" y="341"/>
                  </a:lnTo>
                  <a:lnTo>
                    <a:pt x="7" y="336"/>
                  </a:lnTo>
                  <a:lnTo>
                    <a:pt x="10" y="334"/>
                  </a:lnTo>
                  <a:lnTo>
                    <a:pt x="13" y="330"/>
                  </a:lnTo>
                  <a:lnTo>
                    <a:pt x="18" y="325"/>
                  </a:lnTo>
                  <a:lnTo>
                    <a:pt x="25" y="313"/>
                  </a:lnTo>
                  <a:lnTo>
                    <a:pt x="39" y="299"/>
                  </a:lnTo>
                  <a:lnTo>
                    <a:pt x="40" y="297"/>
                  </a:lnTo>
                  <a:lnTo>
                    <a:pt x="40" y="295"/>
                  </a:lnTo>
                  <a:lnTo>
                    <a:pt x="41" y="293"/>
                  </a:lnTo>
                  <a:lnTo>
                    <a:pt x="43" y="292"/>
                  </a:lnTo>
                  <a:lnTo>
                    <a:pt x="44" y="290"/>
                  </a:lnTo>
                  <a:lnTo>
                    <a:pt x="46" y="287"/>
                  </a:lnTo>
                  <a:lnTo>
                    <a:pt x="48" y="284"/>
                  </a:lnTo>
                  <a:lnTo>
                    <a:pt x="50" y="281"/>
                  </a:lnTo>
                  <a:lnTo>
                    <a:pt x="50" y="276"/>
                  </a:lnTo>
                  <a:lnTo>
                    <a:pt x="48" y="271"/>
                  </a:lnTo>
                  <a:lnTo>
                    <a:pt x="46" y="267"/>
                  </a:lnTo>
                  <a:lnTo>
                    <a:pt x="44" y="263"/>
                  </a:lnTo>
                  <a:lnTo>
                    <a:pt x="45" y="257"/>
                  </a:lnTo>
                  <a:lnTo>
                    <a:pt x="41" y="256"/>
                  </a:lnTo>
                  <a:lnTo>
                    <a:pt x="39" y="253"/>
                  </a:lnTo>
                  <a:lnTo>
                    <a:pt x="37" y="252"/>
                  </a:lnTo>
                  <a:lnTo>
                    <a:pt x="33" y="251"/>
                  </a:lnTo>
                  <a:lnTo>
                    <a:pt x="32" y="249"/>
                  </a:lnTo>
                  <a:lnTo>
                    <a:pt x="31" y="245"/>
                  </a:lnTo>
                  <a:lnTo>
                    <a:pt x="31" y="239"/>
                  </a:lnTo>
                  <a:lnTo>
                    <a:pt x="36" y="236"/>
                  </a:lnTo>
                  <a:lnTo>
                    <a:pt x="41" y="234"/>
                  </a:lnTo>
                  <a:lnTo>
                    <a:pt x="55" y="229"/>
                  </a:lnTo>
                  <a:lnTo>
                    <a:pt x="65" y="224"/>
                  </a:lnTo>
                  <a:lnTo>
                    <a:pt x="78" y="220"/>
                  </a:lnTo>
                  <a:lnTo>
                    <a:pt x="93" y="217"/>
                  </a:lnTo>
                  <a:lnTo>
                    <a:pt x="109" y="217"/>
                  </a:lnTo>
                  <a:lnTo>
                    <a:pt x="118" y="220"/>
                  </a:lnTo>
                  <a:lnTo>
                    <a:pt x="122" y="222"/>
                  </a:lnTo>
                  <a:lnTo>
                    <a:pt x="126" y="223"/>
                  </a:lnTo>
                  <a:lnTo>
                    <a:pt x="145" y="216"/>
                  </a:lnTo>
                  <a:lnTo>
                    <a:pt x="156" y="214"/>
                  </a:lnTo>
                  <a:lnTo>
                    <a:pt x="168" y="214"/>
                  </a:lnTo>
                  <a:lnTo>
                    <a:pt x="182" y="201"/>
                  </a:lnTo>
                  <a:lnTo>
                    <a:pt x="194" y="186"/>
                  </a:lnTo>
                  <a:lnTo>
                    <a:pt x="201" y="181"/>
                  </a:lnTo>
                  <a:lnTo>
                    <a:pt x="206" y="180"/>
                  </a:lnTo>
                  <a:lnTo>
                    <a:pt x="210" y="178"/>
                  </a:lnTo>
                  <a:lnTo>
                    <a:pt x="210" y="166"/>
                  </a:lnTo>
                  <a:lnTo>
                    <a:pt x="208" y="157"/>
                  </a:lnTo>
                  <a:lnTo>
                    <a:pt x="204" y="150"/>
                  </a:lnTo>
                  <a:lnTo>
                    <a:pt x="206" y="144"/>
                  </a:lnTo>
                  <a:lnTo>
                    <a:pt x="209" y="139"/>
                  </a:lnTo>
                  <a:lnTo>
                    <a:pt x="213" y="136"/>
                  </a:lnTo>
                  <a:lnTo>
                    <a:pt x="214" y="130"/>
                  </a:lnTo>
                  <a:lnTo>
                    <a:pt x="209" y="132"/>
                  </a:lnTo>
                  <a:lnTo>
                    <a:pt x="208" y="131"/>
                  </a:lnTo>
                  <a:lnTo>
                    <a:pt x="206" y="130"/>
                  </a:lnTo>
                  <a:lnTo>
                    <a:pt x="206" y="129"/>
                  </a:lnTo>
                  <a:lnTo>
                    <a:pt x="202" y="125"/>
                  </a:lnTo>
                  <a:lnTo>
                    <a:pt x="200" y="125"/>
                  </a:lnTo>
                  <a:lnTo>
                    <a:pt x="199" y="127"/>
                  </a:lnTo>
                  <a:lnTo>
                    <a:pt x="196" y="130"/>
                  </a:lnTo>
                  <a:lnTo>
                    <a:pt x="196" y="122"/>
                  </a:lnTo>
                  <a:lnTo>
                    <a:pt x="201" y="115"/>
                  </a:lnTo>
                  <a:lnTo>
                    <a:pt x="208" y="108"/>
                  </a:lnTo>
                  <a:lnTo>
                    <a:pt x="216" y="101"/>
                  </a:lnTo>
                  <a:lnTo>
                    <a:pt x="222" y="94"/>
                  </a:lnTo>
                  <a:lnTo>
                    <a:pt x="222" y="84"/>
                  </a:lnTo>
                  <a:lnTo>
                    <a:pt x="224" y="78"/>
                  </a:lnTo>
                  <a:lnTo>
                    <a:pt x="228" y="74"/>
                  </a:lnTo>
                  <a:lnTo>
                    <a:pt x="231" y="67"/>
                  </a:lnTo>
                  <a:lnTo>
                    <a:pt x="245" y="46"/>
                  </a:lnTo>
                  <a:lnTo>
                    <a:pt x="256" y="34"/>
                  </a:lnTo>
                  <a:lnTo>
                    <a:pt x="268" y="26"/>
                  </a:lnTo>
                  <a:lnTo>
                    <a:pt x="284" y="20"/>
                  </a:lnTo>
                  <a:lnTo>
                    <a:pt x="303" y="15"/>
                  </a:lnTo>
                  <a:lnTo>
                    <a:pt x="324" y="12"/>
                  </a:lnTo>
                  <a:lnTo>
                    <a:pt x="344" y="7"/>
                  </a:lnTo>
                  <a:lnTo>
                    <a:pt x="3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64C7AC31-6E2F-F5F4-A24D-83694B554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0200" y="2531510"/>
              <a:ext cx="57526" cy="28763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32" y="0"/>
                </a:cxn>
                <a:cxn ang="0">
                  <a:pos x="27" y="3"/>
                </a:cxn>
                <a:cxn ang="0">
                  <a:pos x="22" y="9"/>
                </a:cxn>
                <a:cxn ang="0">
                  <a:pos x="18" y="14"/>
                </a:cxn>
                <a:cxn ang="0">
                  <a:pos x="12" y="16"/>
                </a:cxn>
                <a:cxn ang="0">
                  <a:pos x="9" y="16"/>
                </a:cxn>
                <a:cxn ang="0">
                  <a:pos x="2" y="12"/>
                </a:cxn>
                <a:cxn ang="0">
                  <a:pos x="0" y="10"/>
                </a:cxn>
                <a:cxn ang="0">
                  <a:pos x="0" y="9"/>
                </a:cxn>
                <a:cxn ang="0">
                  <a:pos x="1" y="8"/>
                </a:cxn>
                <a:cxn ang="0">
                  <a:pos x="6" y="5"/>
                </a:cxn>
                <a:cxn ang="0">
                  <a:pos x="7" y="4"/>
                </a:cxn>
                <a:cxn ang="0">
                  <a:pos x="14" y="4"/>
                </a:cxn>
                <a:cxn ang="0">
                  <a:pos x="23" y="0"/>
                </a:cxn>
              </a:cxnLst>
              <a:rect l="0" t="0" r="r" b="b"/>
              <a:pathLst>
                <a:path w="32" h="16">
                  <a:moveTo>
                    <a:pt x="23" y="0"/>
                  </a:moveTo>
                  <a:lnTo>
                    <a:pt x="32" y="0"/>
                  </a:lnTo>
                  <a:lnTo>
                    <a:pt x="27" y="3"/>
                  </a:lnTo>
                  <a:lnTo>
                    <a:pt x="22" y="9"/>
                  </a:lnTo>
                  <a:lnTo>
                    <a:pt x="18" y="14"/>
                  </a:lnTo>
                  <a:lnTo>
                    <a:pt x="12" y="16"/>
                  </a:lnTo>
                  <a:lnTo>
                    <a:pt x="9" y="16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0" y="9"/>
                  </a:lnTo>
                  <a:lnTo>
                    <a:pt x="1" y="8"/>
                  </a:lnTo>
                  <a:lnTo>
                    <a:pt x="6" y="5"/>
                  </a:lnTo>
                  <a:lnTo>
                    <a:pt x="7" y="4"/>
                  </a:lnTo>
                  <a:lnTo>
                    <a:pt x="14" y="4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5E5731BD-487B-93AE-5477-BD2BCA4035D8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3014" y="2540500"/>
              <a:ext cx="168983" cy="113255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86" y="2"/>
                </a:cxn>
                <a:cxn ang="0">
                  <a:pos x="86" y="4"/>
                </a:cxn>
                <a:cxn ang="0">
                  <a:pos x="84" y="5"/>
                </a:cxn>
                <a:cxn ang="0">
                  <a:pos x="83" y="7"/>
                </a:cxn>
                <a:cxn ang="0">
                  <a:pos x="80" y="10"/>
                </a:cxn>
                <a:cxn ang="0">
                  <a:pos x="80" y="12"/>
                </a:cxn>
                <a:cxn ang="0">
                  <a:pos x="81" y="13"/>
                </a:cxn>
                <a:cxn ang="0">
                  <a:pos x="83" y="13"/>
                </a:cxn>
                <a:cxn ang="0">
                  <a:pos x="86" y="12"/>
                </a:cxn>
                <a:cxn ang="0">
                  <a:pos x="94" y="14"/>
                </a:cxn>
                <a:cxn ang="0">
                  <a:pos x="93" y="17"/>
                </a:cxn>
                <a:cxn ang="0">
                  <a:pos x="93" y="19"/>
                </a:cxn>
                <a:cxn ang="0">
                  <a:pos x="92" y="21"/>
                </a:cxn>
                <a:cxn ang="0">
                  <a:pos x="90" y="23"/>
                </a:cxn>
                <a:cxn ang="0">
                  <a:pos x="87" y="23"/>
                </a:cxn>
                <a:cxn ang="0">
                  <a:pos x="85" y="24"/>
                </a:cxn>
                <a:cxn ang="0">
                  <a:pos x="79" y="24"/>
                </a:cxn>
                <a:cxn ang="0">
                  <a:pos x="77" y="25"/>
                </a:cxn>
                <a:cxn ang="0">
                  <a:pos x="76" y="26"/>
                </a:cxn>
                <a:cxn ang="0">
                  <a:pos x="74" y="28"/>
                </a:cxn>
                <a:cxn ang="0">
                  <a:pos x="74" y="30"/>
                </a:cxn>
                <a:cxn ang="0">
                  <a:pos x="73" y="31"/>
                </a:cxn>
                <a:cxn ang="0">
                  <a:pos x="70" y="32"/>
                </a:cxn>
                <a:cxn ang="0">
                  <a:pos x="66" y="32"/>
                </a:cxn>
                <a:cxn ang="0">
                  <a:pos x="59" y="34"/>
                </a:cxn>
                <a:cxn ang="0">
                  <a:pos x="57" y="35"/>
                </a:cxn>
                <a:cxn ang="0">
                  <a:pos x="55" y="38"/>
                </a:cxn>
                <a:cxn ang="0">
                  <a:pos x="54" y="41"/>
                </a:cxn>
                <a:cxn ang="0">
                  <a:pos x="51" y="42"/>
                </a:cxn>
                <a:cxn ang="0">
                  <a:pos x="26" y="54"/>
                </a:cxn>
                <a:cxn ang="0">
                  <a:pos x="20" y="58"/>
                </a:cxn>
                <a:cxn ang="0">
                  <a:pos x="15" y="61"/>
                </a:cxn>
                <a:cxn ang="0">
                  <a:pos x="8" y="63"/>
                </a:cxn>
                <a:cxn ang="0">
                  <a:pos x="0" y="62"/>
                </a:cxn>
                <a:cxn ang="0">
                  <a:pos x="1" y="54"/>
                </a:cxn>
                <a:cxn ang="0">
                  <a:pos x="6" y="49"/>
                </a:cxn>
                <a:cxn ang="0">
                  <a:pos x="12" y="46"/>
                </a:cxn>
                <a:cxn ang="0">
                  <a:pos x="16" y="42"/>
                </a:cxn>
                <a:cxn ang="0">
                  <a:pos x="21" y="38"/>
                </a:cxn>
                <a:cxn ang="0">
                  <a:pos x="23" y="31"/>
                </a:cxn>
                <a:cxn ang="0">
                  <a:pos x="36" y="28"/>
                </a:cxn>
                <a:cxn ang="0">
                  <a:pos x="47" y="24"/>
                </a:cxn>
                <a:cxn ang="0">
                  <a:pos x="54" y="17"/>
                </a:cxn>
                <a:cxn ang="0">
                  <a:pos x="64" y="16"/>
                </a:cxn>
                <a:cxn ang="0">
                  <a:pos x="72" y="11"/>
                </a:cxn>
                <a:cxn ang="0">
                  <a:pos x="80" y="5"/>
                </a:cxn>
                <a:cxn ang="0">
                  <a:pos x="87" y="0"/>
                </a:cxn>
              </a:cxnLst>
              <a:rect l="0" t="0" r="r" b="b"/>
              <a:pathLst>
                <a:path w="94" h="63">
                  <a:moveTo>
                    <a:pt x="87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4" y="5"/>
                  </a:lnTo>
                  <a:lnTo>
                    <a:pt x="83" y="7"/>
                  </a:lnTo>
                  <a:lnTo>
                    <a:pt x="80" y="10"/>
                  </a:lnTo>
                  <a:lnTo>
                    <a:pt x="80" y="12"/>
                  </a:lnTo>
                  <a:lnTo>
                    <a:pt x="81" y="13"/>
                  </a:lnTo>
                  <a:lnTo>
                    <a:pt x="83" y="13"/>
                  </a:lnTo>
                  <a:lnTo>
                    <a:pt x="86" y="12"/>
                  </a:lnTo>
                  <a:lnTo>
                    <a:pt x="94" y="14"/>
                  </a:lnTo>
                  <a:lnTo>
                    <a:pt x="93" y="17"/>
                  </a:lnTo>
                  <a:lnTo>
                    <a:pt x="93" y="19"/>
                  </a:lnTo>
                  <a:lnTo>
                    <a:pt x="92" y="21"/>
                  </a:lnTo>
                  <a:lnTo>
                    <a:pt x="90" y="23"/>
                  </a:lnTo>
                  <a:lnTo>
                    <a:pt x="87" y="23"/>
                  </a:lnTo>
                  <a:lnTo>
                    <a:pt x="85" y="24"/>
                  </a:lnTo>
                  <a:lnTo>
                    <a:pt x="79" y="24"/>
                  </a:lnTo>
                  <a:lnTo>
                    <a:pt x="77" y="25"/>
                  </a:lnTo>
                  <a:lnTo>
                    <a:pt x="76" y="26"/>
                  </a:lnTo>
                  <a:lnTo>
                    <a:pt x="74" y="28"/>
                  </a:lnTo>
                  <a:lnTo>
                    <a:pt x="74" y="30"/>
                  </a:lnTo>
                  <a:lnTo>
                    <a:pt x="73" y="31"/>
                  </a:lnTo>
                  <a:lnTo>
                    <a:pt x="70" y="32"/>
                  </a:lnTo>
                  <a:lnTo>
                    <a:pt x="66" y="32"/>
                  </a:lnTo>
                  <a:lnTo>
                    <a:pt x="59" y="34"/>
                  </a:lnTo>
                  <a:lnTo>
                    <a:pt x="57" y="35"/>
                  </a:lnTo>
                  <a:lnTo>
                    <a:pt x="55" y="38"/>
                  </a:lnTo>
                  <a:lnTo>
                    <a:pt x="54" y="41"/>
                  </a:lnTo>
                  <a:lnTo>
                    <a:pt x="51" y="42"/>
                  </a:lnTo>
                  <a:lnTo>
                    <a:pt x="26" y="54"/>
                  </a:lnTo>
                  <a:lnTo>
                    <a:pt x="20" y="58"/>
                  </a:lnTo>
                  <a:lnTo>
                    <a:pt x="15" y="61"/>
                  </a:lnTo>
                  <a:lnTo>
                    <a:pt x="8" y="63"/>
                  </a:lnTo>
                  <a:lnTo>
                    <a:pt x="0" y="62"/>
                  </a:lnTo>
                  <a:lnTo>
                    <a:pt x="1" y="54"/>
                  </a:lnTo>
                  <a:lnTo>
                    <a:pt x="6" y="49"/>
                  </a:lnTo>
                  <a:lnTo>
                    <a:pt x="12" y="46"/>
                  </a:lnTo>
                  <a:lnTo>
                    <a:pt x="16" y="42"/>
                  </a:lnTo>
                  <a:lnTo>
                    <a:pt x="21" y="38"/>
                  </a:lnTo>
                  <a:lnTo>
                    <a:pt x="23" y="31"/>
                  </a:lnTo>
                  <a:lnTo>
                    <a:pt x="36" y="28"/>
                  </a:lnTo>
                  <a:lnTo>
                    <a:pt x="47" y="24"/>
                  </a:lnTo>
                  <a:lnTo>
                    <a:pt x="54" y="17"/>
                  </a:lnTo>
                  <a:lnTo>
                    <a:pt x="64" y="16"/>
                  </a:lnTo>
                  <a:lnTo>
                    <a:pt x="72" y="11"/>
                  </a:lnTo>
                  <a:lnTo>
                    <a:pt x="80" y="5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71E43CF9-4DE7-E98E-46FC-5054A5B62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3801" y="2362528"/>
              <a:ext cx="217521" cy="213926"/>
            </a:xfrm>
            <a:custGeom>
              <a:avLst/>
              <a:gdLst/>
              <a:ahLst/>
              <a:cxnLst>
                <a:cxn ang="0">
                  <a:pos x="107" y="0"/>
                </a:cxn>
                <a:cxn ang="0">
                  <a:pos x="110" y="14"/>
                </a:cxn>
                <a:cxn ang="0">
                  <a:pos x="115" y="28"/>
                </a:cxn>
                <a:cxn ang="0">
                  <a:pos x="119" y="43"/>
                </a:cxn>
                <a:cxn ang="0">
                  <a:pos x="121" y="60"/>
                </a:cxn>
                <a:cxn ang="0">
                  <a:pos x="113" y="61"/>
                </a:cxn>
                <a:cxn ang="0">
                  <a:pos x="107" y="63"/>
                </a:cxn>
                <a:cxn ang="0">
                  <a:pos x="101" y="67"/>
                </a:cxn>
                <a:cxn ang="0">
                  <a:pos x="96" y="70"/>
                </a:cxn>
                <a:cxn ang="0">
                  <a:pos x="91" y="70"/>
                </a:cxn>
                <a:cxn ang="0">
                  <a:pos x="85" y="66"/>
                </a:cxn>
                <a:cxn ang="0">
                  <a:pos x="85" y="68"/>
                </a:cxn>
                <a:cxn ang="0">
                  <a:pos x="86" y="70"/>
                </a:cxn>
                <a:cxn ang="0">
                  <a:pos x="87" y="71"/>
                </a:cxn>
                <a:cxn ang="0">
                  <a:pos x="87" y="73"/>
                </a:cxn>
                <a:cxn ang="0">
                  <a:pos x="86" y="74"/>
                </a:cxn>
                <a:cxn ang="0">
                  <a:pos x="85" y="76"/>
                </a:cxn>
                <a:cxn ang="0">
                  <a:pos x="71" y="80"/>
                </a:cxn>
                <a:cxn ang="0">
                  <a:pos x="59" y="82"/>
                </a:cxn>
                <a:cxn ang="0">
                  <a:pos x="48" y="88"/>
                </a:cxn>
                <a:cxn ang="0">
                  <a:pos x="46" y="90"/>
                </a:cxn>
                <a:cxn ang="0">
                  <a:pos x="45" y="91"/>
                </a:cxn>
                <a:cxn ang="0">
                  <a:pos x="43" y="96"/>
                </a:cxn>
                <a:cxn ang="0">
                  <a:pos x="34" y="96"/>
                </a:cxn>
                <a:cxn ang="0">
                  <a:pos x="32" y="97"/>
                </a:cxn>
                <a:cxn ang="0">
                  <a:pos x="32" y="103"/>
                </a:cxn>
                <a:cxn ang="0">
                  <a:pos x="30" y="105"/>
                </a:cxn>
                <a:cxn ang="0">
                  <a:pos x="28" y="105"/>
                </a:cxn>
                <a:cxn ang="0">
                  <a:pos x="25" y="106"/>
                </a:cxn>
                <a:cxn ang="0">
                  <a:pos x="24" y="106"/>
                </a:cxn>
                <a:cxn ang="0">
                  <a:pos x="21" y="110"/>
                </a:cxn>
                <a:cxn ang="0">
                  <a:pos x="20" y="112"/>
                </a:cxn>
                <a:cxn ang="0">
                  <a:pos x="15" y="117"/>
                </a:cxn>
                <a:cxn ang="0">
                  <a:pos x="11" y="119"/>
                </a:cxn>
                <a:cxn ang="0">
                  <a:pos x="9" y="119"/>
                </a:cxn>
                <a:cxn ang="0">
                  <a:pos x="6" y="116"/>
                </a:cxn>
                <a:cxn ang="0">
                  <a:pos x="6" y="111"/>
                </a:cxn>
                <a:cxn ang="0">
                  <a:pos x="7" y="110"/>
                </a:cxn>
                <a:cxn ang="0">
                  <a:pos x="8" y="110"/>
                </a:cxn>
                <a:cxn ang="0">
                  <a:pos x="10" y="109"/>
                </a:cxn>
                <a:cxn ang="0">
                  <a:pos x="11" y="109"/>
                </a:cxn>
                <a:cxn ang="0">
                  <a:pos x="14" y="106"/>
                </a:cxn>
                <a:cxn ang="0">
                  <a:pos x="14" y="104"/>
                </a:cxn>
                <a:cxn ang="0">
                  <a:pos x="8" y="78"/>
                </a:cxn>
                <a:cxn ang="0">
                  <a:pos x="3" y="54"/>
                </a:cxn>
                <a:cxn ang="0">
                  <a:pos x="0" y="26"/>
                </a:cxn>
                <a:cxn ang="0">
                  <a:pos x="55" y="13"/>
                </a:cxn>
                <a:cxn ang="0">
                  <a:pos x="107" y="0"/>
                </a:cxn>
              </a:cxnLst>
              <a:rect l="0" t="0" r="r" b="b"/>
              <a:pathLst>
                <a:path w="121" h="119">
                  <a:moveTo>
                    <a:pt x="107" y="0"/>
                  </a:moveTo>
                  <a:lnTo>
                    <a:pt x="110" y="14"/>
                  </a:lnTo>
                  <a:lnTo>
                    <a:pt x="115" y="28"/>
                  </a:lnTo>
                  <a:lnTo>
                    <a:pt x="119" y="43"/>
                  </a:lnTo>
                  <a:lnTo>
                    <a:pt x="121" y="60"/>
                  </a:lnTo>
                  <a:lnTo>
                    <a:pt x="113" y="61"/>
                  </a:lnTo>
                  <a:lnTo>
                    <a:pt x="107" y="63"/>
                  </a:lnTo>
                  <a:lnTo>
                    <a:pt x="101" y="67"/>
                  </a:lnTo>
                  <a:lnTo>
                    <a:pt x="96" y="70"/>
                  </a:lnTo>
                  <a:lnTo>
                    <a:pt x="91" y="70"/>
                  </a:lnTo>
                  <a:lnTo>
                    <a:pt x="85" y="66"/>
                  </a:lnTo>
                  <a:lnTo>
                    <a:pt x="85" y="68"/>
                  </a:lnTo>
                  <a:lnTo>
                    <a:pt x="86" y="70"/>
                  </a:lnTo>
                  <a:lnTo>
                    <a:pt x="87" y="71"/>
                  </a:lnTo>
                  <a:lnTo>
                    <a:pt x="87" y="73"/>
                  </a:lnTo>
                  <a:lnTo>
                    <a:pt x="86" y="74"/>
                  </a:lnTo>
                  <a:lnTo>
                    <a:pt x="85" y="76"/>
                  </a:lnTo>
                  <a:lnTo>
                    <a:pt x="71" y="80"/>
                  </a:lnTo>
                  <a:lnTo>
                    <a:pt x="59" y="82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5" y="91"/>
                  </a:lnTo>
                  <a:lnTo>
                    <a:pt x="43" y="96"/>
                  </a:lnTo>
                  <a:lnTo>
                    <a:pt x="34" y="96"/>
                  </a:lnTo>
                  <a:lnTo>
                    <a:pt x="32" y="97"/>
                  </a:lnTo>
                  <a:lnTo>
                    <a:pt x="32" y="103"/>
                  </a:lnTo>
                  <a:lnTo>
                    <a:pt x="30" y="105"/>
                  </a:lnTo>
                  <a:lnTo>
                    <a:pt x="28" y="105"/>
                  </a:lnTo>
                  <a:lnTo>
                    <a:pt x="25" y="106"/>
                  </a:lnTo>
                  <a:lnTo>
                    <a:pt x="24" y="106"/>
                  </a:lnTo>
                  <a:lnTo>
                    <a:pt x="21" y="110"/>
                  </a:lnTo>
                  <a:lnTo>
                    <a:pt x="20" y="112"/>
                  </a:lnTo>
                  <a:lnTo>
                    <a:pt x="15" y="117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7" y="110"/>
                  </a:lnTo>
                  <a:lnTo>
                    <a:pt x="8" y="110"/>
                  </a:lnTo>
                  <a:lnTo>
                    <a:pt x="10" y="109"/>
                  </a:lnTo>
                  <a:lnTo>
                    <a:pt x="11" y="109"/>
                  </a:lnTo>
                  <a:lnTo>
                    <a:pt x="14" y="106"/>
                  </a:lnTo>
                  <a:lnTo>
                    <a:pt x="14" y="104"/>
                  </a:lnTo>
                  <a:lnTo>
                    <a:pt x="8" y="78"/>
                  </a:lnTo>
                  <a:lnTo>
                    <a:pt x="3" y="54"/>
                  </a:lnTo>
                  <a:lnTo>
                    <a:pt x="0" y="26"/>
                  </a:lnTo>
                  <a:lnTo>
                    <a:pt x="55" y="13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FFC711EC-121F-A935-E485-F7F0513DB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604" y="2560274"/>
              <a:ext cx="159994" cy="364930"/>
            </a:xfrm>
            <a:custGeom>
              <a:avLst/>
              <a:gdLst/>
              <a:ahLst/>
              <a:cxnLst>
                <a:cxn ang="0">
                  <a:pos x="19" y="1"/>
                </a:cxn>
                <a:cxn ang="0">
                  <a:pos x="19" y="2"/>
                </a:cxn>
                <a:cxn ang="0">
                  <a:pos x="28" y="3"/>
                </a:cxn>
                <a:cxn ang="0">
                  <a:pos x="40" y="6"/>
                </a:cxn>
                <a:cxn ang="0">
                  <a:pos x="42" y="7"/>
                </a:cxn>
                <a:cxn ang="0">
                  <a:pos x="46" y="8"/>
                </a:cxn>
                <a:cxn ang="0">
                  <a:pos x="48" y="9"/>
                </a:cxn>
                <a:cxn ang="0">
                  <a:pos x="49" y="14"/>
                </a:cxn>
                <a:cxn ang="0">
                  <a:pos x="53" y="13"/>
                </a:cxn>
                <a:cxn ang="0">
                  <a:pos x="58" y="12"/>
                </a:cxn>
                <a:cxn ang="0">
                  <a:pos x="66" y="15"/>
                </a:cxn>
                <a:cxn ang="0">
                  <a:pos x="77" y="20"/>
                </a:cxn>
                <a:cxn ang="0">
                  <a:pos x="74" y="40"/>
                </a:cxn>
                <a:cxn ang="0">
                  <a:pos x="67" y="55"/>
                </a:cxn>
                <a:cxn ang="0">
                  <a:pos x="66" y="77"/>
                </a:cxn>
                <a:cxn ang="0">
                  <a:pos x="75" y="75"/>
                </a:cxn>
                <a:cxn ang="0">
                  <a:pos x="85" y="73"/>
                </a:cxn>
                <a:cxn ang="0">
                  <a:pos x="88" y="92"/>
                </a:cxn>
                <a:cxn ang="0">
                  <a:pos x="85" y="119"/>
                </a:cxn>
                <a:cxn ang="0">
                  <a:pos x="85" y="133"/>
                </a:cxn>
                <a:cxn ang="0">
                  <a:pos x="84" y="139"/>
                </a:cxn>
                <a:cxn ang="0">
                  <a:pos x="87" y="140"/>
                </a:cxn>
                <a:cxn ang="0">
                  <a:pos x="88" y="143"/>
                </a:cxn>
                <a:cxn ang="0">
                  <a:pos x="85" y="149"/>
                </a:cxn>
                <a:cxn ang="0">
                  <a:pos x="75" y="163"/>
                </a:cxn>
                <a:cxn ang="0">
                  <a:pos x="74" y="174"/>
                </a:cxn>
                <a:cxn ang="0">
                  <a:pos x="66" y="181"/>
                </a:cxn>
                <a:cxn ang="0">
                  <a:pos x="67" y="191"/>
                </a:cxn>
                <a:cxn ang="0">
                  <a:pos x="66" y="203"/>
                </a:cxn>
                <a:cxn ang="0">
                  <a:pos x="62" y="201"/>
                </a:cxn>
                <a:cxn ang="0">
                  <a:pos x="54" y="197"/>
                </a:cxn>
                <a:cxn ang="0">
                  <a:pos x="34" y="201"/>
                </a:cxn>
                <a:cxn ang="0">
                  <a:pos x="21" y="192"/>
                </a:cxn>
                <a:cxn ang="0">
                  <a:pos x="3" y="176"/>
                </a:cxn>
                <a:cxn ang="0">
                  <a:pos x="2" y="160"/>
                </a:cxn>
                <a:cxn ang="0">
                  <a:pos x="10" y="149"/>
                </a:cxn>
                <a:cxn ang="0">
                  <a:pos x="24" y="141"/>
                </a:cxn>
                <a:cxn ang="0">
                  <a:pos x="26" y="128"/>
                </a:cxn>
                <a:cxn ang="0">
                  <a:pos x="32" y="119"/>
                </a:cxn>
                <a:cxn ang="0">
                  <a:pos x="37" y="120"/>
                </a:cxn>
                <a:cxn ang="0">
                  <a:pos x="40" y="121"/>
                </a:cxn>
                <a:cxn ang="0">
                  <a:pos x="38" y="114"/>
                </a:cxn>
                <a:cxn ang="0">
                  <a:pos x="40" y="111"/>
                </a:cxn>
                <a:cxn ang="0">
                  <a:pos x="44" y="107"/>
                </a:cxn>
                <a:cxn ang="0">
                  <a:pos x="42" y="104"/>
                </a:cxn>
                <a:cxn ang="0">
                  <a:pos x="38" y="103"/>
                </a:cxn>
                <a:cxn ang="0">
                  <a:pos x="32" y="99"/>
                </a:cxn>
                <a:cxn ang="0">
                  <a:pos x="30" y="92"/>
                </a:cxn>
                <a:cxn ang="0">
                  <a:pos x="26" y="91"/>
                </a:cxn>
                <a:cxn ang="0">
                  <a:pos x="23" y="89"/>
                </a:cxn>
                <a:cxn ang="0">
                  <a:pos x="18" y="87"/>
                </a:cxn>
                <a:cxn ang="0">
                  <a:pos x="17" y="83"/>
                </a:cxn>
                <a:cxn ang="0">
                  <a:pos x="14" y="79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5" y="52"/>
                </a:cxn>
                <a:cxn ang="0">
                  <a:pos x="0" y="40"/>
                </a:cxn>
                <a:cxn ang="0">
                  <a:pos x="9" y="27"/>
                </a:cxn>
                <a:cxn ang="0">
                  <a:pos x="13" y="14"/>
                </a:cxn>
                <a:cxn ang="0">
                  <a:pos x="14" y="3"/>
                </a:cxn>
              </a:cxnLst>
              <a:rect l="0" t="0" r="r" b="b"/>
              <a:pathLst>
                <a:path w="89" h="203">
                  <a:moveTo>
                    <a:pt x="18" y="0"/>
                  </a:moveTo>
                  <a:lnTo>
                    <a:pt x="19" y="1"/>
                  </a:lnTo>
                  <a:lnTo>
                    <a:pt x="20" y="1"/>
                  </a:lnTo>
                  <a:lnTo>
                    <a:pt x="19" y="2"/>
                  </a:lnTo>
                  <a:lnTo>
                    <a:pt x="19" y="3"/>
                  </a:lnTo>
                  <a:lnTo>
                    <a:pt x="28" y="3"/>
                  </a:lnTo>
                  <a:lnTo>
                    <a:pt x="33" y="5"/>
                  </a:lnTo>
                  <a:lnTo>
                    <a:pt x="40" y="6"/>
                  </a:lnTo>
                  <a:lnTo>
                    <a:pt x="41" y="6"/>
                  </a:lnTo>
                  <a:lnTo>
                    <a:pt x="42" y="7"/>
                  </a:lnTo>
                  <a:lnTo>
                    <a:pt x="45" y="7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8" y="9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3" y="13"/>
                  </a:lnTo>
                  <a:lnTo>
                    <a:pt x="55" y="12"/>
                  </a:lnTo>
                  <a:lnTo>
                    <a:pt x="58" y="12"/>
                  </a:lnTo>
                  <a:lnTo>
                    <a:pt x="61" y="13"/>
                  </a:lnTo>
                  <a:lnTo>
                    <a:pt x="66" y="15"/>
                  </a:lnTo>
                  <a:lnTo>
                    <a:pt x="73" y="17"/>
                  </a:lnTo>
                  <a:lnTo>
                    <a:pt x="77" y="20"/>
                  </a:lnTo>
                  <a:lnTo>
                    <a:pt x="77" y="31"/>
                  </a:lnTo>
                  <a:lnTo>
                    <a:pt x="74" y="40"/>
                  </a:lnTo>
                  <a:lnTo>
                    <a:pt x="70" y="47"/>
                  </a:lnTo>
                  <a:lnTo>
                    <a:pt x="67" y="55"/>
                  </a:lnTo>
                  <a:lnTo>
                    <a:pt x="65" y="64"/>
                  </a:lnTo>
                  <a:lnTo>
                    <a:pt x="66" y="77"/>
                  </a:lnTo>
                  <a:lnTo>
                    <a:pt x="72" y="77"/>
                  </a:lnTo>
                  <a:lnTo>
                    <a:pt x="75" y="75"/>
                  </a:lnTo>
                  <a:lnTo>
                    <a:pt x="80" y="73"/>
                  </a:lnTo>
                  <a:lnTo>
                    <a:pt x="85" y="73"/>
                  </a:lnTo>
                  <a:lnTo>
                    <a:pt x="89" y="82"/>
                  </a:lnTo>
                  <a:lnTo>
                    <a:pt x="88" y="92"/>
                  </a:lnTo>
                  <a:lnTo>
                    <a:pt x="85" y="111"/>
                  </a:lnTo>
                  <a:lnTo>
                    <a:pt x="85" y="119"/>
                  </a:lnTo>
                  <a:lnTo>
                    <a:pt x="87" y="126"/>
                  </a:lnTo>
                  <a:lnTo>
                    <a:pt x="85" y="133"/>
                  </a:lnTo>
                  <a:lnTo>
                    <a:pt x="82" y="139"/>
                  </a:lnTo>
                  <a:lnTo>
                    <a:pt x="84" y="139"/>
                  </a:lnTo>
                  <a:lnTo>
                    <a:pt x="85" y="140"/>
                  </a:lnTo>
                  <a:lnTo>
                    <a:pt x="87" y="140"/>
                  </a:lnTo>
                  <a:lnTo>
                    <a:pt x="88" y="141"/>
                  </a:lnTo>
                  <a:lnTo>
                    <a:pt x="88" y="143"/>
                  </a:lnTo>
                  <a:lnTo>
                    <a:pt x="87" y="146"/>
                  </a:lnTo>
                  <a:lnTo>
                    <a:pt x="85" y="149"/>
                  </a:lnTo>
                  <a:lnTo>
                    <a:pt x="78" y="156"/>
                  </a:lnTo>
                  <a:lnTo>
                    <a:pt x="75" y="163"/>
                  </a:lnTo>
                  <a:lnTo>
                    <a:pt x="75" y="169"/>
                  </a:lnTo>
                  <a:lnTo>
                    <a:pt x="74" y="174"/>
                  </a:lnTo>
                  <a:lnTo>
                    <a:pt x="70" y="178"/>
                  </a:lnTo>
                  <a:lnTo>
                    <a:pt x="66" y="181"/>
                  </a:lnTo>
                  <a:lnTo>
                    <a:pt x="67" y="188"/>
                  </a:lnTo>
                  <a:lnTo>
                    <a:pt x="67" y="191"/>
                  </a:lnTo>
                  <a:lnTo>
                    <a:pt x="66" y="196"/>
                  </a:lnTo>
                  <a:lnTo>
                    <a:pt x="66" y="203"/>
                  </a:lnTo>
                  <a:lnTo>
                    <a:pt x="65" y="203"/>
                  </a:lnTo>
                  <a:lnTo>
                    <a:pt x="62" y="201"/>
                  </a:lnTo>
                  <a:lnTo>
                    <a:pt x="54" y="201"/>
                  </a:lnTo>
                  <a:lnTo>
                    <a:pt x="54" y="197"/>
                  </a:lnTo>
                  <a:lnTo>
                    <a:pt x="37" y="197"/>
                  </a:lnTo>
                  <a:lnTo>
                    <a:pt x="34" y="201"/>
                  </a:lnTo>
                  <a:lnTo>
                    <a:pt x="28" y="196"/>
                  </a:lnTo>
                  <a:lnTo>
                    <a:pt x="21" y="192"/>
                  </a:lnTo>
                  <a:lnTo>
                    <a:pt x="14" y="188"/>
                  </a:lnTo>
                  <a:lnTo>
                    <a:pt x="3" y="176"/>
                  </a:lnTo>
                  <a:lnTo>
                    <a:pt x="0" y="169"/>
                  </a:lnTo>
                  <a:lnTo>
                    <a:pt x="2" y="160"/>
                  </a:lnTo>
                  <a:lnTo>
                    <a:pt x="6" y="149"/>
                  </a:lnTo>
                  <a:lnTo>
                    <a:pt x="10" y="149"/>
                  </a:lnTo>
                  <a:lnTo>
                    <a:pt x="17" y="146"/>
                  </a:lnTo>
                  <a:lnTo>
                    <a:pt x="24" y="141"/>
                  </a:lnTo>
                  <a:lnTo>
                    <a:pt x="24" y="133"/>
                  </a:lnTo>
                  <a:lnTo>
                    <a:pt x="26" y="128"/>
                  </a:lnTo>
                  <a:lnTo>
                    <a:pt x="30" y="124"/>
                  </a:lnTo>
                  <a:lnTo>
                    <a:pt x="32" y="119"/>
                  </a:lnTo>
                  <a:lnTo>
                    <a:pt x="35" y="119"/>
                  </a:lnTo>
                  <a:lnTo>
                    <a:pt x="37" y="120"/>
                  </a:lnTo>
                  <a:lnTo>
                    <a:pt x="39" y="121"/>
                  </a:lnTo>
                  <a:lnTo>
                    <a:pt x="40" y="121"/>
                  </a:lnTo>
                  <a:lnTo>
                    <a:pt x="38" y="119"/>
                  </a:lnTo>
                  <a:lnTo>
                    <a:pt x="38" y="114"/>
                  </a:lnTo>
                  <a:lnTo>
                    <a:pt x="39" y="113"/>
                  </a:lnTo>
                  <a:lnTo>
                    <a:pt x="40" y="111"/>
                  </a:lnTo>
                  <a:lnTo>
                    <a:pt x="42" y="110"/>
                  </a:lnTo>
                  <a:lnTo>
                    <a:pt x="44" y="107"/>
                  </a:lnTo>
                  <a:lnTo>
                    <a:pt x="44" y="105"/>
                  </a:lnTo>
                  <a:lnTo>
                    <a:pt x="42" y="104"/>
                  </a:lnTo>
                  <a:lnTo>
                    <a:pt x="40" y="103"/>
                  </a:lnTo>
                  <a:lnTo>
                    <a:pt x="38" y="103"/>
                  </a:lnTo>
                  <a:lnTo>
                    <a:pt x="33" y="100"/>
                  </a:lnTo>
                  <a:lnTo>
                    <a:pt x="32" y="99"/>
                  </a:lnTo>
                  <a:lnTo>
                    <a:pt x="30" y="94"/>
                  </a:lnTo>
                  <a:lnTo>
                    <a:pt x="30" y="92"/>
                  </a:lnTo>
                  <a:lnTo>
                    <a:pt x="28" y="92"/>
                  </a:lnTo>
                  <a:lnTo>
                    <a:pt x="26" y="91"/>
                  </a:lnTo>
                  <a:lnTo>
                    <a:pt x="25" y="90"/>
                  </a:lnTo>
                  <a:lnTo>
                    <a:pt x="23" y="89"/>
                  </a:lnTo>
                  <a:lnTo>
                    <a:pt x="19" y="89"/>
                  </a:lnTo>
                  <a:lnTo>
                    <a:pt x="18" y="87"/>
                  </a:lnTo>
                  <a:lnTo>
                    <a:pt x="17" y="85"/>
                  </a:lnTo>
                  <a:lnTo>
                    <a:pt x="17" y="83"/>
                  </a:lnTo>
                  <a:lnTo>
                    <a:pt x="16" y="82"/>
                  </a:lnTo>
                  <a:lnTo>
                    <a:pt x="14" y="79"/>
                  </a:lnTo>
                  <a:lnTo>
                    <a:pt x="11" y="76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3" y="59"/>
                  </a:lnTo>
                  <a:lnTo>
                    <a:pt x="5" y="52"/>
                  </a:lnTo>
                  <a:lnTo>
                    <a:pt x="5" y="45"/>
                  </a:lnTo>
                  <a:lnTo>
                    <a:pt x="0" y="40"/>
                  </a:lnTo>
                  <a:lnTo>
                    <a:pt x="4" y="33"/>
                  </a:lnTo>
                  <a:lnTo>
                    <a:pt x="9" y="27"/>
                  </a:lnTo>
                  <a:lnTo>
                    <a:pt x="12" y="20"/>
                  </a:lnTo>
                  <a:lnTo>
                    <a:pt x="13" y="14"/>
                  </a:lnTo>
                  <a:lnTo>
                    <a:pt x="13" y="9"/>
                  </a:lnTo>
                  <a:lnTo>
                    <a:pt x="14" y="3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29FA3B1F-B6C5-A843-8811-182E4B22E14D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4824" y="3016886"/>
              <a:ext cx="12585" cy="1078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0"/>
                </a:cxn>
                <a:cxn ang="0">
                  <a:pos x="7" y="3"/>
                </a:cxn>
                <a:cxn ang="0">
                  <a:pos x="7" y="5"/>
                </a:cxn>
                <a:cxn ang="0">
                  <a:pos x="6" y="6"/>
                </a:cxn>
                <a:cxn ang="0">
                  <a:pos x="5" y="6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</a:cxnLst>
              <a:rect l="0" t="0" r="r" b="b"/>
              <a:pathLst>
                <a:path w="7" h="6">
                  <a:moveTo>
                    <a:pt x="2" y="0"/>
                  </a:moveTo>
                  <a:lnTo>
                    <a:pt x="5" y="0"/>
                  </a:lnTo>
                  <a:lnTo>
                    <a:pt x="7" y="3"/>
                  </a:lnTo>
                  <a:lnTo>
                    <a:pt x="7" y="5"/>
                  </a:lnTo>
                  <a:lnTo>
                    <a:pt x="6" y="6"/>
                  </a:lnTo>
                  <a:lnTo>
                    <a:pt x="5" y="6"/>
                  </a:lnTo>
                  <a:lnTo>
                    <a:pt x="2" y="5"/>
                  </a:ln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3DA9E3D4-8389-60D9-9B97-5F6E539C6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1703" y="2826331"/>
              <a:ext cx="578855" cy="586046"/>
            </a:xfrm>
            <a:custGeom>
              <a:avLst/>
              <a:gdLst/>
              <a:ahLst/>
              <a:cxnLst>
                <a:cxn ang="0">
                  <a:pos x="111" y="27"/>
                </a:cxn>
                <a:cxn ang="0">
                  <a:pos x="119" y="74"/>
                </a:cxn>
                <a:cxn ang="0">
                  <a:pos x="169" y="76"/>
                </a:cxn>
                <a:cxn ang="0">
                  <a:pos x="203" y="120"/>
                </a:cxn>
                <a:cxn ang="0">
                  <a:pos x="208" y="117"/>
                </a:cxn>
                <a:cxn ang="0">
                  <a:pos x="216" y="109"/>
                </a:cxn>
                <a:cxn ang="0">
                  <a:pos x="229" y="89"/>
                </a:cxn>
                <a:cxn ang="0">
                  <a:pos x="245" y="81"/>
                </a:cxn>
                <a:cxn ang="0">
                  <a:pos x="255" y="77"/>
                </a:cxn>
                <a:cxn ang="0">
                  <a:pos x="266" y="77"/>
                </a:cxn>
                <a:cxn ang="0">
                  <a:pos x="272" y="71"/>
                </a:cxn>
                <a:cxn ang="0">
                  <a:pos x="280" y="63"/>
                </a:cxn>
                <a:cxn ang="0">
                  <a:pos x="286" y="61"/>
                </a:cxn>
                <a:cxn ang="0">
                  <a:pos x="293" y="57"/>
                </a:cxn>
                <a:cxn ang="0">
                  <a:pos x="316" y="67"/>
                </a:cxn>
                <a:cxn ang="0">
                  <a:pos x="318" y="75"/>
                </a:cxn>
                <a:cxn ang="0">
                  <a:pos x="321" y="95"/>
                </a:cxn>
                <a:cxn ang="0">
                  <a:pos x="292" y="81"/>
                </a:cxn>
                <a:cxn ang="0">
                  <a:pos x="278" y="96"/>
                </a:cxn>
                <a:cxn ang="0">
                  <a:pos x="274" y="114"/>
                </a:cxn>
                <a:cxn ang="0">
                  <a:pos x="271" y="126"/>
                </a:cxn>
                <a:cxn ang="0">
                  <a:pos x="266" y="128"/>
                </a:cxn>
                <a:cxn ang="0">
                  <a:pos x="257" y="135"/>
                </a:cxn>
                <a:cxn ang="0">
                  <a:pos x="243" y="146"/>
                </a:cxn>
                <a:cxn ang="0">
                  <a:pos x="237" y="167"/>
                </a:cxn>
                <a:cxn ang="0">
                  <a:pos x="229" y="184"/>
                </a:cxn>
                <a:cxn ang="0">
                  <a:pos x="209" y="174"/>
                </a:cxn>
                <a:cxn ang="0">
                  <a:pos x="200" y="186"/>
                </a:cxn>
                <a:cxn ang="0">
                  <a:pos x="197" y="203"/>
                </a:cxn>
                <a:cxn ang="0">
                  <a:pos x="189" y="230"/>
                </a:cxn>
                <a:cxn ang="0">
                  <a:pos x="175" y="252"/>
                </a:cxn>
                <a:cxn ang="0">
                  <a:pos x="174" y="278"/>
                </a:cxn>
                <a:cxn ang="0">
                  <a:pos x="158" y="291"/>
                </a:cxn>
                <a:cxn ang="0">
                  <a:pos x="138" y="298"/>
                </a:cxn>
                <a:cxn ang="0">
                  <a:pos x="133" y="306"/>
                </a:cxn>
                <a:cxn ang="0">
                  <a:pos x="117" y="314"/>
                </a:cxn>
                <a:cxn ang="0">
                  <a:pos x="98" y="314"/>
                </a:cxn>
                <a:cxn ang="0">
                  <a:pos x="91" y="322"/>
                </a:cxn>
                <a:cxn ang="0">
                  <a:pos x="75" y="322"/>
                </a:cxn>
                <a:cxn ang="0">
                  <a:pos x="56" y="301"/>
                </a:cxn>
                <a:cxn ang="0">
                  <a:pos x="26" y="284"/>
                </a:cxn>
                <a:cxn ang="0">
                  <a:pos x="3" y="253"/>
                </a:cxn>
                <a:cxn ang="0">
                  <a:pos x="2" y="238"/>
                </a:cxn>
                <a:cxn ang="0">
                  <a:pos x="9" y="228"/>
                </a:cxn>
                <a:cxn ang="0">
                  <a:pos x="26" y="208"/>
                </a:cxn>
                <a:cxn ang="0">
                  <a:pos x="25" y="176"/>
                </a:cxn>
                <a:cxn ang="0">
                  <a:pos x="34" y="169"/>
                </a:cxn>
                <a:cxn ang="0">
                  <a:pos x="38" y="176"/>
                </a:cxn>
                <a:cxn ang="0">
                  <a:pos x="46" y="174"/>
                </a:cxn>
                <a:cxn ang="0">
                  <a:pos x="48" y="142"/>
                </a:cxn>
                <a:cxn ang="0">
                  <a:pos x="59" y="135"/>
                </a:cxn>
                <a:cxn ang="0">
                  <a:pos x="61" y="130"/>
                </a:cxn>
                <a:cxn ang="0">
                  <a:pos x="70" y="127"/>
                </a:cxn>
                <a:cxn ang="0">
                  <a:pos x="83" y="117"/>
                </a:cxn>
                <a:cxn ang="0">
                  <a:pos x="97" y="102"/>
                </a:cxn>
                <a:cxn ang="0">
                  <a:pos x="103" y="83"/>
                </a:cxn>
                <a:cxn ang="0">
                  <a:pos x="108" y="36"/>
                </a:cxn>
                <a:cxn ang="0">
                  <a:pos x="106" y="7"/>
                </a:cxn>
              </a:cxnLst>
              <a:rect l="0" t="0" r="r" b="b"/>
              <a:pathLst>
                <a:path w="322" h="326">
                  <a:moveTo>
                    <a:pt x="106" y="0"/>
                  </a:moveTo>
                  <a:lnTo>
                    <a:pt x="109" y="12"/>
                  </a:lnTo>
                  <a:lnTo>
                    <a:pt x="111" y="27"/>
                  </a:lnTo>
                  <a:lnTo>
                    <a:pt x="115" y="43"/>
                  </a:lnTo>
                  <a:lnTo>
                    <a:pt x="117" y="60"/>
                  </a:lnTo>
                  <a:lnTo>
                    <a:pt x="119" y="74"/>
                  </a:lnTo>
                  <a:lnTo>
                    <a:pt x="122" y="83"/>
                  </a:lnTo>
                  <a:lnTo>
                    <a:pt x="146" y="79"/>
                  </a:lnTo>
                  <a:lnTo>
                    <a:pt x="169" y="76"/>
                  </a:lnTo>
                  <a:lnTo>
                    <a:pt x="195" y="72"/>
                  </a:lnTo>
                  <a:lnTo>
                    <a:pt x="200" y="96"/>
                  </a:lnTo>
                  <a:lnTo>
                    <a:pt x="203" y="120"/>
                  </a:lnTo>
                  <a:lnTo>
                    <a:pt x="204" y="119"/>
                  </a:lnTo>
                  <a:lnTo>
                    <a:pt x="207" y="118"/>
                  </a:lnTo>
                  <a:lnTo>
                    <a:pt x="208" y="117"/>
                  </a:lnTo>
                  <a:lnTo>
                    <a:pt x="209" y="114"/>
                  </a:lnTo>
                  <a:lnTo>
                    <a:pt x="209" y="112"/>
                  </a:lnTo>
                  <a:lnTo>
                    <a:pt x="216" y="109"/>
                  </a:lnTo>
                  <a:lnTo>
                    <a:pt x="221" y="102"/>
                  </a:lnTo>
                  <a:lnTo>
                    <a:pt x="225" y="96"/>
                  </a:lnTo>
                  <a:lnTo>
                    <a:pt x="229" y="89"/>
                  </a:lnTo>
                  <a:lnTo>
                    <a:pt x="234" y="88"/>
                  </a:lnTo>
                  <a:lnTo>
                    <a:pt x="240" y="85"/>
                  </a:lnTo>
                  <a:lnTo>
                    <a:pt x="245" y="81"/>
                  </a:lnTo>
                  <a:lnTo>
                    <a:pt x="248" y="72"/>
                  </a:lnTo>
                  <a:lnTo>
                    <a:pt x="253" y="75"/>
                  </a:lnTo>
                  <a:lnTo>
                    <a:pt x="255" y="77"/>
                  </a:lnTo>
                  <a:lnTo>
                    <a:pt x="259" y="78"/>
                  </a:lnTo>
                  <a:lnTo>
                    <a:pt x="262" y="78"/>
                  </a:lnTo>
                  <a:lnTo>
                    <a:pt x="266" y="77"/>
                  </a:lnTo>
                  <a:lnTo>
                    <a:pt x="268" y="76"/>
                  </a:lnTo>
                  <a:lnTo>
                    <a:pt x="269" y="74"/>
                  </a:lnTo>
                  <a:lnTo>
                    <a:pt x="272" y="71"/>
                  </a:lnTo>
                  <a:lnTo>
                    <a:pt x="274" y="67"/>
                  </a:lnTo>
                  <a:lnTo>
                    <a:pt x="278" y="63"/>
                  </a:lnTo>
                  <a:lnTo>
                    <a:pt x="280" y="63"/>
                  </a:lnTo>
                  <a:lnTo>
                    <a:pt x="282" y="62"/>
                  </a:lnTo>
                  <a:lnTo>
                    <a:pt x="283" y="62"/>
                  </a:lnTo>
                  <a:lnTo>
                    <a:pt x="286" y="61"/>
                  </a:lnTo>
                  <a:lnTo>
                    <a:pt x="287" y="60"/>
                  </a:lnTo>
                  <a:lnTo>
                    <a:pt x="287" y="55"/>
                  </a:lnTo>
                  <a:lnTo>
                    <a:pt x="293" y="57"/>
                  </a:lnTo>
                  <a:lnTo>
                    <a:pt x="310" y="61"/>
                  </a:lnTo>
                  <a:lnTo>
                    <a:pt x="310" y="67"/>
                  </a:lnTo>
                  <a:lnTo>
                    <a:pt x="316" y="67"/>
                  </a:lnTo>
                  <a:lnTo>
                    <a:pt x="317" y="69"/>
                  </a:lnTo>
                  <a:lnTo>
                    <a:pt x="317" y="74"/>
                  </a:lnTo>
                  <a:lnTo>
                    <a:pt x="318" y="75"/>
                  </a:lnTo>
                  <a:lnTo>
                    <a:pt x="321" y="81"/>
                  </a:lnTo>
                  <a:lnTo>
                    <a:pt x="322" y="86"/>
                  </a:lnTo>
                  <a:lnTo>
                    <a:pt x="321" y="95"/>
                  </a:lnTo>
                  <a:lnTo>
                    <a:pt x="310" y="92"/>
                  </a:lnTo>
                  <a:lnTo>
                    <a:pt x="300" y="85"/>
                  </a:lnTo>
                  <a:lnTo>
                    <a:pt x="292" y="81"/>
                  </a:lnTo>
                  <a:lnTo>
                    <a:pt x="282" y="81"/>
                  </a:lnTo>
                  <a:lnTo>
                    <a:pt x="279" y="88"/>
                  </a:lnTo>
                  <a:lnTo>
                    <a:pt x="278" y="96"/>
                  </a:lnTo>
                  <a:lnTo>
                    <a:pt x="278" y="105"/>
                  </a:lnTo>
                  <a:lnTo>
                    <a:pt x="276" y="112"/>
                  </a:lnTo>
                  <a:lnTo>
                    <a:pt x="274" y="114"/>
                  </a:lnTo>
                  <a:lnTo>
                    <a:pt x="272" y="116"/>
                  </a:lnTo>
                  <a:lnTo>
                    <a:pt x="271" y="117"/>
                  </a:lnTo>
                  <a:lnTo>
                    <a:pt x="271" y="126"/>
                  </a:lnTo>
                  <a:lnTo>
                    <a:pt x="269" y="127"/>
                  </a:lnTo>
                  <a:lnTo>
                    <a:pt x="267" y="128"/>
                  </a:lnTo>
                  <a:lnTo>
                    <a:pt x="266" y="128"/>
                  </a:lnTo>
                  <a:lnTo>
                    <a:pt x="259" y="132"/>
                  </a:lnTo>
                  <a:lnTo>
                    <a:pt x="258" y="133"/>
                  </a:lnTo>
                  <a:lnTo>
                    <a:pt x="257" y="135"/>
                  </a:lnTo>
                  <a:lnTo>
                    <a:pt x="257" y="142"/>
                  </a:lnTo>
                  <a:lnTo>
                    <a:pt x="248" y="142"/>
                  </a:lnTo>
                  <a:lnTo>
                    <a:pt x="243" y="146"/>
                  </a:lnTo>
                  <a:lnTo>
                    <a:pt x="239" y="152"/>
                  </a:lnTo>
                  <a:lnTo>
                    <a:pt x="238" y="159"/>
                  </a:lnTo>
                  <a:lnTo>
                    <a:pt x="237" y="167"/>
                  </a:lnTo>
                  <a:lnTo>
                    <a:pt x="234" y="174"/>
                  </a:lnTo>
                  <a:lnTo>
                    <a:pt x="232" y="180"/>
                  </a:lnTo>
                  <a:lnTo>
                    <a:pt x="229" y="184"/>
                  </a:lnTo>
                  <a:lnTo>
                    <a:pt x="222" y="183"/>
                  </a:lnTo>
                  <a:lnTo>
                    <a:pt x="212" y="176"/>
                  </a:lnTo>
                  <a:lnTo>
                    <a:pt x="209" y="174"/>
                  </a:lnTo>
                  <a:lnTo>
                    <a:pt x="203" y="176"/>
                  </a:lnTo>
                  <a:lnTo>
                    <a:pt x="200" y="181"/>
                  </a:lnTo>
                  <a:lnTo>
                    <a:pt x="200" y="186"/>
                  </a:lnTo>
                  <a:lnTo>
                    <a:pt x="201" y="191"/>
                  </a:lnTo>
                  <a:lnTo>
                    <a:pt x="201" y="196"/>
                  </a:lnTo>
                  <a:lnTo>
                    <a:pt x="197" y="203"/>
                  </a:lnTo>
                  <a:lnTo>
                    <a:pt x="193" y="209"/>
                  </a:lnTo>
                  <a:lnTo>
                    <a:pt x="189" y="216"/>
                  </a:lnTo>
                  <a:lnTo>
                    <a:pt x="189" y="230"/>
                  </a:lnTo>
                  <a:lnTo>
                    <a:pt x="186" y="237"/>
                  </a:lnTo>
                  <a:lnTo>
                    <a:pt x="181" y="244"/>
                  </a:lnTo>
                  <a:lnTo>
                    <a:pt x="175" y="252"/>
                  </a:lnTo>
                  <a:lnTo>
                    <a:pt x="172" y="261"/>
                  </a:lnTo>
                  <a:lnTo>
                    <a:pt x="172" y="270"/>
                  </a:lnTo>
                  <a:lnTo>
                    <a:pt x="174" y="278"/>
                  </a:lnTo>
                  <a:lnTo>
                    <a:pt x="172" y="286"/>
                  </a:lnTo>
                  <a:lnTo>
                    <a:pt x="163" y="287"/>
                  </a:lnTo>
                  <a:lnTo>
                    <a:pt x="158" y="291"/>
                  </a:lnTo>
                  <a:lnTo>
                    <a:pt x="153" y="294"/>
                  </a:lnTo>
                  <a:lnTo>
                    <a:pt x="146" y="296"/>
                  </a:lnTo>
                  <a:lnTo>
                    <a:pt x="138" y="298"/>
                  </a:lnTo>
                  <a:lnTo>
                    <a:pt x="136" y="300"/>
                  </a:lnTo>
                  <a:lnTo>
                    <a:pt x="134" y="302"/>
                  </a:lnTo>
                  <a:lnTo>
                    <a:pt x="133" y="306"/>
                  </a:lnTo>
                  <a:lnTo>
                    <a:pt x="133" y="309"/>
                  </a:lnTo>
                  <a:lnTo>
                    <a:pt x="125" y="310"/>
                  </a:lnTo>
                  <a:lnTo>
                    <a:pt x="117" y="314"/>
                  </a:lnTo>
                  <a:lnTo>
                    <a:pt x="109" y="315"/>
                  </a:lnTo>
                  <a:lnTo>
                    <a:pt x="102" y="312"/>
                  </a:lnTo>
                  <a:lnTo>
                    <a:pt x="98" y="314"/>
                  </a:lnTo>
                  <a:lnTo>
                    <a:pt x="96" y="316"/>
                  </a:lnTo>
                  <a:lnTo>
                    <a:pt x="94" y="320"/>
                  </a:lnTo>
                  <a:lnTo>
                    <a:pt x="91" y="322"/>
                  </a:lnTo>
                  <a:lnTo>
                    <a:pt x="88" y="324"/>
                  </a:lnTo>
                  <a:lnTo>
                    <a:pt x="84" y="326"/>
                  </a:lnTo>
                  <a:lnTo>
                    <a:pt x="75" y="322"/>
                  </a:lnTo>
                  <a:lnTo>
                    <a:pt x="67" y="317"/>
                  </a:lnTo>
                  <a:lnTo>
                    <a:pt x="60" y="312"/>
                  </a:lnTo>
                  <a:lnTo>
                    <a:pt x="56" y="301"/>
                  </a:lnTo>
                  <a:lnTo>
                    <a:pt x="44" y="299"/>
                  </a:lnTo>
                  <a:lnTo>
                    <a:pt x="34" y="292"/>
                  </a:lnTo>
                  <a:lnTo>
                    <a:pt x="26" y="284"/>
                  </a:lnTo>
                  <a:lnTo>
                    <a:pt x="17" y="272"/>
                  </a:lnTo>
                  <a:lnTo>
                    <a:pt x="12" y="265"/>
                  </a:lnTo>
                  <a:lnTo>
                    <a:pt x="3" y="253"/>
                  </a:lnTo>
                  <a:lnTo>
                    <a:pt x="0" y="250"/>
                  </a:lnTo>
                  <a:lnTo>
                    <a:pt x="0" y="244"/>
                  </a:lnTo>
                  <a:lnTo>
                    <a:pt x="2" y="238"/>
                  </a:lnTo>
                  <a:lnTo>
                    <a:pt x="2" y="232"/>
                  </a:lnTo>
                  <a:lnTo>
                    <a:pt x="0" y="228"/>
                  </a:lnTo>
                  <a:lnTo>
                    <a:pt x="9" y="228"/>
                  </a:lnTo>
                  <a:lnTo>
                    <a:pt x="13" y="224"/>
                  </a:lnTo>
                  <a:lnTo>
                    <a:pt x="20" y="210"/>
                  </a:lnTo>
                  <a:lnTo>
                    <a:pt x="26" y="208"/>
                  </a:lnTo>
                  <a:lnTo>
                    <a:pt x="23" y="198"/>
                  </a:lnTo>
                  <a:lnTo>
                    <a:pt x="23" y="187"/>
                  </a:lnTo>
                  <a:lnTo>
                    <a:pt x="25" y="176"/>
                  </a:lnTo>
                  <a:lnTo>
                    <a:pt x="28" y="168"/>
                  </a:lnTo>
                  <a:lnTo>
                    <a:pt x="32" y="168"/>
                  </a:lnTo>
                  <a:lnTo>
                    <a:pt x="34" y="169"/>
                  </a:lnTo>
                  <a:lnTo>
                    <a:pt x="37" y="172"/>
                  </a:lnTo>
                  <a:lnTo>
                    <a:pt x="38" y="174"/>
                  </a:lnTo>
                  <a:lnTo>
                    <a:pt x="38" y="176"/>
                  </a:lnTo>
                  <a:lnTo>
                    <a:pt x="39" y="177"/>
                  </a:lnTo>
                  <a:lnTo>
                    <a:pt x="40" y="180"/>
                  </a:lnTo>
                  <a:lnTo>
                    <a:pt x="46" y="174"/>
                  </a:lnTo>
                  <a:lnTo>
                    <a:pt x="47" y="166"/>
                  </a:lnTo>
                  <a:lnTo>
                    <a:pt x="47" y="149"/>
                  </a:lnTo>
                  <a:lnTo>
                    <a:pt x="48" y="142"/>
                  </a:lnTo>
                  <a:lnTo>
                    <a:pt x="51" y="140"/>
                  </a:lnTo>
                  <a:lnTo>
                    <a:pt x="58" y="137"/>
                  </a:lnTo>
                  <a:lnTo>
                    <a:pt x="59" y="135"/>
                  </a:lnTo>
                  <a:lnTo>
                    <a:pt x="60" y="133"/>
                  </a:lnTo>
                  <a:lnTo>
                    <a:pt x="61" y="132"/>
                  </a:lnTo>
                  <a:lnTo>
                    <a:pt x="61" y="130"/>
                  </a:lnTo>
                  <a:lnTo>
                    <a:pt x="60" y="126"/>
                  </a:lnTo>
                  <a:lnTo>
                    <a:pt x="69" y="126"/>
                  </a:lnTo>
                  <a:lnTo>
                    <a:pt x="70" y="127"/>
                  </a:lnTo>
                  <a:lnTo>
                    <a:pt x="70" y="128"/>
                  </a:lnTo>
                  <a:lnTo>
                    <a:pt x="80" y="121"/>
                  </a:lnTo>
                  <a:lnTo>
                    <a:pt x="83" y="117"/>
                  </a:lnTo>
                  <a:lnTo>
                    <a:pt x="88" y="112"/>
                  </a:lnTo>
                  <a:lnTo>
                    <a:pt x="90" y="109"/>
                  </a:lnTo>
                  <a:lnTo>
                    <a:pt x="97" y="102"/>
                  </a:lnTo>
                  <a:lnTo>
                    <a:pt x="102" y="95"/>
                  </a:lnTo>
                  <a:lnTo>
                    <a:pt x="103" y="91"/>
                  </a:lnTo>
                  <a:lnTo>
                    <a:pt x="103" y="83"/>
                  </a:lnTo>
                  <a:lnTo>
                    <a:pt x="104" y="79"/>
                  </a:lnTo>
                  <a:lnTo>
                    <a:pt x="104" y="53"/>
                  </a:lnTo>
                  <a:lnTo>
                    <a:pt x="108" y="36"/>
                  </a:lnTo>
                  <a:lnTo>
                    <a:pt x="109" y="25"/>
                  </a:lnTo>
                  <a:lnTo>
                    <a:pt x="108" y="14"/>
                  </a:lnTo>
                  <a:lnTo>
                    <a:pt x="106" y="7"/>
                  </a:lnTo>
                  <a:lnTo>
                    <a:pt x="105" y="2"/>
                  </a:lnTo>
                  <a:lnTo>
                    <a:pt x="10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35A37877-6F8A-142F-2C01-D6B7ADFDE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1173" y="3157106"/>
              <a:ext cx="915023" cy="494364"/>
            </a:xfrm>
            <a:custGeom>
              <a:avLst/>
              <a:gdLst/>
              <a:ahLst/>
              <a:cxnLst>
                <a:cxn ang="0">
                  <a:pos x="326" y="5"/>
                </a:cxn>
                <a:cxn ang="0">
                  <a:pos x="341" y="26"/>
                </a:cxn>
                <a:cxn ang="0">
                  <a:pos x="375" y="34"/>
                </a:cxn>
                <a:cxn ang="0">
                  <a:pos x="382" y="34"/>
                </a:cxn>
                <a:cxn ang="0">
                  <a:pos x="388" y="31"/>
                </a:cxn>
                <a:cxn ang="0">
                  <a:pos x="402" y="34"/>
                </a:cxn>
                <a:cxn ang="0">
                  <a:pos x="418" y="30"/>
                </a:cxn>
                <a:cxn ang="0">
                  <a:pos x="429" y="18"/>
                </a:cxn>
                <a:cxn ang="0">
                  <a:pos x="459" y="54"/>
                </a:cxn>
                <a:cxn ang="0">
                  <a:pos x="466" y="77"/>
                </a:cxn>
                <a:cxn ang="0">
                  <a:pos x="504" y="119"/>
                </a:cxn>
                <a:cxn ang="0">
                  <a:pos x="509" y="122"/>
                </a:cxn>
                <a:cxn ang="0">
                  <a:pos x="492" y="143"/>
                </a:cxn>
                <a:cxn ang="0">
                  <a:pos x="462" y="173"/>
                </a:cxn>
                <a:cxn ang="0">
                  <a:pos x="454" y="187"/>
                </a:cxn>
                <a:cxn ang="0">
                  <a:pos x="442" y="201"/>
                </a:cxn>
                <a:cxn ang="0">
                  <a:pos x="436" y="205"/>
                </a:cxn>
                <a:cxn ang="0">
                  <a:pos x="426" y="207"/>
                </a:cxn>
                <a:cxn ang="0">
                  <a:pos x="424" y="212"/>
                </a:cxn>
                <a:cxn ang="0">
                  <a:pos x="407" y="220"/>
                </a:cxn>
                <a:cxn ang="0">
                  <a:pos x="393" y="224"/>
                </a:cxn>
                <a:cxn ang="0">
                  <a:pos x="352" y="228"/>
                </a:cxn>
                <a:cxn ang="0">
                  <a:pos x="325" y="233"/>
                </a:cxn>
                <a:cxn ang="0">
                  <a:pos x="255" y="238"/>
                </a:cxn>
                <a:cxn ang="0">
                  <a:pos x="175" y="243"/>
                </a:cxn>
                <a:cxn ang="0">
                  <a:pos x="79" y="249"/>
                </a:cxn>
                <a:cxn ang="0">
                  <a:pos x="83" y="263"/>
                </a:cxn>
                <a:cxn ang="0">
                  <a:pos x="29" y="273"/>
                </a:cxn>
                <a:cxn ang="0">
                  <a:pos x="4" y="258"/>
                </a:cxn>
                <a:cxn ang="0">
                  <a:pos x="0" y="229"/>
                </a:cxn>
                <a:cxn ang="0">
                  <a:pos x="12" y="209"/>
                </a:cxn>
                <a:cxn ang="0">
                  <a:pos x="35" y="219"/>
                </a:cxn>
                <a:cxn ang="0">
                  <a:pos x="51" y="212"/>
                </a:cxn>
                <a:cxn ang="0">
                  <a:pos x="46" y="189"/>
                </a:cxn>
                <a:cxn ang="0">
                  <a:pos x="71" y="181"/>
                </a:cxn>
                <a:cxn ang="0">
                  <a:pos x="70" y="166"/>
                </a:cxn>
                <a:cxn ang="0">
                  <a:pos x="72" y="154"/>
                </a:cxn>
                <a:cxn ang="0">
                  <a:pos x="84" y="146"/>
                </a:cxn>
                <a:cxn ang="0">
                  <a:pos x="85" y="140"/>
                </a:cxn>
                <a:cxn ang="0">
                  <a:pos x="97" y="143"/>
                </a:cxn>
                <a:cxn ang="0">
                  <a:pos x="106" y="140"/>
                </a:cxn>
                <a:cxn ang="0">
                  <a:pos x="110" y="135"/>
                </a:cxn>
                <a:cxn ang="0">
                  <a:pos x="133" y="139"/>
                </a:cxn>
                <a:cxn ang="0">
                  <a:pos x="150" y="129"/>
                </a:cxn>
                <a:cxn ang="0">
                  <a:pos x="170" y="131"/>
                </a:cxn>
                <a:cxn ang="0">
                  <a:pos x="182" y="122"/>
                </a:cxn>
                <a:cxn ang="0">
                  <a:pos x="192" y="107"/>
                </a:cxn>
                <a:cxn ang="0">
                  <a:pos x="198" y="111"/>
                </a:cxn>
                <a:cxn ang="0">
                  <a:pos x="210" y="117"/>
                </a:cxn>
                <a:cxn ang="0">
                  <a:pos x="226" y="114"/>
                </a:cxn>
                <a:cxn ang="0">
                  <a:pos x="228" y="91"/>
                </a:cxn>
                <a:cxn ang="0">
                  <a:pos x="237" y="87"/>
                </a:cxn>
                <a:cxn ang="0">
                  <a:pos x="244" y="75"/>
                </a:cxn>
                <a:cxn ang="0">
                  <a:pos x="254" y="62"/>
                </a:cxn>
                <a:cxn ang="0">
                  <a:pos x="256" y="53"/>
                </a:cxn>
                <a:cxn ang="0">
                  <a:pos x="254" y="48"/>
                </a:cxn>
                <a:cxn ang="0">
                  <a:pos x="260" y="41"/>
                </a:cxn>
                <a:cxn ang="0">
                  <a:pos x="268" y="46"/>
                </a:cxn>
                <a:cxn ang="0">
                  <a:pos x="282" y="37"/>
                </a:cxn>
                <a:cxn ang="0">
                  <a:pos x="296" y="21"/>
                </a:cxn>
                <a:cxn ang="0">
                  <a:pos x="292" y="2"/>
                </a:cxn>
                <a:cxn ang="0">
                  <a:pos x="309" y="4"/>
                </a:cxn>
              </a:cxnLst>
              <a:rect l="0" t="0" r="r" b="b"/>
              <a:pathLst>
                <a:path w="509" h="275">
                  <a:moveTo>
                    <a:pt x="316" y="0"/>
                  </a:moveTo>
                  <a:lnTo>
                    <a:pt x="319" y="0"/>
                  </a:lnTo>
                  <a:lnTo>
                    <a:pt x="326" y="5"/>
                  </a:lnTo>
                  <a:lnTo>
                    <a:pt x="332" y="12"/>
                  </a:lnTo>
                  <a:lnTo>
                    <a:pt x="336" y="20"/>
                  </a:lnTo>
                  <a:lnTo>
                    <a:pt x="341" y="26"/>
                  </a:lnTo>
                  <a:lnTo>
                    <a:pt x="355" y="26"/>
                  </a:lnTo>
                  <a:lnTo>
                    <a:pt x="367" y="28"/>
                  </a:lnTo>
                  <a:lnTo>
                    <a:pt x="375" y="34"/>
                  </a:lnTo>
                  <a:lnTo>
                    <a:pt x="379" y="35"/>
                  </a:lnTo>
                  <a:lnTo>
                    <a:pt x="381" y="35"/>
                  </a:lnTo>
                  <a:lnTo>
                    <a:pt x="382" y="34"/>
                  </a:lnTo>
                  <a:lnTo>
                    <a:pt x="384" y="33"/>
                  </a:lnTo>
                  <a:lnTo>
                    <a:pt x="387" y="31"/>
                  </a:lnTo>
                  <a:lnTo>
                    <a:pt x="388" y="31"/>
                  </a:lnTo>
                  <a:lnTo>
                    <a:pt x="389" y="30"/>
                  </a:lnTo>
                  <a:lnTo>
                    <a:pt x="395" y="30"/>
                  </a:lnTo>
                  <a:lnTo>
                    <a:pt x="402" y="34"/>
                  </a:lnTo>
                  <a:lnTo>
                    <a:pt x="407" y="34"/>
                  </a:lnTo>
                  <a:lnTo>
                    <a:pt x="411" y="32"/>
                  </a:lnTo>
                  <a:lnTo>
                    <a:pt x="418" y="30"/>
                  </a:lnTo>
                  <a:lnTo>
                    <a:pt x="423" y="25"/>
                  </a:lnTo>
                  <a:lnTo>
                    <a:pt x="424" y="23"/>
                  </a:lnTo>
                  <a:lnTo>
                    <a:pt x="429" y="18"/>
                  </a:lnTo>
                  <a:lnTo>
                    <a:pt x="442" y="31"/>
                  </a:lnTo>
                  <a:lnTo>
                    <a:pt x="457" y="40"/>
                  </a:lnTo>
                  <a:lnTo>
                    <a:pt x="459" y="54"/>
                  </a:lnTo>
                  <a:lnTo>
                    <a:pt x="460" y="60"/>
                  </a:lnTo>
                  <a:lnTo>
                    <a:pt x="457" y="66"/>
                  </a:lnTo>
                  <a:lnTo>
                    <a:pt x="466" y="77"/>
                  </a:lnTo>
                  <a:lnTo>
                    <a:pt x="482" y="101"/>
                  </a:lnTo>
                  <a:lnTo>
                    <a:pt x="493" y="111"/>
                  </a:lnTo>
                  <a:lnTo>
                    <a:pt x="504" y="119"/>
                  </a:lnTo>
                  <a:lnTo>
                    <a:pt x="508" y="119"/>
                  </a:lnTo>
                  <a:lnTo>
                    <a:pt x="509" y="121"/>
                  </a:lnTo>
                  <a:lnTo>
                    <a:pt x="509" y="122"/>
                  </a:lnTo>
                  <a:lnTo>
                    <a:pt x="508" y="122"/>
                  </a:lnTo>
                  <a:lnTo>
                    <a:pt x="501" y="133"/>
                  </a:lnTo>
                  <a:lnTo>
                    <a:pt x="492" y="143"/>
                  </a:lnTo>
                  <a:lnTo>
                    <a:pt x="481" y="151"/>
                  </a:lnTo>
                  <a:lnTo>
                    <a:pt x="471" y="161"/>
                  </a:lnTo>
                  <a:lnTo>
                    <a:pt x="462" y="173"/>
                  </a:lnTo>
                  <a:lnTo>
                    <a:pt x="460" y="179"/>
                  </a:lnTo>
                  <a:lnTo>
                    <a:pt x="458" y="182"/>
                  </a:lnTo>
                  <a:lnTo>
                    <a:pt x="454" y="187"/>
                  </a:lnTo>
                  <a:lnTo>
                    <a:pt x="446" y="195"/>
                  </a:lnTo>
                  <a:lnTo>
                    <a:pt x="445" y="198"/>
                  </a:lnTo>
                  <a:lnTo>
                    <a:pt x="442" y="201"/>
                  </a:lnTo>
                  <a:lnTo>
                    <a:pt x="440" y="203"/>
                  </a:lnTo>
                  <a:lnTo>
                    <a:pt x="438" y="205"/>
                  </a:lnTo>
                  <a:lnTo>
                    <a:pt x="436" y="205"/>
                  </a:lnTo>
                  <a:lnTo>
                    <a:pt x="432" y="206"/>
                  </a:lnTo>
                  <a:lnTo>
                    <a:pt x="429" y="206"/>
                  </a:lnTo>
                  <a:lnTo>
                    <a:pt x="426" y="207"/>
                  </a:lnTo>
                  <a:lnTo>
                    <a:pt x="425" y="207"/>
                  </a:lnTo>
                  <a:lnTo>
                    <a:pt x="424" y="208"/>
                  </a:lnTo>
                  <a:lnTo>
                    <a:pt x="424" y="212"/>
                  </a:lnTo>
                  <a:lnTo>
                    <a:pt x="423" y="213"/>
                  </a:lnTo>
                  <a:lnTo>
                    <a:pt x="417" y="213"/>
                  </a:lnTo>
                  <a:lnTo>
                    <a:pt x="407" y="220"/>
                  </a:lnTo>
                  <a:lnTo>
                    <a:pt x="404" y="222"/>
                  </a:lnTo>
                  <a:lnTo>
                    <a:pt x="401" y="223"/>
                  </a:lnTo>
                  <a:lnTo>
                    <a:pt x="393" y="224"/>
                  </a:lnTo>
                  <a:lnTo>
                    <a:pt x="382" y="224"/>
                  </a:lnTo>
                  <a:lnTo>
                    <a:pt x="359" y="227"/>
                  </a:lnTo>
                  <a:lnTo>
                    <a:pt x="352" y="228"/>
                  </a:lnTo>
                  <a:lnTo>
                    <a:pt x="343" y="229"/>
                  </a:lnTo>
                  <a:lnTo>
                    <a:pt x="333" y="231"/>
                  </a:lnTo>
                  <a:lnTo>
                    <a:pt x="325" y="233"/>
                  </a:lnTo>
                  <a:lnTo>
                    <a:pt x="291" y="233"/>
                  </a:lnTo>
                  <a:lnTo>
                    <a:pt x="274" y="235"/>
                  </a:lnTo>
                  <a:lnTo>
                    <a:pt x="255" y="238"/>
                  </a:lnTo>
                  <a:lnTo>
                    <a:pt x="234" y="241"/>
                  </a:lnTo>
                  <a:lnTo>
                    <a:pt x="201" y="241"/>
                  </a:lnTo>
                  <a:lnTo>
                    <a:pt x="175" y="243"/>
                  </a:lnTo>
                  <a:lnTo>
                    <a:pt x="126" y="250"/>
                  </a:lnTo>
                  <a:lnTo>
                    <a:pt x="102" y="251"/>
                  </a:lnTo>
                  <a:lnTo>
                    <a:pt x="79" y="249"/>
                  </a:lnTo>
                  <a:lnTo>
                    <a:pt x="79" y="255"/>
                  </a:lnTo>
                  <a:lnTo>
                    <a:pt x="81" y="258"/>
                  </a:lnTo>
                  <a:lnTo>
                    <a:pt x="83" y="263"/>
                  </a:lnTo>
                  <a:lnTo>
                    <a:pt x="83" y="269"/>
                  </a:lnTo>
                  <a:lnTo>
                    <a:pt x="55" y="271"/>
                  </a:lnTo>
                  <a:lnTo>
                    <a:pt x="29" y="273"/>
                  </a:lnTo>
                  <a:lnTo>
                    <a:pt x="1" y="275"/>
                  </a:lnTo>
                  <a:lnTo>
                    <a:pt x="1" y="269"/>
                  </a:lnTo>
                  <a:lnTo>
                    <a:pt x="4" y="258"/>
                  </a:lnTo>
                  <a:lnTo>
                    <a:pt x="4" y="248"/>
                  </a:lnTo>
                  <a:lnTo>
                    <a:pt x="1" y="237"/>
                  </a:lnTo>
                  <a:lnTo>
                    <a:pt x="0" y="229"/>
                  </a:lnTo>
                  <a:lnTo>
                    <a:pt x="0" y="221"/>
                  </a:lnTo>
                  <a:lnTo>
                    <a:pt x="4" y="214"/>
                  </a:lnTo>
                  <a:lnTo>
                    <a:pt x="12" y="209"/>
                  </a:lnTo>
                  <a:lnTo>
                    <a:pt x="20" y="212"/>
                  </a:lnTo>
                  <a:lnTo>
                    <a:pt x="28" y="215"/>
                  </a:lnTo>
                  <a:lnTo>
                    <a:pt x="35" y="219"/>
                  </a:lnTo>
                  <a:lnTo>
                    <a:pt x="43" y="221"/>
                  </a:lnTo>
                  <a:lnTo>
                    <a:pt x="51" y="219"/>
                  </a:lnTo>
                  <a:lnTo>
                    <a:pt x="51" y="212"/>
                  </a:lnTo>
                  <a:lnTo>
                    <a:pt x="47" y="202"/>
                  </a:lnTo>
                  <a:lnTo>
                    <a:pt x="46" y="196"/>
                  </a:lnTo>
                  <a:lnTo>
                    <a:pt x="46" y="189"/>
                  </a:lnTo>
                  <a:lnTo>
                    <a:pt x="55" y="187"/>
                  </a:lnTo>
                  <a:lnTo>
                    <a:pt x="62" y="184"/>
                  </a:lnTo>
                  <a:lnTo>
                    <a:pt x="71" y="181"/>
                  </a:lnTo>
                  <a:lnTo>
                    <a:pt x="74" y="175"/>
                  </a:lnTo>
                  <a:lnTo>
                    <a:pt x="72" y="171"/>
                  </a:lnTo>
                  <a:lnTo>
                    <a:pt x="70" y="166"/>
                  </a:lnTo>
                  <a:lnTo>
                    <a:pt x="69" y="159"/>
                  </a:lnTo>
                  <a:lnTo>
                    <a:pt x="70" y="157"/>
                  </a:lnTo>
                  <a:lnTo>
                    <a:pt x="72" y="154"/>
                  </a:lnTo>
                  <a:lnTo>
                    <a:pt x="79" y="150"/>
                  </a:lnTo>
                  <a:lnTo>
                    <a:pt x="82" y="149"/>
                  </a:lnTo>
                  <a:lnTo>
                    <a:pt x="84" y="146"/>
                  </a:lnTo>
                  <a:lnTo>
                    <a:pt x="84" y="144"/>
                  </a:lnTo>
                  <a:lnTo>
                    <a:pt x="83" y="142"/>
                  </a:lnTo>
                  <a:lnTo>
                    <a:pt x="85" y="140"/>
                  </a:lnTo>
                  <a:lnTo>
                    <a:pt x="91" y="140"/>
                  </a:lnTo>
                  <a:lnTo>
                    <a:pt x="95" y="142"/>
                  </a:lnTo>
                  <a:lnTo>
                    <a:pt x="97" y="143"/>
                  </a:lnTo>
                  <a:lnTo>
                    <a:pt x="99" y="145"/>
                  </a:lnTo>
                  <a:lnTo>
                    <a:pt x="103" y="144"/>
                  </a:lnTo>
                  <a:lnTo>
                    <a:pt x="106" y="140"/>
                  </a:lnTo>
                  <a:lnTo>
                    <a:pt x="107" y="138"/>
                  </a:lnTo>
                  <a:lnTo>
                    <a:pt x="109" y="137"/>
                  </a:lnTo>
                  <a:lnTo>
                    <a:pt x="110" y="135"/>
                  </a:lnTo>
                  <a:lnTo>
                    <a:pt x="113" y="133"/>
                  </a:lnTo>
                  <a:lnTo>
                    <a:pt x="124" y="135"/>
                  </a:lnTo>
                  <a:lnTo>
                    <a:pt x="133" y="139"/>
                  </a:lnTo>
                  <a:lnTo>
                    <a:pt x="139" y="145"/>
                  </a:lnTo>
                  <a:lnTo>
                    <a:pt x="143" y="140"/>
                  </a:lnTo>
                  <a:lnTo>
                    <a:pt x="150" y="129"/>
                  </a:lnTo>
                  <a:lnTo>
                    <a:pt x="156" y="125"/>
                  </a:lnTo>
                  <a:lnTo>
                    <a:pt x="163" y="129"/>
                  </a:lnTo>
                  <a:lnTo>
                    <a:pt x="170" y="131"/>
                  </a:lnTo>
                  <a:lnTo>
                    <a:pt x="175" y="136"/>
                  </a:lnTo>
                  <a:lnTo>
                    <a:pt x="180" y="130"/>
                  </a:lnTo>
                  <a:lnTo>
                    <a:pt x="182" y="122"/>
                  </a:lnTo>
                  <a:lnTo>
                    <a:pt x="185" y="114"/>
                  </a:lnTo>
                  <a:lnTo>
                    <a:pt x="190" y="108"/>
                  </a:lnTo>
                  <a:lnTo>
                    <a:pt x="192" y="107"/>
                  </a:lnTo>
                  <a:lnTo>
                    <a:pt x="194" y="105"/>
                  </a:lnTo>
                  <a:lnTo>
                    <a:pt x="197" y="109"/>
                  </a:lnTo>
                  <a:lnTo>
                    <a:pt x="198" y="111"/>
                  </a:lnTo>
                  <a:lnTo>
                    <a:pt x="201" y="114"/>
                  </a:lnTo>
                  <a:lnTo>
                    <a:pt x="206" y="114"/>
                  </a:lnTo>
                  <a:lnTo>
                    <a:pt x="210" y="117"/>
                  </a:lnTo>
                  <a:lnTo>
                    <a:pt x="216" y="117"/>
                  </a:lnTo>
                  <a:lnTo>
                    <a:pt x="221" y="115"/>
                  </a:lnTo>
                  <a:lnTo>
                    <a:pt x="226" y="114"/>
                  </a:lnTo>
                  <a:lnTo>
                    <a:pt x="226" y="96"/>
                  </a:lnTo>
                  <a:lnTo>
                    <a:pt x="228" y="94"/>
                  </a:lnTo>
                  <a:lnTo>
                    <a:pt x="228" y="91"/>
                  </a:lnTo>
                  <a:lnTo>
                    <a:pt x="232" y="88"/>
                  </a:lnTo>
                  <a:lnTo>
                    <a:pt x="234" y="87"/>
                  </a:lnTo>
                  <a:lnTo>
                    <a:pt x="237" y="87"/>
                  </a:lnTo>
                  <a:lnTo>
                    <a:pt x="241" y="84"/>
                  </a:lnTo>
                  <a:lnTo>
                    <a:pt x="242" y="83"/>
                  </a:lnTo>
                  <a:lnTo>
                    <a:pt x="244" y="75"/>
                  </a:lnTo>
                  <a:lnTo>
                    <a:pt x="246" y="69"/>
                  </a:lnTo>
                  <a:lnTo>
                    <a:pt x="249" y="66"/>
                  </a:lnTo>
                  <a:lnTo>
                    <a:pt x="254" y="62"/>
                  </a:lnTo>
                  <a:lnTo>
                    <a:pt x="258" y="58"/>
                  </a:lnTo>
                  <a:lnTo>
                    <a:pt x="258" y="55"/>
                  </a:lnTo>
                  <a:lnTo>
                    <a:pt x="256" y="53"/>
                  </a:lnTo>
                  <a:lnTo>
                    <a:pt x="256" y="52"/>
                  </a:lnTo>
                  <a:lnTo>
                    <a:pt x="255" y="51"/>
                  </a:lnTo>
                  <a:lnTo>
                    <a:pt x="254" y="48"/>
                  </a:lnTo>
                  <a:lnTo>
                    <a:pt x="254" y="44"/>
                  </a:lnTo>
                  <a:lnTo>
                    <a:pt x="258" y="40"/>
                  </a:lnTo>
                  <a:lnTo>
                    <a:pt x="260" y="41"/>
                  </a:lnTo>
                  <a:lnTo>
                    <a:pt x="262" y="41"/>
                  </a:lnTo>
                  <a:lnTo>
                    <a:pt x="267" y="46"/>
                  </a:lnTo>
                  <a:lnTo>
                    <a:pt x="268" y="46"/>
                  </a:lnTo>
                  <a:lnTo>
                    <a:pt x="274" y="44"/>
                  </a:lnTo>
                  <a:lnTo>
                    <a:pt x="277" y="40"/>
                  </a:lnTo>
                  <a:lnTo>
                    <a:pt x="282" y="37"/>
                  </a:lnTo>
                  <a:lnTo>
                    <a:pt x="288" y="33"/>
                  </a:lnTo>
                  <a:lnTo>
                    <a:pt x="296" y="32"/>
                  </a:lnTo>
                  <a:lnTo>
                    <a:pt x="296" y="21"/>
                  </a:lnTo>
                  <a:lnTo>
                    <a:pt x="294" y="13"/>
                  </a:lnTo>
                  <a:lnTo>
                    <a:pt x="291" y="4"/>
                  </a:lnTo>
                  <a:lnTo>
                    <a:pt x="292" y="2"/>
                  </a:lnTo>
                  <a:lnTo>
                    <a:pt x="298" y="2"/>
                  </a:lnTo>
                  <a:lnTo>
                    <a:pt x="303" y="4"/>
                  </a:lnTo>
                  <a:lnTo>
                    <a:pt x="309" y="4"/>
                  </a:lnTo>
                  <a:lnTo>
                    <a:pt x="3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5A7F9C86-6D03-6B3E-D152-455685228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79357" y="2607013"/>
              <a:ext cx="546496" cy="621999"/>
            </a:xfrm>
            <a:custGeom>
              <a:avLst/>
              <a:gdLst/>
              <a:ahLst/>
              <a:cxnLst>
                <a:cxn ang="0">
                  <a:pos x="295" y="78"/>
                </a:cxn>
                <a:cxn ang="0">
                  <a:pos x="298" y="133"/>
                </a:cxn>
                <a:cxn ang="0">
                  <a:pos x="299" y="162"/>
                </a:cxn>
                <a:cxn ang="0">
                  <a:pos x="295" y="211"/>
                </a:cxn>
                <a:cxn ang="0">
                  <a:pos x="270" y="245"/>
                </a:cxn>
                <a:cxn ang="0">
                  <a:pos x="260" y="242"/>
                </a:cxn>
                <a:cxn ang="0">
                  <a:pos x="252" y="242"/>
                </a:cxn>
                <a:cxn ang="0">
                  <a:pos x="250" y="256"/>
                </a:cxn>
                <a:cxn ang="0">
                  <a:pos x="244" y="259"/>
                </a:cxn>
                <a:cxn ang="0">
                  <a:pos x="241" y="275"/>
                </a:cxn>
                <a:cxn ang="0">
                  <a:pos x="236" y="278"/>
                </a:cxn>
                <a:cxn ang="0">
                  <a:pos x="241" y="285"/>
                </a:cxn>
                <a:cxn ang="0">
                  <a:pos x="238" y="290"/>
                </a:cxn>
                <a:cxn ang="0">
                  <a:pos x="230" y="285"/>
                </a:cxn>
                <a:cxn ang="0">
                  <a:pos x="221" y="290"/>
                </a:cxn>
                <a:cxn ang="0">
                  <a:pos x="216" y="320"/>
                </a:cxn>
                <a:cxn ang="0">
                  <a:pos x="210" y="332"/>
                </a:cxn>
                <a:cxn ang="0">
                  <a:pos x="209" y="341"/>
                </a:cxn>
                <a:cxn ang="0">
                  <a:pos x="202" y="341"/>
                </a:cxn>
                <a:cxn ang="0">
                  <a:pos x="199" y="341"/>
                </a:cxn>
                <a:cxn ang="0">
                  <a:pos x="201" y="346"/>
                </a:cxn>
                <a:cxn ang="0">
                  <a:pos x="189" y="343"/>
                </a:cxn>
                <a:cxn ang="0">
                  <a:pos x="172" y="327"/>
                </a:cxn>
                <a:cxn ang="0">
                  <a:pos x="169" y="318"/>
                </a:cxn>
                <a:cxn ang="0">
                  <a:pos x="145" y="336"/>
                </a:cxn>
                <a:cxn ang="0">
                  <a:pos x="127" y="330"/>
                </a:cxn>
                <a:cxn ang="0">
                  <a:pos x="117" y="336"/>
                </a:cxn>
                <a:cxn ang="0">
                  <a:pos x="103" y="332"/>
                </a:cxn>
                <a:cxn ang="0">
                  <a:pos x="78" y="330"/>
                </a:cxn>
                <a:cxn ang="0">
                  <a:pos x="66" y="315"/>
                </a:cxn>
                <a:cxn ang="0">
                  <a:pos x="37" y="303"/>
                </a:cxn>
                <a:cxn ang="0">
                  <a:pos x="6" y="124"/>
                </a:cxn>
                <a:cxn ang="0">
                  <a:pos x="64" y="56"/>
                </a:cxn>
                <a:cxn ang="0">
                  <a:pos x="87" y="51"/>
                </a:cxn>
                <a:cxn ang="0">
                  <a:pos x="89" y="54"/>
                </a:cxn>
                <a:cxn ang="0">
                  <a:pos x="113" y="59"/>
                </a:cxn>
                <a:cxn ang="0">
                  <a:pos x="124" y="68"/>
                </a:cxn>
                <a:cxn ang="0">
                  <a:pos x="121" y="73"/>
                </a:cxn>
                <a:cxn ang="0">
                  <a:pos x="135" y="72"/>
                </a:cxn>
                <a:cxn ang="0">
                  <a:pos x="141" y="67"/>
                </a:cxn>
                <a:cxn ang="0">
                  <a:pos x="157" y="73"/>
                </a:cxn>
                <a:cxn ang="0">
                  <a:pos x="181" y="60"/>
                </a:cxn>
                <a:cxn ang="0">
                  <a:pos x="207" y="56"/>
                </a:cxn>
                <a:cxn ang="0">
                  <a:pos x="233" y="28"/>
                </a:cxn>
                <a:cxn ang="0">
                  <a:pos x="258" y="14"/>
                </a:cxn>
                <a:cxn ang="0">
                  <a:pos x="284" y="0"/>
                </a:cxn>
              </a:cxnLst>
              <a:rect l="0" t="0" r="r" b="b"/>
              <a:pathLst>
                <a:path w="304" h="346">
                  <a:moveTo>
                    <a:pt x="284" y="0"/>
                  </a:moveTo>
                  <a:lnTo>
                    <a:pt x="288" y="39"/>
                  </a:lnTo>
                  <a:lnTo>
                    <a:pt x="295" y="78"/>
                  </a:lnTo>
                  <a:lnTo>
                    <a:pt x="304" y="115"/>
                  </a:lnTo>
                  <a:lnTo>
                    <a:pt x="292" y="127"/>
                  </a:lnTo>
                  <a:lnTo>
                    <a:pt x="298" y="133"/>
                  </a:lnTo>
                  <a:lnTo>
                    <a:pt x="300" y="141"/>
                  </a:lnTo>
                  <a:lnTo>
                    <a:pt x="301" y="150"/>
                  </a:lnTo>
                  <a:lnTo>
                    <a:pt x="299" y="162"/>
                  </a:lnTo>
                  <a:lnTo>
                    <a:pt x="297" y="175"/>
                  </a:lnTo>
                  <a:lnTo>
                    <a:pt x="295" y="189"/>
                  </a:lnTo>
                  <a:lnTo>
                    <a:pt x="295" y="211"/>
                  </a:lnTo>
                  <a:lnTo>
                    <a:pt x="290" y="222"/>
                  </a:lnTo>
                  <a:lnTo>
                    <a:pt x="274" y="238"/>
                  </a:lnTo>
                  <a:lnTo>
                    <a:pt x="270" y="245"/>
                  </a:lnTo>
                  <a:lnTo>
                    <a:pt x="266" y="243"/>
                  </a:lnTo>
                  <a:lnTo>
                    <a:pt x="264" y="242"/>
                  </a:lnTo>
                  <a:lnTo>
                    <a:pt x="260" y="242"/>
                  </a:lnTo>
                  <a:lnTo>
                    <a:pt x="258" y="243"/>
                  </a:lnTo>
                  <a:lnTo>
                    <a:pt x="254" y="243"/>
                  </a:lnTo>
                  <a:lnTo>
                    <a:pt x="252" y="242"/>
                  </a:lnTo>
                  <a:lnTo>
                    <a:pt x="251" y="243"/>
                  </a:lnTo>
                  <a:lnTo>
                    <a:pt x="251" y="253"/>
                  </a:lnTo>
                  <a:lnTo>
                    <a:pt x="250" y="256"/>
                  </a:lnTo>
                  <a:lnTo>
                    <a:pt x="249" y="257"/>
                  </a:lnTo>
                  <a:lnTo>
                    <a:pt x="247" y="257"/>
                  </a:lnTo>
                  <a:lnTo>
                    <a:pt x="244" y="259"/>
                  </a:lnTo>
                  <a:lnTo>
                    <a:pt x="242" y="259"/>
                  </a:lnTo>
                  <a:lnTo>
                    <a:pt x="241" y="261"/>
                  </a:lnTo>
                  <a:lnTo>
                    <a:pt x="241" y="275"/>
                  </a:lnTo>
                  <a:lnTo>
                    <a:pt x="238" y="276"/>
                  </a:lnTo>
                  <a:lnTo>
                    <a:pt x="236" y="276"/>
                  </a:lnTo>
                  <a:lnTo>
                    <a:pt x="236" y="278"/>
                  </a:lnTo>
                  <a:lnTo>
                    <a:pt x="237" y="281"/>
                  </a:lnTo>
                  <a:lnTo>
                    <a:pt x="237" y="282"/>
                  </a:lnTo>
                  <a:lnTo>
                    <a:pt x="241" y="285"/>
                  </a:lnTo>
                  <a:lnTo>
                    <a:pt x="241" y="287"/>
                  </a:lnTo>
                  <a:lnTo>
                    <a:pt x="240" y="288"/>
                  </a:lnTo>
                  <a:lnTo>
                    <a:pt x="238" y="290"/>
                  </a:lnTo>
                  <a:lnTo>
                    <a:pt x="234" y="290"/>
                  </a:lnTo>
                  <a:lnTo>
                    <a:pt x="231" y="288"/>
                  </a:lnTo>
                  <a:lnTo>
                    <a:pt x="230" y="285"/>
                  </a:lnTo>
                  <a:lnTo>
                    <a:pt x="229" y="284"/>
                  </a:lnTo>
                  <a:lnTo>
                    <a:pt x="228" y="284"/>
                  </a:lnTo>
                  <a:lnTo>
                    <a:pt x="221" y="290"/>
                  </a:lnTo>
                  <a:lnTo>
                    <a:pt x="215" y="298"/>
                  </a:lnTo>
                  <a:lnTo>
                    <a:pt x="213" y="310"/>
                  </a:lnTo>
                  <a:lnTo>
                    <a:pt x="216" y="320"/>
                  </a:lnTo>
                  <a:lnTo>
                    <a:pt x="216" y="324"/>
                  </a:lnTo>
                  <a:lnTo>
                    <a:pt x="214" y="329"/>
                  </a:lnTo>
                  <a:lnTo>
                    <a:pt x="210" y="332"/>
                  </a:lnTo>
                  <a:lnTo>
                    <a:pt x="210" y="334"/>
                  </a:lnTo>
                  <a:lnTo>
                    <a:pt x="209" y="337"/>
                  </a:lnTo>
                  <a:lnTo>
                    <a:pt x="209" y="341"/>
                  </a:lnTo>
                  <a:lnTo>
                    <a:pt x="208" y="344"/>
                  </a:lnTo>
                  <a:lnTo>
                    <a:pt x="205" y="344"/>
                  </a:lnTo>
                  <a:lnTo>
                    <a:pt x="202" y="341"/>
                  </a:lnTo>
                  <a:lnTo>
                    <a:pt x="200" y="340"/>
                  </a:lnTo>
                  <a:lnTo>
                    <a:pt x="199" y="340"/>
                  </a:lnTo>
                  <a:lnTo>
                    <a:pt x="199" y="341"/>
                  </a:lnTo>
                  <a:lnTo>
                    <a:pt x="200" y="341"/>
                  </a:lnTo>
                  <a:lnTo>
                    <a:pt x="201" y="343"/>
                  </a:lnTo>
                  <a:lnTo>
                    <a:pt x="201" y="346"/>
                  </a:lnTo>
                  <a:lnTo>
                    <a:pt x="199" y="346"/>
                  </a:lnTo>
                  <a:lnTo>
                    <a:pt x="193" y="345"/>
                  </a:lnTo>
                  <a:lnTo>
                    <a:pt x="189" y="343"/>
                  </a:lnTo>
                  <a:lnTo>
                    <a:pt x="181" y="334"/>
                  </a:lnTo>
                  <a:lnTo>
                    <a:pt x="174" y="332"/>
                  </a:lnTo>
                  <a:lnTo>
                    <a:pt x="172" y="327"/>
                  </a:lnTo>
                  <a:lnTo>
                    <a:pt x="171" y="326"/>
                  </a:lnTo>
                  <a:lnTo>
                    <a:pt x="169" y="322"/>
                  </a:lnTo>
                  <a:lnTo>
                    <a:pt x="169" y="318"/>
                  </a:lnTo>
                  <a:lnTo>
                    <a:pt x="159" y="322"/>
                  </a:lnTo>
                  <a:lnTo>
                    <a:pt x="151" y="327"/>
                  </a:lnTo>
                  <a:lnTo>
                    <a:pt x="145" y="336"/>
                  </a:lnTo>
                  <a:lnTo>
                    <a:pt x="137" y="336"/>
                  </a:lnTo>
                  <a:lnTo>
                    <a:pt x="132" y="332"/>
                  </a:lnTo>
                  <a:lnTo>
                    <a:pt x="127" y="330"/>
                  </a:lnTo>
                  <a:lnTo>
                    <a:pt x="123" y="331"/>
                  </a:lnTo>
                  <a:lnTo>
                    <a:pt x="118" y="333"/>
                  </a:lnTo>
                  <a:lnTo>
                    <a:pt x="117" y="336"/>
                  </a:lnTo>
                  <a:lnTo>
                    <a:pt x="113" y="338"/>
                  </a:lnTo>
                  <a:lnTo>
                    <a:pt x="109" y="338"/>
                  </a:lnTo>
                  <a:lnTo>
                    <a:pt x="103" y="332"/>
                  </a:lnTo>
                  <a:lnTo>
                    <a:pt x="96" y="329"/>
                  </a:lnTo>
                  <a:lnTo>
                    <a:pt x="88" y="327"/>
                  </a:lnTo>
                  <a:lnTo>
                    <a:pt x="78" y="330"/>
                  </a:lnTo>
                  <a:lnTo>
                    <a:pt x="74" y="324"/>
                  </a:lnTo>
                  <a:lnTo>
                    <a:pt x="70" y="319"/>
                  </a:lnTo>
                  <a:lnTo>
                    <a:pt x="66" y="315"/>
                  </a:lnTo>
                  <a:lnTo>
                    <a:pt x="64" y="306"/>
                  </a:lnTo>
                  <a:lnTo>
                    <a:pt x="50" y="304"/>
                  </a:lnTo>
                  <a:lnTo>
                    <a:pt x="37" y="303"/>
                  </a:lnTo>
                  <a:lnTo>
                    <a:pt x="25" y="302"/>
                  </a:lnTo>
                  <a:lnTo>
                    <a:pt x="19" y="241"/>
                  </a:lnTo>
                  <a:lnTo>
                    <a:pt x="6" y="124"/>
                  </a:lnTo>
                  <a:lnTo>
                    <a:pt x="0" y="65"/>
                  </a:lnTo>
                  <a:lnTo>
                    <a:pt x="33" y="61"/>
                  </a:lnTo>
                  <a:lnTo>
                    <a:pt x="64" y="56"/>
                  </a:lnTo>
                  <a:lnTo>
                    <a:pt x="72" y="53"/>
                  </a:lnTo>
                  <a:lnTo>
                    <a:pt x="79" y="51"/>
                  </a:lnTo>
                  <a:lnTo>
                    <a:pt x="87" y="51"/>
                  </a:lnTo>
                  <a:lnTo>
                    <a:pt x="87" y="56"/>
                  </a:lnTo>
                  <a:lnTo>
                    <a:pt x="88" y="54"/>
                  </a:lnTo>
                  <a:lnTo>
                    <a:pt x="89" y="54"/>
                  </a:lnTo>
                  <a:lnTo>
                    <a:pt x="92" y="53"/>
                  </a:lnTo>
                  <a:lnTo>
                    <a:pt x="98" y="53"/>
                  </a:lnTo>
                  <a:lnTo>
                    <a:pt x="113" y="59"/>
                  </a:lnTo>
                  <a:lnTo>
                    <a:pt x="127" y="65"/>
                  </a:lnTo>
                  <a:lnTo>
                    <a:pt x="125" y="66"/>
                  </a:lnTo>
                  <a:lnTo>
                    <a:pt x="124" y="68"/>
                  </a:lnTo>
                  <a:lnTo>
                    <a:pt x="122" y="70"/>
                  </a:lnTo>
                  <a:lnTo>
                    <a:pt x="121" y="71"/>
                  </a:lnTo>
                  <a:lnTo>
                    <a:pt x="121" y="73"/>
                  </a:lnTo>
                  <a:lnTo>
                    <a:pt x="124" y="73"/>
                  </a:lnTo>
                  <a:lnTo>
                    <a:pt x="128" y="72"/>
                  </a:lnTo>
                  <a:lnTo>
                    <a:pt x="135" y="72"/>
                  </a:lnTo>
                  <a:lnTo>
                    <a:pt x="136" y="71"/>
                  </a:lnTo>
                  <a:lnTo>
                    <a:pt x="135" y="70"/>
                  </a:lnTo>
                  <a:lnTo>
                    <a:pt x="141" y="67"/>
                  </a:lnTo>
                  <a:lnTo>
                    <a:pt x="146" y="70"/>
                  </a:lnTo>
                  <a:lnTo>
                    <a:pt x="151" y="72"/>
                  </a:lnTo>
                  <a:lnTo>
                    <a:pt x="157" y="73"/>
                  </a:lnTo>
                  <a:lnTo>
                    <a:pt x="166" y="71"/>
                  </a:lnTo>
                  <a:lnTo>
                    <a:pt x="173" y="66"/>
                  </a:lnTo>
                  <a:lnTo>
                    <a:pt x="181" y="60"/>
                  </a:lnTo>
                  <a:lnTo>
                    <a:pt x="188" y="56"/>
                  </a:lnTo>
                  <a:lnTo>
                    <a:pt x="199" y="58"/>
                  </a:lnTo>
                  <a:lnTo>
                    <a:pt x="207" y="56"/>
                  </a:lnTo>
                  <a:lnTo>
                    <a:pt x="215" y="50"/>
                  </a:lnTo>
                  <a:lnTo>
                    <a:pt x="222" y="42"/>
                  </a:lnTo>
                  <a:lnTo>
                    <a:pt x="233" y="28"/>
                  </a:lnTo>
                  <a:lnTo>
                    <a:pt x="241" y="22"/>
                  </a:lnTo>
                  <a:lnTo>
                    <a:pt x="250" y="18"/>
                  </a:lnTo>
                  <a:lnTo>
                    <a:pt x="258" y="14"/>
                  </a:lnTo>
                  <a:lnTo>
                    <a:pt x="266" y="8"/>
                  </a:lnTo>
                  <a:lnTo>
                    <a:pt x="274" y="3"/>
                  </a:lnTo>
                  <a:lnTo>
                    <a:pt x="2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4627B0A-6C23-43DA-E6CE-E4D54E78FD1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9721" y="1860974"/>
              <a:ext cx="749636" cy="323584"/>
            </a:xfrm>
            <a:custGeom>
              <a:avLst/>
              <a:gdLst/>
              <a:ahLst/>
              <a:cxnLst>
                <a:cxn ang="0">
                  <a:pos x="113" y="10"/>
                </a:cxn>
                <a:cxn ang="0">
                  <a:pos x="119" y="37"/>
                </a:cxn>
                <a:cxn ang="0">
                  <a:pos x="123" y="28"/>
                </a:cxn>
                <a:cxn ang="0">
                  <a:pos x="129" y="28"/>
                </a:cxn>
                <a:cxn ang="0">
                  <a:pos x="141" y="23"/>
                </a:cxn>
                <a:cxn ang="0">
                  <a:pos x="168" y="27"/>
                </a:cxn>
                <a:cxn ang="0">
                  <a:pos x="189" y="54"/>
                </a:cxn>
                <a:cxn ang="0">
                  <a:pos x="225" y="54"/>
                </a:cxn>
                <a:cxn ang="0">
                  <a:pos x="243" y="55"/>
                </a:cxn>
                <a:cxn ang="0">
                  <a:pos x="247" y="46"/>
                </a:cxn>
                <a:cxn ang="0">
                  <a:pos x="258" y="40"/>
                </a:cxn>
                <a:cxn ang="0">
                  <a:pos x="270" y="31"/>
                </a:cxn>
                <a:cxn ang="0">
                  <a:pos x="296" y="27"/>
                </a:cxn>
                <a:cxn ang="0">
                  <a:pos x="322" y="18"/>
                </a:cxn>
                <a:cxn ang="0">
                  <a:pos x="338" y="28"/>
                </a:cxn>
                <a:cxn ang="0">
                  <a:pos x="363" y="38"/>
                </a:cxn>
                <a:cxn ang="0">
                  <a:pos x="375" y="41"/>
                </a:cxn>
                <a:cxn ang="0">
                  <a:pos x="381" y="35"/>
                </a:cxn>
                <a:cxn ang="0">
                  <a:pos x="393" y="45"/>
                </a:cxn>
                <a:cxn ang="0">
                  <a:pos x="406" y="63"/>
                </a:cxn>
                <a:cxn ang="0">
                  <a:pos x="381" y="76"/>
                </a:cxn>
                <a:cxn ang="0">
                  <a:pos x="367" y="76"/>
                </a:cxn>
                <a:cxn ang="0">
                  <a:pos x="365" y="90"/>
                </a:cxn>
                <a:cxn ang="0">
                  <a:pos x="357" y="87"/>
                </a:cxn>
                <a:cxn ang="0">
                  <a:pos x="352" y="79"/>
                </a:cxn>
                <a:cxn ang="0">
                  <a:pos x="324" y="75"/>
                </a:cxn>
                <a:cxn ang="0">
                  <a:pos x="310" y="80"/>
                </a:cxn>
                <a:cxn ang="0">
                  <a:pos x="291" y="91"/>
                </a:cxn>
                <a:cxn ang="0">
                  <a:pos x="268" y="96"/>
                </a:cxn>
                <a:cxn ang="0">
                  <a:pos x="262" y="107"/>
                </a:cxn>
                <a:cxn ang="0">
                  <a:pos x="250" y="107"/>
                </a:cxn>
                <a:cxn ang="0">
                  <a:pos x="240" y="107"/>
                </a:cxn>
                <a:cxn ang="0">
                  <a:pos x="230" y="117"/>
                </a:cxn>
                <a:cxn ang="0">
                  <a:pos x="220" y="109"/>
                </a:cxn>
                <a:cxn ang="0">
                  <a:pos x="204" y="144"/>
                </a:cxn>
                <a:cxn ang="0">
                  <a:pos x="184" y="178"/>
                </a:cxn>
                <a:cxn ang="0">
                  <a:pos x="186" y="161"/>
                </a:cxn>
                <a:cxn ang="0">
                  <a:pos x="183" y="158"/>
                </a:cxn>
                <a:cxn ang="0">
                  <a:pos x="175" y="160"/>
                </a:cxn>
                <a:cxn ang="0">
                  <a:pos x="173" y="138"/>
                </a:cxn>
                <a:cxn ang="0">
                  <a:pos x="163" y="122"/>
                </a:cxn>
                <a:cxn ang="0">
                  <a:pos x="151" y="112"/>
                </a:cxn>
                <a:cxn ang="0">
                  <a:pos x="133" y="104"/>
                </a:cxn>
                <a:cxn ang="0">
                  <a:pos x="106" y="103"/>
                </a:cxn>
                <a:cxn ang="0">
                  <a:pos x="92" y="97"/>
                </a:cxn>
                <a:cxn ang="0">
                  <a:pos x="74" y="93"/>
                </a:cxn>
                <a:cxn ang="0">
                  <a:pos x="17" y="82"/>
                </a:cxn>
                <a:cxn ang="0">
                  <a:pos x="10" y="68"/>
                </a:cxn>
                <a:cxn ang="0">
                  <a:pos x="3" y="60"/>
                </a:cxn>
                <a:cxn ang="0">
                  <a:pos x="20" y="54"/>
                </a:cxn>
                <a:cxn ang="0">
                  <a:pos x="37" y="37"/>
                </a:cxn>
                <a:cxn ang="0">
                  <a:pos x="64" y="32"/>
                </a:cxn>
                <a:cxn ang="0">
                  <a:pos x="85" y="20"/>
                </a:cxn>
              </a:cxnLst>
              <a:rect l="0" t="0" r="r" b="b"/>
              <a:pathLst>
                <a:path w="417" h="180">
                  <a:moveTo>
                    <a:pt x="99" y="0"/>
                  </a:moveTo>
                  <a:lnTo>
                    <a:pt x="107" y="3"/>
                  </a:lnTo>
                  <a:lnTo>
                    <a:pt x="113" y="10"/>
                  </a:lnTo>
                  <a:lnTo>
                    <a:pt x="115" y="18"/>
                  </a:lnTo>
                  <a:lnTo>
                    <a:pt x="117" y="27"/>
                  </a:lnTo>
                  <a:lnTo>
                    <a:pt x="119" y="37"/>
                  </a:lnTo>
                  <a:lnTo>
                    <a:pt x="121" y="37"/>
                  </a:lnTo>
                  <a:lnTo>
                    <a:pt x="123" y="34"/>
                  </a:lnTo>
                  <a:lnTo>
                    <a:pt x="123" y="28"/>
                  </a:lnTo>
                  <a:lnTo>
                    <a:pt x="126" y="26"/>
                  </a:lnTo>
                  <a:lnTo>
                    <a:pt x="129" y="26"/>
                  </a:lnTo>
                  <a:lnTo>
                    <a:pt x="129" y="28"/>
                  </a:lnTo>
                  <a:lnTo>
                    <a:pt x="131" y="28"/>
                  </a:lnTo>
                  <a:lnTo>
                    <a:pt x="136" y="26"/>
                  </a:lnTo>
                  <a:lnTo>
                    <a:pt x="141" y="23"/>
                  </a:lnTo>
                  <a:lnTo>
                    <a:pt x="147" y="20"/>
                  </a:lnTo>
                  <a:lnTo>
                    <a:pt x="158" y="21"/>
                  </a:lnTo>
                  <a:lnTo>
                    <a:pt x="168" y="27"/>
                  </a:lnTo>
                  <a:lnTo>
                    <a:pt x="176" y="35"/>
                  </a:lnTo>
                  <a:lnTo>
                    <a:pt x="183" y="45"/>
                  </a:lnTo>
                  <a:lnTo>
                    <a:pt x="189" y="54"/>
                  </a:lnTo>
                  <a:lnTo>
                    <a:pt x="202" y="53"/>
                  </a:lnTo>
                  <a:lnTo>
                    <a:pt x="214" y="53"/>
                  </a:lnTo>
                  <a:lnTo>
                    <a:pt x="225" y="54"/>
                  </a:lnTo>
                  <a:lnTo>
                    <a:pt x="236" y="56"/>
                  </a:lnTo>
                  <a:lnTo>
                    <a:pt x="242" y="56"/>
                  </a:lnTo>
                  <a:lnTo>
                    <a:pt x="243" y="55"/>
                  </a:lnTo>
                  <a:lnTo>
                    <a:pt x="246" y="51"/>
                  </a:lnTo>
                  <a:lnTo>
                    <a:pt x="246" y="48"/>
                  </a:lnTo>
                  <a:lnTo>
                    <a:pt x="247" y="46"/>
                  </a:lnTo>
                  <a:lnTo>
                    <a:pt x="248" y="45"/>
                  </a:lnTo>
                  <a:lnTo>
                    <a:pt x="255" y="42"/>
                  </a:lnTo>
                  <a:lnTo>
                    <a:pt x="258" y="40"/>
                  </a:lnTo>
                  <a:lnTo>
                    <a:pt x="263" y="37"/>
                  </a:lnTo>
                  <a:lnTo>
                    <a:pt x="265" y="33"/>
                  </a:lnTo>
                  <a:lnTo>
                    <a:pt x="270" y="31"/>
                  </a:lnTo>
                  <a:lnTo>
                    <a:pt x="278" y="28"/>
                  </a:lnTo>
                  <a:lnTo>
                    <a:pt x="286" y="27"/>
                  </a:lnTo>
                  <a:lnTo>
                    <a:pt x="296" y="27"/>
                  </a:lnTo>
                  <a:lnTo>
                    <a:pt x="307" y="26"/>
                  </a:lnTo>
                  <a:lnTo>
                    <a:pt x="314" y="23"/>
                  </a:lnTo>
                  <a:lnTo>
                    <a:pt x="322" y="18"/>
                  </a:lnTo>
                  <a:lnTo>
                    <a:pt x="329" y="14"/>
                  </a:lnTo>
                  <a:lnTo>
                    <a:pt x="338" y="14"/>
                  </a:lnTo>
                  <a:lnTo>
                    <a:pt x="338" y="28"/>
                  </a:lnTo>
                  <a:lnTo>
                    <a:pt x="341" y="40"/>
                  </a:lnTo>
                  <a:lnTo>
                    <a:pt x="349" y="40"/>
                  </a:lnTo>
                  <a:lnTo>
                    <a:pt x="363" y="38"/>
                  </a:lnTo>
                  <a:lnTo>
                    <a:pt x="368" y="39"/>
                  </a:lnTo>
                  <a:lnTo>
                    <a:pt x="371" y="42"/>
                  </a:lnTo>
                  <a:lnTo>
                    <a:pt x="375" y="41"/>
                  </a:lnTo>
                  <a:lnTo>
                    <a:pt x="377" y="40"/>
                  </a:lnTo>
                  <a:lnTo>
                    <a:pt x="379" y="38"/>
                  </a:lnTo>
                  <a:lnTo>
                    <a:pt x="381" y="35"/>
                  </a:lnTo>
                  <a:lnTo>
                    <a:pt x="383" y="34"/>
                  </a:lnTo>
                  <a:lnTo>
                    <a:pt x="390" y="38"/>
                  </a:lnTo>
                  <a:lnTo>
                    <a:pt x="393" y="45"/>
                  </a:lnTo>
                  <a:lnTo>
                    <a:pt x="393" y="54"/>
                  </a:lnTo>
                  <a:lnTo>
                    <a:pt x="399" y="60"/>
                  </a:lnTo>
                  <a:lnTo>
                    <a:pt x="406" y="63"/>
                  </a:lnTo>
                  <a:lnTo>
                    <a:pt x="412" y="69"/>
                  </a:lnTo>
                  <a:lnTo>
                    <a:pt x="417" y="76"/>
                  </a:lnTo>
                  <a:lnTo>
                    <a:pt x="381" y="76"/>
                  </a:lnTo>
                  <a:lnTo>
                    <a:pt x="371" y="74"/>
                  </a:lnTo>
                  <a:lnTo>
                    <a:pt x="369" y="74"/>
                  </a:lnTo>
                  <a:lnTo>
                    <a:pt x="367" y="76"/>
                  </a:lnTo>
                  <a:lnTo>
                    <a:pt x="367" y="79"/>
                  </a:lnTo>
                  <a:lnTo>
                    <a:pt x="365" y="81"/>
                  </a:lnTo>
                  <a:lnTo>
                    <a:pt x="365" y="90"/>
                  </a:lnTo>
                  <a:lnTo>
                    <a:pt x="362" y="90"/>
                  </a:lnTo>
                  <a:lnTo>
                    <a:pt x="358" y="89"/>
                  </a:lnTo>
                  <a:lnTo>
                    <a:pt x="357" y="87"/>
                  </a:lnTo>
                  <a:lnTo>
                    <a:pt x="355" y="84"/>
                  </a:lnTo>
                  <a:lnTo>
                    <a:pt x="353" y="81"/>
                  </a:lnTo>
                  <a:lnTo>
                    <a:pt x="352" y="79"/>
                  </a:lnTo>
                  <a:lnTo>
                    <a:pt x="342" y="77"/>
                  </a:lnTo>
                  <a:lnTo>
                    <a:pt x="333" y="75"/>
                  </a:lnTo>
                  <a:lnTo>
                    <a:pt x="324" y="75"/>
                  </a:lnTo>
                  <a:lnTo>
                    <a:pt x="315" y="76"/>
                  </a:lnTo>
                  <a:lnTo>
                    <a:pt x="312" y="77"/>
                  </a:lnTo>
                  <a:lnTo>
                    <a:pt x="310" y="80"/>
                  </a:lnTo>
                  <a:lnTo>
                    <a:pt x="308" y="83"/>
                  </a:lnTo>
                  <a:lnTo>
                    <a:pt x="301" y="90"/>
                  </a:lnTo>
                  <a:lnTo>
                    <a:pt x="291" y="91"/>
                  </a:lnTo>
                  <a:lnTo>
                    <a:pt x="282" y="91"/>
                  </a:lnTo>
                  <a:lnTo>
                    <a:pt x="273" y="93"/>
                  </a:lnTo>
                  <a:lnTo>
                    <a:pt x="268" y="96"/>
                  </a:lnTo>
                  <a:lnTo>
                    <a:pt x="265" y="98"/>
                  </a:lnTo>
                  <a:lnTo>
                    <a:pt x="264" y="102"/>
                  </a:lnTo>
                  <a:lnTo>
                    <a:pt x="262" y="107"/>
                  </a:lnTo>
                  <a:lnTo>
                    <a:pt x="260" y="110"/>
                  </a:lnTo>
                  <a:lnTo>
                    <a:pt x="256" y="112"/>
                  </a:lnTo>
                  <a:lnTo>
                    <a:pt x="250" y="107"/>
                  </a:lnTo>
                  <a:lnTo>
                    <a:pt x="250" y="104"/>
                  </a:lnTo>
                  <a:lnTo>
                    <a:pt x="243" y="104"/>
                  </a:lnTo>
                  <a:lnTo>
                    <a:pt x="240" y="107"/>
                  </a:lnTo>
                  <a:lnTo>
                    <a:pt x="236" y="110"/>
                  </a:lnTo>
                  <a:lnTo>
                    <a:pt x="234" y="114"/>
                  </a:lnTo>
                  <a:lnTo>
                    <a:pt x="230" y="117"/>
                  </a:lnTo>
                  <a:lnTo>
                    <a:pt x="225" y="118"/>
                  </a:lnTo>
                  <a:lnTo>
                    <a:pt x="225" y="104"/>
                  </a:lnTo>
                  <a:lnTo>
                    <a:pt x="220" y="109"/>
                  </a:lnTo>
                  <a:lnTo>
                    <a:pt x="216" y="116"/>
                  </a:lnTo>
                  <a:lnTo>
                    <a:pt x="214" y="123"/>
                  </a:lnTo>
                  <a:lnTo>
                    <a:pt x="204" y="144"/>
                  </a:lnTo>
                  <a:lnTo>
                    <a:pt x="197" y="163"/>
                  </a:lnTo>
                  <a:lnTo>
                    <a:pt x="189" y="180"/>
                  </a:lnTo>
                  <a:lnTo>
                    <a:pt x="184" y="178"/>
                  </a:lnTo>
                  <a:lnTo>
                    <a:pt x="183" y="172"/>
                  </a:lnTo>
                  <a:lnTo>
                    <a:pt x="184" y="166"/>
                  </a:lnTo>
                  <a:lnTo>
                    <a:pt x="186" y="161"/>
                  </a:lnTo>
                  <a:lnTo>
                    <a:pt x="186" y="160"/>
                  </a:lnTo>
                  <a:lnTo>
                    <a:pt x="185" y="159"/>
                  </a:lnTo>
                  <a:lnTo>
                    <a:pt x="183" y="158"/>
                  </a:lnTo>
                  <a:lnTo>
                    <a:pt x="178" y="158"/>
                  </a:lnTo>
                  <a:lnTo>
                    <a:pt x="176" y="159"/>
                  </a:lnTo>
                  <a:lnTo>
                    <a:pt x="175" y="160"/>
                  </a:lnTo>
                  <a:lnTo>
                    <a:pt x="175" y="161"/>
                  </a:lnTo>
                  <a:lnTo>
                    <a:pt x="173" y="153"/>
                  </a:lnTo>
                  <a:lnTo>
                    <a:pt x="173" y="138"/>
                  </a:lnTo>
                  <a:lnTo>
                    <a:pt x="172" y="131"/>
                  </a:lnTo>
                  <a:lnTo>
                    <a:pt x="169" y="125"/>
                  </a:lnTo>
                  <a:lnTo>
                    <a:pt x="163" y="122"/>
                  </a:lnTo>
                  <a:lnTo>
                    <a:pt x="152" y="122"/>
                  </a:lnTo>
                  <a:lnTo>
                    <a:pt x="152" y="117"/>
                  </a:lnTo>
                  <a:lnTo>
                    <a:pt x="151" y="112"/>
                  </a:lnTo>
                  <a:lnTo>
                    <a:pt x="149" y="108"/>
                  </a:lnTo>
                  <a:lnTo>
                    <a:pt x="141" y="108"/>
                  </a:lnTo>
                  <a:lnTo>
                    <a:pt x="133" y="104"/>
                  </a:lnTo>
                  <a:lnTo>
                    <a:pt x="123" y="102"/>
                  </a:lnTo>
                  <a:lnTo>
                    <a:pt x="115" y="102"/>
                  </a:lnTo>
                  <a:lnTo>
                    <a:pt x="106" y="103"/>
                  </a:lnTo>
                  <a:lnTo>
                    <a:pt x="95" y="102"/>
                  </a:lnTo>
                  <a:lnTo>
                    <a:pt x="93" y="100"/>
                  </a:lnTo>
                  <a:lnTo>
                    <a:pt x="92" y="97"/>
                  </a:lnTo>
                  <a:lnTo>
                    <a:pt x="91" y="96"/>
                  </a:lnTo>
                  <a:lnTo>
                    <a:pt x="90" y="96"/>
                  </a:lnTo>
                  <a:lnTo>
                    <a:pt x="74" y="93"/>
                  </a:lnTo>
                  <a:lnTo>
                    <a:pt x="56" y="89"/>
                  </a:lnTo>
                  <a:lnTo>
                    <a:pt x="36" y="86"/>
                  </a:lnTo>
                  <a:lnTo>
                    <a:pt x="17" y="82"/>
                  </a:lnTo>
                  <a:lnTo>
                    <a:pt x="16" y="76"/>
                  </a:lnTo>
                  <a:lnTo>
                    <a:pt x="14" y="72"/>
                  </a:lnTo>
                  <a:lnTo>
                    <a:pt x="10" y="68"/>
                  </a:lnTo>
                  <a:lnTo>
                    <a:pt x="6" y="66"/>
                  </a:lnTo>
                  <a:lnTo>
                    <a:pt x="0" y="65"/>
                  </a:lnTo>
                  <a:lnTo>
                    <a:pt x="3" y="60"/>
                  </a:lnTo>
                  <a:lnTo>
                    <a:pt x="8" y="58"/>
                  </a:lnTo>
                  <a:lnTo>
                    <a:pt x="15" y="56"/>
                  </a:lnTo>
                  <a:lnTo>
                    <a:pt x="20" y="54"/>
                  </a:lnTo>
                  <a:lnTo>
                    <a:pt x="23" y="52"/>
                  </a:lnTo>
                  <a:lnTo>
                    <a:pt x="30" y="41"/>
                  </a:lnTo>
                  <a:lnTo>
                    <a:pt x="37" y="37"/>
                  </a:lnTo>
                  <a:lnTo>
                    <a:pt x="49" y="38"/>
                  </a:lnTo>
                  <a:lnTo>
                    <a:pt x="57" y="35"/>
                  </a:lnTo>
                  <a:lnTo>
                    <a:pt x="64" y="32"/>
                  </a:lnTo>
                  <a:lnTo>
                    <a:pt x="70" y="27"/>
                  </a:lnTo>
                  <a:lnTo>
                    <a:pt x="77" y="23"/>
                  </a:lnTo>
                  <a:lnTo>
                    <a:pt x="85" y="20"/>
                  </a:lnTo>
                  <a:lnTo>
                    <a:pt x="92" y="10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5">
              <a:extLst>
                <a:ext uri="{FF2B5EF4-FFF2-40B4-BE49-F238E27FC236}">
                  <a16:creationId xmlns:a16="http://schemas.microsoft.com/office/drawing/2014/main" id="{D9E42F7C-A1F6-FECC-5CCC-43E3841AF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0490" y="2044338"/>
              <a:ext cx="512341" cy="693907"/>
            </a:xfrm>
            <a:custGeom>
              <a:avLst/>
              <a:gdLst/>
              <a:ahLst/>
              <a:cxnLst>
                <a:cxn ang="0">
                  <a:pos x="99" y="1"/>
                </a:cxn>
                <a:cxn ang="0">
                  <a:pos x="106" y="7"/>
                </a:cxn>
                <a:cxn ang="0">
                  <a:pos x="124" y="9"/>
                </a:cxn>
                <a:cxn ang="0">
                  <a:pos x="138" y="20"/>
                </a:cxn>
                <a:cxn ang="0">
                  <a:pos x="183" y="35"/>
                </a:cxn>
                <a:cxn ang="0">
                  <a:pos x="193" y="49"/>
                </a:cxn>
                <a:cxn ang="0">
                  <a:pos x="186" y="59"/>
                </a:cxn>
                <a:cxn ang="0">
                  <a:pos x="193" y="68"/>
                </a:cxn>
                <a:cxn ang="0">
                  <a:pos x="202" y="94"/>
                </a:cxn>
                <a:cxn ang="0">
                  <a:pos x="198" y="121"/>
                </a:cxn>
                <a:cxn ang="0">
                  <a:pos x="189" y="143"/>
                </a:cxn>
                <a:cxn ang="0">
                  <a:pos x="177" y="155"/>
                </a:cxn>
                <a:cxn ang="0">
                  <a:pos x="174" y="183"/>
                </a:cxn>
                <a:cxn ang="0">
                  <a:pos x="196" y="188"/>
                </a:cxn>
                <a:cxn ang="0">
                  <a:pos x="210" y="168"/>
                </a:cxn>
                <a:cxn ang="0">
                  <a:pos x="223" y="152"/>
                </a:cxn>
                <a:cxn ang="0">
                  <a:pos x="242" y="143"/>
                </a:cxn>
                <a:cxn ang="0">
                  <a:pos x="262" y="180"/>
                </a:cxn>
                <a:cxn ang="0">
                  <a:pos x="276" y="223"/>
                </a:cxn>
                <a:cxn ang="0">
                  <a:pos x="281" y="250"/>
                </a:cxn>
                <a:cxn ang="0">
                  <a:pos x="278" y="271"/>
                </a:cxn>
                <a:cxn ang="0">
                  <a:pos x="275" y="265"/>
                </a:cxn>
                <a:cxn ang="0">
                  <a:pos x="271" y="265"/>
                </a:cxn>
                <a:cxn ang="0">
                  <a:pos x="259" y="286"/>
                </a:cxn>
                <a:cxn ang="0">
                  <a:pos x="251" y="301"/>
                </a:cxn>
                <a:cxn ang="0">
                  <a:pos x="244" y="329"/>
                </a:cxn>
                <a:cxn ang="0">
                  <a:pos x="233" y="351"/>
                </a:cxn>
                <a:cxn ang="0">
                  <a:pos x="175" y="371"/>
                </a:cxn>
                <a:cxn ang="0">
                  <a:pos x="102" y="373"/>
                </a:cxn>
                <a:cxn ang="0">
                  <a:pos x="27" y="384"/>
                </a:cxn>
                <a:cxn ang="0">
                  <a:pos x="6" y="384"/>
                </a:cxn>
                <a:cxn ang="0">
                  <a:pos x="14" y="372"/>
                </a:cxn>
                <a:cxn ang="0">
                  <a:pos x="28" y="336"/>
                </a:cxn>
                <a:cxn ang="0">
                  <a:pos x="31" y="274"/>
                </a:cxn>
                <a:cxn ang="0">
                  <a:pos x="19" y="241"/>
                </a:cxn>
                <a:cxn ang="0">
                  <a:pos x="9" y="223"/>
                </a:cxn>
                <a:cxn ang="0">
                  <a:pos x="3" y="213"/>
                </a:cxn>
                <a:cxn ang="0">
                  <a:pos x="9" y="197"/>
                </a:cxn>
                <a:cxn ang="0">
                  <a:pos x="7" y="159"/>
                </a:cxn>
                <a:cxn ang="0">
                  <a:pos x="14" y="127"/>
                </a:cxn>
                <a:cxn ang="0">
                  <a:pos x="11" y="115"/>
                </a:cxn>
                <a:cxn ang="0">
                  <a:pos x="19" y="93"/>
                </a:cxn>
                <a:cxn ang="0">
                  <a:pos x="42" y="73"/>
                </a:cxn>
                <a:cxn ang="0">
                  <a:pos x="47" y="98"/>
                </a:cxn>
                <a:cxn ang="0">
                  <a:pos x="52" y="93"/>
                </a:cxn>
                <a:cxn ang="0">
                  <a:pos x="56" y="96"/>
                </a:cxn>
                <a:cxn ang="0">
                  <a:pos x="63" y="83"/>
                </a:cxn>
                <a:cxn ang="0">
                  <a:pos x="62" y="63"/>
                </a:cxn>
                <a:cxn ang="0">
                  <a:pos x="74" y="42"/>
                </a:cxn>
                <a:cxn ang="0">
                  <a:pos x="81" y="30"/>
                </a:cxn>
                <a:cxn ang="0">
                  <a:pos x="76" y="22"/>
                </a:cxn>
                <a:cxn ang="0">
                  <a:pos x="92" y="0"/>
                </a:cxn>
              </a:cxnLst>
              <a:rect l="0" t="0" r="r" b="b"/>
              <a:pathLst>
                <a:path w="285" h="386">
                  <a:moveTo>
                    <a:pt x="92" y="0"/>
                  </a:moveTo>
                  <a:lnTo>
                    <a:pt x="97" y="0"/>
                  </a:lnTo>
                  <a:lnTo>
                    <a:pt x="99" y="1"/>
                  </a:lnTo>
                  <a:lnTo>
                    <a:pt x="102" y="3"/>
                  </a:lnTo>
                  <a:lnTo>
                    <a:pt x="104" y="5"/>
                  </a:lnTo>
                  <a:lnTo>
                    <a:pt x="106" y="7"/>
                  </a:lnTo>
                  <a:lnTo>
                    <a:pt x="110" y="8"/>
                  </a:lnTo>
                  <a:lnTo>
                    <a:pt x="117" y="9"/>
                  </a:lnTo>
                  <a:lnTo>
                    <a:pt x="124" y="9"/>
                  </a:lnTo>
                  <a:lnTo>
                    <a:pt x="130" y="10"/>
                  </a:lnTo>
                  <a:lnTo>
                    <a:pt x="136" y="14"/>
                  </a:lnTo>
                  <a:lnTo>
                    <a:pt x="138" y="20"/>
                  </a:lnTo>
                  <a:lnTo>
                    <a:pt x="155" y="22"/>
                  </a:lnTo>
                  <a:lnTo>
                    <a:pt x="172" y="27"/>
                  </a:lnTo>
                  <a:lnTo>
                    <a:pt x="183" y="35"/>
                  </a:lnTo>
                  <a:lnTo>
                    <a:pt x="194" y="44"/>
                  </a:lnTo>
                  <a:lnTo>
                    <a:pt x="194" y="47"/>
                  </a:lnTo>
                  <a:lnTo>
                    <a:pt x="193" y="49"/>
                  </a:lnTo>
                  <a:lnTo>
                    <a:pt x="187" y="55"/>
                  </a:lnTo>
                  <a:lnTo>
                    <a:pt x="186" y="57"/>
                  </a:lnTo>
                  <a:lnTo>
                    <a:pt x="186" y="59"/>
                  </a:lnTo>
                  <a:lnTo>
                    <a:pt x="187" y="63"/>
                  </a:lnTo>
                  <a:lnTo>
                    <a:pt x="189" y="65"/>
                  </a:lnTo>
                  <a:lnTo>
                    <a:pt x="193" y="68"/>
                  </a:lnTo>
                  <a:lnTo>
                    <a:pt x="197" y="72"/>
                  </a:lnTo>
                  <a:lnTo>
                    <a:pt x="200" y="76"/>
                  </a:lnTo>
                  <a:lnTo>
                    <a:pt x="202" y="94"/>
                  </a:lnTo>
                  <a:lnTo>
                    <a:pt x="203" y="105"/>
                  </a:lnTo>
                  <a:lnTo>
                    <a:pt x="202" y="113"/>
                  </a:lnTo>
                  <a:lnTo>
                    <a:pt x="198" y="121"/>
                  </a:lnTo>
                  <a:lnTo>
                    <a:pt x="191" y="127"/>
                  </a:lnTo>
                  <a:lnTo>
                    <a:pt x="191" y="134"/>
                  </a:lnTo>
                  <a:lnTo>
                    <a:pt x="189" y="143"/>
                  </a:lnTo>
                  <a:lnTo>
                    <a:pt x="188" y="149"/>
                  </a:lnTo>
                  <a:lnTo>
                    <a:pt x="183" y="152"/>
                  </a:lnTo>
                  <a:lnTo>
                    <a:pt x="177" y="155"/>
                  </a:lnTo>
                  <a:lnTo>
                    <a:pt x="172" y="157"/>
                  </a:lnTo>
                  <a:lnTo>
                    <a:pt x="172" y="173"/>
                  </a:lnTo>
                  <a:lnTo>
                    <a:pt x="174" y="183"/>
                  </a:lnTo>
                  <a:lnTo>
                    <a:pt x="180" y="191"/>
                  </a:lnTo>
                  <a:lnTo>
                    <a:pt x="191" y="195"/>
                  </a:lnTo>
                  <a:lnTo>
                    <a:pt x="196" y="188"/>
                  </a:lnTo>
                  <a:lnTo>
                    <a:pt x="202" y="182"/>
                  </a:lnTo>
                  <a:lnTo>
                    <a:pt x="207" y="175"/>
                  </a:lnTo>
                  <a:lnTo>
                    <a:pt x="210" y="168"/>
                  </a:lnTo>
                  <a:lnTo>
                    <a:pt x="211" y="157"/>
                  </a:lnTo>
                  <a:lnTo>
                    <a:pt x="218" y="155"/>
                  </a:lnTo>
                  <a:lnTo>
                    <a:pt x="223" y="152"/>
                  </a:lnTo>
                  <a:lnTo>
                    <a:pt x="228" y="147"/>
                  </a:lnTo>
                  <a:lnTo>
                    <a:pt x="233" y="145"/>
                  </a:lnTo>
                  <a:lnTo>
                    <a:pt x="242" y="143"/>
                  </a:lnTo>
                  <a:lnTo>
                    <a:pt x="251" y="154"/>
                  </a:lnTo>
                  <a:lnTo>
                    <a:pt x="258" y="166"/>
                  </a:lnTo>
                  <a:lnTo>
                    <a:pt x="262" y="180"/>
                  </a:lnTo>
                  <a:lnTo>
                    <a:pt x="266" y="195"/>
                  </a:lnTo>
                  <a:lnTo>
                    <a:pt x="271" y="209"/>
                  </a:lnTo>
                  <a:lnTo>
                    <a:pt x="276" y="223"/>
                  </a:lnTo>
                  <a:lnTo>
                    <a:pt x="285" y="233"/>
                  </a:lnTo>
                  <a:lnTo>
                    <a:pt x="282" y="240"/>
                  </a:lnTo>
                  <a:lnTo>
                    <a:pt x="281" y="250"/>
                  </a:lnTo>
                  <a:lnTo>
                    <a:pt x="281" y="271"/>
                  </a:lnTo>
                  <a:lnTo>
                    <a:pt x="279" y="272"/>
                  </a:lnTo>
                  <a:lnTo>
                    <a:pt x="278" y="271"/>
                  </a:lnTo>
                  <a:lnTo>
                    <a:pt x="276" y="271"/>
                  </a:lnTo>
                  <a:lnTo>
                    <a:pt x="275" y="269"/>
                  </a:lnTo>
                  <a:lnTo>
                    <a:pt x="275" y="265"/>
                  </a:lnTo>
                  <a:lnTo>
                    <a:pt x="274" y="265"/>
                  </a:lnTo>
                  <a:lnTo>
                    <a:pt x="273" y="264"/>
                  </a:lnTo>
                  <a:lnTo>
                    <a:pt x="271" y="265"/>
                  </a:lnTo>
                  <a:lnTo>
                    <a:pt x="265" y="269"/>
                  </a:lnTo>
                  <a:lnTo>
                    <a:pt x="260" y="276"/>
                  </a:lnTo>
                  <a:lnTo>
                    <a:pt x="259" y="286"/>
                  </a:lnTo>
                  <a:lnTo>
                    <a:pt x="259" y="296"/>
                  </a:lnTo>
                  <a:lnTo>
                    <a:pt x="254" y="299"/>
                  </a:lnTo>
                  <a:lnTo>
                    <a:pt x="251" y="301"/>
                  </a:lnTo>
                  <a:lnTo>
                    <a:pt x="245" y="307"/>
                  </a:lnTo>
                  <a:lnTo>
                    <a:pt x="246" y="318"/>
                  </a:lnTo>
                  <a:lnTo>
                    <a:pt x="244" y="329"/>
                  </a:lnTo>
                  <a:lnTo>
                    <a:pt x="240" y="336"/>
                  </a:lnTo>
                  <a:lnTo>
                    <a:pt x="236" y="343"/>
                  </a:lnTo>
                  <a:lnTo>
                    <a:pt x="233" y="351"/>
                  </a:lnTo>
                  <a:lnTo>
                    <a:pt x="231" y="360"/>
                  </a:lnTo>
                  <a:lnTo>
                    <a:pt x="203" y="365"/>
                  </a:lnTo>
                  <a:lnTo>
                    <a:pt x="175" y="371"/>
                  </a:lnTo>
                  <a:lnTo>
                    <a:pt x="146" y="374"/>
                  </a:lnTo>
                  <a:lnTo>
                    <a:pt x="120" y="372"/>
                  </a:lnTo>
                  <a:lnTo>
                    <a:pt x="102" y="373"/>
                  </a:lnTo>
                  <a:lnTo>
                    <a:pt x="62" y="380"/>
                  </a:lnTo>
                  <a:lnTo>
                    <a:pt x="42" y="383"/>
                  </a:lnTo>
                  <a:lnTo>
                    <a:pt x="27" y="384"/>
                  </a:lnTo>
                  <a:lnTo>
                    <a:pt x="11" y="386"/>
                  </a:lnTo>
                  <a:lnTo>
                    <a:pt x="6" y="386"/>
                  </a:lnTo>
                  <a:lnTo>
                    <a:pt x="6" y="384"/>
                  </a:lnTo>
                  <a:lnTo>
                    <a:pt x="10" y="380"/>
                  </a:lnTo>
                  <a:lnTo>
                    <a:pt x="11" y="380"/>
                  </a:lnTo>
                  <a:lnTo>
                    <a:pt x="14" y="372"/>
                  </a:lnTo>
                  <a:lnTo>
                    <a:pt x="19" y="364"/>
                  </a:lnTo>
                  <a:lnTo>
                    <a:pt x="23" y="352"/>
                  </a:lnTo>
                  <a:lnTo>
                    <a:pt x="28" y="336"/>
                  </a:lnTo>
                  <a:lnTo>
                    <a:pt x="33" y="314"/>
                  </a:lnTo>
                  <a:lnTo>
                    <a:pt x="34" y="290"/>
                  </a:lnTo>
                  <a:lnTo>
                    <a:pt x="31" y="274"/>
                  </a:lnTo>
                  <a:lnTo>
                    <a:pt x="26" y="259"/>
                  </a:lnTo>
                  <a:lnTo>
                    <a:pt x="25" y="245"/>
                  </a:lnTo>
                  <a:lnTo>
                    <a:pt x="19" y="241"/>
                  </a:lnTo>
                  <a:lnTo>
                    <a:pt x="16" y="237"/>
                  </a:lnTo>
                  <a:lnTo>
                    <a:pt x="12" y="231"/>
                  </a:lnTo>
                  <a:lnTo>
                    <a:pt x="9" y="223"/>
                  </a:lnTo>
                  <a:lnTo>
                    <a:pt x="6" y="218"/>
                  </a:lnTo>
                  <a:lnTo>
                    <a:pt x="4" y="217"/>
                  </a:lnTo>
                  <a:lnTo>
                    <a:pt x="3" y="213"/>
                  </a:lnTo>
                  <a:lnTo>
                    <a:pt x="3" y="211"/>
                  </a:lnTo>
                  <a:lnTo>
                    <a:pt x="6" y="204"/>
                  </a:lnTo>
                  <a:lnTo>
                    <a:pt x="9" y="197"/>
                  </a:lnTo>
                  <a:lnTo>
                    <a:pt x="6" y="184"/>
                  </a:lnTo>
                  <a:lnTo>
                    <a:pt x="0" y="175"/>
                  </a:lnTo>
                  <a:lnTo>
                    <a:pt x="7" y="159"/>
                  </a:lnTo>
                  <a:lnTo>
                    <a:pt x="12" y="150"/>
                  </a:lnTo>
                  <a:lnTo>
                    <a:pt x="14" y="140"/>
                  </a:lnTo>
                  <a:lnTo>
                    <a:pt x="14" y="127"/>
                  </a:lnTo>
                  <a:lnTo>
                    <a:pt x="12" y="120"/>
                  </a:lnTo>
                  <a:lnTo>
                    <a:pt x="11" y="118"/>
                  </a:lnTo>
                  <a:lnTo>
                    <a:pt x="11" y="115"/>
                  </a:lnTo>
                  <a:lnTo>
                    <a:pt x="18" y="104"/>
                  </a:lnTo>
                  <a:lnTo>
                    <a:pt x="20" y="99"/>
                  </a:lnTo>
                  <a:lnTo>
                    <a:pt x="19" y="93"/>
                  </a:lnTo>
                  <a:lnTo>
                    <a:pt x="28" y="89"/>
                  </a:lnTo>
                  <a:lnTo>
                    <a:pt x="37" y="82"/>
                  </a:lnTo>
                  <a:lnTo>
                    <a:pt x="42" y="73"/>
                  </a:lnTo>
                  <a:lnTo>
                    <a:pt x="45" y="76"/>
                  </a:lnTo>
                  <a:lnTo>
                    <a:pt x="45" y="98"/>
                  </a:lnTo>
                  <a:lnTo>
                    <a:pt x="47" y="98"/>
                  </a:lnTo>
                  <a:lnTo>
                    <a:pt x="47" y="97"/>
                  </a:lnTo>
                  <a:lnTo>
                    <a:pt x="49" y="94"/>
                  </a:lnTo>
                  <a:lnTo>
                    <a:pt x="52" y="93"/>
                  </a:lnTo>
                  <a:lnTo>
                    <a:pt x="53" y="93"/>
                  </a:lnTo>
                  <a:lnTo>
                    <a:pt x="55" y="96"/>
                  </a:lnTo>
                  <a:lnTo>
                    <a:pt x="56" y="96"/>
                  </a:lnTo>
                  <a:lnTo>
                    <a:pt x="59" y="92"/>
                  </a:lnTo>
                  <a:lnTo>
                    <a:pt x="62" y="89"/>
                  </a:lnTo>
                  <a:lnTo>
                    <a:pt x="63" y="83"/>
                  </a:lnTo>
                  <a:lnTo>
                    <a:pt x="65" y="78"/>
                  </a:lnTo>
                  <a:lnTo>
                    <a:pt x="63" y="71"/>
                  </a:lnTo>
                  <a:lnTo>
                    <a:pt x="62" y="63"/>
                  </a:lnTo>
                  <a:lnTo>
                    <a:pt x="62" y="56"/>
                  </a:lnTo>
                  <a:lnTo>
                    <a:pt x="67" y="47"/>
                  </a:lnTo>
                  <a:lnTo>
                    <a:pt x="74" y="42"/>
                  </a:lnTo>
                  <a:lnTo>
                    <a:pt x="84" y="40"/>
                  </a:lnTo>
                  <a:lnTo>
                    <a:pt x="84" y="34"/>
                  </a:lnTo>
                  <a:lnTo>
                    <a:pt x="81" y="30"/>
                  </a:lnTo>
                  <a:lnTo>
                    <a:pt x="79" y="29"/>
                  </a:lnTo>
                  <a:lnTo>
                    <a:pt x="76" y="27"/>
                  </a:lnTo>
                  <a:lnTo>
                    <a:pt x="76" y="22"/>
                  </a:lnTo>
                  <a:lnTo>
                    <a:pt x="79" y="15"/>
                  </a:lnTo>
                  <a:lnTo>
                    <a:pt x="83" y="9"/>
                  </a:lnTo>
                  <a:lnTo>
                    <a:pt x="9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6">
              <a:extLst>
                <a:ext uri="{FF2B5EF4-FFF2-40B4-BE49-F238E27FC236}">
                  <a16:creationId xmlns:a16="http://schemas.microsoft.com/office/drawing/2014/main" id="{3684E102-DF59-3980-46C1-1549E7650A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34201" y="2716673"/>
              <a:ext cx="395491" cy="69031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184" y="9"/>
                </a:cxn>
                <a:cxn ang="0">
                  <a:pos x="188" y="16"/>
                </a:cxn>
                <a:cxn ang="0">
                  <a:pos x="200" y="110"/>
                </a:cxn>
                <a:cxn ang="0">
                  <a:pos x="214" y="235"/>
                </a:cxn>
                <a:cxn ang="0">
                  <a:pos x="211" y="256"/>
                </a:cxn>
                <a:cxn ang="0">
                  <a:pos x="213" y="261"/>
                </a:cxn>
                <a:cxn ang="0">
                  <a:pos x="213" y="265"/>
                </a:cxn>
                <a:cxn ang="0">
                  <a:pos x="213" y="268"/>
                </a:cxn>
                <a:cxn ang="0">
                  <a:pos x="220" y="269"/>
                </a:cxn>
                <a:cxn ang="0">
                  <a:pos x="215" y="275"/>
                </a:cxn>
                <a:cxn ang="0">
                  <a:pos x="207" y="270"/>
                </a:cxn>
                <a:cxn ang="0">
                  <a:pos x="201" y="278"/>
                </a:cxn>
                <a:cxn ang="0">
                  <a:pos x="199" y="279"/>
                </a:cxn>
                <a:cxn ang="0">
                  <a:pos x="195" y="285"/>
                </a:cxn>
                <a:cxn ang="0">
                  <a:pos x="192" y="279"/>
                </a:cxn>
                <a:cxn ang="0">
                  <a:pos x="186" y="283"/>
                </a:cxn>
                <a:cxn ang="0">
                  <a:pos x="180" y="282"/>
                </a:cxn>
                <a:cxn ang="0">
                  <a:pos x="178" y="297"/>
                </a:cxn>
                <a:cxn ang="0">
                  <a:pos x="166" y="318"/>
                </a:cxn>
                <a:cxn ang="0">
                  <a:pos x="152" y="328"/>
                </a:cxn>
                <a:cxn ang="0">
                  <a:pos x="143" y="357"/>
                </a:cxn>
                <a:cxn ang="0">
                  <a:pos x="135" y="350"/>
                </a:cxn>
                <a:cxn ang="0">
                  <a:pos x="130" y="356"/>
                </a:cxn>
                <a:cxn ang="0">
                  <a:pos x="123" y="347"/>
                </a:cxn>
                <a:cxn ang="0">
                  <a:pos x="111" y="342"/>
                </a:cxn>
                <a:cxn ang="0">
                  <a:pos x="115" y="348"/>
                </a:cxn>
                <a:cxn ang="0">
                  <a:pos x="106" y="362"/>
                </a:cxn>
                <a:cxn ang="0">
                  <a:pos x="102" y="368"/>
                </a:cxn>
                <a:cxn ang="0">
                  <a:pos x="101" y="370"/>
                </a:cxn>
                <a:cxn ang="0">
                  <a:pos x="88" y="367"/>
                </a:cxn>
                <a:cxn ang="0">
                  <a:pos x="78" y="369"/>
                </a:cxn>
                <a:cxn ang="0">
                  <a:pos x="72" y="368"/>
                </a:cxn>
                <a:cxn ang="0">
                  <a:pos x="72" y="373"/>
                </a:cxn>
                <a:cxn ang="0">
                  <a:pos x="62" y="377"/>
                </a:cxn>
                <a:cxn ang="0">
                  <a:pos x="48" y="373"/>
                </a:cxn>
                <a:cxn ang="0">
                  <a:pos x="29" y="376"/>
                </a:cxn>
                <a:cxn ang="0">
                  <a:pos x="26" y="380"/>
                </a:cxn>
                <a:cxn ang="0">
                  <a:pos x="10" y="382"/>
                </a:cxn>
                <a:cxn ang="0">
                  <a:pos x="2" y="366"/>
                </a:cxn>
                <a:cxn ang="0">
                  <a:pos x="8" y="347"/>
                </a:cxn>
                <a:cxn ang="0">
                  <a:pos x="15" y="338"/>
                </a:cxn>
                <a:cxn ang="0">
                  <a:pos x="32" y="308"/>
                </a:cxn>
                <a:cxn ang="0">
                  <a:pos x="29" y="283"/>
                </a:cxn>
                <a:cxn ang="0">
                  <a:pos x="23" y="275"/>
                </a:cxn>
                <a:cxn ang="0">
                  <a:pos x="17" y="269"/>
                </a:cxn>
                <a:cxn ang="0">
                  <a:pos x="25" y="245"/>
                </a:cxn>
                <a:cxn ang="0">
                  <a:pos x="15" y="31"/>
                </a:cxn>
                <a:cxn ang="0">
                  <a:pos x="16" y="34"/>
                </a:cxn>
                <a:cxn ang="0">
                  <a:pos x="19" y="35"/>
                </a:cxn>
                <a:cxn ang="0">
                  <a:pos x="31" y="28"/>
                </a:cxn>
                <a:cxn ang="0">
                  <a:pos x="47" y="17"/>
                </a:cxn>
                <a:cxn ang="0">
                  <a:pos x="52" y="18"/>
                </a:cxn>
                <a:cxn ang="0">
                  <a:pos x="133" y="7"/>
                </a:cxn>
              </a:cxnLst>
              <a:rect l="0" t="0" r="r" b="b"/>
              <a:pathLst>
                <a:path w="220" h="384">
                  <a:moveTo>
                    <a:pt x="3" y="28"/>
                  </a:moveTo>
                  <a:lnTo>
                    <a:pt x="3" y="31"/>
                  </a:lnTo>
                  <a:lnTo>
                    <a:pt x="2" y="30"/>
                  </a:lnTo>
                  <a:lnTo>
                    <a:pt x="3" y="28"/>
                  </a:lnTo>
                  <a:close/>
                  <a:moveTo>
                    <a:pt x="184" y="0"/>
                  </a:moveTo>
                  <a:lnTo>
                    <a:pt x="185" y="3"/>
                  </a:lnTo>
                  <a:lnTo>
                    <a:pt x="185" y="7"/>
                  </a:lnTo>
                  <a:lnTo>
                    <a:pt x="184" y="9"/>
                  </a:lnTo>
                  <a:lnTo>
                    <a:pt x="185" y="11"/>
                  </a:lnTo>
                  <a:lnTo>
                    <a:pt x="186" y="12"/>
                  </a:lnTo>
                  <a:lnTo>
                    <a:pt x="187" y="14"/>
                  </a:lnTo>
                  <a:lnTo>
                    <a:pt x="188" y="16"/>
                  </a:lnTo>
                  <a:lnTo>
                    <a:pt x="188" y="34"/>
                  </a:lnTo>
                  <a:lnTo>
                    <a:pt x="192" y="59"/>
                  </a:lnTo>
                  <a:lnTo>
                    <a:pt x="196" y="83"/>
                  </a:lnTo>
                  <a:lnTo>
                    <a:pt x="200" y="110"/>
                  </a:lnTo>
                  <a:lnTo>
                    <a:pt x="203" y="144"/>
                  </a:lnTo>
                  <a:lnTo>
                    <a:pt x="206" y="178"/>
                  </a:lnTo>
                  <a:lnTo>
                    <a:pt x="213" y="217"/>
                  </a:lnTo>
                  <a:lnTo>
                    <a:pt x="214" y="235"/>
                  </a:lnTo>
                  <a:lnTo>
                    <a:pt x="213" y="243"/>
                  </a:lnTo>
                  <a:lnTo>
                    <a:pt x="213" y="249"/>
                  </a:lnTo>
                  <a:lnTo>
                    <a:pt x="214" y="257"/>
                  </a:lnTo>
                  <a:lnTo>
                    <a:pt x="211" y="256"/>
                  </a:lnTo>
                  <a:lnTo>
                    <a:pt x="210" y="255"/>
                  </a:lnTo>
                  <a:lnTo>
                    <a:pt x="209" y="255"/>
                  </a:lnTo>
                  <a:lnTo>
                    <a:pt x="209" y="257"/>
                  </a:lnTo>
                  <a:lnTo>
                    <a:pt x="213" y="261"/>
                  </a:lnTo>
                  <a:lnTo>
                    <a:pt x="213" y="263"/>
                  </a:lnTo>
                  <a:lnTo>
                    <a:pt x="214" y="264"/>
                  </a:lnTo>
                  <a:lnTo>
                    <a:pt x="213" y="264"/>
                  </a:lnTo>
                  <a:lnTo>
                    <a:pt x="213" y="265"/>
                  </a:lnTo>
                  <a:lnTo>
                    <a:pt x="208" y="263"/>
                  </a:lnTo>
                  <a:lnTo>
                    <a:pt x="209" y="265"/>
                  </a:lnTo>
                  <a:lnTo>
                    <a:pt x="211" y="268"/>
                  </a:lnTo>
                  <a:lnTo>
                    <a:pt x="213" y="268"/>
                  </a:lnTo>
                  <a:lnTo>
                    <a:pt x="215" y="266"/>
                  </a:lnTo>
                  <a:lnTo>
                    <a:pt x="216" y="266"/>
                  </a:lnTo>
                  <a:lnTo>
                    <a:pt x="218" y="268"/>
                  </a:lnTo>
                  <a:lnTo>
                    <a:pt x="220" y="269"/>
                  </a:lnTo>
                  <a:lnTo>
                    <a:pt x="220" y="270"/>
                  </a:lnTo>
                  <a:lnTo>
                    <a:pt x="218" y="272"/>
                  </a:lnTo>
                  <a:lnTo>
                    <a:pt x="217" y="273"/>
                  </a:lnTo>
                  <a:lnTo>
                    <a:pt x="215" y="275"/>
                  </a:lnTo>
                  <a:lnTo>
                    <a:pt x="210" y="275"/>
                  </a:lnTo>
                  <a:lnTo>
                    <a:pt x="209" y="273"/>
                  </a:lnTo>
                  <a:lnTo>
                    <a:pt x="208" y="271"/>
                  </a:lnTo>
                  <a:lnTo>
                    <a:pt x="207" y="270"/>
                  </a:lnTo>
                  <a:lnTo>
                    <a:pt x="207" y="278"/>
                  </a:lnTo>
                  <a:lnTo>
                    <a:pt x="206" y="279"/>
                  </a:lnTo>
                  <a:lnTo>
                    <a:pt x="202" y="279"/>
                  </a:lnTo>
                  <a:lnTo>
                    <a:pt x="201" y="278"/>
                  </a:lnTo>
                  <a:lnTo>
                    <a:pt x="200" y="278"/>
                  </a:lnTo>
                  <a:lnTo>
                    <a:pt x="200" y="277"/>
                  </a:lnTo>
                  <a:lnTo>
                    <a:pt x="199" y="278"/>
                  </a:lnTo>
                  <a:lnTo>
                    <a:pt x="199" y="279"/>
                  </a:lnTo>
                  <a:lnTo>
                    <a:pt x="200" y="280"/>
                  </a:lnTo>
                  <a:lnTo>
                    <a:pt x="200" y="284"/>
                  </a:lnTo>
                  <a:lnTo>
                    <a:pt x="198" y="285"/>
                  </a:lnTo>
                  <a:lnTo>
                    <a:pt x="195" y="285"/>
                  </a:lnTo>
                  <a:lnTo>
                    <a:pt x="194" y="284"/>
                  </a:lnTo>
                  <a:lnTo>
                    <a:pt x="193" y="282"/>
                  </a:lnTo>
                  <a:lnTo>
                    <a:pt x="193" y="280"/>
                  </a:lnTo>
                  <a:lnTo>
                    <a:pt x="192" y="279"/>
                  </a:lnTo>
                  <a:lnTo>
                    <a:pt x="191" y="279"/>
                  </a:lnTo>
                  <a:lnTo>
                    <a:pt x="189" y="280"/>
                  </a:lnTo>
                  <a:lnTo>
                    <a:pt x="187" y="282"/>
                  </a:lnTo>
                  <a:lnTo>
                    <a:pt x="186" y="283"/>
                  </a:lnTo>
                  <a:lnTo>
                    <a:pt x="184" y="283"/>
                  </a:lnTo>
                  <a:lnTo>
                    <a:pt x="182" y="284"/>
                  </a:lnTo>
                  <a:lnTo>
                    <a:pt x="181" y="284"/>
                  </a:lnTo>
                  <a:lnTo>
                    <a:pt x="180" y="282"/>
                  </a:lnTo>
                  <a:lnTo>
                    <a:pt x="180" y="279"/>
                  </a:lnTo>
                  <a:lnTo>
                    <a:pt x="175" y="284"/>
                  </a:lnTo>
                  <a:lnTo>
                    <a:pt x="175" y="290"/>
                  </a:lnTo>
                  <a:lnTo>
                    <a:pt x="178" y="297"/>
                  </a:lnTo>
                  <a:lnTo>
                    <a:pt x="178" y="305"/>
                  </a:lnTo>
                  <a:lnTo>
                    <a:pt x="172" y="307"/>
                  </a:lnTo>
                  <a:lnTo>
                    <a:pt x="168" y="312"/>
                  </a:lnTo>
                  <a:lnTo>
                    <a:pt x="166" y="318"/>
                  </a:lnTo>
                  <a:lnTo>
                    <a:pt x="165" y="324"/>
                  </a:lnTo>
                  <a:lnTo>
                    <a:pt x="161" y="328"/>
                  </a:lnTo>
                  <a:lnTo>
                    <a:pt x="158" y="329"/>
                  </a:lnTo>
                  <a:lnTo>
                    <a:pt x="152" y="328"/>
                  </a:lnTo>
                  <a:lnTo>
                    <a:pt x="150" y="338"/>
                  </a:lnTo>
                  <a:lnTo>
                    <a:pt x="149" y="347"/>
                  </a:lnTo>
                  <a:lnTo>
                    <a:pt x="146" y="356"/>
                  </a:lnTo>
                  <a:lnTo>
                    <a:pt x="143" y="357"/>
                  </a:lnTo>
                  <a:lnTo>
                    <a:pt x="140" y="357"/>
                  </a:lnTo>
                  <a:lnTo>
                    <a:pt x="138" y="356"/>
                  </a:lnTo>
                  <a:lnTo>
                    <a:pt x="135" y="353"/>
                  </a:lnTo>
                  <a:lnTo>
                    <a:pt x="135" y="350"/>
                  </a:lnTo>
                  <a:lnTo>
                    <a:pt x="133" y="350"/>
                  </a:lnTo>
                  <a:lnTo>
                    <a:pt x="133" y="352"/>
                  </a:lnTo>
                  <a:lnTo>
                    <a:pt x="132" y="354"/>
                  </a:lnTo>
                  <a:lnTo>
                    <a:pt x="130" y="356"/>
                  </a:lnTo>
                  <a:lnTo>
                    <a:pt x="127" y="356"/>
                  </a:lnTo>
                  <a:lnTo>
                    <a:pt x="127" y="352"/>
                  </a:lnTo>
                  <a:lnTo>
                    <a:pt x="125" y="349"/>
                  </a:lnTo>
                  <a:lnTo>
                    <a:pt x="123" y="347"/>
                  </a:lnTo>
                  <a:lnTo>
                    <a:pt x="122" y="345"/>
                  </a:lnTo>
                  <a:lnTo>
                    <a:pt x="118" y="343"/>
                  </a:lnTo>
                  <a:lnTo>
                    <a:pt x="116" y="342"/>
                  </a:lnTo>
                  <a:lnTo>
                    <a:pt x="111" y="342"/>
                  </a:lnTo>
                  <a:lnTo>
                    <a:pt x="111" y="346"/>
                  </a:lnTo>
                  <a:lnTo>
                    <a:pt x="113" y="347"/>
                  </a:lnTo>
                  <a:lnTo>
                    <a:pt x="113" y="348"/>
                  </a:lnTo>
                  <a:lnTo>
                    <a:pt x="115" y="348"/>
                  </a:lnTo>
                  <a:lnTo>
                    <a:pt x="114" y="349"/>
                  </a:lnTo>
                  <a:lnTo>
                    <a:pt x="107" y="353"/>
                  </a:lnTo>
                  <a:lnTo>
                    <a:pt x="106" y="356"/>
                  </a:lnTo>
                  <a:lnTo>
                    <a:pt x="106" y="362"/>
                  </a:lnTo>
                  <a:lnTo>
                    <a:pt x="104" y="366"/>
                  </a:lnTo>
                  <a:lnTo>
                    <a:pt x="104" y="367"/>
                  </a:lnTo>
                  <a:lnTo>
                    <a:pt x="103" y="367"/>
                  </a:lnTo>
                  <a:lnTo>
                    <a:pt x="102" y="368"/>
                  </a:lnTo>
                  <a:lnTo>
                    <a:pt x="100" y="368"/>
                  </a:lnTo>
                  <a:lnTo>
                    <a:pt x="99" y="369"/>
                  </a:lnTo>
                  <a:lnTo>
                    <a:pt x="100" y="369"/>
                  </a:lnTo>
                  <a:lnTo>
                    <a:pt x="101" y="370"/>
                  </a:lnTo>
                  <a:lnTo>
                    <a:pt x="99" y="373"/>
                  </a:lnTo>
                  <a:lnTo>
                    <a:pt x="96" y="373"/>
                  </a:lnTo>
                  <a:lnTo>
                    <a:pt x="92" y="370"/>
                  </a:lnTo>
                  <a:lnTo>
                    <a:pt x="88" y="367"/>
                  </a:lnTo>
                  <a:lnTo>
                    <a:pt x="87" y="364"/>
                  </a:lnTo>
                  <a:lnTo>
                    <a:pt x="83" y="364"/>
                  </a:lnTo>
                  <a:lnTo>
                    <a:pt x="81" y="366"/>
                  </a:lnTo>
                  <a:lnTo>
                    <a:pt x="78" y="369"/>
                  </a:lnTo>
                  <a:lnTo>
                    <a:pt x="75" y="370"/>
                  </a:lnTo>
                  <a:lnTo>
                    <a:pt x="74" y="369"/>
                  </a:lnTo>
                  <a:lnTo>
                    <a:pt x="73" y="367"/>
                  </a:lnTo>
                  <a:lnTo>
                    <a:pt x="72" y="368"/>
                  </a:lnTo>
                  <a:lnTo>
                    <a:pt x="72" y="369"/>
                  </a:lnTo>
                  <a:lnTo>
                    <a:pt x="73" y="370"/>
                  </a:lnTo>
                  <a:lnTo>
                    <a:pt x="73" y="371"/>
                  </a:lnTo>
                  <a:lnTo>
                    <a:pt x="72" y="373"/>
                  </a:lnTo>
                  <a:lnTo>
                    <a:pt x="67" y="373"/>
                  </a:lnTo>
                  <a:lnTo>
                    <a:pt x="66" y="374"/>
                  </a:lnTo>
                  <a:lnTo>
                    <a:pt x="64" y="375"/>
                  </a:lnTo>
                  <a:lnTo>
                    <a:pt x="62" y="377"/>
                  </a:lnTo>
                  <a:lnTo>
                    <a:pt x="61" y="378"/>
                  </a:lnTo>
                  <a:lnTo>
                    <a:pt x="55" y="378"/>
                  </a:lnTo>
                  <a:lnTo>
                    <a:pt x="51" y="374"/>
                  </a:lnTo>
                  <a:lnTo>
                    <a:pt x="48" y="373"/>
                  </a:lnTo>
                  <a:lnTo>
                    <a:pt x="44" y="373"/>
                  </a:lnTo>
                  <a:lnTo>
                    <a:pt x="37" y="374"/>
                  </a:lnTo>
                  <a:lnTo>
                    <a:pt x="31" y="375"/>
                  </a:lnTo>
                  <a:lnTo>
                    <a:pt x="29" y="376"/>
                  </a:lnTo>
                  <a:lnTo>
                    <a:pt x="29" y="384"/>
                  </a:lnTo>
                  <a:lnTo>
                    <a:pt x="28" y="384"/>
                  </a:lnTo>
                  <a:lnTo>
                    <a:pt x="26" y="383"/>
                  </a:lnTo>
                  <a:lnTo>
                    <a:pt x="26" y="380"/>
                  </a:lnTo>
                  <a:lnTo>
                    <a:pt x="25" y="378"/>
                  </a:lnTo>
                  <a:lnTo>
                    <a:pt x="22" y="378"/>
                  </a:lnTo>
                  <a:lnTo>
                    <a:pt x="17" y="380"/>
                  </a:lnTo>
                  <a:lnTo>
                    <a:pt x="10" y="382"/>
                  </a:lnTo>
                  <a:lnTo>
                    <a:pt x="4" y="382"/>
                  </a:lnTo>
                  <a:lnTo>
                    <a:pt x="0" y="381"/>
                  </a:lnTo>
                  <a:lnTo>
                    <a:pt x="0" y="373"/>
                  </a:lnTo>
                  <a:lnTo>
                    <a:pt x="2" y="366"/>
                  </a:lnTo>
                  <a:lnTo>
                    <a:pt x="3" y="359"/>
                  </a:lnTo>
                  <a:lnTo>
                    <a:pt x="3" y="350"/>
                  </a:lnTo>
                  <a:lnTo>
                    <a:pt x="5" y="349"/>
                  </a:lnTo>
                  <a:lnTo>
                    <a:pt x="8" y="347"/>
                  </a:lnTo>
                  <a:lnTo>
                    <a:pt x="10" y="346"/>
                  </a:lnTo>
                  <a:lnTo>
                    <a:pt x="12" y="346"/>
                  </a:lnTo>
                  <a:lnTo>
                    <a:pt x="15" y="347"/>
                  </a:lnTo>
                  <a:lnTo>
                    <a:pt x="15" y="338"/>
                  </a:lnTo>
                  <a:lnTo>
                    <a:pt x="19" y="327"/>
                  </a:lnTo>
                  <a:lnTo>
                    <a:pt x="25" y="317"/>
                  </a:lnTo>
                  <a:lnTo>
                    <a:pt x="29" y="305"/>
                  </a:lnTo>
                  <a:lnTo>
                    <a:pt x="32" y="308"/>
                  </a:lnTo>
                  <a:lnTo>
                    <a:pt x="33" y="308"/>
                  </a:lnTo>
                  <a:lnTo>
                    <a:pt x="32" y="301"/>
                  </a:lnTo>
                  <a:lnTo>
                    <a:pt x="30" y="292"/>
                  </a:lnTo>
                  <a:lnTo>
                    <a:pt x="29" y="283"/>
                  </a:lnTo>
                  <a:lnTo>
                    <a:pt x="25" y="279"/>
                  </a:lnTo>
                  <a:lnTo>
                    <a:pt x="24" y="277"/>
                  </a:lnTo>
                  <a:lnTo>
                    <a:pt x="23" y="276"/>
                  </a:lnTo>
                  <a:lnTo>
                    <a:pt x="23" y="275"/>
                  </a:lnTo>
                  <a:lnTo>
                    <a:pt x="24" y="273"/>
                  </a:lnTo>
                  <a:lnTo>
                    <a:pt x="24" y="272"/>
                  </a:lnTo>
                  <a:lnTo>
                    <a:pt x="21" y="272"/>
                  </a:lnTo>
                  <a:lnTo>
                    <a:pt x="17" y="269"/>
                  </a:lnTo>
                  <a:lnTo>
                    <a:pt x="19" y="263"/>
                  </a:lnTo>
                  <a:lnTo>
                    <a:pt x="19" y="255"/>
                  </a:lnTo>
                  <a:lnTo>
                    <a:pt x="22" y="249"/>
                  </a:lnTo>
                  <a:lnTo>
                    <a:pt x="25" y="245"/>
                  </a:lnTo>
                  <a:lnTo>
                    <a:pt x="17" y="174"/>
                  </a:lnTo>
                  <a:lnTo>
                    <a:pt x="11" y="101"/>
                  </a:lnTo>
                  <a:lnTo>
                    <a:pt x="3" y="31"/>
                  </a:lnTo>
                  <a:lnTo>
                    <a:pt x="15" y="31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6" y="33"/>
                  </a:lnTo>
                  <a:lnTo>
                    <a:pt x="16" y="34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6" y="37"/>
                  </a:lnTo>
                  <a:lnTo>
                    <a:pt x="19" y="35"/>
                  </a:lnTo>
                  <a:lnTo>
                    <a:pt x="22" y="34"/>
                  </a:lnTo>
                  <a:lnTo>
                    <a:pt x="25" y="32"/>
                  </a:lnTo>
                  <a:lnTo>
                    <a:pt x="29" y="31"/>
                  </a:lnTo>
                  <a:lnTo>
                    <a:pt x="31" y="28"/>
                  </a:lnTo>
                  <a:lnTo>
                    <a:pt x="35" y="26"/>
                  </a:lnTo>
                  <a:lnTo>
                    <a:pt x="38" y="23"/>
                  </a:lnTo>
                  <a:lnTo>
                    <a:pt x="45" y="18"/>
                  </a:lnTo>
                  <a:lnTo>
                    <a:pt x="47" y="17"/>
                  </a:lnTo>
                  <a:lnTo>
                    <a:pt x="51" y="20"/>
                  </a:lnTo>
                  <a:lnTo>
                    <a:pt x="52" y="19"/>
                  </a:lnTo>
                  <a:lnTo>
                    <a:pt x="53" y="19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72" y="13"/>
                  </a:lnTo>
                  <a:lnTo>
                    <a:pt x="121" y="9"/>
                  </a:lnTo>
                  <a:lnTo>
                    <a:pt x="133" y="7"/>
                  </a:lnTo>
                  <a:lnTo>
                    <a:pt x="149" y="5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7">
              <a:extLst>
                <a:ext uri="{FF2B5EF4-FFF2-40B4-BE49-F238E27FC236}">
                  <a16:creationId xmlns:a16="http://schemas.microsoft.com/office/drawing/2014/main" id="{00F593F9-D20E-516A-662A-A3278C8EB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7814" y="2637575"/>
              <a:ext cx="521329" cy="927606"/>
            </a:xfrm>
            <a:custGeom>
              <a:avLst/>
              <a:gdLst/>
              <a:ahLst/>
              <a:cxnLst>
                <a:cxn ang="0">
                  <a:pos x="238" y="16"/>
                </a:cxn>
                <a:cxn ang="0">
                  <a:pos x="247" y="32"/>
                </a:cxn>
                <a:cxn ang="0">
                  <a:pos x="251" y="44"/>
                </a:cxn>
                <a:cxn ang="0">
                  <a:pos x="267" y="86"/>
                </a:cxn>
                <a:cxn ang="0">
                  <a:pos x="272" y="151"/>
                </a:cxn>
                <a:cxn ang="0">
                  <a:pos x="282" y="247"/>
                </a:cxn>
                <a:cxn ang="0">
                  <a:pos x="281" y="292"/>
                </a:cxn>
                <a:cxn ang="0">
                  <a:pos x="281" y="298"/>
                </a:cxn>
                <a:cxn ang="0">
                  <a:pos x="280" y="305"/>
                </a:cxn>
                <a:cxn ang="0">
                  <a:pos x="286" y="324"/>
                </a:cxn>
                <a:cxn ang="0">
                  <a:pos x="290" y="347"/>
                </a:cxn>
                <a:cxn ang="0">
                  <a:pos x="282" y="365"/>
                </a:cxn>
                <a:cxn ang="0">
                  <a:pos x="275" y="379"/>
                </a:cxn>
                <a:cxn ang="0">
                  <a:pos x="266" y="392"/>
                </a:cxn>
                <a:cxn ang="0">
                  <a:pos x="262" y="414"/>
                </a:cxn>
                <a:cxn ang="0">
                  <a:pos x="262" y="435"/>
                </a:cxn>
                <a:cxn ang="0">
                  <a:pos x="259" y="452"/>
                </a:cxn>
                <a:cxn ang="0">
                  <a:pos x="248" y="470"/>
                </a:cxn>
                <a:cxn ang="0">
                  <a:pos x="232" y="488"/>
                </a:cxn>
                <a:cxn ang="0">
                  <a:pos x="239" y="503"/>
                </a:cxn>
                <a:cxn ang="0">
                  <a:pos x="219" y="499"/>
                </a:cxn>
                <a:cxn ang="0">
                  <a:pos x="194" y="501"/>
                </a:cxn>
                <a:cxn ang="0">
                  <a:pos x="176" y="512"/>
                </a:cxn>
                <a:cxn ang="0">
                  <a:pos x="163" y="496"/>
                </a:cxn>
                <a:cxn ang="0">
                  <a:pos x="167" y="484"/>
                </a:cxn>
                <a:cxn ang="0">
                  <a:pos x="160" y="466"/>
                </a:cxn>
                <a:cxn ang="0">
                  <a:pos x="148" y="449"/>
                </a:cxn>
                <a:cxn ang="0">
                  <a:pos x="127" y="436"/>
                </a:cxn>
                <a:cxn ang="0">
                  <a:pos x="123" y="429"/>
                </a:cxn>
                <a:cxn ang="0">
                  <a:pos x="112" y="427"/>
                </a:cxn>
                <a:cxn ang="0">
                  <a:pos x="111" y="422"/>
                </a:cxn>
                <a:cxn ang="0">
                  <a:pos x="95" y="401"/>
                </a:cxn>
                <a:cxn ang="0">
                  <a:pos x="104" y="373"/>
                </a:cxn>
                <a:cxn ang="0">
                  <a:pos x="102" y="347"/>
                </a:cxn>
                <a:cxn ang="0">
                  <a:pos x="68" y="347"/>
                </a:cxn>
                <a:cxn ang="0">
                  <a:pos x="53" y="308"/>
                </a:cxn>
                <a:cxn ang="0">
                  <a:pos x="35" y="294"/>
                </a:cxn>
                <a:cxn ang="0">
                  <a:pos x="27" y="287"/>
                </a:cxn>
                <a:cxn ang="0">
                  <a:pos x="10" y="266"/>
                </a:cxn>
                <a:cxn ang="0">
                  <a:pos x="0" y="231"/>
                </a:cxn>
                <a:cxn ang="0">
                  <a:pos x="8" y="214"/>
                </a:cxn>
                <a:cxn ang="0">
                  <a:pos x="11" y="194"/>
                </a:cxn>
                <a:cxn ang="0">
                  <a:pos x="26" y="175"/>
                </a:cxn>
                <a:cxn ang="0">
                  <a:pos x="38" y="154"/>
                </a:cxn>
                <a:cxn ang="0">
                  <a:pos x="28" y="137"/>
                </a:cxn>
                <a:cxn ang="0">
                  <a:pos x="26" y="118"/>
                </a:cxn>
                <a:cxn ang="0">
                  <a:pos x="74" y="90"/>
                </a:cxn>
                <a:cxn ang="0">
                  <a:pos x="85" y="63"/>
                </a:cxn>
                <a:cxn ang="0">
                  <a:pos x="82" y="44"/>
                </a:cxn>
                <a:cxn ang="0">
                  <a:pos x="69" y="34"/>
                </a:cxn>
                <a:cxn ang="0">
                  <a:pos x="57" y="18"/>
                </a:cxn>
                <a:cxn ang="0">
                  <a:pos x="50" y="14"/>
                </a:cxn>
                <a:cxn ang="0">
                  <a:pos x="99" y="9"/>
                </a:cxn>
                <a:cxn ang="0">
                  <a:pos x="237" y="0"/>
                </a:cxn>
              </a:cxnLst>
              <a:rect l="0" t="0" r="r" b="b"/>
              <a:pathLst>
                <a:path w="290" h="516">
                  <a:moveTo>
                    <a:pt x="237" y="0"/>
                  </a:moveTo>
                  <a:lnTo>
                    <a:pt x="237" y="9"/>
                  </a:lnTo>
                  <a:lnTo>
                    <a:pt x="238" y="16"/>
                  </a:lnTo>
                  <a:lnTo>
                    <a:pt x="241" y="23"/>
                  </a:lnTo>
                  <a:lnTo>
                    <a:pt x="246" y="30"/>
                  </a:lnTo>
                  <a:lnTo>
                    <a:pt x="247" y="32"/>
                  </a:lnTo>
                  <a:lnTo>
                    <a:pt x="248" y="34"/>
                  </a:lnTo>
                  <a:lnTo>
                    <a:pt x="251" y="36"/>
                  </a:lnTo>
                  <a:lnTo>
                    <a:pt x="251" y="44"/>
                  </a:lnTo>
                  <a:lnTo>
                    <a:pt x="259" y="58"/>
                  </a:lnTo>
                  <a:lnTo>
                    <a:pt x="265" y="72"/>
                  </a:lnTo>
                  <a:lnTo>
                    <a:pt x="267" y="86"/>
                  </a:lnTo>
                  <a:lnTo>
                    <a:pt x="267" y="103"/>
                  </a:lnTo>
                  <a:lnTo>
                    <a:pt x="268" y="118"/>
                  </a:lnTo>
                  <a:lnTo>
                    <a:pt x="272" y="151"/>
                  </a:lnTo>
                  <a:lnTo>
                    <a:pt x="275" y="184"/>
                  </a:lnTo>
                  <a:lnTo>
                    <a:pt x="279" y="217"/>
                  </a:lnTo>
                  <a:lnTo>
                    <a:pt x="282" y="247"/>
                  </a:lnTo>
                  <a:lnTo>
                    <a:pt x="284" y="271"/>
                  </a:lnTo>
                  <a:lnTo>
                    <a:pt x="284" y="285"/>
                  </a:lnTo>
                  <a:lnTo>
                    <a:pt x="281" y="292"/>
                  </a:lnTo>
                  <a:lnTo>
                    <a:pt x="280" y="295"/>
                  </a:lnTo>
                  <a:lnTo>
                    <a:pt x="280" y="298"/>
                  </a:lnTo>
                  <a:lnTo>
                    <a:pt x="281" y="298"/>
                  </a:lnTo>
                  <a:lnTo>
                    <a:pt x="282" y="299"/>
                  </a:lnTo>
                  <a:lnTo>
                    <a:pt x="282" y="300"/>
                  </a:lnTo>
                  <a:lnTo>
                    <a:pt x="280" y="305"/>
                  </a:lnTo>
                  <a:lnTo>
                    <a:pt x="280" y="309"/>
                  </a:lnTo>
                  <a:lnTo>
                    <a:pt x="282" y="317"/>
                  </a:lnTo>
                  <a:lnTo>
                    <a:pt x="286" y="324"/>
                  </a:lnTo>
                  <a:lnTo>
                    <a:pt x="289" y="334"/>
                  </a:lnTo>
                  <a:lnTo>
                    <a:pt x="290" y="343"/>
                  </a:lnTo>
                  <a:lnTo>
                    <a:pt x="290" y="347"/>
                  </a:lnTo>
                  <a:lnTo>
                    <a:pt x="287" y="354"/>
                  </a:lnTo>
                  <a:lnTo>
                    <a:pt x="284" y="357"/>
                  </a:lnTo>
                  <a:lnTo>
                    <a:pt x="282" y="365"/>
                  </a:lnTo>
                  <a:lnTo>
                    <a:pt x="280" y="371"/>
                  </a:lnTo>
                  <a:lnTo>
                    <a:pt x="276" y="377"/>
                  </a:lnTo>
                  <a:lnTo>
                    <a:pt x="275" y="379"/>
                  </a:lnTo>
                  <a:lnTo>
                    <a:pt x="273" y="383"/>
                  </a:lnTo>
                  <a:lnTo>
                    <a:pt x="272" y="386"/>
                  </a:lnTo>
                  <a:lnTo>
                    <a:pt x="266" y="392"/>
                  </a:lnTo>
                  <a:lnTo>
                    <a:pt x="262" y="394"/>
                  </a:lnTo>
                  <a:lnTo>
                    <a:pt x="263" y="405"/>
                  </a:lnTo>
                  <a:lnTo>
                    <a:pt x="262" y="414"/>
                  </a:lnTo>
                  <a:lnTo>
                    <a:pt x="260" y="425"/>
                  </a:lnTo>
                  <a:lnTo>
                    <a:pt x="260" y="428"/>
                  </a:lnTo>
                  <a:lnTo>
                    <a:pt x="262" y="435"/>
                  </a:lnTo>
                  <a:lnTo>
                    <a:pt x="262" y="440"/>
                  </a:lnTo>
                  <a:lnTo>
                    <a:pt x="261" y="446"/>
                  </a:lnTo>
                  <a:lnTo>
                    <a:pt x="259" y="452"/>
                  </a:lnTo>
                  <a:lnTo>
                    <a:pt x="258" y="459"/>
                  </a:lnTo>
                  <a:lnTo>
                    <a:pt x="260" y="468"/>
                  </a:lnTo>
                  <a:lnTo>
                    <a:pt x="248" y="470"/>
                  </a:lnTo>
                  <a:lnTo>
                    <a:pt x="238" y="475"/>
                  </a:lnTo>
                  <a:lnTo>
                    <a:pt x="231" y="482"/>
                  </a:lnTo>
                  <a:lnTo>
                    <a:pt x="232" y="488"/>
                  </a:lnTo>
                  <a:lnTo>
                    <a:pt x="235" y="492"/>
                  </a:lnTo>
                  <a:lnTo>
                    <a:pt x="238" y="497"/>
                  </a:lnTo>
                  <a:lnTo>
                    <a:pt x="239" y="503"/>
                  </a:lnTo>
                  <a:lnTo>
                    <a:pt x="237" y="508"/>
                  </a:lnTo>
                  <a:lnTo>
                    <a:pt x="229" y="503"/>
                  </a:lnTo>
                  <a:lnTo>
                    <a:pt x="219" y="499"/>
                  </a:lnTo>
                  <a:lnTo>
                    <a:pt x="210" y="498"/>
                  </a:lnTo>
                  <a:lnTo>
                    <a:pt x="202" y="498"/>
                  </a:lnTo>
                  <a:lnTo>
                    <a:pt x="194" y="501"/>
                  </a:lnTo>
                  <a:lnTo>
                    <a:pt x="188" y="506"/>
                  </a:lnTo>
                  <a:lnTo>
                    <a:pt x="183" y="516"/>
                  </a:lnTo>
                  <a:lnTo>
                    <a:pt x="176" y="512"/>
                  </a:lnTo>
                  <a:lnTo>
                    <a:pt x="168" y="506"/>
                  </a:lnTo>
                  <a:lnTo>
                    <a:pt x="163" y="498"/>
                  </a:lnTo>
                  <a:lnTo>
                    <a:pt x="163" y="496"/>
                  </a:lnTo>
                  <a:lnTo>
                    <a:pt x="166" y="491"/>
                  </a:lnTo>
                  <a:lnTo>
                    <a:pt x="167" y="488"/>
                  </a:lnTo>
                  <a:lnTo>
                    <a:pt x="167" y="484"/>
                  </a:lnTo>
                  <a:lnTo>
                    <a:pt x="166" y="477"/>
                  </a:lnTo>
                  <a:lnTo>
                    <a:pt x="162" y="471"/>
                  </a:lnTo>
                  <a:lnTo>
                    <a:pt x="160" y="466"/>
                  </a:lnTo>
                  <a:lnTo>
                    <a:pt x="161" y="459"/>
                  </a:lnTo>
                  <a:lnTo>
                    <a:pt x="154" y="455"/>
                  </a:lnTo>
                  <a:lnTo>
                    <a:pt x="148" y="449"/>
                  </a:lnTo>
                  <a:lnTo>
                    <a:pt x="142" y="442"/>
                  </a:lnTo>
                  <a:lnTo>
                    <a:pt x="135" y="436"/>
                  </a:lnTo>
                  <a:lnTo>
                    <a:pt x="127" y="436"/>
                  </a:lnTo>
                  <a:lnTo>
                    <a:pt x="127" y="431"/>
                  </a:lnTo>
                  <a:lnTo>
                    <a:pt x="125" y="431"/>
                  </a:lnTo>
                  <a:lnTo>
                    <a:pt x="123" y="429"/>
                  </a:lnTo>
                  <a:lnTo>
                    <a:pt x="117" y="429"/>
                  </a:lnTo>
                  <a:lnTo>
                    <a:pt x="113" y="428"/>
                  </a:lnTo>
                  <a:lnTo>
                    <a:pt x="112" y="427"/>
                  </a:lnTo>
                  <a:lnTo>
                    <a:pt x="112" y="425"/>
                  </a:lnTo>
                  <a:lnTo>
                    <a:pt x="111" y="424"/>
                  </a:lnTo>
                  <a:lnTo>
                    <a:pt x="111" y="422"/>
                  </a:lnTo>
                  <a:lnTo>
                    <a:pt x="102" y="417"/>
                  </a:lnTo>
                  <a:lnTo>
                    <a:pt x="97" y="410"/>
                  </a:lnTo>
                  <a:lnTo>
                    <a:pt x="95" y="401"/>
                  </a:lnTo>
                  <a:lnTo>
                    <a:pt x="96" y="392"/>
                  </a:lnTo>
                  <a:lnTo>
                    <a:pt x="102" y="380"/>
                  </a:lnTo>
                  <a:lnTo>
                    <a:pt x="104" y="373"/>
                  </a:lnTo>
                  <a:lnTo>
                    <a:pt x="105" y="364"/>
                  </a:lnTo>
                  <a:lnTo>
                    <a:pt x="107" y="352"/>
                  </a:lnTo>
                  <a:lnTo>
                    <a:pt x="102" y="347"/>
                  </a:lnTo>
                  <a:lnTo>
                    <a:pt x="93" y="342"/>
                  </a:lnTo>
                  <a:lnTo>
                    <a:pt x="85" y="341"/>
                  </a:lnTo>
                  <a:lnTo>
                    <a:pt x="68" y="347"/>
                  </a:lnTo>
                  <a:lnTo>
                    <a:pt x="63" y="326"/>
                  </a:lnTo>
                  <a:lnTo>
                    <a:pt x="60" y="315"/>
                  </a:lnTo>
                  <a:lnTo>
                    <a:pt x="53" y="308"/>
                  </a:lnTo>
                  <a:lnTo>
                    <a:pt x="46" y="305"/>
                  </a:lnTo>
                  <a:lnTo>
                    <a:pt x="38" y="299"/>
                  </a:lnTo>
                  <a:lnTo>
                    <a:pt x="35" y="294"/>
                  </a:lnTo>
                  <a:lnTo>
                    <a:pt x="33" y="292"/>
                  </a:lnTo>
                  <a:lnTo>
                    <a:pt x="32" y="289"/>
                  </a:lnTo>
                  <a:lnTo>
                    <a:pt x="27" y="287"/>
                  </a:lnTo>
                  <a:lnTo>
                    <a:pt x="15" y="278"/>
                  </a:lnTo>
                  <a:lnTo>
                    <a:pt x="12" y="273"/>
                  </a:lnTo>
                  <a:lnTo>
                    <a:pt x="10" y="266"/>
                  </a:lnTo>
                  <a:lnTo>
                    <a:pt x="8" y="258"/>
                  </a:lnTo>
                  <a:lnTo>
                    <a:pt x="3" y="240"/>
                  </a:lnTo>
                  <a:lnTo>
                    <a:pt x="0" y="231"/>
                  </a:lnTo>
                  <a:lnTo>
                    <a:pt x="1" y="225"/>
                  </a:lnTo>
                  <a:lnTo>
                    <a:pt x="4" y="221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6" y="200"/>
                  </a:lnTo>
                  <a:lnTo>
                    <a:pt x="11" y="194"/>
                  </a:lnTo>
                  <a:lnTo>
                    <a:pt x="19" y="189"/>
                  </a:lnTo>
                  <a:lnTo>
                    <a:pt x="26" y="186"/>
                  </a:lnTo>
                  <a:lnTo>
                    <a:pt x="26" y="175"/>
                  </a:lnTo>
                  <a:lnTo>
                    <a:pt x="29" y="168"/>
                  </a:lnTo>
                  <a:lnTo>
                    <a:pt x="34" y="161"/>
                  </a:lnTo>
                  <a:lnTo>
                    <a:pt x="38" y="154"/>
                  </a:lnTo>
                  <a:lnTo>
                    <a:pt x="35" y="147"/>
                  </a:lnTo>
                  <a:lnTo>
                    <a:pt x="32" y="141"/>
                  </a:lnTo>
                  <a:lnTo>
                    <a:pt x="28" y="137"/>
                  </a:lnTo>
                  <a:lnTo>
                    <a:pt x="26" y="132"/>
                  </a:lnTo>
                  <a:lnTo>
                    <a:pt x="25" y="126"/>
                  </a:lnTo>
                  <a:lnTo>
                    <a:pt x="26" y="118"/>
                  </a:lnTo>
                  <a:lnTo>
                    <a:pt x="49" y="111"/>
                  </a:lnTo>
                  <a:lnTo>
                    <a:pt x="71" y="102"/>
                  </a:lnTo>
                  <a:lnTo>
                    <a:pt x="74" y="90"/>
                  </a:lnTo>
                  <a:lnTo>
                    <a:pt x="78" y="81"/>
                  </a:lnTo>
                  <a:lnTo>
                    <a:pt x="83" y="72"/>
                  </a:lnTo>
                  <a:lnTo>
                    <a:pt x="85" y="63"/>
                  </a:lnTo>
                  <a:lnTo>
                    <a:pt x="85" y="53"/>
                  </a:lnTo>
                  <a:lnTo>
                    <a:pt x="84" y="48"/>
                  </a:lnTo>
                  <a:lnTo>
                    <a:pt x="82" y="44"/>
                  </a:lnTo>
                  <a:lnTo>
                    <a:pt x="78" y="41"/>
                  </a:lnTo>
                  <a:lnTo>
                    <a:pt x="71" y="36"/>
                  </a:lnTo>
                  <a:lnTo>
                    <a:pt x="69" y="34"/>
                  </a:lnTo>
                  <a:lnTo>
                    <a:pt x="62" y="23"/>
                  </a:lnTo>
                  <a:lnTo>
                    <a:pt x="60" y="19"/>
                  </a:lnTo>
                  <a:lnTo>
                    <a:pt x="57" y="18"/>
                  </a:lnTo>
                  <a:lnTo>
                    <a:pt x="56" y="16"/>
                  </a:lnTo>
                  <a:lnTo>
                    <a:pt x="53" y="16"/>
                  </a:lnTo>
                  <a:lnTo>
                    <a:pt x="50" y="14"/>
                  </a:lnTo>
                  <a:lnTo>
                    <a:pt x="50" y="13"/>
                  </a:lnTo>
                  <a:lnTo>
                    <a:pt x="52" y="11"/>
                  </a:lnTo>
                  <a:lnTo>
                    <a:pt x="99" y="9"/>
                  </a:lnTo>
                  <a:lnTo>
                    <a:pt x="146" y="6"/>
                  </a:lnTo>
                  <a:lnTo>
                    <a:pt x="191" y="2"/>
                  </a:lnTo>
                  <a:lnTo>
                    <a:pt x="23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8">
              <a:extLst>
                <a:ext uri="{FF2B5EF4-FFF2-40B4-BE49-F238E27FC236}">
                  <a16:creationId xmlns:a16="http://schemas.microsoft.com/office/drawing/2014/main" id="{C6DC9F6C-1272-70FC-C0C1-7E73AA4F80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5687" y="1916702"/>
              <a:ext cx="657953" cy="735254"/>
            </a:xfrm>
            <a:custGeom>
              <a:avLst/>
              <a:gdLst/>
              <a:ahLst/>
              <a:cxnLst>
                <a:cxn ang="0">
                  <a:pos x="123" y="14"/>
                </a:cxn>
                <a:cxn ang="0">
                  <a:pos x="138" y="30"/>
                </a:cxn>
                <a:cxn ang="0">
                  <a:pos x="178" y="57"/>
                </a:cxn>
                <a:cxn ang="0">
                  <a:pos x="223" y="63"/>
                </a:cxn>
                <a:cxn ang="0">
                  <a:pos x="234" y="64"/>
                </a:cxn>
                <a:cxn ang="0">
                  <a:pos x="259" y="77"/>
                </a:cxn>
                <a:cxn ang="0">
                  <a:pos x="301" y="79"/>
                </a:cxn>
                <a:cxn ang="0">
                  <a:pos x="305" y="84"/>
                </a:cxn>
                <a:cxn ang="0">
                  <a:pos x="315" y="94"/>
                </a:cxn>
                <a:cxn ang="0">
                  <a:pos x="329" y="114"/>
                </a:cxn>
                <a:cxn ang="0">
                  <a:pos x="328" y="132"/>
                </a:cxn>
                <a:cxn ang="0">
                  <a:pos x="337" y="141"/>
                </a:cxn>
                <a:cxn ang="0">
                  <a:pos x="344" y="157"/>
                </a:cxn>
                <a:cxn ang="0">
                  <a:pos x="333" y="167"/>
                </a:cxn>
                <a:cxn ang="0">
                  <a:pos x="323" y="192"/>
                </a:cxn>
                <a:cxn ang="0">
                  <a:pos x="327" y="210"/>
                </a:cxn>
                <a:cxn ang="0">
                  <a:pos x="333" y="207"/>
                </a:cxn>
                <a:cxn ang="0">
                  <a:pos x="335" y="203"/>
                </a:cxn>
                <a:cxn ang="0">
                  <a:pos x="358" y="175"/>
                </a:cxn>
                <a:cxn ang="0">
                  <a:pos x="365" y="190"/>
                </a:cxn>
                <a:cxn ang="0">
                  <a:pos x="358" y="209"/>
                </a:cxn>
                <a:cxn ang="0">
                  <a:pos x="360" y="240"/>
                </a:cxn>
                <a:cxn ang="0">
                  <a:pos x="353" y="245"/>
                </a:cxn>
                <a:cxn ang="0">
                  <a:pos x="350" y="254"/>
                </a:cxn>
                <a:cxn ang="0">
                  <a:pos x="351" y="274"/>
                </a:cxn>
                <a:cxn ang="0">
                  <a:pos x="347" y="304"/>
                </a:cxn>
                <a:cxn ang="0">
                  <a:pos x="345" y="335"/>
                </a:cxn>
                <a:cxn ang="0">
                  <a:pos x="344" y="346"/>
                </a:cxn>
                <a:cxn ang="0">
                  <a:pos x="347" y="354"/>
                </a:cxn>
                <a:cxn ang="0">
                  <a:pos x="355" y="373"/>
                </a:cxn>
                <a:cxn ang="0">
                  <a:pos x="308" y="400"/>
                </a:cxn>
                <a:cxn ang="0">
                  <a:pos x="165" y="409"/>
                </a:cxn>
                <a:cxn ang="0">
                  <a:pos x="163" y="402"/>
                </a:cxn>
                <a:cxn ang="0">
                  <a:pos x="152" y="396"/>
                </a:cxn>
                <a:cxn ang="0">
                  <a:pos x="128" y="361"/>
                </a:cxn>
                <a:cxn ang="0">
                  <a:pos x="132" y="342"/>
                </a:cxn>
                <a:cxn ang="0">
                  <a:pos x="126" y="336"/>
                </a:cxn>
                <a:cxn ang="0">
                  <a:pos x="119" y="321"/>
                </a:cxn>
                <a:cxn ang="0">
                  <a:pos x="116" y="294"/>
                </a:cxn>
                <a:cxn ang="0">
                  <a:pos x="100" y="273"/>
                </a:cxn>
                <a:cxn ang="0">
                  <a:pos x="85" y="268"/>
                </a:cxn>
                <a:cxn ang="0">
                  <a:pos x="61" y="239"/>
                </a:cxn>
                <a:cxn ang="0">
                  <a:pos x="52" y="237"/>
                </a:cxn>
                <a:cxn ang="0">
                  <a:pos x="37" y="225"/>
                </a:cxn>
                <a:cxn ang="0">
                  <a:pos x="21" y="221"/>
                </a:cxn>
                <a:cxn ang="0">
                  <a:pos x="16" y="213"/>
                </a:cxn>
                <a:cxn ang="0">
                  <a:pos x="11" y="199"/>
                </a:cxn>
                <a:cxn ang="0">
                  <a:pos x="17" y="149"/>
                </a:cxn>
                <a:cxn ang="0">
                  <a:pos x="1" y="130"/>
                </a:cxn>
                <a:cxn ang="0">
                  <a:pos x="3" y="122"/>
                </a:cxn>
                <a:cxn ang="0">
                  <a:pos x="7" y="116"/>
                </a:cxn>
                <a:cxn ang="0">
                  <a:pos x="9" y="105"/>
                </a:cxn>
                <a:cxn ang="0">
                  <a:pos x="16" y="102"/>
                </a:cxn>
                <a:cxn ang="0">
                  <a:pos x="30" y="92"/>
                </a:cxn>
                <a:cxn ang="0">
                  <a:pos x="36" y="50"/>
                </a:cxn>
                <a:cxn ang="0">
                  <a:pos x="40" y="30"/>
                </a:cxn>
                <a:cxn ang="0">
                  <a:pos x="43" y="23"/>
                </a:cxn>
                <a:cxn ang="0">
                  <a:pos x="78" y="23"/>
                </a:cxn>
                <a:cxn ang="0">
                  <a:pos x="114" y="4"/>
                </a:cxn>
              </a:cxnLst>
              <a:rect l="0" t="0" r="r" b="b"/>
              <a:pathLst>
                <a:path w="366" h="409">
                  <a:moveTo>
                    <a:pt x="124" y="0"/>
                  </a:moveTo>
                  <a:lnTo>
                    <a:pt x="125" y="7"/>
                  </a:lnTo>
                  <a:lnTo>
                    <a:pt x="123" y="14"/>
                  </a:lnTo>
                  <a:lnTo>
                    <a:pt x="119" y="23"/>
                  </a:lnTo>
                  <a:lnTo>
                    <a:pt x="118" y="31"/>
                  </a:lnTo>
                  <a:lnTo>
                    <a:pt x="138" y="30"/>
                  </a:lnTo>
                  <a:lnTo>
                    <a:pt x="154" y="35"/>
                  </a:lnTo>
                  <a:lnTo>
                    <a:pt x="168" y="44"/>
                  </a:lnTo>
                  <a:lnTo>
                    <a:pt x="178" y="57"/>
                  </a:lnTo>
                  <a:lnTo>
                    <a:pt x="193" y="59"/>
                  </a:lnTo>
                  <a:lnTo>
                    <a:pt x="208" y="60"/>
                  </a:lnTo>
                  <a:lnTo>
                    <a:pt x="223" y="63"/>
                  </a:lnTo>
                  <a:lnTo>
                    <a:pt x="227" y="63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7" y="65"/>
                  </a:lnTo>
                  <a:lnTo>
                    <a:pt x="248" y="71"/>
                  </a:lnTo>
                  <a:lnTo>
                    <a:pt x="259" y="77"/>
                  </a:lnTo>
                  <a:lnTo>
                    <a:pt x="273" y="78"/>
                  </a:lnTo>
                  <a:lnTo>
                    <a:pt x="287" y="78"/>
                  </a:lnTo>
                  <a:lnTo>
                    <a:pt x="301" y="79"/>
                  </a:lnTo>
                  <a:lnTo>
                    <a:pt x="302" y="81"/>
                  </a:lnTo>
                  <a:lnTo>
                    <a:pt x="302" y="83"/>
                  </a:lnTo>
                  <a:lnTo>
                    <a:pt x="305" y="84"/>
                  </a:lnTo>
                  <a:lnTo>
                    <a:pt x="307" y="86"/>
                  </a:lnTo>
                  <a:lnTo>
                    <a:pt x="307" y="93"/>
                  </a:lnTo>
                  <a:lnTo>
                    <a:pt x="315" y="94"/>
                  </a:lnTo>
                  <a:lnTo>
                    <a:pt x="327" y="99"/>
                  </a:lnTo>
                  <a:lnTo>
                    <a:pt x="329" y="107"/>
                  </a:lnTo>
                  <a:lnTo>
                    <a:pt x="329" y="114"/>
                  </a:lnTo>
                  <a:lnTo>
                    <a:pt x="328" y="121"/>
                  </a:lnTo>
                  <a:lnTo>
                    <a:pt x="327" y="130"/>
                  </a:lnTo>
                  <a:lnTo>
                    <a:pt x="328" y="132"/>
                  </a:lnTo>
                  <a:lnTo>
                    <a:pt x="330" y="133"/>
                  </a:lnTo>
                  <a:lnTo>
                    <a:pt x="338" y="133"/>
                  </a:lnTo>
                  <a:lnTo>
                    <a:pt x="337" y="141"/>
                  </a:lnTo>
                  <a:lnTo>
                    <a:pt x="340" y="147"/>
                  </a:lnTo>
                  <a:lnTo>
                    <a:pt x="342" y="151"/>
                  </a:lnTo>
                  <a:lnTo>
                    <a:pt x="344" y="157"/>
                  </a:lnTo>
                  <a:lnTo>
                    <a:pt x="344" y="164"/>
                  </a:lnTo>
                  <a:lnTo>
                    <a:pt x="337" y="167"/>
                  </a:lnTo>
                  <a:lnTo>
                    <a:pt x="333" y="167"/>
                  </a:lnTo>
                  <a:lnTo>
                    <a:pt x="331" y="176"/>
                  </a:lnTo>
                  <a:lnTo>
                    <a:pt x="328" y="184"/>
                  </a:lnTo>
                  <a:lnTo>
                    <a:pt x="323" y="192"/>
                  </a:lnTo>
                  <a:lnTo>
                    <a:pt x="322" y="200"/>
                  </a:lnTo>
                  <a:lnTo>
                    <a:pt x="324" y="209"/>
                  </a:lnTo>
                  <a:lnTo>
                    <a:pt x="327" y="210"/>
                  </a:lnTo>
                  <a:lnTo>
                    <a:pt x="329" y="210"/>
                  </a:lnTo>
                  <a:lnTo>
                    <a:pt x="330" y="209"/>
                  </a:lnTo>
                  <a:lnTo>
                    <a:pt x="333" y="207"/>
                  </a:lnTo>
                  <a:lnTo>
                    <a:pt x="333" y="206"/>
                  </a:lnTo>
                  <a:lnTo>
                    <a:pt x="334" y="204"/>
                  </a:lnTo>
                  <a:lnTo>
                    <a:pt x="335" y="203"/>
                  </a:lnTo>
                  <a:lnTo>
                    <a:pt x="342" y="195"/>
                  </a:lnTo>
                  <a:lnTo>
                    <a:pt x="349" y="184"/>
                  </a:lnTo>
                  <a:lnTo>
                    <a:pt x="358" y="175"/>
                  </a:lnTo>
                  <a:lnTo>
                    <a:pt x="364" y="178"/>
                  </a:lnTo>
                  <a:lnTo>
                    <a:pt x="366" y="184"/>
                  </a:lnTo>
                  <a:lnTo>
                    <a:pt x="365" y="190"/>
                  </a:lnTo>
                  <a:lnTo>
                    <a:pt x="363" y="196"/>
                  </a:lnTo>
                  <a:lnTo>
                    <a:pt x="359" y="202"/>
                  </a:lnTo>
                  <a:lnTo>
                    <a:pt x="358" y="209"/>
                  </a:lnTo>
                  <a:lnTo>
                    <a:pt x="357" y="220"/>
                  </a:lnTo>
                  <a:lnTo>
                    <a:pt x="357" y="230"/>
                  </a:lnTo>
                  <a:lnTo>
                    <a:pt x="360" y="240"/>
                  </a:lnTo>
                  <a:lnTo>
                    <a:pt x="357" y="241"/>
                  </a:lnTo>
                  <a:lnTo>
                    <a:pt x="355" y="242"/>
                  </a:lnTo>
                  <a:lnTo>
                    <a:pt x="353" y="245"/>
                  </a:lnTo>
                  <a:lnTo>
                    <a:pt x="352" y="248"/>
                  </a:lnTo>
                  <a:lnTo>
                    <a:pt x="351" y="251"/>
                  </a:lnTo>
                  <a:lnTo>
                    <a:pt x="350" y="254"/>
                  </a:lnTo>
                  <a:lnTo>
                    <a:pt x="349" y="256"/>
                  </a:lnTo>
                  <a:lnTo>
                    <a:pt x="349" y="266"/>
                  </a:lnTo>
                  <a:lnTo>
                    <a:pt x="351" y="274"/>
                  </a:lnTo>
                  <a:lnTo>
                    <a:pt x="352" y="282"/>
                  </a:lnTo>
                  <a:lnTo>
                    <a:pt x="350" y="293"/>
                  </a:lnTo>
                  <a:lnTo>
                    <a:pt x="347" y="304"/>
                  </a:lnTo>
                  <a:lnTo>
                    <a:pt x="344" y="316"/>
                  </a:lnTo>
                  <a:lnTo>
                    <a:pt x="344" y="325"/>
                  </a:lnTo>
                  <a:lnTo>
                    <a:pt x="345" y="335"/>
                  </a:lnTo>
                  <a:lnTo>
                    <a:pt x="347" y="342"/>
                  </a:lnTo>
                  <a:lnTo>
                    <a:pt x="347" y="344"/>
                  </a:lnTo>
                  <a:lnTo>
                    <a:pt x="344" y="346"/>
                  </a:lnTo>
                  <a:lnTo>
                    <a:pt x="344" y="350"/>
                  </a:lnTo>
                  <a:lnTo>
                    <a:pt x="345" y="351"/>
                  </a:lnTo>
                  <a:lnTo>
                    <a:pt x="347" y="354"/>
                  </a:lnTo>
                  <a:lnTo>
                    <a:pt x="348" y="356"/>
                  </a:lnTo>
                  <a:lnTo>
                    <a:pt x="352" y="365"/>
                  </a:lnTo>
                  <a:lnTo>
                    <a:pt x="355" y="373"/>
                  </a:lnTo>
                  <a:lnTo>
                    <a:pt x="356" y="384"/>
                  </a:lnTo>
                  <a:lnTo>
                    <a:pt x="355" y="398"/>
                  </a:lnTo>
                  <a:lnTo>
                    <a:pt x="308" y="400"/>
                  </a:lnTo>
                  <a:lnTo>
                    <a:pt x="217" y="407"/>
                  </a:lnTo>
                  <a:lnTo>
                    <a:pt x="170" y="409"/>
                  </a:lnTo>
                  <a:lnTo>
                    <a:pt x="165" y="409"/>
                  </a:lnTo>
                  <a:lnTo>
                    <a:pt x="164" y="408"/>
                  </a:lnTo>
                  <a:lnTo>
                    <a:pt x="164" y="405"/>
                  </a:lnTo>
                  <a:lnTo>
                    <a:pt x="163" y="402"/>
                  </a:lnTo>
                  <a:lnTo>
                    <a:pt x="163" y="399"/>
                  </a:lnTo>
                  <a:lnTo>
                    <a:pt x="161" y="398"/>
                  </a:lnTo>
                  <a:lnTo>
                    <a:pt x="152" y="396"/>
                  </a:lnTo>
                  <a:lnTo>
                    <a:pt x="136" y="392"/>
                  </a:lnTo>
                  <a:lnTo>
                    <a:pt x="135" y="382"/>
                  </a:lnTo>
                  <a:lnTo>
                    <a:pt x="128" y="361"/>
                  </a:lnTo>
                  <a:lnTo>
                    <a:pt x="128" y="352"/>
                  </a:lnTo>
                  <a:lnTo>
                    <a:pt x="132" y="344"/>
                  </a:lnTo>
                  <a:lnTo>
                    <a:pt x="132" y="342"/>
                  </a:lnTo>
                  <a:lnTo>
                    <a:pt x="131" y="339"/>
                  </a:lnTo>
                  <a:lnTo>
                    <a:pt x="129" y="337"/>
                  </a:lnTo>
                  <a:lnTo>
                    <a:pt x="126" y="336"/>
                  </a:lnTo>
                  <a:lnTo>
                    <a:pt x="123" y="332"/>
                  </a:lnTo>
                  <a:lnTo>
                    <a:pt x="122" y="330"/>
                  </a:lnTo>
                  <a:lnTo>
                    <a:pt x="119" y="321"/>
                  </a:lnTo>
                  <a:lnTo>
                    <a:pt x="119" y="311"/>
                  </a:lnTo>
                  <a:lnTo>
                    <a:pt x="118" y="302"/>
                  </a:lnTo>
                  <a:lnTo>
                    <a:pt x="116" y="294"/>
                  </a:lnTo>
                  <a:lnTo>
                    <a:pt x="110" y="282"/>
                  </a:lnTo>
                  <a:lnTo>
                    <a:pt x="102" y="274"/>
                  </a:lnTo>
                  <a:lnTo>
                    <a:pt x="100" y="273"/>
                  </a:lnTo>
                  <a:lnTo>
                    <a:pt x="96" y="272"/>
                  </a:lnTo>
                  <a:lnTo>
                    <a:pt x="92" y="270"/>
                  </a:lnTo>
                  <a:lnTo>
                    <a:pt x="85" y="268"/>
                  </a:lnTo>
                  <a:lnTo>
                    <a:pt x="71" y="249"/>
                  </a:lnTo>
                  <a:lnTo>
                    <a:pt x="62" y="240"/>
                  </a:lnTo>
                  <a:lnTo>
                    <a:pt x="61" y="239"/>
                  </a:lnTo>
                  <a:lnTo>
                    <a:pt x="58" y="239"/>
                  </a:lnTo>
                  <a:lnTo>
                    <a:pt x="55" y="238"/>
                  </a:lnTo>
                  <a:lnTo>
                    <a:pt x="52" y="237"/>
                  </a:lnTo>
                  <a:lnTo>
                    <a:pt x="48" y="234"/>
                  </a:lnTo>
                  <a:lnTo>
                    <a:pt x="40" y="226"/>
                  </a:lnTo>
                  <a:lnTo>
                    <a:pt x="37" y="225"/>
                  </a:lnTo>
                  <a:lnTo>
                    <a:pt x="30" y="225"/>
                  </a:lnTo>
                  <a:lnTo>
                    <a:pt x="23" y="223"/>
                  </a:lnTo>
                  <a:lnTo>
                    <a:pt x="21" y="221"/>
                  </a:lnTo>
                  <a:lnTo>
                    <a:pt x="18" y="217"/>
                  </a:lnTo>
                  <a:lnTo>
                    <a:pt x="17" y="216"/>
                  </a:lnTo>
                  <a:lnTo>
                    <a:pt x="16" y="213"/>
                  </a:lnTo>
                  <a:lnTo>
                    <a:pt x="15" y="212"/>
                  </a:lnTo>
                  <a:lnTo>
                    <a:pt x="9" y="212"/>
                  </a:lnTo>
                  <a:lnTo>
                    <a:pt x="11" y="199"/>
                  </a:lnTo>
                  <a:lnTo>
                    <a:pt x="11" y="172"/>
                  </a:lnTo>
                  <a:lnTo>
                    <a:pt x="12" y="160"/>
                  </a:lnTo>
                  <a:lnTo>
                    <a:pt x="17" y="149"/>
                  </a:lnTo>
                  <a:lnTo>
                    <a:pt x="14" y="141"/>
                  </a:lnTo>
                  <a:lnTo>
                    <a:pt x="9" y="134"/>
                  </a:lnTo>
                  <a:lnTo>
                    <a:pt x="1" y="130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3" y="122"/>
                  </a:lnTo>
                  <a:lnTo>
                    <a:pt x="5" y="121"/>
                  </a:lnTo>
                  <a:lnTo>
                    <a:pt x="7" y="119"/>
                  </a:lnTo>
                  <a:lnTo>
                    <a:pt x="7" y="116"/>
                  </a:lnTo>
                  <a:lnTo>
                    <a:pt x="8" y="113"/>
                  </a:lnTo>
                  <a:lnTo>
                    <a:pt x="8" y="107"/>
                  </a:lnTo>
                  <a:lnTo>
                    <a:pt x="9" y="105"/>
                  </a:lnTo>
                  <a:lnTo>
                    <a:pt x="10" y="104"/>
                  </a:lnTo>
                  <a:lnTo>
                    <a:pt x="14" y="102"/>
                  </a:lnTo>
                  <a:lnTo>
                    <a:pt x="16" y="102"/>
                  </a:lnTo>
                  <a:lnTo>
                    <a:pt x="17" y="101"/>
                  </a:lnTo>
                  <a:lnTo>
                    <a:pt x="23" y="98"/>
                  </a:lnTo>
                  <a:lnTo>
                    <a:pt x="30" y="92"/>
                  </a:lnTo>
                  <a:lnTo>
                    <a:pt x="37" y="87"/>
                  </a:lnTo>
                  <a:lnTo>
                    <a:pt x="37" y="67"/>
                  </a:lnTo>
                  <a:lnTo>
                    <a:pt x="36" y="50"/>
                  </a:lnTo>
                  <a:lnTo>
                    <a:pt x="34" y="31"/>
                  </a:lnTo>
                  <a:lnTo>
                    <a:pt x="38" y="31"/>
                  </a:lnTo>
                  <a:lnTo>
                    <a:pt x="40" y="30"/>
                  </a:lnTo>
                  <a:lnTo>
                    <a:pt x="41" y="29"/>
                  </a:lnTo>
                  <a:lnTo>
                    <a:pt x="43" y="27"/>
                  </a:lnTo>
                  <a:lnTo>
                    <a:pt x="43" y="23"/>
                  </a:lnTo>
                  <a:lnTo>
                    <a:pt x="53" y="28"/>
                  </a:lnTo>
                  <a:lnTo>
                    <a:pt x="66" y="28"/>
                  </a:lnTo>
                  <a:lnTo>
                    <a:pt x="78" y="23"/>
                  </a:lnTo>
                  <a:lnTo>
                    <a:pt x="90" y="17"/>
                  </a:lnTo>
                  <a:lnTo>
                    <a:pt x="102" y="10"/>
                  </a:lnTo>
                  <a:lnTo>
                    <a:pt x="114" y="4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9">
              <a:extLst>
                <a:ext uri="{FF2B5EF4-FFF2-40B4-BE49-F238E27FC236}">
                  <a16:creationId xmlns:a16="http://schemas.microsoft.com/office/drawing/2014/main" id="{FD053980-6FD5-ED08-B334-6624FC7CDC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445" y="2497355"/>
              <a:ext cx="792780" cy="515936"/>
            </a:xfrm>
            <a:custGeom>
              <a:avLst/>
              <a:gdLst/>
              <a:ahLst/>
              <a:cxnLst>
                <a:cxn ang="0">
                  <a:pos x="358" y="7"/>
                </a:cxn>
                <a:cxn ang="0">
                  <a:pos x="363" y="14"/>
                </a:cxn>
                <a:cxn ang="0">
                  <a:pos x="367" y="21"/>
                </a:cxn>
                <a:cxn ang="0">
                  <a:pos x="363" y="34"/>
                </a:cxn>
                <a:cxn ang="0">
                  <a:pos x="371" y="61"/>
                </a:cxn>
                <a:cxn ang="0">
                  <a:pos x="386" y="75"/>
                </a:cxn>
                <a:cxn ang="0">
                  <a:pos x="400" y="78"/>
                </a:cxn>
                <a:cxn ang="0">
                  <a:pos x="401" y="86"/>
                </a:cxn>
                <a:cxn ang="0">
                  <a:pos x="406" y="93"/>
                </a:cxn>
                <a:cxn ang="0">
                  <a:pos x="415" y="99"/>
                </a:cxn>
                <a:cxn ang="0">
                  <a:pos x="419" y="105"/>
                </a:cxn>
                <a:cxn ang="0">
                  <a:pos x="420" y="112"/>
                </a:cxn>
                <a:cxn ang="0">
                  <a:pos x="428" y="117"/>
                </a:cxn>
                <a:cxn ang="0">
                  <a:pos x="438" y="143"/>
                </a:cxn>
                <a:cxn ang="0">
                  <a:pos x="430" y="163"/>
                </a:cxn>
                <a:cxn ang="0">
                  <a:pos x="425" y="175"/>
                </a:cxn>
                <a:cxn ang="0">
                  <a:pos x="419" y="176"/>
                </a:cxn>
                <a:cxn ang="0">
                  <a:pos x="414" y="173"/>
                </a:cxn>
                <a:cxn ang="0">
                  <a:pos x="411" y="183"/>
                </a:cxn>
                <a:cxn ang="0">
                  <a:pos x="383" y="189"/>
                </a:cxn>
                <a:cxn ang="0">
                  <a:pos x="385" y="216"/>
                </a:cxn>
                <a:cxn ang="0">
                  <a:pos x="391" y="236"/>
                </a:cxn>
                <a:cxn ang="0">
                  <a:pos x="385" y="239"/>
                </a:cxn>
                <a:cxn ang="0">
                  <a:pos x="380" y="255"/>
                </a:cxn>
                <a:cxn ang="0">
                  <a:pos x="379" y="262"/>
                </a:cxn>
                <a:cxn ang="0">
                  <a:pos x="372" y="266"/>
                </a:cxn>
                <a:cxn ang="0">
                  <a:pos x="364" y="273"/>
                </a:cxn>
                <a:cxn ang="0">
                  <a:pos x="360" y="287"/>
                </a:cxn>
                <a:cxn ang="0">
                  <a:pos x="349" y="276"/>
                </a:cxn>
                <a:cxn ang="0">
                  <a:pos x="335" y="265"/>
                </a:cxn>
                <a:cxn ang="0">
                  <a:pos x="310" y="269"/>
                </a:cxn>
                <a:cxn ang="0">
                  <a:pos x="209" y="276"/>
                </a:cxn>
                <a:cxn ang="0">
                  <a:pos x="61" y="274"/>
                </a:cxn>
                <a:cxn ang="0">
                  <a:pos x="55" y="269"/>
                </a:cxn>
                <a:cxn ang="0">
                  <a:pos x="54" y="257"/>
                </a:cxn>
                <a:cxn ang="0">
                  <a:pos x="51" y="220"/>
                </a:cxn>
                <a:cxn ang="0">
                  <a:pos x="53" y="216"/>
                </a:cxn>
                <a:cxn ang="0">
                  <a:pos x="52" y="211"/>
                </a:cxn>
                <a:cxn ang="0">
                  <a:pos x="50" y="205"/>
                </a:cxn>
                <a:cxn ang="0">
                  <a:pos x="43" y="191"/>
                </a:cxn>
                <a:cxn ang="0">
                  <a:pos x="41" y="188"/>
                </a:cxn>
                <a:cxn ang="0">
                  <a:pos x="36" y="184"/>
                </a:cxn>
                <a:cxn ang="0">
                  <a:pos x="26" y="143"/>
                </a:cxn>
                <a:cxn ang="0">
                  <a:pos x="17" y="104"/>
                </a:cxn>
                <a:cxn ang="0">
                  <a:pos x="8" y="96"/>
                </a:cxn>
                <a:cxn ang="0">
                  <a:pos x="9" y="87"/>
                </a:cxn>
                <a:cxn ang="0">
                  <a:pos x="4" y="86"/>
                </a:cxn>
                <a:cxn ang="0">
                  <a:pos x="0" y="83"/>
                </a:cxn>
                <a:cxn ang="0">
                  <a:pos x="2" y="75"/>
                </a:cxn>
                <a:cxn ang="0">
                  <a:pos x="8" y="61"/>
                </a:cxn>
                <a:cxn ang="0">
                  <a:pos x="8" y="37"/>
                </a:cxn>
                <a:cxn ang="0">
                  <a:pos x="3" y="34"/>
                </a:cxn>
                <a:cxn ang="0">
                  <a:pos x="4" y="23"/>
                </a:cxn>
                <a:cxn ang="0">
                  <a:pos x="2" y="15"/>
                </a:cxn>
                <a:cxn ang="0">
                  <a:pos x="40" y="13"/>
                </a:cxn>
                <a:cxn ang="0">
                  <a:pos x="121" y="10"/>
                </a:cxn>
                <a:cxn ang="0">
                  <a:pos x="220" y="8"/>
                </a:cxn>
                <a:cxn ang="0">
                  <a:pos x="308" y="5"/>
                </a:cxn>
                <a:cxn ang="0">
                  <a:pos x="357" y="0"/>
                </a:cxn>
              </a:cxnLst>
              <a:rect l="0" t="0" r="r" b="b"/>
              <a:pathLst>
                <a:path w="441" h="287">
                  <a:moveTo>
                    <a:pt x="357" y="0"/>
                  </a:moveTo>
                  <a:lnTo>
                    <a:pt x="357" y="5"/>
                  </a:lnTo>
                  <a:lnTo>
                    <a:pt x="358" y="7"/>
                  </a:lnTo>
                  <a:lnTo>
                    <a:pt x="358" y="10"/>
                  </a:lnTo>
                  <a:lnTo>
                    <a:pt x="360" y="13"/>
                  </a:lnTo>
                  <a:lnTo>
                    <a:pt x="363" y="14"/>
                  </a:lnTo>
                  <a:lnTo>
                    <a:pt x="367" y="14"/>
                  </a:lnTo>
                  <a:lnTo>
                    <a:pt x="369" y="17"/>
                  </a:lnTo>
                  <a:lnTo>
                    <a:pt x="367" y="21"/>
                  </a:lnTo>
                  <a:lnTo>
                    <a:pt x="365" y="26"/>
                  </a:lnTo>
                  <a:lnTo>
                    <a:pt x="364" y="30"/>
                  </a:lnTo>
                  <a:lnTo>
                    <a:pt x="363" y="34"/>
                  </a:lnTo>
                  <a:lnTo>
                    <a:pt x="364" y="43"/>
                  </a:lnTo>
                  <a:lnTo>
                    <a:pt x="367" y="51"/>
                  </a:lnTo>
                  <a:lnTo>
                    <a:pt x="371" y="61"/>
                  </a:lnTo>
                  <a:lnTo>
                    <a:pt x="373" y="70"/>
                  </a:lnTo>
                  <a:lnTo>
                    <a:pt x="380" y="71"/>
                  </a:lnTo>
                  <a:lnTo>
                    <a:pt x="386" y="75"/>
                  </a:lnTo>
                  <a:lnTo>
                    <a:pt x="392" y="76"/>
                  </a:lnTo>
                  <a:lnTo>
                    <a:pt x="399" y="76"/>
                  </a:lnTo>
                  <a:lnTo>
                    <a:pt x="400" y="78"/>
                  </a:lnTo>
                  <a:lnTo>
                    <a:pt x="400" y="82"/>
                  </a:lnTo>
                  <a:lnTo>
                    <a:pt x="401" y="83"/>
                  </a:lnTo>
                  <a:lnTo>
                    <a:pt x="401" y="86"/>
                  </a:lnTo>
                  <a:lnTo>
                    <a:pt x="402" y="90"/>
                  </a:lnTo>
                  <a:lnTo>
                    <a:pt x="404" y="92"/>
                  </a:lnTo>
                  <a:lnTo>
                    <a:pt x="406" y="93"/>
                  </a:lnTo>
                  <a:lnTo>
                    <a:pt x="408" y="96"/>
                  </a:lnTo>
                  <a:lnTo>
                    <a:pt x="412" y="97"/>
                  </a:lnTo>
                  <a:lnTo>
                    <a:pt x="415" y="99"/>
                  </a:lnTo>
                  <a:lnTo>
                    <a:pt x="418" y="101"/>
                  </a:lnTo>
                  <a:lnTo>
                    <a:pt x="419" y="104"/>
                  </a:lnTo>
                  <a:lnTo>
                    <a:pt x="419" y="105"/>
                  </a:lnTo>
                  <a:lnTo>
                    <a:pt x="415" y="108"/>
                  </a:lnTo>
                  <a:lnTo>
                    <a:pt x="418" y="111"/>
                  </a:lnTo>
                  <a:lnTo>
                    <a:pt x="420" y="112"/>
                  </a:lnTo>
                  <a:lnTo>
                    <a:pt x="422" y="112"/>
                  </a:lnTo>
                  <a:lnTo>
                    <a:pt x="427" y="114"/>
                  </a:lnTo>
                  <a:lnTo>
                    <a:pt x="428" y="117"/>
                  </a:lnTo>
                  <a:lnTo>
                    <a:pt x="437" y="126"/>
                  </a:lnTo>
                  <a:lnTo>
                    <a:pt x="441" y="133"/>
                  </a:lnTo>
                  <a:lnTo>
                    <a:pt x="438" y="143"/>
                  </a:lnTo>
                  <a:lnTo>
                    <a:pt x="433" y="155"/>
                  </a:lnTo>
                  <a:lnTo>
                    <a:pt x="430" y="159"/>
                  </a:lnTo>
                  <a:lnTo>
                    <a:pt x="430" y="163"/>
                  </a:lnTo>
                  <a:lnTo>
                    <a:pt x="429" y="169"/>
                  </a:lnTo>
                  <a:lnTo>
                    <a:pt x="428" y="174"/>
                  </a:lnTo>
                  <a:lnTo>
                    <a:pt x="425" y="175"/>
                  </a:lnTo>
                  <a:lnTo>
                    <a:pt x="423" y="177"/>
                  </a:lnTo>
                  <a:lnTo>
                    <a:pt x="420" y="177"/>
                  </a:lnTo>
                  <a:lnTo>
                    <a:pt x="419" y="176"/>
                  </a:lnTo>
                  <a:lnTo>
                    <a:pt x="418" y="174"/>
                  </a:lnTo>
                  <a:lnTo>
                    <a:pt x="416" y="173"/>
                  </a:lnTo>
                  <a:lnTo>
                    <a:pt x="414" y="173"/>
                  </a:lnTo>
                  <a:lnTo>
                    <a:pt x="413" y="175"/>
                  </a:lnTo>
                  <a:lnTo>
                    <a:pt x="414" y="180"/>
                  </a:lnTo>
                  <a:lnTo>
                    <a:pt x="411" y="183"/>
                  </a:lnTo>
                  <a:lnTo>
                    <a:pt x="405" y="185"/>
                  </a:lnTo>
                  <a:lnTo>
                    <a:pt x="388" y="188"/>
                  </a:lnTo>
                  <a:lnTo>
                    <a:pt x="383" y="189"/>
                  </a:lnTo>
                  <a:lnTo>
                    <a:pt x="379" y="206"/>
                  </a:lnTo>
                  <a:lnTo>
                    <a:pt x="383" y="211"/>
                  </a:lnTo>
                  <a:lnTo>
                    <a:pt x="385" y="216"/>
                  </a:lnTo>
                  <a:lnTo>
                    <a:pt x="388" y="219"/>
                  </a:lnTo>
                  <a:lnTo>
                    <a:pt x="391" y="224"/>
                  </a:lnTo>
                  <a:lnTo>
                    <a:pt x="391" y="236"/>
                  </a:lnTo>
                  <a:lnTo>
                    <a:pt x="388" y="238"/>
                  </a:lnTo>
                  <a:lnTo>
                    <a:pt x="387" y="238"/>
                  </a:lnTo>
                  <a:lnTo>
                    <a:pt x="385" y="239"/>
                  </a:lnTo>
                  <a:lnTo>
                    <a:pt x="383" y="241"/>
                  </a:lnTo>
                  <a:lnTo>
                    <a:pt x="383" y="251"/>
                  </a:lnTo>
                  <a:lnTo>
                    <a:pt x="380" y="255"/>
                  </a:lnTo>
                  <a:lnTo>
                    <a:pt x="380" y="258"/>
                  </a:lnTo>
                  <a:lnTo>
                    <a:pt x="379" y="260"/>
                  </a:lnTo>
                  <a:lnTo>
                    <a:pt x="379" y="262"/>
                  </a:lnTo>
                  <a:lnTo>
                    <a:pt x="377" y="262"/>
                  </a:lnTo>
                  <a:lnTo>
                    <a:pt x="374" y="264"/>
                  </a:lnTo>
                  <a:lnTo>
                    <a:pt x="372" y="266"/>
                  </a:lnTo>
                  <a:lnTo>
                    <a:pt x="367" y="268"/>
                  </a:lnTo>
                  <a:lnTo>
                    <a:pt x="366" y="271"/>
                  </a:lnTo>
                  <a:lnTo>
                    <a:pt x="364" y="273"/>
                  </a:lnTo>
                  <a:lnTo>
                    <a:pt x="362" y="280"/>
                  </a:lnTo>
                  <a:lnTo>
                    <a:pt x="362" y="285"/>
                  </a:lnTo>
                  <a:lnTo>
                    <a:pt x="360" y="287"/>
                  </a:lnTo>
                  <a:lnTo>
                    <a:pt x="358" y="286"/>
                  </a:lnTo>
                  <a:lnTo>
                    <a:pt x="353" y="282"/>
                  </a:lnTo>
                  <a:lnTo>
                    <a:pt x="349" y="276"/>
                  </a:lnTo>
                  <a:lnTo>
                    <a:pt x="344" y="272"/>
                  </a:lnTo>
                  <a:lnTo>
                    <a:pt x="338" y="267"/>
                  </a:lnTo>
                  <a:lnTo>
                    <a:pt x="335" y="265"/>
                  </a:lnTo>
                  <a:lnTo>
                    <a:pt x="330" y="266"/>
                  </a:lnTo>
                  <a:lnTo>
                    <a:pt x="321" y="267"/>
                  </a:lnTo>
                  <a:lnTo>
                    <a:pt x="310" y="269"/>
                  </a:lnTo>
                  <a:lnTo>
                    <a:pt x="303" y="271"/>
                  </a:lnTo>
                  <a:lnTo>
                    <a:pt x="258" y="274"/>
                  </a:lnTo>
                  <a:lnTo>
                    <a:pt x="209" y="276"/>
                  </a:lnTo>
                  <a:lnTo>
                    <a:pt x="158" y="279"/>
                  </a:lnTo>
                  <a:lnTo>
                    <a:pt x="61" y="279"/>
                  </a:lnTo>
                  <a:lnTo>
                    <a:pt x="61" y="274"/>
                  </a:lnTo>
                  <a:lnTo>
                    <a:pt x="59" y="273"/>
                  </a:lnTo>
                  <a:lnTo>
                    <a:pt x="58" y="271"/>
                  </a:lnTo>
                  <a:lnTo>
                    <a:pt x="55" y="269"/>
                  </a:lnTo>
                  <a:lnTo>
                    <a:pt x="53" y="265"/>
                  </a:lnTo>
                  <a:lnTo>
                    <a:pt x="53" y="260"/>
                  </a:lnTo>
                  <a:lnTo>
                    <a:pt x="54" y="257"/>
                  </a:lnTo>
                  <a:lnTo>
                    <a:pt x="55" y="254"/>
                  </a:lnTo>
                  <a:lnTo>
                    <a:pt x="55" y="248"/>
                  </a:lnTo>
                  <a:lnTo>
                    <a:pt x="51" y="220"/>
                  </a:lnTo>
                  <a:lnTo>
                    <a:pt x="51" y="219"/>
                  </a:lnTo>
                  <a:lnTo>
                    <a:pt x="52" y="217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2" y="213"/>
                  </a:lnTo>
                  <a:lnTo>
                    <a:pt x="52" y="211"/>
                  </a:lnTo>
                  <a:lnTo>
                    <a:pt x="51" y="210"/>
                  </a:lnTo>
                  <a:lnTo>
                    <a:pt x="51" y="209"/>
                  </a:lnTo>
                  <a:lnTo>
                    <a:pt x="50" y="205"/>
                  </a:lnTo>
                  <a:lnTo>
                    <a:pt x="50" y="199"/>
                  </a:lnTo>
                  <a:lnTo>
                    <a:pt x="44" y="194"/>
                  </a:lnTo>
                  <a:lnTo>
                    <a:pt x="43" y="191"/>
                  </a:lnTo>
                  <a:lnTo>
                    <a:pt x="43" y="188"/>
                  </a:lnTo>
                  <a:lnTo>
                    <a:pt x="41" y="187"/>
                  </a:lnTo>
                  <a:lnTo>
                    <a:pt x="41" y="188"/>
                  </a:lnTo>
                  <a:lnTo>
                    <a:pt x="40" y="187"/>
                  </a:lnTo>
                  <a:lnTo>
                    <a:pt x="37" y="187"/>
                  </a:lnTo>
                  <a:lnTo>
                    <a:pt x="36" y="184"/>
                  </a:lnTo>
                  <a:lnTo>
                    <a:pt x="36" y="168"/>
                  </a:lnTo>
                  <a:lnTo>
                    <a:pt x="32" y="155"/>
                  </a:lnTo>
                  <a:lnTo>
                    <a:pt x="26" y="143"/>
                  </a:lnTo>
                  <a:lnTo>
                    <a:pt x="22" y="132"/>
                  </a:lnTo>
                  <a:lnTo>
                    <a:pt x="18" y="119"/>
                  </a:lnTo>
                  <a:lnTo>
                    <a:pt x="17" y="104"/>
                  </a:lnTo>
                  <a:lnTo>
                    <a:pt x="15" y="101"/>
                  </a:lnTo>
                  <a:lnTo>
                    <a:pt x="12" y="100"/>
                  </a:lnTo>
                  <a:lnTo>
                    <a:pt x="8" y="96"/>
                  </a:lnTo>
                  <a:lnTo>
                    <a:pt x="7" y="93"/>
                  </a:lnTo>
                  <a:lnTo>
                    <a:pt x="7" y="89"/>
                  </a:lnTo>
                  <a:lnTo>
                    <a:pt x="9" y="87"/>
                  </a:lnTo>
                  <a:lnTo>
                    <a:pt x="11" y="87"/>
                  </a:lnTo>
                  <a:lnTo>
                    <a:pt x="9" y="86"/>
                  </a:lnTo>
                  <a:lnTo>
                    <a:pt x="4" y="86"/>
                  </a:lnTo>
                  <a:lnTo>
                    <a:pt x="2" y="85"/>
                  </a:lnTo>
                  <a:lnTo>
                    <a:pt x="1" y="85"/>
                  </a:lnTo>
                  <a:lnTo>
                    <a:pt x="0" y="83"/>
                  </a:lnTo>
                  <a:lnTo>
                    <a:pt x="0" y="77"/>
                  </a:lnTo>
                  <a:lnTo>
                    <a:pt x="1" y="75"/>
                  </a:lnTo>
                  <a:lnTo>
                    <a:pt x="2" y="75"/>
                  </a:lnTo>
                  <a:lnTo>
                    <a:pt x="2" y="73"/>
                  </a:lnTo>
                  <a:lnTo>
                    <a:pt x="5" y="69"/>
                  </a:lnTo>
                  <a:lnTo>
                    <a:pt x="8" y="61"/>
                  </a:lnTo>
                  <a:lnTo>
                    <a:pt x="9" y="51"/>
                  </a:lnTo>
                  <a:lnTo>
                    <a:pt x="9" y="40"/>
                  </a:lnTo>
                  <a:lnTo>
                    <a:pt x="8" y="37"/>
                  </a:lnTo>
                  <a:lnTo>
                    <a:pt x="5" y="35"/>
                  </a:lnTo>
                  <a:lnTo>
                    <a:pt x="4" y="35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1"/>
                  </a:lnTo>
                  <a:lnTo>
                    <a:pt x="4" y="23"/>
                  </a:lnTo>
                  <a:lnTo>
                    <a:pt x="3" y="20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40" y="13"/>
                  </a:lnTo>
                  <a:lnTo>
                    <a:pt x="62" y="12"/>
                  </a:lnTo>
                  <a:lnTo>
                    <a:pt x="90" y="12"/>
                  </a:lnTo>
                  <a:lnTo>
                    <a:pt x="121" y="10"/>
                  </a:lnTo>
                  <a:lnTo>
                    <a:pt x="153" y="9"/>
                  </a:lnTo>
                  <a:lnTo>
                    <a:pt x="186" y="9"/>
                  </a:lnTo>
                  <a:lnTo>
                    <a:pt x="220" y="8"/>
                  </a:lnTo>
                  <a:lnTo>
                    <a:pt x="252" y="7"/>
                  </a:lnTo>
                  <a:lnTo>
                    <a:pt x="281" y="6"/>
                  </a:lnTo>
                  <a:lnTo>
                    <a:pt x="308" y="5"/>
                  </a:lnTo>
                  <a:lnTo>
                    <a:pt x="330" y="3"/>
                  </a:lnTo>
                  <a:lnTo>
                    <a:pt x="347" y="1"/>
                  </a:lnTo>
                  <a:lnTo>
                    <a:pt x="35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510D6DBD-88CC-B0C2-92D4-6222D35DA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0538" y="1542784"/>
              <a:ext cx="839520" cy="967155"/>
            </a:xfrm>
            <a:custGeom>
              <a:avLst/>
              <a:gdLst/>
              <a:ahLst/>
              <a:cxnLst>
                <a:cxn ang="0">
                  <a:pos x="142" y="13"/>
                </a:cxn>
                <a:cxn ang="0">
                  <a:pos x="154" y="49"/>
                </a:cxn>
                <a:cxn ang="0">
                  <a:pos x="148" y="53"/>
                </a:cxn>
                <a:cxn ang="0">
                  <a:pos x="149" y="57"/>
                </a:cxn>
                <a:cxn ang="0">
                  <a:pos x="169" y="62"/>
                </a:cxn>
                <a:cxn ang="0">
                  <a:pos x="192" y="62"/>
                </a:cxn>
                <a:cxn ang="0">
                  <a:pos x="211" y="69"/>
                </a:cxn>
                <a:cxn ang="0">
                  <a:pos x="239" y="65"/>
                </a:cxn>
                <a:cxn ang="0">
                  <a:pos x="281" y="70"/>
                </a:cxn>
                <a:cxn ang="0">
                  <a:pos x="285" y="81"/>
                </a:cxn>
                <a:cxn ang="0">
                  <a:pos x="306" y="98"/>
                </a:cxn>
                <a:cxn ang="0">
                  <a:pos x="313" y="84"/>
                </a:cxn>
                <a:cxn ang="0">
                  <a:pos x="327" y="96"/>
                </a:cxn>
                <a:cxn ang="0">
                  <a:pos x="341" y="106"/>
                </a:cxn>
                <a:cxn ang="0">
                  <a:pos x="380" y="100"/>
                </a:cxn>
                <a:cxn ang="0">
                  <a:pos x="398" y="96"/>
                </a:cxn>
                <a:cxn ang="0">
                  <a:pos x="405" y="104"/>
                </a:cxn>
                <a:cxn ang="0">
                  <a:pos x="467" y="106"/>
                </a:cxn>
                <a:cxn ang="0">
                  <a:pos x="451" y="116"/>
                </a:cxn>
                <a:cxn ang="0">
                  <a:pos x="437" y="127"/>
                </a:cxn>
                <a:cxn ang="0">
                  <a:pos x="400" y="140"/>
                </a:cxn>
                <a:cxn ang="0">
                  <a:pos x="400" y="148"/>
                </a:cxn>
                <a:cxn ang="0">
                  <a:pos x="385" y="163"/>
                </a:cxn>
                <a:cxn ang="0">
                  <a:pos x="370" y="180"/>
                </a:cxn>
                <a:cxn ang="0">
                  <a:pos x="363" y="191"/>
                </a:cxn>
                <a:cxn ang="0">
                  <a:pos x="356" y="194"/>
                </a:cxn>
                <a:cxn ang="0">
                  <a:pos x="350" y="201"/>
                </a:cxn>
                <a:cxn ang="0">
                  <a:pos x="339" y="212"/>
                </a:cxn>
                <a:cxn ang="0">
                  <a:pos x="326" y="214"/>
                </a:cxn>
                <a:cxn ang="0">
                  <a:pos x="326" y="221"/>
                </a:cxn>
                <a:cxn ang="0">
                  <a:pos x="321" y="230"/>
                </a:cxn>
                <a:cxn ang="0">
                  <a:pos x="313" y="270"/>
                </a:cxn>
                <a:cxn ang="0">
                  <a:pos x="284" y="314"/>
                </a:cxn>
                <a:cxn ang="0">
                  <a:pos x="277" y="330"/>
                </a:cxn>
                <a:cxn ang="0">
                  <a:pos x="288" y="348"/>
                </a:cxn>
                <a:cxn ang="0">
                  <a:pos x="288" y="384"/>
                </a:cxn>
                <a:cxn ang="0">
                  <a:pos x="284" y="414"/>
                </a:cxn>
                <a:cxn ang="0">
                  <a:pos x="285" y="424"/>
                </a:cxn>
                <a:cxn ang="0">
                  <a:pos x="299" y="429"/>
                </a:cxn>
                <a:cxn ang="0">
                  <a:pos x="305" y="434"/>
                </a:cxn>
                <a:cxn ang="0">
                  <a:pos x="320" y="443"/>
                </a:cxn>
                <a:cxn ang="0">
                  <a:pos x="348" y="462"/>
                </a:cxn>
                <a:cxn ang="0">
                  <a:pos x="392" y="503"/>
                </a:cxn>
                <a:cxn ang="0">
                  <a:pos x="49" y="502"/>
                </a:cxn>
                <a:cxn ang="0">
                  <a:pos x="50" y="378"/>
                </a:cxn>
                <a:cxn ang="0">
                  <a:pos x="40" y="362"/>
                </a:cxn>
                <a:cxn ang="0">
                  <a:pos x="31" y="361"/>
                </a:cxn>
                <a:cxn ang="0">
                  <a:pos x="24" y="344"/>
                </a:cxn>
                <a:cxn ang="0">
                  <a:pos x="38" y="331"/>
                </a:cxn>
                <a:cxn ang="0">
                  <a:pos x="48" y="320"/>
                </a:cxn>
                <a:cxn ang="0">
                  <a:pos x="37" y="273"/>
                </a:cxn>
                <a:cxn ang="0">
                  <a:pos x="27" y="209"/>
                </a:cxn>
                <a:cxn ang="0">
                  <a:pos x="23" y="189"/>
                </a:cxn>
                <a:cxn ang="0">
                  <a:pos x="14" y="140"/>
                </a:cxn>
                <a:cxn ang="0">
                  <a:pos x="0" y="36"/>
                </a:cxn>
                <a:cxn ang="0">
                  <a:pos x="113" y="33"/>
                </a:cxn>
              </a:cxnLst>
              <a:rect l="0" t="0" r="r" b="b"/>
              <a:pathLst>
                <a:path w="467" h="538">
                  <a:moveTo>
                    <a:pt x="127" y="0"/>
                  </a:moveTo>
                  <a:lnTo>
                    <a:pt x="142" y="0"/>
                  </a:lnTo>
                  <a:lnTo>
                    <a:pt x="142" y="7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3"/>
                  </a:lnTo>
                  <a:lnTo>
                    <a:pt x="143" y="12"/>
                  </a:lnTo>
                  <a:lnTo>
                    <a:pt x="143" y="11"/>
                  </a:lnTo>
                  <a:lnTo>
                    <a:pt x="152" y="36"/>
                  </a:lnTo>
                  <a:lnTo>
                    <a:pt x="152" y="44"/>
                  </a:lnTo>
                  <a:lnTo>
                    <a:pt x="154" y="47"/>
                  </a:lnTo>
                  <a:lnTo>
                    <a:pt x="154" y="49"/>
                  </a:lnTo>
                  <a:lnTo>
                    <a:pt x="155" y="50"/>
                  </a:lnTo>
                  <a:lnTo>
                    <a:pt x="154" y="54"/>
                  </a:lnTo>
                  <a:lnTo>
                    <a:pt x="152" y="55"/>
                  </a:lnTo>
                  <a:lnTo>
                    <a:pt x="151" y="55"/>
                  </a:lnTo>
                  <a:lnTo>
                    <a:pt x="150" y="54"/>
                  </a:lnTo>
                  <a:lnTo>
                    <a:pt x="148" y="53"/>
                  </a:lnTo>
                  <a:lnTo>
                    <a:pt x="147" y="51"/>
                  </a:lnTo>
                  <a:lnTo>
                    <a:pt x="143" y="51"/>
                  </a:lnTo>
                  <a:lnTo>
                    <a:pt x="141" y="53"/>
                  </a:lnTo>
                  <a:lnTo>
                    <a:pt x="146" y="55"/>
                  </a:lnTo>
                  <a:lnTo>
                    <a:pt x="149" y="56"/>
                  </a:lnTo>
                  <a:lnTo>
                    <a:pt x="149" y="57"/>
                  </a:lnTo>
                  <a:lnTo>
                    <a:pt x="151" y="60"/>
                  </a:lnTo>
                  <a:lnTo>
                    <a:pt x="155" y="56"/>
                  </a:lnTo>
                  <a:lnTo>
                    <a:pt x="158" y="56"/>
                  </a:lnTo>
                  <a:lnTo>
                    <a:pt x="163" y="58"/>
                  </a:lnTo>
                  <a:lnTo>
                    <a:pt x="165" y="61"/>
                  </a:lnTo>
                  <a:lnTo>
                    <a:pt x="169" y="62"/>
                  </a:lnTo>
                  <a:lnTo>
                    <a:pt x="170" y="62"/>
                  </a:lnTo>
                  <a:lnTo>
                    <a:pt x="171" y="61"/>
                  </a:lnTo>
                  <a:lnTo>
                    <a:pt x="176" y="58"/>
                  </a:lnTo>
                  <a:lnTo>
                    <a:pt x="179" y="58"/>
                  </a:lnTo>
                  <a:lnTo>
                    <a:pt x="185" y="60"/>
                  </a:lnTo>
                  <a:lnTo>
                    <a:pt x="192" y="62"/>
                  </a:lnTo>
                  <a:lnTo>
                    <a:pt x="199" y="63"/>
                  </a:lnTo>
                  <a:lnTo>
                    <a:pt x="203" y="64"/>
                  </a:lnTo>
                  <a:lnTo>
                    <a:pt x="208" y="64"/>
                  </a:lnTo>
                  <a:lnTo>
                    <a:pt x="210" y="65"/>
                  </a:lnTo>
                  <a:lnTo>
                    <a:pt x="210" y="68"/>
                  </a:lnTo>
                  <a:lnTo>
                    <a:pt x="211" y="69"/>
                  </a:lnTo>
                  <a:lnTo>
                    <a:pt x="211" y="71"/>
                  </a:lnTo>
                  <a:lnTo>
                    <a:pt x="212" y="72"/>
                  </a:lnTo>
                  <a:lnTo>
                    <a:pt x="230" y="72"/>
                  </a:lnTo>
                  <a:lnTo>
                    <a:pt x="234" y="71"/>
                  </a:lnTo>
                  <a:lnTo>
                    <a:pt x="236" y="70"/>
                  </a:lnTo>
                  <a:lnTo>
                    <a:pt x="239" y="65"/>
                  </a:lnTo>
                  <a:lnTo>
                    <a:pt x="240" y="64"/>
                  </a:lnTo>
                  <a:lnTo>
                    <a:pt x="244" y="62"/>
                  </a:lnTo>
                  <a:lnTo>
                    <a:pt x="257" y="62"/>
                  </a:lnTo>
                  <a:lnTo>
                    <a:pt x="270" y="64"/>
                  </a:lnTo>
                  <a:lnTo>
                    <a:pt x="271" y="65"/>
                  </a:lnTo>
                  <a:lnTo>
                    <a:pt x="281" y="70"/>
                  </a:lnTo>
                  <a:lnTo>
                    <a:pt x="282" y="70"/>
                  </a:lnTo>
                  <a:lnTo>
                    <a:pt x="283" y="71"/>
                  </a:lnTo>
                  <a:lnTo>
                    <a:pt x="283" y="76"/>
                  </a:lnTo>
                  <a:lnTo>
                    <a:pt x="284" y="77"/>
                  </a:lnTo>
                  <a:lnTo>
                    <a:pt x="284" y="79"/>
                  </a:lnTo>
                  <a:lnTo>
                    <a:pt x="285" y="81"/>
                  </a:lnTo>
                  <a:lnTo>
                    <a:pt x="290" y="78"/>
                  </a:lnTo>
                  <a:lnTo>
                    <a:pt x="292" y="85"/>
                  </a:lnTo>
                  <a:lnTo>
                    <a:pt x="296" y="90"/>
                  </a:lnTo>
                  <a:lnTo>
                    <a:pt x="300" y="93"/>
                  </a:lnTo>
                  <a:lnTo>
                    <a:pt x="304" y="98"/>
                  </a:lnTo>
                  <a:lnTo>
                    <a:pt x="306" y="98"/>
                  </a:lnTo>
                  <a:lnTo>
                    <a:pt x="307" y="97"/>
                  </a:lnTo>
                  <a:lnTo>
                    <a:pt x="310" y="92"/>
                  </a:lnTo>
                  <a:lnTo>
                    <a:pt x="310" y="90"/>
                  </a:lnTo>
                  <a:lnTo>
                    <a:pt x="311" y="88"/>
                  </a:lnTo>
                  <a:lnTo>
                    <a:pt x="312" y="86"/>
                  </a:lnTo>
                  <a:lnTo>
                    <a:pt x="313" y="84"/>
                  </a:lnTo>
                  <a:lnTo>
                    <a:pt x="318" y="84"/>
                  </a:lnTo>
                  <a:lnTo>
                    <a:pt x="320" y="85"/>
                  </a:lnTo>
                  <a:lnTo>
                    <a:pt x="322" y="88"/>
                  </a:lnTo>
                  <a:lnTo>
                    <a:pt x="322" y="90"/>
                  </a:lnTo>
                  <a:lnTo>
                    <a:pt x="325" y="95"/>
                  </a:lnTo>
                  <a:lnTo>
                    <a:pt x="327" y="96"/>
                  </a:lnTo>
                  <a:lnTo>
                    <a:pt x="328" y="96"/>
                  </a:lnTo>
                  <a:lnTo>
                    <a:pt x="331" y="97"/>
                  </a:lnTo>
                  <a:lnTo>
                    <a:pt x="336" y="97"/>
                  </a:lnTo>
                  <a:lnTo>
                    <a:pt x="339" y="98"/>
                  </a:lnTo>
                  <a:lnTo>
                    <a:pt x="341" y="100"/>
                  </a:lnTo>
                  <a:lnTo>
                    <a:pt x="341" y="106"/>
                  </a:lnTo>
                  <a:lnTo>
                    <a:pt x="349" y="109"/>
                  </a:lnTo>
                  <a:lnTo>
                    <a:pt x="368" y="109"/>
                  </a:lnTo>
                  <a:lnTo>
                    <a:pt x="375" y="110"/>
                  </a:lnTo>
                  <a:lnTo>
                    <a:pt x="375" y="106"/>
                  </a:lnTo>
                  <a:lnTo>
                    <a:pt x="377" y="104"/>
                  </a:lnTo>
                  <a:lnTo>
                    <a:pt x="380" y="100"/>
                  </a:lnTo>
                  <a:lnTo>
                    <a:pt x="383" y="98"/>
                  </a:lnTo>
                  <a:lnTo>
                    <a:pt x="388" y="95"/>
                  </a:lnTo>
                  <a:lnTo>
                    <a:pt x="391" y="92"/>
                  </a:lnTo>
                  <a:lnTo>
                    <a:pt x="396" y="92"/>
                  </a:lnTo>
                  <a:lnTo>
                    <a:pt x="397" y="93"/>
                  </a:lnTo>
                  <a:lnTo>
                    <a:pt x="398" y="96"/>
                  </a:lnTo>
                  <a:lnTo>
                    <a:pt x="399" y="97"/>
                  </a:lnTo>
                  <a:lnTo>
                    <a:pt x="399" y="99"/>
                  </a:lnTo>
                  <a:lnTo>
                    <a:pt x="400" y="100"/>
                  </a:lnTo>
                  <a:lnTo>
                    <a:pt x="402" y="103"/>
                  </a:lnTo>
                  <a:lnTo>
                    <a:pt x="403" y="104"/>
                  </a:lnTo>
                  <a:lnTo>
                    <a:pt x="405" y="104"/>
                  </a:lnTo>
                  <a:lnTo>
                    <a:pt x="424" y="100"/>
                  </a:lnTo>
                  <a:lnTo>
                    <a:pt x="442" y="102"/>
                  </a:lnTo>
                  <a:lnTo>
                    <a:pt x="447" y="103"/>
                  </a:lnTo>
                  <a:lnTo>
                    <a:pt x="453" y="106"/>
                  </a:lnTo>
                  <a:lnTo>
                    <a:pt x="460" y="109"/>
                  </a:lnTo>
                  <a:lnTo>
                    <a:pt x="467" y="106"/>
                  </a:lnTo>
                  <a:lnTo>
                    <a:pt x="466" y="110"/>
                  </a:lnTo>
                  <a:lnTo>
                    <a:pt x="465" y="112"/>
                  </a:lnTo>
                  <a:lnTo>
                    <a:pt x="462" y="114"/>
                  </a:lnTo>
                  <a:lnTo>
                    <a:pt x="459" y="117"/>
                  </a:lnTo>
                  <a:lnTo>
                    <a:pt x="453" y="117"/>
                  </a:lnTo>
                  <a:lnTo>
                    <a:pt x="451" y="116"/>
                  </a:lnTo>
                  <a:lnTo>
                    <a:pt x="448" y="116"/>
                  </a:lnTo>
                  <a:lnTo>
                    <a:pt x="448" y="118"/>
                  </a:lnTo>
                  <a:lnTo>
                    <a:pt x="449" y="118"/>
                  </a:lnTo>
                  <a:lnTo>
                    <a:pt x="449" y="123"/>
                  </a:lnTo>
                  <a:lnTo>
                    <a:pt x="447" y="124"/>
                  </a:lnTo>
                  <a:lnTo>
                    <a:pt x="437" y="127"/>
                  </a:lnTo>
                  <a:lnTo>
                    <a:pt x="425" y="131"/>
                  </a:lnTo>
                  <a:lnTo>
                    <a:pt x="416" y="135"/>
                  </a:lnTo>
                  <a:lnTo>
                    <a:pt x="409" y="144"/>
                  </a:lnTo>
                  <a:lnTo>
                    <a:pt x="405" y="144"/>
                  </a:lnTo>
                  <a:lnTo>
                    <a:pt x="403" y="142"/>
                  </a:lnTo>
                  <a:lnTo>
                    <a:pt x="400" y="140"/>
                  </a:lnTo>
                  <a:lnTo>
                    <a:pt x="399" y="140"/>
                  </a:lnTo>
                  <a:lnTo>
                    <a:pt x="399" y="141"/>
                  </a:lnTo>
                  <a:lnTo>
                    <a:pt x="402" y="142"/>
                  </a:lnTo>
                  <a:lnTo>
                    <a:pt x="403" y="145"/>
                  </a:lnTo>
                  <a:lnTo>
                    <a:pt x="403" y="147"/>
                  </a:lnTo>
                  <a:lnTo>
                    <a:pt x="400" y="148"/>
                  </a:lnTo>
                  <a:lnTo>
                    <a:pt x="399" y="149"/>
                  </a:lnTo>
                  <a:lnTo>
                    <a:pt x="392" y="153"/>
                  </a:lnTo>
                  <a:lnTo>
                    <a:pt x="391" y="154"/>
                  </a:lnTo>
                  <a:lnTo>
                    <a:pt x="389" y="159"/>
                  </a:lnTo>
                  <a:lnTo>
                    <a:pt x="387" y="161"/>
                  </a:lnTo>
                  <a:lnTo>
                    <a:pt x="385" y="163"/>
                  </a:lnTo>
                  <a:lnTo>
                    <a:pt x="381" y="166"/>
                  </a:lnTo>
                  <a:lnTo>
                    <a:pt x="377" y="166"/>
                  </a:lnTo>
                  <a:lnTo>
                    <a:pt x="378" y="169"/>
                  </a:lnTo>
                  <a:lnTo>
                    <a:pt x="375" y="176"/>
                  </a:lnTo>
                  <a:lnTo>
                    <a:pt x="373" y="177"/>
                  </a:lnTo>
                  <a:lnTo>
                    <a:pt x="370" y="180"/>
                  </a:lnTo>
                  <a:lnTo>
                    <a:pt x="368" y="181"/>
                  </a:lnTo>
                  <a:lnTo>
                    <a:pt x="366" y="183"/>
                  </a:lnTo>
                  <a:lnTo>
                    <a:pt x="366" y="184"/>
                  </a:lnTo>
                  <a:lnTo>
                    <a:pt x="364" y="187"/>
                  </a:lnTo>
                  <a:lnTo>
                    <a:pt x="364" y="190"/>
                  </a:lnTo>
                  <a:lnTo>
                    <a:pt x="363" y="191"/>
                  </a:lnTo>
                  <a:lnTo>
                    <a:pt x="361" y="193"/>
                  </a:lnTo>
                  <a:lnTo>
                    <a:pt x="360" y="193"/>
                  </a:lnTo>
                  <a:lnTo>
                    <a:pt x="357" y="191"/>
                  </a:lnTo>
                  <a:lnTo>
                    <a:pt x="355" y="191"/>
                  </a:lnTo>
                  <a:lnTo>
                    <a:pt x="355" y="193"/>
                  </a:lnTo>
                  <a:lnTo>
                    <a:pt x="356" y="194"/>
                  </a:lnTo>
                  <a:lnTo>
                    <a:pt x="356" y="195"/>
                  </a:lnTo>
                  <a:lnTo>
                    <a:pt x="357" y="196"/>
                  </a:lnTo>
                  <a:lnTo>
                    <a:pt x="357" y="197"/>
                  </a:lnTo>
                  <a:lnTo>
                    <a:pt x="356" y="197"/>
                  </a:lnTo>
                  <a:lnTo>
                    <a:pt x="355" y="198"/>
                  </a:lnTo>
                  <a:lnTo>
                    <a:pt x="350" y="201"/>
                  </a:lnTo>
                  <a:lnTo>
                    <a:pt x="347" y="203"/>
                  </a:lnTo>
                  <a:lnTo>
                    <a:pt x="345" y="204"/>
                  </a:lnTo>
                  <a:lnTo>
                    <a:pt x="343" y="205"/>
                  </a:lnTo>
                  <a:lnTo>
                    <a:pt x="342" y="208"/>
                  </a:lnTo>
                  <a:lnTo>
                    <a:pt x="340" y="210"/>
                  </a:lnTo>
                  <a:lnTo>
                    <a:pt x="339" y="212"/>
                  </a:lnTo>
                  <a:lnTo>
                    <a:pt x="334" y="217"/>
                  </a:lnTo>
                  <a:lnTo>
                    <a:pt x="327" y="219"/>
                  </a:lnTo>
                  <a:lnTo>
                    <a:pt x="326" y="217"/>
                  </a:lnTo>
                  <a:lnTo>
                    <a:pt x="325" y="216"/>
                  </a:lnTo>
                  <a:lnTo>
                    <a:pt x="326" y="215"/>
                  </a:lnTo>
                  <a:lnTo>
                    <a:pt x="326" y="214"/>
                  </a:lnTo>
                  <a:lnTo>
                    <a:pt x="327" y="211"/>
                  </a:lnTo>
                  <a:lnTo>
                    <a:pt x="324" y="212"/>
                  </a:lnTo>
                  <a:lnTo>
                    <a:pt x="322" y="214"/>
                  </a:lnTo>
                  <a:lnTo>
                    <a:pt x="322" y="216"/>
                  </a:lnTo>
                  <a:lnTo>
                    <a:pt x="324" y="218"/>
                  </a:lnTo>
                  <a:lnTo>
                    <a:pt x="326" y="221"/>
                  </a:lnTo>
                  <a:lnTo>
                    <a:pt x="327" y="223"/>
                  </a:lnTo>
                  <a:lnTo>
                    <a:pt x="327" y="225"/>
                  </a:lnTo>
                  <a:lnTo>
                    <a:pt x="325" y="225"/>
                  </a:lnTo>
                  <a:lnTo>
                    <a:pt x="324" y="226"/>
                  </a:lnTo>
                  <a:lnTo>
                    <a:pt x="322" y="229"/>
                  </a:lnTo>
                  <a:lnTo>
                    <a:pt x="321" y="230"/>
                  </a:lnTo>
                  <a:lnTo>
                    <a:pt x="319" y="235"/>
                  </a:lnTo>
                  <a:lnTo>
                    <a:pt x="317" y="236"/>
                  </a:lnTo>
                  <a:lnTo>
                    <a:pt x="315" y="237"/>
                  </a:lnTo>
                  <a:lnTo>
                    <a:pt x="312" y="237"/>
                  </a:lnTo>
                  <a:lnTo>
                    <a:pt x="312" y="253"/>
                  </a:lnTo>
                  <a:lnTo>
                    <a:pt x="313" y="270"/>
                  </a:lnTo>
                  <a:lnTo>
                    <a:pt x="313" y="284"/>
                  </a:lnTo>
                  <a:lnTo>
                    <a:pt x="312" y="295"/>
                  </a:lnTo>
                  <a:lnTo>
                    <a:pt x="303" y="301"/>
                  </a:lnTo>
                  <a:lnTo>
                    <a:pt x="292" y="306"/>
                  </a:lnTo>
                  <a:lnTo>
                    <a:pt x="284" y="313"/>
                  </a:lnTo>
                  <a:lnTo>
                    <a:pt x="284" y="314"/>
                  </a:lnTo>
                  <a:lnTo>
                    <a:pt x="283" y="317"/>
                  </a:lnTo>
                  <a:lnTo>
                    <a:pt x="283" y="323"/>
                  </a:lnTo>
                  <a:lnTo>
                    <a:pt x="282" y="327"/>
                  </a:lnTo>
                  <a:lnTo>
                    <a:pt x="279" y="329"/>
                  </a:lnTo>
                  <a:lnTo>
                    <a:pt x="278" y="329"/>
                  </a:lnTo>
                  <a:lnTo>
                    <a:pt x="277" y="330"/>
                  </a:lnTo>
                  <a:lnTo>
                    <a:pt x="276" y="333"/>
                  </a:lnTo>
                  <a:lnTo>
                    <a:pt x="276" y="335"/>
                  </a:lnTo>
                  <a:lnTo>
                    <a:pt x="277" y="338"/>
                  </a:lnTo>
                  <a:lnTo>
                    <a:pt x="278" y="341"/>
                  </a:lnTo>
                  <a:lnTo>
                    <a:pt x="283" y="345"/>
                  </a:lnTo>
                  <a:lnTo>
                    <a:pt x="288" y="348"/>
                  </a:lnTo>
                  <a:lnTo>
                    <a:pt x="292" y="352"/>
                  </a:lnTo>
                  <a:lnTo>
                    <a:pt x="292" y="357"/>
                  </a:lnTo>
                  <a:lnTo>
                    <a:pt x="291" y="362"/>
                  </a:lnTo>
                  <a:lnTo>
                    <a:pt x="289" y="366"/>
                  </a:lnTo>
                  <a:lnTo>
                    <a:pt x="288" y="372"/>
                  </a:lnTo>
                  <a:lnTo>
                    <a:pt x="288" y="384"/>
                  </a:lnTo>
                  <a:lnTo>
                    <a:pt x="289" y="396"/>
                  </a:lnTo>
                  <a:lnTo>
                    <a:pt x="290" y="406"/>
                  </a:lnTo>
                  <a:lnTo>
                    <a:pt x="289" y="408"/>
                  </a:lnTo>
                  <a:lnTo>
                    <a:pt x="288" y="410"/>
                  </a:lnTo>
                  <a:lnTo>
                    <a:pt x="286" y="412"/>
                  </a:lnTo>
                  <a:lnTo>
                    <a:pt x="284" y="414"/>
                  </a:lnTo>
                  <a:lnTo>
                    <a:pt x="285" y="415"/>
                  </a:lnTo>
                  <a:lnTo>
                    <a:pt x="285" y="418"/>
                  </a:lnTo>
                  <a:lnTo>
                    <a:pt x="286" y="419"/>
                  </a:lnTo>
                  <a:lnTo>
                    <a:pt x="286" y="422"/>
                  </a:lnTo>
                  <a:lnTo>
                    <a:pt x="284" y="422"/>
                  </a:lnTo>
                  <a:lnTo>
                    <a:pt x="285" y="424"/>
                  </a:lnTo>
                  <a:lnTo>
                    <a:pt x="286" y="424"/>
                  </a:lnTo>
                  <a:lnTo>
                    <a:pt x="288" y="422"/>
                  </a:lnTo>
                  <a:lnTo>
                    <a:pt x="292" y="422"/>
                  </a:lnTo>
                  <a:lnTo>
                    <a:pt x="292" y="428"/>
                  </a:lnTo>
                  <a:lnTo>
                    <a:pt x="298" y="428"/>
                  </a:lnTo>
                  <a:lnTo>
                    <a:pt x="299" y="429"/>
                  </a:lnTo>
                  <a:lnTo>
                    <a:pt x="299" y="435"/>
                  </a:lnTo>
                  <a:lnTo>
                    <a:pt x="298" y="436"/>
                  </a:lnTo>
                  <a:lnTo>
                    <a:pt x="299" y="436"/>
                  </a:lnTo>
                  <a:lnTo>
                    <a:pt x="302" y="435"/>
                  </a:lnTo>
                  <a:lnTo>
                    <a:pt x="303" y="434"/>
                  </a:lnTo>
                  <a:lnTo>
                    <a:pt x="305" y="434"/>
                  </a:lnTo>
                  <a:lnTo>
                    <a:pt x="306" y="435"/>
                  </a:lnTo>
                  <a:lnTo>
                    <a:pt x="305" y="436"/>
                  </a:lnTo>
                  <a:lnTo>
                    <a:pt x="318" y="436"/>
                  </a:lnTo>
                  <a:lnTo>
                    <a:pt x="319" y="440"/>
                  </a:lnTo>
                  <a:lnTo>
                    <a:pt x="320" y="441"/>
                  </a:lnTo>
                  <a:lnTo>
                    <a:pt x="320" y="443"/>
                  </a:lnTo>
                  <a:lnTo>
                    <a:pt x="321" y="443"/>
                  </a:lnTo>
                  <a:lnTo>
                    <a:pt x="324" y="445"/>
                  </a:lnTo>
                  <a:lnTo>
                    <a:pt x="328" y="448"/>
                  </a:lnTo>
                  <a:lnTo>
                    <a:pt x="336" y="452"/>
                  </a:lnTo>
                  <a:lnTo>
                    <a:pt x="343" y="454"/>
                  </a:lnTo>
                  <a:lnTo>
                    <a:pt x="348" y="462"/>
                  </a:lnTo>
                  <a:lnTo>
                    <a:pt x="360" y="478"/>
                  </a:lnTo>
                  <a:lnTo>
                    <a:pt x="367" y="481"/>
                  </a:lnTo>
                  <a:lnTo>
                    <a:pt x="374" y="482"/>
                  </a:lnTo>
                  <a:lnTo>
                    <a:pt x="380" y="484"/>
                  </a:lnTo>
                  <a:lnTo>
                    <a:pt x="388" y="492"/>
                  </a:lnTo>
                  <a:lnTo>
                    <a:pt x="392" y="503"/>
                  </a:lnTo>
                  <a:lnTo>
                    <a:pt x="397" y="526"/>
                  </a:lnTo>
                  <a:lnTo>
                    <a:pt x="284" y="533"/>
                  </a:lnTo>
                  <a:lnTo>
                    <a:pt x="169" y="538"/>
                  </a:lnTo>
                  <a:lnTo>
                    <a:pt x="51" y="538"/>
                  </a:lnTo>
                  <a:lnTo>
                    <a:pt x="50" y="522"/>
                  </a:lnTo>
                  <a:lnTo>
                    <a:pt x="49" y="502"/>
                  </a:lnTo>
                  <a:lnTo>
                    <a:pt x="50" y="481"/>
                  </a:lnTo>
                  <a:lnTo>
                    <a:pt x="51" y="457"/>
                  </a:lnTo>
                  <a:lnTo>
                    <a:pt x="52" y="435"/>
                  </a:lnTo>
                  <a:lnTo>
                    <a:pt x="54" y="414"/>
                  </a:lnTo>
                  <a:lnTo>
                    <a:pt x="52" y="394"/>
                  </a:lnTo>
                  <a:lnTo>
                    <a:pt x="50" y="378"/>
                  </a:lnTo>
                  <a:lnTo>
                    <a:pt x="45" y="366"/>
                  </a:lnTo>
                  <a:lnTo>
                    <a:pt x="44" y="365"/>
                  </a:lnTo>
                  <a:lnTo>
                    <a:pt x="42" y="364"/>
                  </a:lnTo>
                  <a:lnTo>
                    <a:pt x="41" y="364"/>
                  </a:lnTo>
                  <a:lnTo>
                    <a:pt x="40" y="363"/>
                  </a:lnTo>
                  <a:lnTo>
                    <a:pt x="40" y="362"/>
                  </a:lnTo>
                  <a:lnTo>
                    <a:pt x="43" y="358"/>
                  </a:lnTo>
                  <a:lnTo>
                    <a:pt x="42" y="357"/>
                  </a:lnTo>
                  <a:lnTo>
                    <a:pt x="41" y="358"/>
                  </a:lnTo>
                  <a:lnTo>
                    <a:pt x="40" y="358"/>
                  </a:lnTo>
                  <a:lnTo>
                    <a:pt x="35" y="361"/>
                  </a:lnTo>
                  <a:lnTo>
                    <a:pt x="31" y="361"/>
                  </a:lnTo>
                  <a:lnTo>
                    <a:pt x="30" y="359"/>
                  </a:lnTo>
                  <a:lnTo>
                    <a:pt x="30" y="354"/>
                  </a:lnTo>
                  <a:lnTo>
                    <a:pt x="28" y="349"/>
                  </a:lnTo>
                  <a:lnTo>
                    <a:pt x="26" y="347"/>
                  </a:lnTo>
                  <a:lnTo>
                    <a:pt x="23" y="347"/>
                  </a:lnTo>
                  <a:lnTo>
                    <a:pt x="24" y="344"/>
                  </a:lnTo>
                  <a:lnTo>
                    <a:pt x="27" y="342"/>
                  </a:lnTo>
                  <a:lnTo>
                    <a:pt x="29" y="341"/>
                  </a:lnTo>
                  <a:lnTo>
                    <a:pt x="31" y="338"/>
                  </a:lnTo>
                  <a:lnTo>
                    <a:pt x="34" y="335"/>
                  </a:lnTo>
                  <a:lnTo>
                    <a:pt x="35" y="333"/>
                  </a:lnTo>
                  <a:lnTo>
                    <a:pt x="38" y="331"/>
                  </a:lnTo>
                  <a:lnTo>
                    <a:pt x="40" y="330"/>
                  </a:lnTo>
                  <a:lnTo>
                    <a:pt x="40" y="321"/>
                  </a:lnTo>
                  <a:lnTo>
                    <a:pt x="42" y="322"/>
                  </a:lnTo>
                  <a:lnTo>
                    <a:pt x="47" y="322"/>
                  </a:lnTo>
                  <a:lnTo>
                    <a:pt x="48" y="321"/>
                  </a:lnTo>
                  <a:lnTo>
                    <a:pt x="48" y="320"/>
                  </a:lnTo>
                  <a:lnTo>
                    <a:pt x="43" y="320"/>
                  </a:lnTo>
                  <a:lnTo>
                    <a:pt x="42" y="319"/>
                  </a:lnTo>
                  <a:lnTo>
                    <a:pt x="41" y="307"/>
                  </a:lnTo>
                  <a:lnTo>
                    <a:pt x="41" y="293"/>
                  </a:lnTo>
                  <a:lnTo>
                    <a:pt x="40" y="279"/>
                  </a:lnTo>
                  <a:lnTo>
                    <a:pt x="37" y="273"/>
                  </a:lnTo>
                  <a:lnTo>
                    <a:pt x="34" y="267"/>
                  </a:lnTo>
                  <a:lnTo>
                    <a:pt x="30" y="260"/>
                  </a:lnTo>
                  <a:lnTo>
                    <a:pt x="28" y="251"/>
                  </a:lnTo>
                  <a:lnTo>
                    <a:pt x="26" y="214"/>
                  </a:lnTo>
                  <a:lnTo>
                    <a:pt x="26" y="211"/>
                  </a:lnTo>
                  <a:lnTo>
                    <a:pt x="27" y="209"/>
                  </a:lnTo>
                  <a:lnTo>
                    <a:pt x="27" y="205"/>
                  </a:lnTo>
                  <a:lnTo>
                    <a:pt x="28" y="204"/>
                  </a:lnTo>
                  <a:lnTo>
                    <a:pt x="28" y="200"/>
                  </a:lnTo>
                  <a:lnTo>
                    <a:pt x="27" y="196"/>
                  </a:lnTo>
                  <a:lnTo>
                    <a:pt x="24" y="193"/>
                  </a:lnTo>
                  <a:lnTo>
                    <a:pt x="23" y="189"/>
                  </a:lnTo>
                  <a:lnTo>
                    <a:pt x="23" y="186"/>
                  </a:lnTo>
                  <a:lnTo>
                    <a:pt x="22" y="165"/>
                  </a:lnTo>
                  <a:lnTo>
                    <a:pt x="23" y="146"/>
                  </a:lnTo>
                  <a:lnTo>
                    <a:pt x="22" y="145"/>
                  </a:lnTo>
                  <a:lnTo>
                    <a:pt x="19" y="145"/>
                  </a:lnTo>
                  <a:lnTo>
                    <a:pt x="14" y="140"/>
                  </a:lnTo>
                  <a:lnTo>
                    <a:pt x="12" y="125"/>
                  </a:lnTo>
                  <a:lnTo>
                    <a:pt x="8" y="110"/>
                  </a:lnTo>
                  <a:lnTo>
                    <a:pt x="6" y="93"/>
                  </a:lnTo>
                  <a:lnTo>
                    <a:pt x="6" y="61"/>
                  </a:lnTo>
                  <a:lnTo>
                    <a:pt x="5" y="49"/>
                  </a:lnTo>
                  <a:lnTo>
                    <a:pt x="0" y="36"/>
                  </a:lnTo>
                  <a:lnTo>
                    <a:pt x="16" y="34"/>
                  </a:lnTo>
                  <a:lnTo>
                    <a:pt x="35" y="33"/>
                  </a:lnTo>
                  <a:lnTo>
                    <a:pt x="56" y="33"/>
                  </a:lnTo>
                  <a:lnTo>
                    <a:pt x="77" y="34"/>
                  </a:lnTo>
                  <a:lnTo>
                    <a:pt x="97" y="34"/>
                  </a:lnTo>
                  <a:lnTo>
                    <a:pt x="113" y="33"/>
                  </a:lnTo>
                  <a:lnTo>
                    <a:pt x="127" y="30"/>
                  </a:lnTo>
                  <a:lnTo>
                    <a:pt x="129" y="26"/>
                  </a:lnTo>
                  <a:lnTo>
                    <a:pt x="129" y="19"/>
                  </a:lnTo>
                  <a:lnTo>
                    <a:pt x="127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5AD07A02-C2A5-DFCC-2E1D-8555103373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103" y="2986326"/>
              <a:ext cx="880867" cy="760422"/>
            </a:xfrm>
            <a:custGeom>
              <a:avLst/>
              <a:gdLst/>
              <a:ahLst/>
              <a:cxnLst>
                <a:cxn ang="0">
                  <a:pos x="281" y="3"/>
                </a:cxn>
                <a:cxn ang="0">
                  <a:pos x="296" y="35"/>
                </a:cxn>
                <a:cxn ang="0">
                  <a:pos x="308" y="79"/>
                </a:cxn>
                <a:cxn ang="0">
                  <a:pos x="322" y="93"/>
                </a:cxn>
                <a:cxn ang="0">
                  <a:pos x="327" y="98"/>
                </a:cxn>
                <a:cxn ang="0">
                  <a:pos x="331" y="105"/>
                </a:cxn>
                <a:cxn ang="0">
                  <a:pos x="341" y="111"/>
                </a:cxn>
                <a:cxn ang="0">
                  <a:pos x="351" y="119"/>
                </a:cxn>
                <a:cxn ang="0">
                  <a:pos x="358" y="132"/>
                </a:cxn>
                <a:cxn ang="0">
                  <a:pos x="366" y="158"/>
                </a:cxn>
                <a:cxn ang="0">
                  <a:pos x="375" y="154"/>
                </a:cxn>
                <a:cxn ang="0">
                  <a:pos x="393" y="154"/>
                </a:cxn>
                <a:cxn ang="0">
                  <a:pos x="395" y="186"/>
                </a:cxn>
                <a:cxn ang="0">
                  <a:pos x="394" y="223"/>
                </a:cxn>
                <a:cxn ang="0">
                  <a:pos x="409" y="237"/>
                </a:cxn>
                <a:cxn ang="0">
                  <a:pos x="415" y="239"/>
                </a:cxn>
                <a:cxn ang="0">
                  <a:pos x="423" y="248"/>
                </a:cxn>
                <a:cxn ang="0">
                  <a:pos x="446" y="261"/>
                </a:cxn>
                <a:cxn ang="0">
                  <a:pos x="453" y="265"/>
                </a:cxn>
                <a:cxn ang="0">
                  <a:pos x="457" y="280"/>
                </a:cxn>
                <a:cxn ang="0">
                  <a:pos x="462" y="293"/>
                </a:cxn>
                <a:cxn ang="0">
                  <a:pos x="458" y="298"/>
                </a:cxn>
                <a:cxn ang="0">
                  <a:pos x="464" y="312"/>
                </a:cxn>
                <a:cxn ang="0">
                  <a:pos x="475" y="325"/>
                </a:cxn>
                <a:cxn ang="0">
                  <a:pos x="489" y="332"/>
                </a:cxn>
                <a:cxn ang="0">
                  <a:pos x="490" y="342"/>
                </a:cxn>
                <a:cxn ang="0">
                  <a:pos x="485" y="352"/>
                </a:cxn>
                <a:cxn ang="0">
                  <a:pos x="486" y="358"/>
                </a:cxn>
                <a:cxn ang="0">
                  <a:pos x="483" y="363"/>
                </a:cxn>
                <a:cxn ang="0">
                  <a:pos x="476" y="364"/>
                </a:cxn>
                <a:cxn ang="0">
                  <a:pos x="469" y="371"/>
                </a:cxn>
                <a:cxn ang="0">
                  <a:pos x="465" y="364"/>
                </a:cxn>
                <a:cxn ang="0">
                  <a:pos x="461" y="386"/>
                </a:cxn>
                <a:cxn ang="0">
                  <a:pos x="455" y="391"/>
                </a:cxn>
                <a:cxn ang="0">
                  <a:pos x="454" y="398"/>
                </a:cxn>
                <a:cxn ang="0">
                  <a:pos x="457" y="412"/>
                </a:cxn>
                <a:cxn ang="0">
                  <a:pos x="439" y="423"/>
                </a:cxn>
                <a:cxn ang="0">
                  <a:pos x="415" y="410"/>
                </a:cxn>
                <a:cxn ang="0">
                  <a:pos x="428" y="395"/>
                </a:cxn>
                <a:cxn ang="0">
                  <a:pos x="422" y="382"/>
                </a:cxn>
                <a:cxn ang="0">
                  <a:pos x="401" y="377"/>
                </a:cxn>
                <a:cxn ang="0">
                  <a:pos x="348" y="381"/>
                </a:cxn>
                <a:cxn ang="0">
                  <a:pos x="273" y="386"/>
                </a:cxn>
                <a:cxn ang="0">
                  <a:pos x="128" y="391"/>
                </a:cxn>
                <a:cxn ang="0">
                  <a:pos x="85" y="227"/>
                </a:cxn>
                <a:cxn ang="0">
                  <a:pos x="65" y="135"/>
                </a:cxn>
                <a:cxn ang="0">
                  <a:pos x="50" y="112"/>
                </a:cxn>
                <a:cxn ang="0">
                  <a:pos x="55" y="95"/>
                </a:cxn>
                <a:cxn ang="0">
                  <a:pos x="60" y="78"/>
                </a:cxn>
                <a:cxn ang="0">
                  <a:pos x="40" y="73"/>
                </a:cxn>
                <a:cxn ang="0">
                  <a:pos x="32" y="67"/>
                </a:cxn>
                <a:cxn ang="0">
                  <a:pos x="26" y="59"/>
                </a:cxn>
                <a:cxn ang="0">
                  <a:pos x="14" y="37"/>
                </a:cxn>
                <a:cxn ang="0">
                  <a:pos x="0" y="11"/>
                </a:cxn>
                <a:cxn ang="0">
                  <a:pos x="189" y="8"/>
                </a:cxn>
                <a:cxn ang="0">
                  <a:pos x="252" y="1"/>
                </a:cxn>
              </a:cxnLst>
              <a:rect l="0" t="0" r="r" b="b"/>
              <a:pathLst>
                <a:path w="490" h="423">
                  <a:moveTo>
                    <a:pt x="263" y="0"/>
                  </a:moveTo>
                  <a:lnTo>
                    <a:pt x="274" y="0"/>
                  </a:lnTo>
                  <a:lnTo>
                    <a:pt x="281" y="3"/>
                  </a:lnTo>
                  <a:lnTo>
                    <a:pt x="292" y="15"/>
                  </a:lnTo>
                  <a:lnTo>
                    <a:pt x="298" y="20"/>
                  </a:lnTo>
                  <a:lnTo>
                    <a:pt x="296" y="35"/>
                  </a:lnTo>
                  <a:lnTo>
                    <a:pt x="297" y="51"/>
                  </a:lnTo>
                  <a:lnTo>
                    <a:pt x="301" y="66"/>
                  </a:lnTo>
                  <a:lnTo>
                    <a:pt x="308" y="79"/>
                  </a:lnTo>
                  <a:lnTo>
                    <a:pt x="310" y="83"/>
                  </a:lnTo>
                  <a:lnTo>
                    <a:pt x="317" y="90"/>
                  </a:lnTo>
                  <a:lnTo>
                    <a:pt x="322" y="93"/>
                  </a:lnTo>
                  <a:lnTo>
                    <a:pt x="323" y="94"/>
                  </a:lnTo>
                  <a:lnTo>
                    <a:pt x="325" y="95"/>
                  </a:lnTo>
                  <a:lnTo>
                    <a:pt x="327" y="98"/>
                  </a:lnTo>
                  <a:lnTo>
                    <a:pt x="330" y="99"/>
                  </a:lnTo>
                  <a:lnTo>
                    <a:pt x="331" y="101"/>
                  </a:lnTo>
                  <a:lnTo>
                    <a:pt x="331" y="105"/>
                  </a:lnTo>
                  <a:lnTo>
                    <a:pt x="332" y="107"/>
                  </a:lnTo>
                  <a:lnTo>
                    <a:pt x="334" y="108"/>
                  </a:lnTo>
                  <a:lnTo>
                    <a:pt x="341" y="111"/>
                  </a:lnTo>
                  <a:lnTo>
                    <a:pt x="346" y="113"/>
                  </a:lnTo>
                  <a:lnTo>
                    <a:pt x="350" y="116"/>
                  </a:lnTo>
                  <a:lnTo>
                    <a:pt x="351" y="119"/>
                  </a:lnTo>
                  <a:lnTo>
                    <a:pt x="353" y="121"/>
                  </a:lnTo>
                  <a:lnTo>
                    <a:pt x="355" y="121"/>
                  </a:lnTo>
                  <a:lnTo>
                    <a:pt x="358" y="132"/>
                  </a:lnTo>
                  <a:lnTo>
                    <a:pt x="359" y="141"/>
                  </a:lnTo>
                  <a:lnTo>
                    <a:pt x="361" y="151"/>
                  </a:lnTo>
                  <a:lnTo>
                    <a:pt x="366" y="158"/>
                  </a:lnTo>
                  <a:lnTo>
                    <a:pt x="369" y="158"/>
                  </a:lnTo>
                  <a:lnTo>
                    <a:pt x="374" y="156"/>
                  </a:lnTo>
                  <a:lnTo>
                    <a:pt x="375" y="154"/>
                  </a:lnTo>
                  <a:lnTo>
                    <a:pt x="380" y="149"/>
                  </a:lnTo>
                  <a:lnTo>
                    <a:pt x="383" y="149"/>
                  </a:lnTo>
                  <a:lnTo>
                    <a:pt x="393" y="154"/>
                  </a:lnTo>
                  <a:lnTo>
                    <a:pt x="403" y="158"/>
                  </a:lnTo>
                  <a:lnTo>
                    <a:pt x="400" y="172"/>
                  </a:lnTo>
                  <a:lnTo>
                    <a:pt x="395" y="186"/>
                  </a:lnTo>
                  <a:lnTo>
                    <a:pt x="390" y="199"/>
                  </a:lnTo>
                  <a:lnTo>
                    <a:pt x="389" y="211"/>
                  </a:lnTo>
                  <a:lnTo>
                    <a:pt x="394" y="223"/>
                  </a:lnTo>
                  <a:lnTo>
                    <a:pt x="398" y="228"/>
                  </a:lnTo>
                  <a:lnTo>
                    <a:pt x="403" y="233"/>
                  </a:lnTo>
                  <a:lnTo>
                    <a:pt x="409" y="237"/>
                  </a:lnTo>
                  <a:lnTo>
                    <a:pt x="410" y="238"/>
                  </a:lnTo>
                  <a:lnTo>
                    <a:pt x="412" y="239"/>
                  </a:lnTo>
                  <a:lnTo>
                    <a:pt x="415" y="239"/>
                  </a:lnTo>
                  <a:lnTo>
                    <a:pt x="422" y="242"/>
                  </a:lnTo>
                  <a:lnTo>
                    <a:pt x="423" y="245"/>
                  </a:lnTo>
                  <a:lnTo>
                    <a:pt x="423" y="248"/>
                  </a:lnTo>
                  <a:lnTo>
                    <a:pt x="430" y="248"/>
                  </a:lnTo>
                  <a:lnTo>
                    <a:pt x="436" y="251"/>
                  </a:lnTo>
                  <a:lnTo>
                    <a:pt x="446" y="261"/>
                  </a:lnTo>
                  <a:lnTo>
                    <a:pt x="450" y="262"/>
                  </a:lnTo>
                  <a:lnTo>
                    <a:pt x="452" y="263"/>
                  </a:lnTo>
                  <a:lnTo>
                    <a:pt x="453" y="265"/>
                  </a:lnTo>
                  <a:lnTo>
                    <a:pt x="455" y="272"/>
                  </a:lnTo>
                  <a:lnTo>
                    <a:pt x="455" y="275"/>
                  </a:lnTo>
                  <a:lnTo>
                    <a:pt x="457" y="280"/>
                  </a:lnTo>
                  <a:lnTo>
                    <a:pt x="459" y="282"/>
                  </a:lnTo>
                  <a:lnTo>
                    <a:pt x="462" y="289"/>
                  </a:lnTo>
                  <a:lnTo>
                    <a:pt x="462" y="293"/>
                  </a:lnTo>
                  <a:lnTo>
                    <a:pt x="461" y="296"/>
                  </a:lnTo>
                  <a:lnTo>
                    <a:pt x="460" y="297"/>
                  </a:lnTo>
                  <a:lnTo>
                    <a:pt x="458" y="298"/>
                  </a:lnTo>
                  <a:lnTo>
                    <a:pt x="457" y="298"/>
                  </a:lnTo>
                  <a:lnTo>
                    <a:pt x="460" y="307"/>
                  </a:lnTo>
                  <a:lnTo>
                    <a:pt x="464" y="312"/>
                  </a:lnTo>
                  <a:lnTo>
                    <a:pt x="468" y="318"/>
                  </a:lnTo>
                  <a:lnTo>
                    <a:pt x="471" y="324"/>
                  </a:lnTo>
                  <a:lnTo>
                    <a:pt x="475" y="325"/>
                  </a:lnTo>
                  <a:lnTo>
                    <a:pt x="486" y="325"/>
                  </a:lnTo>
                  <a:lnTo>
                    <a:pt x="490" y="330"/>
                  </a:lnTo>
                  <a:lnTo>
                    <a:pt x="489" y="332"/>
                  </a:lnTo>
                  <a:lnTo>
                    <a:pt x="489" y="337"/>
                  </a:lnTo>
                  <a:lnTo>
                    <a:pt x="490" y="339"/>
                  </a:lnTo>
                  <a:lnTo>
                    <a:pt x="490" y="342"/>
                  </a:lnTo>
                  <a:lnTo>
                    <a:pt x="488" y="346"/>
                  </a:lnTo>
                  <a:lnTo>
                    <a:pt x="486" y="349"/>
                  </a:lnTo>
                  <a:lnTo>
                    <a:pt x="485" y="352"/>
                  </a:lnTo>
                  <a:lnTo>
                    <a:pt x="485" y="354"/>
                  </a:lnTo>
                  <a:lnTo>
                    <a:pt x="486" y="357"/>
                  </a:lnTo>
                  <a:lnTo>
                    <a:pt x="486" y="358"/>
                  </a:lnTo>
                  <a:lnTo>
                    <a:pt x="487" y="359"/>
                  </a:lnTo>
                  <a:lnTo>
                    <a:pt x="485" y="364"/>
                  </a:lnTo>
                  <a:lnTo>
                    <a:pt x="483" y="363"/>
                  </a:lnTo>
                  <a:lnTo>
                    <a:pt x="479" y="363"/>
                  </a:lnTo>
                  <a:lnTo>
                    <a:pt x="478" y="364"/>
                  </a:lnTo>
                  <a:lnTo>
                    <a:pt x="476" y="364"/>
                  </a:lnTo>
                  <a:lnTo>
                    <a:pt x="474" y="365"/>
                  </a:lnTo>
                  <a:lnTo>
                    <a:pt x="473" y="367"/>
                  </a:lnTo>
                  <a:lnTo>
                    <a:pt x="469" y="371"/>
                  </a:lnTo>
                  <a:lnTo>
                    <a:pt x="466" y="371"/>
                  </a:lnTo>
                  <a:lnTo>
                    <a:pt x="466" y="368"/>
                  </a:lnTo>
                  <a:lnTo>
                    <a:pt x="465" y="364"/>
                  </a:lnTo>
                  <a:lnTo>
                    <a:pt x="460" y="371"/>
                  </a:lnTo>
                  <a:lnTo>
                    <a:pt x="460" y="378"/>
                  </a:lnTo>
                  <a:lnTo>
                    <a:pt x="461" y="386"/>
                  </a:lnTo>
                  <a:lnTo>
                    <a:pt x="458" y="387"/>
                  </a:lnTo>
                  <a:lnTo>
                    <a:pt x="455" y="389"/>
                  </a:lnTo>
                  <a:lnTo>
                    <a:pt x="455" y="391"/>
                  </a:lnTo>
                  <a:lnTo>
                    <a:pt x="457" y="392"/>
                  </a:lnTo>
                  <a:lnTo>
                    <a:pt x="457" y="395"/>
                  </a:lnTo>
                  <a:lnTo>
                    <a:pt x="454" y="398"/>
                  </a:lnTo>
                  <a:lnTo>
                    <a:pt x="454" y="402"/>
                  </a:lnTo>
                  <a:lnTo>
                    <a:pt x="457" y="403"/>
                  </a:lnTo>
                  <a:lnTo>
                    <a:pt x="457" y="412"/>
                  </a:lnTo>
                  <a:lnTo>
                    <a:pt x="453" y="417"/>
                  </a:lnTo>
                  <a:lnTo>
                    <a:pt x="446" y="421"/>
                  </a:lnTo>
                  <a:lnTo>
                    <a:pt x="439" y="423"/>
                  </a:lnTo>
                  <a:lnTo>
                    <a:pt x="409" y="423"/>
                  </a:lnTo>
                  <a:lnTo>
                    <a:pt x="410" y="416"/>
                  </a:lnTo>
                  <a:lnTo>
                    <a:pt x="415" y="410"/>
                  </a:lnTo>
                  <a:lnTo>
                    <a:pt x="421" y="406"/>
                  </a:lnTo>
                  <a:lnTo>
                    <a:pt x="425" y="401"/>
                  </a:lnTo>
                  <a:lnTo>
                    <a:pt x="428" y="395"/>
                  </a:lnTo>
                  <a:lnTo>
                    <a:pt x="426" y="393"/>
                  </a:lnTo>
                  <a:lnTo>
                    <a:pt x="424" y="386"/>
                  </a:lnTo>
                  <a:lnTo>
                    <a:pt x="422" y="382"/>
                  </a:lnTo>
                  <a:lnTo>
                    <a:pt x="419" y="378"/>
                  </a:lnTo>
                  <a:lnTo>
                    <a:pt x="412" y="377"/>
                  </a:lnTo>
                  <a:lnTo>
                    <a:pt x="401" y="377"/>
                  </a:lnTo>
                  <a:lnTo>
                    <a:pt x="384" y="378"/>
                  </a:lnTo>
                  <a:lnTo>
                    <a:pt x="367" y="379"/>
                  </a:lnTo>
                  <a:lnTo>
                    <a:pt x="348" y="381"/>
                  </a:lnTo>
                  <a:lnTo>
                    <a:pt x="332" y="382"/>
                  </a:lnTo>
                  <a:lnTo>
                    <a:pt x="318" y="384"/>
                  </a:lnTo>
                  <a:lnTo>
                    <a:pt x="273" y="386"/>
                  </a:lnTo>
                  <a:lnTo>
                    <a:pt x="224" y="387"/>
                  </a:lnTo>
                  <a:lnTo>
                    <a:pt x="175" y="389"/>
                  </a:lnTo>
                  <a:lnTo>
                    <a:pt x="128" y="391"/>
                  </a:lnTo>
                  <a:lnTo>
                    <a:pt x="88" y="392"/>
                  </a:lnTo>
                  <a:lnTo>
                    <a:pt x="86" y="309"/>
                  </a:lnTo>
                  <a:lnTo>
                    <a:pt x="85" y="227"/>
                  </a:lnTo>
                  <a:lnTo>
                    <a:pt x="82" y="147"/>
                  </a:lnTo>
                  <a:lnTo>
                    <a:pt x="79" y="144"/>
                  </a:lnTo>
                  <a:lnTo>
                    <a:pt x="65" y="135"/>
                  </a:lnTo>
                  <a:lnTo>
                    <a:pt x="64" y="127"/>
                  </a:lnTo>
                  <a:lnTo>
                    <a:pt x="55" y="118"/>
                  </a:lnTo>
                  <a:lnTo>
                    <a:pt x="50" y="112"/>
                  </a:lnTo>
                  <a:lnTo>
                    <a:pt x="48" y="105"/>
                  </a:lnTo>
                  <a:lnTo>
                    <a:pt x="53" y="98"/>
                  </a:lnTo>
                  <a:lnTo>
                    <a:pt x="55" y="95"/>
                  </a:lnTo>
                  <a:lnTo>
                    <a:pt x="62" y="91"/>
                  </a:lnTo>
                  <a:lnTo>
                    <a:pt x="62" y="83"/>
                  </a:lnTo>
                  <a:lnTo>
                    <a:pt x="60" y="78"/>
                  </a:lnTo>
                  <a:lnTo>
                    <a:pt x="56" y="74"/>
                  </a:lnTo>
                  <a:lnTo>
                    <a:pt x="45" y="74"/>
                  </a:lnTo>
                  <a:lnTo>
                    <a:pt x="40" y="73"/>
                  </a:lnTo>
                  <a:lnTo>
                    <a:pt x="40" y="71"/>
                  </a:lnTo>
                  <a:lnTo>
                    <a:pt x="36" y="67"/>
                  </a:lnTo>
                  <a:lnTo>
                    <a:pt x="32" y="67"/>
                  </a:lnTo>
                  <a:lnTo>
                    <a:pt x="29" y="66"/>
                  </a:lnTo>
                  <a:lnTo>
                    <a:pt x="28" y="65"/>
                  </a:lnTo>
                  <a:lnTo>
                    <a:pt x="26" y="59"/>
                  </a:lnTo>
                  <a:lnTo>
                    <a:pt x="22" y="52"/>
                  </a:lnTo>
                  <a:lnTo>
                    <a:pt x="20" y="45"/>
                  </a:lnTo>
                  <a:lnTo>
                    <a:pt x="14" y="37"/>
                  </a:lnTo>
                  <a:lnTo>
                    <a:pt x="7" y="29"/>
                  </a:lnTo>
                  <a:lnTo>
                    <a:pt x="3" y="21"/>
                  </a:lnTo>
                  <a:lnTo>
                    <a:pt x="0" y="11"/>
                  </a:lnTo>
                  <a:lnTo>
                    <a:pt x="116" y="11"/>
                  </a:lnTo>
                  <a:lnTo>
                    <a:pt x="175" y="9"/>
                  </a:lnTo>
                  <a:lnTo>
                    <a:pt x="189" y="8"/>
                  </a:lnTo>
                  <a:lnTo>
                    <a:pt x="226" y="6"/>
                  </a:lnTo>
                  <a:lnTo>
                    <a:pt x="239" y="4"/>
                  </a:lnTo>
                  <a:lnTo>
                    <a:pt x="252" y="1"/>
                  </a:lnTo>
                  <a:lnTo>
                    <a:pt x="263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E32944E5-0B4B-D713-DA30-0DC0A26A6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5694" y="3669447"/>
              <a:ext cx="652561" cy="605821"/>
            </a:xfrm>
            <a:custGeom>
              <a:avLst/>
              <a:gdLst/>
              <a:ahLst/>
              <a:cxnLst>
                <a:cxn ang="0">
                  <a:pos x="324" y="2"/>
                </a:cxn>
                <a:cxn ang="0">
                  <a:pos x="332" y="19"/>
                </a:cxn>
                <a:cxn ang="0">
                  <a:pos x="326" y="26"/>
                </a:cxn>
                <a:cxn ang="0">
                  <a:pos x="319" y="28"/>
                </a:cxn>
                <a:cxn ang="0">
                  <a:pos x="313" y="41"/>
                </a:cxn>
                <a:cxn ang="0">
                  <a:pos x="331" y="49"/>
                </a:cxn>
                <a:cxn ang="0">
                  <a:pos x="362" y="46"/>
                </a:cxn>
                <a:cxn ang="0">
                  <a:pos x="362" y="50"/>
                </a:cxn>
                <a:cxn ang="0">
                  <a:pos x="356" y="51"/>
                </a:cxn>
                <a:cxn ang="0">
                  <a:pos x="359" y="56"/>
                </a:cxn>
                <a:cxn ang="0">
                  <a:pos x="354" y="63"/>
                </a:cxn>
                <a:cxn ang="0">
                  <a:pos x="346" y="69"/>
                </a:cxn>
                <a:cxn ang="0">
                  <a:pos x="342" y="84"/>
                </a:cxn>
                <a:cxn ang="0">
                  <a:pos x="332" y="102"/>
                </a:cxn>
                <a:cxn ang="0">
                  <a:pos x="337" y="119"/>
                </a:cxn>
                <a:cxn ang="0">
                  <a:pos x="330" y="132"/>
                </a:cxn>
                <a:cxn ang="0">
                  <a:pos x="323" y="140"/>
                </a:cxn>
                <a:cxn ang="0">
                  <a:pos x="326" y="146"/>
                </a:cxn>
                <a:cxn ang="0">
                  <a:pos x="319" y="152"/>
                </a:cxn>
                <a:cxn ang="0">
                  <a:pos x="312" y="151"/>
                </a:cxn>
                <a:cxn ang="0">
                  <a:pos x="309" y="158"/>
                </a:cxn>
                <a:cxn ang="0">
                  <a:pos x="305" y="181"/>
                </a:cxn>
                <a:cxn ang="0">
                  <a:pos x="298" y="197"/>
                </a:cxn>
                <a:cxn ang="0">
                  <a:pos x="289" y="209"/>
                </a:cxn>
                <a:cxn ang="0">
                  <a:pos x="284" y="210"/>
                </a:cxn>
                <a:cxn ang="0">
                  <a:pos x="278" y="209"/>
                </a:cxn>
                <a:cxn ang="0">
                  <a:pos x="277" y="232"/>
                </a:cxn>
                <a:cxn ang="0">
                  <a:pos x="269" y="239"/>
                </a:cxn>
                <a:cxn ang="0">
                  <a:pos x="268" y="243"/>
                </a:cxn>
                <a:cxn ang="0">
                  <a:pos x="271" y="242"/>
                </a:cxn>
                <a:cxn ang="0">
                  <a:pos x="270" y="253"/>
                </a:cxn>
                <a:cxn ang="0">
                  <a:pos x="267" y="260"/>
                </a:cxn>
                <a:cxn ang="0">
                  <a:pos x="261" y="265"/>
                </a:cxn>
                <a:cxn ang="0">
                  <a:pos x="263" y="270"/>
                </a:cxn>
                <a:cxn ang="0">
                  <a:pos x="257" y="273"/>
                </a:cxn>
                <a:cxn ang="0">
                  <a:pos x="264" y="280"/>
                </a:cxn>
                <a:cxn ang="0">
                  <a:pos x="260" y="285"/>
                </a:cxn>
                <a:cxn ang="0">
                  <a:pos x="263" y="293"/>
                </a:cxn>
                <a:cxn ang="0">
                  <a:pos x="269" y="300"/>
                </a:cxn>
                <a:cxn ang="0">
                  <a:pos x="271" y="306"/>
                </a:cxn>
                <a:cxn ang="0">
                  <a:pos x="269" y="314"/>
                </a:cxn>
                <a:cxn ang="0">
                  <a:pos x="267" y="317"/>
                </a:cxn>
                <a:cxn ang="0">
                  <a:pos x="269" y="328"/>
                </a:cxn>
                <a:cxn ang="0">
                  <a:pos x="151" y="334"/>
                </a:cxn>
                <a:cxn ang="0">
                  <a:pos x="127" y="331"/>
                </a:cxn>
                <a:cxn ang="0">
                  <a:pos x="115" y="336"/>
                </a:cxn>
                <a:cxn ang="0">
                  <a:pos x="50" y="336"/>
                </a:cxn>
                <a:cxn ang="0">
                  <a:pos x="47" y="287"/>
                </a:cxn>
                <a:cxn ang="0">
                  <a:pos x="42" y="285"/>
                </a:cxn>
                <a:cxn ang="0">
                  <a:pos x="30" y="286"/>
                </a:cxn>
                <a:cxn ang="0">
                  <a:pos x="27" y="281"/>
                </a:cxn>
                <a:cxn ang="0">
                  <a:pos x="19" y="286"/>
                </a:cxn>
                <a:cxn ang="0">
                  <a:pos x="15" y="174"/>
                </a:cxn>
                <a:cxn ang="0">
                  <a:pos x="8" y="70"/>
                </a:cxn>
                <a:cxn ang="0">
                  <a:pos x="94" y="13"/>
                </a:cxn>
                <a:cxn ang="0">
                  <a:pos x="291" y="2"/>
                </a:cxn>
              </a:cxnLst>
              <a:rect l="0" t="0" r="r" b="b"/>
              <a:pathLst>
                <a:path w="363" h="337">
                  <a:moveTo>
                    <a:pt x="309" y="0"/>
                  </a:moveTo>
                  <a:lnTo>
                    <a:pt x="317" y="0"/>
                  </a:lnTo>
                  <a:lnTo>
                    <a:pt x="324" y="2"/>
                  </a:lnTo>
                  <a:lnTo>
                    <a:pt x="328" y="7"/>
                  </a:lnTo>
                  <a:lnTo>
                    <a:pt x="332" y="15"/>
                  </a:lnTo>
                  <a:lnTo>
                    <a:pt x="332" y="19"/>
                  </a:lnTo>
                  <a:lnTo>
                    <a:pt x="330" y="21"/>
                  </a:lnTo>
                  <a:lnTo>
                    <a:pt x="328" y="23"/>
                  </a:lnTo>
                  <a:lnTo>
                    <a:pt x="326" y="26"/>
                  </a:lnTo>
                  <a:lnTo>
                    <a:pt x="320" y="26"/>
                  </a:lnTo>
                  <a:lnTo>
                    <a:pt x="318" y="23"/>
                  </a:lnTo>
                  <a:lnTo>
                    <a:pt x="319" y="28"/>
                  </a:lnTo>
                  <a:lnTo>
                    <a:pt x="318" y="33"/>
                  </a:lnTo>
                  <a:lnTo>
                    <a:pt x="314" y="36"/>
                  </a:lnTo>
                  <a:lnTo>
                    <a:pt x="313" y="41"/>
                  </a:lnTo>
                  <a:lnTo>
                    <a:pt x="314" y="46"/>
                  </a:lnTo>
                  <a:lnTo>
                    <a:pt x="323" y="49"/>
                  </a:lnTo>
                  <a:lnTo>
                    <a:pt x="331" y="49"/>
                  </a:lnTo>
                  <a:lnTo>
                    <a:pt x="340" y="47"/>
                  </a:lnTo>
                  <a:lnTo>
                    <a:pt x="349" y="46"/>
                  </a:lnTo>
                  <a:lnTo>
                    <a:pt x="362" y="46"/>
                  </a:lnTo>
                  <a:lnTo>
                    <a:pt x="363" y="48"/>
                  </a:lnTo>
                  <a:lnTo>
                    <a:pt x="362" y="49"/>
                  </a:lnTo>
                  <a:lnTo>
                    <a:pt x="362" y="50"/>
                  </a:lnTo>
                  <a:lnTo>
                    <a:pt x="359" y="50"/>
                  </a:lnTo>
                  <a:lnTo>
                    <a:pt x="358" y="51"/>
                  </a:lnTo>
                  <a:lnTo>
                    <a:pt x="356" y="51"/>
                  </a:lnTo>
                  <a:lnTo>
                    <a:pt x="356" y="53"/>
                  </a:lnTo>
                  <a:lnTo>
                    <a:pt x="358" y="55"/>
                  </a:lnTo>
                  <a:lnTo>
                    <a:pt x="359" y="56"/>
                  </a:lnTo>
                  <a:lnTo>
                    <a:pt x="359" y="57"/>
                  </a:lnTo>
                  <a:lnTo>
                    <a:pt x="360" y="57"/>
                  </a:lnTo>
                  <a:lnTo>
                    <a:pt x="354" y="63"/>
                  </a:lnTo>
                  <a:lnTo>
                    <a:pt x="352" y="64"/>
                  </a:lnTo>
                  <a:lnTo>
                    <a:pt x="349" y="67"/>
                  </a:lnTo>
                  <a:lnTo>
                    <a:pt x="346" y="69"/>
                  </a:lnTo>
                  <a:lnTo>
                    <a:pt x="347" y="76"/>
                  </a:lnTo>
                  <a:lnTo>
                    <a:pt x="346" y="81"/>
                  </a:lnTo>
                  <a:lnTo>
                    <a:pt x="342" y="84"/>
                  </a:lnTo>
                  <a:lnTo>
                    <a:pt x="337" y="88"/>
                  </a:lnTo>
                  <a:lnTo>
                    <a:pt x="332" y="93"/>
                  </a:lnTo>
                  <a:lnTo>
                    <a:pt x="332" y="102"/>
                  </a:lnTo>
                  <a:lnTo>
                    <a:pt x="333" y="107"/>
                  </a:lnTo>
                  <a:lnTo>
                    <a:pt x="335" y="113"/>
                  </a:lnTo>
                  <a:lnTo>
                    <a:pt x="337" y="119"/>
                  </a:lnTo>
                  <a:lnTo>
                    <a:pt x="335" y="124"/>
                  </a:lnTo>
                  <a:lnTo>
                    <a:pt x="333" y="128"/>
                  </a:lnTo>
                  <a:lnTo>
                    <a:pt x="330" y="132"/>
                  </a:lnTo>
                  <a:lnTo>
                    <a:pt x="325" y="134"/>
                  </a:lnTo>
                  <a:lnTo>
                    <a:pt x="320" y="135"/>
                  </a:lnTo>
                  <a:lnTo>
                    <a:pt x="323" y="140"/>
                  </a:lnTo>
                  <a:lnTo>
                    <a:pt x="325" y="142"/>
                  </a:lnTo>
                  <a:lnTo>
                    <a:pt x="325" y="144"/>
                  </a:lnTo>
                  <a:lnTo>
                    <a:pt x="326" y="146"/>
                  </a:lnTo>
                  <a:lnTo>
                    <a:pt x="325" y="148"/>
                  </a:lnTo>
                  <a:lnTo>
                    <a:pt x="320" y="153"/>
                  </a:lnTo>
                  <a:lnTo>
                    <a:pt x="319" y="152"/>
                  </a:lnTo>
                  <a:lnTo>
                    <a:pt x="318" y="152"/>
                  </a:lnTo>
                  <a:lnTo>
                    <a:pt x="317" y="151"/>
                  </a:lnTo>
                  <a:lnTo>
                    <a:pt x="312" y="151"/>
                  </a:lnTo>
                  <a:lnTo>
                    <a:pt x="312" y="154"/>
                  </a:lnTo>
                  <a:lnTo>
                    <a:pt x="311" y="158"/>
                  </a:lnTo>
                  <a:lnTo>
                    <a:pt x="309" y="158"/>
                  </a:lnTo>
                  <a:lnTo>
                    <a:pt x="306" y="155"/>
                  </a:lnTo>
                  <a:lnTo>
                    <a:pt x="305" y="169"/>
                  </a:lnTo>
                  <a:lnTo>
                    <a:pt x="305" y="181"/>
                  </a:lnTo>
                  <a:lnTo>
                    <a:pt x="306" y="189"/>
                  </a:lnTo>
                  <a:lnTo>
                    <a:pt x="303" y="194"/>
                  </a:lnTo>
                  <a:lnTo>
                    <a:pt x="298" y="197"/>
                  </a:lnTo>
                  <a:lnTo>
                    <a:pt x="293" y="200"/>
                  </a:lnTo>
                  <a:lnTo>
                    <a:pt x="290" y="203"/>
                  </a:lnTo>
                  <a:lnTo>
                    <a:pt x="289" y="209"/>
                  </a:lnTo>
                  <a:lnTo>
                    <a:pt x="286" y="211"/>
                  </a:lnTo>
                  <a:lnTo>
                    <a:pt x="285" y="211"/>
                  </a:lnTo>
                  <a:lnTo>
                    <a:pt x="284" y="210"/>
                  </a:lnTo>
                  <a:lnTo>
                    <a:pt x="283" y="210"/>
                  </a:lnTo>
                  <a:lnTo>
                    <a:pt x="281" y="209"/>
                  </a:lnTo>
                  <a:lnTo>
                    <a:pt x="278" y="209"/>
                  </a:lnTo>
                  <a:lnTo>
                    <a:pt x="281" y="221"/>
                  </a:lnTo>
                  <a:lnTo>
                    <a:pt x="284" y="232"/>
                  </a:lnTo>
                  <a:lnTo>
                    <a:pt x="277" y="232"/>
                  </a:lnTo>
                  <a:lnTo>
                    <a:pt x="273" y="235"/>
                  </a:lnTo>
                  <a:lnTo>
                    <a:pt x="270" y="237"/>
                  </a:lnTo>
                  <a:lnTo>
                    <a:pt x="269" y="239"/>
                  </a:lnTo>
                  <a:lnTo>
                    <a:pt x="267" y="240"/>
                  </a:lnTo>
                  <a:lnTo>
                    <a:pt x="267" y="242"/>
                  </a:lnTo>
                  <a:lnTo>
                    <a:pt x="268" y="243"/>
                  </a:lnTo>
                  <a:lnTo>
                    <a:pt x="269" y="243"/>
                  </a:lnTo>
                  <a:lnTo>
                    <a:pt x="270" y="242"/>
                  </a:lnTo>
                  <a:lnTo>
                    <a:pt x="271" y="242"/>
                  </a:lnTo>
                  <a:lnTo>
                    <a:pt x="273" y="243"/>
                  </a:lnTo>
                  <a:lnTo>
                    <a:pt x="273" y="249"/>
                  </a:lnTo>
                  <a:lnTo>
                    <a:pt x="270" y="253"/>
                  </a:lnTo>
                  <a:lnTo>
                    <a:pt x="269" y="257"/>
                  </a:lnTo>
                  <a:lnTo>
                    <a:pt x="268" y="258"/>
                  </a:lnTo>
                  <a:lnTo>
                    <a:pt x="267" y="260"/>
                  </a:lnTo>
                  <a:lnTo>
                    <a:pt x="264" y="261"/>
                  </a:lnTo>
                  <a:lnTo>
                    <a:pt x="261" y="263"/>
                  </a:lnTo>
                  <a:lnTo>
                    <a:pt x="261" y="265"/>
                  </a:lnTo>
                  <a:lnTo>
                    <a:pt x="262" y="267"/>
                  </a:lnTo>
                  <a:lnTo>
                    <a:pt x="262" y="268"/>
                  </a:lnTo>
                  <a:lnTo>
                    <a:pt x="263" y="270"/>
                  </a:lnTo>
                  <a:lnTo>
                    <a:pt x="263" y="271"/>
                  </a:lnTo>
                  <a:lnTo>
                    <a:pt x="259" y="271"/>
                  </a:lnTo>
                  <a:lnTo>
                    <a:pt x="257" y="273"/>
                  </a:lnTo>
                  <a:lnTo>
                    <a:pt x="259" y="275"/>
                  </a:lnTo>
                  <a:lnTo>
                    <a:pt x="262" y="279"/>
                  </a:lnTo>
                  <a:lnTo>
                    <a:pt x="264" y="280"/>
                  </a:lnTo>
                  <a:lnTo>
                    <a:pt x="264" y="281"/>
                  </a:lnTo>
                  <a:lnTo>
                    <a:pt x="262" y="284"/>
                  </a:lnTo>
                  <a:lnTo>
                    <a:pt x="260" y="285"/>
                  </a:lnTo>
                  <a:lnTo>
                    <a:pt x="259" y="286"/>
                  </a:lnTo>
                  <a:lnTo>
                    <a:pt x="260" y="289"/>
                  </a:lnTo>
                  <a:lnTo>
                    <a:pt x="263" y="293"/>
                  </a:lnTo>
                  <a:lnTo>
                    <a:pt x="266" y="294"/>
                  </a:lnTo>
                  <a:lnTo>
                    <a:pt x="268" y="296"/>
                  </a:lnTo>
                  <a:lnTo>
                    <a:pt x="269" y="300"/>
                  </a:lnTo>
                  <a:lnTo>
                    <a:pt x="270" y="301"/>
                  </a:lnTo>
                  <a:lnTo>
                    <a:pt x="270" y="303"/>
                  </a:lnTo>
                  <a:lnTo>
                    <a:pt x="271" y="306"/>
                  </a:lnTo>
                  <a:lnTo>
                    <a:pt x="273" y="307"/>
                  </a:lnTo>
                  <a:lnTo>
                    <a:pt x="273" y="310"/>
                  </a:lnTo>
                  <a:lnTo>
                    <a:pt x="269" y="314"/>
                  </a:lnTo>
                  <a:lnTo>
                    <a:pt x="268" y="314"/>
                  </a:lnTo>
                  <a:lnTo>
                    <a:pt x="267" y="316"/>
                  </a:lnTo>
                  <a:lnTo>
                    <a:pt x="267" y="317"/>
                  </a:lnTo>
                  <a:lnTo>
                    <a:pt x="269" y="322"/>
                  </a:lnTo>
                  <a:lnTo>
                    <a:pt x="270" y="325"/>
                  </a:lnTo>
                  <a:lnTo>
                    <a:pt x="269" y="328"/>
                  </a:lnTo>
                  <a:lnTo>
                    <a:pt x="232" y="328"/>
                  </a:lnTo>
                  <a:lnTo>
                    <a:pt x="192" y="331"/>
                  </a:lnTo>
                  <a:lnTo>
                    <a:pt x="151" y="334"/>
                  </a:lnTo>
                  <a:lnTo>
                    <a:pt x="142" y="332"/>
                  </a:lnTo>
                  <a:lnTo>
                    <a:pt x="132" y="330"/>
                  </a:lnTo>
                  <a:lnTo>
                    <a:pt x="127" y="331"/>
                  </a:lnTo>
                  <a:lnTo>
                    <a:pt x="123" y="332"/>
                  </a:lnTo>
                  <a:lnTo>
                    <a:pt x="120" y="335"/>
                  </a:lnTo>
                  <a:lnTo>
                    <a:pt x="115" y="336"/>
                  </a:lnTo>
                  <a:lnTo>
                    <a:pt x="93" y="337"/>
                  </a:lnTo>
                  <a:lnTo>
                    <a:pt x="71" y="335"/>
                  </a:lnTo>
                  <a:lnTo>
                    <a:pt x="50" y="336"/>
                  </a:lnTo>
                  <a:lnTo>
                    <a:pt x="50" y="288"/>
                  </a:lnTo>
                  <a:lnTo>
                    <a:pt x="48" y="288"/>
                  </a:lnTo>
                  <a:lnTo>
                    <a:pt x="47" y="287"/>
                  </a:lnTo>
                  <a:lnTo>
                    <a:pt x="45" y="287"/>
                  </a:lnTo>
                  <a:lnTo>
                    <a:pt x="44" y="286"/>
                  </a:lnTo>
                  <a:lnTo>
                    <a:pt x="42" y="285"/>
                  </a:lnTo>
                  <a:lnTo>
                    <a:pt x="35" y="285"/>
                  </a:lnTo>
                  <a:lnTo>
                    <a:pt x="33" y="286"/>
                  </a:lnTo>
                  <a:lnTo>
                    <a:pt x="30" y="286"/>
                  </a:lnTo>
                  <a:lnTo>
                    <a:pt x="30" y="280"/>
                  </a:lnTo>
                  <a:lnTo>
                    <a:pt x="29" y="279"/>
                  </a:lnTo>
                  <a:lnTo>
                    <a:pt x="27" y="281"/>
                  </a:lnTo>
                  <a:lnTo>
                    <a:pt x="27" y="282"/>
                  </a:lnTo>
                  <a:lnTo>
                    <a:pt x="23" y="286"/>
                  </a:lnTo>
                  <a:lnTo>
                    <a:pt x="19" y="286"/>
                  </a:lnTo>
                  <a:lnTo>
                    <a:pt x="15" y="250"/>
                  </a:lnTo>
                  <a:lnTo>
                    <a:pt x="14" y="212"/>
                  </a:lnTo>
                  <a:lnTo>
                    <a:pt x="15" y="174"/>
                  </a:lnTo>
                  <a:lnTo>
                    <a:pt x="15" y="137"/>
                  </a:lnTo>
                  <a:lnTo>
                    <a:pt x="14" y="99"/>
                  </a:lnTo>
                  <a:lnTo>
                    <a:pt x="8" y="70"/>
                  </a:lnTo>
                  <a:lnTo>
                    <a:pt x="2" y="42"/>
                  </a:lnTo>
                  <a:lnTo>
                    <a:pt x="0" y="15"/>
                  </a:lnTo>
                  <a:lnTo>
                    <a:pt x="94" y="13"/>
                  </a:lnTo>
                  <a:lnTo>
                    <a:pt x="190" y="9"/>
                  </a:lnTo>
                  <a:lnTo>
                    <a:pt x="284" y="4"/>
                  </a:lnTo>
                  <a:lnTo>
                    <a:pt x="291" y="2"/>
                  </a:lnTo>
                  <a:lnTo>
                    <a:pt x="300" y="1"/>
                  </a:lnTo>
                  <a:lnTo>
                    <a:pt x="30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id="{9B9CCDBC-4225-9B36-89A4-48B2DC190C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47758" y="1571547"/>
              <a:ext cx="864688" cy="532115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102" y="7"/>
                </a:cxn>
                <a:cxn ang="0">
                  <a:pos x="186" y="11"/>
                </a:cxn>
                <a:cxn ang="0">
                  <a:pos x="356" y="16"/>
                </a:cxn>
                <a:cxn ang="0">
                  <a:pos x="439" y="20"/>
                </a:cxn>
                <a:cxn ang="0">
                  <a:pos x="440" y="31"/>
                </a:cxn>
                <a:cxn ang="0">
                  <a:pos x="441" y="40"/>
                </a:cxn>
                <a:cxn ang="0">
                  <a:pos x="441" y="76"/>
                </a:cxn>
                <a:cxn ang="0">
                  <a:pos x="444" y="80"/>
                </a:cxn>
                <a:cxn ang="0">
                  <a:pos x="444" y="98"/>
                </a:cxn>
                <a:cxn ang="0">
                  <a:pos x="449" y="119"/>
                </a:cxn>
                <a:cxn ang="0">
                  <a:pos x="458" y="138"/>
                </a:cxn>
                <a:cxn ang="0">
                  <a:pos x="461" y="147"/>
                </a:cxn>
                <a:cxn ang="0">
                  <a:pos x="461" y="153"/>
                </a:cxn>
                <a:cxn ang="0">
                  <a:pos x="460" y="156"/>
                </a:cxn>
                <a:cxn ang="0">
                  <a:pos x="458" y="157"/>
                </a:cxn>
                <a:cxn ang="0">
                  <a:pos x="458" y="158"/>
                </a:cxn>
                <a:cxn ang="0">
                  <a:pos x="460" y="164"/>
                </a:cxn>
                <a:cxn ang="0">
                  <a:pos x="461" y="172"/>
                </a:cxn>
                <a:cxn ang="0">
                  <a:pos x="463" y="181"/>
                </a:cxn>
                <a:cxn ang="0">
                  <a:pos x="464" y="189"/>
                </a:cxn>
                <a:cxn ang="0">
                  <a:pos x="464" y="193"/>
                </a:cxn>
                <a:cxn ang="0">
                  <a:pos x="463" y="195"/>
                </a:cxn>
                <a:cxn ang="0">
                  <a:pos x="462" y="196"/>
                </a:cxn>
                <a:cxn ang="0">
                  <a:pos x="461" y="199"/>
                </a:cxn>
                <a:cxn ang="0">
                  <a:pos x="461" y="205"/>
                </a:cxn>
                <a:cxn ang="0">
                  <a:pos x="462" y="213"/>
                </a:cxn>
                <a:cxn ang="0">
                  <a:pos x="463" y="223"/>
                </a:cxn>
                <a:cxn ang="0">
                  <a:pos x="464" y="231"/>
                </a:cxn>
                <a:cxn ang="0">
                  <a:pos x="464" y="240"/>
                </a:cxn>
                <a:cxn ang="0">
                  <a:pos x="467" y="249"/>
                </a:cxn>
                <a:cxn ang="0">
                  <a:pos x="468" y="251"/>
                </a:cxn>
                <a:cxn ang="0">
                  <a:pos x="474" y="257"/>
                </a:cxn>
                <a:cxn ang="0">
                  <a:pos x="475" y="259"/>
                </a:cxn>
                <a:cxn ang="0">
                  <a:pos x="476" y="271"/>
                </a:cxn>
                <a:cxn ang="0">
                  <a:pos x="478" y="283"/>
                </a:cxn>
                <a:cxn ang="0">
                  <a:pos x="481" y="293"/>
                </a:cxn>
                <a:cxn ang="0">
                  <a:pos x="384" y="296"/>
                </a:cxn>
                <a:cxn ang="0">
                  <a:pos x="286" y="294"/>
                </a:cxn>
                <a:cxn ang="0">
                  <a:pos x="189" y="290"/>
                </a:cxn>
                <a:cxn ang="0">
                  <a:pos x="94" y="285"/>
                </a:cxn>
                <a:cxn ang="0">
                  <a:pos x="0" y="279"/>
                </a:cxn>
                <a:cxn ang="0">
                  <a:pos x="4" y="209"/>
                </a:cxn>
                <a:cxn ang="0">
                  <a:pos x="9" y="138"/>
                </a:cxn>
                <a:cxn ang="0">
                  <a:pos x="14" y="68"/>
                </a:cxn>
                <a:cxn ang="0">
                  <a:pos x="22" y="0"/>
                </a:cxn>
              </a:cxnLst>
              <a:rect l="0" t="0" r="r" b="b"/>
              <a:pathLst>
                <a:path w="481" h="296">
                  <a:moveTo>
                    <a:pt x="22" y="0"/>
                  </a:moveTo>
                  <a:lnTo>
                    <a:pt x="102" y="7"/>
                  </a:lnTo>
                  <a:lnTo>
                    <a:pt x="186" y="11"/>
                  </a:lnTo>
                  <a:lnTo>
                    <a:pt x="356" y="16"/>
                  </a:lnTo>
                  <a:lnTo>
                    <a:pt x="439" y="20"/>
                  </a:lnTo>
                  <a:lnTo>
                    <a:pt x="440" y="31"/>
                  </a:lnTo>
                  <a:lnTo>
                    <a:pt x="441" y="40"/>
                  </a:lnTo>
                  <a:lnTo>
                    <a:pt x="441" y="76"/>
                  </a:lnTo>
                  <a:lnTo>
                    <a:pt x="444" y="80"/>
                  </a:lnTo>
                  <a:lnTo>
                    <a:pt x="444" y="98"/>
                  </a:lnTo>
                  <a:lnTo>
                    <a:pt x="449" y="119"/>
                  </a:lnTo>
                  <a:lnTo>
                    <a:pt x="458" y="138"/>
                  </a:lnTo>
                  <a:lnTo>
                    <a:pt x="461" y="147"/>
                  </a:lnTo>
                  <a:lnTo>
                    <a:pt x="461" y="153"/>
                  </a:lnTo>
                  <a:lnTo>
                    <a:pt x="460" y="156"/>
                  </a:lnTo>
                  <a:lnTo>
                    <a:pt x="458" y="157"/>
                  </a:lnTo>
                  <a:lnTo>
                    <a:pt x="458" y="158"/>
                  </a:lnTo>
                  <a:lnTo>
                    <a:pt x="460" y="164"/>
                  </a:lnTo>
                  <a:lnTo>
                    <a:pt x="461" y="172"/>
                  </a:lnTo>
                  <a:lnTo>
                    <a:pt x="463" y="181"/>
                  </a:lnTo>
                  <a:lnTo>
                    <a:pt x="464" y="189"/>
                  </a:lnTo>
                  <a:lnTo>
                    <a:pt x="464" y="193"/>
                  </a:lnTo>
                  <a:lnTo>
                    <a:pt x="463" y="195"/>
                  </a:lnTo>
                  <a:lnTo>
                    <a:pt x="462" y="196"/>
                  </a:lnTo>
                  <a:lnTo>
                    <a:pt x="461" y="199"/>
                  </a:lnTo>
                  <a:lnTo>
                    <a:pt x="461" y="205"/>
                  </a:lnTo>
                  <a:lnTo>
                    <a:pt x="462" y="213"/>
                  </a:lnTo>
                  <a:lnTo>
                    <a:pt x="463" y="223"/>
                  </a:lnTo>
                  <a:lnTo>
                    <a:pt x="464" y="231"/>
                  </a:lnTo>
                  <a:lnTo>
                    <a:pt x="464" y="240"/>
                  </a:lnTo>
                  <a:lnTo>
                    <a:pt x="467" y="249"/>
                  </a:lnTo>
                  <a:lnTo>
                    <a:pt x="468" y="251"/>
                  </a:lnTo>
                  <a:lnTo>
                    <a:pt x="474" y="257"/>
                  </a:lnTo>
                  <a:lnTo>
                    <a:pt x="475" y="259"/>
                  </a:lnTo>
                  <a:lnTo>
                    <a:pt x="476" y="271"/>
                  </a:lnTo>
                  <a:lnTo>
                    <a:pt x="478" y="283"/>
                  </a:lnTo>
                  <a:lnTo>
                    <a:pt x="481" y="293"/>
                  </a:lnTo>
                  <a:lnTo>
                    <a:pt x="384" y="296"/>
                  </a:lnTo>
                  <a:lnTo>
                    <a:pt x="286" y="294"/>
                  </a:lnTo>
                  <a:lnTo>
                    <a:pt x="189" y="290"/>
                  </a:lnTo>
                  <a:lnTo>
                    <a:pt x="94" y="285"/>
                  </a:lnTo>
                  <a:lnTo>
                    <a:pt x="0" y="279"/>
                  </a:lnTo>
                  <a:lnTo>
                    <a:pt x="4" y="209"/>
                  </a:lnTo>
                  <a:lnTo>
                    <a:pt x="9" y="138"/>
                  </a:lnTo>
                  <a:lnTo>
                    <a:pt x="14" y="68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9ABCF30D-60E4-71AE-BA6E-D3D514D9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1803" y="2080292"/>
              <a:ext cx="915023" cy="591439"/>
            </a:xfrm>
            <a:custGeom>
              <a:avLst/>
              <a:gdLst/>
              <a:ahLst/>
              <a:cxnLst>
                <a:cxn ang="0">
                  <a:pos x="135" y="8"/>
                </a:cxn>
                <a:cxn ang="0">
                  <a:pos x="375" y="16"/>
                </a:cxn>
                <a:cxn ang="0">
                  <a:pos x="496" y="24"/>
                </a:cxn>
                <a:cxn ang="0">
                  <a:pos x="488" y="36"/>
                </a:cxn>
                <a:cxn ang="0">
                  <a:pos x="481" y="48"/>
                </a:cxn>
                <a:cxn ang="0">
                  <a:pos x="487" y="58"/>
                </a:cxn>
                <a:cxn ang="0">
                  <a:pos x="492" y="64"/>
                </a:cxn>
                <a:cxn ang="0">
                  <a:pos x="496" y="67"/>
                </a:cxn>
                <a:cxn ang="0">
                  <a:pos x="502" y="69"/>
                </a:cxn>
                <a:cxn ang="0">
                  <a:pos x="506" y="76"/>
                </a:cxn>
                <a:cxn ang="0">
                  <a:pos x="509" y="233"/>
                </a:cxn>
                <a:cxn ang="0">
                  <a:pos x="508" y="240"/>
                </a:cxn>
                <a:cxn ang="0">
                  <a:pos x="498" y="242"/>
                </a:cxn>
                <a:cxn ang="0">
                  <a:pos x="499" y="249"/>
                </a:cxn>
                <a:cxn ang="0">
                  <a:pos x="503" y="254"/>
                </a:cxn>
                <a:cxn ang="0">
                  <a:pos x="502" y="260"/>
                </a:cxn>
                <a:cxn ang="0">
                  <a:pos x="505" y="277"/>
                </a:cxn>
                <a:cxn ang="0">
                  <a:pos x="503" y="298"/>
                </a:cxn>
                <a:cxn ang="0">
                  <a:pos x="498" y="308"/>
                </a:cxn>
                <a:cxn ang="0">
                  <a:pos x="501" y="317"/>
                </a:cxn>
                <a:cxn ang="0">
                  <a:pos x="489" y="318"/>
                </a:cxn>
                <a:cxn ang="0">
                  <a:pos x="463" y="304"/>
                </a:cxn>
                <a:cxn ang="0">
                  <a:pos x="444" y="301"/>
                </a:cxn>
                <a:cxn ang="0">
                  <a:pos x="416" y="302"/>
                </a:cxn>
                <a:cxn ang="0">
                  <a:pos x="405" y="307"/>
                </a:cxn>
                <a:cxn ang="0">
                  <a:pos x="385" y="298"/>
                </a:cxn>
                <a:cxn ang="0">
                  <a:pos x="379" y="293"/>
                </a:cxn>
                <a:cxn ang="0">
                  <a:pos x="374" y="288"/>
                </a:cxn>
                <a:cxn ang="0">
                  <a:pos x="359" y="286"/>
                </a:cxn>
                <a:cxn ang="0">
                  <a:pos x="332" y="287"/>
                </a:cxn>
                <a:cxn ang="0">
                  <a:pos x="198" y="281"/>
                </a:cxn>
                <a:cxn ang="0">
                  <a:pos x="62" y="275"/>
                </a:cxn>
                <a:cxn ang="0">
                  <a:pos x="3" y="200"/>
                </a:cxn>
                <a:cxn ang="0">
                  <a:pos x="15" y="67"/>
                </a:cxn>
              </a:cxnLst>
              <a:rect l="0" t="0" r="r" b="b"/>
              <a:pathLst>
                <a:path w="509" h="329">
                  <a:moveTo>
                    <a:pt x="20" y="0"/>
                  </a:moveTo>
                  <a:lnTo>
                    <a:pt x="135" y="8"/>
                  </a:lnTo>
                  <a:lnTo>
                    <a:pt x="254" y="13"/>
                  </a:lnTo>
                  <a:lnTo>
                    <a:pt x="375" y="16"/>
                  </a:lnTo>
                  <a:lnTo>
                    <a:pt x="498" y="16"/>
                  </a:lnTo>
                  <a:lnTo>
                    <a:pt x="496" y="24"/>
                  </a:lnTo>
                  <a:lnTo>
                    <a:pt x="494" y="31"/>
                  </a:lnTo>
                  <a:lnTo>
                    <a:pt x="488" y="36"/>
                  </a:lnTo>
                  <a:lnTo>
                    <a:pt x="483" y="41"/>
                  </a:lnTo>
                  <a:lnTo>
                    <a:pt x="481" y="48"/>
                  </a:lnTo>
                  <a:lnTo>
                    <a:pt x="485" y="55"/>
                  </a:lnTo>
                  <a:lnTo>
                    <a:pt x="487" y="58"/>
                  </a:lnTo>
                  <a:lnTo>
                    <a:pt x="489" y="62"/>
                  </a:lnTo>
                  <a:lnTo>
                    <a:pt x="492" y="64"/>
                  </a:lnTo>
                  <a:lnTo>
                    <a:pt x="495" y="65"/>
                  </a:lnTo>
                  <a:lnTo>
                    <a:pt x="496" y="67"/>
                  </a:lnTo>
                  <a:lnTo>
                    <a:pt x="499" y="67"/>
                  </a:lnTo>
                  <a:lnTo>
                    <a:pt x="502" y="69"/>
                  </a:lnTo>
                  <a:lnTo>
                    <a:pt x="505" y="72"/>
                  </a:lnTo>
                  <a:lnTo>
                    <a:pt x="506" y="76"/>
                  </a:lnTo>
                  <a:lnTo>
                    <a:pt x="506" y="196"/>
                  </a:lnTo>
                  <a:lnTo>
                    <a:pt x="509" y="233"/>
                  </a:lnTo>
                  <a:lnTo>
                    <a:pt x="509" y="239"/>
                  </a:lnTo>
                  <a:lnTo>
                    <a:pt x="508" y="240"/>
                  </a:lnTo>
                  <a:lnTo>
                    <a:pt x="501" y="240"/>
                  </a:lnTo>
                  <a:lnTo>
                    <a:pt x="498" y="242"/>
                  </a:lnTo>
                  <a:lnTo>
                    <a:pt x="498" y="247"/>
                  </a:lnTo>
                  <a:lnTo>
                    <a:pt x="499" y="249"/>
                  </a:lnTo>
                  <a:lnTo>
                    <a:pt x="502" y="252"/>
                  </a:lnTo>
                  <a:lnTo>
                    <a:pt x="503" y="254"/>
                  </a:lnTo>
                  <a:lnTo>
                    <a:pt x="503" y="259"/>
                  </a:lnTo>
                  <a:lnTo>
                    <a:pt x="502" y="260"/>
                  </a:lnTo>
                  <a:lnTo>
                    <a:pt x="502" y="267"/>
                  </a:lnTo>
                  <a:lnTo>
                    <a:pt x="505" y="277"/>
                  </a:lnTo>
                  <a:lnTo>
                    <a:pt x="505" y="288"/>
                  </a:lnTo>
                  <a:lnTo>
                    <a:pt x="503" y="298"/>
                  </a:lnTo>
                  <a:lnTo>
                    <a:pt x="501" y="302"/>
                  </a:lnTo>
                  <a:lnTo>
                    <a:pt x="498" y="308"/>
                  </a:lnTo>
                  <a:lnTo>
                    <a:pt x="498" y="312"/>
                  </a:lnTo>
                  <a:lnTo>
                    <a:pt x="501" y="317"/>
                  </a:lnTo>
                  <a:lnTo>
                    <a:pt x="501" y="329"/>
                  </a:lnTo>
                  <a:lnTo>
                    <a:pt x="489" y="318"/>
                  </a:lnTo>
                  <a:lnTo>
                    <a:pt x="475" y="310"/>
                  </a:lnTo>
                  <a:lnTo>
                    <a:pt x="463" y="304"/>
                  </a:lnTo>
                  <a:lnTo>
                    <a:pt x="453" y="298"/>
                  </a:lnTo>
                  <a:lnTo>
                    <a:pt x="444" y="301"/>
                  </a:lnTo>
                  <a:lnTo>
                    <a:pt x="421" y="301"/>
                  </a:lnTo>
                  <a:lnTo>
                    <a:pt x="416" y="302"/>
                  </a:lnTo>
                  <a:lnTo>
                    <a:pt x="410" y="304"/>
                  </a:lnTo>
                  <a:lnTo>
                    <a:pt x="405" y="307"/>
                  </a:lnTo>
                  <a:lnTo>
                    <a:pt x="396" y="303"/>
                  </a:lnTo>
                  <a:lnTo>
                    <a:pt x="385" y="298"/>
                  </a:lnTo>
                  <a:lnTo>
                    <a:pt x="382" y="296"/>
                  </a:lnTo>
                  <a:lnTo>
                    <a:pt x="379" y="293"/>
                  </a:lnTo>
                  <a:lnTo>
                    <a:pt x="377" y="290"/>
                  </a:lnTo>
                  <a:lnTo>
                    <a:pt x="374" y="288"/>
                  </a:lnTo>
                  <a:lnTo>
                    <a:pt x="371" y="287"/>
                  </a:lnTo>
                  <a:lnTo>
                    <a:pt x="359" y="286"/>
                  </a:lnTo>
                  <a:lnTo>
                    <a:pt x="345" y="287"/>
                  </a:lnTo>
                  <a:lnTo>
                    <a:pt x="332" y="287"/>
                  </a:lnTo>
                  <a:lnTo>
                    <a:pt x="267" y="284"/>
                  </a:lnTo>
                  <a:lnTo>
                    <a:pt x="198" y="281"/>
                  </a:lnTo>
                  <a:lnTo>
                    <a:pt x="129" y="279"/>
                  </a:lnTo>
                  <a:lnTo>
                    <a:pt x="62" y="275"/>
                  </a:lnTo>
                  <a:lnTo>
                    <a:pt x="0" y="270"/>
                  </a:lnTo>
                  <a:lnTo>
                    <a:pt x="3" y="200"/>
                  </a:lnTo>
                  <a:lnTo>
                    <a:pt x="8" y="133"/>
                  </a:lnTo>
                  <a:lnTo>
                    <a:pt x="15" y="67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77C98DBE-B269-3312-5069-DED2DF78CC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636" y="2571060"/>
              <a:ext cx="1078611" cy="532115"/>
            </a:xfrm>
            <a:custGeom>
              <a:avLst/>
              <a:gdLst/>
              <a:ahLst/>
              <a:cxnLst>
                <a:cxn ang="0">
                  <a:pos x="57" y="4"/>
                </a:cxn>
                <a:cxn ang="0">
                  <a:pos x="152" y="9"/>
                </a:cxn>
                <a:cxn ang="0">
                  <a:pos x="251" y="14"/>
                </a:cxn>
                <a:cxn ang="0">
                  <a:pos x="319" y="17"/>
                </a:cxn>
                <a:cxn ang="0">
                  <a:pos x="377" y="17"/>
                </a:cxn>
                <a:cxn ang="0">
                  <a:pos x="399" y="28"/>
                </a:cxn>
                <a:cxn ang="0">
                  <a:pos x="412" y="35"/>
                </a:cxn>
                <a:cxn ang="0">
                  <a:pos x="416" y="37"/>
                </a:cxn>
                <a:cxn ang="0">
                  <a:pos x="421" y="39"/>
                </a:cxn>
                <a:cxn ang="0">
                  <a:pos x="425" y="37"/>
                </a:cxn>
                <a:cxn ang="0">
                  <a:pos x="428" y="32"/>
                </a:cxn>
                <a:cxn ang="0">
                  <a:pos x="456" y="31"/>
                </a:cxn>
                <a:cxn ang="0">
                  <a:pos x="467" y="29"/>
                </a:cxn>
                <a:cxn ang="0">
                  <a:pos x="473" y="38"/>
                </a:cxn>
                <a:cxn ang="0">
                  <a:pos x="482" y="41"/>
                </a:cxn>
                <a:cxn ang="0">
                  <a:pos x="495" y="42"/>
                </a:cxn>
                <a:cxn ang="0">
                  <a:pos x="503" y="51"/>
                </a:cxn>
                <a:cxn ang="0">
                  <a:pos x="509" y="56"/>
                </a:cxn>
                <a:cxn ang="0">
                  <a:pos x="515" y="60"/>
                </a:cxn>
                <a:cxn ang="0">
                  <a:pos x="522" y="64"/>
                </a:cxn>
                <a:cxn ang="0">
                  <a:pos x="525" y="70"/>
                </a:cxn>
                <a:cxn ang="0">
                  <a:pos x="530" y="80"/>
                </a:cxn>
                <a:cxn ang="0">
                  <a:pos x="532" y="88"/>
                </a:cxn>
                <a:cxn ang="0">
                  <a:pos x="532" y="99"/>
                </a:cxn>
                <a:cxn ang="0">
                  <a:pos x="538" y="107"/>
                </a:cxn>
                <a:cxn ang="0">
                  <a:pos x="542" y="119"/>
                </a:cxn>
                <a:cxn ang="0">
                  <a:pos x="548" y="139"/>
                </a:cxn>
                <a:cxn ang="0">
                  <a:pos x="549" y="155"/>
                </a:cxn>
                <a:cxn ang="0">
                  <a:pos x="556" y="160"/>
                </a:cxn>
                <a:cxn ang="0">
                  <a:pos x="560" y="163"/>
                </a:cxn>
                <a:cxn ang="0">
                  <a:pos x="561" y="169"/>
                </a:cxn>
                <a:cxn ang="0">
                  <a:pos x="560" y="177"/>
                </a:cxn>
                <a:cxn ang="0">
                  <a:pos x="562" y="183"/>
                </a:cxn>
                <a:cxn ang="0">
                  <a:pos x="566" y="189"/>
                </a:cxn>
                <a:cxn ang="0">
                  <a:pos x="565" y="195"/>
                </a:cxn>
                <a:cxn ang="0">
                  <a:pos x="562" y="198"/>
                </a:cxn>
                <a:cxn ang="0">
                  <a:pos x="563" y="203"/>
                </a:cxn>
                <a:cxn ang="0">
                  <a:pos x="565" y="206"/>
                </a:cxn>
                <a:cxn ang="0">
                  <a:pos x="566" y="217"/>
                </a:cxn>
                <a:cxn ang="0">
                  <a:pos x="570" y="244"/>
                </a:cxn>
                <a:cxn ang="0">
                  <a:pos x="577" y="258"/>
                </a:cxn>
                <a:cxn ang="0">
                  <a:pos x="580" y="265"/>
                </a:cxn>
                <a:cxn ang="0">
                  <a:pos x="596" y="283"/>
                </a:cxn>
                <a:cxn ang="0">
                  <a:pos x="483" y="296"/>
                </a:cxn>
                <a:cxn ang="0">
                  <a:pos x="249" y="291"/>
                </a:cxn>
                <a:cxn ang="0">
                  <a:pos x="135" y="263"/>
                </a:cxn>
                <a:cxn ang="0">
                  <a:pos x="137" y="195"/>
                </a:cxn>
                <a:cxn ang="0">
                  <a:pos x="34" y="186"/>
                </a:cxn>
                <a:cxn ang="0">
                  <a:pos x="3" y="137"/>
                </a:cxn>
                <a:cxn ang="0">
                  <a:pos x="9" y="44"/>
                </a:cxn>
              </a:cxnLst>
              <a:rect l="0" t="0" r="r" b="b"/>
              <a:pathLst>
                <a:path w="600" h="296">
                  <a:moveTo>
                    <a:pt x="14" y="0"/>
                  </a:moveTo>
                  <a:lnTo>
                    <a:pt x="57" y="4"/>
                  </a:lnTo>
                  <a:lnTo>
                    <a:pt x="104" y="7"/>
                  </a:lnTo>
                  <a:lnTo>
                    <a:pt x="152" y="9"/>
                  </a:lnTo>
                  <a:lnTo>
                    <a:pt x="203" y="11"/>
                  </a:lnTo>
                  <a:lnTo>
                    <a:pt x="251" y="14"/>
                  </a:lnTo>
                  <a:lnTo>
                    <a:pt x="298" y="17"/>
                  </a:lnTo>
                  <a:lnTo>
                    <a:pt x="319" y="17"/>
                  </a:lnTo>
                  <a:lnTo>
                    <a:pt x="359" y="15"/>
                  </a:lnTo>
                  <a:lnTo>
                    <a:pt x="377" y="17"/>
                  </a:lnTo>
                  <a:lnTo>
                    <a:pt x="389" y="22"/>
                  </a:lnTo>
                  <a:lnTo>
                    <a:pt x="399" y="28"/>
                  </a:lnTo>
                  <a:lnTo>
                    <a:pt x="411" y="34"/>
                  </a:lnTo>
                  <a:lnTo>
                    <a:pt x="412" y="35"/>
                  </a:lnTo>
                  <a:lnTo>
                    <a:pt x="414" y="36"/>
                  </a:lnTo>
                  <a:lnTo>
                    <a:pt x="416" y="37"/>
                  </a:lnTo>
                  <a:lnTo>
                    <a:pt x="416" y="39"/>
                  </a:lnTo>
                  <a:lnTo>
                    <a:pt x="421" y="39"/>
                  </a:lnTo>
                  <a:lnTo>
                    <a:pt x="423" y="38"/>
                  </a:lnTo>
                  <a:lnTo>
                    <a:pt x="425" y="37"/>
                  </a:lnTo>
                  <a:lnTo>
                    <a:pt x="426" y="35"/>
                  </a:lnTo>
                  <a:lnTo>
                    <a:pt x="428" y="32"/>
                  </a:lnTo>
                  <a:lnTo>
                    <a:pt x="431" y="31"/>
                  </a:lnTo>
                  <a:lnTo>
                    <a:pt x="456" y="31"/>
                  </a:lnTo>
                  <a:lnTo>
                    <a:pt x="464" y="28"/>
                  </a:lnTo>
                  <a:lnTo>
                    <a:pt x="467" y="29"/>
                  </a:lnTo>
                  <a:lnTo>
                    <a:pt x="469" y="31"/>
                  </a:lnTo>
                  <a:lnTo>
                    <a:pt x="473" y="38"/>
                  </a:lnTo>
                  <a:lnTo>
                    <a:pt x="475" y="39"/>
                  </a:lnTo>
                  <a:lnTo>
                    <a:pt x="482" y="41"/>
                  </a:lnTo>
                  <a:lnTo>
                    <a:pt x="489" y="41"/>
                  </a:lnTo>
                  <a:lnTo>
                    <a:pt x="495" y="42"/>
                  </a:lnTo>
                  <a:lnTo>
                    <a:pt x="498" y="44"/>
                  </a:lnTo>
                  <a:lnTo>
                    <a:pt x="503" y="51"/>
                  </a:lnTo>
                  <a:lnTo>
                    <a:pt x="506" y="53"/>
                  </a:lnTo>
                  <a:lnTo>
                    <a:pt x="509" y="56"/>
                  </a:lnTo>
                  <a:lnTo>
                    <a:pt x="512" y="58"/>
                  </a:lnTo>
                  <a:lnTo>
                    <a:pt x="515" y="60"/>
                  </a:lnTo>
                  <a:lnTo>
                    <a:pt x="518" y="63"/>
                  </a:lnTo>
                  <a:lnTo>
                    <a:pt x="522" y="64"/>
                  </a:lnTo>
                  <a:lnTo>
                    <a:pt x="526" y="65"/>
                  </a:lnTo>
                  <a:lnTo>
                    <a:pt x="525" y="70"/>
                  </a:lnTo>
                  <a:lnTo>
                    <a:pt x="526" y="76"/>
                  </a:lnTo>
                  <a:lnTo>
                    <a:pt x="530" y="80"/>
                  </a:lnTo>
                  <a:lnTo>
                    <a:pt x="532" y="85"/>
                  </a:lnTo>
                  <a:lnTo>
                    <a:pt x="532" y="88"/>
                  </a:lnTo>
                  <a:lnTo>
                    <a:pt x="531" y="93"/>
                  </a:lnTo>
                  <a:lnTo>
                    <a:pt x="532" y="99"/>
                  </a:lnTo>
                  <a:lnTo>
                    <a:pt x="537" y="105"/>
                  </a:lnTo>
                  <a:lnTo>
                    <a:pt x="538" y="107"/>
                  </a:lnTo>
                  <a:lnTo>
                    <a:pt x="540" y="109"/>
                  </a:lnTo>
                  <a:lnTo>
                    <a:pt x="542" y="119"/>
                  </a:lnTo>
                  <a:lnTo>
                    <a:pt x="547" y="130"/>
                  </a:lnTo>
                  <a:lnTo>
                    <a:pt x="548" y="139"/>
                  </a:lnTo>
                  <a:lnTo>
                    <a:pt x="548" y="153"/>
                  </a:lnTo>
                  <a:lnTo>
                    <a:pt x="549" y="155"/>
                  </a:lnTo>
                  <a:lnTo>
                    <a:pt x="554" y="157"/>
                  </a:lnTo>
                  <a:lnTo>
                    <a:pt x="556" y="160"/>
                  </a:lnTo>
                  <a:lnTo>
                    <a:pt x="559" y="161"/>
                  </a:lnTo>
                  <a:lnTo>
                    <a:pt x="560" y="163"/>
                  </a:lnTo>
                  <a:lnTo>
                    <a:pt x="561" y="167"/>
                  </a:lnTo>
                  <a:lnTo>
                    <a:pt x="561" y="169"/>
                  </a:lnTo>
                  <a:lnTo>
                    <a:pt x="560" y="172"/>
                  </a:lnTo>
                  <a:lnTo>
                    <a:pt x="560" y="177"/>
                  </a:lnTo>
                  <a:lnTo>
                    <a:pt x="561" y="181"/>
                  </a:lnTo>
                  <a:lnTo>
                    <a:pt x="562" y="183"/>
                  </a:lnTo>
                  <a:lnTo>
                    <a:pt x="563" y="184"/>
                  </a:lnTo>
                  <a:lnTo>
                    <a:pt x="566" y="189"/>
                  </a:lnTo>
                  <a:lnTo>
                    <a:pt x="566" y="192"/>
                  </a:lnTo>
                  <a:lnTo>
                    <a:pt x="565" y="195"/>
                  </a:lnTo>
                  <a:lnTo>
                    <a:pt x="563" y="196"/>
                  </a:lnTo>
                  <a:lnTo>
                    <a:pt x="562" y="198"/>
                  </a:lnTo>
                  <a:lnTo>
                    <a:pt x="562" y="200"/>
                  </a:lnTo>
                  <a:lnTo>
                    <a:pt x="563" y="203"/>
                  </a:lnTo>
                  <a:lnTo>
                    <a:pt x="565" y="204"/>
                  </a:lnTo>
                  <a:lnTo>
                    <a:pt x="565" y="206"/>
                  </a:lnTo>
                  <a:lnTo>
                    <a:pt x="566" y="209"/>
                  </a:lnTo>
                  <a:lnTo>
                    <a:pt x="566" y="217"/>
                  </a:lnTo>
                  <a:lnTo>
                    <a:pt x="567" y="231"/>
                  </a:lnTo>
                  <a:lnTo>
                    <a:pt x="570" y="244"/>
                  </a:lnTo>
                  <a:lnTo>
                    <a:pt x="576" y="256"/>
                  </a:lnTo>
                  <a:lnTo>
                    <a:pt x="577" y="258"/>
                  </a:lnTo>
                  <a:lnTo>
                    <a:pt x="577" y="260"/>
                  </a:lnTo>
                  <a:lnTo>
                    <a:pt x="580" y="265"/>
                  </a:lnTo>
                  <a:lnTo>
                    <a:pt x="584" y="269"/>
                  </a:lnTo>
                  <a:lnTo>
                    <a:pt x="596" y="283"/>
                  </a:lnTo>
                  <a:lnTo>
                    <a:pt x="600" y="293"/>
                  </a:lnTo>
                  <a:lnTo>
                    <a:pt x="483" y="296"/>
                  </a:lnTo>
                  <a:lnTo>
                    <a:pt x="366" y="295"/>
                  </a:lnTo>
                  <a:lnTo>
                    <a:pt x="249" y="291"/>
                  </a:lnTo>
                  <a:lnTo>
                    <a:pt x="135" y="288"/>
                  </a:lnTo>
                  <a:lnTo>
                    <a:pt x="135" y="263"/>
                  </a:lnTo>
                  <a:lnTo>
                    <a:pt x="137" y="219"/>
                  </a:lnTo>
                  <a:lnTo>
                    <a:pt x="137" y="195"/>
                  </a:lnTo>
                  <a:lnTo>
                    <a:pt x="104" y="191"/>
                  </a:lnTo>
                  <a:lnTo>
                    <a:pt x="34" y="186"/>
                  </a:lnTo>
                  <a:lnTo>
                    <a:pt x="0" y="183"/>
                  </a:lnTo>
                  <a:lnTo>
                    <a:pt x="3" y="137"/>
                  </a:lnTo>
                  <a:lnTo>
                    <a:pt x="6" y="91"/>
                  </a:lnTo>
                  <a:lnTo>
                    <a:pt x="9" y="44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438FB083-01BD-38CC-4F9A-078852139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904157" y="3092388"/>
              <a:ext cx="965358" cy="51773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69" y="4"/>
                </a:cxn>
                <a:cxn ang="0">
                  <a:pos x="126" y="6"/>
                </a:cxn>
                <a:cxn ang="0">
                  <a:pos x="242" y="8"/>
                </a:cxn>
                <a:cxn ang="0">
                  <a:pos x="300" y="12"/>
                </a:cxn>
                <a:cxn ang="0">
                  <a:pos x="332" y="13"/>
                </a:cxn>
                <a:cxn ang="0">
                  <a:pos x="363" y="13"/>
                </a:cxn>
                <a:cxn ang="0">
                  <a:pos x="394" y="12"/>
                </a:cxn>
                <a:cxn ang="0">
                  <a:pos x="418" y="10"/>
                </a:cxn>
                <a:cxn ang="0">
                  <a:pos x="441" y="7"/>
                </a:cxn>
                <a:cxn ang="0">
                  <a:pos x="461" y="6"/>
                </a:cxn>
                <a:cxn ang="0">
                  <a:pos x="479" y="8"/>
                </a:cxn>
                <a:cxn ang="0">
                  <a:pos x="486" y="11"/>
                </a:cxn>
                <a:cxn ang="0">
                  <a:pos x="487" y="12"/>
                </a:cxn>
                <a:cxn ang="0">
                  <a:pos x="489" y="13"/>
                </a:cxn>
                <a:cxn ang="0">
                  <a:pos x="493" y="17"/>
                </a:cxn>
                <a:cxn ang="0">
                  <a:pos x="495" y="20"/>
                </a:cxn>
                <a:cxn ang="0">
                  <a:pos x="500" y="22"/>
                </a:cxn>
                <a:cxn ang="0">
                  <a:pos x="501" y="22"/>
                </a:cxn>
                <a:cxn ang="0">
                  <a:pos x="503" y="21"/>
                </a:cxn>
                <a:cxn ang="0">
                  <a:pos x="506" y="18"/>
                </a:cxn>
                <a:cxn ang="0">
                  <a:pos x="509" y="20"/>
                </a:cxn>
                <a:cxn ang="0">
                  <a:pos x="509" y="22"/>
                </a:cxn>
                <a:cxn ang="0">
                  <a:pos x="512" y="22"/>
                </a:cxn>
                <a:cxn ang="0">
                  <a:pos x="513" y="25"/>
                </a:cxn>
                <a:cxn ang="0">
                  <a:pos x="515" y="26"/>
                </a:cxn>
                <a:cxn ang="0">
                  <a:pos x="515" y="28"/>
                </a:cxn>
                <a:cxn ang="0">
                  <a:pos x="511" y="27"/>
                </a:cxn>
                <a:cxn ang="0">
                  <a:pos x="505" y="27"/>
                </a:cxn>
                <a:cxn ang="0">
                  <a:pos x="506" y="28"/>
                </a:cxn>
                <a:cxn ang="0">
                  <a:pos x="506" y="32"/>
                </a:cxn>
                <a:cxn ang="0">
                  <a:pos x="505" y="34"/>
                </a:cxn>
                <a:cxn ang="0">
                  <a:pos x="503" y="38"/>
                </a:cxn>
                <a:cxn ang="0">
                  <a:pos x="502" y="41"/>
                </a:cxn>
                <a:cxn ang="0">
                  <a:pos x="501" y="46"/>
                </a:cxn>
                <a:cxn ang="0">
                  <a:pos x="501" y="53"/>
                </a:cxn>
                <a:cxn ang="0">
                  <a:pos x="498" y="57"/>
                </a:cxn>
                <a:cxn ang="0">
                  <a:pos x="497" y="59"/>
                </a:cxn>
                <a:cxn ang="0">
                  <a:pos x="495" y="60"/>
                </a:cxn>
                <a:cxn ang="0">
                  <a:pos x="496" y="62"/>
                </a:cxn>
                <a:cxn ang="0">
                  <a:pos x="497" y="62"/>
                </a:cxn>
                <a:cxn ang="0">
                  <a:pos x="497" y="61"/>
                </a:cxn>
                <a:cxn ang="0">
                  <a:pos x="500" y="60"/>
                </a:cxn>
                <a:cxn ang="0">
                  <a:pos x="501" y="57"/>
                </a:cxn>
                <a:cxn ang="0">
                  <a:pos x="502" y="56"/>
                </a:cxn>
                <a:cxn ang="0">
                  <a:pos x="506" y="56"/>
                </a:cxn>
                <a:cxn ang="0">
                  <a:pos x="506" y="60"/>
                </a:cxn>
                <a:cxn ang="0">
                  <a:pos x="509" y="64"/>
                </a:cxn>
                <a:cxn ang="0">
                  <a:pos x="511" y="66"/>
                </a:cxn>
                <a:cxn ang="0">
                  <a:pos x="515" y="66"/>
                </a:cxn>
                <a:cxn ang="0">
                  <a:pos x="515" y="74"/>
                </a:cxn>
                <a:cxn ang="0">
                  <a:pos x="517" y="78"/>
                </a:cxn>
                <a:cxn ang="0">
                  <a:pos x="531" y="89"/>
                </a:cxn>
                <a:cxn ang="0">
                  <a:pos x="534" y="94"/>
                </a:cxn>
                <a:cxn ang="0">
                  <a:pos x="537" y="220"/>
                </a:cxn>
                <a:cxn ang="0">
                  <a:pos x="537" y="285"/>
                </a:cxn>
                <a:cxn ang="0">
                  <a:pos x="403" y="288"/>
                </a:cxn>
                <a:cxn ang="0">
                  <a:pos x="267" y="287"/>
                </a:cxn>
                <a:cxn ang="0">
                  <a:pos x="133" y="283"/>
                </a:cxn>
                <a:cxn ang="0">
                  <a:pos x="0" y="279"/>
                </a:cxn>
                <a:cxn ang="0">
                  <a:pos x="4" y="186"/>
                </a:cxn>
                <a:cxn ang="0">
                  <a:pos x="8" y="92"/>
                </a:cxn>
                <a:cxn ang="0">
                  <a:pos x="14" y="0"/>
                </a:cxn>
              </a:cxnLst>
              <a:rect l="0" t="0" r="r" b="b"/>
              <a:pathLst>
                <a:path w="537" h="288">
                  <a:moveTo>
                    <a:pt x="14" y="0"/>
                  </a:moveTo>
                  <a:lnTo>
                    <a:pt x="69" y="4"/>
                  </a:lnTo>
                  <a:lnTo>
                    <a:pt x="126" y="6"/>
                  </a:lnTo>
                  <a:lnTo>
                    <a:pt x="242" y="8"/>
                  </a:lnTo>
                  <a:lnTo>
                    <a:pt x="300" y="12"/>
                  </a:lnTo>
                  <a:lnTo>
                    <a:pt x="332" y="13"/>
                  </a:lnTo>
                  <a:lnTo>
                    <a:pt x="363" y="13"/>
                  </a:lnTo>
                  <a:lnTo>
                    <a:pt x="394" y="12"/>
                  </a:lnTo>
                  <a:lnTo>
                    <a:pt x="418" y="10"/>
                  </a:lnTo>
                  <a:lnTo>
                    <a:pt x="441" y="7"/>
                  </a:lnTo>
                  <a:lnTo>
                    <a:pt x="461" y="6"/>
                  </a:lnTo>
                  <a:lnTo>
                    <a:pt x="479" y="8"/>
                  </a:lnTo>
                  <a:lnTo>
                    <a:pt x="486" y="11"/>
                  </a:lnTo>
                  <a:lnTo>
                    <a:pt x="487" y="12"/>
                  </a:lnTo>
                  <a:lnTo>
                    <a:pt x="489" y="13"/>
                  </a:lnTo>
                  <a:lnTo>
                    <a:pt x="493" y="17"/>
                  </a:lnTo>
                  <a:lnTo>
                    <a:pt x="495" y="20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1"/>
                  </a:lnTo>
                  <a:lnTo>
                    <a:pt x="506" y="18"/>
                  </a:lnTo>
                  <a:lnTo>
                    <a:pt x="509" y="20"/>
                  </a:lnTo>
                  <a:lnTo>
                    <a:pt x="509" y="22"/>
                  </a:lnTo>
                  <a:lnTo>
                    <a:pt x="512" y="22"/>
                  </a:lnTo>
                  <a:lnTo>
                    <a:pt x="513" y="25"/>
                  </a:lnTo>
                  <a:lnTo>
                    <a:pt x="515" y="26"/>
                  </a:lnTo>
                  <a:lnTo>
                    <a:pt x="515" y="28"/>
                  </a:lnTo>
                  <a:lnTo>
                    <a:pt x="511" y="27"/>
                  </a:lnTo>
                  <a:lnTo>
                    <a:pt x="505" y="27"/>
                  </a:lnTo>
                  <a:lnTo>
                    <a:pt x="506" y="28"/>
                  </a:lnTo>
                  <a:lnTo>
                    <a:pt x="506" y="32"/>
                  </a:lnTo>
                  <a:lnTo>
                    <a:pt x="505" y="34"/>
                  </a:lnTo>
                  <a:lnTo>
                    <a:pt x="503" y="38"/>
                  </a:lnTo>
                  <a:lnTo>
                    <a:pt x="502" y="41"/>
                  </a:lnTo>
                  <a:lnTo>
                    <a:pt x="501" y="46"/>
                  </a:lnTo>
                  <a:lnTo>
                    <a:pt x="501" y="53"/>
                  </a:lnTo>
                  <a:lnTo>
                    <a:pt x="498" y="57"/>
                  </a:lnTo>
                  <a:lnTo>
                    <a:pt x="497" y="59"/>
                  </a:lnTo>
                  <a:lnTo>
                    <a:pt x="495" y="60"/>
                  </a:lnTo>
                  <a:lnTo>
                    <a:pt x="496" y="62"/>
                  </a:lnTo>
                  <a:lnTo>
                    <a:pt x="497" y="62"/>
                  </a:lnTo>
                  <a:lnTo>
                    <a:pt x="497" y="61"/>
                  </a:lnTo>
                  <a:lnTo>
                    <a:pt x="500" y="60"/>
                  </a:lnTo>
                  <a:lnTo>
                    <a:pt x="501" y="57"/>
                  </a:lnTo>
                  <a:lnTo>
                    <a:pt x="502" y="56"/>
                  </a:lnTo>
                  <a:lnTo>
                    <a:pt x="506" y="56"/>
                  </a:lnTo>
                  <a:lnTo>
                    <a:pt x="506" y="60"/>
                  </a:lnTo>
                  <a:lnTo>
                    <a:pt x="509" y="64"/>
                  </a:lnTo>
                  <a:lnTo>
                    <a:pt x="511" y="66"/>
                  </a:lnTo>
                  <a:lnTo>
                    <a:pt x="515" y="66"/>
                  </a:lnTo>
                  <a:lnTo>
                    <a:pt x="515" y="74"/>
                  </a:lnTo>
                  <a:lnTo>
                    <a:pt x="517" y="78"/>
                  </a:lnTo>
                  <a:lnTo>
                    <a:pt x="531" y="89"/>
                  </a:lnTo>
                  <a:lnTo>
                    <a:pt x="534" y="94"/>
                  </a:lnTo>
                  <a:lnTo>
                    <a:pt x="537" y="220"/>
                  </a:lnTo>
                  <a:lnTo>
                    <a:pt x="537" y="285"/>
                  </a:lnTo>
                  <a:lnTo>
                    <a:pt x="403" y="288"/>
                  </a:lnTo>
                  <a:lnTo>
                    <a:pt x="267" y="287"/>
                  </a:lnTo>
                  <a:lnTo>
                    <a:pt x="133" y="283"/>
                  </a:lnTo>
                  <a:lnTo>
                    <a:pt x="0" y="279"/>
                  </a:lnTo>
                  <a:lnTo>
                    <a:pt x="4" y="186"/>
                  </a:lnTo>
                  <a:lnTo>
                    <a:pt x="8" y="9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7F5E2093-F5BD-268D-A656-138C13FBB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3938" y="3593944"/>
              <a:ext cx="1143329" cy="578855"/>
            </a:xfrm>
            <a:custGeom>
              <a:avLst/>
              <a:gdLst/>
              <a:ahLst/>
              <a:cxnLst>
                <a:cxn ang="0">
                  <a:pos x="154" y="7"/>
                </a:cxn>
                <a:cxn ang="0">
                  <a:pos x="461" y="12"/>
                </a:cxn>
                <a:cxn ang="0">
                  <a:pos x="618" y="43"/>
                </a:cxn>
                <a:cxn ang="0">
                  <a:pos x="626" y="102"/>
                </a:cxn>
                <a:cxn ang="0">
                  <a:pos x="635" y="159"/>
                </a:cxn>
                <a:cxn ang="0">
                  <a:pos x="635" y="237"/>
                </a:cxn>
                <a:cxn ang="0">
                  <a:pos x="619" y="317"/>
                </a:cxn>
                <a:cxn ang="0">
                  <a:pos x="581" y="294"/>
                </a:cxn>
                <a:cxn ang="0">
                  <a:pos x="578" y="294"/>
                </a:cxn>
                <a:cxn ang="0">
                  <a:pos x="575" y="295"/>
                </a:cxn>
                <a:cxn ang="0">
                  <a:pos x="574" y="299"/>
                </a:cxn>
                <a:cxn ang="0">
                  <a:pos x="572" y="302"/>
                </a:cxn>
                <a:cxn ang="0">
                  <a:pos x="559" y="300"/>
                </a:cxn>
                <a:cxn ang="0">
                  <a:pos x="553" y="296"/>
                </a:cxn>
                <a:cxn ang="0">
                  <a:pos x="540" y="301"/>
                </a:cxn>
                <a:cxn ang="0">
                  <a:pos x="530" y="303"/>
                </a:cxn>
                <a:cxn ang="0">
                  <a:pos x="497" y="316"/>
                </a:cxn>
                <a:cxn ang="0">
                  <a:pos x="474" y="302"/>
                </a:cxn>
                <a:cxn ang="0">
                  <a:pos x="470" y="300"/>
                </a:cxn>
                <a:cxn ang="0">
                  <a:pos x="466" y="303"/>
                </a:cxn>
                <a:cxn ang="0">
                  <a:pos x="462" y="305"/>
                </a:cxn>
                <a:cxn ang="0">
                  <a:pos x="460" y="302"/>
                </a:cxn>
                <a:cxn ang="0">
                  <a:pos x="454" y="299"/>
                </a:cxn>
                <a:cxn ang="0">
                  <a:pos x="446" y="298"/>
                </a:cxn>
                <a:cxn ang="0">
                  <a:pos x="438" y="305"/>
                </a:cxn>
                <a:cxn ang="0">
                  <a:pos x="435" y="316"/>
                </a:cxn>
                <a:cxn ang="0">
                  <a:pos x="431" y="314"/>
                </a:cxn>
                <a:cxn ang="0">
                  <a:pos x="430" y="309"/>
                </a:cxn>
                <a:cxn ang="0">
                  <a:pos x="431" y="305"/>
                </a:cxn>
                <a:cxn ang="0">
                  <a:pos x="424" y="302"/>
                </a:cxn>
                <a:cxn ang="0">
                  <a:pos x="418" y="305"/>
                </a:cxn>
                <a:cxn ang="0">
                  <a:pos x="410" y="302"/>
                </a:cxn>
                <a:cxn ang="0">
                  <a:pos x="396" y="294"/>
                </a:cxn>
                <a:cxn ang="0">
                  <a:pos x="389" y="294"/>
                </a:cxn>
                <a:cxn ang="0">
                  <a:pos x="378" y="302"/>
                </a:cxn>
                <a:cxn ang="0">
                  <a:pos x="374" y="296"/>
                </a:cxn>
                <a:cxn ang="0">
                  <a:pos x="369" y="291"/>
                </a:cxn>
                <a:cxn ang="0">
                  <a:pos x="362" y="287"/>
                </a:cxn>
                <a:cxn ang="0">
                  <a:pos x="362" y="277"/>
                </a:cxn>
                <a:cxn ang="0">
                  <a:pos x="339" y="279"/>
                </a:cxn>
                <a:cxn ang="0">
                  <a:pos x="314" y="277"/>
                </a:cxn>
                <a:cxn ang="0">
                  <a:pos x="277" y="268"/>
                </a:cxn>
                <a:cxn ang="0">
                  <a:pos x="276" y="256"/>
                </a:cxn>
                <a:cxn ang="0">
                  <a:pos x="268" y="249"/>
                </a:cxn>
                <a:cxn ang="0">
                  <a:pos x="264" y="246"/>
                </a:cxn>
                <a:cxn ang="0">
                  <a:pos x="258" y="251"/>
                </a:cxn>
                <a:cxn ang="0">
                  <a:pos x="255" y="250"/>
                </a:cxn>
                <a:cxn ang="0">
                  <a:pos x="248" y="249"/>
                </a:cxn>
                <a:cxn ang="0">
                  <a:pos x="247" y="251"/>
                </a:cxn>
                <a:cxn ang="0">
                  <a:pos x="232" y="242"/>
                </a:cxn>
                <a:cxn ang="0">
                  <a:pos x="219" y="231"/>
                </a:cxn>
                <a:cxn ang="0">
                  <a:pos x="224" y="60"/>
                </a:cxn>
                <a:cxn ang="0">
                  <a:pos x="199" y="50"/>
                </a:cxn>
                <a:cxn ang="0">
                  <a:pos x="169" y="51"/>
                </a:cxn>
                <a:cxn ang="0">
                  <a:pos x="118" y="48"/>
                </a:cxn>
                <a:cxn ang="0">
                  <a:pos x="37" y="42"/>
                </a:cxn>
                <a:cxn ang="0">
                  <a:pos x="1" y="25"/>
                </a:cxn>
                <a:cxn ang="0">
                  <a:pos x="5" y="0"/>
                </a:cxn>
              </a:cxnLst>
              <a:rect l="0" t="0" r="r" b="b"/>
              <a:pathLst>
                <a:path w="636" h="322">
                  <a:moveTo>
                    <a:pt x="5" y="0"/>
                  </a:moveTo>
                  <a:lnTo>
                    <a:pt x="154" y="7"/>
                  </a:lnTo>
                  <a:lnTo>
                    <a:pt x="306" y="11"/>
                  </a:lnTo>
                  <a:lnTo>
                    <a:pt x="461" y="12"/>
                  </a:lnTo>
                  <a:lnTo>
                    <a:pt x="618" y="12"/>
                  </a:lnTo>
                  <a:lnTo>
                    <a:pt x="618" y="43"/>
                  </a:lnTo>
                  <a:lnTo>
                    <a:pt x="621" y="72"/>
                  </a:lnTo>
                  <a:lnTo>
                    <a:pt x="626" y="102"/>
                  </a:lnTo>
                  <a:lnTo>
                    <a:pt x="631" y="130"/>
                  </a:lnTo>
                  <a:lnTo>
                    <a:pt x="635" y="159"/>
                  </a:lnTo>
                  <a:lnTo>
                    <a:pt x="636" y="197"/>
                  </a:lnTo>
                  <a:lnTo>
                    <a:pt x="635" y="237"/>
                  </a:lnTo>
                  <a:lnTo>
                    <a:pt x="635" y="322"/>
                  </a:lnTo>
                  <a:lnTo>
                    <a:pt x="619" y="317"/>
                  </a:lnTo>
                  <a:lnTo>
                    <a:pt x="594" y="301"/>
                  </a:lnTo>
                  <a:lnTo>
                    <a:pt x="581" y="294"/>
                  </a:lnTo>
                  <a:lnTo>
                    <a:pt x="579" y="293"/>
                  </a:lnTo>
                  <a:lnTo>
                    <a:pt x="578" y="294"/>
                  </a:lnTo>
                  <a:lnTo>
                    <a:pt x="576" y="294"/>
                  </a:lnTo>
                  <a:lnTo>
                    <a:pt x="575" y="295"/>
                  </a:lnTo>
                  <a:lnTo>
                    <a:pt x="575" y="298"/>
                  </a:lnTo>
                  <a:lnTo>
                    <a:pt x="574" y="299"/>
                  </a:lnTo>
                  <a:lnTo>
                    <a:pt x="574" y="300"/>
                  </a:lnTo>
                  <a:lnTo>
                    <a:pt x="572" y="302"/>
                  </a:lnTo>
                  <a:lnTo>
                    <a:pt x="564" y="302"/>
                  </a:lnTo>
                  <a:lnTo>
                    <a:pt x="559" y="300"/>
                  </a:lnTo>
                  <a:lnTo>
                    <a:pt x="558" y="299"/>
                  </a:lnTo>
                  <a:lnTo>
                    <a:pt x="553" y="296"/>
                  </a:lnTo>
                  <a:lnTo>
                    <a:pt x="546" y="298"/>
                  </a:lnTo>
                  <a:lnTo>
                    <a:pt x="540" y="301"/>
                  </a:lnTo>
                  <a:lnTo>
                    <a:pt x="534" y="303"/>
                  </a:lnTo>
                  <a:lnTo>
                    <a:pt x="530" y="303"/>
                  </a:lnTo>
                  <a:lnTo>
                    <a:pt x="525" y="299"/>
                  </a:lnTo>
                  <a:lnTo>
                    <a:pt x="497" y="316"/>
                  </a:lnTo>
                  <a:lnTo>
                    <a:pt x="484" y="309"/>
                  </a:lnTo>
                  <a:lnTo>
                    <a:pt x="474" y="302"/>
                  </a:lnTo>
                  <a:lnTo>
                    <a:pt x="472" y="301"/>
                  </a:lnTo>
                  <a:lnTo>
                    <a:pt x="470" y="300"/>
                  </a:lnTo>
                  <a:lnTo>
                    <a:pt x="469" y="300"/>
                  </a:lnTo>
                  <a:lnTo>
                    <a:pt x="466" y="303"/>
                  </a:lnTo>
                  <a:lnTo>
                    <a:pt x="465" y="303"/>
                  </a:lnTo>
                  <a:lnTo>
                    <a:pt x="462" y="305"/>
                  </a:lnTo>
                  <a:lnTo>
                    <a:pt x="460" y="305"/>
                  </a:lnTo>
                  <a:lnTo>
                    <a:pt x="460" y="302"/>
                  </a:lnTo>
                  <a:lnTo>
                    <a:pt x="459" y="301"/>
                  </a:lnTo>
                  <a:lnTo>
                    <a:pt x="454" y="299"/>
                  </a:lnTo>
                  <a:lnTo>
                    <a:pt x="449" y="294"/>
                  </a:lnTo>
                  <a:lnTo>
                    <a:pt x="446" y="298"/>
                  </a:lnTo>
                  <a:lnTo>
                    <a:pt x="441" y="301"/>
                  </a:lnTo>
                  <a:lnTo>
                    <a:pt x="438" y="305"/>
                  </a:lnTo>
                  <a:lnTo>
                    <a:pt x="435" y="309"/>
                  </a:lnTo>
                  <a:lnTo>
                    <a:pt x="435" y="316"/>
                  </a:lnTo>
                  <a:lnTo>
                    <a:pt x="432" y="315"/>
                  </a:lnTo>
                  <a:lnTo>
                    <a:pt x="431" y="314"/>
                  </a:lnTo>
                  <a:lnTo>
                    <a:pt x="430" y="312"/>
                  </a:lnTo>
                  <a:lnTo>
                    <a:pt x="430" y="309"/>
                  </a:lnTo>
                  <a:lnTo>
                    <a:pt x="431" y="307"/>
                  </a:lnTo>
                  <a:lnTo>
                    <a:pt x="431" y="305"/>
                  </a:lnTo>
                  <a:lnTo>
                    <a:pt x="432" y="302"/>
                  </a:lnTo>
                  <a:lnTo>
                    <a:pt x="424" y="302"/>
                  </a:lnTo>
                  <a:lnTo>
                    <a:pt x="420" y="303"/>
                  </a:lnTo>
                  <a:lnTo>
                    <a:pt x="418" y="305"/>
                  </a:lnTo>
                  <a:lnTo>
                    <a:pt x="416" y="308"/>
                  </a:lnTo>
                  <a:lnTo>
                    <a:pt x="410" y="302"/>
                  </a:lnTo>
                  <a:lnTo>
                    <a:pt x="404" y="298"/>
                  </a:lnTo>
                  <a:lnTo>
                    <a:pt x="396" y="294"/>
                  </a:lnTo>
                  <a:lnTo>
                    <a:pt x="392" y="292"/>
                  </a:lnTo>
                  <a:lnTo>
                    <a:pt x="389" y="294"/>
                  </a:lnTo>
                  <a:lnTo>
                    <a:pt x="383" y="300"/>
                  </a:lnTo>
                  <a:lnTo>
                    <a:pt x="378" y="302"/>
                  </a:lnTo>
                  <a:lnTo>
                    <a:pt x="373" y="302"/>
                  </a:lnTo>
                  <a:lnTo>
                    <a:pt x="374" y="296"/>
                  </a:lnTo>
                  <a:lnTo>
                    <a:pt x="373" y="293"/>
                  </a:lnTo>
                  <a:lnTo>
                    <a:pt x="369" y="291"/>
                  </a:lnTo>
                  <a:lnTo>
                    <a:pt x="366" y="289"/>
                  </a:lnTo>
                  <a:lnTo>
                    <a:pt x="362" y="287"/>
                  </a:lnTo>
                  <a:lnTo>
                    <a:pt x="361" y="282"/>
                  </a:lnTo>
                  <a:lnTo>
                    <a:pt x="362" y="277"/>
                  </a:lnTo>
                  <a:lnTo>
                    <a:pt x="346" y="277"/>
                  </a:lnTo>
                  <a:lnTo>
                    <a:pt x="339" y="279"/>
                  </a:lnTo>
                  <a:lnTo>
                    <a:pt x="334" y="282"/>
                  </a:lnTo>
                  <a:lnTo>
                    <a:pt x="314" y="277"/>
                  </a:lnTo>
                  <a:lnTo>
                    <a:pt x="296" y="271"/>
                  </a:lnTo>
                  <a:lnTo>
                    <a:pt x="277" y="268"/>
                  </a:lnTo>
                  <a:lnTo>
                    <a:pt x="278" y="260"/>
                  </a:lnTo>
                  <a:lnTo>
                    <a:pt x="276" y="256"/>
                  </a:lnTo>
                  <a:lnTo>
                    <a:pt x="271" y="252"/>
                  </a:lnTo>
                  <a:lnTo>
                    <a:pt x="268" y="249"/>
                  </a:lnTo>
                  <a:lnTo>
                    <a:pt x="267" y="243"/>
                  </a:lnTo>
                  <a:lnTo>
                    <a:pt x="264" y="246"/>
                  </a:lnTo>
                  <a:lnTo>
                    <a:pt x="263" y="249"/>
                  </a:lnTo>
                  <a:lnTo>
                    <a:pt x="258" y="251"/>
                  </a:lnTo>
                  <a:lnTo>
                    <a:pt x="257" y="250"/>
                  </a:lnTo>
                  <a:lnTo>
                    <a:pt x="255" y="250"/>
                  </a:lnTo>
                  <a:lnTo>
                    <a:pt x="252" y="249"/>
                  </a:lnTo>
                  <a:lnTo>
                    <a:pt x="248" y="249"/>
                  </a:lnTo>
                  <a:lnTo>
                    <a:pt x="247" y="250"/>
                  </a:lnTo>
                  <a:lnTo>
                    <a:pt x="247" y="251"/>
                  </a:lnTo>
                  <a:lnTo>
                    <a:pt x="239" y="247"/>
                  </a:lnTo>
                  <a:lnTo>
                    <a:pt x="232" y="242"/>
                  </a:lnTo>
                  <a:lnTo>
                    <a:pt x="226" y="235"/>
                  </a:lnTo>
                  <a:lnTo>
                    <a:pt x="219" y="231"/>
                  </a:lnTo>
                  <a:lnTo>
                    <a:pt x="220" y="145"/>
                  </a:lnTo>
                  <a:lnTo>
                    <a:pt x="224" y="60"/>
                  </a:lnTo>
                  <a:lnTo>
                    <a:pt x="212" y="53"/>
                  </a:lnTo>
                  <a:lnTo>
                    <a:pt x="199" y="50"/>
                  </a:lnTo>
                  <a:lnTo>
                    <a:pt x="185" y="50"/>
                  </a:lnTo>
                  <a:lnTo>
                    <a:pt x="169" y="51"/>
                  </a:lnTo>
                  <a:lnTo>
                    <a:pt x="154" y="51"/>
                  </a:lnTo>
                  <a:lnTo>
                    <a:pt x="118" y="48"/>
                  </a:lnTo>
                  <a:lnTo>
                    <a:pt x="78" y="46"/>
                  </a:lnTo>
                  <a:lnTo>
                    <a:pt x="37" y="42"/>
                  </a:lnTo>
                  <a:lnTo>
                    <a:pt x="0" y="41"/>
                  </a:lnTo>
                  <a:lnTo>
                    <a:pt x="1" y="25"/>
                  </a:lnTo>
                  <a:lnTo>
                    <a:pt x="4" y="1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132D0210-4CB5-3FD9-9F85-798F0AE0A1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2863" y="1393576"/>
              <a:ext cx="1353658" cy="837722"/>
            </a:xfrm>
            <a:custGeom>
              <a:avLst/>
              <a:gdLst/>
              <a:ahLst/>
              <a:cxnLst>
                <a:cxn ang="0">
                  <a:pos x="80" y="11"/>
                </a:cxn>
                <a:cxn ang="0">
                  <a:pos x="249" y="40"/>
                </a:cxn>
                <a:cxn ang="0">
                  <a:pos x="528" y="80"/>
                </a:cxn>
                <a:cxn ang="0">
                  <a:pos x="729" y="98"/>
                </a:cxn>
                <a:cxn ang="0">
                  <a:pos x="740" y="284"/>
                </a:cxn>
                <a:cxn ang="0">
                  <a:pos x="606" y="455"/>
                </a:cxn>
                <a:cxn ang="0">
                  <a:pos x="335" y="424"/>
                </a:cxn>
                <a:cxn ang="0">
                  <a:pos x="265" y="425"/>
                </a:cxn>
                <a:cxn ang="0">
                  <a:pos x="261" y="458"/>
                </a:cxn>
                <a:cxn ang="0">
                  <a:pos x="252" y="446"/>
                </a:cxn>
                <a:cxn ang="0">
                  <a:pos x="241" y="438"/>
                </a:cxn>
                <a:cxn ang="0">
                  <a:pos x="233" y="448"/>
                </a:cxn>
                <a:cxn ang="0">
                  <a:pos x="206" y="446"/>
                </a:cxn>
                <a:cxn ang="0">
                  <a:pos x="181" y="445"/>
                </a:cxn>
                <a:cxn ang="0">
                  <a:pos x="173" y="449"/>
                </a:cxn>
                <a:cxn ang="0">
                  <a:pos x="162" y="446"/>
                </a:cxn>
                <a:cxn ang="0">
                  <a:pos x="144" y="449"/>
                </a:cxn>
                <a:cxn ang="0">
                  <a:pos x="135" y="434"/>
                </a:cxn>
                <a:cxn ang="0">
                  <a:pos x="124" y="410"/>
                </a:cxn>
                <a:cxn ang="0">
                  <a:pos x="113" y="398"/>
                </a:cxn>
                <a:cxn ang="0">
                  <a:pos x="113" y="379"/>
                </a:cxn>
                <a:cxn ang="0">
                  <a:pos x="101" y="343"/>
                </a:cxn>
                <a:cxn ang="0">
                  <a:pos x="88" y="323"/>
                </a:cxn>
                <a:cxn ang="0">
                  <a:pos x="72" y="334"/>
                </a:cxn>
                <a:cxn ang="0">
                  <a:pos x="53" y="328"/>
                </a:cxn>
                <a:cxn ang="0">
                  <a:pos x="53" y="321"/>
                </a:cxn>
                <a:cxn ang="0">
                  <a:pos x="57" y="318"/>
                </a:cxn>
                <a:cxn ang="0">
                  <a:pos x="57" y="312"/>
                </a:cxn>
                <a:cxn ang="0">
                  <a:pos x="58" y="308"/>
                </a:cxn>
                <a:cxn ang="0">
                  <a:pos x="63" y="305"/>
                </a:cxn>
                <a:cxn ang="0">
                  <a:pos x="68" y="271"/>
                </a:cxn>
                <a:cxn ang="0">
                  <a:pos x="84" y="232"/>
                </a:cxn>
                <a:cxn ang="0">
                  <a:pos x="73" y="227"/>
                </a:cxn>
                <a:cxn ang="0">
                  <a:pos x="67" y="220"/>
                </a:cxn>
                <a:cxn ang="0">
                  <a:pos x="57" y="216"/>
                </a:cxn>
                <a:cxn ang="0">
                  <a:pos x="53" y="206"/>
                </a:cxn>
                <a:cxn ang="0">
                  <a:pos x="53" y="201"/>
                </a:cxn>
                <a:cxn ang="0">
                  <a:pos x="50" y="196"/>
                </a:cxn>
                <a:cxn ang="0">
                  <a:pos x="34" y="167"/>
                </a:cxn>
                <a:cxn ang="0">
                  <a:pos x="22" y="155"/>
                </a:cxn>
                <a:cxn ang="0">
                  <a:pos x="20" y="150"/>
                </a:cxn>
                <a:cxn ang="0">
                  <a:pos x="16" y="144"/>
                </a:cxn>
                <a:cxn ang="0">
                  <a:pos x="15" y="131"/>
                </a:cxn>
                <a:cxn ang="0">
                  <a:pos x="13" y="111"/>
                </a:cxn>
                <a:cxn ang="0">
                  <a:pos x="6" y="60"/>
                </a:cxn>
              </a:cxnLst>
              <a:rect l="0" t="0" r="r" b="b"/>
              <a:pathLst>
                <a:path w="753" h="466">
                  <a:moveTo>
                    <a:pt x="16" y="0"/>
                  </a:moveTo>
                  <a:lnTo>
                    <a:pt x="47" y="5"/>
                  </a:lnTo>
                  <a:lnTo>
                    <a:pt x="80" y="11"/>
                  </a:lnTo>
                  <a:lnTo>
                    <a:pt x="114" y="18"/>
                  </a:lnTo>
                  <a:lnTo>
                    <a:pt x="145" y="24"/>
                  </a:lnTo>
                  <a:lnTo>
                    <a:pt x="249" y="40"/>
                  </a:lnTo>
                  <a:lnTo>
                    <a:pt x="354" y="57"/>
                  </a:lnTo>
                  <a:lnTo>
                    <a:pt x="440" y="69"/>
                  </a:lnTo>
                  <a:lnTo>
                    <a:pt x="528" y="80"/>
                  </a:lnTo>
                  <a:lnTo>
                    <a:pt x="616" y="88"/>
                  </a:lnTo>
                  <a:lnTo>
                    <a:pt x="703" y="97"/>
                  </a:lnTo>
                  <a:lnTo>
                    <a:pt x="729" y="98"/>
                  </a:lnTo>
                  <a:lnTo>
                    <a:pt x="753" y="99"/>
                  </a:lnTo>
                  <a:lnTo>
                    <a:pt x="746" y="190"/>
                  </a:lnTo>
                  <a:lnTo>
                    <a:pt x="740" y="284"/>
                  </a:lnTo>
                  <a:lnTo>
                    <a:pt x="733" y="376"/>
                  </a:lnTo>
                  <a:lnTo>
                    <a:pt x="725" y="466"/>
                  </a:lnTo>
                  <a:lnTo>
                    <a:pt x="606" y="455"/>
                  </a:lnTo>
                  <a:lnTo>
                    <a:pt x="486" y="444"/>
                  </a:lnTo>
                  <a:lnTo>
                    <a:pt x="368" y="430"/>
                  </a:lnTo>
                  <a:lnTo>
                    <a:pt x="335" y="424"/>
                  </a:lnTo>
                  <a:lnTo>
                    <a:pt x="302" y="419"/>
                  </a:lnTo>
                  <a:lnTo>
                    <a:pt x="270" y="418"/>
                  </a:lnTo>
                  <a:lnTo>
                    <a:pt x="265" y="425"/>
                  </a:lnTo>
                  <a:lnTo>
                    <a:pt x="263" y="435"/>
                  </a:lnTo>
                  <a:lnTo>
                    <a:pt x="262" y="446"/>
                  </a:lnTo>
                  <a:lnTo>
                    <a:pt x="261" y="458"/>
                  </a:lnTo>
                  <a:lnTo>
                    <a:pt x="256" y="455"/>
                  </a:lnTo>
                  <a:lnTo>
                    <a:pt x="254" y="452"/>
                  </a:lnTo>
                  <a:lnTo>
                    <a:pt x="252" y="446"/>
                  </a:lnTo>
                  <a:lnTo>
                    <a:pt x="250" y="441"/>
                  </a:lnTo>
                  <a:lnTo>
                    <a:pt x="247" y="438"/>
                  </a:lnTo>
                  <a:lnTo>
                    <a:pt x="241" y="438"/>
                  </a:lnTo>
                  <a:lnTo>
                    <a:pt x="237" y="440"/>
                  </a:lnTo>
                  <a:lnTo>
                    <a:pt x="235" y="444"/>
                  </a:lnTo>
                  <a:lnTo>
                    <a:pt x="233" y="448"/>
                  </a:lnTo>
                  <a:lnTo>
                    <a:pt x="230" y="451"/>
                  </a:lnTo>
                  <a:lnTo>
                    <a:pt x="224" y="452"/>
                  </a:lnTo>
                  <a:lnTo>
                    <a:pt x="206" y="446"/>
                  </a:lnTo>
                  <a:lnTo>
                    <a:pt x="188" y="444"/>
                  </a:lnTo>
                  <a:lnTo>
                    <a:pt x="185" y="444"/>
                  </a:lnTo>
                  <a:lnTo>
                    <a:pt x="181" y="445"/>
                  </a:lnTo>
                  <a:lnTo>
                    <a:pt x="179" y="447"/>
                  </a:lnTo>
                  <a:lnTo>
                    <a:pt x="177" y="448"/>
                  </a:lnTo>
                  <a:lnTo>
                    <a:pt x="173" y="449"/>
                  </a:lnTo>
                  <a:lnTo>
                    <a:pt x="170" y="449"/>
                  </a:lnTo>
                  <a:lnTo>
                    <a:pt x="165" y="447"/>
                  </a:lnTo>
                  <a:lnTo>
                    <a:pt x="162" y="446"/>
                  </a:lnTo>
                  <a:lnTo>
                    <a:pt x="157" y="446"/>
                  </a:lnTo>
                  <a:lnTo>
                    <a:pt x="150" y="447"/>
                  </a:lnTo>
                  <a:lnTo>
                    <a:pt x="144" y="449"/>
                  </a:lnTo>
                  <a:lnTo>
                    <a:pt x="137" y="452"/>
                  </a:lnTo>
                  <a:lnTo>
                    <a:pt x="136" y="444"/>
                  </a:lnTo>
                  <a:lnTo>
                    <a:pt x="135" y="434"/>
                  </a:lnTo>
                  <a:lnTo>
                    <a:pt x="132" y="425"/>
                  </a:lnTo>
                  <a:lnTo>
                    <a:pt x="130" y="417"/>
                  </a:lnTo>
                  <a:lnTo>
                    <a:pt x="124" y="410"/>
                  </a:lnTo>
                  <a:lnTo>
                    <a:pt x="115" y="406"/>
                  </a:lnTo>
                  <a:lnTo>
                    <a:pt x="113" y="403"/>
                  </a:lnTo>
                  <a:lnTo>
                    <a:pt x="113" y="398"/>
                  </a:lnTo>
                  <a:lnTo>
                    <a:pt x="115" y="393"/>
                  </a:lnTo>
                  <a:lnTo>
                    <a:pt x="115" y="388"/>
                  </a:lnTo>
                  <a:lnTo>
                    <a:pt x="113" y="379"/>
                  </a:lnTo>
                  <a:lnTo>
                    <a:pt x="108" y="372"/>
                  </a:lnTo>
                  <a:lnTo>
                    <a:pt x="103" y="364"/>
                  </a:lnTo>
                  <a:lnTo>
                    <a:pt x="101" y="343"/>
                  </a:lnTo>
                  <a:lnTo>
                    <a:pt x="100" y="332"/>
                  </a:lnTo>
                  <a:lnTo>
                    <a:pt x="95" y="322"/>
                  </a:lnTo>
                  <a:lnTo>
                    <a:pt x="88" y="323"/>
                  </a:lnTo>
                  <a:lnTo>
                    <a:pt x="82" y="327"/>
                  </a:lnTo>
                  <a:lnTo>
                    <a:pt x="77" y="332"/>
                  </a:lnTo>
                  <a:lnTo>
                    <a:pt x="72" y="334"/>
                  </a:lnTo>
                  <a:lnTo>
                    <a:pt x="67" y="334"/>
                  </a:lnTo>
                  <a:lnTo>
                    <a:pt x="60" y="332"/>
                  </a:lnTo>
                  <a:lnTo>
                    <a:pt x="53" y="328"/>
                  </a:lnTo>
                  <a:lnTo>
                    <a:pt x="52" y="326"/>
                  </a:lnTo>
                  <a:lnTo>
                    <a:pt x="52" y="323"/>
                  </a:lnTo>
                  <a:lnTo>
                    <a:pt x="53" y="321"/>
                  </a:lnTo>
                  <a:lnTo>
                    <a:pt x="53" y="320"/>
                  </a:lnTo>
                  <a:lnTo>
                    <a:pt x="56" y="319"/>
                  </a:lnTo>
                  <a:lnTo>
                    <a:pt x="57" y="318"/>
                  </a:lnTo>
                  <a:lnTo>
                    <a:pt x="58" y="315"/>
                  </a:lnTo>
                  <a:lnTo>
                    <a:pt x="58" y="313"/>
                  </a:lnTo>
                  <a:lnTo>
                    <a:pt x="57" y="312"/>
                  </a:lnTo>
                  <a:lnTo>
                    <a:pt x="57" y="311"/>
                  </a:lnTo>
                  <a:lnTo>
                    <a:pt x="56" y="311"/>
                  </a:lnTo>
                  <a:lnTo>
                    <a:pt x="58" y="308"/>
                  </a:lnTo>
                  <a:lnTo>
                    <a:pt x="59" y="306"/>
                  </a:lnTo>
                  <a:lnTo>
                    <a:pt x="61" y="305"/>
                  </a:lnTo>
                  <a:lnTo>
                    <a:pt x="63" y="305"/>
                  </a:lnTo>
                  <a:lnTo>
                    <a:pt x="67" y="300"/>
                  </a:lnTo>
                  <a:lnTo>
                    <a:pt x="66" y="285"/>
                  </a:lnTo>
                  <a:lnTo>
                    <a:pt x="68" y="271"/>
                  </a:lnTo>
                  <a:lnTo>
                    <a:pt x="73" y="258"/>
                  </a:lnTo>
                  <a:lnTo>
                    <a:pt x="79" y="245"/>
                  </a:lnTo>
                  <a:lnTo>
                    <a:pt x="84" y="232"/>
                  </a:lnTo>
                  <a:lnTo>
                    <a:pt x="82" y="229"/>
                  </a:lnTo>
                  <a:lnTo>
                    <a:pt x="78" y="227"/>
                  </a:lnTo>
                  <a:lnTo>
                    <a:pt x="73" y="227"/>
                  </a:lnTo>
                  <a:lnTo>
                    <a:pt x="67" y="225"/>
                  </a:lnTo>
                  <a:lnTo>
                    <a:pt x="64" y="223"/>
                  </a:lnTo>
                  <a:lnTo>
                    <a:pt x="67" y="220"/>
                  </a:lnTo>
                  <a:lnTo>
                    <a:pt x="59" y="220"/>
                  </a:lnTo>
                  <a:lnTo>
                    <a:pt x="58" y="218"/>
                  </a:lnTo>
                  <a:lnTo>
                    <a:pt x="57" y="216"/>
                  </a:lnTo>
                  <a:lnTo>
                    <a:pt x="57" y="211"/>
                  </a:lnTo>
                  <a:lnTo>
                    <a:pt x="54" y="207"/>
                  </a:lnTo>
                  <a:lnTo>
                    <a:pt x="53" y="206"/>
                  </a:lnTo>
                  <a:lnTo>
                    <a:pt x="52" y="206"/>
                  </a:lnTo>
                  <a:lnTo>
                    <a:pt x="52" y="203"/>
                  </a:lnTo>
                  <a:lnTo>
                    <a:pt x="53" y="201"/>
                  </a:lnTo>
                  <a:lnTo>
                    <a:pt x="53" y="200"/>
                  </a:lnTo>
                  <a:lnTo>
                    <a:pt x="52" y="197"/>
                  </a:lnTo>
                  <a:lnTo>
                    <a:pt x="50" y="196"/>
                  </a:lnTo>
                  <a:lnTo>
                    <a:pt x="49" y="194"/>
                  </a:lnTo>
                  <a:lnTo>
                    <a:pt x="47" y="193"/>
                  </a:lnTo>
                  <a:lnTo>
                    <a:pt x="34" y="167"/>
                  </a:lnTo>
                  <a:lnTo>
                    <a:pt x="31" y="164"/>
                  </a:lnTo>
                  <a:lnTo>
                    <a:pt x="24" y="159"/>
                  </a:lnTo>
                  <a:lnTo>
                    <a:pt x="22" y="155"/>
                  </a:lnTo>
                  <a:lnTo>
                    <a:pt x="21" y="153"/>
                  </a:lnTo>
                  <a:lnTo>
                    <a:pt x="21" y="151"/>
                  </a:lnTo>
                  <a:lnTo>
                    <a:pt x="20" y="150"/>
                  </a:lnTo>
                  <a:lnTo>
                    <a:pt x="20" y="147"/>
                  </a:lnTo>
                  <a:lnTo>
                    <a:pt x="18" y="145"/>
                  </a:lnTo>
                  <a:lnTo>
                    <a:pt x="16" y="144"/>
                  </a:lnTo>
                  <a:lnTo>
                    <a:pt x="14" y="139"/>
                  </a:lnTo>
                  <a:lnTo>
                    <a:pt x="14" y="133"/>
                  </a:lnTo>
                  <a:lnTo>
                    <a:pt x="15" y="131"/>
                  </a:lnTo>
                  <a:lnTo>
                    <a:pt x="16" y="130"/>
                  </a:lnTo>
                  <a:lnTo>
                    <a:pt x="16" y="125"/>
                  </a:lnTo>
                  <a:lnTo>
                    <a:pt x="13" y="111"/>
                  </a:lnTo>
                  <a:lnTo>
                    <a:pt x="6" y="99"/>
                  </a:lnTo>
                  <a:lnTo>
                    <a:pt x="0" y="88"/>
                  </a:lnTo>
                  <a:lnTo>
                    <a:pt x="6" y="60"/>
                  </a:lnTo>
                  <a:lnTo>
                    <a:pt x="11" y="31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6C528FA1-604A-43A4-E685-55D7FE0212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163" y="2150401"/>
              <a:ext cx="915023" cy="749635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72" y="2"/>
                </a:cxn>
                <a:cxn ang="0">
                  <a:pos x="90" y="4"/>
                </a:cxn>
                <a:cxn ang="0">
                  <a:pos x="149" y="11"/>
                </a:cxn>
                <a:cxn ang="0">
                  <a:pos x="249" y="25"/>
                </a:cxn>
                <a:cxn ang="0">
                  <a:pos x="353" y="35"/>
                </a:cxn>
                <a:cxn ang="0">
                  <a:pos x="456" y="45"/>
                </a:cxn>
                <a:cxn ang="0">
                  <a:pos x="482" y="47"/>
                </a:cxn>
                <a:cxn ang="0">
                  <a:pos x="509" y="48"/>
                </a:cxn>
                <a:cxn ang="0">
                  <a:pos x="502" y="139"/>
                </a:cxn>
                <a:cxn ang="0">
                  <a:pos x="495" y="233"/>
                </a:cxn>
                <a:cxn ang="0">
                  <a:pos x="489" y="326"/>
                </a:cxn>
                <a:cxn ang="0">
                  <a:pos x="481" y="417"/>
                </a:cxn>
                <a:cxn ang="0">
                  <a:pos x="358" y="408"/>
                </a:cxn>
                <a:cxn ang="0">
                  <a:pos x="235" y="395"/>
                </a:cxn>
                <a:cxn ang="0">
                  <a:pos x="117" y="381"/>
                </a:cxn>
                <a:cxn ang="0">
                  <a:pos x="0" y="363"/>
                </a:cxn>
                <a:cxn ang="0">
                  <a:pos x="13" y="276"/>
                </a:cxn>
                <a:cxn ang="0">
                  <a:pos x="27" y="184"/>
                </a:cxn>
                <a:cxn ang="0">
                  <a:pos x="40" y="90"/>
                </a:cxn>
                <a:cxn ang="0">
                  <a:pos x="43" y="69"/>
                </a:cxn>
                <a:cxn ang="0">
                  <a:pos x="48" y="48"/>
                </a:cxn>
                <a:cxn ang="0">
                  <a:pos x="49" y="35"/>
                </a:cxn>
                <a:cxn ang="0">
                  <a:pos x="49" y="21"/>
                </a:cxn>
                <a:cxn ang="0">
                  <a:pos x="53" y="10"/>
                </a:cxn>
                <a:cxn ang="0">
                  <a:pos x="59" y="0"/>
                </a:cxn>
              </a:cxnLst>
              <a:rect l="0" t="0" r="r" b="b"/>
              <a:pathLst>
                <a:path w="509" h="417">
                  <a:moveTo>
                    <a:pt x="59" y="0"/>
                  </a:moveTo>
                  <a:lnTo>
                    <a:pt x="72" y="2"/>
                  </a:lnTo>
                  <a:lnTo>
                    <a:pt x="90" y="4"/>
                  </a:lnTo>
                  <a:lnTo>
                    <a:pt x="149" y="11"/>
                  </a:lnTo>
                  <a:lnTo>
                    <a:pt x="249" y="25"/>
                  </a:lnTo>
                  <a:lnTo>
                    <a:pt x="353" y="35"/>
                  </a:lnTo>
                  <a:lnTo>
                    <a:pt x="456" y="45"/>
                  </a:lnTo>
                  <a:lnTo>
                    <a:pt x="482" y="47"/>
                  </a:lnTo>
                  <a:lnTo>
                    <a:pt x="509" y="48"/>
                  </a:lnTo>
                  <a:lnTo>
                    <a:pt x="502" y="139"/>
                  </a:lnTo>
                  <a:lnTo>
                    <a:pt x="495" y="233"/>
                  </a:lnTo>
                  <a:lnTo>
                    <a:pt x="489" y="326"/>
                  </a:lnTo>
                  <a:lnTo>
                    <a:pt x="481" y="417"/>
                  </a:lnTo>
                  <a:lnTo>
                    <a:pt x="358" y="408"/>
                  </a:lnTo>
                  <a:lnTo>
                    <a:pt x="235" y="395"/>
                  </a:lnTo>
                  <a:lnTo>
                    <a:pt x="117" y="381"/>
                  </a:lnTo>
                  <a:lnTo>
                    <a:pt x="0" y="363"/>
                  </a:lnTo>
                  <a:lnTo>
                    <a:pt x="13" y="276"/>
                  </a:lnTo>
                  <a:lnTo>
                    <a:pt x="27" y="184"/>
                  </a:lnTo>
                  <a:lnTo>
                    <a:pt x="40" y="90"/>
                  </a:lnTo>
                  <a:lnTo>
                    <a:pt x="43" y="69"/>
                  </a:lnTo>
                  <a:lnTo>
                    <a:pt x="48" y="48"/>
                  </a:lnTo>
                  <a:lnTo>
                    <a:pt x="49" y="35"/>
                  </a:lnTo>
                  <a:lnTo>
                    <a:pt x="49" y="21"/>
                  </a:lnTo>
                  <a:lnTo>
                    <a:pt x="53" y="1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751BB0F3-81F1-0DD3-F3DF-0DB79D6317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6551" y="2849702"/>
              <a:ext cx="952773" cy="74424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49" y="0"/>
                </a:cxn>
                <a:cxn ang="0">
                  <a:pos x="206" y="16"/>
                </a:cxn>
                <a:cxn ang="0">
                  <a:pos x="367" y="30"/>
                </a:cxn>
                <a:cxn ang="0">
                  <a:pos x="530" y="42"/>
                </a:cxn>
                <a:cxn ang="0">
                  <a:pos x="523" y="166"/>
                </a:cxn>
                <a:cxn ang="0">
                  <a:pos x="517" y="290"/>
                </a:cxn>
                <a:cxn ang="0">
                  <a:pos x="510" y="414"/>
                </a:cxn>
                <a:cxn ang="0">
                  <a:pos x="339" y="402"/>
                </a:cxn>
                <a:cxn ang="0">
                  <a:pos x="169" y="387"/>
                </a:cxn>
                <a:cxn ang="0">
                  <a:pos x="0" y="370"/>
                </a:cxn>
                <a:cxn ang="0">
                  <a:pos x="4" y="324"/>
                </a:cxn>
                <a:cxn ang="0">
                  <a:pos x="14" y="247"/>
                </a:cxn>
                <a:cxn ang="0">
                  <a:pos x="35" y="86"/>
                </a:cxn>
                <a:cxn ang="0">
                  <a:pos x="46" y="8"/>
                </a:cxn>
                <a:cxn ang="0">
                  <a:pos x="46" y="3"/>
                </a:cxn>
                <a:cxn ang="0">
                  <a:pos x="47" y="2"/>
                </a:cxn>
                <a:cxn ang="0">
                  <a:pos x="48" y="0"/>
                </a:cxn>
              </a:cxnLst>
              <a:rect l="0" t="0" r="r" b="b"/>
              <a:pathLst>
                <a:path w="530" h="414">
                  <a:moveTo>
                    <a:pt x="48" y="0"/>
                  </a:moveTo>
                  <a:lnTo>
                    <a:pt x="49" y="0"/>
                  </a:lnTo>
                  <a:lnTo>
                    <a:pt x="206" y="16"/>
                  </a:lnTo>
                  <a:lnTo>
                    <a:pt x="367" y="30"/>
                  </a:lnTo>
                  <a:lnTo>
                    <a:pt x="530" y="42"/>
                  </a:lnTo>
                  <a:lnTo>
                    <a:pt x="523" y="166"/>
                  </a:lnTo>
                  <a:lnTo>
                    <a:pt x="517" y="290"/>
                  </a:lnTo>
                  <a:lnTo>
                    <a:pt x="510" y="414"/>
                  </a:lnTo>
                  <a:lnTo>
                    <a:pt x="339" y="402"/>
                  </a:lnTo>
                  <a:lnTo>
                    <a:pt x="169" y="387"/>
                  </a:lnTo>
                  <a:lnTo>
                    <a:pt x="0" y="370"/>
                  </a:lnTo>
                  <a:lnTo>
                    <a:pt x="4" y="324"/>
                  </a:lnTo>
                  <a:lnTo>
                    <a:pt x="14" y="247"/>
                  </a:lnTo>
                  <a:lnTo>
                    <a:pt x="35" y="86"/>
                  </a:lnTo>
                  <a:lnTo>
                    <a:pt x="46" y="8"/>
                  </a:lnTo>
                  <a:lnTo>
                    <a:pt x="46" y="3"/>
                  </a:lnTo>
                  <a:lnTo>
                    <a:pt x="47" y="2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B61097E9-8212-D85B-D5C5-5A68804FDF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6105" y="3518441"/>
              <a:ext cx="906034" cy="952773"/>
            </a:xfrm>
            <a:custGeom>
              <a:avLst/>
              <a:gdLst/>
              <a:ahLst/>
              <a:cxnLst>
                <a:cxn ang="0">
                  <a:pos x="65" y="0"/>
                </a:cxn>
                <a:cxn ang="0">
                  <a:pos x="173" y="12"/>
                </a:cxn>
                <a:cxn ang="0">
                  <a:pos x="280" y="23"/>
                </a:cxn>
                <a:cxn ang="0">
                  <a:pos x="391" y="33"/>
                </a:cxn>
                <a:cxn ang="0">
                  <a:pos x="504" y="40"/>
                </a:cxn>
                <a:cxn ang="0">
                  <a:pos x="498" y="90"/>
                </a:cxn>
                <a:cxn ang="0">
                  <a:pos x="495" y="144"/>
                </a:cxn>
                <a:cxn ang="0">
                  <a:pos x="492" y="197"/>
                </a:cxn>
                <a:cxn ang="0">
                  <a:pos x="486" y="302"/>
                </a:cxn>
                <a:cxn ang="0">
                  <a:pos x="478" y="406"/>
                </a:cxn>
                <a:cxn ang="0">
                  <a:pos x="475" y="456"/>
                </a:cxn>
                <a:cxn ang="0">
                  <a:pos x="468" y="505"/>
                </a:cxn>
                <a:cxn ang="0">
                  <a:pos x="328" y="493"/>
                </a:cxn>
                <a:cxn ang="0">
                  <a:pos x="192" y="482"/>
                </a:cxn>
                <a:cxn ang="0">
                  <a:pos x="190" y="485"/>
                </a:cxn>
                <a:cxn ang="0">
                  <a:pos x="190" y="490"/>
                </a:cxn>
                <a:cxn ang="0">
                  <a:pos x="194" y="499"/>
                </a:cxn>
                <a:cxn ang="0">
                  <a:pos x="192" y="502"/>
                </a:cxn>
                <a:cxn ang="0">
                  <a:pos x="151" y="497"/>
                </a:cxn>
                <a:cxn ang="0">
                  <a:pos x="110" y="493"/>
                </a:cxn>
                <a:cxn ang="0">
                  <a:pos x="71" y="488"/>
                </a:cxn>
                <a:cxn ang="0">
                  <a:pos x="66" y="497"/>
                </a:cxn>
                <a:cxn ang="0">
                  <a:pos x="65" y="509"/>
                </a:cxn>
                <a:cxn ang="0">
                  <a:pos x="63" y="520"/>
                </a:cxn>
                <a:cxn ang="0">
                  <a:pos x="59" y="530"/>
                </a:cxn>
                <a:cxn ang="0">
                  <a:pos x="39" y="527"/>
                </a:cxn>
                <a:cxn ang="0">
                  <a:pos x="18" y="525"/>
                </a:cxn>
                <a:cxn ang="0">
                  <a:pos x="0" y="521"/>
                </a:cxn>
                <a:cxn ang="0">
                  <a:pos x="34" y="261"/>
                </a:cxn>
                <a:cxn ang="0">
                  <a:pos x="65" y="0"/>
                </a:cxn>
              </a:cxnLst>
              <a:rect l="0" t="0" r="r" b="b"/>
              <a:pathLst>
                <a:path w="504" h="530">
                  <a:moveTo>
                    <a:pt x="65" y="0"/>
                  </a:moveTo>
                  <a:lnTo>
                    <a:pt x="173" y="12"/>
                  </a:lnTo>
                  <a:lnTo>
                    <a:pt x="280" y="23"/>
                  </a:lnTo>
                  <a:lnTo>
                    <a:pt x="391" y="33"/>
                  </a:lnTo>
                  <a:lnTo>
                    <a:pt x="504" y="40"/>
                  </a:lnTo>
                  <a:lnTo>
                    <a:pt x="498" y="90"/>
                  </a:lnTo>
                  <a:lnTo>
                    <a:pt x="495" y="144"/>
                  </a:lnTo>
                  <a:lnTo>
                    <a:pt x="492" y="197"/>
                  </a:lnTo>
                  <a:lnTo>
                    <a:pt x="486" y="302"/>
                  </a:lnTo>
                  <a:lnTo>
                    <a:pt x="478" y="406"/>
                  </a:lnTo>
                  <a:lnTo>
                    <a:pt x="475" y="456"/>
                  </a:lnTo>
                  <a:lnTo>
                    <a:pt x="468" y="505"/>
                  </a:lnTo>
                  <a:lnTo>
                    <a:pt x="328" y="493"/>
                  </a:lnTo>
                  <a:lnTo>
                    <a:pt x="192" y="482"/>
                  </a:lnTo>
                  <a:lnTo>
                    <a:pt x="190" y="485"/>
                  </a:lnTo>
                  <a:lnTo>
                    <a:pt x="190" y="490"/>
                  </a:lnTo>
                  <a:lnTo>
                    <a:pt x="194" y="499"/>
                  </a:lnTo>
                  <a:lnTo>
                    <a:pt x="192" y="502"/>
                  </a:lnTo>
                  <a:lnTo>
                    <a:pt x="151" y="497"/>
                  </a:lnTo>
                  <a:lnTo>
                    <a:pt x="110" y="493"/>
                  </a:lnTo>
                  <a:lnTo>
                    <a:pt x="71" y="488"/>
                  </a:lnTo>
                  <a:lnTo>
                    <a:pt x="66" y="497"/>
                  </a:lnTo>
                  <a:lnTo>
                    <a:pt x="65" y="509"/>
                  </a:lnTo>
                  <a:lnTo>
                    <a:pt x="63" y="520"/>
                  </a:lnTo>
                  <a:lnTo>
                    <a:pt x="59" y="530"/>
                  </a:lnTo>
                  <a:lnTo>
                    <a:pt x="39" y="527"/>
                  </a:lnTo>
                  <a:lnTo>
                    <a:pt x="18" y="525"/>
                  </a:lnTo>
                  <a:lnTo>
                    <a:pt x="0" y="521"/>
                  </a:lnTo>
                  <a:lnTo>
                    <a:pt x="34" y="26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0062FBCB-E2F6-2BBC-848C-E84FFEE44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3100" y="3417770"/>
              <a:ext cx="886260" cy="1037266"/>
            </a:xfrm>
            <a:custGeom>
              <a:avLst/>
              <a:gdLst/>
              <a:ahLst/>
              <a:cxnLst>
                <a:cxn ang="0">
                  <a:pos x="211" y="15"/>
                </a:cxn>
                <a:cxn ang="0">
                  <a:pos x="317" y="30"/>
                </a:cxn>
                <a:cxn ang="0">
                  <a:pos x="493" y="56"/>
                </a:cxn>
                <a:cxn ang="0">
                  <a:pos x="425" y="577"/>
                </a:cxn>
                <a:cxn ang="0">
                  <a:pos x="270" y="558"/>
                </a:cxn>
                <a:cxn ang="0">
                  <a:pos x="270" y="552"/>
                </a:cxn>
                <a:cxn ang="0">
                  <a:pos x="252" y="546"/>
                </a:cxn>
                <a:cxn ang="0">
                  <a:pos x="246" y="540"/>
                </a:cxn>
                <a:cxn ang="0">
                  <a:pos x="231" y="532"/>
                </a:cxn>
                <a:cxn ang="0">
                  <a:pos x="211" y="524"/>
                </a:cxn>
                <a:cxn ang="0">
                  <a:pos x="214" y="519"/>
                </a:cxn>
                <a:cxn ang="0">
                  <a:pos x="212" y="520"/>
                </a:cxn>
                <a:cxn ang="0">
                  <a:pos x="209" y="520"/>
                </a:cxn>
                <a:cxn ang="0">
                  <a:pos x="169" y="498"/>
                </a:cxn>
                <a:cxn ang="0">
                  <a:pos x="135" y="478"/>
                </a:cxn>
                <a:cxn ang="0">
                  <a:pos x="138" y="475"/>
                </a:cxn>
                <a:cxn ang="0">
                  <a:pos x="136" y="474"/>
                </a:cxn>
                <a:cxn ang="0">
                  <a:pos x="131" y="476"/>
                </a:cxn>
                <a:cxn ang="0">
                  <a:pos x="124" y="474"/>
                </a:cxn>
                <a:cxn ang="0">
                  <a:pos x="126" y="469"/>
                </a:cxn>
                <a:cxn ang="0">
                  <a:pos x="119" y="469"/>
                </a:cxn>
                <a:cxn ang="0">
                  <a:pos x="108" y="465"/>
                </a:cxn>
                <a:cxn ang="0">
                  <a:pos x="98" y="456"/>
                </a:cxn>
                <a:cxn ang="0">
                  <a:pos x="90" y="454"/>
                </a:cxn>
                <a:cxn ang="0">
                  <a:pos x="54" y="431"/>
                </a:cxn>
                <a:cxn ang="0">
                  <a:pos x="49" y="428"/>
                </a:cxn>
                <a:cxn ang="0">
                  <a:pos x="49" y="425"/>
                </a:cxn>
                <a:cxn ang="0">
                  <a:pos x="44" y="426"/>
                </a:cxn>
                <a:cxn ang="0">
                  <a:pos x="26" y="414"/>
                </a:cxn>
                <a:cxn ang="0">
                  <a:pos x="0" y="400"/>
                </a:cxn>
                <a:cxn ang="0">
                  <a:pos x="6" y="393"/>
                </a:cxn>
                <a:cxn ang="0">
                  <a:pos x="8" y="386"/>
                </a:cxn>
                <a:cxn ang="0">
                  <a:pos x="14" y="386"/>
                </a:cxn>
                <a:cxn ang="0">
                  <a:pos x="23" y="387"/>
                </a:cxn>
                <a:cxn ang="0">
                  <a:pos x="27" y="383"/>
                </a:cxn>
                <a:cxn ang="0">
                  <a:pos x="30" y="380"/>
                </a:cxn>
                <a:cxn ang="0">
                  <a:pos x="33" y="383"/>
                </a:cxn>
                <a:cxn ang="0">
                  <a:pos x="36" y="369"/>
                </a:cxn>
                <a:cxn ang="0">
                  <a:pos x="42" y="372"/>
                </a:cxn>
                <a:cxn ang="0">
                  <a:pos x="23" y="354"/>
                </a:cxn>
                <a:cxn ang="0">
                  <a:pos x="21" y="331"/>
                </a:cxn>
                <a:cxn ang="0">
                  <a:pos x="28" y="322"/>
                </a:cxn>
                <a:cxn ang="0">
                  <a:pos x="36" y="327"/>
                </a:cxn>
                <a:cxn ang="0">
                  <a:pos x="32" y="322"/>
                </a:cxn>
                <a:cxn ang="0">
                  <a:pos x="42" y="300"/>
                </a:cxn>
                <a:cxn ang="0">
                  <a:pos x="48" y="273"/>
                </a:cxn>
                <a:cxn ang="0">
                  <a:pos x="68" y="258"/>
                </a:cxn>
                <a:cxn ang="0">
                  <a:pos x="82" y="242"/>
                </a:cxn>
                <a:cxn ang="0">
                  <a:pos x="71" y="231"/>
                </a:cxn>
                <a:cxn ang="0">
                  <a:pos x="62" y="202"/>
                </a:cxn>
                <a:cxn ang="0">
                  <a:pos x="57" y="168"/>
                </a:cxn>
                <a:cxn ang="0">
                  <a:pos x="65" y="111"/>
                </a:cxn>
                <a:cxn ang="0">
                  <a:pos x="75" y="71"/>
                </a:cxn>
                <a:cxn ang="0">
                  <a:pos x="93" y="76"/>
                </a:cxn>
                <a:cxn ang="0">
                  <a:pos x="96" y="83"/>
                </a:cxn>
                <a:cxn ang="0">
                  <a:pos x="101" y="88"/>
                </a:cxn>
                <a:cxn ang="0">
                  <a:pos x="107" y="89"/>
                </a:cxn>
                <a:cxn ang="0">
                  <a:pos x="115" y="76"/>
                </a:cxn>
                <a:cxn ang="0">
                  <a:pos x="124" y="54"/>
                </a:cxn>
                <a:cxn ang="0">
                  <a:pos x="132" y="0"/>
                </a:cxn>
              </a:cxnLst>
              <a:rect l="0" t="0" r="r" b="b"/>
              <a:pathLst>
                <a:path w="493" h="577">
                  <a:moveTo>
                    <a:pt x="132" y="0"/>
                  </a:moveTo>
                  <a:lnTo>
                    <a:pt x="171" y="7"/>
                  </a:lnTo>
                  <a:lnTo>
                    <a:pt x="211" y="15"/>
                  </a:lnTo>
                  <a:lnTo>
                    <a:pt x="250" y="22"/>
                  </a:lnTo>
                  <a:lnTo>
                    <a:pt x="264" y="22"/>
                  </a:lnTo>
                  <a:lnTo>
                    <a:pt x="317" y="30"/>
                  </a:lnTo>
                  <a:lnTo>
                    <a:pt x="375" y="39"/>
                  </a:lnTo>
                  <a:lnTo>
                    <a:pt x="434" y="48"/>
                  </a:lnTo>
                  <a:lnTo>
                    <a:pt x="493" y="56"/>
                  </a:lnTo>
                  <a:lnTo>
                    <a:pt x="469" y="230"/>
                  </a:lnTo>
                  <a:lnTo>
                    <a:pt x="448" y="405"/>
                  </a:lnTo>
                  <a:lnTo>
                    <a:pt x="425" y="577"/>
                  </a:lnTo>
                  <a:lnTo>
                    <a:pt x="373" y="570"/>
                  </a:lnTo>
                  <a:lnTo>
                    <a:pt x="323" y="563"/>
                  </a:lnTo>
                  <a:lnTo>
                    <a:pt x="270" y="558"/>
                  </a:lnTo>
                  <a:lnTo>
                    <a:pt x="269" y="556"/>
                  </a:lnTo>
                  <a:lnTo>
                    <a:pt x="269" y="552"/>
                  </a:lnTo>
                  <a:lnTo>
                    <a:pt x="270" y="552"/>
                  </a:lnTo>
                  <a:lnTo>
                    <a:pt x="267" y="551"/>
                  </a:lnTo>
                  <a:lnTo>
                    <a:pt x="261" y="551"/>
                  </a:lnTo>
                  <a:lnTo>
                    <a:pt x="252" y="546"/>
                  </a:lnTo>
                  <a:lnTo>
                    <a:pt x="249" y="542"/>
                  </a:lnTo>
                  <a:lnTo>
                    <a:pt x="250" y="538"/>
                  </a:lnTo>
                  <a:lnTo>
                    <a:pt x="246" y="540"/>
                  </a:lnTo>
                  <a:lnTo>
                    <a:pt x="241" y="539"/>
                  </a:lnTo>
                  <a:lnTo>
                    <a:pt x="235" y="535"/>
                  </a:lnTo>
                  <a:lnTo>
                    <a:pt x="231" y="532"/>
                  </a:lnTo>
                  <a:lnTo>
                    <a:pt x="224" y="530"/>
                  </a:lnTo>
                  <a:lnTo>
                    <a:pt x="216" y="526"/>
                  </a:lnTo>
                  <a:lnTo>
                    <a:pt x="211" y="524"/>
                  </a:lnTo>
                  <a:lnTo>
                    <a:pt x="213" y="521"/>
                  </a:lnTo>
                  <a:lnTo>
                    <a:pt x="213" y="520"/>
                  </a:lnTo>
                  <a:lnTo>
                    <a:pt x="214" y="519"/>
                  </a:lnTo>
                  <a:lnTo>
                    <a:pt x="213" y="518"/>
                  </a:lnTo>
                  <a:lnTo>
                    <a:pt x="212" y="518"/>
                  </a:lnTo>
                  <a:lnTo>
                    <a:pt x="212" y="520"/>
                  </a:lnTo>
                  <a:lnTo>
                    <a:pt x="211" y="521"/>
                  </a:lnTo>
                  <a:lnTo>
                    <a:pt x="210" y="521"/>
                  </a:lnTo>
                  <a:lnTo>
                    <a:pt x="209" y="520"/>
                  </a:lnTo>
                  <a:lnTo>
                    <a:pt x="209" y="518"/>
                  </a:lnTo>
                  <a:lnTo>
                    <a:pt x="188" y="509"/>
                  </a:lnTo>
                  <a:lnTo>
                    <a:pt x="169" y="498"/>
                  </a:lnTo>
                  <a:lnTo>
                    <a:pt x="154" y="490"/>
                  </a:lnTo>
                  <a:lnTo>
                    <a:pt x="141" y="478"/>
                  </a:lnTo>
                  <a:lnTo>
                    <a:pt x="135" y="478"/>
                  </a:lnTo>
                  <a:lnTo>
                    <a:pt x="135" y="476"/>
                  </a:lnTo>
                  <a:lnTo>
                    <a:pt x="136" y="476"/>
                  </a:lnTo>
                  <a:lnTo>
                    <a:pt x="138" y="475"/>
                  </a:lnTo>
                  <a:lnTo>
                    <a:pt x="139" y="475"/>
                  </a:lnTo>
                  <a:lnTo>
                    <a:pt x="138" y="474"/>
                  </a:lnTo>
                  <a:lnTo>
                    <a:pt x="136" y="474"/>
                  </a:lnTo>
                  <a:lnTo>
                    <a:pt x="135" y="475"/>
                  </a:lnTo>
                  <a:lnTo>
                    <a:pt x="133" y="475"/>
                  </a:lnTo>
                  <a:lnTo>
                    <a:pt x="131" y="476"/>
                  </a:lnTo>
                  <a:lnTo>
                    <a:pt x="127" y="476"/>
                  </a:lnTo>
                  <a:lnTo>
                    <a:pt x="125" y="475"/>
                  </a:lnTo>
                  <a:lnTo>
                    <a:pt x="124" y="474"/>
                  </a:lnTo>
                  <a:lnTo>
                    <a:pt x="124" y="472"/>
                  </a:lnTo>
                  <a:lnTo>
                    <a:pt x="125" y="471"/>
                  </a:lnTo>
                  <a:lnTo>
                    <a:pt x="126" y="469"/>
                  </a:lnTo>
                  <a:lnTo>
                    <a:pt x="126" y="468"/>
                  </a:lnTo>
                  <a:lnTo>
                    <a:pt x="121" y="468"/>
                  </a:lnTo>
                  <a:lnTo>
                    <a:pt x="119" y="469"/>
                  </a:lnTo>
                  <a:lnTo>
                    <a:pt x="115" y="469"/>
                  </a:lnTo>
                  <a:lnTo>
                    <a:pt x="112" y="468"/>
                  </a:lnTo>
                  <a:lnTo>
                    <a:pt x="108" y="465"/>
                  </a:lnTo>
                  <a:lnTo>
                    <a:pt x="105" y="462"/>
                  </a:lnTo>
                  <a:lnTo>
                    <a:pt x="101" y="460"/>
                  </a:lnTo>
                  <a:lnTo>
                    <a:pt x="98" y="456"/>
                  </a:lnTo>
                  <a:lnTo>
                    <a:pt x="96" y="455"/>
                  </a:lnTo>
                  <a:lnTo>
                    <a:pt x="92" y="455"/>
                  </a:lnTo>
                  <a:lnTo>
                    <a:pt x="90" y="454"/>
                  </a:lnTo>
                  <a:lnTo>
                    <a:pt x="78" y="447"/>
                  </a:lnTo>
                  <a:lnTo>
                    <a:pt x="65" y="440"/>
                  </a:lnTo>
                  <a:lnTo>
                    <a:pt x="54" y="431"/>
                  </a:lnTo>
                  <a:lnTo>
                    <a:pt x="48" y="431"/>
                  </a:lnTo>
                  <a:lnTo>
                    <a:pt x="48" y="428"/>
                  </a:lnTo>
                  <a:lnTo>
                    <a:pt x="49" y="428"/>
                  </a:lnTo>
                  <a:lnTo>
                    <a:pt x="50" y="427"/>
                  </a:lnTo>
                  <a:lnTo>
                    <a:pt x="51" y="427"/>
                  </a:lnTo>
                  <a:lnTo>
                    <a:pt x="49" y="425"/>
                  </a:lnTo>
                  <a:lnTo>
                    <a:pt x="48" y="426"/>
                  </a:lnTo>
                  <a:lnTo>
                    <a:pt x="48" y="428"/>
                  </a:lnTo>
                  <a:lnTo>
                    <a:pt x="44" y="426"/>
                  </a:lnTo>
                  <a:lnTo>
                    <a:pt x="37" y="422"/>
                  </a:lnTo>
                  <a:lnTo>
                    <a:pt x="30" y="418"/>
                  </a:lnTo>
                  <a:lnTo>
                    <a:pt x="26" y="414"/>
                  </a:lnTo>
                  <a:lnTo>
                    <a:pt x="16" y="410"/>
                  </a:lnTo>
                  <a:lnTo>
                    <a:pt x="8" y="406"/>
                  </a:lnTo>
                  <a:lnTo>
                    <a:pt x="0" y="400"/>
                  </a:lnTo>
                  <a:lnTo>
                    <a:pt x="2" y="396"/>
                  </a:lnTo>
                  <a:lnTo>
                    <a:pt x="4" y="394"/>
                  </a:lnTo>
                  <a:lnTo>
                    <a:pt x="6" y="393"/>
                  </a:lnTo>
                  <a:lnTo>
                    <a:pt x="7" y="391"/>
                  </a:lnTo>
                  <a:lnTo>
                    <a:pt x="8" y="390"/>
                  </a:lnTo>
                  <a:lnTo>
                    <a:pt x="8" y="386"/>
                  </a:lnTo>
                  <a:lnTo>
                    <a:pt x="9" y="385"/>
                  </a:lnTo>
                  <a:lnTo>
                    <a:pt x="12" y="385"/>
                  </a:lnTo>
                  <a:lnTo>
                    <a:pt x="14" y="386"/>
                  </a:lnTo>
                  <a:lnTo>
                    <a:pt x="18" y="386"/>
                  </a:lnTo>
                  <a:lnTo>
                    <a:pt x="21" y="387"/>
                  </a:lnTo>
                  <a:lnTo>
                    <a:pt x="23" y="387"/>
                  </a:lnTo>
                  <a:lnTo>
                    <a:pt x="26" y="386"/>
                  </a:lnTo>
                  <a:lnTo>
                    <a:pt x="26" y="384"/>
                  </a:lnTo>
                  <a:lnTo>
                    <a:pt x="27" y="383"/>
                  </a:lnTo>
                  <a:lnTo>
                    <a:pt x="27" y="382"/>
                  </a:lnTo>
                  <a:lnTo>
                    <a:pt x="28" y="380"/>
                  </a:lnTo>
                  <a:lnTo>
                    <a:pt x="30" y="380"/>
                  </a:lnTo>
                  <a:lnTo>
                    <a:pt x="30" y="386"/>
                  </a:lnTo>
                  <a:lnTo>
                    <a:pt x="32" y="385"/>
                  </a:lnTo>
                  <a:lnTo>
                    <a:pt x="33" y="383"/>
                  </a:lnTo>
                  <a:lnTo>
                    <a:pt x="33" y="370"/>
                  </a:lnTo>
                  <a:lnTo>
                    <a:pt x="34" y="369"/>
                  </a:lnTo>
                  <a:lnTo>
                    <a:pt x="36" y="369"/>
                  </a:lnTo>
                  <a:lnTo>
                    <a:pt x="39" y="370"/>
                  </a:lnTo>
                  <a:lnTo>
                    <a:pt x="40" y="371"/>
                  </a:lnTo>
                  <a:lnTo>
                    <a:pt x="42" y="372"/>
                  </a:lnTo>
                  <a:lnTo>
                    <a:pt x="37" y="365"/>
                  </a:lnTo>
                  <a:lnTo>
                    <a:pt x="30" y="361"/>
                  </a:lnTo>
                  <a:lnTo>
                    <a:pt x="23" y="354"/>
                  </a:lnTo>
                  <a:lnTo>
                    <a:pt x="20" y="352"/>
                  </a:lnTo>
                  <a:lnTo>
                    <a:pt x="21" y="344"/>
                  </a:lnTo>
                  <a:lnTo>
                    <a:pt x="21" y="331"/>
                  </a:lnTo>
                  <a:lnTo>
                    <a:pt x="22" y="324"/>
                  </a:lnTo>
                  <a:lnTo>
                    <a:pt x="23" y="322"/>
                  </a:lnTo>
                  <a:lnTo>
                    <a:pt x="28" y="322"/>
                  </a:lnTo>
                  <a:lnTo>
                    <a:pt x="33" y="324"/>
                  </a:lnTo>
                  <a:lnTo>
                    <a:pt x="35" y="327"/>
                  </a:lnTo>
                  <a:lnTo>
                    <a:pt x="36" y="327"/>
                  </a:lnTo>
                  <a:lnTo>
                    <a:pt x="36" y="326"/>
                  </a:lnTo>
                  <a:lnTo>
                    <a:pt x="34" y="323"/>
                  </a:lnTo>
                  <a:lnTo>
                    <a:pt x="32" y="322"/>
                  </a:lnTo>
                  <a:lnTo>
                    <a:pt x="30" y="321"/>
                  </a:lnTo>
                  <a:lnTo>
                    <a:pt x="32" y="317"/>
                  </a:lnTo>
                  <a:lnTo>
                    <a:pt x="42" y="300"/>
                  </a:lnTo>
                  <a:lnTo>
                    <a:pt x="44" y="295"/>
                  </a:lnTo>
                  <a:lnTo>
                    <a:pt x="47" y="279"/>
                  </a:lnTo>
                  <a:lnTo>
                    <a:pt x="48" y="273"/>
                  </a:lnTo>
                  <a:lnTo>
                    <a:pt x="54" y="266"/>
                  </a:lnTo>
                  <a:lnTo>
                    <a:pt x="61" y="261"/>
                  </a:lnTo>
                  <a:lnTo>
                    <a:pt x="68" y="258"/>
                  </a:lnTo>
                  <a:lnTo>
                    <a:pt x="75" y="253"/>
                  </a:lnTo>
                  <a:lnTo>
                    <a:pt x="82" y="245"/>
                  </a:lnTo>
                  <a:lnTo>
                    <a:pt x="82" y="242"/>
                  </a:lnTo>
                  <a:lnTo>
                    <a:pt x="79" y="238"/>
                  </a:lnTo>
                  <a:lnTo>
                    <a:pt x="78" y="236"/>
                  </a:lnTo>
                  <a:lnTo>
                    <a:pt x="71" y="231"/>
                  </a:lnTo>
                  <a:lnTo>
                    <a:pt x="68" y="228"/>
                  </a:lnTo>
                  <a:lnTo>
                    <a:pt x="65" y="214"/>
                  </a:lnTo>
                  <a:lnTo>
                    <a:pt x="62" y="202"/>
                  </a:lnTo>
                  <a:lnTo>
                    <a:pt x="58" y="189"/>
                  </a:lnTo>
                  <a:lnTo>
                    <a:pt x="56" y="179"/>
                  </a:lnTo>
                  <a:lnTo>
                    <a:pt x="57" y="168"/>
                  </a:lnTo>
                  <a:lnTo>
                    <a:pt x="64" y="158"/>
                  </a:lnTo>
                  <a:lnTo>
                    <a:pt x="64" y="134"/>
                  </a:lnTo>
                  <a:lnTo>
                    <a:pt x="65" y="111"/>
                  </a:lnTo>
                  <a:lnTo>
                    <a:pt x="66" y="91"/>
                  </a:lnTo>
                  <a:lnTo>
                    <a:pt x="68" y="74"/>
                  </a:lnTo>
                  <a:lnTo>
                    <a:pt x="75" y="71"/>
                  </a:lnTo>
                  <a:lnTo>
                    <a:pt x="80" y="72"/>
                  </a:lnTo>
                  <a:lnTo>
                    <a:pt x="85" y="75"/>
                  </a:lnTo>
                  <a:lnTo>
                    <a:pt x="93" y="76"/>
                  </a:lnTo>
                  <a:lnTo>
                    <a:pt x="94" y="77"/>
                  </a:lnTo>
                  <a:lnTo>
                    <a:pt x="94" y="81"/>
                  </a:lnTo>
                  <a:lnTo>
                    <a:pt x="96" y="83"/>
                  </a:lnTo>
                  <a:lnTo>
                    <a:pt x="96" y="86"/>
                  </a:lnTo>
                  <a:lnTo>
                    <a:pt x="97" y="88"/>
                  </a:lnTo>
                  <a:lnTo>
                    <a:pt x="101" y="88"/>
                  </a:lnTo>
                  <a:lnTo>
                    <a:pt x="104" y="89"/>
                  </a:lnTo>
                  <a:lnTo>
                    <a:pt x="105" y="90"/>
                  </a:lnTo>
                  <a:lnTo>
                    <a:pt x="107" y="89"/>
                  </a:lnTo>
                  <a:lnTo>
                    <a:pt x="108" y="88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9" y="71"/>
                  </a:lnTo>
                  <a:lnTo>
                    <a:pt x="121" y="64"/>
                  </a:lnTo>
                  <a:lnTo>
                    <a:pt x="124" y="54"/>
                  </a:lnTo>
                  <a:lnTo>
                    <a:pt x="126" y="37"/>
                  </a:lnTo>
                  <a:lnTo>
                    <a:pt x="129" y="18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28675D92-CDAA-B7A0-FB09-60921BF57F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3678" y="2434436"/>
              <a:ext cx="828734" cy="1287143"/>
            </a:xfrm>
            <a:custGeom>
              <a:avLst/>
              <a:gdLst/>
              <a:ahLst/>
              <a:cxnLst>
                <a:cxn ang="0">
                  <a:pos x="194" y="30"/>
                </a:cxn>
                <a:cxn ang="0">
                  <a:pos x="461" y="84"/>
                </a:cxn>
                <a:cxn ang="0">
                  <a:pos x="420" y="313"/>
                </a:cxn>
                <a:cxn ang="0">
                  <a:pos x="390" y="479"/>
                </a:cxn>
                <a:cxn ang="0">
                  <a:pos x="376" y="558"/>
                </a:cxn>
                <a:cxn ang="0">
                  <a:pos x="368" y="609"/>
                </a:cxn>
                <a:cxn ang="0">
                  <a:pos x="357" y="631"/>
                </a:cxn>
                <a:cxn ang="0">
                  <a:pos x="349" y="629"/>
                </a:cxn>
                <a:cxn ang="0">
                  <a:pos x="340" y="617"/>
                </a:cxn>
                <a:cxn ang="0">
                  <a:pos x="318" y="617"/>
                </a:cxn>
                <a:cxn ang="0">
                  <a:pos x="312" y="622"/>
                </a:cxn>
                <a:cxn ang="0">
                  <a:pos x="310" y="673"/>
                </a:cxn>
                <a:cxn ang="0">
                  <a:pos x="312" y="691"/>
                </a:cxn>
                <a:cxn ang="0">
                  <a:pos x="310" y="703"/>
                </a:cxn>
                <a:cxn ang="0">
                  <a:pos x="306" y="707"/>
                </a:cxn>
                <a:cxn ang="0">
                  <a:pos x="303" y="710"/>
                </a:cxn>
                <a:cxn ang="0">
                  <a:pos x="304" y="716"/>
                </a:cxn>
                <a:cxn ang="0">
                  <a:pos x="229" y="609"/>
                </a:cxn>
                <a:cxn ang="0">
                  <a:pos x="151" y="493"/>
                </a:cxn>
                <a:cxn ang="0">
                  <a:pos x="95" y="414"/>
                </a:cxn>
                <a:cxn ang="0">
                  <a:pos x="72" y="379"/>
                </a:cxn>
                <a:cxn ang="0">
                  <a:pos x="63" y="365"/>
                </a:cxn>
                <a:cxn ang="0">
                  <a:pos x="59" y="362"/>
                </a:cxn>
                <a:cxn ang="0">
                  <a:pos x="57" y="358"/>
                </a:cxn>
                <a:cxn ang="0">
                  <a:pos x="56" y="352"/>
                </a:cxn>
                <a:cxn ang="0">
                  <a:pos x="50" y="346"/>
                </a:cxn>
                <a:cxn ang="0">
                  <a:pos x="43" y="338"/>
                </a:cxn>
                <a:cxn ang="0">
                  <a:pos x="42" y="332"/>
                </a:cxn>
                <a:cxn ang="0">
                  <a:pos x="25" y="311"/>
                </a:cxn>
                <a:cxn ang="0">
                  <a:pos x="9" y="288"/>
                </a:cxn>
                <a:cxn ang="0">
                  <a:pos x="1" y="273"/>
                </a:cxn>
                <a:cxn ang="0">
                  <a:pos x="2" y="251"/>
                </a:cxn>
                <a:cxn ang="0">
                  <a:pos x="6" y="241"/>
                </a:cxn>
                <a:cxn ang="0">
                  <a:pos x="10" y="217"/>
                </a:cxn>
                <a:cxn ang="0">
                  <a:pos x="30" y="133"/>
                </a:cxn>
                <a:cxn ang="0">
                  <a:pos x="64" y="0"/>
                </a:cxn>
              </a:cxnLst>
              <a:rect l="0" t="0" r="r" b="b"/>
              <a:pathLst>
                <a:path w="461" h="716">
                  <a:moveTo>
                    <a:pt x="64" y="0"/>
                  </a:moveTo>
                  <a:lnTo>
                    <a:pt x="194" y="30"/>
                  </a:lnTo>
                  <a:lnTo>
                    <a:pt x="327" y="58"/>
                  </a:lnTo>
                  <a:lnTo>
                    <a:pt x="461" y="84"/>
                  </a:lnTo>
                  <a:lnTo>
                    <a:pt x="440" y="197"/>
                  </a:lnTo>
                  <a:lnTo>
                    <a:pt x="420" y="313"/>
                  </a:lnTo>
                  <a:lnTo>
                    <a:pt x="399" y="426"/>
                  </a:lnTo>
                  <a:lnTo>
                    <a:pt x="390" y="479"/>
                  </a:lnTo>
                  <a:lnTo>
                    <a:pt x="382" y="533"/>
                  </a:lnTo>
                  <a:lnTo>
                    <a:pt x="376" y="558"/>
                  </a:lnTo>
                  <a:lnTo>
                    <a:pt x="369" y="596"/>
                  </a:lnTo>
                  <a:lnTo>
                    <a:pt x="368" y="609"/>
                  </a:lnTo>
                  <a:lnTo>
                    <a:pt x="364" y="621"/>
                  </a:lnTo>
                  <a:lnTo>
                    <a:pt x="357" y="631"/>
                  </a:lnTo>
                  <a:lnTo>
                    <a:pt x="354" y="631"/>
                  </a:lnTo>
                  <a:lnTo>
                    <a:pt x="349" y="629"/>
                  </a:lnTo>
                  <a:lnTo>
                    <a:pt x="344" y="619"/>
                  </a:lnTo>
                  <a:lnTo>
                    <a:pt x="340" y="617"/>
                  </a:lnTo>
                  <a:lnTo>
                    <a:pt x="322" y="614"/>
                  </a:lnTo>
                  <a:lnTo>
                    <a:pt x="318" y="617"/>
                  </a:lnTo>
                  <a:lnTo>
                    <a:pt x="313" y="619"/>
                  </a:lnTo>
                  <a:lnTo>
                    <a:pt x="312" y="622"/>
                  </a:lnTo>
                  <a:lnTo>
                    <a:pt x="312" y="643"/>
                  </a:lnTo>
                  <a:lnTo>
                    <a:pt x="310" y="673"/>
                  </a:lnTo>
                  <a:lnTo>
                    <a:pt x="310" y="682"/>
                  </a:lnTo>
                  <a:lnTo>
                    <a:pt x="312" y="691"/>
                  </a:lnTo>
                  <a:lnTo>
                    <a:pt x="312" y="699"/>
                  </a:lnTo>
                  <a:lnTo>
                    <a:pt x="310" y="703"/>
                  </a:lnTo>
                  <a:lnTo>
                    <a:pt x="307" y="705"/>
                  </a:lnTo>
                  <a:lnTo>
                    <a:pt x="306" y="707"/>
                  </a:lnTo>
                  <a:lnTo>
                    <a:pt x="304" y="708"/>
                  </a:lnTo>
                  <a:lnTo>
                    <a:pt x="303" y="710"/>
                  </a:lnTo>
                  <a:lnTo>
                    <a:pt x="303" y="713"/>
                  </a:lnTo>
                  <a:lnTo>
                    <a:pt x="304" y="716"/>
                  </a:lnTo>
                  <a:lnTo>
                    <a:pt x="268" y="665"/>
                  </a:lnTo>
                  <a:lnTo>
                    <a:pt x="229" y="609"/>
                  </a:lnTo>
                  <a:lnTo>
                    <a:pt x="191" y="552"/>
                  </a:lnTo>
                  <a:lnTo>
                    <a:pt x="151" y="493"/>
                  </a:lnTo>
                  <a:lnTo>
                    <a:pt x="112" y="436"/>
                  </a:lnTo>
                  <a:lnTo>
                    <a:pt x="95" y="414"/>
                  </a:lnTo>
                  <a:lnTo>
                    <a:pt x="78" y="388"/>
                  </a:lnTo>
                  <a:lnTo>
                    <a:pt x="72" y="379"/>
                  </a:lnTo>
                  <a:lnTo>
                    <a:pt x="64" y="366"/>
                  </a:lnTo>
                  <a:lnTo>
                    <a:pt x="63" y="365"/>
                  </a:lnTo>
                  <a:lnTo>
                    <a:pt x="60" y="364"/>
                  </a:lnTo>
                  <a:lnTo>
                    <a:pt x="59" y="362"/>
                  </a:lnTo>
                  <a:lnTo>
                    <a:pt x="58" y="360"/>
                  </a:lnTo>
                  <a:lnTo>
                    <a:pt x="57" y="358"/>
                  </a:lnTo>
                  <a:lnTo>
                    <a:pt x="57" y="355"/>
                  </a:lnTo>
                  <a:lnTo>
                    <a:pt x="56" y="352"/>
                  </a:lnTo>
                  <a:lnTo>
                    <a:pt x="53" y="349"/>
                  </a:lnTo>
                  <a:lnTo>
                    <a:pt x="50" y="346"/>
                  </a:lnTo>
                  <a:lnTo>
                    <a:pt x="44" y="341"/>
                  </a:lnTo>
                  <a:lnTo>
                    <a:pt x="43" y="338"/>
                  </a:lnTo>
                  <a:lnTo>
                    <a:pt x="43" y="335"/>
                  </a:lnTo>
                  <a:lnTo>
                    <a:pt x="42" y="332"/>
                  </a:lnTo>
                  <a:lnTo>
                    <a:pt x="35" y="323"/>
                  </a:lnTo>
                  <a:lnTo>
                    <a:pt x="25" y="311"/>
                  </a:lnTo>
                  <a:lnTo>
                    <a:pt x="16" y="299"/>
                  </a:lnTo>
                  <a:lnTo>
                    <a:pt x="9" y="288"/>
                  </a:lnTo>
                  <a:lnTo>
                    <a:pt x="4" y="280"/>
                  </a:lnTo>
                  <a:lnTo>
                    <a:pt x="1" y="273"/>
                  </a:lnTo>
                  <a:lnTo>
                    <a:pt x="0" y="264"/>
                  </a:lnTo>
                  <a:lnTo>
                    <a:pt x="2" y="251"/>
                  </a:lnTo>
                  <a:lnTo>
                    <a:pt x="4" y="246"/>
                  </a:lnTo>
                  <a:lnTo>
                    <a:pt x="6" y="241"/>
                  </a:lnTo>
                  <a:lnTo>
                    <a:pt x="8" y="237"/>
                  </a:lnTo>
                  <a:lnTo>
                    <a:pt x="10" y="217"/>
                  </a:lnTo>
                  <a:lnTo>
                    <a:pt x="14" y="199"/>
                  </a:lnTo>
                  <a:lnTo>
                    <a:pt x="30" y="133"/>
                  </a:lnTo>
                  <a:lnTo>
                    <a:pt x="48" y="66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69FAE4C-368B-2A66-2112-77AEF6C57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0395" y="2585441"/>
              <a:ext cx="733456" cy="922213"/>
            </a:xfrm>
            <a:custGeom>
              <a:avLst/>
              <a:gdLst/>
              <a:ahLst/>
              <a:cxnLst>
                <a:cxn ang="0">
                  <a:pos x="81" y="0"/>
                </a:cxn>
                <a:cxn ang="0">
                  <a:pos x="148" y="12"/>
                </a:cxn>
                <a:cxn ang="0">
                  <a:pos x="213" y="22"/>
                </a:cxn>
                <a:cxn ang="0">
                  <a:pos x="281" y="31"/>
                </a:cxn>
                <a:cxn ang="0">
                  <a:pos x="276" y="80"/>
                </a:cxn>
                <a:cxn ang="0">
                  <a:pos x="267" y="127"/>
                </a:cxn>
                <a:cxn ang="0">
                  <a:pos x="315" y="132"/>
                </a:cxn>
                <a:cxn ang="0">
                  <a:pos x="361" y="139"/>
                </a:cxn>
                <a:cxn ang="0">
                  <a:pos x="408" y="145"/>
                </a:cxn>
                <a:cxn ang="0">
                  <a:pos x="392" y="267"/>
                </a:cxn>
                <a:cxn ang="0">
                  <a:pos x="377" y="391"/>
                </a:cxn>
                <a:cxn ang="0">
                  <a:pos x="361" y="513"/>
                </a:cxn>
                <a:cxn ang="0">
                  <a:pos x="269" y="503"/>
                </a:cxn>
                <a:cxn ang="0">
                  <a:pos x="178" y="489"/>
                </a:cxn>
                <a:cxn ang="0">
                  <a:pos x="88" y="475"/>
                </a:cxn>
                <a:cxn ang="0">
                  <a:pos x="0" y="460"/>
                </a:cxn>
                <a:cxn ang="0">
                  <a:pos x="42" y="231"/>
                </a:cxn>
                <a:cxn ang="0">
                  <a:pos x="81" y="0"/>
                </a:cxn>
              </a:cxnLst>
              <a:rect l="0" t="0" r="r" b="b"/>
              <a:pathLst>
                <a:path w="408" h="513">
                  <a:moveTo>
                    <a:pt x="81" y="0"/>
                  </a:moveTo>
                  <a:lnTo>
                    <a:pt x="148" y="12"/>
                  </a:lnTo>
                  <a:lnTo>
                    <a:pt x="213" y="22"/>
                  </a:lnTo>
                  <a:lnTo>
                    <a:pt x="281" y="31"/>
                  </a:lnTo>
                  <a:lnTo>
                    <a:pt x="276" y="80"/>
                  </a:lnTo>
                  <a:lnTo>
                    <a:pt x="267" y="127"/>
                  </a:lnTo>
                  <a:lnTo>
                    <a:pt x="315" y="132"/>
                  </a:lnTo>
                  <a:lnTo>
                    <a:pt x="361" y="139"/>
                  </a:lnTo>
                  <a:lnTo>
                    <a:pt x="408" y="145"/>
                  </a:lnTo>
                  <a:lnTo>
                    <a:pt x="392" y="267"/>
                  </a:lnTo>
                  <a:lnTo>
                    <a:pt x="377" y="391"/>
                  </a:lnTo>
                  <a:lnTo>
                    <a:pt x="361" y="513"/>
                  </a:lnTo>
                  <a:lnTo>
                    <a:pt x="269" y="503"/>
                  </a:lnTo>
                  <a:lnTo>
                    <a:pt x="178" y="489"/>
                  </a:lnTo>
                  <a:lnTo>
                    <a:pt x="88" y="475"/>
                  </a:lnTo>
                  <a:lnTo>
                    <a:pt x="0" y="460"/>
                  </a:lnTo>
                  <a:lnTo>
                    <a:pt x="42" y="231"/>
                  </a:lnTo>
                  <a:lnTo>
                    <a:pt x="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5">
              <a:extLst>
                <a:ext uri="{FF2B5EF4-FFF2-40B4-BE49-F238E27FC236}">
                  <a16:creationId xmlns:a16="http://schemas.microsoft.com/office/drawing/2014/main" id="{AFB6E115-5FA3-D44B-5D5E-1000D505FC5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458" y="1373801"/>
              <a:ext cx="773005" cy="1265571"/>
            </a:xfrm>
            <a:custGeom>
              <a:avLst/>
              <a:gdLst/>
              <a:ahLst/>
              <a:cxnLst>
                <a:cxn ang="0">
                  <a:pos x="179" y="42"/>
                </a:cxn>
                <a:cxn ang="0">
                  <a:pos x="174" y="108"/>
                </a:cxn>
                <a:cxn ang="0">
                  <a:pos x="181" y="140"/>
                </a:cxn>
                <a:cxn ang="0">
                  <a:pos x="179" y="149"/>
                </a:cxn>
                <a:cxn ang="0">
                  <a:pos x="185" y="157"/>
                </a:cxn>
                <a:cxn ang="0">
                  <a:pos x="187" y="166"/>
                </a:cxn>
                <a:cxn ang="0">
                  <a:pos x="199" y="178"/>
                </a:cxn>
                <a:cxn ang="0">
                  <a:pos x="213" y="204"/>
                </a:cxn>
                <a:cxn ang="0">
                  <a:pos x="217" y="210"/>
                </a:cxn>
                <a:cxn ang="0">
                  <a:pos x="217" y="217"/>
                </a:cxn>
                <a:cxn ang="0">
                  <a:pos x="220" y="219"/>
                </a:cxn>
                <a:cxn ang="0">
                  <a:pos x="224" y="231"/>
                </a:cxn>
                <a:cxn ang="0">
                  <a:pos x="229" y="233"/>
                </a:cxn>
                <a:cxn ang="0">
                  <a:pos x="234" y="235"/>
                </a:cxn>
                <a:cxn ang="0">
                  <a:pos x="231" y="240"/>
                </a:cxn>
                <a:cxn ang="0">
                  <a:pos x="249" y="241"/>
                </a:cxn>
                <a:cxn ang="0">
                  <a:pos x="239" y="270"/>
                </a:cxn>
                <a:cxn ang="0">
                  <a:pos x="234" y="309"/>
                </a:cxn>
                <a:cxn ang="0">
                  <a:pos x="228" y="315"/>
                </a:cxn>
                <a:cxn ang="0">
                  <a:pos x="221" y="332"/>
                </a:cxn>
                <a:cxn ang="0">
                  <a:pos x="229" y="346"/>
                </a:cxn>
                <a:cxn ang="0">
                  <a:pos x="246" y="347"/>
                </a:cxn>
                <a:cxn ang="0">
                  <a:pos x="258" y="339"/>
                </a:cxn>
                <a:cxn ang="0">
                  <a:pos x="269" y="367"/>
                </a:cxn>
                <a:cxn ang="0">
                  <a:pos x="279" y="393"/>
                </a:cxn>
                <a:cxn ang="0">
                  <a:pos x="280" y="413"/>
                </a:cxn>
                <a:cxn ang="0">
                  <a:pos x="295" y="425"/>
                </a:cxn>
                <a:cxn ang="0">
                  <a:pos x="305" y="446"/>
                </a:cxn>
                <a:cxn ang="0">
                  <a:pos x="319" y="464"/>
                </a:cxn>
                <a:cxn ang="0">
                  <a:pos x="342" y="465"/>
                </a:cxn>
                <a:cxn ang="0">
                  <a:pos x="362" y="459"/>
                </a:cxn>
                <a:cxn ang="0">
                  <a:pos x="401" y="465"/>
                </a:cxn>
                <a:cxn ang="0">
                  <a:pos x="413" y="453"/>
                </a:cxn>
                <a:cxn ang="0">
                  <a:pos x="425" y="470"/>
                </a:cxn>
                <a:cxn ang="0">
                  <a:pos x="397" y="704"/>
                </a:cxn>
                <a:cxn ang="0">
                  <a:pos x="10" y="582"/>
                </a:cxn>
                <a:cxn ang="0">
                  <a:pos x="36" y="466"/>
                </a:cxn>
                <a:cxn ang="0">
                  <a:pos x="45" y="431"/>
                </a:cxn>
                <a:cxn ang="0">
                  <a:pos x="37" y="427"/>
                </a:cxn>
                <a:cxn ang="0">
                  <a:pos x="33" y="406"/>
                </a:cxn>
                <a:cxn ang="0">
                  <a:pos x="50" y="383"/>
                </a:cxn>
                <a:cxn ang="0">
                  <a:pos x="65" y="367"/>
                </a:cxn>
                <a:cxn ang="0">
                  <a:pos x="72" y="354"/>
                </a:cxn>
                <a:cxn ang="0">
                  <a:pos x="83" y="332"/>
                </a:cxn>
                <a:cxn ang="0">
                  <a:pos x="100" y="312"/>
                </a:cxn>
                <a:cxn ang="0">
                  <a:pos x="95" y="292"/>
                </a:cxn>
                <a:cxn ang="0">
                  <a:pos x="87" y="281"/>
                </a:cxn>
                <a:cxn ang="0">
                  <a:pos x="81" y="274"/>
                </a:cxn>
                <a:cxn ang="0">
                  <a:pos x="82" y="260"/>
                </a:cxn>
                <a:cxn ang="0">
                  <a:pos x="81" y="243"/>
                </a:cxn>
                <a:cxn ang="0">
                  <a:pos x="82" y="227"/>
                </a:cxn>
                <a:cxn ang="0">
                  <a:pos x="85" y="196"/>
                </a:cxn>
                <a:cxn ang="0">
                  <a:pos x="106" y="103"/>
                </a:cxn>
                <a:cxn ang="0">
                  <a:pos x="117" y="56"/>
                </a:cxn>
                <a:cxn ang="0">
                  <a:pos x="120" y="45"/>
                </a:cxn>
                <a:cxn ang="0">
                  <a:pos x="121" y="38"/>
                </a:cxn>
                <a:cxn ang="0">
                  <a:pos x="123" y="29"/>
                </a:cxn>
                <a:cxn ang="0">
                  <a:pos x="125" y="16"/>
                </a:cxn>
                <a:cxn ang="0">
                  <a:pos x="130" y="0"/>
                </a:cxn>
              </a:cxnLst>
              <a:rect l="0" t="0" r="r" b="b"/>
              <a:pathLst>
                <a:path w="430" h="704">
                  <a:moveTo>
                    <a:pt x="130" y="0"/>
                  </a:moveTo>
                  <a:lnTo>
                    <a:pt x="182" y="11"/>
                  </a:lnTo>
                  <a:lnTo>
                    <a:pt x="179" y="42"/>
                  </a:lnTo>
                  <a:lnTo>
                    <a:pt x="173" y="70"/>
                  </a:lnTo>
                  <a:lnTo>
                    <a:pt x="167" y="96"/>
                  </a:lnTo>
                  <a:lnTo>
                    <a:pt x="174" y="108"/>
                  </a:lnTo>
                  <a:lnTo>
                    <a:pt x="179" y="120"/>
                  </a:lnTo>
                  <a:lnTo>
                    <a:pt x="181" y="134"/>
                  </a:lnTo>
                  <a:lnTo>
                    <a:pt x="181" y="140"/>
                  </a:lnTo>
                  <a:lnTo>
                    <a:pt x="180" y="141"/>
                  </a:lnTo>
                  <a:lnTo>
                    <a:pt x="179" y="143"/>
                  </a:lnTo>
                  <a:lnTo>
                    <a:pt x="179" y="149"/>
                  </a:lnTo>
                  <a:lnTo>
                    <a:pt x="181" y="152"/>
                  </a:lnTo>
                  <a:lnTo>
                    <a:pt x="182" y="155"/>
                  </a:lnTo>
                  <a:lnTo>
                    <a:pt x="185" y="157"/>
                  </a:lnTo>
                  <a:lnTo>
                    <a:pt x="186" y="161"/>
                  </a:lnTo>
                  <a:lnTo>
                    <a:pt x="186" y="164"/>
                  </a:lnTo>
                  <a:lnTo>
                    <a:pt x="187" y="166"/>
                  </a:lnTo>
                  <a:lnTo>
                    <a:pt x="189" y="170"/>
                  </a:lnTo>
                  <a:lnTo>
                    <a:pt x="196" y="175"/>
                  </a:lnTo>
                  <a:lnTo>
                    <a:pt x="199" y="178"/>
                  </a:lnTo>
                  <a:lnTo>
                    <a:pt x="203" y="186"/>
                  </a:lnTo>
                  <a:lnTo>
                    <a:pt x="208" y="196"/>
                  </a:lnTo>
                  <a:lnTo>
                    <a:pt x="213" y="204"/>
                  </a:lnTo>
                  <a:lnTo>
                    <a:pt x="214" y="205"/>
                  </a:lnTo>
                  <a:lnTo>
                    <a:pt x="215" y="207"/>
                  </a:lnTo>
                  <a:lnTo>
                    <a:pt x="217" y="210"/>
                  </a:lnTo>
                  <a:lnTo>
                    <a:pt x="218" y="212"/>
                  </a:lnTo>
                  <a:lnTo>
                    <a:pt x="218" y="215"/>
                  </a:lnTo>
                  <a:lnTo>
                    <a:pt x="217" y="217"/>
                  </a:lnTo>
                  <a:lnTo>
                    <a:pt x="217" y="218"/>
                  </a:lnTo>
                  <a:lnTo>
                    <a:pt x="218" y="218"/>
                  </a:lnTo>
                  <a:lnTo>
                    <a:pt x="220" y="219"/>
                  </a:lnTo>
                  <a:lnTo>
                    <a:pt x="222" y="224"/>
                  </a:lnTo>
                  <a:lnTo>
                    <a:pt x="222" y="226"/>
                  </a:lnTo>
                  <a:lnTo>
                    <a:pt x="224" y="231"/>
                  </a:lnTo>
                  <a:lnTo>
                    <a:pt x="225" y="232"/>
                  </a:lnTo>
                  <a:lnTo>
                    <a:pt x="228" y="233"/>
                  </a:lnTo>
                  <a:lnTo>
                    <a:pt x="229" y="233"/>
                  </a:lnTo>
                  <a:lnTo>
                    <a:pt x="231" y="234"/>
                  </a:lnTo>
                  <a:lnTo>
                    <a:pt x="232" y="234"/>
                  </a:lnTo>
                  <a:lnTo>
                    <a:pt x="234" y="235"/>
                  </a:lnTo>
                  <a:lnTo>
                    <a:pt x="234" y="236"/>
                  </a:lnTo>
                  <a:lnTo>
                    <a:pt x="232" y="238"/>
                  </a:lnTo>
                  <a:lnTo>
                    <a:pt x="231" y="240"/>
                  </a:lnTo>
                  <a:lnTo>
                    <a:pt x="235" y="242"/>
                  </a:lnTo>
                  <a:lnTo>
                    <a:pt x="239" y="241"/>
                  </a:lnTo>
                  <a:lnTo>
                    <a:pt x="249" y="241"/>
                  </a:lnTo>
                  <a:lnTo>
                    <a:pt x="250" y="245"/>
                  </a:lnTo>
                  <a:lnTo>
                    <a:pt x="245" y="257"/>
                  </a:lnTo>
                  <a:lnTo>
                    <a:pt x="239" y="270"/>
                  </a:lnTo>
                  <a:lnTo>
                    <a:pt x="235" y="281"/>
                  </a:lnTo>
                  <a:lnTo>
                    <a:pt x="232" y="294"/>
                  </a:lnTo>
                  <a:lnTo>
                    <a:pt x="234" y="309"/>
                  </a:lnTo>
                  <a:lnTo>
                    <a:pt x="231" y="312"/>
                  </a:lnTo>
                  <a:lnTo>
                    <a:pt x="230" y="313"/>
                  </a:lnTo>
                  <a:lnTo>
                    <a:pt x="228" y="315"/>
                  </a:lnTo>
                  <a:lnTo>
                    <a:pt x="222" y="320"/>
                  </a:lnTo>
                  <a:lnTo>
                    <a:pt x="222" y="331"/>
                  </a:lnTo>
                  <a:lnTo>
                    <a:pt x="221" y="332"/>
                  </a:lnTo>
                  <a:lnTo>
                    <a:pt x="221" y="339"/>
                  </a:lnTo>
                  <a:lnTo>
                    <a:pt x="222" y="343"/>
                  </a:lnTo>
                  <a:lnTo>
                    <a:pt x="229" y="346"/>
                  </a:lnTo>
                  <a:lnTo>
                    <a:pt x="235" y="348"/>
                  </a:lnTo>
                  <a:lnTo>
                    <a:pt x="239" y="348"/>
                  </a:lnTo>
                  <a:lnTo>
                    <a:pt x="246" y="347"/>
                  </a:lnTo>
                  <a:lnTo>
                    <a:pt x="250" y="345"/>
                  </a:lnTo>
                  <a:lnTo>
                    <a:pt x="253" y="341"/>
                  </a:lnTo>
                  <a:lnTo>
                    <a:pt x="258" y="339"/>
                  </a:lnTo>
                  <a:lnTo>
                    <a:pt x="265" y="338"/>
                  </a:lnTo>
                  <a:lnTo>
                    <a:pt x="269" y="347"/>
                  </a:lnTo>
                  <a:lnTo>
                    <a:pt x="269" y="367"/>
                  </a:lnTo>
                  <a:lnTo>
                    <a:pt x="271" y="379"/>
                  </a:lnTo>
                  <a:lnTo>
                    <a:pt x="274" y="387"/>
                  </a:lnTo>
                  <a:lnTo>
                    <a:pt x="279" y="393"/>
                  </a:lnTo>
                  <a:lnTo>
                    <a:pt x="281" y="401"/>
                  </a:lnTo>
                  <a:lnTo>
                    <a:pt x="281" y="408"/>
                  </a:lnTo>
                  <a:lnTo>
                    <a:pt x="280" y="413"/>
                  </a:lnTo>
                  <a:lnTo>
                    <a:pt x="280" y="417"/>
                  </a:lnTo>
                  <a:lnTo>
                    <a:pt x="284" y="422"/>
                  </a:lnTo>
                  <a:lnTo>
                    <a:pt x="295" y="425"/>
                  </a:lnTo>
                  <a:lnTo>
                    <a:pt x="301" y="430"/>
                  </a:lnTo>
                  <a:lnTo>
                    <a:pt x="303" y="438"/>
                  </a:lnTo>
                  <a:lnTo>
                    <a:pt x="305" y="446"/>
                  </a:lnTo>
                  <a:lnTo>
                    <a:pt x="306" y="457"/>
                  </a:lnTo>
                  <a:lnTo>
                    <a:pt x="307" y="469"/>
                  </a:lnTo>
                  <a:lnTo>
                    <a:pt x="319" y="464"/>
                  </a:lnTo>
                  <a:lnTo>
                    <a:pt x="330" y="464"/>
                  </a:lnTo>
                  <a:lnTo>
                    <a:pt x="334" y="465"/>
                  </a:lnTo>
                  <a:lnTo>
                    <a:pt x="342" y="465"/>
                  </a:lnTo>
                  <a:lnTo>
                    <a:pt x="348" y="463"/>
                  </a:lnTo>
                  <a:lnTo>
                    <a:pt x="355" y="460"/>
                  </a:lnTo>
                  <a:lnTo>
                    <a:pt x="362" y="459"/>
                  </a:lnTo>
                  <a:lnTo>
                    <a:pt x="378" y="462"/>
                  </a:lnTo>
                  <a:lnTo>
                    <a:pt x="395" y="466"/>
                  </a:lnTo>
                  <a:lnTo>
                    <a:pt x="401" y="465"/>
                  </a:lnTo>
                  <a:lnTo>
                    <a:pt x="405" y="463"/>
                  </a:lnTo>
                  <a:lnTo>
                    <a:pt x="409" y="456"/>
                  </a:lnTo>
                  <a:lnTo>
                    <a:pt x="413" y="453"/>
                  </a:lnTo>
                  <a:lnTo>
                    <a:pt x="419" y="453"/>
                  </a:lnTo>
                  <a:lnTo>
                    <a:pt x="421" y="456"/>
                  </a:lnTo>
                  <a:lnTo>
                    <a:pt x="425" y="470"/>
                  </a:lnTo>
                  <a:lnTo>
                    <a:pt x="426" y="473"/>
                  </a:lnTo>
                  <a:lnTo>
                    <a:pt x="430" y="474"/>
                  </a:lnTo>
                  <a:lnTo>
                    <a:pt x="397" y="704"/>
                  </a:lnTo>
                  <a:lnTo>
                    <a:pt x="0" y="634"/>
                  </a:lnTo>
                  <a:lnTo>
                    <a:pt x="5" y="606"/>
                  </a:lnTo>
                  <a:lnTo>
                    <a:pt x="10" y="582"/>
                  </a:lnTo>
                  <a:lnTo>
                    <a:pt x="16" y="557"/>
                  </a:lnTo>
                  <a:lnTo>
                    <a:pt x="30" y="478"/>
                  </a:lnTo>
                  <a:lnTo>
                    <a:pt x="36" y="466"/>
                  </a:lnTo>
                  <a:lnTo>
                    <a:pt x="42" y="456"/>
                  </a:lnTo>
                  <a:lnTo>
                    <a:pt x="44" y="443"/>
                  </a:lnTo>
                  <a:lnTo>
                    <a:pt x="45" y="431"/>
                  </a:lnTo>
                  <a:lnTo>
                    <a:pt x="44" y="429"/>
                  </a:lnTo>
                  <a:lnTo>
                    <a:pt x="39" y="427"/>
                  </a:lnTo>
                  <a:lnTo>
                    <a:pt x="37" y="427"/>
                  </a:lnTo>
                  <a:lnTo>
                    <a:pt x="32" y="422"/>
                  </a:lnTo>
                  <a:lnTo>
                    <a:pt x="32" y="418"/>
                  </a:lnTo>
                  <a:lnTo>
                    <a:pt x="33" y="406"/>
                  </a:lnTo>
                  <a:lnTo>
                    <a:pt x="37" y="396"/>
                  </a:lnTo>
                  <a:lnTo>
                    <a:pt x="43" y="389"/>
                  </a:lnTo>
                  <a:lnTo>
                    <a:pt x="50" y="383"/>
                  </a:lnTo>
                  <a:lnTo>
                    <a:pt x="58" y="379"/>
                  </a:lnTo>
                  <a:lnTo>
                    <a:pt x="66" y="373"/>
                  </a:lnTo>
                  <a:lnTo>
                    <a:pt x="65" y="367"/>
                  </a:lnTo>
                  <a:lnTo>
                    <a:pt x="66" y="362"/>
                  </a:lnTo>
                  <a:lnTo>
                    <a:pt x="68" y="358"/>
                  </a:lnTo>
                  <a:lnTo>
                    <a:pt x="72" y="354"/>
                  </a:lnTo>
                  <a:lnTo>
                    <a:pt x="75" y="347"/>
                  </a:lnTo>
                  <a:lnTo>
                    <a:pt x="80" y="339"/>
                  </a:lnTo>
                  <a:lnTo>
                    <a:pt x="83" y="332"/>
                  </a:lnTo>
                  <a:lnTo>
                    <a:pt x="89" y="324"/>
                  </a:lnTo>
                  <a:lnTo>
                    <a:pt x="95" y="318"/>
                  </a:lnTo>
                  <a:lnTo>
                    <a:pt x="100" y="312"/>
                  </a:lnTo>
                  <a:lnTo>
                    <a:pt x="101" y="305"/>
                  </a:lnTo>
                  <a:lnTo>
                    <a:pt x="99" y="298"/>
                  </a:lnTo>
                  <a:lnTo>
                    <a:pt x="95" y="292"/>
                  </a:lnTo>
                  <a:lnTo>
                    <a:pt x="90" y="285"/>
                  </a:lnTo>
                  <a:lnTo>
                    <a:pt x="88" y="283"/>
                  </a:lnTo>
                  <a:lnTo>
                    <a:pt x="87" y="281"/>
                  </a:lnTo>
                  <a:lnTo>
                    <a:pt x="85" y="280"/>
                  </a:lnTo>
                  <a:lnTo>
                    <a:pt x="83" y="277"/>
                  </a:lnTo>
                  <a:lnTo>
                    <a:pt x="81" y="274"/>
                  </a:lnTo>
                  <a:lnTo>
                    <a:pt x="80" y="270"/>
                  </a:lnTo>
                  <a:lnTo>
                    <a:pt x="83" y="264"/>
                  </a:lnTo>
                  <a:lnTo>
                    <a:pt x="82" y="260"/>
                  </a:lnTo>
                  <a:lnTo>
                    <a:pt x="82" y="253"/>
                  </a:lnTo>
                  <a:lnTo>
                    <a:pt x="81" y="246"/>
                  </a:lnTo>
                  <a:lnTo>
                    <a:pt x="81" y="243"/>
                  </a:lnTo>
                  <a:lnTo>
                    <a:pt x="80" y="240"/>
                  </a:lnTo>
                  <a:lnTo>
                    <a:pt x="80" y="229"/>
                  </a:lnTo>
                  <a:lnTo>
                    <a:pt x="82" y="227"/>
                  </a:lnTo>
                  <a:lnTo>
                    <a:pt x="83" y="225"/>
                  </a:lnTo>
                  <a:lnTo>
                    <a:pt x="85" y="215"/>
                  </a:lnTo>
                  <a:lnTo>
                    <a:pt x="85" y="196"/>
                  </a:lnTo>
                  <a:lnTo>
                    <a:pt x="92" y="166"/>
                  </a:lnTo>
                  <a:lnTo>
                    <a:pt x="100" y="136"/>
                  </a:lnTo>
                  <a:lnTo>
                    <a:pt x="106" y="103"/>
                  </a:lnTo>
                  <a:lnTo>
                    <a:pt x="110" y="85"/>
                  </a:lnTo>
                  <a:lnTo>
                    <a:pt x="115" y="70"/>
                  </a:lnTo>
                  <a:lnTo>
                    <a:pt x="117" y="56"/>
                  </a:lnTo>
                  <a:lnTo>
                    <a:pt x="118" y="52"/>
                  </a:lnTo>
                  <a:lnTo>
                    <a:pt x="118" y="49"/>
                  </a:lnTo>
                  <a:lnTo>
                    <a:pt x="120" y="45"/>
                  </a:lnTo>
                  <a:lnTo>
                    <a:pt x="120" y="43"/>
                  </a:lnTo>
                  <a:lnTo>
                    <a:pt x="121" y="42"/>
                  </a:lnTo>
                  <a:lnTo>
                    <a:pt x="121" y="38"/>
                  </a:lnTo>
                  <a:lnTo>
                    <a:pt x="122" y="36"/>
                  </a:lnTo>
                  <a:lnTo>
                    <a:pt x="122" y="32"/>
                  </a:lnTo>
                  <a:lnTo>
                    <a:pt x="123" y="29"/>
                  </a:lnTo>
                  <a:lnTo>
                    <a:pt x="124" y="26"/>
                  </a:lnTo>
                  <a:lnTo>
                    <a:pt x="124" y="24"/>
                  </a:lnTo>
                  <a:lnTo>
                    <a:pt x="125" y="16"/>
                  </a:lnTo>
                  <a:lnTo>
                    <a:pt x="126" y="10"/>
                  </a:lnTo>
                  <a:lnTo>
                    <a:pt x="128" y="5"/>
                  </a:lnTo>
                  <a:lnTo>
                    <a:pt x="13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8AC44485-0E9D-D200-AF7B-DE511F1E9E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1898" y="2301407"/>
              <a:ext cx="1067826" cy="1804877"/>
            </a:xfrm>
            <a:custGeom>
              <a:avLst/>
              <a:gdLst/>
              <a:ahLst/>
              <a:cxnLst>
                <a:cxn ang="0">
                  <a:pos x="318" y="117"/>
                </a:cxn>
                <a:cxn ang="0">
                  <a:pos x="319" y="429"/>
                </a:cxn>
                <a:cxn ang="0">
                  <a:pos x="445" y="615"/>
                </a:cxn>
                <a:cxn ang="0">
                  <a:pos x="467" y="647"/>
                </a:cxn>
                <a:cxn ang="0">
                  <a:pos x="482" y="668"/>
                </a:cxn>
                <a:cxn ang="0">
                  <a:pos x="502" y="696"/>
                </a:cxn>
                <a:cxn ang="0">
                  <a:pos x="510" y="705"/>
                </a:cxn>
                <a:cxn ang="0">
                  <a:pos x="573" y="816"/>
                </a:cxn>
                <a:cxn ang="0">
                  <a:pos x="588" y="856"/>
                </a:cxn>
                <a:cxn ang="0">
                  <a:pos x="579" y="878"/>
                </a:cxn>
                <a:cxn ang="0">
                  <a:pos x="558" y="912"/>
                </a:cxn>
                <a:cxn ang="0">
                  <a:pos x="540" y="943"/>
                </a:cxn>
                <a:cxn ang="0">
                  <a:pos x="532" y="973"/>
                </a:cxn>
                <a:cxn ang="0">
                  <a:pos x="546" y="984"/>
                </a:cxn>
                <a:cxn ang="0">
                  <a:pos x="494" y="999"/>
                </a:cxn>
                <a:cxn ang="0">
                  <a:pos x="340" y="979"/>
                </a:cxn>
                <a:cxn ang="0">
                  <a:pos x="340" y="968"/>
                </a:cxn>
                <a:cxn ang="0">
                  <a:pos x="338" y="930"/>
                </a:cxn>
                <a:cxn ang="0">
                  <a:pos x="298" y="867"/>
                </a:cxn>
                <a:cxn ang="0">
                  <a:pos x="270" y="843"/>
                </a:cxn>
                <a:cxn ang="0">
                  <a:pos x="220" y="804"/>
                </a:cxn>
                <a:cxn ang="0">
                  <a:pos x="214" y="790"/>
                </a:cxn>
                <a:cxn ang="0">
                  <a:pos x="170" y="760"/>
                </a:cxn>
                <a:cxn ang="0">
                  <a:pos x="133" y="748"/>
                </a:cxn>
                <a:cxn ang="0">
                  <a:pos x="126" y="728"/>
                </a:cxn>
                <a:cxn ang="0">
                  <a:pos x="132" y="683"/>
                </a:cxn>
                <a:cxn ang="0">
                  <a:pos x="123" y="667"/>
                </a:cxn>
                <a:cxn ang="0">
                  <a:pos x="109" y="641"/>
                </a:cxn>
                <a:cxn ang="0">
                  <a:pos x="99" y="621"/>
                </a:cxn>
                <a:cxn ang="0">
                  <a:pos x="90" y="590"/>
                </a:cxn>
                <a:cxn ang="0">
                  <a:pos x="75" y="559"/>
                </a:cxn>
                <a:cxn ang="0">
                  <a:pos x="83" y="527"/>
                </a:cxn>
                <a:cxn ang="0">
                  <a:pos x="90" y="508"/>
                </a:cxn>
                <a:cxn ang="0">
                  <a:pos x="59" y="475"/>
                </a:cxn>
                <a:cxn ang="0">
                  <a:pos x="62" y="447"/>
                </a:cxn>
                <a:cxn ang="0">
                  <a:pos x="71" y="436"/>
                </a:cxn>
                <a:cxn ang="0">
                  <a:pos x="86" y="438"/>
                </a:cxn>
                <a:cxn ang="0">
                  <a:pos x="90" y="395"/>
                </a:cxn>
                <a:cxn ang="0">
                  <a:pos x="105" y="397"/>
                </a:cxn>
                <a:cxn ang="0">
                  <a:pos x="121" y="404"/>
                </a:cxn>
                <a:cxn ang="0">
                  <a:pos x="135" y="404"/>
                </a:cxn>
                <a:cxn ang="0">
                  <a:pos x="143" y="408"/>
                </a:cxn>
                <a:cxn ang="0">
                  <a:pos x="129" y="392"/>
                </a:cxn>
                <a:cxn ang="0">
                  <a:pos x="95" y="392"/>
                </a:cxn>
                <a:cxn ang="0">
                  <a:pos x="73" y="378"/>
                </a:cxn>
                <a:cxn ang="0">
                  <a:pos x="43" y="383"/>
                </a:cxn>
                <a:cxn ang="0">
                  <a:pos x="41" y="370"/>
                </a:cxn>
                <a:cxn ang="0">
                  <a:pos x="43" y="356"/>
                </a:cxn>
                <a:cxn ang="0">
                  <a:pos x="27" y="327"/>
                </a:cxn>
                <a:cxn ang="0">
                  <a:pos x="12" y="293"/>
                </a:cxn>
                <a:cxn ang="0">
                  <a:pos x="14" y="257"/>
                </a:cxn>
                <a:cxn ang="0">
                  <a:pos x="21" y="224"/>
                </a:cxn>
                <a:cxn ang="0">
                  <a:pos x="5" y="160"/>
                </a:cxn>
                <a:cxn ang="0">
                  <a:pos x="28" y="108"/>
                </a:cxn>
                <a:cxn ang="0">
                  <a:pos x="33" y="95"/>
                </a:cxn>
                <a:cxn ang="0">
                  <a:pos x="34" y="76"/>
                </a:cxn>
                <a:cxn ang="0">
                  <a:pos x="49" y="30"/>
                </a:cxn>
              </a:cxnLst>
              <a:rect l="0" t="0" r="r" b="b"/>
              <a:pathLst>
                <a:path w="594" h="1004">
                  <a:moveTo>
                    <a:pt x="54" y="0"/>
                  </a:moveTo>
                  <a:lnTo>
                    <a:pt x="121" y="18"/>
                  </a:lnTo>
                  <a:lnTo>
                    <a:pt x="256" y="55"/>
                  </a:lnTo>
                  <a:lnTo>
                    <a:pt x="326" y="70"/>
                  </a:lnTo>
                  <a:lnTo>
                    <a:pt x="318" y="117"/>
                  </a:lnTo>
                  <a:lnTo>
                    <a:pt x="306" y="164"/>
                  </a:lnTo>
                  <a:lnTo>
                    <a:pt x="296" y="209"/>
                  </a:lnTo>
                  <a:lnTo>
                    <a:pt x="279" y="277"/>
                  </a:lnTo>
                  <a:lnTo>
                    <a:pt x="262" y="345"/>
                  </a:lnTo>
                  <a:lnTo>
                    <a:pt x="319" y="429"/>
                  </a:lnTo>
                  <a:lnTo>
                    <a:pt x="378" y="514"/>
                  </a:lnTo>
                  <a:lnTo>
                    <a:pt x="437" y="598"/>
                  </a:lnTo>
                  <a:lnTo>
                    <a:pt x="439" y="604"/>
                  </a:lnTo>
                  <a:lnTo>
                    <a:pt x="442" y="609"/>
                  </a:lnTo>
                  <a:lnTo>
                    <a:pt x="445" y="615"/>
                  </a:lnTo>
                  <a:lnTo>
                    <a:pt x="456" y="627"/>
                  </a:lnTo>
                  <a:lnTo>
                    <a:pt x="459" y="630"/>
                  </a:lnTo>
                  <a:lnTo>
                    <a:pt x="460" y="635"/>
                  </a:lnTo>
                  <a:lnTo>
                    <a:pt x="462" y="640"/>
                  </a:lnTo>
                  <a:lnTo>
                    <a:pt x="467" y="647"/>
                  </a:lnTo>
                  <a:lnTo>
                    <a:pt x="470" y="649"/>
                  </a:lnTo>
                  <a:lnTo>
                    <a:pt x="476" y="655"/>
                  </a:lnTo>
                  <a:lnTo>
                    <a:pt x="479" y="658"/>
                  </a:lnTo>
                  <a:lnTo>
                    <a:pt x="480" y="663"/>
                  </a:lnTo>
                  <a:lnTo>
                    <a:pt x="482" y="668"/>
                  </a:lnTo>
                  <a:lnTo>
                    <a:pt x="487" y="675"/>
                  </a:lnTo>
                  <a:lnTo>
                    <a:pt x="489" y="677"/>
                  </a:lnTo>
                  <a:lnTo>
                    <a:pt x="493" y="679"/>
                  </a:lnTo>
                  <a:lnTo>
                    <a:pt x="497" y="686"/>
                  </a:lnTo>
                  <a:lnTo>
                    <a:pt x="502" y="696"/>
                  </a:lnTo>
                  <a:lnTo>
                    <a:pt x="504" y="699"/>
                  </a:lnTo>
                  <a:lnTo>
                    <a:pt x="505" y="700"/>
                  </a:lnTo>
                  <a:lnTo>
                    <a:pt x="506" y="703"/>
                  </a:lnTo>
                  <a:lnTo>
                    <a:pt x="509" y="704"/>
                  </a:lnTo>
                  <a:lnTo>
                    <a:pt x="510" y="705"/>
                  </a:lnTo>
                  <a:lnTo>
                    <a:pt x="529" y="735"/>
                  </a:lnTo>
                  <a:lnTo>
                    <a:pt x="550" y="767"/>
                  </a:lnTo>
                  <a:lnTo>
                    <a:pt x="572" y="796"/>
                  </a:lnTo>
                  <a:lnTo>
                    <a:pt x="569" y="807"/>
                  </a:lnTo>
                  <a:lnTo>
                    <a:pt x="573" y="816"/>
                  </a:lnTo>
                  <a:lnTo>
                    <a:pt x="578" y="826"/>
                  </a:lnTo>
                  <a:lnTo>
                    <a:pt x="581" y="837"/>
                  </a:lnTo>
                  <a:lnTo>
                    <a:pt x="580" y="846"/>
                  </a:lnTo>
                  <a:lnTo>
                    <a:pt x="583" y="851"/>
                  </a:lnTo>
                  <a:lnTo>
                    <a:pt x="588" y="856"/>
                  </a:lnTo>
                  <a:lnTo>
                    <a:pt x="591" y="860"/>
                  </a:lnTo>
                  <a:lnTo>
                    <a:pt x="594" y="866"/>
                  </a:lnTo>
                  <a:lnTo>
                    <a:pt x="590" y="872"/>
                  </a:lnTo>
                  <a:lnTo>
                    <a:pt x="584" y="875"/>
                  </a:lnTo>
                  <a:lnTo>
                    <a:pt x="579" y="878"/>
                  </a:lnTo>
                  <a:lnTo>
                    <a:pt x="574" y="880"/>
                  </a:lnTo>
                  <a:lnTo>
                    <a:pt x="567" y="887"/>
                  </a:lnTo>
                  <a:lnTo>
                    <a:pt x="560" y="896"/>
                  </a:lnTo>
                  <a:lnTo>
                    <a:pt x="559" y="903"/>
                  </a:lnTo>
                  <a:lnTo>
                    <a:pt x="558" y="912"/>
                  </a:lnTo>
                  <a:lnTo>
                    <a:pt x="557" y="921"/>
                  </a:lnTo>
                  <a:lnTo>
                    <a:pt x="554" y="928"/>
                  </a:lnTo>
                  <a:lnTo>
                    <a:pt x="546" y="936"/>
                  </a:lnTo>
                  <a:lnTo>
                    <a:pt x="544" y="940"/>
                  </a:lnTo>
                  <a:lnTo>
                    <a:pt x="540" y="943"/>
                  </a:lnTo>
                  <a:lnTo>
                    <a:pt x="534" y="945"/>
                  </a:lnTo>
                  <a:lnTo>
                    <a:pt x="536" y="954"/>
                  </a:lnTo>
                  <a:lnTo>
                    <a:pt x="536" y="964"/>
                  </a:lnTo>
                  <a:lnTo>
                    <a:pt x="532" y="970"/>
                  </a:lnTo>
                  <a:lnTo>
                    <a:pt x="532" y="973"/>
                  </a:lnTo>
                  <a:lnTo>
                    <a:pt x="537" y="978"/>
                  </a:lnTo>
                  <a:lnTo>
                    <a:pt x="539" y="978"/>
                  </a:lnTo>
                  <a:lnTo>
                    <a:pt x="544" y="980"/>
                  </a:lnTo>
                  <a:lnTo>
                    <a:pt x="545" y="982"/>
                  </a:lnTo>
                  <a:lnTo>
                    <a:pt x="546" y="984"/>
                  </a:lnTo>
                  <a:lnTo>
                    <a:pt x="546" y="991"/>
                  </a:lnTo>
                  <a:lnTo>
                    <a:pt x="545" y="996"/>
                  </a:lnTo>
                  <a:lnTo>
                    <a:pt x="541" y="999"/>
                  </a:lnTo>
                  <a:lnTo>
                    <a:pt x="540" y="1004"/>
                  </a:lnTo>
                  <a:lnTo>
                    <a:pt x="494" y="999"/>
                  </a:lnTo>
                  <a:lnTo>
                    <a:pt x="444" y="994"/>
                  </a:lnTo>
                  <a:lnTo>
                    <a:pt x="391" y="990"/>
                  </a:lnTo>
                  <a:lnTo>
                    <a:pt x="341" y="984"/>
                  </a:lnTo>
                  <a:lnTo>
                    <a:pt x="340" y="982"/>
                  </a:lnTo>
                  <a:lnTo>
                    <a:pt x="340" y="979"/>
                  </a:lnTo>
                  <a:lnTo>
                    <a:pt x="341" y="977"/>
                  </a:lnTo>
                  <a:lnTo>
                    <a:pt x="342" y="976"/>
                  </a:lnTo>
                  <a:lnTo>
                    <a:pt x="343" y="973"/>
                  </a:lnTo>
                  <a:lnTo>
                    <a:pt x="341" y="969"/>
                  </a:lnTo>
                  <a:lnTo>
                    <a:pt x="340" y="968"/>
                  </a:lnTo>
                  <a:lnTo>
                    <a:pt x="338" y="968"/>
                  </a:lnTo>
                  <a:lnTo>
                    <a:pt x="335" y="965"/>
                  </a:lnTo>
                  <a:lnTo>
                    <a:pt x="335" y="955"/>
                  </a:lnTo>
                  <a:lnTo>
                    <a:pt x="338" y="943"/>
                  </a:lnTo>
                  <a:lnTo>
                    <a:pt x="338" y="930"/>
                  </a:lnTo>
                  <a:lnTo>
                    <a:pt x="333" y="915"/>
                  </a:lnTo>
                  <a:lnTo>
                    <a:pt x="326" y="901"/>
                  </a:lnTo>
                  <a:lnTo>
                    <a:pt x="318" y="891"/>
                  </a:lnTo>
                  <a:lnTo>
                    <a:pt x="309" y="879"/>
                  </a:lnTo>
                  <a:lnTo>
                    <a:pt x="298" y="867"/>
                  </a:lnTo>
                  <a:lnTo>
                    <a:pt x="290" y="854"/>
                  </a:lnTo>
                  <a:lnTo>
                    <a:pt x="283" y="853"/>
                  </a:lnTo>
                  <a:lnTo>
                    <a:pt x="277" y="853"/>
                  </a:lnTo>
                  <a:lnTo>
                    <a:pt x="270" y="854"/>
                  </a:lnTo>
                  <a:lnTo>
                    <a:pt x="270" y="843"/>
                  </a:lnTo>
                  <a:lnTo>
                    <a:pt x="268" y="824"/>
                  </a:lnTo>
                  <a:lnTo>
                    <a:pt x="253" y="819"/>
                  </a:lnTo>
                  <a:lnTo>
                    <a:pt x="240" y="816"/>
                  </a:lnTo>
                  <a:lnTo>
                    <a:pt x="229" y="811"/>
                  </a:lnTo>
                  <a:lnTo>
                    <a:pt x="220" y="804"/>
                  </a:lnTo>
                  <a:lnTo>
                    <a:pt x="219" y="802"/>
                  </a:lnTo>
                  <a:lnTo>
                    <a:pt x="218" y="798"/>
                  </a:lnTo>
                  <a:lnTo>
                    <a:pt x="217" y="796"/>
                  </a:lnTo>
                  <a:lnTo>
                    <a:pt x="215" y="793"/>
                  </a:lnTo>
                  <a:lnTo>
                    <a:pt x="214" y="790"/>
                  </a:lnTo>
                  <a:lnTo>
                    <a:pt x="207" y="781"/>
                  </a:lnTo>
                  <a:lnTo>
                    <a:pt x="199" y="773"/>
                  </a:lnTo>
                  <a:lnTo>
                    <a:pt x="190" y="768"/>
                  </a:lnTo>
                  <a:lnTo>
                    <a:pt x="177" y="767"/>
                  </a:lnTo>
                  <a:lnTo>
                    <a:pt x="170" y="760"/>
                  </a:lnTo>
                  <a:lnTo>
                    <a:pt x="161" y="756"/>
                  </a:lnTo>
                  <a:lnTo>
                    <a:pt x="150" y="754"/>
                  </a:lnTo>
                  <a:lnTo>
                    <a:pt x="139" y="753"/>
                  </a:lnTo>
                  <a:lnTo>
                    <a:pt x="136" y="752"/>
                  </a:lnTo>
                  <a:lnTo>
                    <a:pt x="133" y="748"/>
                  </a:lnTo>
                  <a:lnTo>
                    <a:pt x="132" y="746"/>
                  </a:lnTo>
                  <a:lnTo>
                    <a:pt x="127" y="741"/>
                  </a:lnTo>
                  <a:lnTo>
                    <a:pt x="125" y="740"/>
                  </a:lnTo>
                  <a:lnTo>
                    <a:pt x="121" y="739"/>
                  </a:lnTo>
                  <a:lnTo>
                    <a:pt x="126" y="728"/>
                  </a:lnTo>
                  <a:lnTo>
                    <a:pt x="130" y="703"/>
                  </a:lnTo>
                  <a:lnTo>
                    <a:pt x="135" y="691"/>
                  </a:lnTo>
                  <a:lnTo>
                    <a:pt x="135" y="688"/>
                  </a:lnTo>
                  <a:lnTo>
                    <a:pt x="133" y="685"/>
                  </a:lnTo>
                  <a:lnTo>
                    <a:pt x="132" y="683"/>
                  </a:lnTo>
                  <a:lnTo>
                    <a:pt x="128" y="681"/>
                  </a:lnTo>
                  <a:lnTo>
                    <a:pt x="121" y="677"/>
                  </a:lnTo>
                  <a:lnTo>
                    <a:pt x="119" y="675"/>
                  </a:lnTo>
                  <a:lnTo>
                    <a:pt x="122" y="668"/>
                  </a:lnTo>
                  <a:lnTo>
                    <a:pt x="123" y="667"/>
                  </a:lnTo>
                  <a:lnTo>
                    <a:pt x="123" y="661"/>
                  </a:lnTo>
                  <a:lnTo>
                    <a:pt x="122" y="655"/>
                  </a:lnTo>
                  <a:lnTo>
                    <a:pt x="118" y="650"/>
                  </a:lnTo>
                  <a:lnTo>
                    <a:pt x="114" y="646"/>
                  </a:lnTo>
                  <a:lnTo>
                    <a:pt x="109" y="641"/>
                  </a:lnTo>
                  <a:lnTo>
                    <a:pt x="109" y="632"/>
                  </a:lnTo>
                  <a:lnTo>
                    <a:pt x="107" y="629"/>
                  </a:lnTo>
                  <a:lnTo>
                    <a:pt x="105" y="628"/>
                  </a:lnTo>
                  <a:lnTo>
                    <a:pt x="100" y="623"/>
                  </a:lnTo>
                  <a:lnTo>
                    <a:pt x="99" y="621"/>
                  </a:lnTo>
                  <a:lnTo>
                    <a:pt x="97" y="612"/>
                  </a:lnTo>
                  <a:lnTo>
                    <a:pt x="95" y="602"/>
                  </a:lnTo>
                  <a:lnTo>
                    <a:pt x="93" y="593"/>
                  </a:lnTo>
                  <a:lnTo>
                    <a:pt x="92" y="591"/>
                  </a:lnTo>
                  <a:lnTo>
                    <a:pt x="90" y="590"/>
                  </a:lnTo>
                  <a:lnTo>
                    <a:pt x="86" y="586"/>
                  </a:lnTo>
                  <a:lnTo>
                    <a:pt x="84" y="581"/>
                  </a:lnTo>
                  <a:lnTo>
                    <a:pt x="83" y="578"/>
                  </a:lnTo>
                  <a:lnTo>
                    <a:pt x="83" y="576"/>
                  </a:lnTo>
                  <a:lnTo>
                    <a:pt x="75" y="559"/>
                  </a:lnTo>
                  <a:lnTo>
                    <a:pt x="72" y="551"/>
                  </a:lnTo>
                  <a:lnTo>
                    <a:pt x="72" y="542"/>
                  </a:lnTo>
                  <a:lnTo>
                    <a:pt x="73" y="530"/>
                  </a:lnTo>
                  <a:lnTo>
                    <a:pt x="79" y="530"/>
                  </a:lnTo>
                  <a:lnTo>
                    <a:pt x="83" y="527"/>
                  </a:lnTo>
                  <a:lnTo>
                    <a:pt x="84" y="524"/>
                  </a:lnTo>
                  <a:lnTo>
                    <a:pt x="85" y="523"/>
                  </a:lnTo>
                  <a:lnTo>
                    <a:pt x="87" y="522"/>
                  </a:lnTo>
                  <a:lnTo>
                    <a:pt x="90" y="522"/>
                  </a:lnTo>
                  <a:lnTo>
                    <a:pt x="90" y="508"/>
                  </a:lnTo>
                  <a:lnTo>
                    <a:pt x="87" y="496"/>
                  </a:lnTo>
                  <a:lnTo>
                    <a:pt x="85" y="494"/>
                  </a:lnTo>
                  <a:lnTo>
                    <a:pt x="73" y="494"/>
                  </a:lnTo>
                  <a:lnTo>
                    <a:pt x="71" y="492"/>
                  </a:lnTo>
                  <a:lnTo>
                    <a:pt x="59" y="475"/>
                  </a:lnTo>
                  <a:lnTo>
                    <a:pt x="56" y="466"/>
                  </a:lnTo>
                  <a:lnTo>
                    <a:pt x="57" y="462"/>
                  </a:lnTo>
                  <a:lnTo>
                    <a:pt x="61" y="455"/>
                  </a:lnTo>
                  <a:lnTo>
                    <a:pt x="62" y="452"/>
                  </a:lnTo>
                  <a:lnTo>
                    <a:pt x="62" y="447"/>
                  </a:lnTo>
                  <a:lnTo>
                    <a:pt x="59" y="440"/>
                  </a:lnTo>
                  <a:lnTo>
                    <a:pt x="58" y="436"/>
                  </a:lnTo>
                  <a:lnTo>
                    <a:pt x="59" y="432"/>
                  </a:lnTo>
                  <a:lnTo>
                    <a:pt x="65" y="432"/>
                  </a:lnTo>
                  <a:lnTo>
                    <a:pt x="71" y="436"/>
                  </a:lnTo>
                  <a:lnTo>
                    <a:pt x="76" y="441"/>
                  </a:lnTo>
                  <a:lnTo>
                    <a:pt x="80" y="448"/>
                  </a:lnTo>
                  <a:lnTo>
                    <a:pt x="87" y="452"/>
                  </a:lnTo>
                  <a:lnTo>
                    <a:pt x="87" y="447"/>
                  </a:lnTo>
                  <a:lnTo>
                    <a:pt x="86" y="438"/>
                  </a:lnTo>
                  <a:lnTo>
                    <a:pt x="85" y="426"/>
                  </a:lnTo>
                  <a:lnTo>
                    <a:pt x="82" y="417"/>
                  </a:lnTo>
                  <a:lnTo>
                    <a:pt x="78" y="406"/>
                  </a:lnTo>
                  <a:lnTo>
                    <a:pt x="76" y="395"/>
                  </a:lnTo>
                  <a:lnTo>
                    <a:pt x="90" y="395"/>
                  </a:lnTo>
                  <a:lnTo>
                    <a:pt x="94" y="397"/>
                  </a:lnTo>
                  <a:lnTo>
                    <a:pt x="95" y="398"/>
                  </a:lnTo>
                  <a:lnTo>
                    <a:pt x="100" y="398"/>
                  </a:lnTo>
                  <a:lnTo>
                    <a:pt x="102" y="397"/>
                  </a:lnTo>
                  <a:lnTo>
                    <a:pt x="105" y="397"/>
                  </a:lnTo>
                  <a:lnTo>
                    <a:pt x="107" y="398"/>
                  </a:lnTo>
                  <a:lnTo>
                    <a:pt x="111" y="399"/>
                  </a:lnTo>
                  <a:lnTo>
                    <a:pt x="113" y="401"/>
                  </a:lnTo>
                  <a:lnTo>
                    <a:pt x="115" y="404"/>
                  </a:lnTo>
                  <a:lnTo>
                    <a:pt x="121" y="404"/>
                  </a:lnTo>
                  <a:lnTo>
                    <a:pt x="126" y="402"/>
                  </a:lnTo>
                  <a:lnTo>
                    <a:pt x="128" y="402"/>
                  </a:lnTo>
                  <a:lnTo>
                    <a:pt x="130" y="401"/>
                  </a:lnTo>
                  <a:lnTo>
                    <a:pt x="133" y="401"/>
                  </a:lnTo>
                  <a:lnTo>
                    <a:pt x="135" y="404"/>
                  </a:lnTo>
                  <a:lnTo>
                    <a:pt x="136" y="406"/>
                  </a:lnTo>
                  <a:lnTo>
                    <a:pt x="139" y="410"/>
                  </a:lnTo>
                  <a:lnTo>
                    <a:pt x="140" y="412"/>
                  </a:lnTo>
                  <a:lnTo>
                    <a:pt x="143" y="415"/>
                  </a:lnTo>
                  <a:lnTo>
                    <a:pt x="143" y="408"/>
                  </a:lnTo>
                  <a:lnTo>
                    <a:pt x="141" y="404"/>
                  </a:lnTo>
                  <a:lnTo>
                    <a:pt x="136" y="401"/>
                  </a:lnTo>
                  <a:lnTo>
                    <a:pt x="132" y="398"/>
                  </a:lnTo>
                  <a:lnTo>
                    <a:pt x="128" y="396"/>
                  </a:lnTo>
                  <a:lnTo>
                    <a:pt x="129" y="392"/>
                  </a:lnTo>
                  <a:lnTo>
                    <a:pt x="122" y="396"/>
                  </a:lnTo>
                  <a:lnTo>
                    <a:pt x="114" y="395"/>
                  </a:lnTo>
                  <a:lnTo>
                    <a:pt x="107" y="392"/>
                  </a:lnTo>
                  <a:lnTo>
                    <a:pt x="101" y="390"/>
                  </a:lnTo>
                  <a:lnTo>
                    <a:pt x="95" y="392"/>
                  </a:lnTo>
                  <a:lnTo>
                    <a:pt x="91" y="390"/>
                  </a:lnTo>
                  <a:lnTo>
                    <a:pt x="87" y="385"/>
                  </a:lnTo>
                  <a:lnTo>
                    <a:pt x="85" y="382"/>
                  </a:lnTo>
                  <a:lnTo>
                    <a:pt x="80" y="380"/>
                  </a:lnTo>
                  <a:lnTo>
                    <a:pt x="73" y="378"/>
                  </a:lnTo>
                  <a:lnTo>
                    <a:pt x="69" y="382"/>
                  </a:lnTo>
                  <a:lnTo>
                    <a:pt x="66" y="396"/>
                  </a:lnTo>
                  <a:lnTo>
                    <a:pt x="65" y="404"/>
                  </a:lnTo>
                  <a:lnTo>
                    <a:pt x="45" y="384"/>
                  </a:lnTo>
                  <a:lnTo>
                    <a:pt x="43" y="383"/>
                  </a:lnTo>
                  <a:lnTo>
                    <a:pt x="41" y="381"/>
                  </a:lnTo>
                  <a:lnTo>
                    <a:pt x="38" y="376"/>
                  </a:lnTo>
                  <a:lnTo>
                    <a:pt x="38" y="373"/>
                  </a:lnTo>
                  <a:lnTo>
                    <a:pt x="40" y="370"/>
                  </a:lnTo>
                  <a:lnTo>
                    <a:pt x="41" y="370"/>
                  </a:lnTo>
                  <a:lnTo>
                    <a:pt x="42" y="371"/>
                  </a:lnTo>
                  <a:lnTo>
                    <a:pt x="43" y="374"/>
                  </a:lnTo>
                  <a:lnTo>
                    <a:pt x="44" y="375"/>
                  </a:lnTo>
                  <a:lnTo>
                    <a:pt x="45" y="375"/>
                  </a:lnTo>
                  <a:lnTo>
                    <a:pt x="43" y="356"/>
                  </a:lnTo>
                  <a:lnTo>
                    <a:pt x="37" y="339"/>
                  </a:lnTo>
                  <a:lnTo>
                    <a:pt x="36" y="336"/>
                  </a:lnTo>
                  <a:lnTo>
                    <a:pt x="34" y="335"/>
                  </a:lnTo>
                  <a:lnTo>
                    <a:pt x="28" y="329"/>
                  </a:lnTo>
                  <a:lnTo>
                    <a:pt x="27" y="327"/>
                  </a:lnTo>
                  <a:lnTo>
                    <a:pt x="24" y="324"/>
                  </a:lnTo>
                  <a:lnTo>
                    <a:pt x="22" y="319"/>
                  </a:lnTo>
                  <a:lnTo>
                    <a:pt x="22" y="311"/>
                  </a:lnTo>
                  <a:lnTo>
                    <a:pt x="17" y="301"/>
                  </a:lnTo>
                  <a:lnTo>
                    <a:pt x="12" y="293"/>
                  </a:lnTo>
                  <a:lnTo>
                    <a:pt x="8" y="285"/>
                  </a:lnTo>
                  <a:lnTo>
                    <a:pt x="9" y="280"/>
                  </a:lnTo>
                  <a:lnTo>
                    <a:pt x="13" y="273"/>
                  </a:lnTo>
                  <a:lnTo>
                    <a:pt x="14" y="265"/>
                  </a:lnTo>
                  <a:lnTo>
                    <a:pt x="14" y="257"/>
                  </a:lnTo>
                  <a:lnTo>
                    <a:pt x="12" y="251"/>
                  </a:lnTo>
                  <a:lnTo>
                    <a:pt x="12" y="245"/>
                  </a:lnTo>
                  <a:lnTo>
                    <a:pt x="14" y="237"/>
                  </a:lnTo>
                  <a:lnTo>
                    <a:pt x="17" y="230"/>
                  </a:lnTo>
                  <a:lnTo>
                    <a:pt x="21" y="224"/>
                  </a:lnTo>
                  <a:lnTo>
                    <a:pt x="22" y="215"/>
                  </a:lnTo>
                  <a:lnTo>
                    <a:pt x="22" y="203"/>
                  </a:lnTo>
                  <a:lnTo>
                    <a:pt x="19" y="186"/>
                  </a:lnTo>
                  <a:lnTo>
                    <a:pt x="12" y="170"/>
                  </a:lnTo>
                  <a:lnTo>
                    <a:pt x="5" y="160"/>
                  </a:lnTo>
                  <a:lnTo>
                    <a:pt x="0" y="150"/>
                  </a:lnTo>
                  <a:lnTo>
                    <a:pt x="1" y="136"/>
                  </a:lnTo>
                  <a:lnTo>
                    <a:pt x="7" y="124"/>
                  </a:lnTo>
                  <a:lnTo>
                    <a:pt x="16" y="114"/>
                  </a:lnTo>
                  <a:lnTo>
                    <a:pt x="28" y="108"/>
                  </a:lnTo>
                  <a:lnTo>
                    <a:pt x="26" y="105"/>
                  </a:lnTo>
                  <a:lnTo>
                    <a:pt x="26" y="102"/>
                  </a:lnTo>
                  <a:lnTo>
                    <a:pt x="29" y="98"/>
                  </a:lnTo>
                  <a:lnTo>
                    <a:pt x="31" y="97"/>
                  </a:lnTo>
                  <a:lnTo>
                    <a:pt x="33" y="95"/>
                  </a:lnTo>
                  <a:lnTo>
                    <a:pt x="34" y="94"/>
                  </a:lnTo>
                  <a:lnTo>
                    <a:pt x="34" y="88"/>
                  </a:lnTo>
                  <a:lnTo>
                    <a:pt x="33" y="84"/>
                  </a:lnTo>
                  <a:lnTo>
                    <a:pt x="33" y="80"/>
                  </a:lnTo>
                  <a:lnTo>
                    <a:pt x="34" y="76"/>
                  </a:lnTo>
                  <a:lnTo>
                    <a:pt x="38" y="69"/>
                  </a:lnTo>
                  <a:lnTo>
                    <a:pt x="44" y="63"/>
                  </a:lnTo>
                  <a:lnTo>
                    <a:pt x="48" y="56"/>
                  </a:lnTo>
                  <a:lnTo>
                    <a:pt x="50" y="44"/>
                  </a:lnTo>
                  <a:lnTo>
                    <a:pt x="49" y="30"/>
                  </a:lnTo>
                  <a:lnTo>
                    <a:pt x="50" y="14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44B32858-C561-DE66-A6F2-C10CB0CAD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8187" y="1630870"/>
              <a:ext cx="1051647" cy="879069"/>
            </a:xfrm>
            <a:custGeom>
              <a:avLst/>
              <a:gdLst/>
              <a:ahLst/>
              <a:cxnLst>
                <a:cxn ang="0">
                  <a:pos x="134" y="1"/>
                </a:cxn>
                <a:cxn ang="0">
                  <a:pos x="136" y="7"/>
                </a:cxn>
                <a:cxn ang="0">
                  <a:pos x="148" y="4"/>
                </a:cxn>
                <a:cxn ang="0">
                  <a:pos x="163" y="15"/>
                </a:cxn>
                <a:cxn ang="0">
                  <a:pos x="188" y="23"/>
                </a:cxn>
                <a:cxn ang="0">
                  <a:pos x="191" y="28"/>
                </a:cxn>
                <a:cxn ang="0">
                  <a:pos x="192" y="50"/>
                </a:cxn>
                <a:cxn ang="0">
                  <a:pos x="193" y="71"/>
                </a:cxn>
                <a:cxn ang="0">
                  <a:pos x="205" y="78"/>
                </a:cxn>
                <a:cxn ang="0">
                  <a:pos x="216" y="86"/>
                </a:cxn>
                <a:cxn ang="0">
                  <a:pos x="242" y="84"/>
                </a:cxn>
                <a:cxn ang="0">
                  <a:pos x="250" y="81"/>
                </a:cxn>
                <a:cxn ang="0">
                  <a:pos x="290" y="97"/>
                </a:cxn>
                <a:cxn ang="0">
                  <a:pos x="315" y="97"/>
                </a:cxn>
                <a:cxn ang="0">
                  <a:pos x="332" y="100"/>
                </a:cxn>
                <a:cxn ang="0">
                  <a:pos x="379" y="99"/>
                </a:cxn>
                <a:cxn ang="0">
                  <a:pos x="422" y="100"/>
                </a:cxn>
                <a:cxn ang="0">
                  <a:pos x="500" y="114"/>
                </a:cxn>
                <a:cxn ang="0">
                  <a:pos x="567" y="133"/>
                </a:cxn>
                <a:cxn ang="0">
                  <a:pos x="581" y="153"/>
                </a:cxn>
                <a:cxn ang="0">
                  <a:pos x="585" y="162"/>
                </a:cxn>
                <a:cxn ang="0">
                  <a:pos x="573" y="184"/>
                </a:cxn>
                <a:cxn ang="0">
                  <a:pos x="557" y="210"/>
                </a:cxn>
                <a:cxn ang="0">
                  <a:pos x="552" y="216"/>
                </a:cxn>
                <a:cxn ang="0">
                  <a:pos x="547" y="224"/>
                </a:cxn>
                <a:cxn ang="0">
                  <a:pos x="530" y="242"/>
                </a:cxn>
                <a:cxn ang="0">
                  <a:pos x="514" y="278"/>
                </a:cxn>
                <a:cxn ang="0">
                  <a:pos x="518" y="284"/>
                </a:cxn>
                <a:cxn ang="0">
                  <a:pos x="526" y="286"/>
                </a:cxn>
                <a:cxn ang="0">
                  <a:pos x="525" y="310"/>
                </a:cxn>
                <a:cxn ang="0">
                  <a:pos x="514" y="334"/>
                </a:cxn>
                <a:cxn ang="0">
                  <a:pos x="491" y="450"/>
                </a:cxn>
                <a:cxn ang="0">
                  <a:pos x="222" y="427"/>
                </a:cxn>
                <a:cxn ang="0">
                  <a:pos x="87" y="391"/>
                </a:cxn>
                <a:cxn ang="0">
                  <a:pos x="23" y="373"/>
                </a:cxn>
                <a:cxn ang="0">
                  <a:pos x="1" y="335"/>
                </a:cxn>
                <a:cxn ang="0">
                  <a:pos x="8" y="299"/>
                </a:cxn>
                <a:cxn ang="0">
                  <a:pos x="18" y="271"/>
                </a:cxn>
                <a:cxn ang="0">
                  <a:pos x="27" y="254"/>
                </a:cxn>
                <a:cxn ang="0">
                  <a:pos x="34" y="250"/>
                </a:cxn>
                <a:cxn ang="0">
                  <a:pos x="38" y="249"/>
                </a:cxn>
                <a:cxn ang="0">
                  <a:pos x="43" y="243"/>
                </a:cxn>
                <a:cxn ang="0">
                  <a:pos x="44" y="229"/>
                </a:cxn>
                <a:cxn ang="0">
                  <a:pos x="49" y="223"/>
                </a:cxn>
                <a:cxn ang="0">
                  <a:pos x="56" y="221"/>
                </a:cxn>
                <a:cxn ang="0">
                  <a:pos x="58" y="214"/>
                </a:cxn>
                <a:cxn ang="0">
                  <a:pos x="57" y="204"/>
                </a:cxn>
                <a:cxn ang="0">
                  <a:pos x="70" y="173"/>
                </a:cxn>
                <a:cxn ang="0">
                  <a:pos x="82" y="137"/>
                </a:cxn>
                <a:cxn ang="0">
                  <a:pos x="105" y="85"/>
                </a:cxn>
                <a:cxn ang="0">
                  <a:pos x="119" y="64"/>
                </a:cxn>
                <a:cxn ang="0">
                  <a:pos x="120" y="63"/>
                </a:cxn>
                <a:cxn ang="0">
                  <a:pos x="115" y="55"/>
                </a:cxn>
                <a:cxn ang="0">
                  <a:pos x="121" y="33"/>
                </a:cxn>
                <a:cxn ang="0">
                  <a:pos x="131" y="0"/>
                </a:cxn>
              </a:cxnLst>
              <a:rect l="0" t="0" r="r" b="b"/>
              <a:pathLst>
                <a:path w="585" h="489">
                  <a:moveTo>
                    <a:pt x="131" y="0"/>
                  </a:moveTo>
                  <a:lnTo>
                    <a:pt x="132" y="1"/>
                  </a:lnTo>
                  <a:lnTo>
                    <a:pt x="134" y="1"/>
                  </a:lnTo>
                  <a:lnTo>
                    <a:pt x="135" y="2"/>
                  </a:lnTo>
                  <a:lnTo>
                    <a:pt x="135" y="6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8" y="8"/>
                  </a:lnTo>
                  <a:lnTo>
                    <a:pt x="148" y="4"/>
                  </a:lnTo>
                  <a:lnTo>
                    <a:pt x="155" y="5"/>
                  </a:lnTo>
                  <a:lnTo>
                    <a:pt x="160" y="9"/>
                  </a:lnTo>
                  <a:lnTo>
                    <a:pt x="163" y="15"/>
                  </a:lnTo>
                  <a:lnTo>
                    <a:pt x="172" y="15"/>
                  </a:lnTo>
                  <a:lnTo>
                    <a:pt x="179" y="16"/>
                  </a:lnTo>
                  <a:lnTo>
                    <a:pt x="188" y="23"/>
                  </a:lnTo>
                  <a:lnTo>
                    <a:pt x="187" y="26"/>
                  </a:lnTo>
                  <a:lnTo>
                    <a:pt x="190" y="28"/>
                  </a:lnTo>
                  <a:lnTo>
                    <a:pt x="191" y="28"/>
                  </a:lnTo>
                  <a:lnTo>
                    <a:pt x="192" y="29"/>
                  </a:lnTo>
                  <a:lnTo>
                    <a:pt x="193" y="41"/>
                  </a:lnTo>
                  <a:lnTo>
                    <a:pt x="192" y="50"/>
                  </a:lnTo>
                  <a:lnTo>
                    <a:pt x="190" y="58"/>
                  </a:lnTo>
                  <a:lnTo>
                    <a:pt x="190" y="64"/>
                  </a:lnTo>
                  <a:lnTo>
                    <a:pt x="193" y="71"/>
                  </a:lnTo>
                  <a:lnTo>
                    <a:pt x="200" y="77"/>
                  </a:lnTo>
                  <a:lnTo>
                    <a:pt x="202" y="78"/>
                  </a:lnTo>
                  <a:lnTo>
                    <a:pt x="205" y="78"/>
                  </a:lnTo>
                  <a:lnTo>
                    <a:pt x="208" y="79"/>
                  </a:lnTo>
                  <a:lnTo>
                    <a:pt x="210" y="81"/>
                  </a:lnTo>
                  <a:lnTo>
                    <a:pt x="216" y="86"/>
                  </a:lnTo>
                  <a:lnTo>
                    <a:pt x="236" y="86"/>
                  </a:lnTo>
                  <a:lnTo>
                    <a:pt x="240" y="85"/>
                  </a:lnTo>
                  <a:lnTo>
                    <a:pt x="242" y="84"/>
                  </a:lnTo>
                  <a:lnTo>
                    <a:pt x="244" y="82"/>
                  </a:lnTo>
                  <a:lnTo>
                    <a:pt x="247" y="81"/>
                  </a:lnTo>
                  <a:lnTo>
                    <a:pt x="250" y="81"/>
                  </a:lnTo>
                  <a:lnTo>
                    <a:pt x="265" y="83"/>
                  </a:lnTo>
                  <a:lnTo>
                    <a:pt x="278" y="88"/>
                  </a:lnTo>
                  <a:lnTo>
                    <a:pt x="290" y="97"/>
                  </a:lnTo>
                  <a:lnTo>
                    <a:pt x="298" y="99"/>
                  </a:lnTo>
                  <a:lnTo>
                    <a:pt x="306" y="98"/>
                  </a:lnTo>
                  <a:lnTo>
                    <a:pt x="315" y="97"/>
                  </a:lnTo>
                  <a:lnTo>
                    <a:pt x="323" y="97"/>
                  </a:lnTo>
                  <a:lnTo>
                    <a:pt x="328" y="98"/>
                  </a:lnTo>
                  <a:lnTo>
                    <a:pt x="332" y="100"/>
                  </a:lnTo>
                  <a:lnTo>
                    <a:pt x="341" y="103"/>
                  </a:lnTo>
                  <a:lnTo>
                    <a:pt x="361" y="102"/>
                  </a:lnTo>
                  <a:lnTo>
                    <a:pt x="379" y="99"/>
                  </a:lnTo>
                  <a:lnTo>
                    <a:pt x="399" y="97"/>
                  </a:lnTo>
                  <a:lnTo>
                    <a:pt x="411" y="98"/>
                  </a:lnTo>
                  <a:lnTo>
                    <a:pt x="422" y="100"/>
                  </a:lnTo>
                  <a:lnTo>
                    <a:pt x="442" y="100"/>
                  </a:lnTo>
                  <a:lnTo>
                    <a:pt x="471" y="106"/>
                  </a:lnTo>
                  <a:lnTo>
                    <a:pt x="500" y="114"/>
                  </a:lnTo>
                  <a:lnTo>
                    <a:pt x="532" y="120"/>
                  </a:lnTo>
                  <a:lnTo>
                    <a:pt x="563" y="125"/>
                  </a:lnTo>
                  <a:lnTo>
                    <a:pt x="567" y="133"/>
                  </a:lnTo>
                  <a:lnTo>
                    <a:pt x="574" y="145"/>
                  </a:lnTo>
                  <a:lnTo>
                    <a:pt x="576" y="148"/>
                  </a:lnTo>
                  <a:lnTo>
                    <a:pt x="581" y="153"/>
                  </a:lnTo>
                  <a:lnTo>
                    <a:pt x="583" y="156"/>
                  </a:lnTo>
                  <a:lnTo>
                    <a:pt x="585" y="159"/>
                  </a:lnTo>
                  <a:lnTo>
                    <a:pt x="585" y="162"/>
                  </a:lnTo>
                  <a:lnTo>
                    <a:pt x="583" y="169"/>
                  </a:lnTo>
                  <a:lnTo>
                    <a:pt x="578" y="177"/>
                  </a:lnTo>
                  <a:lnTo>
                    <a:pt x="573" y="184"/>
                  </a:lnTo>
                  <a:lnTo>
                    <a:pt x="566" y="193"/>
                  </a:lnTo>
                  <a:lnTo>
                    <a:pt x="561" y="201"/>
                  </a:lnTo>
                  <a:lnTo>
                    <a:pt x="557" y="210"/>
                  </a:lnTo>
                  <a:lnTo>
                    <a:pt x="556" y="212"/>
                  </a:lnTo>
                  <a:lnTo>
                    <a:pt x="554" y="214"/>
                  </a:lnTo>
                  <a:lnTo>
                    <a:pt x="552" y="216"/>
                  </a:lnTo>
                  <a:lnTo>
                    <a:pt x="549" y="217"/>
                  </a:lnTo>
                  <a:lnTo>
                    <a:pt x="547" y="222"/>
                  </a:lnTo>
                  <a:lnTo>
                    <a:pt x="547" y="224"/>
                  </a:lnTo>
                  <a:lnTo>
                    <a:pt x="548" y="226"/>
                  </a:lnTo>
                  <a:lnTo>
                    <a:pt x="539" y="233"/>
                  </a:lnTo>
                  <a:lnTo>
                    <a:pt x="530" y="242"/>
                  </a:lnTo>
                  <a:lnTo>
                    <a:pt x="521" y="251"/>
                  </a:lnTo>
                  <a:lnTo>
                    <a:pt x="517" y="263"/>
                  </a:lnTo>
                  <a:lnTo>
                    <a:pt x="514" y="278"/>
                  </a:lnTo>
                  <a:lnTo>
                    <a:pt x="514" y="281"/>
                  </a:lnTo>
                  <a:lnTo>
                    <a:pt x="517" y="282"/>
                  </a:lnTo>
                  <a:lnTo>
                    <a:pt x="518" y="284"/>
                  </a:lnTo>
                  <a:lnTo>
                    <a:pt x="520" y="285"/>
                  </a:lnTo>
                  <a:lnTo>
                    <a:pt x="524" y="286"/>
                  </a:lnTo>
                  <a:lnTo>
                    <a:pt x="526" y="286"/>
                  </a:lnTo>
                  <a:lnTo>
                    <a:pt x="528" y="287"/>
                  </a:lnTo>
                  <a:lnTo>
                    <a:pt x="530" y="289"/>
                  </a:lnTo>
                  <a:lnTo>
                    <a:pt x="525" y="310"/>
                  </a:lnTo>
                  <a:lnTo>
                    <a:pt x="521" y="319"/>
                  </a:lnTo>
                  <a:lnTo>
                    <a:pt x="517" y="326"/>
                  </a:lnTo>
                  <a:lnTo>
                    <a:pt x="514" y="334"/>
                  </a:lnTo>
                  <a:lnTo>
                    <a:pt x="507" y="372"/>
                  </a:lnTo>
                  <a:lnTo>
                    <a:pt x="500" y="412"/>
                  </a:lnTo>
                  <a:lnTo>
                    <a:pt x="491" y="450"/>
                  </a:lnTo>
                  <a:lnTo>
                    <a:pt x="483" y="489"/>
                  </a:lnTo>
                  <a:lnTo>
                    <a:pt x="351" y="460"/>
                  </a:lnTo>
                  <a:lnTo>
                    <a:pt x="222" y="427"/>
                  </a:lnTo>
                  <a:lnTo>
                    <a:pt x="95" y="393"/>
                  </a:lnTo>
                  <a:lnTo>
                    <a:pt x="91" y="392"/>
                  </a:lnTo>
                  <a:lnTo>
                    <a:pt x="87" y="391"/>
                  </a:lnTo>
                  <a:lnTo>
                    <a:pt x="66" y="385"/>
                  </a:lnTo>
                  <a:lnTo>
                    <a:pt x="44" y="379"/>
                  </a:lnTo>
                  <a:lnTo>
                    <a:pt x="23" y="373"/>
                  </a:lnTo>
                  <a:lnTo>
                    <a:pt x="3" y="365"/>
                  </a:lnTo>
                  <a:lnTo>
                    <a:pt x="0" y="350"/>
                  </a:lnTo>
                  <a:lnTo>
                    <a:pt x="1" y="335"/>
                  </a:lnTo>
                  <a:lnTo>
                    <a:pt x="4" y="322"/>
                  </a:lnTo>
                  <a:lnTo>
                    <a:pt x="11" y="312"/>
                  </a:lnTo>
                  <a:lnTo>
                    <a:pt x="8" y="299"/>
                  </a:lnTo>
                  <a:lnTo>
                    <a:pt x="9" y="289"/>
                  </a:lnTo>
                  <a:lnTo>
                    <a:pt x="13" y="280"/>
                  </a:lnTo>
                  <a:lnTo>
                    <a:pt x="18" y="271"/>
                  </a:lnTo>
                  <a:lnTo>
                    <a:pt x="23" y="261"/>
                  </a:lnTo>
                  <a:lnTo>
                    <a:pt x="25" y="252"/>
                  </a:lnTo>
                  <a:lnTo>
                    <a:pt x="27" y="254"/>
                  </a:lnTo>
                  <a:lnTo>
                    <a:pt x="30" y="254"/>
                  </a:lnTo>
                  <a:lnTo>
                    <a:pt x="32" y="252"/>
                  </a:lnTo>
                  <a:lnTo>
                    <a:pt x="34" y="250"/>
                  </a:lnTo>
                  <a:lnTo>
                    <a:pt x="37" y="246"/>
                  </a:lnTo>
                  <a:lnTo>
                    <a:pt x="38" y="247"/>
                  </a:lnTo>
                  <a:lnTo>
                    <a:pt x="38" y="249"/>
                  </a:lnTo>
                  <a:lnTo>
                    <a:pt x="39" y="252"/>
                  </a:lnTo>
                  <a:lnTo>
                    <a:pt x="43" y="247"/>
                  </a:lnTo>
                  <a:lnTo>
                    <a:pt x="43" y="243"/>
                  </a:lnTo>
                  <a:lnTo>
                    <a:pt x="41" y="236"/>
                  </a:lnTo>
                  <a:lnTo>
                    <a:pt x="42" y="230"/>
                  </a:lnTo>
                  <a:lnTo>
                    <a:pt x="44" y="229"/>
                  </a:lnTo>
                  <a:lnTo>
                    <a:pt x="45" y="228"/>
                  </a:lnTo>
                  <a:lnTo>
                    <a:pt x="46" y="225"/>
                  </a:lnTo>
                  <a:lnTo>
                    <a:pt x="49" y="223"/>
                  </a:lnTo>
                  <a:lnTo>
                    <a:pt x="51" y="222"/>
                  </a:lnTo>
                  <a:lnTo>
                    <a:pt x="52" y="221"/>
                  </a:lnTo>
                  <a:lnTo>
                    <a:pt x="56" y="221"/>
                  </a:lnTo>
                  <a:lnTo>
                    <a:pt x="59" y="222"/>
                  </a:lnTo>
                  <a:lnTo>
                    <a:pt x="59" y="216"/>
                  </a:lnTo>
                  <a:lnTo>
                    <a:pt x="58" y="214"/>
                  </a:lnTo>
                  <a:lnTo>
                    <a:pt x="58" y="211"/>
                  </a:lnTo>
                  <a:lnTo>
                    <a:pt x="57" y="210"/>
                  </a:lnTo>
                  <a:lnTo>
                    <a:pt x="57" y="204"/>
                  </a:lnTo>
                  <a:lnTo>
                    <a:pt x="63" y="195"/>
                  </a:lnTo>
                  <a:lnTo>
                    <a:pt x="66" y="184"/>
                  </a:lnTo>
                  <a:lnTo>
                    <a:pt x="70" y="173"/>
                  </a:lnTo>
                  <a:lnTo>
                    <a:pt x="74" y="162"/>
                  </a:lnTo>
                  <a:lnTo>
                    <a:pt x="81" y="154"/>
                  </a:lnTo>
                  <a:lnTo>
                    <a:pt x="82" y="137"/>
                  </a:lnTo>
                  <a:lnTo>
                    <a:pt x="89" y="119"/>
                  </a:lnTo>
                  <a:lnTo>
                    <a:pt x="98" y="103"/>
                  </a:lnTo>
                  <a:lnTo>
                    <a:pt x="105" y="85"/>
                  </a:lnTo>
                  <a:lnTo>
                    <a:pt x="109" y="67"/>
                  </a:lnTo>
                  <a:lnTo>
                    <a:pt x="113" y="64"/>
                  </a:lnTo>
                  <a:lnTo>
                    <a:pt x="119" y="64"/>
                  </a:lnTo>
                  <a:lnTo>
                    <a:pt x="121" y="67"/>
                  </a:lnTo>
                  <a:lnTo>
                    <a:pt x="121" y="64"/>
                  </a:lnTo>
                  <a:lnTo>
                    <a:pt x="120" y="63"/>
                  </a:lnTo>
                  <a:lnTo>
                    <a:pt x="117" y="62"/>
                  </a:lnTo>
                  <a:lnTo>
                    <a:pt x="115" y="60"/>
                  </a:lnTo>
                  <a:lnTo>
                    <a:pt x="115" y="55"/>
                  </a:lnTo>
                  <a:lnTo>
                    <a:pt x="119" y="51"/>
                  </a:lnTo>
                  <a:lnTo>
                    <a:pt x="121" y="47"/>
                  </a:lnTo>
                  <a:lnTo>
                    <a:pt x="121" y="33"/>
                  </a:lnTo>
                  <a:lnTo>
                    <a:pt x="128" y="12"/>
                  </a:lnTo>
                  <a:lnTo>
                    <a:pt x="129" y="1"/>
                  </a:lnTo>
                  <a:lnTo>
                    <a:pt x="13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B4CA5474-4800-D1FE-9C8A-2E663AA2C0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0876" y="1219200"/>
              <a:ext cx="859294" cy="627393"/>
            </a:xfrm>
            <a:custGeom>
              <a:avLst/>
              <a:gdLst/>
              <a:ahLst/>
              <a:cxnLst>
                <a:cxn ang="0">
                  <a:pos x="157" y="6"/>
                </a:cxn>
                <a:cxn ang="0">
                  <a:pos x="244" y="33"/>
                </a:cxn>
                <a:cxn ang="0">
                  <a:pos x="290" y="39"/>
                </a:cxn>
                <a:cxn ang="0">
                  <a:pos x="408" y="67"/>
                </a:cxn>
                <a:cxn ang="0">
                  <a:pos x="478" y="83"/>
                </a:cxn>
                <a:cxn ang="0">
                  <a:pos x="470" y="125"/>
                </a:cxn>
                <a:cxn ang="0">
                  <a:pos x="467" y="135"/>
                </a:cxn>
                <a:cxn ang="0">
                  <a:pos x="445" y="238"/>
                </a:cxn>
                <a:cxn ang="0">
                  <a:pos x="426" y="317"/>
                </a:cxn>
                <a:cxn ang="0">
                  <a:pos x="431" y="335"/>
                </a:cxn>
                <a:cxn ang="0">
                  <a:pos x="341" y="334"/>
                </a:cxn>
                <a:cxn ang="0">
                  <a:pos x="322" y="327"/>
                </a:cxn>
                <a:cxn ang="0">
                  <a:pos x="276" y="322"/>
                </a:cxn>
                <a:cxn ang="0">
                  <a:pos x="252" y="326"/>
                </a:cxn>
                <a:cxn ang="0">
                  <a:pos x="208" y="329"/>
                </a:cxn>
                <a:cxn ang="0">
                  <a:pos x="197" y="320"/>
                </a:cxn>
                <a:cxn ang="0">
                  <a:pos x="192" y="317"/>
                </a:cxn>
                <a:cxn ang="0">
                  <a:pos x="155" y="324"/>
                </a:cxn>
                <a:cxn ang="0">
                  <a:pos x="129" y="308"/>
                </a:cxn>
                <a:cxn ang="0">
                  <a:pos x="100" y="307"/>
                </a:cxn>
                <a:cxn ang="0">
                  <a:pos x="77" y="308"/>
                </a:cxn>
                <a:cxn ang="0">
                  <a:pos x="58" y="249"/>
                </a:cxn>
                <a:cxn ang="0">
                  <a:pos x="44" y="237"/>
                </a:cxn>
                <a:cxn ang="0">
                  <a:pos x="30" y="229"/>
                </a:cxn>
                <a:cxn ang="0">
                  <a:pos x="8" y="205"/>
                </a:cxn>
                <a:cxn ang="0">
                  <a:pos x="10" y="194"/>
                </a:cxn>
                <a:cxn ang="0">
                  <a:pos x="15" y="191"/>
                </a:cxn>
                <a:cxn ang="0">
                  <a:pos x="15" y="179"/>
                </a:cxn>
                <a:cxn ang="0">
                  <a:pos x="4" y="177"/>
                </a:cxn>
                <a:cxn ang="0">
                  <a:pos x="18" y="156"/>
                </a:cxn>
                <a:cxn ang="0">
                  <a:pos x="8" y="82"/>
                </a:cxn>
                <a:cxn ang="0">
                  <a:pos x="3" y="41"/>
                </a:cxn>
                <a:cxn ang="0">
                  <a:pos x="6" y="28"/>
                </a:cxn>
                <a:cxn ang="0">
                  <a:pos x="18" y="34"/>
                </a:cxn>
                <a:cxn ang="0">
                  <a:pos x="27" y="41"/>
                </a:cxn>
                <a:cxn ang="0">
                  <a:pos x="58" y="56"/>
                </a:cxn>
                <a:cxn ang="0">
                  <a:pos x="84" y="69"/>
                </a:cxn>
                <a:cxn ang="0">
                  <a:pos x="102" y="80"/>
                </a:cxn>
                <a:cxn ang="0">
                  <a:pos x="105" y="100"/>
                </a:cxn>
                <a:cxn ang="0">
                  <a:pos x="93" y="103"/>
                </a:cxn>
                <a:cxn ang="0">
                  <a:pos x="74" y="126"/>
                </a:cxn>
                <a:cxn ang="0">
                  <a:pos x="88" y="139"/>
                </a:cxn>
                <a:cxn ang="0">
                  <a:pos x="74" y="158"/>
                </a:cxn>
                <a:cxn ang="0">
                  <a:pos x="87" y="163"/>
                </a:cxn>
                <a:cxn ang="0">
                  <a:pos x="98" y="168"/>
                </a:cxn>
                <a:cxn ang="0">
                  <a:pos x="109" y="160"/>
                </a:cxn>
                <a:cxn ang="0">
                  <a:pos x="129" y="130"/>
                </a:cxn>
                <a:cxn ang="0">
                  <a:pos x="133" y="115"/>
                </a:cxn>
                <a:cxn ang="0">
                  <a:pos x="142" y="102"/>
                </a:cxn>
                <a:cxn ang="0">
                  <a:pos x="151" y="107"/>
                </a:cxn>
                <a:cxn ang="0">
                  <a:pos x="142" y="76"/>
                </a:cxn>
                <a:cxn ang="0">
                  <a:pos x="144" y="23"/>
                </a:cxn>
                <a:cxn ang="0">
                  <a:pos x="142" y="17"/>
                </a:cxn>
                <a:cxn ang="0">
                  <a:pos x="143" y="11"/>
                </a:cxn>
                <a:cxn ang="0">
                  <a:pos x="137" y="5"/>
                </a:cxn>
              </a:cxnLst>
              <a:rect l="0" t="0" r="r" b="b"/>
              <a:pathLst>
                <a:path w="478" h="349">
                  <a:moveTo>
                    <a:pt x="136" y="0"/>
                  </a:moveTo>
                  <a:lnTo>
                    <a:pt x="137" y="0"/>
                  </a:lnTo>
                  <a:lnTo>
                    <a:pt x="140" y="2"/>
                  </a:lnTo>
                  <a:lnTo>
                    <a:pt x="141" y="3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57" y="6"/>
                  </a:lnTo>
                  <a:lnTo>
                    <a:pt x="180" y="11"/>
                  </a:lnTo>
                  <a:lnTo>
                    <a:pt x="195" y="16"/>
                  </a:lnTo>
                  <a:lnTo>
                    <a:pt x="208" y="21"/>
                  </a:lnTo>
                  <a:lnTo>
                    <a:pt x="222" y="21"/>
                  </a:lnTo>
                  <a:lnTo>
                    <a:pt x="230" y="25"/>
                  </a:lnTo>
                  <a:lnTo>
                    <a:pt x="238" y="30"/>
                  </a:lnTo>
                  <a:lnTo>
                    <a:pt x="244" y="33"/>
                  </a:lnTo>
                  <a:lnTo>
                    <a:pt x="247" y="33"/>
                  </a:lnTo>
                  <a:lnTo>
                    <a:pt x="249" y="31"/>
                  </a:lnTo>
                  <a:lnTo>
                    <a:pt x="252" y="30"/>
                  </a:lnTo>
                  <a:lnTo>
                    <a:pt x="256" y="30"/>
                  </a:lnTo>
                  <a:lnTo>
                    <a:pt x="265" y="34"/>
                  </a:lnTo>
                  <a:lnTo>
                    <a:pt x="276" y="39"/>
                  </a:lnTo>
                  <a:lnTo>
                    <a:pt x="290" y="39"/>
                  </a:lnTo>
                  <a:lnTo>
                    <a:pt x="297" y="41"/>
                  </a:lnTo>
                  <a:lnTo>
                    <a:pt x="303" y="45"/>
                  </a:lnTo>
                  <a:lnTo>
                    <a:pt x="310" y="47"/>
                  </a:lnTo>
                  <a:lnTo>
                    <a:pt x="334" y="53"/>
                  </a:lnTo>
                  <a:lnTo>
                    <a:pt x="357" y="59"/>
                  </a:lnTo>
                  <a:lnTo>
                    <a:pt x="383" y="62"/>
                  </a:lnTo>
                  <a:lnTo>
                    <a:pt x="408" y="67"/>
                  </a:lnTo>
                  <a:lnTo>
                    <a:pt x="411" y="68"/>
                  </a:lnTo>
                  <a:lnTo>
                    <a:pt x="414" y="69"/>
                  </a:lnTo>
                  <a:lnTo>
                    <a:pt x="417" y="72"/>
                  </a:lnTo>
                  <a:lnTo>
                    <a:pt x="419" y="73"/>
                  </a:lnTo>
                  <a:lnTo>
                    <a:pt x="440" y="76"/>
                  </a:lnTo>
                  <a:lnTo>
                    <a:pt x="460" y="79"/>
                  </a:lnTo>
                  <a:lnTo>
                    <a:pt x="478" y="83"/>
                  </a:lnTo>
                  <a:lnTo>
                    <a:pt x="475" y="93"/>
                  </a:lnTo>
                  <a:lnTo>
                    <a:pt x="474" y="102"/>
                  </a:lnTo>
                  <a:lnTo>
                    <a:pt x="473" y="115"/>
                  </a:lnTo>
                  <a:lnTo>
                    <a:pt x="473" y="116"/>
                  </a:lnTo>
                  <a:lnTo>
                    <a:pt x="471" y="117"/>
                  </a:lnTo>
                  <a:lnTo>
                    <a:pt x="471" y="123"/>
                  </a:lnTo>
                  <a:lnTo>
                    <a:pt x="470" y="125"/>
                  </a:lnTo>
                  <a:lnTo>
                    <a:pt x="470" y="126"/>
                  </a:lnTo>
                  <a:lnTo>
                    <a:pt x="469" y="126"/>
                  </a:lnTo>
                  <a:lnTo>
                    <a:pt x="468" y="128"/>
                  </a:lnTo>
                  <a:lnTo>
                    <a:pt x="466" y="128"/>
                  </a:lnTo>
                  <a:lnTo>
                    <a:pt x="464" y="129"/>
                  </a:lnTo>
                  <a:lnTo>
                    <a:pt x="464" y="130"/>
                  </a:lnTo>
                  <a:lnTo>
                    <a:pt x="467" y="135"/>
                  </a:lnTo>
                  <a:lnTo>
                    <a:pt x="467" y="140"/>
                  </a:lnTo>
                  <a:lnTo>
                    <a:pt x="464" y="151"/>
                  </a:lnTo>
                  <a:lnTo>
                    <a:pt x="462" y="163"/>
                  </a:lnTo>
                  <a:lnTo>
                    <a:pt x="459" y="174"/>
                  </a:lnTo>
                  <a:lnTo>
                    <a:pt x="456" y="188"/>
                  </a:lnTo>
                  <a:lnTo>
                    <a:pt x="452" y="213"/>
                  </a:lnTo>
                  <a:lnTo>
                    <a:pt x="445" y="238"/>
                  </a:lnTo>
                  <a:lnTo>
                    <a:pt x="439" y="263"/>
                  </a:lnTo>
                  <a:lnTo>
                    <a:pt x="433" y="286"/>
                  </a:lnTo>
                  <a:lnTo>
                    <a:pt x="431" y="310"/>
                  </a:lnTo>
                  <a:lnTo>
                    <a:pt x="429" y="311"/>
                  </a:lnTo>
                  <a:lnTo>
                    <a:pt x="428" y="313"/>
                  </a:lnTo>
                  <a:lnTo>
                    <a:pt x="427" y="314"/>
                  </a:lnTo>
                  <a:lnTo>
                    <a:pt x="426" y="317"/>
                  </a:lnTo>
                  <a:lnTo>
                    <a:pt x="425" y="318"/>
                  </a:lnTo>
                  <a:lnTo>
                    <a:pt x="425" y="320"/>
                  </a:lnTo>
                  <a:lnTo>
                    <a:pt x="426" y="321"/>
                  </a:lnTo>
                  <a:lnTo>
                    <a:pt x="428" y="322"/>
                  </a:lnTo>
                  <a:lnTo>
                    <a:pt x="429" y="324"/>
                  </a:lnTo>
                  <a:lnTo>
                    <a:pt x="431" y="326"/>
                  </a:lnTo>
                  <a:lnTo>
                    <a:pt x="431" y="335"/>
                  </a:lnTo>
                  <a:lnTo>
                    <a:pt x="429" y="342"/>
                  </a:lnTo>
                  <a:lnTo>
                    <a:pt x="431" y="349"/>
                  </a:lnTo>
                  <a:lnTo>
                    <a:pt x="415" y="349"/>
                  </a:lnTo>
                  <a:lnTo>
                    <a:pt x="399" y="347"/>
                  </a:lnTo>
                  <a:lnTo>
                    <a:pt x="369" y="338"/>
                  </a:lnTo>
                  <a:lnTo>
                    <a:pt x="355" y="335"/>
                  </a:lnTo>
                  <a:lnTo>
                    <a:pt x="341" y="334"/>
                  </a:lnTo>
                  <a:lnTo>
                    <a:pt x="329" y="332"/>
                  </a:lnTo>
                  <a:lnTo>
                    <a:pt x="328" y="331"/>
                  </a:lnTo>
                  <a:lnTo>
                    <a:pt x="328" y="329"/>
                  </a:lnTo>
                  <a:lnTo>
                    <a:pt x="327" y="328"/>
                  </a:lnTo>
                  <a:lnTo>
                    <a:pt x="327" y="326"/>
                  </a:lnTo>
                  <a:lnTo>
                    <a:pt x="325" y="326"/>
                  </a:lnTo>
                  <a:lnTo>
                    <a:pt x="322" y="327"/>
                  </a:lnTo>
                  <a:lnTo>
                    <a:pt x="320" y="329"/>
                  </a:lnTo>
                  <a:lnTo>
                    <a:pt x="318" y="329"/>
                  </a:lnTo>
                  <a:lnTo>
                    <a:pt x="311" y="327"/>
                  </a:lnTo>
                  <a:lnTo>
                    <a:pt x="308" y="325"/>
                  </a:lnTo>
                  <a:lnTo>
                    <a:pt x="305" y="324"/>
                  </a:lnTo>
                  <a:lnTo>
                    <a:pt x="282" y="324"/>
                  </a:lnTo>
                  <a:lnTo>
                    <a:pt x="276" y="322"/>
                  </a:lnTo>
                  <a:lnTo>
                    <a:pt x="262" y="320"/>
                  </a:lnTo>
                  <a:lnTo>
                    <a:pt x="259" y="320"/>
                  </a:lnTo>
                  <a:lnTo>
                    <a:pt x="258" y="321"/>
                  </a:lnTo>
                  <a:lnTo>
                    <a:pt x="257" y="324"/>
                  </a:lnTo>
                  <a:lnTo>
                    <a:pt x="256" y="325"/>
                  </a:lnTo>
                  <a:lnTo>
                    <a:pt x="256" y="326"/>
                  </a:lnTo>
                  <a:lnTo>
                    <a:pt x="252" y="326"/>
                  </a:lnTo>
                  <a:lnTo>
                    <a:pt x="248" y="325"/>
                  </a:lnTo>
                  <a:lnTo>
                    <a:pt x="244" y="324"/>
                  </a:lnTo>
                  <a:lnTo>
                    <a:pt x="240" y="324"/>
                  </a:lnTo>
                  <a:lnTo>
                    <a:pt x="234" y="325"/>
                  </a:lnTo>
                  <a:lnTo>
                    <a:pt x="226" y="326"/>
                  </a:lnTo>
                  <a:lnTo>
                    <a:pt x="216" y="328"/>
                  </a:lnTo>
                  <a:lnTo>
                    <a:pt x="208" y="329"/>
                  </a:lnTo>
                  <a:lnTo>
                    <a:pt x="202" y="329"/>
                  </a:lnTo>
                  <a:lnTo>
                    <a:pt x="201" y="328"/>
                  </a:lnTo>
                  <a:lnTo>
                    <a:pt x="201" y="327"/>
                  </a:lnTo>
                  <a:lnTo>
                    <a:pt x="198" y="324"/>
                  </a:lnTo>
                  <a:lnTo>
                    <a:pt x="194" y="324"/>
                  </a:lnTo>
                  <a:lnTo>
                    <a:pt x="195" y="321"/>
                  </a:lnTo>
                  <a:lnTo>
                    <a:pt x="197" y="320"/>
                  </a:lnTo>
                  <a:lnTo>
                    <a:pt x="197" y="319"/>
                  </a:lnTo>
                  <a:lnTo>
                    <a:pt x="195" y="318"/>
                  </a:lnTo>
                  <a:lnTo>
                    <a:pt x="195" y="317"/>
                  </a:lnTo>
                  <a:lnTo>
                    <a:pt x="194" y="314"/>
                  </a:lnTo>
                  <a:lnTo>
                    <a:pt x="194" y="312"/>
                  </a:lnTo>
                  <a:lnTo>
                    <a:pt x="192" y="314"/>
                  </a:lnTo>
                  <a:lnTo>
                    <a:pt x="192" y="317"/>
                  </a:lnTo>
                  <a:lnTo>
                    <a:pt x="193" y="318"/>
                  </a:lnTo>
                  <a:lnTo>
                    <a:pt x="194" y="318"/>
                  </a:lnTo>
                  <a:lnTo>
                    <a:pt x="194" y="320"/>
                  </a:lnTo>
                  <a:lnTo>
                    <a:pt x="191" y="320"/>
                  </a:lnTo>
                  <a:lnTo>
                    <a:pt x="188" y="318"/>
                  </a:lnTo>
                  <a:lnTo>
                    <a:pt x="183" y="324"/>
                  </a:lnTo>
                  <a:lnTo>
                    <a:pt x="155" y="324"/>
                  </a:lnTo>
                  <a:lnTo>
                    <a:pt x="155" y="319"/>
                  </a:lnTo>
                  <a:lnTo>
                    <a:pt x="152" y="317"/>
                  </a:lnTo>
                  <a:lnTo>
                    <a:pt x="151" y="317"/>
                  </a:lnTo>
                  <a:lnTo>
                    <a:pt x="149" y="314"/>
                  </a:lnTo>
                  <a:lnTo>
                    <a:pt x="149" y="312"/>
                  </a:lnTo>
                  <a:lnTo>
                    <a:pt x="138" y="311"/>
                  </a:lnTo>
                  <a:lnTo>
                    <a:pt x="129" y="308"/>
                  </a:lnTo>
                  <a:lnTo>
                    <a:pt x="122" y="305"/>
                  </a:lnTo>
                  <a:lnTo>
                    <a:pt x="113" y="304"/>
                  </a:lnTo>
                  <a:lnTo>
                    <a:pt x="108" y="306"/>
                  </a:lnTo>
                  <a:lnTo>
                    <a:pt x="105" y="310"/>
                  </a:lnTo>
                  <a:lnTo>
                    <a:pt x="101" y="310"/>
                  </a:lnTo>
                  <a:lnTo>
                    <a:pt x="100" y="308"/>
                  </a:lnTo>
                  <a:lnTo>
                    <a:pt x="100" y="307"/>
                  </a:lnTo>
                  <a:lnTo>
                    <a:pt x="99" y="306"/>
                  </a:lnTo>
                  <a:lnTo>
                    <a:pt x="95" y="306"/>
                  </a:lnTo>
                  <a:lnTo>
                    <a:pt x="92" y="308"/>
                  </a:lnTo>
                  <a:lnTo>
                    <a:pt x="87" y="311"/>
                  </a:lnTo>
                  <a:lnTo>
                    <a:pt x="86" y="312"/>
                  </a:lnTo>
                  <a:lnTo>
                    <a:pt x="85" y="312"/>
                  </a:lnTo>
                  <a:lnTo>
                    <a:pt x="77" y="308"/>
                  </a:lnTo>
                  <a:lnTo>
                    <a:pt x="69" y="303"/>
                  </a:lnTo>
                  <a:lnTo>
                    <a:pt x="59" y="298"/>
                  </a:lnTo>
                  <a:lnTo>
                    <a:pt x="59" y="283"/>
                  </a:lnTo>
                  <a:lnTo>
                    <a:pt x="60" y="269"/>
                  </a:lnTo>
                  <a:lnTo>
                    <a:pt x="59" y="256"/>
                  </a:lnTo>
                  <a:lnTo>
                    <a:pt x="59" y="250"/>
                  </a:lnTo>
                  <a:lnTo>
                    <a:pt x="58" y="249"/>
                  </a:lnTo>
                  <a:lnTo>
                    <a:pt x="58" y="248"/>
                  </a:lnTo>
                  <a:lnTo>
                    <a:pt x="57" y="248"/>
                  </a:lnTo>
                  <a:lnTo>
                    <a:pt x="57" y="250"/>
                  </a:lnTo>
                  <a:lnTo>
                    <a:pt x="52" y="247"/>
                  </a:lnTo>
                  <a:lnTo>
                    <a:pt x="49" y="243"/>
                  </a:lnTo>
                  <a:lnTo>
                    <a:pt x="46" y="240"/>
                  </a:lnTo>
                  <a:lnTo>
                    <a:pt x="44" y="237"/>
                  </a:lnTo>
                  <a:lnTo>
                    <a:pt x="41" y="236"/>
                  </a:lnTo>
                  <a:lnTo>
                    <a:pt x="34" y="238"/>
                  </a:lnTo>
                  <a:lnTo>
                    <a:pt x="35" y="236"/>
                  </a:lnTo>
                  <a:lnTo>
                    <a:pt x="36" y="235"/>
                  </a:lnTo>
                  <a:lnTo>
                    <a:pt x="34" y="235"/>
                  </a:lnTo>
                  <a:lnTo>
                    <a:pt x="34" y="236"/>
                  </a:lnTo>
                  <a:lnTo>
                    <a:pt x="30" y="229"/>
                  </a:lnTo>
                  <a:lnTo>
                    <a:pt x="25" y="224"/>
                  </a:lnTo>
                  <a:lnTo>
                    <a:pt x="17" y="224"/>
                  </a:lnTo>
                  <a:lnTo>
                    <a:pt x="16" y="223"/>
                  </a:lnTo>
                  <a:lnTo>
                    <a:pt x="16" y="222"/>
                  </a:lnTo>
                  <a:lnTo>
                    <a:pt x="13" y="219"/>
                  </a:lnTo>
                  <a:lnTo>
                    <a:pt x="8" y="219"/>
                  </a:lnTo>
                  <a:lnTo>
                    <a:pt x="8" y="205"/>
                  </a:lnTo>
                  <a:lnTo>
                    <a:pt x="7" y="202"/>
                  </a:lnTo>
                  <a:lnTo>
                    <a:pt x="7" y="199"/>
                  </a:lnTo>
                  <a:lnTo>
                    <a:pt x="8" y="198"/>
                  </a:lnTo>
                  <a:lnTo>
                    <a:pt x="10" y="196"/>
                  </a:lnTo>
                  <a:lnTo>
                    <a:pt x="14" y="196"/>
                  </a:lnTo>
                  <a:lnTo>
                    <a:pt x="11" y="194"/>
                  </a:lnTo>
                  <a:lnTo>
                    <a:pt x="10" y="194"/>
                  </a:lnTo>
                  <a:lnTo>
                    <a:pt x="9" y="193"/>
                  </a:lnTo>
                  <a:lnTo>
                    <a:pt x="8" y="191"/>
                  </a:lnTo>
                  <a:lnTo>
                    <a:pt x="8" y="188"/>
                  </a:lnTo>
                  <a:lnTo>
                    <a:pt x="10" y="188"/>
                  </a:lnTo>
                  <a:lnTo>
                    <a:pt x="13" y="189"/>
                  </a:lnTo>
                  <a:lnTo>
                    <a:pt x="14" y="189"/>
                  </a:lnTo>
                  <a:lnTo>
                    <a:pt x="15" y="191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0" y="188"/>
                  </a:lnTo>
                  <a:lnTo>
                    <a:pt x="21" y="186"/>
                  </a:lnTo>
                  <a:lnTo>
                    <a:pt x="21" y="184"/>
                  </a:lnTo>
                  <a:lnTo>
                    <a:pt x="16" y="179"/>
                  </a:lnTo>
                  <a:lnTo>
                    <a:pt x="15" y="179"/>
                  </a:lnTo>
                  <a:lnTo>
                    <a:pt x="15" y="178"/>
                  </a:lnTo>
                  <a:lnTo>
                    <a:pt x="17" y="177"/>
                  </a:lnTo>
                  <a:lnTo>
                    <a:pt x="15" y="174"/>
                  </a:lnTo>
                  <a:lnTo>
                    <a:pt x="14" y="175"/>
                  </a:lnTo>
                  <a:lnTo>
                    <a:pt x="11" y="175"/>
                  </a:lnTo>
                  <a:lnTo>
                    <a:pt x="9" y="177"/>
                  </a:lnTo>
                  <a:lnTo>
                    <a:pt x="4" y="177"/>
                  </a:lnTo>
                  <a:lnTo>
                    <a:pt x="3" y="174"/>
                  </a:lnTo>
                  <a:lnTo>
                    <a:pt x="4" y="168"/>
                  </a:lnTo>
                  <a:lnTo>
                    <a:pt x="9" y="165"/>
                  </a:lnTo>
                  <a:lnTo>
                    <a:pt x="14" y="164"/>
                  </a:lnTo>
                  <a:lnTo>
                    <a:pt x="21" y="163"/>
                  </a:lnTo>
                  <a:lnTo>
                    <a:pt x="25" y="160"/>
                  </a:lnTo>
                  <a:lnTo>
                    <a:pt x="18" y="156"/>
                  </a:lnTo>
                  <a:lnTo>
                    <a:pt x="13" y="150"/>
                  </a:lnTo>
                  <a:lnTo>
                    <a:pt x="6" y="146"/>
                  </a:lnTo>
                  <a:lnTo>
                    <a:pt x="7" y="133"/>
                  </a:lnTo>
                  <a:lnTo>
                    <a:pt x="6" y="118"/>
                  </a:lnTo>
                  <a:lnTo>
                    <a:pt x="6" y="103"/>
                  </a:lnTo>
                  <a:lnTo>
                    <a:pt x="7" y="94"/>
                  </a:lnTo>
                  <a:lnTo>
                    <a:pt x="8" y="82"/>
                  </a:lnTo>
                  <a:lnTo>
                    <a:pt x="6" y="69"/>
                  </a:lnTo>
                  <a:lnTo>
                    <a:pt x="4" y="67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39"/>
                  </a:lnTo>
                  <a:lnTo>
                    <a:pt x="1" y="40"/>
                  </a:lnTo>
                  <a:lnTo>
                    <a:pt x="3" y="41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4" y="39"/>
                  </a:lnTo>
                  <a:lnTo>
                    <a:pt x="3" y="37"/>
                  </a:lnTo>
                  <a:lnTo>
                    <a:pt x="3" y="32"/>
                  </a:lnTo>
                  <a:lnTo>
                    <a:pt x="4" y="31"/>
                  </a:lnTo>
                  <a:lnTo>
                    <a:pt x="6" y="28"/>
                  </a:lnTo>
                  <a:lnTo>
                    <a:pt x="9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7" y="21"/>
                  </a:lnTo>
                  <a:lnTo>
                    <a:pt x="10" y="25"/>
                  </a:lnTo>
                  <a:lnTo>
                    <a:pt x="11" y="27"/>
                  </a:lnTo>
                  <a:lnTo>
                    <a:pt x="18" y="34"/>
                  </a:lnTo>
                  <a:lnTo>
                    <a:pt x="23" y="37"/>
                  </a:lnTo>
                  <a:lnTo>
                    <a:pt x="24" y="39"/>
                  </a:lnTo>
                  <a:lnTo>
                    <a:pt x="24" y="44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5" y="42"/>
                  </a:lnTo>
                  <a:lnTo>
                    <a:pt x="27" y="41"/>
                  </a:lnTo>
                  <a:lnTo>
                    <a:pt x="31" y="41"/>
                  </a:lnTo>
                  <a:lnTo>
                    <a:pt x="32" y="47"/>
                  </a:lnTo>
                  <a:lnTo>
                    <a:pt x="37" y="49"/>
                  </a:lnTo>
                  <a:lnTo>
                    <a:pt x="43" y="52"/>
                  </a:lnTo>
                  <a:lnTo>
                    <a:pt x="49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58" y="60"/>
                  </a:lnTo>
                  <a:lnTo>
                    <a:pt x="59" y="61"/>
                  </a:lnTo>
                  <a:lnTo>
                    <a:pt x="62" y="62"/>
                  </a:lnTo>
                  <a:lnTo>
                    <a:pt x="73" y="62"/>
                  </a:lnTo>
                  <a:lnTo>
                    <a:pt x="78" y="65"/>
                  </a:lnTo>
                  <a:lnTo>
                    <a:pt x="81" y="68"/>
                  </a:lnTo>
                  <a:lnTo>
                    <a:pt x="84" y="69"/>
                  </a:lnTo>
                  <a:lnTo>
                    <a:pt x="89" y="69"/>
                  </a:lnTo>
                  <a:lnTo>
                    <a:pt x="93" y="67"/>
                  </a:lnTo>
                  <a:lnTo>
                    <a:pt x="93" y="73"/>
                  </a:lnTo>
                  <a:lnTo>
                    <a:pt x="96" y="76"/>
                  </a:lnTo>
                  <a:lnTo>
                    <a:pt x="98" y="76"/>
                  </a:lnTo>
                  <a:lnTo>
                    <a:pt x="100" y="77"/>
                  </a:lnTo>
                  <a:lnTo>
                    <a:pt x="102" y="80"/>
                  </a:lnTo>
                  <a:lnTo>
                    <a:pt x="103" y="80"/>
                  </a:lnTo>
                  <a:lnTo>
                    <a:pt x="102" y="82"/>
                  </a:lnTo>
                  <a:lnTo>
                    <a:pt x="101" y="83"/>
                  </a:lnTo>
                  <a:lnTo>
                    <a:pt x="113" y="83"/>
                  </a:lnTo>
                  <a:lnTo>
                    <a:pt x="113" y="101"/>
                  </a:lnTo>
                  <a:lnTo>
                    <a:pt x="109" y="100"/>
                  </a:lnTo>
                  <a:lnTo>
                    <a:pt x="105" y="100"/>
                  </a:lnTo>
                  <a:lnTo>
                    <a:pt x="103" y="101"/>
                  </a:lnTo>
                  <a:lnTo>
                    <a:pt x="101" y="101"/>
                  </a:lnTo>
                  <a:lnTo>
                    <a:pt x="100" y="102"/>
                  </a:lnTo>
                  <a:lnTo>
                    <a:pt x="98" y="102"/>
                  </a:lnTo>
                  <a:lnTo>
                    <a:pt x="95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5" y="105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2"/>
                  </a:lnTo>
                  <a:lnTo>
                    <a:pt x="91" y="116"/>
                  </a:lnTo>
                  <a:lnTo>
                    <a:pt x="82" y="121"/>
                  </a:lnTo>
                  <a:lnTo>
                    <a:pt x="74" y="126"/>
                  </a:lnTo>
                  <a:lnTo>
                    <a:pt x="71" y="131"/>
                  </a:lnTo>
                  <a:lnTo>
                    <a:pt x="71" y="135"/>
                  </a:lnTo>
                  <a:lnTo>
                    <a:pt x="75" y="139"/>
                  </a:lnTo>
                  <a:lnTo>
                    <a:pt x="75" y="142"/>
                  </a:lnTo>
                  <a:lnTo>
                    <a:pt x="73" y="143"/>
                  </a:lnTo>
                  <a:lnTo>
                    <a:pt x="80" y="140"/>
                  </a:lnTo>
                  <a:lnTo>
                    <a:pt x="88" y="139"/>
                  </a:lnTo>
                  <a:lnTo>
                    <a:pt x="95" y="137"/>
                  </a:lnTo>
                  <a:lnTo>
                    <a:pt x="89" y="142"/>
                  </a:lnTo>
                  <a:lnTo>
                    <a:pt x="85" y="147"/>
                  </a:lnTo>
                  <a:lnTo>
                    <a:pt x="79" y="152"/>
                  </a:lnTo>
                  <a:lnTo>
                    <a:pt x="71" y="154"/>
                  </a:lnTo>
                  <a:lnTo>
                    <a:pt x="73" y="156"/>
                  </a:lnTo>
                  <a:lnTo>
                    <a:pt x="74" y="158"/>
                  </a:lnTo>
                  <a:lnTo>
                    <a:pt x="74" y="160"/>
                  </a:lnTo>
                  <a:lnTo>
                    <a:pt x="75" y="164"/>
                  </a:lnTo>
                  <a:lnTo>
                    <a:pt x="78" y="168"/>
                  </a:lnTo>
                  <a:lnTo>
                    <a:pt x="79" y="170"/>
                  </a:lnTo>
                  <a:lnTo>
                    <a:pt x="81" y="171"/>
                  </a:lnTo>
                  <a:lnTo>
                    <a:pt x="84" y="170"/>
                  </a:lnTo>
                  <a:lnTo>
                    <a:pt x="87" y="163"/>
                  </a:lnTo>
                  <a:lnTo>
                    <a:pt x="87" y="164"/>
                  </a:lnTo>
                  <a:lnTo>
                    <a:pt x="88" y="166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1" y="174"/>
                  </a:lnTo>
                  <a:lnTo>
                    <a:pt x="94" y="172"/>
                  </a:lnTo>
                  <a:lnTo>
                    <a:pt x="98" y="168"/>
                  </a:lnTo>
                  <a:lnTo>
                    <a:pt x="100" y="165"/>
                  </a:lnTo>
                  <a:lnTo>
                    <a:pt x="102" y="163"/>
                  </a:lnTo>
                  <a:lnTo>
                    <a:pt x="105" y="159"/>
                  </a:lnTo>
                  <a:lnTo>
                    <a:pt x="107" y="157"/>
                  </a:lnTo>
                  <a:lnTo>
                    <a:pt x="108" y="157"/>
                  </a:lnTo>
                  <a:lnTo>
                    <a:pt x="109" y="158"/>
                  </a:lnTo>
                  <a:lnTo>
                    <a:pt x="109" y="160"/>
                  </a:lnTo>
                  <a:lnTo>
                    <a:pt x="113" y="159"/>
                  </a:lnTo>
                  <a:lnTo>
                    <a:pt x="116" y="157"/>
                  </a:lnTo>
                  <a:lnTo>
                    <a:pt x="120" y="153"/>
                  </a:lnTo>
                  <a:lnTo>
                    <a:pt x="127" y="149"/>
                  </a:lnTo>
                  <a:lnTo>
                    <a:pt x="126" y="145"/>
                  </a:lnTo>
                  <a:lnTo>
                    <a:pt x="129" y="135"/>
                  </a:lnTo>
                  <a:lnTo>
                    <a:pt x="129" y="130"/>
                  </a:lnTo>
                  <a:lnTo>
                    <a:pt x="128" y="128"/>
                  </a:lnTo>
                  <a:lnTo>
                    <a:pt x="128" y="124"/>
                  </a:lnTo>
                  <a:lnTo>
                    <a:pt x="127" y="123"/>
                  </a:lnTo>
                  <a:lnTo>
                    <a:pt x="128" y="122"/>
                  </a:lnTo>
                  <a:lnTo>
                    <a:pt x="131" y="122"/>
                  </a:lnTo>
                  <a:lnTo>
                    <a:pt x="133" y="121"/>
                  </a:lnTo>
                  <a:lnTo>
                    <a:pt x="133" y="115"/>
                  </a:lnTo>
                  <a:lnTo>
                    <a:pt x="131" y="112"/>
                  </a:lnTo>
                  <a:lnTo>
                    <a:pt x="131" y="110"/>
                  </a:lnTo>
                  <a:lnTo>
                    <a:pt x="134" y="108"/>
                  </a:lnTo>
                  <a:lnTo>
                    <a:pt x="136" y="107"/>
                  </a:lnTo>
                  <a:lnTo>
                    <a:pt x="137" y="105"/>
                  </a:lnTo>
                  <a:lnTo>
                    <a:pt x="140" y="104"/>
                  </a:lnTo>
                  <a:lnTo>
                    <a:pt x="142" y="102"/>
                  </a:lnTo>
                  <a:lnTo>
                    <a:pt x="143" y="100"/>
                  </a:lnTo>
                  <a:lnTo>
                    <a:pt x="143" y="97"/>
                  </a:lnTo>
                  <a:lnTo>
                    <a:pt x="145" y="100"/>
                  </a:lnTo>
                  <a:lnTo>
                    <a:pt x="149" y="101"/>
                  </a:lnTo>
                  <a:lnTo>
                    <a:pt x="150" y="103"/>
                  </a:lnTo>
                  <a:lnTo>
                    <a:pt x="151" y="104"/>
                  </a:lnTo>
                  <a:lnTo>
                    <a:pt x="151" y="107"/>
                  </a:lnTo>
                  <a:lnTo>
                    <a:pt x="149" y="109"/>
                  </a:lnTo>
                  <a:lnTo>
                    <a:pt x="152" y="105"/>
                  </a:lnTo>
                  <a:lnTo>
                    <a:pt x="151" y="102"/>
                  </a:lnTo>
                  <a:lnTo>
                    <a:pt x="148" y="96"/>
                  </a:lnTo>
                  <a:lnTo>
                    <a:pt x="143" y="90"/>
                  </a:lnTo>
                  <a:lnTo>
                    <a:pt x="141" y="83"/>
                  </a:lnTo>
                  <a:lnTo>
                    <a:pt x="142" y="76"/>
                  </a:lnTo>
                  <a:lnTo>
                    <a:pt x="143" y="70"/>
                  </a:lnTo>
                  <a:lnTo>
                    <a:pt x="143" y="63"/>
                  </a:lnTo>
                  <a:lnTo>
                    <a:pt x="138" y="59"/>
                  </a:lnTo>
                  <a:lnTo>
                    <a:pt x="142" y="49"/>
                  </a:lnTo>
                  <a:lnTo>
                    <a:pt x="145" y="37"/>
                  </a:lnTo>
                  <a:lnTo>
                    <a:pt x="147" y="25"/>
                  </a:lnTo>
                  <a:lnTo>
                    <a:pt x="144" y="23"/>
                  </a:lnTo>
                  <a:lnTo>
                    <a:pt x="142" y="23"/>
                  </a:lnTo>
                  <a:lnTo>
                    <a:pt x="141" y="21"/>
                  </a:lnTo>
                  <a:lnTo>
                    <a:pt x="141" y="20"/>
                  </a:lnTo>
                  <a:lnTo>
                    <a:pt x="142" y="19"/>
                  </a:lnTo>
                  <a:lnTo>
                    <a:pt x="142" y="18"/>
                  </a:lnTo>
                  <a:lnTo>
                    <a:pt x="143" y="17"/>
                  </a:lnTo>
                  <a:lnTo>
                    <a:pt x="142" y="17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38" y="17"/>
                  </a:lnTo>
                  <a:lnTo>
                    <a:pt x="138" y="14"/>
                  </a:lnTo>
                  <a:lnTo>
                    <a:pt x="140" y="13"/>
                  </a:lnTo>
                  <a:lnTo>
                    <a:pt x="143" y="13"/>
                  </a:lnTo>
                  <a:lnTo>
                    <a:pt x="143" y="11"/>
                  </a:lnTo>
                  <a:lnTo>
                    <a:pt x="141" y="11"/>
                  </a:lnTo>
                  <a:lnTo>
                    <a:pt x="140" y="12"/>
                  </a:lnTo>
                  <a:lnTo>
                    <a:pt x="138" y="12"/>
                  </a:lnTo>
                  <a:lnTo>
                    <a:pt x="138" y="13"/>
                  </a:lnTo>
                  <a:lnTo>
                    <a:pt x="136" y="12"/>
                  </a:lnTo>
                  <a:lnTo>
                    <a:pt x="136" y="6"/>
                  </a:lnTo>
                  <a:lnTo>
                    <a:pt x="137" y="5"/>
                  </a:lnTo>
                  <a:lnTo>
                    <a:pt x="135" y="7"/>
                  </a:lnTo>
                  <a:lnTo>
                    <a:pt x="134" y="4"/>
                  </a:lnTo>
                  <a:lnTo>
                    <a:pt x="134" y="2"/>
                  </a:lnTo>
                  <a:lnTo>
                    <a:pt x="135" y="2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0" name="Group 108">
              <a:extLst>
                <a:ext uri="{FF2B5EF4-FFF2-40B4-BE49-F238E27FC236}">
                  <a16:creationId xmlns:a16="http://schemas.microsoft.com/office/drawing/2014/main" id="{380F2FA9-E4B2-0D64-F9DE-49BEAC7863FE}"/>
                </a:ext>
              </a:extLst>
            </p:cNvPr>
            <p:cNvGrpSpPr/>
            <p:nvPr/>
          </p:nvGrpSpPr>
          <p:grpSpPr>
            <a:xfrm>
              <a:off x="2131887" y="4501861"/>
              <a:ext cx="2577796" cy="1727558"/>
              <a:chOff x="3413125" y="4541838"/>
              <a:chExt cx="2276475" cy="1525588"/>
            </a:xfrm>
            <a:grpFill/>
          </p:grpSpPr>
          <p:sp>
            <p:nvSpPr>
              <p:cNvPr id="80" name="Freeform 49">
                <a:extLst>
                  <a:ext uri="{FF2B5EF4-FFF2-40B4-BE49-F238E27FC236}">
                    <a16:creationId xmlns:a16="http://schemas.microsoft.com/office/drawing/2014/main" id="{C73E8EFC-1337-6ACB-E37C-A108B71A8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6563" y="4903788"/>
                <a:ext cx="12700" cy="190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7" y="6"/>
                  </a:cxn>
                  <a:cxn ang="0">
                    <a:pos x="8" y="10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8" h="12">
                    <a:moveTo>
                      <a:pt x="0" y="0"/>
                    </a:moveTo>
                    <a:lnTo>
                      <a:pt x="3" y="0"/>
                    </a:lnTo>
                    <a:lnTo>
                      <a:pt x="4" y="1"/>
                    </a:lnTo>
                    <a:lnTo>
                      <a:pt x="7" y="6"/>
                    </a:lnTo>
                    <a:lnTo>
                      <a:pt x="8" y="10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4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Freeform 50">
                <a:extLst>
                  <a:ext uri="{FF2B5EF4-FFF2-40B4-BE49-F238E27FC236}">
                    <a16:creationId xmlns:a16="http://schemas.microsoft.com/office/drawing/2014/main" id="{B68209C8-C9BC-2420-AEC5-1F182BEA2D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7313" y="5137151"/>
                <a:ext cx="103188" cy="6191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9" y="3"/>
                  </a:cxn>
                  <a:cxn ang="0">
                    <a:pos x="14" y="5"/>
                  </a:cxn>
                  <a:cxn ang="0">
                    <a:pos x="17" y="8"/>
                  </a:cxn>
                  <a:cxn ang="0">
                    <a:pos x="22" y="8"/>
                  </a:cxn>
                  <a:cxn ang="0">
                    <a:pos x="25" y="7"/>
                  </a:cxn>
                  <a:cxn ang="0">
                    <a:pos x="27" y="5"/>
                  </a:cxn>
                  <a:cxn ang="0">
                    <a:pos x="31" y="5"/>
                  </a:cxn>
                  <a:cxn ang="0">
                    <a:pos x="34" y="6"/>
                  </a:cxn>
                  <a:cxn ang="0">
                    <a:pos x="35" y="7"/>
                  </a:cxn>
                  <a:cxn ang="0">
                    <a:pos x="37" y="12"/>
                  </a:cxn>
                  <a:cxn ang="0">
                    <a:pos x="37" y="13"/>
                  </a:cxn>
                  <a:cxn ang="0">
                    <a:pos x="42" y="17"/>
                  </a:cxn>
                  <a:cxn ang="0">
                    <a:pos x="49" y="21"/>
                  </a:cxn>
                  <a:cxn ang="0">
                    <a:pos x="58" y="28"/>
                  </a:cxn>
                  <a:cxn ang="0">
                    <a:pos x="59" y="28"/>
                  </a:cxn>
                  <a:cxn ang="0">
                    <a:pos x="61" y="29"/>
                  </a:cxn>
                  <a:cxn ang="0">
                    <a:pos x="65" y="29"/>
                  </a:cxn>
                  <a:cxn ang="0">
                    <a:pos x="65" y="31"/>
                  </a:cxn>
                  <a:cxn ang="0">
                    <a:pos x="61" y="31"/>
                  </a:cxn>
                  <a:cxn ang="0">
                    <a:pos x="58" y="32"/>
                  </a:cxn>
                  <a:cxn ang="0">
                    <a:pos x="53" y="33"/>
                  </a:cxn>
                  <a:cxn ang="0">
                    <a:pos x="49" y="38"/>
                  </a:cxn>
                  <a:cxn ang="0">
                    <a:pos x="46" y="39"/>
                  </a:cxn>
                  <a:cxn ang="0">
                    <a:pos x="44" y="35"/>
                  </a:cxn>
                  <a:cxn ang="0">
                    <a:pos x="42" y="33"/>
                  </a:cxn>
                  <a:cxn ang="0">
                    <a:pos x="38" y="31"/>
                  </a:cxn>
                  <a:cxn ang="0">
                    <a:pos x="36" y="28"/>
                  </a:cxn>
                  <a:cxn ang="0">
                    <a:pos x="29" y="18"/>
                  </a:cxn>
                  <a:cxn ang="0">
                    <a:pos x="27" y="15"/>
                  </a:cxn>
                  <a:cxn ang="0">
                    <a:pos x="23" y="13"/>
                  </a:cxn>
                  <a:cxn ang="0">
                    <a:pos x="21" y="11"/>
                  </a:cxn>
                  <a:cxn ang="0">
                    <a:pos x="15" y="11"/>
                  </a:cxn>
                  <a:cxn ang="0">
                    <a:pos x="13" y="12"/>
                  </a:cxn>
                  <a:cxn ang="0">
                    <a:pos x="11" y="13"/>
                  </a:cxn>
                  <a:cxn ang="0">
                    <a:pos x="9" y="14"/>
                  </a:cxn>
                  <a:cxn ang="0">
                    <a:pos x="8" y="15"/>
                  </a:cxn>
                  <a:cxn ang="0">
                    <a:pos x="2" y="15"/>
                  </a:cxn>
                  <a:cxn ang="0">
                    <a:pos x="0" y="8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65" h="39">
                    <a:moveTo>
                      <a:pt x="2" y="0"/>
                    </a:moveTo>
                    <a:lnTo>
                      <a:pt x="9" y="3"/>
                    </a:lnTo>
                    <a:lnTo>
                      <a:pt x="14" y="5"/>
                    </a:lnTo>
                    <a:lnTo>
                      <a:pt x="17" y="8"/>
                    </a:lnTo>
                    <a:lnTo>
                      <a:pt x="22" y="8"/>
                    </a:lnTo>
                    <a:lnTo>
                      <a:pt x="25" y="7"/>
                    </a:lnTo>
                    <a:lnTo>
                      <a:pt x="27" y="5"/>
                    </a:lnTo>
                    <a:lnTo>
                      <a:pt x="31" y="5"/>
                    </a:lnTo>
                    <a:lnTo>
                      <a:pt x="34" y="6"/>
                    </a:lnTo>
                    <a:lnTo>
                      <a:pt x="35" y="7"/>
                    </a:lnTo>
                    <a:lnTo>
                      <a:pt x="37" y="12"/>
                    </a:lnTo>
                    <a:lnTo>
                      <a:pt x="37" y="13"/>
                    </a:lnTo>
                    <a:lnTo>
                      <a:pt x="42" y="17"/>
                    </a:lnTo>
                    <a:lnTo>
                      <a:pt x="49" y="21"/>
                    </a:lnTo>
                    <a:lnTo>
                      <a:pt x="58" y="28"/>
                    </a:lnTo>
                    <a:lnTo>
                      <a:pt x="59" y="28"/>
                    </a:lnTo>
                    <a:lnTo>
                      <a:pt x="61" y="29"/>
                    </a:lnTo>
                    <a:lnTo>
                      <a:pt x="65" y="29"/>
                    </a:lnTo>
                    <a:lnTo>
                      <a:pt x="65" y="31"/>
                    </a:lnTo>
                    <a:lnTo>
                      <a:pt x="61" y="31"/>
                    </a:lnTo>
                    <a:lnTo>
                      <a:pt x="58" y="32"/>
                    </a:lnTo>
                    <a:lnTo>
                      <a:pt x="53" y="33"/>
                    </a:lnTo>
                    <a:lnTo>
                      <a:pt x="49" y="38"/>
                    </a:lnTo>
                    <a:lnTo>
                      <a:pt x="46" y="39"/>
                    </a:lnTo>
                    <a:lnTo>
                      <a:pt x="44" y="35"/>
                    </a:lnTo>
                    <a:lnTo>
                      <a:pt x="42" y="33"/>
                    </a:lnTo>
                    <a:lnTo>
                      <a:pt x="38" y="31"/>
                    </a:lnTo>
                    <a:lnTo>
                      <a:pt x="36" y="28"/>
                    </a:lnTo>
                    <a:lnTo>
                      <a:pt x="29" y="18"/>
                    </a:lnTo>
                    <a:lnTo>
                      <a:pt x="27" y="15"/>
                    </a:lnTo>
                    <a:lnTo>
                      <a:pt x="23" y="13"/>
                    </a:lnTo>
                    <a:lnTo>
                      <a:pt x="21" y="11"/>
                    </a:lnTo>
                    <a:lnTo>
                      <a:pt x="15" y="11"/>
                    </a:lnTo>
                    <a:lnTo>
                      <a:pt x="13" y="12"/>
                    </a:lnTo>
                    <a:lnTo>
                      <a:pt x="11" y="13"/>
                    </a:lnTo>
                    <a:lnTo>
                      <a:pt x="9" y="14"/>
                    </a:lnTo>
                    <a:lnTo>
                      <a:pt x="8" y="15"/>
                    </a:lnTo>
                    <a:lnTo>
                      <a:pt x="2" y="15"/>
                    </a:lnTo>
                    <a:lnTo>
                      <a:pt x="0" y="8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Freeform 51">
                <a:extLst>
                  <a:ext uri="{FF2B5EF4-FFF2-40B4-BE49-F238E27FC236}">
                    <a16:creationId xmlns:a16="http://schemas.microsoft.com/office/drawing/2014/main" id="{E84CDC9A-743D-87F6-B72E-0499C36258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422901"/>
                <a:ext cx="55563" cy="53975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12" y="5"/>
                  </a:cxn>
                  <a:cxn ang="0">
                    <a:pos x="14" y="9"/>
                  </a:cxn>
                  <a:cxn ang="0">
                    <a:pos x="16" y="13"/>
                  </a:cxn>
                  <a:cxn ang="0">
                    <a:pos x="20" y="17"/>
                  </a:cxn>
                  <a:cxn ang="0">
                    <a:pos x="23" y="17"/>
                  </a:cxn>
                  <a:cxn ang="0">
                    <a:pos x="25" y="19"/>
                  </a:cxn>
                  <a:cxn ang="0">
                    <a:pos x="28" y="19"/>
                  </a:cxn>
                  <a:cxn ang="0">
                    <a:pos x="30" y="20"/>
                  </a:cxn>
                  <a:cxn ang="0">
                    <a:pos x="30" y="22"/>
                  </a:cxn>
                  <a:cxn ang="0">
                    <a:pos x="31" y="24"/>
                  </a:cxn>
                  <a:cxn ang="0">
                    <a:pos x="31" y="28"/>
                  </a:cxn>
                  <a:cxn ang="0">
                    <a:pos x="33" y="30"/>
                  </a:cxn>
                  <a:cxn ang="0">
                    <a:pos x="35" y="30"/>
                  </a:cxn>
                  <a:cxn ang="0">
                    <a:pos x="34" y="33"/>
                  </a:cxn>
                  <a:cxn ang="0">
                    <a:pos x="33" y="34"/>
                  </a:cxn>
                  <a:cxn ang="0">
                    <a:pos x="31" y="34"/>
                  </a:cxn>
                  <a:cxn ang="0">
                    <a:pos x="28" y="31"/>
                  </a:cxn>
                  <a:cxn ang="0">
                    <a:pos x="28" y="34"/>
                  </a:cxn>
                  <a:cxn ang="0">
                    <a:pos x="24" y="34"/>
                  </a:cxn>
                  <a:cxn ang="0">
                    <a:pos x="21" y="33"/>
                  </a:cxn>
                  <a:cxn ang="0">
                    <a:pos x="20" y="31"/>
                  </a:cxn>
                  <a:cxn ang="0">
                    <a:pos x="20" y="29"/>
                  </a:cxn>
                  <a:cxn ang="0">
                    <a:pos x="23" y="28"/>
                  </a:cxn>
                  <a:cxn ang="0">
                    <a:pos x="19" y="28"/>
                  </a:cxn>
                  <a:cxn ang="0">
                    <a:pos x="18" y="29"/>
                  </a:cxn>
                  <a:cxn ang="0">
                    <a:pos x="18" y="30"/>
                  </a:cxn>
                  <a:cxn ang="0">
                    <a:pos x="10" y="22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3" y="2"/>
                  </a:cxn>
                  <a:cxn ang="0">
                    <a:pos x="5" y="0"/>
                  </a:cxn>
                </a:cxnLst>
                <a:rect l="0" t="0" r="r" b="b"/>
                <a:pathLst>
                  <a:path w="35" h="34">
                    <a:moveTo>
                      <a:pt x="5" y="0"/>
                    </a:moveTo>
                    <a:lnTo>
                      <a:pt x="7" y="0"/>
                    </a:lnTo>
                    <a:lnTo>
                      <a:pt x="12" y="5"/>
                    </a:lnTo>
                    <a:lnTo>
                      <a:pt x="14" y="9"/>
                    </a:lnTo>
                    <a:lnTo>
                      <a:pt x="16" y="13"/>
                    </a:lnTo>
                    <a:lnTo>
                      <a:pt x="20" y="17"/>
                    </a:lnTo>
                    <a:lnTo>
                      <a:pt x="23" y="17"/>
                    </a:lnTo>
                    <a:lnTo>
                      <a:pt x="25" y="19"/>
                    </a:lnTo>
                    <a:lnTo>
                      <a:pt x="28" y="19"/>
                    </a:lnTo>
                    <a:lnTo>
                      <a:pt x="30" y="20"/>
                    </a:lnTo>
                    <a:lnTo>
                      <a:pt x="30" y="22"/>
                    </a:lnTo>
                    <a:lnTo>
                      <a:pt x="31" y="24"/>
                    </a:lnTo>
                    <a:lnTo>
                      <a:pt x="31" y="28"/>
                    </a:lnTo>
                    <a:lnTo>
                      <a:pt x="33" y="30"/>
                    </a:lnTo>
                    <a:lnTo>
                      <a:pt x="35" y="30"/>
                    </a:lnTo>
                    <a:lnTo>
                      <a:pt x="34" y="33"/>
                    </a:lnTo>
                    <a:lnTo>
                      <a:pt x="33" y="34"/>
                    </a:lnTo>
                    <a:lnTo>
                      <a:pt x="31" y="34"/>
                    </a:lnTo>
                    <a:lnTo>
                      <a:pt x="28" y="31"/>
                    </a:lnTo>
                    <a:lnTo>
                      <a:pt x="28" y="34"/>
                    </a:lnTo>
                    <a:lnTo>
                      <a:pt x="24" y="34"/>
                    </a:lnTo>
                    <a:lnTo>
                      <a:pt x="21" y="33"/>
                    </a:lnTo>
                    <a:lnTo>
                      <a:pt x="20" y="31"/>
                    </a:lnTo>
                    <a:lnTo>
                      <a:pt x="20" y="29"/>
                    </a:lnTo>
                    <a:lnTo>
                      <a:pt x="23" y="28"/>
                    </a:lnTo>
                    <a:lnTo>
                      <a:pt x="19" y="28"/>
                    </a:lnTo>
                    <a:lnTo>
                      <a:pt x="18" y="29"/>
                    </a:lnTo>
                    <a:lnTo>
                      <a:pt x="18" y="30"/>
                    </a:lnTo>
                    <a:lnTo>
                      <a:pt x="10" y="22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Freeform 52">
                <a:extLst>
                  <a:ext uri="{FF2B5EF4-FFF2-40B4-BE49-F238E27FC236}">
                    <a16:creationId xmlns:a16="http://schemas.microsoft.com/office/drawing/2014/main" id="{4844D6E6-3C28-DE6A-CB97-4699283F96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8775" y="5480051"/>
                <a:ext cx="12700" cy="238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8" y="2"/>
                  </a:cxn>
                  <a:cxn ang="0">
                    <a:pos x="8" y="6"/>
                  </a:cxn>
                  <a:cxn ang="0">
                    <a:pos x="7" y="8"/>
                  </a:cxn>
                  <a:cxn ang="0">
                    <a:pos x="6" y="9"/>
                  </a:cxn>
                  <a:cxn ang="0">
                    <a:pos x="3" y="14"/>
                  </a:cxn>
                  <a:cxn ang="0">
                    <a:pos x="2" y="15"/>
                  </a:cxn>
                  <a:cxn ang="0">
                    <a:pos x="0" y="13"/>
                  </a:cxn>
                  <a:cxn ang="0">
                    <a:pos x="0" y="7"/>
                  </a:cxn>
                  <a:cxn ang="0">
                    <a:pos x="1" y="5"/>
                  </a:cxn>
                  <a:cxn ang="0">
                    <a:pos x="1" y="2"/>
                  </a:cxn>
                  <a:cxn ang="0">
                    <a:pos x="0" y="0"/>
                  </a:cxn>
                </a:cxnLst>
                <a:rect l="0" t="0" r="r" b="b"/>
                <a:pathLst>
                  <a:path w="8" h="15">
                    <a:moveTo>
                      <a:pt x="0" y="0"/>
                    </a:moveTo>
                    <a:lnTo>
                      <a:pt x="4" y="0"/>
                    </a:lnTo>
                    <a:lnTo>
                      <a:pt x="7" y="1"/>
                    </a:lnTo>
                    <a:lnTo>
                      <a:pt x="8" y="2"/>
                    </a:lnTo>
                    <a:lnTo>
                      <a:pt x="8" y="6"/>
                    </a:lnTo>
                    <a:lnTo>
                      <a:pt x="7" y="8"/>
                    </a:lnTo>
                    <a:lnTo>
                      <a:pt x="6" y="9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0" y="13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Freeform 53">
                <a:extLst>
                  <a:ext uri="{FF2B5EF4-FFF2-40B4-BE49-F238E27FC236}">
                    <a16:creationId xmlns:a16="http://schemas.microsoft.com/office/drawing/2014/main" id="{4FEEB6DA-72DF-38A1-83EF-A22D697AED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0663" y="5435601"/>
                <a:ext cx="65088" cy="412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41" y="7"/>
                  </a:cxn>
                  <a:cxn ang="0">
                    <a:pos x="39" y="12"/>
                  </a:cxn>
                  <a:cxn ang="0">
                    <a:pos x="39" y="19"/>
                  </a:cxn>
                  <a:cxn ang="0">
                    <a:pos x="41" y="23"/>
                  </a:cxn>
                  <a:cxn ang="0">
                    <a:pos x="29" y="26"/>
                  </a:cxn>
                  <a:cxn ang="0">
                    <a:pos x="17" y="23"/>
                  </a:cxn>
                  <a:cxn ang="0">
                    <a:pos x="7" y="18"/>
                  </a:cxn>
                  <a:cxn ang="0">
                    <a:pos x="0" y="11"/>
                  </a:cxn>
                  <a:cxn ang="0">
                    <a:pos x="1" y="8"/>
                  </a:cxn>
                  <a:cxn ang="0">
                    <a:pos x="2" y="7"/>
                  </a:cxn>
                  <a:cxn ang="0">
                    <a:pos x="3" y="7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2" y="7"/>
                  </a:cxn>
                  <a:cxn ang="0">
                    <a:pos x="17" y="5"/>
                  </a:cxn>
                  <a:cxn ang="0">
                    <a:pos x="21" y="4"/>
                  </a:cxn>
                  <a:cxn ang="0">
                    <a:pos x="23" y="2"/>
                  </a:cxn>
                  <a:cxn ang="0">
                    <a:pos x="24" y="0"/>
                  </a:cxn>
                </a:cxnLst>
                <a:rect l="0" t="0" r="r" b="b"/>
                <a:pathLst>
                  <a:path w="41" h="26">
                    <a:moveTo>
                      <a:pt x="24" y="0"/>
                    </a:moveTo>
                    <a:lnTo>
                      <a:pt x="41" y="7"/>
                    </a:lnTo>
                    <a:lnTo>
                      <a:pt x="39" y="12"/>
                    </a:lnTo>
                    <a:lnTo>
                      <a:pt x="39" y="19"/>
                    </a:lnTo>
                    <a:lnTo>
                      <a:pt x="41" y="23"/>
                    </a:lnTo>
                    <a:lnTo>
                      <a:pt x="29" y="26"/>
                    </a:lnTo>
                    <a:lnTo>
                      <a:pt x="17" y="23"/>
                    </a:lnTo>
                    <a:lnTo>
                      <a:pt x="7" y="18"/>
                    </a:lnTo>
                    <a:lnTo>
                      <a:pt x="0" y="11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3" y="7"/>
                    </a:lnTo>
                    <a:lnTo>
                      <a:pt x="8" y="9"/>
                    </a:lnTo>
                    <a:lnTo>
                      <a:pt x="11" y="9"/>
                    </a:lnTo>
                    <a:lnTo>
                      <a:pt x="12" y="7"/>
                    </a:lnTo>
                    <a:lnTo>
                      <a:pt x="17" y="5"/>
                    </a:lnTo>
                    <a:lnTo>
                      <a:pt x="21" y="4"/>
                    </a:lnTo>
                    <a:lnTo>
                      <a:pt x="23" y="2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Freeform 54">
                <a:extLst>
                  <a:ext uri="{FF2B5EF4-FFF2-40B4-BE49-F238E27FC236}">
                    <a16:creationId xmlns:a16="http://schemas.microsoft.com/office/drawing/2014/main" id="{A213390B-14B6-EE3E-E102-519020038F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7175" y="5435601"/>
                <a:ext cx="44450" cy="5080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7" y="0"/>
                  </a:cxn>
                  <a:cxn ang="0">
                    <a:pos x="18" y="2"/>
                  </a:cxn>
                  <a:cxn ang="0">
                    <a:pos x="17" y="4"/>
                  </a:cxn>
                  <a:cxn ang="0">
                    <a:pos x="17" y="6"/>
                  </a:cxn>
                  <a:cxn ang="0">
                    <a:pos x="14" y="9"/>
                  </a:cxn>
                  <a:cxn ang="0">
                    <a:pos x="14" y="14"/>
                  </a:cxn>
                  <a:cxn ang="0">
                    <a:pos x="15" y="18"/>
                  </a:cxn>
                  <a:cxn ang="0">
                    <a:pos x="25" y="18"/>
                  </a:cxn>
                  <a:cxn ang="0">
                    <a:pos x="28" y="19"/>
                  </a:cxn>
                  <a:cxn ang="0">
                    <a:pos x="28" y="20"/>
                  </a:cxn>
                  <a:cxn ang="0">
                    <a:pos x="20" y="30"/>
                  </a:cxn>
                  <a:cxn ang="0">
                    <a:pos x="17" y="32"/>
                  </a:cxn>
                  <a:cxn ang="0">
                    <a:pos x="16" y="32"/>
                  </a:cxn>
                  <a:cxn ang="0">
                    <a:pos x="14" y="30"/>
                  </a:cxn>
                  <a:cxn ang="0">
                    <a:pos x="13" y="29"/>
                  </a:cxn>
                  <a:cxn ang="0">
                    <a:pos x="13" y="28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8" y="22"/>
                  </a:cxn>
                  <a:cxn ang="0">
                    <a:pos x="8" y="20"/>
                  </a:cxn>
                  <a:cxn ang="0">
                    <a:pos x="7" y="19"/>
                  </a:cxn>
                  <a:cxn ang="0">
                    <a:pos x="6" y="16"/>
                  </a:cxn>
                  <a:cxn ang="0">
                    <a:pos x="1" y="14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4" y="9"/>
                  </a:cxn>
                  <a:cxn ang="0">
                    <a:pos x="4" y="5"/>
                  </a:cxn>
                  <a:cxn ang="0">
                    <a:pos x="7" y="5"/>
                  </a:cxn>
                  <a:cxn ang="0">
                    <a:pos x="9" y="4"/>
                  </a:cxn>
                  <a:cxn ang="0">
                    <a:pos x="10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32">
                    <a:moveTo>
                      <a:pt x="10" y="0"/>
                    </a:moveTo>
                    <a:lnTo>
                      <a:pt x="17" y="0"/>
                    </a:lnTo>
                    <a:lnTo>
                      <a:pt x="18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4" y="9"/>
                    </a:lnTo>
                    <a:lnTo>
                      <a:pt x="14" y="14"/>
                    </a:lnTo>
                    <a:lnTo>
                      <a:pt x="15" y="18"/>
                    </a:lnTo>
                    <a:lnTo>
                      <a:pt x="25" y="18"/>
                    </a:lnTo>
                    <a:lnTo>
                      <a:pt x="28" y="19"/>
                    </a:lnTo>
                    <a:lnTo>
                      <a:pt x="28" y="20"/>
                    </a:lnTo>
                    <a:lnTo>
                      <a:pt x="20" y="30"/>
                    </a:lnTo>
                    <a:lnTo>
                      <a:pt x="17" y="32"/>
                    </a:lnTo>
                    <a:lnTo>
                      <a:pt x="16" y="32"/>
                    </a:lnTo>
                    <a:lnTo>
                      <a:pt x="14" y="30"/>
                    </a:lnTo>
                    <a:lnTo>
                      <a:pt x="13" y="29"/>
                    </a:lnTo>
                    <a:lnTo>
                      <a:pt x="13" y="28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8" y="22"/>
                    </a:lnTo>
                    <a:lnTo>
                      <a:pt x="8" y="20"/>
                    </a:lnTo>
                    <a:lnTo>
                      <a:pt x="7" y="19"/>
                    </a:lnTo>
                    <a:lnTo>
                      <a:pt x="6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4" y="5"/>
                    </a:lnTo>
                    <a:lnTo>
                      <a:pt x="7" y="5"/>
                    </a:lnTo>
                    <a:lnTo>
                      <a:pt x="9" y="4"/>
                    </a:lnTo>
                    <a:lnTo>
                      <a:pt x="10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Freeform 55">
                <a:extLst>
                  <a:ext uri="{FF2B5EF4-FFF2-40B4-BE49-F238E27FC236}">
                    <a16:creationId xmlns:a16="http://schemas.microsoft.com/office/drawing/2014/main" id="{B512F2F6-02AD-438B-336D-931A85DF3B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4325" y="5464176"/>
                <a:ext cx="17463" cy="1587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7" y="0"/>
                  </a:cxn>
                  <a:cxn ang="0">
                    <a:pos x="9" y="4"/>
                  </a:cxn>
                  <a:cxn ang="0">
                    <a:pos x="11" y="7"/>
                  </a:cxn>
                  <a:cxn ang="0">
                    <a:pos x="11" y="10"/>
                  </a:cxn>
                  <a:cxn ang="0">
                    <a:pos x="4" y="10"/>
                  </a:cxn>
                  <a:cxn ang="0">
                    <a:pos x="0" y="8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10">
                    <a:moveTo>
                      <a:pt x="4" y="0"/>
                    </a:moveTo>
                    <a:lnTo>
                      <a:pt x="7" y="0"/>
                    </a:lnTo>
                    <a:lnTo>
                      <a:pt x="9" y="4"/>
                    </a:lnTo>
                    <a:lnTo>
                      <a:pt x="11" y="7"/>
                    </a:lnTo>
                    <a:lnTo>
                      <a:pt x="11" y="10"/>
                    </a:lnTo>
                    <a:lnTo>
                      <a:pt x="4" y="10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Freeform 56">
                <a:extLst>
                  <a:ext uri="{FF2B5EF4-FFF2-40B4-BE49-F238E27FC236}">
                    <a16:creationId xmlns:a16="http://schemas.microsoft.com/office/drawing/2014/main" id="{FE825004-0145-BFD1-DFF6-521CF27FD9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70513" y="5438776"/>
                <a:ext cx="23813" cy="206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5" y="3"/>
                  </a:cxn>
                  <a:cxn ang="0">
                    <a:pos x="15" y="5"/>
                  </a:cxn>
                  <a:cxn ang="0">
                    <a:pos x="14" y="6"/>
                  </a:cxn>
                  <a:cxn ang="0">
                    <a:pos x="14" y="7"/>
                  </a:cxn>
                  <a:cxn ang="0">
                    <a:pos x="12" y="7"/>
                  </a:cxn>
                  <a:cxn ang="0">
                    <a:pos x="11" y="9"/>
                  </a:cxn>
                  <a:cxn ang="0">
                    <a:pos x="12" y="10"/>
                  </a:cxn>
                  <a:cxn ang="0">
                    <a:pos x="15" y="11"/>
                  </a:cxn>
                  <a:cxn ang="0">
                    <a:pos x="14" y="13"/>
                  </a:cxn>
                  <a:cxn ang="0">
                    <a:pos x="9" y="13"/>
                  </a:cxn>
                  <a:cxn ang="0">
                    <a:pos x="4" y="11"/>
                  </a:cxn>
                  <a:cxn ang="0">
                    <a:pos x="0" y="11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5" y="2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15" h="13">
                    <a:moveTo>
                      <a:pt x="10" y="0"/>
                    </a:moveTo>
                    <a:lnTo>
                      <a:pt x="15" y="3"/>
                    </a:lnTo>
                    <a:lnTo>
                      <a:pt x="15" y="5"/>
                    </a:lnTo>
                    <a:lnTo>
                      <a:pt x="14" y="6"/>
                    </a:lnTo>
                    <a:lnTo>
                      <a:pt x="14" y="7"/>
                    </a:lnTo>
                    <a:lnTo>
                      <a:pt x="12" y="7"/>
                    </a:lnTo>
                    <a:lnTo>
                      <a:pt x="11" y="9"/>
                    </a:lnTo>
                    <a:lnTo>
                      <a:pt x="12" y="10"/>
                    </a:lnTo>
                    <a:lnTo>
                      <a:pt x="15" y="11"/>
                    </a:lnTo>
                    <a:lnTo>
                      <a:pt x="14" y="13"/>
                    </a:lnTo>
                    <a:lnTo>
                      <a:pt x="9" y="13"/>
                    </a:lnTo>
                    <a:lnTo>
                      <a:pt x="4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Freeform 57">
                <a:extLst>
                  <a:ext uri="{FF2B5EF4-FFF2-40B4-BE49-F238E27FC236}">
                    <a16:creationId xmlns:a16="http://schemas.microsoft.com/office/drawing/2014/main" id="{C2271D0A-5F92-D49C-8E30-AFBCEA3277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491163"/>
                <a:ext cx="68263" cy="762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12" y="0"/>
                  </a:cxn>
                  <a:cxn ang="0">
                    <a:pos x="17" y="5"/>
                  </a:cxn>
                  <a:cxn ang="0">
                    <a:pos x="21" y="11"/>
                  </a:cxn>
                  <a:cxn ang="0">
                    <a:pos x="25" y="16"/>
                  </a:cxn>
                  <a:cxn ang="0">
                    <a:pos x="32" y="26"/>
                  </a:cxn>
                  <a:cxn ang="0">
                    <a:pos x="36" y="29"/>
                  </a:cxn>
                  <a:cxn ang="0">
                    <a:pos x="38" y="34"/>
                  </a:cxn>
                  <a:cxn ang="0">
                    <a:pos x="38" y="42"/>
                  </a:cxn>
                  <a:cxn ang="0">
                    <a:pos x="39" y="44"/>
                  </a:cxn>
                  <a:cxn ang="0">
                    <a:pos x="40" y="46"/>
                  </a:cxn>
                  <a:cxn ang="0">
                    <a:pos x="43" y="47"/>
                  </a:cxn>
                  <a:cxn ang="0">
                    <a:pos x="39" y="48"/>
                  </a:cxn>
                  <a:cxn ang="0">
                    <a:pos x="37" y="47"/>
                  </a:cxn>
                  <a:cxn ang="0">
                    <a:pos x="33" y="44"/>
                  </a:cxn>
                  <a:cxn ang="0">
                    <a:pos x="30" y="41"/>
                  </a:cxn>
                  <a:cxn ang="0">
                    <a:pos x="28" y="37"/>
                  </a:cxn>
                  <a:cxn ang="0">
                    <a:pos x="25" y="30"/>
                  </a:cxn>
                  <a:cxn ang="0">
                    <a:pos x="25" y="29"/>
                  </a:cxn>
                  <a:cxn ang="0">
                    <a:pos x="24" y="28"/>
                  </a:cxn>
                  <a:cxn ang="0">
                    <a:pos x="23" y="29"/>
                  </a:cxn>
                  <a:cxn ang="0">
                    <a:pos x="22" y="29"/>
                  </a:cxn>
                  <a:cxn ang="0">
                    <a:pos x="21" y="30"/>
                  </a:cxn>
                  <a:cxn ang="0">
                    <a:pos x="16" y="30"/>
                  </a:cxn>
                  <a:cxn ang="0">
                    <a:pos x="16" y="27"/>
                  </a:cxn>
                  <a:cxn ang="0">
                    <a:pos x="15" y="25"/>
                  </a:cxn>
                  <a:cxn ang="0">
                    <a:pos x="15" y="21"/>
                  </a:cxn>
                  <a:cxn ang="0">
                    <a:pos x="14" y="19"/>
                  </a:cxn>
                  <a:cxn ang="0">
                    <a:pos x="11" y="16"/>
                  </a:cxn>
                  <a:cxn ang="0">
                    <a:pos x="10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7"/>
                  </a:cxn>
                  <a:cxn ang="0">
                    <a:pos x="7" y="6"/>
                  </a:cxn>
                  <a:cxn ang="0">
                    <a:pos x="4" y="8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8"/>
                  </a:cxn>
                  <a:cxn ang="0">
                    <a:pos x="0" y="0"/>
                  </a:cxn>
                </a:cxnLst>
                <a:rect l="0" t="0" r="r" b="b"/>
                <a:pathLst>
                  <a:path w="43" h="48">
                    <a:moveTo>
                      <a:pt x="0" y="0"/>
                    </a:moveTo>
                    <a:lnTo>
                      <a:pt x="1" y="1"/>
                    </a:lnTo>
                    <a:lnTo>
                      <a:pt x="3" y="1"/>
                    </a:lnTo>
                    <a:lnTo>
                      <a:pt x="5" y="0"/>
                    </a:lnTo>
                    <a:lnTo>
                      <a:pt x="12" y="0"/>
                    </a:lnTo>
                    <a:lnTo>
                      <a:pt x="17" y="5"/>
                    </a:lnTo>
                    <a:lnTo>
                      <a:pt x="21" y="11"/>
                    </a:lnTo>
                    <a:lnTo>
                      <a:pt x="25" y="16"/>
                    </a:lnTo>
                    <a:lnTo>
                      <a:pt x="32" y="26"/>
                    </a:lnTo>
                    <a:lnTo>
                      <a:pt x="36" y="29"/>
                    </a:lnTo>
                    <a:lnTo>
                      <a:pt x="38" y="34"/>
                    </a:lnTo>
                    <a:lnTo>
                      <a:pt x="38" y="42"/>
                    </a:lnTo>
                    <a:lnTo>
                      <a:pt x="39" y="44"/>
                    </a:lnTo>
                    <a:lnTo>
                      <a:pt x="40" y="46"/>
                    </a:lnTo>
                    <a:lnTo>
                      <a:pt x="43" y="47"/>
                    </a:lnTo>
                    <a:lnTo>
                      <a:pt x="39" y="48"/>
                    </a:lnTo>
                    <a:lnTo>
                      <a:pt x="37" y="47"/>
                    </a:lnTo>
                    <a:lnTo>
                      <a:pt x="33" y="44"/>
                    </a:lnTo>
                    <a:lnTo>
                      <a:pt x="30" y="41"/>
                    </a:lnTo>
                    <a:lnTo>
                      <a:pt x="28" y="37"/>
                    </a:lnTo>
                    <a:lnTo>
                      <a:pt x="25" y="30"/>
                    </a:lnTo>
                    <a:lnTo>
                      <a:pt x="25" y="29"/>
                    </a:lnTo>
                    <a:lnTo>
                      <a:pt x="24" y="28"/>
                    </a:lnTo>
                    <a:lnTo>
                      <a:pt x="23" y="29"/>
                    </a:lnTo>
                    <a:lnTo>
                      <a:pt x="22" y="29"/>
                    </a:lnTo>
                    <a:lnTo>
                      <a:pt x="21" y="30"/>
                    </a:lnTo>
                    <a:lnTo>
                      <a:pt x="16" y="30"/>
                    </a:lnTo>
                    <a:lnTo>
                      <a:pt x="16" y="27"/>
                    </a:lnTo>
                    <a:lnTo>
                      <a:pt x="15" y="25"/>
                    </a:lnTo>
                    <a:lnTo>
                      <a:pt x="15" y="21"/>
                    </a:lnTo>
                    <a:lnTo>
                      <a:pt x="14" y="19"/>
                    </a:lnTo>
                    <a:lnTo>
                      <a:pt x="11" y="16"/>
                    </a:lnTo>
                    <a:lnTo>
                      <a:pt x="10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7"/>
                    </a:lnTo>
                    <a:lnTo>
                      <a:pt x="7" y="6"/>
                    </a:lnTo>
                    <a:lnTo>
                      <a:pt x="4" y="8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58">
                <a:extLst>
                  <a:ext uri="{FF2B5EF4-FFF2-40B4-BE49-F238E27FC236}">
                    <a16:creationId xmlns:a16="http://schemas.microsoft.com/office/drawing/2014/main" id="{74680B33-CA39-4714-198B-D5CB447857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1325" y="5500688"/>
                <a:ext cx="12700" cy="158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2"/>
                  </a:cxn>
                  <a:cxn ang="0">
                    <a:pos x="7" y="5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6" y="10"/>
                  </a:cxn>
                  <a:cxn ang="0">
                    <a:pos x="4" y="9"/>
                  </a:cxn>
                  <a:cxn ang="0">
                    <a:pos x="1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5" y="2"/>
                    </a:lnTo>
                    <a:lnTo>
                      <a:pt x="7" y="5"/>
                    </a:lnTo>
                    <a:lnTo>
                      <a:pt x="8" y="7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9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Freeform 59">
                <a:extLst>
                  <a:ext uri="{FF2B5EF4-FFF2-40B4-BE49-F238E27FC236}">
                    <a16:creationId xmlns:a16="http://schemas.microsoft.com/office/drawing/2014/main" id="{A5A07A07-B94E-A3ED-9A10-7342232EA7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461000" y="5514976"/>
                <a:ext cx="23813" cy="41275"/>
              </a:xfrm>
              <a:custGeom>
                <a:avLst/>
                <a:gdLst/>
                <a:ahLst/>
                <a:cxnLst>
                  <a:cxn ang="0">
                    <a:pos x="13" y="17"/>
                  </a:cxn>
                  <a:cxn ang="0">
                    <a:pos x="15" y="21"/>
                  </a:cxn>
                  <a:cxn ang="0">
                    <a:pos x="15" y="24"/>
                  </a:cxn>
                  <a:cxn ang="0">
                    <a:pos x="14" y="26"/>
                  </a:cxn>
                  <a:cxn ang="0">
                    <a:pos x="13" y="17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8" y="3"/>
                  </a:cxn>
                  <a:cxn ang="0">
                    <a:pos x="8" y="5"/>
                  </a:cxn>
                  <a:cxn ang="0">
                    <a:pos x="9" y="7"/>
                  </a:cxn>
                  <a:cxn ang="0">
                    <a:pos x="10" y="8"/>
                  </a:cxn>
                  <a:cxn ang="0">
                    <a:pos x="14" y="8"/>
                  </a:cxn>
                  <a:cxn ang="0">
                    <a:pos x="15" y="10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1" y="17"/>
                  </a:cxn>
                  <a:cxn ang="0">
                    <a:pos x="9" y="15"/>
                  </a:cxn>
                  <a:cxn ang="0">
                    <a:pos x="8" y="15"/>
                  </a:cxn>
                  <a:cxn ang="0">
                    <a:pos x="7" y="14"/>
                  </a:cxn>
                  <a:cxn ang="0">
                    <a:pos x="7" y="12"/>
                  </a:cxn>
                  <a:cxn ang="0">
                    <a:pos x="8" y="11"/>
                  </a:cxn>
                  <a:cxn ang="0">
                    <a:pos x="6" y="8"/>
                  </a:cxn>
                  <a:cxn ang="0">
                    <a:pos x="4" y="10"/>
                  </a:cxn>
                  <a:cxn ang="0">
                    <a:pos x="3" y="10"/>
                  </a:cxn>
                  <a:cxn ang="0">
                    <a:pos x="2" y="11"/>
                  </a:cxn>
                  <a:cxn ang="0">
                    <a:pos x="0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0"/>
                  </a:cxn>
                </a:cxnLst>
                <a:rect l="0" t="0" r="r" b="b"/>
                <a:pathLst>
                  <a:path w="15" h="26">
                    <a:moveTo>
                      <a:pt x="13" y="17"/>
                    </a:moveTo>
                    <a:lnTo>
                      <a:pt x="15" y="21"/>
                    </a:lnTo>
                    <a:lnTo>
                      <a:pt x="15" y="24"/>
                    </a:lnTo>
                    <a:lnTo>
                      <a:pt x="14" y="26"/>
                    </a:lnTo>
                    <a:lnTo>
                      <a:pt x="13" y="17"/>
                    </a:lnTo>
                    <a:close/>
                    <a:moveTo>
                      <a:pt x="3" y="0"/>
                    </a:moveTo>
                    <a:lnTo>
                      <a:pt x="6" y="0"/>
                    </a:lnTo>
                    <a:lnTo>
                      <a:pt x="8" y="3"/>
                    </a:lnTo>
                    <a:lnTo>
                      <a:pt x="8" y="5"/>
                    </a:lnTo>
                    <a:lnTo>
                      <a:pt x="9" y="7"/>
                    </a:lnTo>
                    <a:lnTo>
                      <a:pt x="10" y="8"/>
                    </a:lnTo>
                    <a:lnTo>
                      <a:pt x="14" y="8"/>
                    </a:lnTo>
                    <a:lnTo>
                      <a:pt x="15" y="10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1" y="17"/>
                    </a:lnTo>
                    <a:lnTo>
                      <a:pt x="9" y="15"/>
                    </a:lnTo>
                    <a:lnTo>
                      <a:pt x="8" y="15"/>
                    </a:lnTo>
                    <a:lnTo>
                      <a:pt x="7" y="14"/>
                    </a:lnTo>
                    <a:lnTo>
                      <a:pt x="7" y="12"/>
                    </a:lnTo>
                    <a:lnTo>
                      <a:pt x="8" y="11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3" y="10"/>
                    </a:lnTo>
                    <a:lnTo>
                      <a:pt x="2" y="11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3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Freeform 60">
                <a:extLst>
                  <a:ext uri="{FF2B5EF4-FFF2-40B4-BE49-F238E27FC236}">
                    <a16:creationId xmlns:a16="http://schemas.microsoft.com/office/drawing/2014/main" id="{09123602-5AFA-5486-EF77-42F0EBF945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7838" y="5516563"/>
                <a:ext cx="15875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7" y="3"/>
                  </a:cxn>
                  <a:cxn ang="0">
                    <a:pos x="10" y="5"/>
                  </a:cxn>
                  <a:cxn ang="0">
                    <a:pos x="10" y="7"/>
                  </a:cxn>
                  <a:cxn ang="0">
                    <a:pos x="4" y="7"/>
                  </a:cxn>
                  <a:cxn ang="0">
                    <a:pos x="2" y="6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10" h="7">
                    <a:moveTo>
                      <a:pt x="0" y="0"/>
                    </a:moveTo>
                    <a:lnTo>
                      <a:pt x="2" y="2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7" y="3"/>
                    </a:lnTo>
                    <a:lnTo>
                      <a:pt x="10" y="5"/>
                    </a:lnTo>
                    <a:lnTo>
                      <a:pt x="10" y="7"/>
                    </a:lnTo>
                    <a:lnTo>
                      <a:pt x="4" y="7"/>
                    </a:lnTo>
                    <a:lnTo>
                      <a:pt x="2" y="6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2" name="Freeform 61">
                <a:extLst>
                  <a:ext uri="{FF2B5EF4-FFF2-40B4-BE49-F238E27FC236}">
                    <a16:creationId xmlns:a16="http://schemas.microsoft.com/office/drawing/2014/main" id="{53F570F0-18A6-B91E-3FEA-9DC605418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7675" y="5526088"/>
                <a:ext cx="14288" cy="1270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5" y="0"/>
                  </a:cxn>
                  <a:cxn ang="0">
                    <a:pos x="8" y="1"/>
                  </a:cxn>
                  <a:cxn ang="0">
                    <a:pos x="9" y="4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3" y="6"/>
                  </a:cxn>
                  <a:cxn ang="0">
                    <a:pos x="2" y="4"/>
                  </a:cxn>
                  <a:cxn ang="0">
                    <a:pos x="0" y="4"/>
                  </a:cxn>
                  <a:cxn ang="0">
                    <a:pos x="3" y="0"/>
                  </a:cxn>
                </a:cxnLst>
                <a:rect l="0" t="0" r="r" b="b"/>
                <a:pathLst>
                  <a:path w="9" h="8">
                    <a:moveTo>
                      <a:pt x="3" y="0"/>
                    </a:moveTo>
                    <a:lnTo>
                      <a:pt x="5" y="0"/>
                    </a:lnTo>
                    <a:lnTo>
                      <a:pt x="8" y="1"/>
                    </a:lnTo>
                    <a:lnTo>
                      <a:pt x="9" y="4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3" y="6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3" name="Freeform 62">
                <a:extLst>
                  <a:ext uri="{FF2B5EF4-FFF2-40B4-BE49-F238E27FC236}">
                    <a16:creationId xmlns:a16="http://schemas.microsoft.com/office/drawing/2014/main" id="{01840B92-0AF1-9A79-0411-64DCA7FA7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9900" y="5527676"/>
                <a:ext cx="23813" cy="254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5" y="4"/>
                  </a:cxn>
                  <a:cxn ang="0">
                    <a:pos x="7" y="5"/>
                  </a:cxn>
                  <a:cxn ang="0">
                    <a:pos x="9" y="5"/>
                  </a:cxn>
                  <a:cxn ang="0">
                    <a:pos x="11" y="6"/>
                  </a:cxn>
                  <a:cxn ang="0">
                    <a:pos x="12" y="7"/>
                  </a:cxn>
                  <a:cxn ang="0">
                    <a:pos x="15" y="12"/>
                  </a:cxn>
                  <a:cxn ang="0">
                    <a:pos x="15" y="16"/>
                  </a:cxn>
                  <a:cxn ang="0">
                    <a:pos x="7" y="12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15" h="16">
                    <a:moveTo>
                      <a:pt x="1" y="0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5" y="4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11" y="6"/>
                    </a:lnTo>
                    <a:lnTo>
                      <a:pt x="12" y="7"/>
                    </a:lnTo>
                    <a:lnTo>
                      <a:pt x="15" y="12"/>
                    </a:lnTo>
                    <a:lnTo>
                      <a:pt x="15" y="16"/>
                    </a:lnTo>
                    <a:lnTo>
                      <a:pt x="7" y="12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4" name="Freeform 63">
                <a:extLst>
                  <a:ext uri="{FF2B5EF4-FFF2-40B4-BE49-F238E27FC236}">
                    <a16:creationId xmlns:a16="http://schemas.microsoft.com/office/drawing/2014/main" id="{4C9A1746-D6B0-B7EB-E4DC-94BEF8FAD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0213" y="5559426"/>
                <a:ext cx="11113" cy="1746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1"/>
                  </a:cxn>
                  <a:cxn ang="0">
                    <a:pos x="7" y="3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2" y="11"/>
                  </a:cxn>
                  <a:cxn ang="0">
                    <a:pos x="0" y="1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" y="3"/>
                  </a:cxn>
                  <a:cxn ang="0">
                    <a:pos x="5" y="0"/>
                  </a:cxn>
                </a:cxnLst>
                <a:rect l="0" t="0" r="r" b="b"/>
                <a:pathLst>
                  <a:path w="7" h="11">
                    <a:moveTo>
                      <a:pt x="5" y="0"/>
                    </a:moveTo>
                    <a:lnTo>
                      <a:pt x="7" y="1"/>
                    </a:lnTo>
                    <a:lnTo>
                      <a:pt x="7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11"/>
                    </a:lnTo>
                    <a:lnTo>
                      <a:pt x="0" y="1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64">
                <a:extLst>
                  <a:ext uri="{FF2B5EF4-FFF2-40B4-BE49-F238E27FC236}">
                    <a16:creationId xmlns:a16="http://schemas.microsoft.com/office/drawing/2014/main" id="{A13D06A2-D62A-F919-C796-6372B4914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0263" y="5592763"/>
                <a:ext cx="25400" cy="2222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"/>
                  </a:cxn>
                  <a:cxn ang="0">
                    <a:pos x="6" y="1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4" y="4"/>
                  </a:cxn>
                  <a:cxn ang="0">
                    <a:pos x="16" y="6"/>
                  </a:cxn>
                  <a:cxn ang="0">
                    <a:pos x="16" y="10"/>
                  </a:cxn>
                  <a:cxn ang="0">
                    <a:pos x="13" y="10"/>
                  </a:cxn>
                  <a:cxn ang="0">
                    <a:pos x="10" y="12"/>
                  </a:cxn>
                  <a:cxn ang="0">
                    <a:pos x="10" y="13"/>
                  </a:cxn>
                  <a:cxn ang="0">
                    <a:pos x="9" y="13"/>
                  </a:cxn>
                  <a:cxn ang="0">
                    <a:pos x="8" y="12"/>
                  </a:cxn>
                  <a:cxn ang="0">
                    <a:pos x="6" y="11"/>
                  </a:cxn>
                  <a:cxn ang="0">
                    <a:pos x="3" y="11"/>
                  </a:cxn>
                  <a:cxn ang="0">
                    <a:pos x="0" y="14"/>
                  </a:cxn>
                  <a:cxn ang="0">
                    <a:pos x="2" y="11"/>
                  </a:cxn>
                  <a:cxn ang="0">
                    <a:pos x="1" y="11"/>
                  </a:cxn>
                  <a:cxn ang="0">
                    <a:pos x="1" y="0"/>
                  </a:cxn>
                </a:cxnLst>
                <a:rect l="0" t="0" r="r" b="b"/>
                <a:pathLst>
                  <a:path w="16" h="14">
                    <a:moveTo>
                      <a:pt x="1" y="0"/>
                    </a:moveTo>
                    <a:lnTo>
                      <a:pt x="3" y="1"/>
                    </a:lnTo>
                    <a:lnTo>
                      <a:pt x="6" y="1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6" y="10"/>
                    </a:lnTo>
                    <a:lnTo>
                      <a:pt x="13" y="10"/>
                    </a:lnTo>
                    <a:lnTo>
                      <a:pt x="10" y="12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8" y="12"/>
                    </a:lnTo>
                    <a:lnTo>
                      <a:pt x="6" y="11"/>
                    </a:lnTo>
                    <a:lnTo>
                      <a:pt x="3" y="11"/>
                    </a:lnTo>
                    <a:lnTo>
                      <a:pt x="0" y="14"/>
                    </a:lnTo>
                    <a:lnTo>
                      <a:pt x="2" y="11"/>
                    </a:lnTo>
                    <a:lnTo>
                      <a:pt x="1" y="11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65">
                <a:extLst>
                  <a:ext uri="{FF2B5EF4-FFF2-40B4-BE49-F238E27FC236}">
                    <a16:creationId xmlns:a16="http://schemas.microsoft.com/office/drawing/2014/main" id="{B9104318-DDB9-3147-801C-B1D947440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5710238"/>
                <a:ext cx="11113" cy="127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2"/>
                  </a:cxn>
                  <a:cxn ang="0">
                    <a:pos x="7" y="8"/>
                  </a:cxn>
                  <a:cxn ang="0">
                    <a:pos x="5" y="7"/>
                  </a:cxn>
                  <a:cxn ang="0">
                    <a:pos x="0" y="7"/>
                  </a:cxn>
                  <a:cxn ang="0">
                    <a:pos x="1" y="6"/>
                  </a:cxn>
                  <a:cxn ang="0">
                    <a:pos x="3" y="3"/>
                  </a:cxn>
                  <a:cxn ang="0">
                    <a:pos x="4" y="3"/>
                  </a:cxn>
                  <a:cxn ang="0">
                    <a:pos x="5" y="1"/>
                  </a:cxn>
                  <a:cxn ang="0">
                    <a:pos x="5" y="0"/>
                  </a:cxn>
                </a:cxnLst>
                <a:rect l="0" t="0" r="r" b="b"/>
                <a:pathLst>
                  <a:path w="7" h="8">
                    <a:moveTo>
                      <a:pt x="5" y="0"/>
                    </a:moveTo>
                    <a:lnTo>
                      <a:pt x="7" y="2"/>
                    </a:lnTo>
                    <a:lnTo>
                      <a:pt x="7" y="8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3"/>
                    </a:lnTo>
                    <a:lnTo>
                      <a:pt x="4" y="3"/>
                    </a:lnTo>
                    <a:lnTo>
                      <a:pt x="5" y="1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7" name="Freeform 66">
                <a:extLst>
                  <a:ext uri="{FF2B5EF4-FFF2-40B4-BE49-F238E27FC236}">
                    <a16:creationId xmlns:a16="http://schemas.microsoft.com/office/drawing/2014/main" id="{B8A59841-5480-3294-D47C-E40DB3F592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013" y="5867401"/>
                <a:ext cx="9525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  <a:cxn ang="0">
                    <a:pos x="6" y="2"/>
                  </a:cxn>
                  <a:cxn ang="0">
                    <a:pos x="6" y="7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2" y="9"/>
                  </a:cxn>
                  <a:cxn ang="0">
                    <a:pos x="0" y="7"/>
                  </a:cxn>
                  <a:cxn ang="0">
                    <a:pos x="0" y="0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2" y="1"/>
                    </a:lnTo>
                    <a:lnTo>
                      <a:pt x="6" y="2"/>
                    </a:lnTo>
                    <a:lnTo>
                      <a:pt x="6" y="7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2" y="9"/>
                    </a:lnTo>
                    <a:lnTo>
                      <a:pt x="0" y="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8" name="Freeform 67">
                <a:extLst>
                  <a:ext uri="{FF2B5EF4-FFF2-40B4-BE49-F238E27FC236}">
                    <a16:creationId xmlns:a16="http://schemas.microsoft.com/office/drawing/2014/main" id="{8ACE1A3F-3CC6-2893-C421-F58ABC8FD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750" y="5889626"/>
                <a:ext cx="69850" cy="46038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41" y="2"/>
                  </a:cxn>
                  <a:cxn ang="0">
                    <a:pos x="44" y="7"/>
                  </a:cxn>
                  <a:cxn ang="0">
                    <a:pos x="44" y="16"/>
                  </a:cxn>
                  <a:cxn ang="0">
                    <a:pos x="38" y="19"/>
                  </a:cxn>
                  <a:cxn ang="0">
                    <a:pos x="21" y="19"/>
                  </a:cxn>
                  <a:cxn ang="0">
                    <a:pos x="17" y="21"/>
                  </a:cxn>
                  <a:cxn ang="0">
                    <a:pos x="10" y="28"/>
                  </a:cxn>
                  <a:cxn ang="0">
                    <a:pos x="6" y="29"/>
                  </a:cxn>
                  <a:cxn ang="0">
                    <a:pos x="0" y="27"/>
                  </a:cxn>
                  <a:cxn ang="0">
                    <a:pos x="0" y="21"/>
                  </a:cxn>
                  <a:cxn ang="0">
                    <a:pos x="10" y="12"/>
                  </a:cxn>
                  <a:cxn ang="0">
                    <a:pos x="11" y="6"/>
                  </a:cxn>
                  <a:cxn ang="0">
                    <a:pos x="25" y="3"/>
                  </a:cxn>
                  <a:cxn ang="0">
                    <a:pos x="31" y="1"/>
                  </a:cxn>
                  <a:cxn ang="0">
                    <a:pos x="37" y="0"/>
                  </a:cxn>
                </a:cxnLst>
                <a:rect l="0" t="0" r="r" b="b"/>
                <a:pathLst>
                  <a:path w="44" h="29">
                    <a:moveTo>
                      <a:pt x="37" y="0"/>
                    </a:moveTo>
                    <a:lnTo>
                      <a:pt x="41" y="2"/>
                    </a:lnTo>
                    <a:lnTo>
                      <a:pt x="44" y="7"/>
                    </a:lnTo>
                    <a:lnTo>
                      <a:pt x="44" y="16"/>
                    </a:lnTo>
                    <a:lnTo>
                      <a:pt x="38" y="19"/>
                    </a:lnTo>
                    <a:lnTo>
                      <a:pt x="21" y="19"/>
                    </a:lnTo>
                    <a:lnTo>
                      <a:pt x="17" y="21"/>
                    </a:lnTo>
                    <a:lnTo>
                      <a:pt x="10" y="28"/>
                    </a:lnTo>
                    <a:lnTo>
                      <a:pt x="6" y="29"/>
                    </a:lnTo>
                    <a:lnTo>
                      <a:pt x="0" y="27"/>
                    </a:lnTo>
                    <a:lnTo>
                      <a:pt x="0" y="21"/>
                    </a:lnTo>
                    <a:lnTo>
                      <a:pt x="10" y="12"/>
                    </a:lnTo>
                    <a:lnTo>
                      <a:pt x="11" y="6"/>
                    </a:lnTo>
                    <a:lnTo>
                      <a:pt x="25" y="3"/>
                    </a:lnTo>
                    <a:lnTo>
                      <a:pt x="31" y="1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9" name="Freeform 68">
                <a:extLst>
                  <a:ext uri="{FF2B5EF4-FFF2-40B4-BE49-F238E27FC236}">
                    <a16:creationId xmlns:a16="http://schemas.microsoft.com/office/drawing/2014/main" id="{97522683-1F40-799B-8BEE-C2C74672C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3838" y="5949951"/>
                <a:ext cx="14288" cy="95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5" y="0"/>
                  </a:cxn>
                  <a:cxn ang="0">
                    <a:pos x="7" y="2"/>
                  </a:cxn>
                  <a:cxn ang="0">
                    <a:pos x="9" y="2"/>
                  </a:cxn>
                  <a:cxn ang="0">
                    <a:pos x="7" y="6"/>
                  </a:cxn>
                  <a:cxn ang="0">
                    <a:pos x="5" y="6"/>
                  </a:cxn>
                  <a:cxn ang="0">
                    <a:pos x="0" y="4"/>
                  </a:cxn>
                  <a:cxn ang="0">
                    <a:pos x="1" y="2"/>
                  </a:cxn>
                  <a:cxn ang="0">
                    <a:pos x="2" y="0"/>
                  </a:cxn>
                </a:cxnLst>
                <a:rect l="0" t="0" r="r" b="b"/>
                <a:pathLst>
                  <a:path w="9" h="6">
                    <a:moveTo>
                      <a:pt x="2" y="0"/>
                    </a:moveTo>
                    <a:lnTo>
                      <a:pt x="5" y="0"/>
                    </a:lnTo>
                    <a:lnTo>
                      <a:pt x="7" y="2"/>
                    </a:lnTo>
                    <a:lnTo>
                      <a:pt x="9" y="2"/>
                    </a:lnTo>
                    <a:lnTo>
                      <a:pt x="7" y="6"/>
                    </a:lnTo>
                    <a:lnTo>
                      <a:pt x="5" y="6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0" name="Freeform 69">
                <a:extLst>
                  <a:ext uri="{FF2B5EF4-FFF2-40B4-BE49-F238E27FC236}">
                    <a16:creationId xmlns:a16="http://schemas.microsoft.com/office/drawing/2014/main" id="{78EA6BCE-8FF2-84B9-3B38-32338FBA8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3188" y="5992813"/>
                <a:ext cx="28575" cy="17463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8" y="1"/>
                  </a:cxn>
                  <a:cxn ang="0">
                    <a:pos x="17" y="4"/>
                  </a:cxn>
                  <a:cxn ang="0">
                    <a:pos x="15" y="7"/>
                  </a:cxn>
                  <a:cxn ang="0">
                    <a:pos x="13" y="10"/>
                  </a:cxn>
                  <a:cxn ang="0">
                    <a:pos x="10" y="11"/>
                  </a:cxn>
                  <a:cxn ang="0">
                    <a:pos x="4" y="11"/>
                  </a:cxn>
                  <a:cxn ang="0">
                    <a:pos x="0" y="10"/>
                  </a:cxn>
                  <a:cxn ang="0">
                    <a:pos x="5" y="3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8" h="11">
                    <a:moveTo>
                      <a:pt x="13" y="0"/>
                    </a:moveTo>
                    <a:lnTo>
                      <a:pt x="18" y="1"/>
                    </a:lnTo>
                    <a:lnTo>
                      <a:pt x="17" y="4"/>
                    </a:lnTo>
                    <a:lnTo>
                      <a:pt x="15" y="7"/>
                    </a:lnTo>
                    <a:lnTo>
                      <a:pt x="13" y="10"/>
                    </a:lnTo>
                    <a:lnTo>
                      <a:pt x="10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5" y="3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1" name="Freeform 70">
                <a:extLst>
                  <a:ext uri="{FF2B5EF4-FFF2-40B4-BE49-F238E27FC236}">
                    <a16:creationId xmlns:a16="http://schemas.microsoft.com/office/drawing/2014/main" id="{F450AC69-893A-8108-B007-2896B0A981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8113" y="6008688"/>
                <a:ext cx="17463" cy="63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1" y="0"/>
                  </a:cxn>
                  <a:cxn ang="0">
                    <a:pos x="11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1"/>
                  </a:cxn>
                  <a:cxn ang="0">
                    <a:pos x="2" y="1"/>
                  </a:cxn>
                  <a:cxn ang="0">
                    <a:pos x="4" y="0"/>
                  </a:cxn>
                </a:cxnLst>
                <a:rect l="0" t="0" r="r" b="b"/>
                <a:pathLst>
                  <a:path w="11" h="4">
                    <a:moveTo>
                      <a:pt x="4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2" y="1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2" name="Freeform 71">
                <a:extLst>
                  <a:ext uri="{FF2B5EF4-FFF2-40B4-BE49-F238E27FC236}">
                    <a16:creationId xmlns:a16="http://schemas.microsoft.com/office/drawing/2014/main" id="{5C856ACF-2466-2282-2EEE-078D1C111F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92550" y="6015038"/>
                <a:ext cx="20638" cy="1746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0"/>
                  </a:cxn>
                  <a:cxn ang="0">
                    <a:pos x="13" y="3"/>
                  </a:cxn>
                  <a:cxn ang="0">
                    <a:pos x="10" y="6"/>
                  </a:cxn>
                  <a:cxn ang="0">
                    <a:pos x="5" y="8"/>
                  </a:cxn>
                  <a:cxn ang="0">
                    <a:pos x="3" y="11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6" y="0"/>
                  </a:cxn>
                </a:cxnLst>
                <a:rect l="0" t="0" r="r" b="b"/>
                <a:pathLst>
                  <a:path w="13" h="11">
                    <a:moveTo>
                      <a:pt x="6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10" y="6"/>
                    </a:lnTo>
                    <a:lnTo>
                      <a:pt x="5" y="8"/>
                    </a:lnTo>
                    <a:lnTo>
                      <a:pt x="3" y="11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4" y="1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3" name="Freeform 72">
                <a:extLst>
                  <a:ext uri="{FF2B5EF4-FFF2-40B4-BE49-F238E27FC236}">
                    <a16:creationId xmlns:a16="http://schemas.microsoft.com/office/drawing/2014/main" id="{827B08AD-750F-6B9A-DF5A-3BE0F3D880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03625" y="6035676"/>
                <a:ext cx="15875" cy="1905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9" y="0"/>
                  </a:cxn>
                  <a:cxn ang="0">
                    <a:pos x="9" y="1"/>
                  </a:cxn>
                  <a:cxn ang="0">
                    <a:pos x="10" y="4"/>
                  </a:cxn>
                  <a:cxn ang="0">
                    <a:pos x="9" y="6"/>
                  </a:cxn>
                  <a:cxn ang="0">
                    <a:pos x="8" y="7"/>
                  </a:cxn>
                  <a:cxn ang="0">
                    <a:pos x="7" y="9"/>
                  </a:cxn>
                  <a:cxn ang="0">
                    <a:pos x="4" y="11"/>
                  </a:cxn>
                  <a:cxn ang="0">
                    <a:pos x="3" y="12"/>
                  </a:cxn>
                  <a:cxn ang="0">
                    <a:pos x="1" y="12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3" y="6"/>
                  </a:cxn>
                  <a:cxn ang="0">
                    <a:pos x="5" y="2"/>
                  </a:cxn>
                  <a:cxn ang="0">
                    <a:pos x="7" y="0"/>
                  </a:cxn>
                </a:cxnLst>
                <a:rect l="0" t="0" r="r" b="b"/>
                <a:pathLst>
                  <a:path w="10" h="12">
                    <a:moveTo>
                      <a:pt x="7" y="0"/>
                    </a:moveTo>
                    <a:lnTo>
                      <a:pt x="9" y="0"/>
                    </a:lnTo>
                    <a:lnTo>
                      <a:pt x="9" y="1"/>
                    </a:lnTo>
                    <a:lnTo>
                      <a:pt x="10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7" y="9"/>
                    </a:lnTo>
                    <a:lnTo>
                      <a:pt x="4" y="11"/>
                    </a:lnTo>
                    <a:lnTo>
                      <a:pt x="3" y="12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3" y="6"/>
                    </a:lnTo>
                    <a:lnTo>
                      <a:pt x="5" y="2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4" name="Freeform 73">
                <a:extLst>
                  <a:ext uri="{FF2B5EF4-FFF2-40B4-BE49-F238E27FC236}">
                    <a16:creationId xmlns:a16="http://schemas.microsoft.com/office/drawing/2014/main" id="{60BBA9AC-D027-3E64-01A0-49E1073F0B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3450" y="6048376"/>
                <a:ext cx="17463" cy="1111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7" y="0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9" y="5"/>
                  </a:cxn>
                  <a:cxn ang="0">
                    <a:pos x="7" y="6"/>
                  </a:cxn>
                  <a:cxn ang="0">
                    <a:pos x="4" y="7"/>
                  </a:cxn>
                  <a:cxn ang="0">
                    <a:pos x="0" y="7"/>
                  </a:cxn>
                  <a:cxn ang="0">
                    <a:pos x="5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7">
                    <a:moveTo>
                      <a:pt x="5" y="0"/>
                    </a:moveTo>
                    <a:lnTo>
                      <a:pt x="7" y="0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9" y="5"/>
                    </a:lnTo>
                    <a:lnTo>
                      <a:pt x="7" y="6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5" y="3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5" name="Freeform 74">
                <a:extLst>
                  <a:ext uri="{FF2B5EF4-FFF2-40B4-BE49-F238E27FC236}">
                    <a16:creationId xmlns:a16="http://schemas.microsoft.com/office/drawing/2014/main" id="{D1AA4108-A003-9459-0FFD-9F0EA51FAD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4475" y="4541838"/>
                <a:ext cx="1123950" cy="1347788"/>
              </a:xfrm>
              <a:custGeom>
                <a:avLst/>
                <a:gdLst/>
                <a:ahLst/>
                <a:cxnLst>
                  <a:cxn ang="0">
                    <a:pos x="231" y="0"/>
                  </a:cxn>
                  <a:cxn ang="0">
                    <a:pos x="251" y="19"/>
                  </a:cxn>
                  <a:cxn ang="0">
                    <a:pos x="280" y="18"/>
                  </a:cxn>
                  <a:cxn ang="0">
                    <a:pos x="346" y="33"/>
                  </a:cxn>
                  <a:cxn ang="0">
                    <a:pos x="430" y="39"/>
                  </a:cxn>
                  <a:cxn ang="0">
                    <a:pos x="483" y="29"/>
                  </a:cxn>
                  <a:cxn ang="0">
                    <a:pos x="536" y="113"/>
                  </a:cxn>
                  <a:cxn ang="0">
                    <a:pos x="662" y="508"/>
                  </a:cxn>
                  <a:cxn ang="0">
                    <a:pos x="699" y="507"/>
                  </a:cxn>
                  <a:cxn ang="0">
                    <a:pos x="605" y="530"/>
                  </a:cxn>
                  <a:cxn ang="0">
                    <a:pos x="538" y="527"/>
                  </a:cxn>
                  <a:cxn ang="0">
                    <a:pos x="515" y="497"/>
                  </a:cxn>
                  <a:cxn ang="0">
                    <a:pos x="465" y="506"/>
                  </a:cxn>
                  <a:cxn ang="0">
                    <a:pos x="461" y="527"/>
                  </a:cxn>
                  <a:cxn ang="0">
                    <a:pos x="476" y="537"/>
                  </a:cxn>
                  <a:cxn ang="0">
                    <a:pos x="437" y="572"/>
                  </a:cxn>
                  <a:cxn ang="0">
                    <a:pos x="418" y="593"/>
                  </a:cxn>
                  <a:cxn ang="0">
                    <a:pos x="405" y="613"/>
                  </a:cxn>
                  <a:cxn ang="0">
                    <a:pos x="390" y="593"/>
                  </a:cxn>
                  <a:cxn ang="0">
                    <a:pos x="428" y="523"/>
                  </a:cxn>
                  <a:cxn ang="0">
                    <a:pos x="417" y="505"/>
                  </a:cxn>
                  <a:cxn ang="0">
                    <a:pos x="368" y="557"/>
                  </a:cxn>
                  <a:cxn ang="0">
                    <a:pos x="351" y="586"/>
                  </a:cxn>
                  <a:cxn ang="0">
                    <a:pos x="336" y="600"/>
                  </a:cxn>
                  <a:cxn ang="0">
                    <a:pos x="337" y="654"/>
                  </a:cxn>
                  <a:cxn ang="0">
                    <a:pos x="320" y="683"/>
                  </a:cxn>
                  <a:cxn ang="0">
                    <a:pos x="292" y="708"/>
                  </a:cxn>
                  <a:cxn ang="0">
                    <a:pos x="249" y="754"/>
                  </a:cxn>
                  <a:cxn ang="0">
                    <a:pos x="210" y="786"/>
                  </a:cxn>
                  <a:cxn ang="0">
                    <a:pos x="176" y="808"/>
                  </a:cxn>
                  <a:cxn ang="0">
                    <a:pos x="132" y="831"/>
                  </a:cxn>
                  <a:cxn ang="0">
                    <a:pos x="111" y="843"/>
                  </a:cxn>
                  <a:cxn ang="0">
                    <a:pos x="152" y="813"/>
                  </a:cxn>
                  <a:cxn ang="0">
                    <a:pos x="191" y="767"/>
                  </a:cxn>
                  <a:cxn ang="0">
                    <a:pos x="237" y="712"/>
                  </a:cxn>
                  <a:cxn ang="0">
                    <a:pos x="255" y="647"/>
                  </a:cxn>
                  <a:cxn ang="0">
                    <a:pos x="213" y="648"/>
                  </a:cxn>
                  <a:cxn ang="0">
                    <a:pos x="216" y="638"/>
                  </a:cxn>
                  <a:cxn ang="0">
                    <a:pos x="199" y="670"/>
                  </a:cxn>
                  <a:cxn ang="0">
                    <a:pos x="129" y="661"/>
                  </a:cxn>
                  <a:cxn ang="0">
                    <a:pos x="121" y="593"/>
                  </a:cxn>
                  <a:cxn ang="0">
                    <a:pos x="107" y="589"/>
                  </a:cxn>
                  <a:cxn ang="0">
                    <a:pos x="56" y="575"/>
                  </a:cxn>
                  <a:cxn ang="0">
                    <a:pos x="60" y="554"/>
                  </a:cxn>
                  <a:cxn ang="0">
                    <a:pos x="64" y="540"/>
                  </a:cxn>
                  <a:cxn ang="0">
                    <a:pos x="54" y="501"/>
                  </a:cxn>
                  <a:cxn ang="0">
                    <a:pos x="28" y="511"/>
                  </a:cxn>
                  <a:cxn ang="0">
                    <a:pos x="56" y="457"/>
                  </a:cxn>
                  <a:cxn ang="0">
                    <a:pos x="63" y="444"/>
                  </a:cxn>
                  <a:cxn ang="0">
                    <a:pos x="84" y="428"/>
                  </a:cxn>
                  <a:cxn ang="0">
                    <a:pos x="155" y="386"/>
                  </a:cxn>
                  <a:cxn ang="0">
                    <a:pos x="148" y="330"/>
                  </a:cxn>
                  <a:cxn ang="0">
                    <a:pos x="98" y="346"/>
                  </a:cxn>
                  <a:cxn ang="0">
                    <a:pos x="40" y="311"/>
                  </a:cxn>
                  <a:cxn ang="0">
                    <a:pos x="49" y="266"/>
                  </a:cxn>
                  <a:cxn ang="0">
                    <a:pos x="84" y="261"/>
                  </a:cxn>
                  <a:cxn ang="0">
                    <a:pos x="134" y="277"/>
                  </a:cxn>
                  <a:cxn ang="0">
                    <a:pos x="167" y="245"/>
                  </a:cxn>
                  <a:cxn ang="0">
                    <a:pos x="139" y="225"/>
                  </a:cxn>
                  <a:cxn ang="0">
                    <a:pos x="54" y="136"/>
                  </a:cxn>
                  <a:cxn ang="0">
                    <a:pos x="169" y="40"/>
                  </a:cxn>
                  <a:cxn ang="0">
                    <a:pos x="181" y="26"/>
                  </a:cxn>
                </a:cxnLst>
                <a:rect l="0" t="0" r="r" b="b"/>
                <a:pathLst>
                  <a:path w="708" h="849">
                    <a:moveTo>
                      <a:pt x="151" y="257"/>
                    </a:moveTo>
                    <a:lnTo>
                      <a:pt x="152" y="257"/>
                    </a:lnTo>
                    <a:lnTo>
                      <a:pt x="151" y="257"/>
                    </a:lnTo>
                    <a:close/>
                    <a:moveTo>
                      <a:pt x="143" y="253"/>
                    </a:moveTo>
                    <a:lnTo>
                      <a:pt x="150" y="253"/>
                    </a:lnTo>
                    <a:lnTo>
                      <a:pt x="151" y="254"/>
                    </a:lnTo>
                    <a:lnTo>
                      <a:pt x="151" y="255"/>
                    </a:lnTo>
                    <a:lnTo>
                      <a:pt x="150" y="255"/>
                    </a:lnTo>
                    <a:lnTo>
                      <a:pt x="151" y="256"/>
                    </a:lnTo>
                    <a:lnTo>
                      <a:pt x="151" y="257"/>
                    </a:lnTo>
                    <a:lnTo>
                      <a:pt x="150" y="256"/>
                    </a:lnTo>
                    <a:lnTo>
                      <a:pt x="149" y="256"/>
                    </a:lnTo>
                    <a:lnTo>
                      <a:pt x="146" y="255"/>
                    </a:lnTo>
                    <a:lnTo>
                      <a:pt x="142" y="255"/>
                    </a:lnTo>
                    <a:lnTo>
                      <a:pt x="142" y="254"/>
                    </a:lnTo>
                    <a:lnTo>
                      <a:pt x="143" y="253"/>
                    </a:lnTo>
                    <a:close/>
                    <a:moveTo>
                      <a:pt x="228" y="0"/>
                    </a:moveTo>
                    <a:lnTo>
                      <a:pt x="231" y="0"/>
                    </a:lnTo>
                    <a:lnTo>
                      <a:pt x="233" y="1"/>
                    </a:lnTo>
                    <a:lnTo>
                      <a:pt x="235" y="2"/>
                    </a:lnTo>
                    <a:lnTo>
                      <a:pt x="236" y="4"/>
                    </a:lnTo>
                    <a:lnTo>
                      <a:pt x="237" y="5"/>
                    </a:lnTo>
                    <a:lnTo>
                      <a:pt x="240" y="7"/>
                    </a:lnTo>
                    <a:lnTo>
                      <a:pt x="245" y="7"/>
                    </a:lnTo>
                    <a:lnTo>
                      <a:pt x="245" y="11"/>
                    </a:lnTo>
                    <a:lnTo>
                      <a:pt x="244" y="14"/>
                    </a:lnTo>
                    <a:lnTo>
                      <a:pt x="243" y="15"/>
                    </a:lnTo>
                    <a:lnTo>
                      <a:pt x="241" y="16"/>
                    </a:lnTo>
                    <a:lnTo>
                      <a:pt x="238" y="16"/>
                    </a:lnTo>
                    <a:lnTo>
                      <a:pt x="237" y="17"/>
                    </a:lnTo>
                    <a:lnTo>
                      <a:pt x="238" y="21"/>
                    </a:lnTo>
                    <a:lnTo>
                      <a:pt x="241" y="23"/>
                    </a:lnTo>
                    <a:lnTo>
                      <a:pt x="243" y="24"/>
                    </a:lnTo>
                    <a:lnTo>
                      <a:pt x="247" y="23"/>
                    </a:lnTo>
                    <a:lnTo>
                      <a:pt x="249" y="22"/>
                    </a:lnTo>
                    <a:lnTo>
                      <a:pt x="251" y="19"/>
                    </a:lnTo>
                    <a:lnTo>
                      <a:pt x="252" y="17"/>
                    </a:lnTo>
                    <a:lnTo>
                      <a:pt x="254" y="14"/>
                    </a:lnTo>
                    <a:lnTo>
                      <a:pt x="255" y="11"/>
                    </a:lnTo>
                    <a:lnTo>
                      <a:pt x="256" y="11"/>
                    </a:lnTo>
                    <a:lnTo>
                      <a:pt x="257" y="12"/>
                    </a:lnTo>
                    <a:lnTo>
                      <a:pt x="257" y="14"/>
                    </a:lnTo>
                    <a:lnTo>
                      <a:pt x="258" y="15"/>
                    </a:lnTo>
                    <a:lnTo>
                      <a:pt x="259" y="15"/>
                    </a:lnTo>
                    <a:lnTo>
                      <a:pt x="261" y="14"/>
                    </a:lnTo>
                    <a:lnTo>
                      <a:pt x="261" y="11"/>
                    </a:lnTo>
                    <a:lnTo>
                      <a:pt x="262" y="12"/>
                    </a:lnTo>
                    <a:lnTo>
                      <a:pt x="264" y="17"/>
                    </a:lnTo>
                    <a:lnTo>
                      <a:pt x="264" y="19"/>
                    </a:lnTo>
                    <a:lnTo>
                      <a:pt x="265" y="22"/>
                    </a:lnTo>
                    <a:lnTo>
                      <a:pt x="270" y="24"/>
                    </a:lnTo>
                    <a:lnTo>
                      <a:pt x="273" y="24"/>
                    </a:lnTo>
                    <a:lnTo>
                      <a:pt x="276" y="23"/>
                    </a:lnTo>
                    <a:lnTo>
                      <a:pt x="280" y="18"/>
                    </a:lnTo>
                    <a:lnTo>
                      <a:pt x="283" y="17"/>
                    </a:lnTo>
                    <a:lnTo>
                      <a:pt x="288" y="17"/>
                    </a:lnTo>
                    <a:lnTo>
                      <a:pt x="293" y="18"/>
                    </a:lnTo>
                    <a:lnTo>
                      <a:pt x="298" y="18"/>
                    </a:lnTo>
                    <a:lnTo>
                      <a:pt x="301" y="17"/>
                    </a:lnTo>
                    <a:lnTo>
                      <a:pt x="304" y="22"/>
                    </a:lnTo>
                    <a:lnTo>
                      <a:pt x="302" y="25"/>
                    </a:lnTo>
                    <a:lnTo>
                      <a:pt x="302" y="28"/>
                    </a:lnTo>
                    <a:lnTo>
                      <a:pt x="301" y="30"/>
                    </a:lnTo>
                    <a:lnTo>
                      <a:pt x="308" y="32"/>
                    </a:lnTo>
                    <a:lnTo>
                      <a:pt x="315" y="36"/>
                    </a:lnTo>
                    <a:lnTo>
                      <a:pt x="323" y="38"/>
                    </a:lnTo>
                    <a:lnTo>
                      <a:pt x="330" y="37"/>
                    </a:lnTo>
                    <a:lnTo>
                      <a:pt x="336" y="32"/>
                    </a:lnTo>
                    <a:lnTo>
                      <a:pt x="339" y="32"/>
                    </a:lnTo>
                    <a:lnTo>
                      <a:pt x="341" y="35"/>
                    </a:lnTo>
                    <a:lnTo>
                      <a:pt x="342" y="35"/>
                    </a:lnTo>
                    <a:lnTo>
                      <a:pt x="346" y="33"/>
                    </a:lnTo>
                    <a:lnTo>
                      <a:pt x="350" y="29"/>
                    </a:lnTo>
                    <a:lnTo>
                      <a:pt x="354" y="28"/>
                    </a:lnTo>
                    <a:lnTo>
                      <a:pt x="355" y="28"/>
                    </a:lnTo>
                    <a:lnTo>
                      <a:pt x="356" y="29"/>
                    </a:lnTo>
                    <a:lnTo>
                      <a:pt x="358" y="30"/>
                    </a:lnTo>
                    <a:lnTo>
                      <a:pt x="370" y="30"/>
                    </a:lnTo>
                    <a:lnTo>
                      <a:pt x="372" y="31"/>
                    </a:lnTo>
                    <a:lnTo>
                      <a:pt x="373" y="32"/>
                    </a:lnTo>
                    <a:lnTo>
                      <a:pt x="375" y="35"/>
                    </a:lnTo>
                    <a:lnTo>
                      <a:pt x="383" y="33"/>
                    </a:lnTo>
                    <a:lnTo>
                      <a:pt x="391" y="37"/>
                    </a:lnTo>
                    <a:lnTo>
                      <a:pt x="400" y="39"/>
                    </a:lnTo>
                    <a:lnTo>
                      <a:pt x="406" y="38"/>
                    </a:lnTo>
                    <a:lnTo>
                      <a:pt x="414" y="36"/>
                    </a:lnTo>
                    <a:lnTo>
                      <a:pt x="422" y="35"/>
                    </a:lnTo>
                    <a:lnTo>
                      <a:pt x="425" y="36"/>
                    </a:lnTo>
                    <a:lnTo>
                      <a:pt x="428" y="37"/>
                    </a:lnTo>
                    <a:lnTo>
                      <a:pt x="430" y="39"/>
                    </a:lnTo>
                    <a:lnTo>
                      <a:pt x="434" y="40"/>
                    </a:lnTo>
                    <a:lnTo>
                      <a:pt x="437" y="40"/>
                    </a:lnTo>
                    <a:lnTo>
                      <a:pt x="442" y="39"/>
                    </a:lnTo>
                    <a:lnTo>
                      <a:pt x="448" y="38"/>
                    </a:lnTo>
                    <a:lnTo>
                      <a:pt x="454" y="36"/>
                    </a:lnTo>
                    <a:lnTo>
                      <a:pt x="456" y="35"/>
                    </a:lnTo>
                    <a:lnTo>
                      <a:pt x="458" y="32"/>
                    </a:lnTo>
                    <a:lnTo>
                      <a:pt x="458" y="28"/>
                    </a:lnTo>
                    <a:lnTo>
                      <a:pt x="462" y="28"/>
                    </a:lnTo>
                    <a:lnTo>
                      <a:pt x="464" y="29"/>
                    </a:lnTo>
                    <a:lnTo>
                      <a:pt x="467" y="29"/>
                    </a:lnTo>
                    <a:lnTo>
                      <a:pt x="468" y="30"/>
                    </a:lnTo>
                    <a:lnTo>
                      <a:pt x="472" y="30"/>
                    </a:lnTo>
                    <a:lnTo>
                      <a:pt x="474" y="29"/>
                    </a:lnTo>
                    <a:lnTo>
                      <a:pt x="474" y="28"/>
                    </a:lnTo>
                    <a:lnTo>
                      <a:pt x="475" y="26"/>
                    </a:lnTo>
                    <a:lnTo>
                      <a:pt x="478" y="26"/>
                    </a:lnTo>
                    <a:lnTo>
                      <a:pt x="483" y="29"/>
                    </a:lnTo>
                    <a:lnTo>
                      <a:pt x="484" y="31"/>
                    </a:lnTo>
                    <a:lnTo>
                      <a:pt x="486" y="32"/>
                    </a:lnTo>
                    <a:lnTo>
                      <a:pt x="493" y="32"/>
                    </a:lnTo>
                    <a:lnTo>
                      <a:pt x="495" y="33"/>
                    </a:lnTo>
                    <a:lnTo>
                      <a:pt x="495" y="36"/>
                    </a:lnTo>
                    <a:lnTo>
                      <a:pt x="496" y="37"/>
                    </a:lnTo>
                    <a:lnTo>
                      <a:pt x="497" y="37"/>
                    </a:lnTo>
                    <a:lnTo>
                      <a:pt x="498" y="36"/>
                    </a:lnTo>
                    <a:lnTo>
                      <a:pt x="500" y="35"/>
                    </a:lnTo>
                    <a:lnTo>
                      <a:pt x="503" y="35"/>
                    </a:lnTo>
                    <a:lnTo>
                      <a:pt x="504" y="36"/>
                    </a:lnTo>
                    <a:lnTo>
                      <a:pt x="505" y="38"/>
                    </a:lnTo>
                    <a:lnTo>
                      <a:pt x="506" y="39"/>
                    </a:lnTo>
                    <a:lnTo>
                      <a:pt x="508" y="40"/>
                    </a:lnTo>
                    <a:lnTo>
                      <a:pt x="512" y="40"/>
                    </a:lnTo>
                    <a:lnTo>
                      <a:pt x="514" y="39"/>
                    </a:lnTo>
                    <a:lnTo>
                      <a:pt x="525" y="75"/>
                    </a:lnTo>
                    <a:lnTo>
                      <a:pt x="536" y="113"/>
                    </a:lnTo>
                    <a:lnTo>
                      <a:pt x="547" y="151"/>
                    </a:lnTo>
                    <a:lnTo>
                      <a:pt x="550" y="162"/>
                    </a:lnTo>
                    <a:lnTo>
                      <a:pt x="557" y="187"/>
                    </a:lnTo>
                    <a:lnTo>
                      <a:pt x="563" y="205"/>
                    </a:lnTo>
                    <a:lnTo>
                      <a:pt x="569" y="226"/>
                    </a:lnTo>
                    <a:lnTo>
                      <a:pt x="575" y="246"/>
                    </a:lnTo>
                    <a:lnTo>
                      <a:pt x="588" y="290"/>
                    </a:lnTo>
                    <a:lnTo>
                      <a:pt x="616" y="383"/>
                    </a:lnTo>
                    <a:lnTo>
                      <a:pt x="628" y="429"/>
                    </a:lnTo>
                    <a:lnTo>
                      <a:pt x="634" y="446"/>
                    </a:lnTo>
                    <a:lnTo>
                      <a:pt x="640" y="466"/>
                    </a:lnTo>
                    <a:lnTo>
                      <a:pt x="642" y="473"/>
                    </a:lnTo>
                    <a:lnTo>
                      <a:pt x="645" y="477"/>
                    </a:lnTo>
                    <a:lnTo>
                      <a:pt x="646" y="481"/>
                    </a:lnTo>
                    <a:lnTo>
                      <a:pt x="648" y="490"/>
                    </a:lnTo>
                    <a:lnTo>
                      <a:pt x="651" y="499"/>
                    </a:lnTo>
                    <a:lnTo>
                      <a:pt x="655" y="507"/>
                    </a:lnTo>
                    <a:lnTo>
                      <a:pt x="662" y="508"/>
                    </a:lnTo>
                    <a:lnTo>
                      <a:pt x="666" y="506"/>
                    </a:lnTo>
                    <a:lnTo>
                      <a:pt x="670" y="505"/>
                    </a:lnTo>
                    <a:lnTo>
                      <a:pt x="674" y="504"/>
                    </a:lnTo>
                    <a:lnTo>
                      <a:pt x="678" y="505"/>
                    </a:lnTo>
                    <a:lnTo>
                      <a:pt x="690" y="495"/>
                    </a:lnTo>
                    <a:lnTo>
                      <a:pt x="695" y="492"/>
                    </a:lnTo>
                    <a:lnTo>
                      <a:pt x="699" y="492"/>
                    </a:lnTo>
                    <a:lnTo>
                      <a:pt x="701" y="493"/>
                    </a:lnTo>
                    <a:lnTo>
                      <a:pt x="702" y="495"/>
                    </a:lnTo>
                    <a:lnTo>
                      <a:pt x="702" y="498"/>
                    </a:lnTo>
                    <a:lnTo>
                      <a:pt x="701" y="500"/>
                    </a:lnTo>
                    <a:lnTo>
                      <a:pt x="701" y="502"/>
                    </a:lnTo>
                    <a:lnTo>
                      <a:pt x="708" y="509"/>
                    </a:lnTo>
                    <a:lnTo>
                      <a:pt x="705" y="509"/>
                    </a:lnTo>
                    <a:lnTo>
                      <a:pt x="703" y="508"/>
                    </a:lnTo>
                    <a:lnTo>
                      <a:pt x="702" y="506"/>
                    </a:lnTo>
                    <a:lnTo>
                      <a:pt x="699" y="505"/>
                    </a:lnTo>
                    <a:lnTo>
                      <a:pt x="699" y="507"/>
                    </a:lnTo>
                    <a:lnTo>
                      <a:pt x="694" y="507"/>
                    </a:lnTo>
                    <a:lnTo>
                      <a:pt x="689" y="516"/>
                    </a:lnTo>
                    <a:lnTo>
                      <a:pt x="683" y="523"/>
                    </a:lnTo>
                    <a:lnTo>
                      <a:pt x="675" y="529"/>
                    </a:lnTo>
                    <a:lnTo>
                      <a:pt x="665" y="532"/>
                    </a:lnTo>
                    <a:lnTo>
                      <a:pt x="653" y="529"/>
                    </a:lnTo>
                    <a:lnTo>
                      <a:pt x="653" y="523"/>
                    </a:lnTo>
                    <a:lnTo>
                      <a:pt x="651" y="519"/>
                    </a:lnTo>
                    <a:lnTo>
                      <a:pt x="649" y="518"/>
                    </a:lnTo>
                    <a:lnTo>
                      <a:pt x="648" y="515"/>
                    </a:lnTo>
                    <a:lnTo>
                      <a:pt x="646" y="518"/>
                    </a:lnTo>
                    <a:lnTo>
                      <a:pt x="644" y="525"/>
                    </a:lnTo>
                    <a:lnTo>
                      <a:pt x="642" y="527"/>
                    </a:lnTo>
                    <a:lnTo>
                      <a:pt x="628" y="525"/>
                    </a:lnTo>
                    <a:lnTo>
                      <a:pt x="616" y="525"/>
                    </a:lnTo>
                    <a:lnTo>
                      <a:pt x="611" y="527"/>
                    </a:lnTo>
                    <a:lnTo>
                      <a:pt x="609" y="529"/>
                    </a:lnTo>
                    <a:lnTo>
                      <a:pt x="605" y="530"/>
                    </a:lnTo>
                    <a:lnTo>
                      <a:pt x="600" y="532"/>
                    </a:lnTo>
                    <a:lnTo>
                      <a:pt x="593" y="533"/>
                    </a:lnTo>
                    <a:lnTo>
                      <a:pt x="589" y="535"/>
                    </a:lnTo>
                    <a:lnTo>
                      <a:pt x="585" y="540"/>
                    </a:lnTo>
                    <a:lnTo>
                      <a:pt x="581" y="537"/>
                    </a:lnTo>
                    <a:lnTo>
                      <a:pt x="577" y="534"/>
                    </a:lnTo>
                    <a:lnTo>
                      <a:pt x="568" y="529"/>
                    </a:lnTo>
                    <a:lnTo>
                      <a:pt x="560" y="530"/>
                    </a:lnTo>
                    <a:lnTo>
                      <a:pt x="557" y="526"/>
                    </a:lnTo>
                    <a:lnTo>
                      <a:pt x="557" y="514"/>
                    </a:lnTo>
                    <a:lnTo>
                      <a:pt x="560" y="509"/>
                    </a:lnTo>
                    <a:lnTo>
                      <a:pt x="556" y="509"/>
                    </a:lnTo>
                    <a:lnTo>
                      <a:pt x="553" y="515"/>
                    </a:lnTo>
                    <a:lnTo>
                      <a:pt x="549" y="522"/>
                    </a:lnTo>
                    <a:lnTo>
                      <a:pt x="547" y="529"/>
                    </a:lnTo>
                    <a:lnTo>
                      <a:pt x="543" y="529"/>
                    </a:lnTo>
                    <a:lnTo>
                      <a:pt x="541" y="528"/>
                    </a:lnTo>
                    <a:lnTo>
                      <a:pt x="538" y="527"/>
                    </a:lnTo>
                    <a:lnTo>
                      <a:pt x="535" y="522"/>
                    </a:lnTo>
                    <a:lnTo>
                      <a:pt x="535" y="520"/>
                    </a:lnTo>
                    <a:lnTo>
                      <a:pt x="536" y="518"/>
                    </a:lnTo>
                    <a:lnTo>
                      <a:pt x="526" y="518"/>
                    </a:lnTo>
                    <a:lnTo>
                      <a:pt x="525" y="516"/>
                    </a:lnTo>
                    <a:lnTo>
                      <a:pt x="525" y="513"/>
                    </a:lnTo>
                    <a:lnTo>
                      <a:pt x="526" y="512"/>
                    </a:lnTo>
                    <a:lnTo>
                      <a:pt x="526" y="509"/>
                    </a:lnTo>
                    <a:lnTo>
                      <a:pt x="520" y="507"/>
                    </a:lnTo>
                    <a:lnTo>
                      <a:pt x="515" y="508"/>
                    </a:lnTo>
                    <a:lnTo>
                      <a:pt x="511" y="511"/>
                    </a:lnTo>
                    <a:lnTo>
                      <a:pt x="506" y="509"/>
                    </a:lnTo>
                    <a:lnTo>
                      <a:pt x="506" y="501"/>
                    </a:lnTo>
                    <a:lnTo>
                      <a:pt x="507" y="500"/>
                    </a:lnTo>
                    <a:lnTo>
                      <a:pt x="515" y="500"/>
                    </a:lnTo>
                    <a:lnTo>
                      <a:pt x="517" y="499"/>
                    </a:lnTo>
                    <a:lnTo>
                      <a:pt x="517" y="498"/>
                    </a:lnTo>
                    <a:lnTo>
                      <a:pt x="515" y="497"/>
                    </a:lnTo>
                    <a:lnTo>
                      <a:pt x="512" y="497"/>
                    </a:lnTo>
                    <a:lnTo>
                      <a:pt x="511" y="495"/>
                    </a:lnTo>
                    <a:lnTo>
                      <a:pt x="511" y="494"/>
                    </a:lnTo>
                    <a:lnTo>
                      <a:pt x="499" y="504"/>
                    </a:lnTo>
                    <a:lnTo>
                      <a:pt x="495" y="506"/>
                    </a:lnTo>
                    <a:lnTo>
                      <a:pt x="489" y="507"/>
                    </a:lnTo>
                    <a:lnTo>
                      <a:pt x="483" y="502"/>
                    </a:lnTo>
                    <a:lnTo>
                      <a:pt x="476" y="502"/>
                    </a:lnTo>
                    <a:lnTo>
                      <a:pt x="477" y="501"/>
                    </a:lnTo>
                    <a:lnTo>
                      <a:pt x="478" y="499"/>
                    </a:lnTo>
                    <a:lnTo>
                      <a:pt x="478" y="494"/>
                    </a:lnTo>
                    <a:lnTo>
                      <a:pt x="476" y="494"/>
                    </a:lnTo>
                    <a:lnTo>
                      <a:pt x="474" y="497"/>
                    </a:lnTo>
                    <a:lnTo>
                      <a:pt x="472" y="499"/>
                    </a:lnTo>
                    <a:lnTo>
                      <a:pt x="472" y="504"/>
                    </a:lnTo>
                    <a:lnTo>
                      <a:pt x="471" y="505"/>
                    </a:lnTo>
                    <a:lnTo>
                      <a:pt x="468" y="505"/>
                    </a:lnTo>
                    <a:lnTo>
                      <a:pt x="465" y="506"/>
                    </a:lnTo>
                    <a:lnTo>
                      <a:pt x="464" y="507"/>
                    </a:lnTo>
                    <a:lnTo>
                      <a:pt x="461" y="507"/>
                    </a:lnTo>
                    <a:lnTo>
                      <a:pt x="460" y="509"/>
                    </a:lnTo>
                    <a:lnTo>
                      <a:pt x="460" y="512"/>
                    </a:lnTo>
                    <a:lnTo>
                      <a:pt x="461" y="513"/>
                    </a:lnTo>
                    <a:lnTo>
                      <a:pt x="462" y="513"/>
                    </a:lnTo>
                    <a:lnTo>
                      <a:pt x="463" y="514"/>
                    </a:lnTo>
                    <a:lnTo>
                      <a:pt x="464" y="514"/>
                    </a:lnTo>
                    <a:lnTo>
                      <a:pt x="465" y="515"/>
                    </a:lnTo>
                    <a:lnTo>
                      <a:pt x="465" y="518"/>
                    </a:lnTo>
                    <a:lnTo>
                      <a:pt x="463" y="519"/>
                    </a:lnTo>
                    <a:lnTo>
                      <a:pt x="462" y="520"/>
                    </a:lnTo>
                    <a:lnTo>
                      <a:pt x="457" y="522"/>
                    </a:lnTo>
                    <a:lnTo>
                      <a:pt x="456" y="523"/>
                    </a:lnTo>
                    <a:lnTo>
                      <a:pt x="456" y="527"/>
                    </a:lnTo>
                    <a:lnTo>
                      <a:pt x="458" y="529"/>
                    </a:lnTo>
                    <a:lnTo>
                      <a:pt x="461" y="528"/>
                    </a:lnTo>
                    <a:lnTo>
                      <a:pt x="461" y="527"/>
                    </a:lnTo>
                    <a:lnTo>
                      <a:pt x="462" y="527"/>
                    </a:lnTo>
                    <a:lnTo>
                      <a:pt x="464" y="529"/>
                    </a:lnTo>
                    <a:lnTo>
                      <a:pt x="464" y="530"/>
                    </a:lnTo>
                    <a:lnTo>
                      <a:pt x="465" y="532"/>
                    </a:lnTo>
                    <a:lnTo>
                      <a:pt x="467" y="532"/>
                    </a:lnTo>
                    <a:lnTo>
                      <a:pt x="468" y="529"/>
                    </a:lnTo>
                    <a:lnTo>
                      <a:pt x="469" y="530"/>
                    </a:lnTo>
                    <a:lnTo>
                      <a:pt x="468" y="532"/>
                    </a:lnTo>
                    <a:lnTo>
                      <a:pt x="465" y="533"/>
                    </a:lnTo>
                    <a:lnTo>
                      <a:pt x="464" y="534"/>
                    </a:lnTo>
                    <a:lnTo>
                      <a:pt x="462" y="535"/>
                    </a:lnTo>
                    <a:lnTo>
                      <a:pt x="461" y="536"/>
                    </a:lnTo>
                    <a:lnTo>
                      <a:pt x="461" y="537"/>
                    </a:lnTo>
                    <a:lnTo>
                      <a:pt x="463" y="539"/>
                    </a:lnTo>
                    <a:lnTo>
                      <a:pt x="467" y="540"/>
                    </a:lnTo>
                    <a:lnTo>
                      <a:pt x="469" y="539"/>
                    </a:lnTo>
                    <a:lnTo>
                      <a:pt x="472" y="539"/>
                    </a:lnTo>
                    <a:lnTo>
                      <a:pt x="476" y="537"/>
                    </a:lnTo>
                    <a:lnTo>
                      <a:pt x="471" y="544"/>
                    </a:lnTo>
                    <a:lnTo>
                      <a:pt x="470" y="547"/>
                    </a:lnTo>
                    <a:lnTo>
                      <a:pt x="468" y="550"/>
                    </a:lnTo>
                    <a:lnTo>
                      <a:pt x="468" y="551"/>
                    </a:lnTo>
                    <a:lnTo>
                      <a:pt x="470" y="553"/>
                    </a:lnTo>
                    <a:lnTo>
                      <a:pt x="474" y="553"/>
                    </a:lnTo>
                    <a:lnTo>
                      <a:pt x="469" y="560"/>
                    </a:lnTo>
                    <a:lnTo>
                      <a:pt x="468" y="564"/>
                    </a:lnTo>
                    <a:lnTo>
                      <a:pt x="465" y="568"/>
                    </a:lnTo>
                    <a:lnTo>
                      <a:pt x="455" y="567"/>
                    </a:lnTo>
                    <a:lnTo>
                      <a:pt x="446" y="563"/>
                    </a:lnTo>
                    <a:lnTo>
                      <a:pt x="444" y="563"/>
                    </a:lnTo>
                    <a:lnTo>
                      <a:pt x="444" y="565"/>
                    </a:lnTo>
                    <a:lnTo>
                      <a:pt x="446" y="568"/>
                    </a:lnTo>
                    <a:lnTo>
                      <a:pt x="446" y="569"/>
                    </a:lnTo>
                    <a:lnTo>
                      <a:pt x="444" y="571"/>
                    </a:lnTo>
                    <a:lnTo>
                      <a:pt x="443" y="572"/>
                    </a:lnTo>
                    <a:lnTo>
                      <a:pt x="437" y="572"/>
                    </a:lnTo>
                    <a:lnTo>
                      <a:pt x="436" y="574"/>
                    </a:lnTo>
                    <a:lnTo>
                      <a:pt x="436" y="582"/>
                    </a:lnTo>
                    <a:lnTo>
                      <a:pt x="435" y="583"/>
                    </a:lnTo>
                    <a:lnTo>
                      <a:pt x="430" y="581"/>
                    </a:lnTo>
                    <a:lnTo>
                      <a:pt x="430" y="583"/>
                    </a:lnTo>
                    <a:lnTo>
                      <a:pt x="432" y="585"/>
                    </a:lnTo>
                    <a:lnTo>
                      <a:pt x="432" y="586"/>
                    </a:lnTo>
                    <a:lnTo>
                      <a:pt x="433" y="588"/>
                    </a:lnTo>
                    <a:lnTo>
                      <a:pt x="432" y="590"/>
                    </a:lnTo>
                    <a:lnTo>
                      <a:pt x="430" y="591"/>
                    </a:lnTo>
                    <a:lnTo>
                      <a:pt x="429" y="589"/>
                    </a:lnTo>
                    <a:lnTo>
                      <a:pt x="428" y="588"/>
                    </a:lnTo>
                    <a:lnTo>
                      <a:pt x="427" y="588"/>
                    </a:lnTo>
                    <a:lnTo>
                      <a:pt x="426" y="589"/>
                    </a:lnTo>
                    <a:lnTo>
                      <a:pt x="425" y="591"/>
                    </a:lnTo>
                    <a:lnTo>
                      <a:pt x="421" y="595"/>
                    </a:lnTo>
                    <a:lnTo>
                      <a:pt x="420" y="595"/>
                    </a:lnTo>
                    <a:lnTo>
                      <a:pt x="418" y="593"/>
                    </a:lnTo>
                    <a:lnTo>
                      <a:pt x="417" y="593"/>
                    </a:lnTo>
                    <a:lnTo>
                      <a:pt x="415" y="595"/>
                    </a:lnTo>
                    <a:lnTo>
                      <a:pt x="417" y="595"/>
                    </a:lnTo>
                    <a:lnTo>
                      <a:pt x="418" y="597"/>
                    </a:lnTo>
                    <a:lnTo>
                      <a:pt x="418" y="598"/>
                    </a:lnTo>
                    <a:lnTo>
                      <a:pt x="419" y="599"/>
                    </a:lnTo>
                    <a:lnTo>
                      <a:pt x="418" y="602"/>
                    </a:lnTo>
                    <a:lnTo>
                      <a:pt x="415" y="603"/>
                    </a:lnTo>
                    <a:lnTo>
                      <a:pt x="412" y="606"/>
                    </a:lnTo>
                    <a:lnTo>
                      <a:pt x="412" y="611"/>
                    </a:lnTo>
                    <a:lnTo>
                      <a:pt x="407" y="611"/>
                    </a:lnTo>
                    <a:lnTo>
                      <a:pt x="406" y="610"/>
                    </a:lnTo>
                    <a:lnTo>
                      <a:pt x="405" y="610"/>
                    </a:lnTo>
                    <a:lnTo>
                      <a:pt x="403" y="609"/>
                    </a:lnTo>
                    <a:lnTo>
                      <a:pt x="401" y="610"/>
                    </a:lnTo>
                    <a:lnTo>
                      <a:pt x="401" y="611"/>
                    </a:lnTo>
                    <a:lnTo>
                      <a:pt x="404" y="612"/>
                    </a:lnTo>
                    <a:lnTo>
                      <a:pt x="405" y="613"/>
                    </a:lnTo>
                    <a:lnTo>
                      <a:pt x="401" y="613"/>
                    </a:lnTo>
                    <a:lnTo>
                      <a:pt x="397" y="616"/>
                    </a:lnTo>
                    <a:lnTo>
                      <a:pt x="394" y="618"/>
                    </a:lnTo>
                    <a:lnTo>
                      <a:pt x="390" y="619"/>
                    </a:lnTo>
                    <a:lnTo>
                      <a:pt x="389" y="618"/>
                    </a:lnTo>
                    <a:lnTo>
                      <a:pt x="387" y="616"/>
                    </a:lnTo>
                    <a:lnTo>
                      <a:pt x="385" y="614"/>
                    </a:lnTo>
                    <a:lnTo>
                      <a:pt x="386" y="611"/>
                    </a:lnTo>
                    <a:lnTo>
                      <a:pt x="389" y="609"/>
                    </a:lnTo>
                    <a:lnTo>
                      <a:pt x="391" y="607"/>
                    </a:lnTo>
                    <a:lnTo>
                      <a:pt x="394" y="606"/>
                    </a:lnTo>
                    <a:lnTo>
                      <a:pt x="398" y="606"/>
                    </a:lnTo>
                    <a:lnTo>
                      <a:pt x="400" y="599"/>
                    </a:lnTo>
                    <a:lnTo>
                      <a:pt x="410" y="585"/>
                    </a:lnTo>
                    <a:lnTo>
                      <a:pt x="404" y="586"/>
                    </a:lnTo>
                    <a:lnTo>
                      <a:pt x="399" y="590"/>
                    </a:lnTo>
                    <a:lnTo>
                      <a:pt x="396" y="592"/>
                    </a:lnTo>
                    <a:lnTo>
                      <a:pt x="390" y="593"/>
                    </a:lnTo>
                    <a:lnTo>
                      <a:pt x="390" y="592"/>
                    </a:lnTo>
                    <a:lnTo>
                      <a:pt x="389" y="592"/>
                    </a:lnTo>
                    <a:lnTo>
                      <a:pt x="386" y="591"/>
                    </a:lnTo>
                    <a:lnTo>
                      <a:pt x="385" y="591"/>
                    </a:lnTo>
                    <a:lnTo>
                      <a:pt x="387" y="579"/>
                    </a:lnTo>
                    <a:lnTo>
                      <a:pt x="391" y="569"/>
                    </a:lnTo>
                    <a:lnTo>
                      <a:pt x="394" y="560"/>
                    </a:lnTo>
                    <a:lnTo>
                      <a:pt x="396" y="549"/>
                    </a:lnTo>
                    <a:lnTo>
                      <a:pt x="392" y="537"/>
                    </a:lnTo>
                    <a:lnTo>
                      <a:pt x="398" y="535"/>
                    </a:lnTo>
                    <a:lnTo>
                      <a:pt x="401" y="530"/>
                    </a:lnTo>
                    <a:lnTo>
                      <a:pt x="406" y="526"/>
                    </a:lnTo>
                    <a:lnTo>
                      <a:pt x="412" y="522"/>
                    </a:lnTo>
                    <a:lnTo>
                      <a:pt x="414" y="522"/>
                    </a:lnTo>
                    <a:lnTo>
                      <a:pt x="415" y="523"/>
                    </a:lnTo>
                    <a:lnTo>
                      <a:pt x="418" y="525"/>
                    </a:lnTo>
                    <a:lnTo>
                      <a:pt x="420" y="525"/>
                    </a:lnTo>
                    <a:lnTo>
                      <a:pt x="428" y="523"/>
                    </a:lnTo>
                    <a:lnTo>
                      <a:pt x="437" y="522"/>
                    </a:lnTo>
                    <a:lnTo>
                      <a:pt x="446" y="525"/>
                    </a:lnTo>
                    <a:lnTo>
                      <a:pt x="443" y="520"/>
                    </a:lnTo>
                    <a:lnTo>
                      <a:pt x="439" y="518"/>
                    </a:lnTo>
                    <a:lnTo>
                      <a:pt x="427" y="515"/>
                    </a:lnTo>
                    <a:lnTo>
                      <a:pt x="422" y="512"/>
                    </a:lnTo>
                    <a:lnTo>
                      <a:pt x="426" y="504"/>
                    </a:lnTo>
                    <a:lnTo>
                      <a:pt x="430" y="498"/>
                    </a:lnTo>
                    <a:lnTo>
                      <a:pt x="437" y="492"/>
                    </a:lnTo>
                    <a:lnTo>
                      <a:pt x="434" y="490"/>
                    </a:lnTo>
                    <a:lnTo>
                      <a:pt x="430" y="490"/>
                    </a:lnTo>
                    <a:lnTo>
                      <a:pt x="428" y="491"/>
                    </a:lnTo>
                    <a:lnTo>
                      <a:pt x="425" y="493"/>
                    </a:lnTo>
                    <a:lnTo>
                      <a:pt x="424" y="495"/>
                    </a:lnTo>
                    <a:lnTo>
                      <a:pt x="421" y="498"/>
                    </a:lnTo>
                    <a:lnTo>
                      <a:pt x="420" y="501"/>
                    </a:lnTo>
                    <a:lnTo>
                      <a:pt x="420" y="505"/>
                    </a:lnTo>
                    <a:lnTo>
                      <a:pt x="417" y="505"/>
                    </a:lnTo>
                    <a:lnTo>
                      <a:pt x="414" y="506"/>
                    </a:lnTo>
                    <a:lnTo>
                      <a:pt x="411" y="506"/>
                    </a:lnTo>
                    <a:lnTo>
                      <a:pt x="408" y="504"/>
                    </a:lnTo>
                    <a:lnTo>
                      <a:pt x="407" y="500"/>
                    </a:lnTo>
                    <a:lnTo>
                      <a:pt x="405" y="505"/>
                    </a:lnTo>
                    <a:lnTo>
                      <a:pt x="400" y="509"/>
                    </a:lnTo>
                    <a:lnTo>
                      <a:pt x="397" y="512"/>
                    </a:lnTo>
                    <a:lnTo>
                      <a:pt x="384" y="525"/>
                    </a:lnTo>
                    <a:lnTo>
                      <a:pt x="379" y="527"/>
                    </a:lnTo>
                    <a:lnTo>
                      <a:pt x="379" y="530"/>
                    </a:lnTo>
                    <a:lnTo>
                      <a:pt x="377" y="533"/>
                    </a:lnTo>
                    <a:lnTo>
                      <a:pt x="377" y="534"/>
                    </a:lnTo>
                    <a:lnTo>
                      <a:pt x="379" y="535"/>
                    </a:lnTo>
                    <a:lnTo>
                      <a:pt x="375" y="540"/>
                    </a:lnTo>
                    <a:lnTo>
                      <a:pt x="371" y="546"/>
                    </a:lnTo>
                    <a:lnTo>
                      <a:pt x="366" y="550"/>
                    </a:lnTo>
                    <a:lnTo>
                      <a:pt x="366" y="555"/>
                    </a:lnTo>
                    <a:lnTo>
                      <a:pt x="368" y="557"/>
                    </a:lnTo>
                    <a:lnTo>
                      <a:pt x="365" y="562"/>
                    </a:lnTo>
                    <a:lnTo>
                      <a:pt x="364" y="565"/>
                    </a:lnTo>
                    <a:lnTo>
                      <a:pt x="358" y="565"/>
                    </a:lnTo>
                    <a:lnTo>
                      <a:pt x="355" y="564"/>
                    </a:lnTo>
                    <a:lnTo>
                      <a:pt x="352" y="563"/>
                    </a:lnTo>
                    <a:lnTo>
                      <a:pt x="347" y="563"/>
                    </a:lnTo>
                    <a:lnTo>
                      <a:pt x="348" y="565"/>
                    </a:lnTo>
                    <a:lnTo>
                      <a:pt x="350" y="568"/>
                    </a:lnTo>
                    <a:lnTo>
                      <a:pt x="352" y="569"/>
                    </a:lnTo>
                    <a:lnTo>
                      <a:pt x="356" y="570"/>
                    </a:lnTo>
                    <a:lnTo>
                      <a:pt x="358" y="571"/>
                    </a:lnTo>
                    <a:lnTo>
                      <a:pt x="361" y="574"/>
                    </a:lnTo>
                    <a:lnTo>
                      <a:pt x="362" y="576"/>
                    </a:lnTo>
                    <a:lnTo>
                      <a:pt x="362" y="579"/>
                    </a:lnTo>
                    <a:lnTo>
                      <a:pt x="361" y="582"/>
                    </a:lnTo>
                    <a:lnTo>
                      <a:pt x="359" y="583"/>
                    </a:lnTo>
                    <a:lnTo>
                      <a:pt x="355" y="585"/>
                    </a:lnTo>
                    <a:lnTo>
                      <a:pt x="351" y="586"/>
                    </a:lnTo>
                    <a:lnTo>
                      <a:pt x="349" y="586"/>
                    </a:lnTo>
                    <a:lnTo>
                      <a:pt x="344" y="589"/>
                    </a:lnTo>
                    <a:lnTo>
                      <a:pt x="347" y="591"/>
                    </a:lnTo>
                    <a:lnTo>
                      <a:pt x="349" y="591"/>
                    </a:lnTo>
                    <a:lnTo>
                      <a:pt x="350" y="592"/>
                    </a:lnTo>
                    <a:lnTo>
                      <a:pt x="351" y="592"/>
                    </a:lnTo>
                    <a:lnTo>
                      <a:pt x="352" y="593"/>
                    </a:lnTo>
                    <a:lnTo>
                      <a:pt x="352" y="596"/>
                    </a:lnTo>
                    <a:lnTo>
                      <a:pt x="351" y="598"/>
                    </a:lnTo>
                    <a:lnTo>
                      <a:pt x="349" y="598"/>
                    </a:lnTo>
                    <a:lnTo>
                      <a:pt x="348" y="597"/>
                    </a:lnTo>
                    <a:lnTo>
                      <a:pt x="347" y="595"/>
                    </a:lnTo>
                    <a:lnTo>
                      <a:pt x="347" y="593"/>
                    </a:lnTo>
                    <a:lnTo>
                      <a:pt x="344" y="596"/>
                    </a:lnTo>
                    <a:lnTo>
                      <a:pt x="343" y="598"/>
                    </a:lnTo>
                    <a:lnTo>
                      <a:pt x="343" y="599"/>
                    </a:lnTo>
                    <a:lnTo>
                      <a:pt x="341" y="600"/>
                    </a:lnTo>
                    <a:lnTo>
                      <a:pt x="336" y="600"/>
                    </a:lnTo>
                    <a:lnTo>
                      <a:pt x="336" y="607"/>
                    </a:lnTo>
                    <a:lnTo>
                      <a:pt x="333" y="612"/>
                    </a:lnTo>
                    <a:lnTo>
                      <a:pt x="329" y="616"/>
                    </a:lnTo>
                    <a:lnTo>
                      <a:pt x="327" y="620"/>
                    </a:lnTo>
                    <a:lnTo>
                      <a:pt x="325" y="626"/>
                    </a:lnTo>
                    <a:lnTo>
                      <a:pt x="326" y="634"/>
                    </a:lnTo>
                    <a:lnTo>
                      <a:pt x="340" y="634"/>
                    </a:lnTo>
                    <a:lnTo>
                      <a:pt x="346" y="637"/>
                    </a:lnTo>
                    <a:lnTo>
                      <a:pt x="351" y="641"/>
                    </a:lnTo>
                    <a:lnTo>
                      <a:pt x="350" y="642"/>
                    </a:lnTo>
                    <a:lnTo>
                      <a:pt x="349" y="645"/>
                    </a:lnTo>
                    <a:lnTo>
                      <a:pt x="348" y="646"/>
                    </a:lnTo>
                    <a:lnTo>
                      <a:pt x="348" y="648"/>
                    </a:lnTo>
                    <a:lnTo>
                      <a:pt x="344" y="652"/>
                    </a:lnTo>
                    <a:lnTo>
                      <a:pt x="342" y="652"/>
                    </a:lnTo>
                    <a:lnTo>
                      <a:pt x="341" y="653"/>
                    </a:lnTo>
                    <a:lnTo>
                      <a:pt x="339" y="654"/>
                    </a:lnTo>
                    <a:lnTo>
                      <a:pt x="337" y="654"/>
                    </a:lnTo>
                    <a:lnTo>
                      <a:pt x="334" y="658"/>
                    </a:lnTo>
                    <a:lnTo>
                      <a:pt x="332" y="659"/>
                    </a:lnTo>
                    <a:lnTo>
                      <a:pt x="330" y="661"/>
                    </a:lnTo>
                    <a:lnTo>
                      <a:pt x="329" y="662"/>
                    </a:lnTo>
                    <a:lnTo>
                      <a:pt x="329" y="663"/>
                    </a:lnTo>
                    <a:lnTo>
                      <a:pt x="330" y="665"/>
                    </a:lnTo>
                    <a:lnTo>
                      <a:pt x="332" y="667"/>
                    </a:lnTo>
                    <a:lnTo>
                      <a:pt x="332" y="669"/>
                    </a:lnTo>
                    <a:lnTo>
                      <a:pt x="330" y="670"/>
                    </a:lnTo>
                    <a:lnTo>
                      <a:pt x="326" y="670"/>
                    </a:lnTo>
                    <a:lnTo>
                      <a:pt x="326" y="673"/>
                    </a:lnTo>
                    <a:lnTo>
                      <a:pt x="329" y="676"/>
                    </a:lnTo>
                    <a:lnTo>
                      <a:pt x="329" y="680"/>
                    </a:lnTo>
                    <a:lnTo>
                      <a:pt x="327" y="680"/>
                    </a:lnTo>
                    <a:lnTo>
                      <a:pt x="325" y="681"/>
                    </a:lnTo>
                    <a:lnTo>
                      <a:pt x="323" y="681"/>
                    </a:lnTo>
                    <a:lnTo>
                      <a:pt x="321" y="682"/>
                    </a:lnTo>
                    <a:lnTo>
                      <a:pt x="320" y="683"/>
                    </a:lnTo>
                    <a:lnTo>
                      <a:pt x="320" y="684"/>
                    </a:lnTo>
                    <a:lnTo>
                      <a:pt x="315" y="687"/>
                    </a:lnTo>
                    <a:lnTo>
                      <a:pt x="312" y="688"/>
                    </a:lnTo>
                    <a:lnTo>
                      <a:pt x="309" y="689"/>
                    </a:lnTo>
                    <a:lnTo>
                      <a:pt x="307" y="689"/>
                    </a:lnTo>
                    <a:lnTo>
                      <a:pt x="306" y="690"/>
                    </a:lnTo>
                    <a:lnTo>
                      <a:pt x="306" y="697"/>
                    </a:lnTo>
                    <a:lnTo>
                      <a:pt x="305" y="698"/>
                    </a:lnTo>
                    <a:lnTo>
                      <a:pt x="304" y="698"/>
                    </a:lnTo>
                    <a:lnTo>
                      <a:pt x="302" y="700"/>
                    </a:lnTo>
                    <a:lnTo>
                      <a:pt x="301" y="700"/>
                    </a:lnTo>
                    <a:lnTo>
                      <a:pt x="301" y="703"/>
                    </a:lnTo>
                    <a:lnTo>
                      <a:pt x="299" y="703"/>
                    </a:lnTo>
                    <a:lnTo>
                      <a:pt x="298" y="702"/>
                    </a:lnTo>
                    <a:lnTo>
                      <a:pt x="297" y="702"/>
                    </a:lnTo>
                    <a:lnTo>
                      <a:pt x="295" y="701"/>
                    </a:lnTo>
                    <a:lnTo>
                      <a:pt x="293" y="704"/>
                    </a:lnTo>
                    <a:lnTo>
                      <a:pt x="292" y="708"/>
                    </a:lnTo>
                    <a:lnTo>
                      <a:pt x="290" y="711"/>
                    </a:lnTo>
                    <a:lnTo>
                      <a:pt x="288" y="715"/>
                    </a:lnTo>
                    <a:lnTo>
                      <a:pt x="281" y="716"/>
                    </a:lnTo>
                    <a:lnTo>
                      <a:pt x="277" y="719"/>
                    </a:lnTo>
                    <a:lnTo>
                      <a:pt x="272" y="724"/>
                    </a:lnTo>
                    <a:lnTo>
                      <a:pt x="267" y="728"/>
                    </a:lnTo>
                    <a:lnTo>
                      <a:pt x="267" y="729"/>
                    </a:lnTo>
                    <a:lnTo>
                      <a:pt x="269" y="730"/>
                    </a:lnTo>
                    <a:lnTo>
                      <a:pt x="270" y="730"/>
                    </a:lnTo>
                    <a:lnTo>
                      <a:pt x="271" y="731"/>
                    </a:lnTo>
                    <a:lnTo>
                      <a:pt x="271" y="738"/>
                    </a:lnTo>
                    <a:lnTo>
                      <a:pt x="267" y="745"/>
                    </a:lnTo>
                    <a:lnTo>
                      <a:pt x="265" y="746"/>
                    </a:lnTo>
                    <a:lnTo>
                      <a:pt x="258" y="746"/>
                    </a:lnTo>
                    <a:lnTo>
                      <a:pt x="256" y="747"/>
                    </a:lnTo>
                    <a:lnTo>
                      <a:pt x="255" y="750"/>
                    </a:lnTo>
                    <a:lnTo>
                      <a:pt x="251" y="753"/>
                    </a:lnTo>
                    <a:lnTo>
                      <a:pt x="249" y="754"/>
                    </a:lnTo>
                    <a:lnTo>
                      <a:pt x="248" y="754"/>
                    </a:lnTo>
                    <a:lnTo>
                      <a:pt x="245" y="753"/>
                    </a:lnTo>
                    <a:lnTo>
                      <a:pt x="244" y="753"/>
                    </a:lnTo>
                    <a:lnTo>
                      <a:pt x="243" y="756"/>
                    </a:lnTo>
                    <a:lnTo>
                      <a:pt x="243" y="761"/>
                    </a:lnTo>
                    <a:lnTo>
                      <a:pt x="240" y="765"/>
                    </a:lnTo>
                    <a:lnTo>
                      <a:pt x="236" y="765"/>
                    </a:lnTo>
                    <a:lnTo>
                      <a:pt x="234" y="763"/>
                    </a:lnTo>
                    <a:lnTo>
                      <a:pt x="231" y="763"/>
                    </a:lnTo>
                    <a:lnTo>
                      <a:pt x="228" y="766"/>
                    </a:lnTo>
                    <a:lnTo>
                      <a:pt x="228" y="768"/>
                    </a:lnTo>
                    <a:lnTo>
                      <a:pt x="229" y="770"/>
                    </a:lnTo>
                    <a:lnTo>
                      <a:pt x="231" y="770"/>
                    </a:lnTo>
                    <a:lnTo>
                      <a:pt x="233" y="771"/>
                    </a:lnTo>
                    <a:lnTo>
                      <a:pt x="224" y="774"/>
                    </a:lnTo>
                    <a:lnTo>
                      <a:pt x="215" y="778"/>
                    </a:lnTo>
                    <a:lnTo>
                      <a:pt x="209" y="784"/>
                    </a:lnTo>
                    <a:lnTo>
                      <a:pt x="210" y="786"/>
                    </a:lnTo>
                    <a:lnTo>
                      <a:pt x="213" y="786"/>
                    </a:lnTo>
                    <a:lnTo>
                      <a:pt x="215" y="785"/>
                    </a:lnTo>
                    <a:lnTo>
                      <a:pt x="216" y="784"/>
                    </a:lnTo>
                    <a:lnTo>
                      <a:pt x="220" y="784"/>
                    </a:lnTo>
                    <a:lnTo>
                      <a:pt x="214" y="791"/>
                    </a:lnTo>
                    <a:lnTo>
                      <a:pt x="208" y="795"/>
                    </a:lnTo>
                    <a:lnTo>
                      <a:pt x="202" y="802"/>
                    </a:lnTo>
                    <a:lnTo>
                      <a:pt x="192" y="806"/>
                    </a:lnTo>
                    <a:lnTo>
                      <a:pt x="187" y="808"/>
                    </a:lnTo>
                    <a:lnTo>
                      <a:pt x="186" y="810"/>
                    </a:lnTo>
                    <a:lnTo>
                      <a:pt x="185" y="814"/>
                    </a:lnTo>
                    <a:lnTo>
                      <a:pt x="184" y="815"/>
                    </a:lnTo>
                    <a:lnTo>
                      <a:pt x="184" y="814"/>
                    </a:lnTo>
                    <a:lnTo>
                      <a:pt x="183" y="813"/>
                    </a:lnTo>
                    <a:lnTo>
                      <a:pt x="184" y="810"/>
                    </a:lnTo>
                    <a:lnTo>
                      <a:pt x="184" y="807"/>
                    </a:lnTo>
                    <a:lnTo>
                      <a:pt x="178" y="807"/>
                    </a:lnTo>
                    <a:lnTo>
                      <a:pt x="176" y="808"/>
                    </a:lnTo>
                    <a:lnTo>
                      <a:pt x="172" y="809"/>
                    </a:lnTo>
                    <a:lnTo>
                      <a:pt x="167" y="814"/>
                    </a:lnTo>
                    <a:lnTo>
                      <a:pt x="166" y="814"/>
                    </a:lnTo>
                    <a:lnTo>
                      <a:pt x="166" y="815"/>
                    </a:lnTo>
                    <a:lnTo>
                      <a:pt x="162" y="817"/>
                    </a:lnTo>
                    <a:lnTo>
                      <a:pt x="159" y="820"/>
                    </a:lnTo>
                    <a:lnTo>
                      <a:pt x="158" y="822"/>
                    </a:lnTo>
                    <a:lnTo>
                      <a:pt x="157" y="822"/>
                    </a:lnTo>
                    <a:lnTo>
                      <a:pt x="155" y="823"/>
                    </a:lnTo>
                    <a:lnTo>
                      <a:pt x="151" y="822"/>
                    </a:lnTo>
                    <a:lnTo>
                      <a:pt x="149" y="824"/>
                    </a:lnTo>
                    <a:lnTo>
                      <a:pt x="148" y="824"/>
                    </a:lnTo>
                    <a:lnTo>
                      <a:pt x="146" y="826"/>
                    </a:lnTo>
                    <a:lnTo>
                      <a:pt x="144" y="826"/>
                    </a:lnTo>
                    <a:lnTo>
                      <a:pt x="142" y="827"/>
                    </a:lnTo>
                    <a:lnTo>
                      <a:pt x="137" y="831"/>
                    </a:lnTo>
                    <a:lnTo>
                      <a:pt x="135" y="833"/>
                    </a:lnTo>
                    <a:lnTo>
                      <a:pt x="132" y="831"/>
                    </a:lnTo>
                    <a:lnTo>
                      <a:pt x="131" y="830"/>
                    </a:lnTo>
                    <a:lnTo>
                      <a:pt x="131" y="829"/>
                    </a:lnTo>
                    <a:lnTo>
                      <a:pt x="134" y="827"/>
                    </a:lnTo>
                    <a:lnTo>
                      <a:pt x="138" y="827"/>
                    </a:lnTo>
                    <a:lnTo>
                      <a:pt x="135" y="820"/>
                    </a:lnTo>
                    <a:lnTo>
                      <a:pt x="134" y="819"/>
                    </a:lnTo>
                    <a:lnTo>
                      <a:pt x="131" y="817"/>
                    </a:lnTo>
                    <a:lnTo>
                      <a:pt x="127" y="817"/>
                    </a:lnTo>
                    <a:lnTo>
                      <a:pt x="124" y="819"/>
                    </a:lnTo>
                    <a:lnTo>
                      <a:pt x="121" y="822"/>
                    </a:lnTo>
                    <a:lnTo>
                      <a:pt x="121" y="829"/>
                    </a:lnTo>
                    <a:lnTo>
                      <a:pt x="120" y="833"/>
                    </a:lnTo>
                    <a:lnTo>
                      <a:pt x="118" y="835"/>
                    </a:lnTo>
                    <a:lnTo>
                      <a:pt x="117" y="836"/>
                    </a:lnTo>
                    <a:lnTo>
                      <a:pt x="115" y="836"/>
                    </a:lnTo>
                    <a:lnTo>
                      <a:pt x="114" y="837"/>
                    </a:lnTo>
                    <a:lnTo>
                      <a:pt x="111" y="837"/>
                    </a:lnTo>
                    <a:lnTo>
                      <a:pt x="111" y="843"/>
                    </a:lnTo>
                    <a:lnTo>
                      <a:pt x="109" y="845"/>
                    </a:lnTo>
                    <a:lnTo>
                      <a:pt x="102" y="849"/>
                    </a:lnTo>
                    <a:lnTo>
                      <a:pt x="101" y="848"/>
                    </a:lnTo>
                    <a:lnTo>
                      <a:pt x="98" y="838"/>
                    </a:lnTo>
                    <a:lnTo>
                      <a:pt x="100" y="829"/>
                    </a:lnTo>
                    <a:lnTo>
                      <a:pt x="106" y="820"/>
                    </a:lnTo>
                    <a:lnTo>
                      <a:pt x="109" y="816"/>
                    </a:lnTo>
                    <a:lnTo>
                      <a:pt x="109" y="815"/>
                    </a:lnTo>
                    <a:lnTo>
                      <a:pt x="111" y="814"/>
                    </a:lnTo>
                    <a:lnTo>
                      <a:pt x="113" y="813"/>
                    </a:lnTo>
                    <a:lnTo>
                      <a:pt x="116" y="812"/>
                    </a:lnTo>
                    <a:lnTo>
                      <a:pt x="122" y="808"/>
                    </a:lnTo>
                    <a:lnTo>
                      <a:pt x="129" y="803"/>
                    </a:lnTo>
                    <a:lnTo>
                      <a:pt x="138" y="802"/>
                    </a:lnTo>
                    <a:lnTo>
                      <a:pt x="141" y="806"/>
                    </a:lnTo>
                    <a:lnTo>
                      <a:pt x="151" y="816"/>
                    </a:lnTo>
                    <a:lnTo>
                      <a:pt x="152" y="815"/>
                    </a:lnTo>
                    <a:lnTo>
                      <a:pt x="152" y="813"/>
                    </a:lnTo>
                    <a:lnTo>
                      <a:pt x="153" y="812"/>
                    </a:lnTo>
                    <a:lnTo>
                      <a:pt x="153" y="809"/>
                    </a:lnTo>
                    <a:lnTo>
                      <a:pt x="155" y="810"/>
                    </a:lnTo>
                    <a:lnTo>
                      <a:pt x="156" y="810"/>
                    </a:lnTo>
                    <a:lnTo>
                      <a:pt x="158" y="812"/>
                    </a:lnTo>
                    <a:lnTo>
                      <a:pt x="159" y="813"/>
                    </a:lnTo>
                    <a:lnTo>
                      <a:pt x="159" y="814"/>
                    </a:lnTo>
                    <a:lnTo>
                      <a:pt x="166" y="812"/>
                    </a:lnTo>
                    <a:lnTo>
                      <a:pt x="166" y="806"/>
                    </a:lnTo>
                    <a:lnTo>
                      <a:pt x="165" y="805"/>
                    </a:lnTo>
                    <a:lnTo>
                      <a:pt x="159" y="805"/>
                    </a:lnTo>
                    <a:lnTo>
                      <a:pt x="159" y="795"/>
                    </a:lnTo>
                    <a:lnTo>
                      <a:pt x="162" y="789"/>
                    </a:lnTo>
                    <a:lnTo>
                      <a:pt x="173" y="778"/>
                    </a:lnTo>
                    <a:lnTo>
                      <a:pt x="174" y="775"/>
                    </a:lnTo>
                    <a:lnTo>
                      <a:pt x="177" y="773"/>
                    </a:lnTo>
                    <a:lnTo>
                      <a:pt x="184" y="770"/>
                    </a:lnTo>
                    <a:lnTo>
                      <a:pt x="191" y="767"/>
                    </a:lnTo>
                    <a:lnTo>
                      <a:pt x="196" y="765"/>
                    </a:lnTo>
                    <a:lnTo>
                      <a:pt x="200" y="758"/>
                    </a:lnTo>
                    <a:lnTo>
                      <a:pt x="203" y="758"/>
                    </a:lnTo>
                    <a:lnTo>
                      <a:pt x="206" y="759"/>
                    </a:lnTo>
                    <a:lnTo>
                      <a:pt x="209" y="759"/>
                    </a:lnTo>
                    <a:lnTo>
                      <a:pt x="210" y="757"/>
                    </a:lnTo>
                    <a:lnTo>
                      <a:pt x="210" y="756"/>
                    </a:lnTo>
                    <a:lnTo>
                      <a:pt x="212" y="753"/>
                    </a:lnTo>
                    <a:lnTo>
                      <a:pt x="212" y="744"/>
                    </a:lnTo>
                    <a:lnTo>
                      <a:pt x="233" y="721"/>
                    </a:lnTo>
                    <a:lnTo>
                      <a:pt x="235" y="722"/>
                    </a:lnTo>
                    <a:lnTo>
                      <a:pt x="237" y="722"/>
                    </a:lnTo>
                    <a:lnTo>
                      <a:pt x="240" y="723"/>
                    </a:lnTo>
                    <a:lnTo>
                      <a:pt x="242" y="723"/>
                    </a:lnTo>
                    <a:lnTo>
                      <a:pt x="244" y="721"/>
                    </a:lnTo>
                    <a:lnTo>
                      <a:pt x="245" y="718"/>
                    </a:lnTo>
                    <a:lnTo>
                      <a:pt x="243" y="718"/>
                    </a:lnTo>
                    <a:lnTo>
                      <a:pt x="237" y="712"/>
                    </a:lnTo>
                    <a:lnTo>
                      <a:pt x="240" y="702"/>
                    </a:lnTo>
                    <a:lnTo>
                      <a:pt x="240" y="688"/>
                    </a:lnTo>
                    <a:lnTo>
                      <a:pt x="242" y="688"/>
                    </a:lnTo>
                    <a:lnTo>
                      <a:pt x="243" y="687"/>
                    </a:lnTo>
                    <a:lnTo>
                      <a:pt x="245" y="687"/>
                    </a:lnTo>
                    <a:lnTo>
                      <a:pt x="247" y="686"/>
                    </a:lnTo>
                    <a:lnTo>
                      <a:pt x="249" y="686"/>
                    </a:lnTo>
                    <a:lnTo>
                      <a:pt x="252" y="687"/>
                    </a:lnTo>
                    <a:lnTo>
                      <a:pt x="251" y="684"/>
                    </a:lnTo>
                    <a:lnTo>
                      <a:pt x="250" y="683"/>
                    </a:lnTo>
                    <a:lnTo>
                      <a:pt x="248" y="682"/>
                    </a:lnTo>
                    <a:lnTo>
                      <a:pt x="241" y="682"/>
                    </a:lnTo>
                    <a:lnTo>
                      <a:pt x="242" y="672"/>
                    </a:lnTo>
                    <a:lnTo>
                      <a:pt x="245" y="666"/>
                    </a:lnTo>
                    <a:lnTo>
                      <a:pt x="250" y="661"/>
                    </a:lnTo>
                    <a:lnTo>
                      <a:pt x="256" y="656"/>
                    </a:lnTo>
                    <a:lnTo>
                      <a:pt x="254" y="651"/>
                    </a:lnTo>
                    <a:lnTo>
                      <a:pt x="255" y="647"/>
                    </a:lnTo>
                    <a:lnTo>
                      <a:pt x="257" y="644"/>
                    </a:lnTo>
                    <a:lnTo>
                      <a:pt x="258" y="639"/>
                    </a:lnTo>
                    <a:lnTo>
                      <a:pt x="258" y="632"/>
                    </a:lnTo>
                    <a:lnTo>
                      <a:pt x="256" y="633"/>
                    </a:lnTo>
                    <a:lnTo>
                      <a:pt x="255" y="634"/>
                    </a:lnTo>
                    <a:lnTo>
                      <a:pt x="254" y="637"/>
                    </a:lnTo>
                    <a:lnTo>
                      <a:pt x="254" y="640"/>
                    </a:lnTo>
                    <a:lnTo>
                      <a:pt x="252" y="642"/>
                    </a:lnTo>
                    <a:lnTo>
                      <a:pt x="252" y="645"/>
                    </a:lnTo>
                    <a:lnTo>
                      <a:pt x="238" y="653"/>
                    </a:lnTo>
                    <a:lnTo>
                      <a:pt x="224" y="660"/>
                    </a:lnTo>
                    <a:lnTo>
                      <a:pt x="222" y="660"/>
                    </a:lnTo>
                    <a:lnTo>
                      <a:pt x="220" y="659"/>
                    </a:lnTo>
                    <a:lnTo>
                      <a:pt x="217" y="656"/>
                    </a:lnTo>
                    <a:lnTo>
                      <a:pt x="216" y="654"/>
                    </a:lnTo>
                    <a:lnTo>
                      <a:pt x="214" y="653"/>
                    </a:lnTo>
                    <a:lnTo>
                      <a:pt x="213" y="652"/>
                    </a:lnTo>
                    <a:lnTo>
                      <a:pt x="213" y="648"/>
                    </a:lnTo>
                    <a:lnTo>
                      <a:pt x="215" y="646"/>
                    </a:lnTo>
                    <a:lnTo>
                      <a:pt x="216" y="646"/>
                    </a:lnTo>
                    <a:lnTo>
                      <a:pt x="217" y="645"/>
                    </a:lnTo>
                    <a:lnTo>
                      <a:pt x="217" y="644"/>
                    </a:lnTo>
                    <a:lnTo>
                      <a:pt x="221" y="644"/>
                    </a:lnTo>
                    <a:lnTo>
                      <a:pt x="222" y="645"/>
                    </a:lnTo>
                    <a:lnTo>
                      <a:pt x="222" y="646"/>
                    </a:lnTo>
                    <a:lnTo>
                      <a:pt x="223" y="647"/>
                    </a:lnTo>
                    <a:lnTo>
                      <a:pt x="223" y="648"/>
                    </a:lnTo>
                    <a:lnTo>
                      <a:pt x="224" y="649"/>
                    </a:lnTo>
                    <a:lnTo>
                      <a:pt x="227" y="649"/>
                    </a:lnTo>
                    <a:lnTo>
                      <a:pt x="229" y="645"/>
                    </a:lnTo>
                    <a:lnTo>
                      <a:pt x="228" y="644"/>
                    </a:lnTo>
                    <a:lnTo>
                      <a:pt x="226" y="642"/>
                    </a:lnTo>
                    <a:lnTo>
                      <a:pt x="224" y="641"/>
                    </a:lnTo>
                    <a:lnTo>
                      <a:pt x="222" y="640"/>
                    </a:lnTo>
                    <a:lnTo>
                      <a:pt x="219" y="639"/>
                    </a:lnTo>
                    <a:lnTo>
                      <a:pt x="216" y="638"/>
                    </a:lnTo>
                    <a:lnTo>
                      <a:pt x="213" y="634"/>
                    </a:lnTo>
                    <a:lnTo>
                      <a:pt x="213" y="632"/>
                    </a:lnTo>
                    <a:lnTo>
                      <a:pt x="212" y="633"/>
                    </a:lnTo>
                    <a:lnTo>
                      <a:pt x="210" y="635"/>
                    </a:lnTo>
                    <a:lnTo>
                      <a:pt x="210" y="638"/>
                    </a:lnTo>
                    <a:lnTo>
                      <a:pt x="209" y="640"/>
                    </a:lnTo>
                    <a:lnTo>
                      <a:pt x="209" y="641"/>
                    </a:lnTo>
                    <a:lnTo>
                      <a:pt x="208" y="644"/>
                    </a:lnTo>
                    <a:lnTo>
                      <a:pt x="208" y="645"/>
                    </a:lnTo>
                    <a:lnTo>
                      <a:pt x="205" y="645"/>
                    </a:lnTo>
                    <a:lnTo>
                      <a:pt x="202" y="644"/>
                    </a:lnTo>
                    <a:lnTo>
                      <a:pt x="203" y="649"/>
                    </a:lnTo>
                    <a:lnTo>
                      <a:pt x="203" y="654"/>
                    </a:lnTo>
                    <a:lnTo>
                      <a:pt x="202" y="659"/>
                    </a:lnTo>
                    <a:lnTo>
                      <a:pt x="202" y="665"/>
                    </a:lnTo>
                    <a:lnTo>
                      <a:pt x="205" y="672"/>
                    </a:lnTo>
                    <a:lnTo>
                      <a:pt x="201" y="672"/>
                    </a:lnTo>
                    <a:lnTo>
                      <a:pt x="199" y="670"/>
                    </a:lnTo>
                    <a:lnTo>
                      <a:pt x="195" y="663"/>
                    </a:lnTo>
                    <a:lnTo>
                      <a:pt x="194" y="662"/>
                    </a:lnTo>
                    <a:lnTo>
                      <a:pt x="193" y="660"/>
                    </a:lnTo>
                    <a:lnTo>
                      <a:pt x="188" y="653"/>
                    </a:lnTo>
                    <a:lnTo>
                      <a:pt x="186" y="648"/>
                    </a:lnTo>
                    <a:lnTo>
                      <a:pt x="184" y="645"/>
                    </a:lnTo>
                    <a:lnTo>
                      <a:pt x="180" y="646"/>
                    </a:lnTo>
                    <a:lnTo>
                      <a:pt x="178" y="648"/>
                    </a:lnTo>
                    <a:lnTo>
                      <a:pt x="177" y="652"/>
                    </a:lnTo>
                    <a:lnTo>
                      <a:pt x="172" y="647"/>
                    </a:lnTo>
                    <a:lnTo>
                      <a:pt x="166" y="644"/>
                    </a:lnTo>
                    <a:lnTo>
                      <a:pt x="162" y="639"/>
                    </a:lnTo>
                    <a:lnTo>
                      <a:pt x="151" y="646"/>
                    </a:lnTo>
                    <a:lnTo>
                      <a:pt x="141" y="652"/>
                    </a:lnTo>
                    <a:lnTo>
                      <a:pt x="137" y="654"/>
                    </a:lnTo>
                    <a:lnTo>
                      <a:pt x="135" y="656"/>
                    </a:lnTo>
                    <a:lnTo>
                      <a:pt x="131" y="659"/>
                    </a:lnTo>
                    <a:lnTo>
                      <a:pt x="129" y="661"/>
                    </a:lnTo>
                    <a:lnTo>
                      <a:pt x="125" y="662"/>
                    </a:lnTo>
                    <a:lnTo>
                      <a:pt x="127" y="655"/>
                    </a:lnTo>
                    <a:lnTo>
                      <a:pt x="125" y="649"/>
                    </a:lnTo>
                    <a:lnTo>
                      <a:pt x="125" y="645"/>
                    </a:lnTo>
                    <a:lnTo>
                      <a:pt x="129" y="641"/>
                    </a:lnTo>
                    <a:lnTo>
                      <a:pt x="127" y="637"/>
                    </a:lnTo>
                    <a:lnTo>
                      <a:pt x="124" y="635"/>
                    </a:lnTo>
                    <a:lnTo>
                      <a:pt x="123" y="634"/>
                    </a:lnTo>
                    <a:lnTo>
                      <a:pt x="121" y="630"/>
                    </a:lnTo>
                    <a:lnTo>
                      <a:pt x="121" y="626"/>
                    </a:lnTo>
                    <a:lnTo>
                      <a:pt x="122" y="624"/>
                    </a:lnTo>
                    <a:lnTo>
                      <a:pt x="124" y="621"/>
                    </a:lnTo>
                    <a:lnTo>
                      <a:pt x="128" y="614"/>
                    </a:lnTo>
                    <a:lnTo>
                      <a:pt x="127" y="611"/>
                    </a:lnTo>
                    <a:lnTo>
                      <a:pt x="124" y="606"/>
                    </a:lnTo>
                    <a:lnTo>
                      <a:pt x="122" y="603"/>
                    </a:lnTo>
                    <a:lnTo>
                      <a:pt x="121" y="600"/>
                    </a:lnTo>
                    <a:lnTo>
                      <a:pt x="121" y="593"/>
                    </a:lnTo>
                    <a:lnTo>
                      <a:pt x="118" y="591"/>
                    </a:lnTo>
                    <a:lnTo>
                      <a:pt x="116" y="590"/>
                    </a:lnTo>
                    <a:lnTo>
                      <a:pt x="116" y="579"/>
                    </a:lnTo>
                    <a:lnTo>
                      <a:pt x="115" y="578"/>
                    </a:lnTo>
                    <a:lnTo>
                      <a:pt x="113" y="577"/>
                    </a:lnTo>
                    <a:lnTo>
                      <a:pt x="111" y="576"/>
                    </a:lnTo>
                    <a:lnTo>
                      <a:pt x="114" y="568"/>
                    </a:lnTo>
                    <a:lnTo>
                      <a:pt x="118" y="562"/>
                    </a:lnTo>
                    <a:lnTo>
                      <a:pt x="125" y="555"/>
                    </a:lnTo>
                    <a:lnTo>
                      <a:pt x="118" y="550"/>
                    </a:lnTo>
                    <a:lnTo>
                      <a:pt x="115" y="556"/>
                    </a:lnTo>
                    <a:lnTo>
                      <a:pt x="111" y="563"/>
                    </a:lnTo>
                    <a:lnTo>
                      <a:pt x="108" y="569"/>
                    </a:lnTo>
                    <a:lnTo>
                      <a:pt x="103" y="574"/>
                    </a:lnTo>
                    <a:lnTo>
                      <a:pt x="103" y="576"/>
                    </a:lnTo>
                    <a:lnTo>
                      <a:pt x="108" y="581"/>
                    </a:lnTo>
                    <a:lnTo>
                      <a:pt x="108" y="586"/>
                    </a:lnTo>
                    <a:lnTo>
                      <a:pt x="107" y="589"/>
                    </a:lnTo>
                    <a:lnTo>
                      <a:pt x="106" y="589"/>
                    </a:lnTo>
                    <a:lnTo>
                      <a:pt x="103" y="588"/>
                    </a:lnTo>
                    <a:lnTo>
                      <a:pt x="102" y="586"/>
                    </a:lnTo>
                    <a:lnTo>
                      <a:pt x="101" y="586"/>
                    </a:lnTo>
                    <a:lnTo>
                      <a:pt x="94" y="591"/>
                    </a:lnTo>
                    <a:lnTo>
                      <a:pt x="88" y="596"/>
                    </a:lnTo>
                    <a:lnTo>
                      <a:pt x="80" y="598"/>
                    </a:lnTo>
                    <a:lnTo>
                      <a:pt x="77" y="598"/>
                    </a:lnTo>
                    <a:lnTo>
                      <a:pt x="73" y="597"/>
                    </a:lnTo>
                    <a:lnTo>
                      <a:pt x="71" y="596"/>
                    </a:lnTo>
                    <a:lnTo>
                      <a:pt x="67" y="596"/>
                    </a:lnTo>
                    <a:lnTo>
                      <a:pt x="66" y="595"/>
                    </a:lnTo>
                    <a:lnTo>
                      <a:pt x="66" y="591"/>
                    </a:lnTo>
                    <a:lnTo>
                      <a:pt x="67" y="589"/>
                    </a:lnTo>
                    <a:lnTo>
                      <a:pt x="67" y="586"/>
                    </a:lnTo>
                    <a:lnTo>
                      <a:pt x="64" y="583"/>
                    </a:lnTo>
                    <a:lnTo>
                      <a:pt x="59" y="579"/>
                    </a:lnTo>
                    <a:lnTo>
                      <a:pt x="56" y="575"/>
                    </a:lnTo>
                    <a:lnTo>
                      <a:pt x="54" y="568"/>
                    </a:lnTo>
                    <a:lnTo>
                      <a:pt x="52" y="569"/>
                    </a:lnTo>
                    <a:lnTo>
                      <a:pt x="49" y="569"/>
                    </a:lnTo>
                    <a:lnTo>
                      <a:pt x="45" y="562"/>
                    </a:lnTo>
                    <a:lnTo>
                      <a:pt x="44" y="561"/>
                    </a:lnTo>
                    <a:lnTo>
                      <a:pt x="43" y="558"/>
                    </a:lnTo>
                    <a:lnTo>
                      <a:pt x="42" y="557"/>
                    </a:lnTo>
                    <a:lnTo>
                      <a:pt x="39" y="557"/>
                    </a:lnTo>
                    <a:lnTo>
                      <a:pt x="43" y="554"/>
                    </a:lnTo>
                    <a:lnTo>
                      <a:pt x="45" y="550"/>
                    </a:lnTo>
                    <a:lnTo>
                      <a:pt x="49" y="546"/>
                    </a:lnTo>
                    <a:lnTo>
                      <a:pt x="52" y="542"/>
                    </a:lnTo>
                    <a:lnTo>
                      <a:pt x="53" y="542"/>
                    </a:lnTo>
                    <a:lnTo>
                      <a:pt x="56" y="543"/>
                    </a:lnTo>
                    <a:lnTo>
                      <a:pt x="58" y="546"/>
                    </a:lnTo>
                    <a:lnTo>
                      <a:pt x="63" y="546"/>
                    </a:lnTo>
                    <a:lnTo>
                      <a:pt x="63" y="551"/>
                    </a:lnTo>
                    <a:lnTo>
                      <a:pt x="60" y="554"/>
                    </a:lnTo>
                    <a:lnTo>
                      <a:pt x="59" y="556"/>
                    </a:lnTo>
                    <a:lnTo>
                      <a:pt x="58" y="557"/>
                    </a:lnTo>
                    <a:lnTo>
                      <a:pt x="61" y="557"/>
                    </a:lnTo>
                    <a:lnTo>
                      <a:pt x="64" y="556"/>
                    </a:lnTo>
                    <a:lnTo>
                      <a:pt x="68" y="551"/>
                    </a:lnTo>
                    <a:lnTo>
                      <a:pt x="71" y="550"/>
                    </a:lnTo>
                    <a:lnTo>
                      <a:pt x="73" y="550"/>
                    </a:lnTo>
                    <a:lnTo>
                      <a:pt x="73" y="555"/>
                    </a:lnTo>
                    <a:lnTo>
                      <a:pt x="74" y="556"/>
                    </a:lnTo>
                    <a:lnTo>
                      <a:pt x="74" y="557"/>
                    </a:lnTo>
                    <a:lnTo>
                      <a:pt x="75" y="558"/>
                    </a:lnTo>
                    <a:lnTo>
                      <a:pt x="82" y="556"/>
                    </a:lnTo>
                    <a:lnTo>
                      <a:pt x="85" y="553"/>
                    </a:lnTo>
                    <a:lnTo>
                      <a:pt x="84" y="548"/>
                    </a:lnTo>
                    <a:lnTo>
                      <a:pt x="82" y="541"/>
                    </a:lnTo>
                    <a:lnTo>
                      <a:pt x="80" y="535"/>
                    </a:lnTo>
                    <a:lnTo>
                      <a:pt x="72" y="540"/>
                    </a:lnTo>
                    <a:lnTo>
                      <a:pt x="64" y="540"/>
                    </a:lnTo>
                    <a:lnTo>
                      <a:pt x="56" y="536"/>
                    </a:lnTo>
                    <a:lnTo>
                      <a:pt x="45" y="535"/>
                    </a:lnTo>
                    <a:lnTo>
                      <a:pt x="47" y="533"/>
                    </a:lnTo>
                    <a:lnTo>
                      <a:pt x="51" y="533"/>
                    </a:lnTo>
                    <a:lnTo>
                      <a:pt x="53" y="532"/>
                    </a:lnTo>
                    <a:lnTo>
                      <a:pt x="54" y="532"/>
                    </a:lnTo>
                    <a:lnTo>
                      <a:pt x="54" y="529"/>
                    </a:lnTo>
                    <a:lnTo>
                      <a:pt x="52" y="527"/>
                    </a:lnTo>
                    <a:lnTo>
                      <a:pt x="45" y="527"/>
                    </a:lnTo>
                    <a:lnTo>
                      <a:pt x="46" y="526"/>
                    </a:lnTo>
                    <a:lnTo>
                      <a:pt x="46" y="521"/>
                    </a:lnTo>
                    <a:lnTo>
                      <a:pt x="45" y="522"/>
                    </a:lnTo>
                    <a:lnTo>
                      <a:pt x="43" y="518"/>
                    </a:lnTo>
                    <a:lnTo>
                      <a:pt x="45" y="514"/>
                    </a:lnTo>
                    <a:lnTo>
                      <a:pt x="50" y="512"/>
                    </a:lnTo>
                    <a:lnTo>
                      <a:pt x="54" y="507"/>
                    </a:lnTo>
                    <a:lnTo>
                      <a:pt x="56" y="502"/>
                    </a:lnTo>
                    <a:lnTo>
                      <a:pt x="54" y="501"/>
                    </a:lnTo>
                    <a:lnTo>
                      <a:pt x="53" y="502"/>
                    </a:lnTo>
                    <a:lnTo>
                      <a:pt x="51" y="504"/>
                    </a:lnTo>
                    <a:lnTo>
                      <a:pt x="50" y="506"/>
                    </a:lnTo>
                    <a:lnTo>
                      <a:pt x="47" y="507"/>
                    </a:lnTo>
                    <a:lnTo>
                      <a:pt x="45" y="509"/>
                    </a:lnTo>
                    <a:lnTo>
                      <a:pt x="40" y="512"/>
                    </a:lnTo>
                    <a:lnTo>
                      <a:pt x="40" y="516"/>
                    </a:lnTo>
                    <a:lnTo>
                      <a:pt x="39" y="518"/>
                    </a:lnTo>
                    <a:lnTo>
                      <a:pt x="38" y="520"/>
                    </a:lnTo>
                    <a:lnTo>
                      <a:pt x="37" y="521"/>
                    </a:lnTo>
                    <a:lnTo>
                      <a:pt x="37" y="527"/>
                    </a:lnTo>
                    <a:lnTo>
                      <a:pt x="35" y="525"/>
                    </a:lnTo>
                    <a:lnTo>
                      <a:pt x="35" y="520"/>
                    </a:lnTo>
                    <a:lnTo>
                      <a:pt x="33" y="519"/>
                    </a:lnTo>
                    <a:lnTo>
                      <a:pt x="33" y="516"/>
                    </a:lnTo>
                    <a:lnTo>
                      <a:pt x="32" y="515"/>
                    </a:lnTo>
                    <a:lnTo>
                      <a:pt x="28" y="515"/>
                    </a:lnTo>
                    <a:lnTo>
                      <a:pt x="28" y="511"/>
                    </a:lnTo>
                    <a:lnTo>
                      <a:pt x="32" y="506"/>
                    </a:lnTo>
                    <a:lnTo>
                      <a:pt x="31" y="505"/>
                    </a:lnTo>
                    <a:lnTo>
                      <a:pt x="30" y="502"/>
                    </a:lnTo>
                    <a:lnTo>
                      <a:pt x="32" y="499"/>
                    </a:lnTo>
                    <a:lnTo>
                      <a:pt x="31" y="495"/>
                    </a:lnTo>
                    <a:lnTo>
                      <a:pt x="29" y="493"/>
                    </a:lnTo>
                    <a:lnTo>
                      <a:pt x="26" y="492"/>
                    </a:lnTo>
                    <a:lnTo>
                      <a:pt x="26" y="491"/>
                    </a:lnTo>
                    <a:lnTo>
                      <a:pt x="30" y="491"/>
                    </a:lnTo>
                    <a:lnTo>
                      <a:pt x="32" y="490"/>
                    </a:lnTo>
                    <a:lnTo>
                      <a:pt x="35" y="490"/>
                    </a:lnTo>
                    <a:lnTo>
                      <a:pt x="35" y="480"/>
                    </a:lnTo>
                    <a:lnTo>
                      <a:pt x="37" y="472"/>
                    </a:lnTo>
                    <a:lnTo>
                      <a:pt x="42" y="466"/>
                    </a:lnTo>
                    <a:lnTo>
                      <a:pt x="46" y="462"/>
                    </a:lnTo>
                    <a:lnTo>
                      <a:pt x="50" y="456"/>
                    </a:lnTo>
                    <a:lnTo>
                      <a:pt x="54" y="456"/>
                    </a:lnTo>
                    <a:lnTo>
                      <a:pt x="56" y="457"/>
                    </a:lnTo>
                    <a:lnTo>
                      <a:pt x="58" y="458"/>
                    </a:lnTo>
                    <a:lnTo>
                      <a:pt x="59" y="459"/>
                    </a:lnTo>
                    <a:lnTo>
                      <a:pt x="61" y="460"/>
                    </a:lnTo>
                    <a:lnTo>
                      <a:pt x="64" y="460"/>
                    </a:lnTo>
                    <a:lnTo>
                      <a:pt x="67" y="459"/>
                    </a:lnTo>
                    <a:lnTo>
                      <a:pt x="65" y="458"/>
                    </a:lnTo>
                    <a:lnTo>
                      <a:pt x="64" y="457"/>
                    </a:lnTo>
                    <a:lnTo>
                      <a:pt x="61" y="456"/>
                    </a:lnTo>
                    <a:lnTo>
                      <a:pt x="58" y="456"/>
                    </a:lnTo>
                    <a:lnTo>
                      <a:pt x="58" y="453"/>
                    </a:lnTo>
                    <a:lnTo>
                      <a:pt x="59" y="451"/>
                    </a:lnTo>
                    <a:lnTo>
                      <a:pt x="61" y="450"/>
                    </a:lnTo>
                    <a:lnTo>
                      <a:pt x="63" y="450"/>
                    </a:lnTo>
                    <a:lnTo>
                      <a:pt x="65" y="449"/>
                    </a:lnTo>
                    <a:lnTo>
                      <a:pt x="67" y="444"/>
                    </a:lnTo>
                    <a:lnTo>
                      <a:pt x="66" y="443"/>
                    </a:lnTo>
                    <a:lnTo>
                      <a:pt x="63" y="443"/>
                    </a:lnTo>
                    <a:lnTo>
                      <a:pt x="63" y="444"/>
                    </a:lnTo>
                    <a:lnTo>
                      <a:pt x="61" y="443"/>
                    </a:lnTo>
                    <a:lnTo>
                      <a:pt x="60" y="441"/>
                    </a:lnTo>
                    <a:lnTo>
                      <a:pt x="60" y="432"/>
                    </a:lnTo>
                    <a:lnTo>
                      <a:pt x="61" y="430"/>
                    </a:lnTo>
                    <a:lnTo>
                      <a:pt x="63" y="429"/>
                    </a:lnTo>
                    <a:lnTo>
                      <a:pt x="65" y="429"/>
                    </a:lnTo>
                    <a:lnTo>
                      <a:pt x="70" y="431"/>
                    </a:lnTo>
                    <a:lnTo>
                      <a:pt x="72" y="431"/>
                    </a:lnTo>
                    <a:lnTo>
                      <a:pt x="72" y="429"/>
                    </a:lnTo>
                    <a:lnTo>
                      <a:pt x="68" y="425"/>
                    </a:lnTo>
                    <a:lnTo>
                      <a:pt x="68" y="423"/>
                    </a:lnTo>
                    <a:lnTo>
                      <a:pt x="70" y="421"/>
                    </a:lnTo>
                    <a:lnTo>
                      <a:pt x="72" y="420"/>
                    </a:lnTo>
                    <a:lnTo>
                      <a:pt x="75" y="418"/>
                    </a:lnTo>
                    <a:lnTo>
                      <a:pt x="78" y="420"/>
                    </a:lnTo>
                    <a:lnTo>
                      <a:pt x="81" y="421"/>
                    </a:lnTo>
                    <a:lnTo>
                      <a:pt x="86" y="423"/>
                    </a:lnTo>
                    <a:lnTo>
                      <a:pt x="84" y="428"/>
                    </a:lnTo>
                    <a:lnTo>
                      <a:pt x="82" y="431"/>
                    </a:lnTo>
                    <a:lnTo>
                      <a:pt x="88" y="430"/>
                    </a:lnTo>
                    <a:lnTo>
                      <a:pt x="95" y="430"/>
                    </a:lnTo>
                    <a:lnTo>
                      <a:pt x="101" y="429"/>
                    </a:lnTo>
                    <a:lnTo>
                      <a:pt x="108" y="425"/>
                    </a:lnTo>
                    <a:lnTo>
                      <a:pt x="113" y="420"/>
                    </a:lnTo>
                    <a:lnTo>
                      <a:pt x="116" y="414"/>
                    </a:lnTo>
                    <a:lnTo>
                      <a:pt x="121" y="408"/>
                    </a:lnTo>
                    <a:lnTo>
                      <a:pt x="131" y="410"/>
                    </a:lnTo>
                    <a:lnTo>
                      <a:pt x="142" y="410"/>
                    </a:lnTo>
                    <a:lnTo>
                      <a:pt x="144" y="409"/>
                    </a:lnTo>
                    <a:lnTo>
                      <a:pt x="148" y="407"/>
                    </a:lnTo>
                    <a:lnTo>
                      <a:pt x="150" y="404"/>
                    </a:lnTo>
                    <a:lnTo>
                      <a:pt x="155" y="397"/>
                    </a:lnTo>
                    <a:lnTo>
                      <a:pt x="157" y="395"/>
                    </a:lnTo>
                    <a:lnTo>
                      <a:pt x="157" y="392"/>
                    </a:lnTo>
                    <a:lnTo>
                      <a:pt x="156" y="389"/>
                    </a:lnTo>
                    <a:lnTo>
                      <a:pt x="155" y="386"/>
                    </a:lnTo>
                    <a:lnTo>
                      <a:pt x="153" y="383"/>
                    </a:lnTo>
                    <a:lnTo>
                      <a:pt x="153" y="369"/>
                    </a:lnTo>
                    <a:lnTo>
                      <a:pt x="151" y="365"/>
                    </a:lnTo>
                    <a:lnTo>
                      <a:pt x="149" y="362"/>
                    </a:lnTo>
                    <a:lnTo>
                      <a:pt x="146" y="359"/>
                    </a:lnTo>
                    <a:lnTo>
                      <a:pt x="142" y="354"/>
                    </a:lnTo>
                    <a:lnTo>
                      <a:pt x="145" y="355"/>
                    </a:lnTo>
                    <a:lnTo>
                      <a:pt x="149" y="354"/>
                    </a:lnTo>
                    <a:lnTo>
                      <a:pt x="151" y="353"/>
                    </a:lnTo>
                    <a:lnTo>
                      <a:pt x="155" y="351"/>
                    </a:lnTo>
                    <a:lnTo>
                      <a:pt x="156" y="348"/>
                    </a:lnTo>
                    <a:lnTo>
                      <a:pt x="157" y="345"/>
                    </a:lnTo>
                    <a:lnTo>
                      <a:pt x="157" y="343"/>
                    </a:lnTo>
                    <a:lnTo>
                      <a:pt x="156" y="339"/>
                    </a:lnTo>
                    <a:lnTo>
                      <a:pt x="152" y="336"/>
                    </a:lnTo>
                    <a:lnTo>
                      <a:pt x="152" y="332"/>
                    </a:lnTo>
                    <a:lnTo>
                      <a:pt x="153" y="330"/>
                    </a:lnTo>
                    <a:lnTo>
                      <a:pt x="148" y="330"/>
                    </a:lnTo>
                    <a:lnTo>
                      <a:pt x="145" y="331"/>
                    </a:lnTo>
                    <a:lnTo>
                      <a:pt x="144" y="333"/>
                    </a:lnTo>
                    <a:lnTo>
                      <a:pt x="143" y="334"/>
                    </a:lnTo>
                    <a:lnTo>
                      <a:pt x="141" y="339"/>
                    </a:lnTo>
                    <a:lnTo>
                      <a:pt x="137" y="336"/>
                    </a:lnTo>
                    <a:lnTo>
                      <a:pt x="132" y="337"/>
                    </a:lnTo>
                    <a:lnTo>
                      <a:pt x="127" y="340"/>
                    </a:lnTo>
                    <a:lnTo>
                      <a:pt x="121" y="346"/>
                    </a:lnTo>
                    <a:lnTo>
                      <a:pt x="115" y="351"/>
                    </a:lnTo>
                    <a:lnTo>
                      <a:pt x="111" y="357"/>
                    </a:lnTo>
                    <a:lnTo>
                      <a:pt x="110" y="355"/>
                    </a:lnTo>
                    <a:lnTo>
                      <a:pt x="109" y="353"/>
                    </a:lnTo>
                    <a:lnTo>
                      <a:pt x="108" y="352"/>
                    </a:lnTo>
                    <a:lnTo>
                      <a:pt x="106" y="347"/>
                    </a:lnTo>
                    <a:lnTo>
                      <a:pt x="105" y="346"/>
                    </a:lnTo>
                    <a:lnTo>
                      <a:pt x="102" y="345"/>
                    </a:lnTo>
                    <a:lnTo>
                      <a:pt x="99" y="345"/>
                    </a:lnTo>
                    <a:lnTo>
                      <a:pt x="98" y="346"/>
                    </a:lnTo>
                    <a:lnTo>
                      <a:pt x="98" y="350"/>
                    </a:lnTo>
                    <a:lnTo>
                      <a:pt x="99" y="350"/>
                    </a:lnTo>
                    <a:lnTo>
                      <a:pt x="98" y="351"/>
                    </a:lnTo>
                    <a:lnTo>
                      <a:pt x="96" y="351"/>
                    </a:lnTo>
                    <a:lnTo>
                      <a:pt x="96" y="348"/>
                    </a:lnTo>
                    <a:lnTo>
                      <a:pt x="95" y="347"/>
                    </a:lnTo>
                    <a:lnTo>
                      <a:pt x="84" y="347"/>
                    </a:lnTo>
                    <a:lnTo>
                      <a:pt x="58" y="350"/>
                    </a:lnTo>
                    <a:lnTo>
                      <a:pt x="49" y="347"/>
                    </a:lnTo>
                    <a:lnTo>
                      <a:pt x="40" y="344"/>
                    </a:lnTo>
                    <a:lnTo>
                      <a:pt x="32" y="341"/>
                    </a:lnTo>
                    <a:lnTo>
                      <a:pt x="32" y="334"/>
                    </a:lnTo>
                    <a:lnTo>
                      <a:pt x="31" y="329"/>
                    </a:lnTo>
                    <a:lnTo>
                      <a:pt x="30" y="322"/>
                    </a:lnTo>
                    <a:lnTo>
                      <a:pt x="26" y="317"/>
                    </a:lnTo>
                    <a:lnTo>
                      <a:pt x="29" y="316"/>
                    </a:lnTo>
                    <a:lnTo>
                      <a:pt x="33" y="311"/>
                    </a:lnTo>
                    <a:lnTo>
                      <a:pt x="40" y="311"/>
                    </a:lnTo>
                    <a:lnTo>
                      <a:pt x="38" y="305"/>
                    </a:lnTo>
                    <a:lnTo>
                      <a:pt x="32" y="302"/>
                    </a:lnTo>
                    <a:lnTo>
                      <a:pt x="18" y="299"/>
                    </a:lnTo>
                    <a:lnTo>
                      <a:pt x="11" y="296"/>
                    </a:lnTo>
                    <a:lnTo>
                      <a:pt x="6" y="290"/>
                    </a:lnTo>
                    <a:lnTo>
                      <a:pt x="4" y="288"/>
                    </a:lnTo>
                    <a:lnTo>
                      <a:pt x="0" y="285"/>
                    </a:lnTo>
                    <a:lnTo>
                      <a:pt x="4" y="283"/>
                    </a:lnTo>
                    <a:lnTo>
                      <a:pt x="7" y="283"/>
                    </a:lnTo>
                    <a:lnTo>
                      <a:pt x="14" y="280"/>
                    </a:lnTo>
                    <a:lnTo>
                      <a:pt x="15" y="277"/>
                    </a:lnTo>
                    <a:lnTo>
                      <a:pt x="15" y="274"/>
                    </a:lnTo>
                    <a:lnTo>
                      <a:pt x="21" y="275"/>
                    </a:lnTo>
                    <a:lnTo>
                      <a:pt x="25" y="274"/>
                    </a:lnTo>
                    <a:lnTo>
                      <a:pt x="33" y="266"/>
                    </a:lnTo>
                    <a:lnTo>
                      <a:pt x="39" y="263"/>
                    </a:lnTo>
                    <a:lnTo>
                      <a:pt x="44" y="263"/>
                    </a:lnTo>
                    <a:lnTo>
                      <a:pt x="49" y="266"/>
                    </a:lnTo>
                    <a:lnTo>
                      <a:pt x="56" y="266"/>
                    </a:lnTo>
                    <a:lnTo>
                      <a:pt x="56" y="263"/>
                    </a:lnTo>
                    <a:lnTo>
                      <a:pt x="54" y="261"/>
                    </a:lnTo>
                    <a:lnTo>
                      <a:pt x="53" y="260"/>
                    </a:lnTo>
                    <a:lnTo>
                      <a:pt x="53" y="257"/>
                    </a:lnTo>
                    <a:lnTo>
                      <a:pt x="54" y="255"/>
                    </a:lnTo>
                    <a:lnTo>
                      <a:pt x="59" y="253"/>
                    </a:lnTo>
                    <a:lnTo>
                      <a:pt x="60" y="252"/>
                    </a:lnTo>
                    <a:lnTo>
                      <a:pt x="63" y="250"/>
                    </a:lnTo>
                    <a:lnTo>
                      <a:pt x="70" y="250"/>
                    </a:lnTo>
                    <a:lnTo>
                      <a:pt x="73" y="247"/>
                    </a:lnTo>
                    <a:lnTo>
                      <a:pt x="79" y="245"/>
                    </a:lnTo>
                    <a:lnTo>
                      <a:pt x="86" y="243"/>
                    </a:lnTo>
                    <a:lnTo>
                      <a:pt x="93" y="246"/>
                    </a:lnTo>
                    <a:lnTo>
                      <a:pt x="92" y="248"/>
                    </a:lnTo>
                    <a:lnTo>
                      <a:pt x="92" y="252"/>
                    </a:lnTo>
                    <a:lnTo>
                      <a:pt x="87" y="261"/>
                    </a:lnTo>
                    <a:lnTo>
                      <a:pt x="84" y="261"/>
                    </a:lnTo>
                    <a:lnTo>
                      <a:pt x="86" y="263"/>
                    </a:lnTo>
                    <a:lnTo>
                      <a:pt x="89" y="266"/>
                    </a:lnTo>
                    <a:lnTo>
                      <a:pt x="92" y="268"/>
                    </a:lnTo>
                    <a:lnTo>
                      <a:pt x="93" y="271"/>
                    </a:lnTo>
                    <a:lnTo>
                      <a:pt x="98" y="273"/>
                    </a:lnTo>
                    <a:lnTo>
                      <a:pt x="105" y="271"/>
                    </a:lnTo>
                    <a:lnTo>
                      <a:pt x="110" y="270"/>
                    </a:lnTo>
                    <a:lnTo>
                      <a:pt x="114" y="271"/>
                    </a:lnTo>
                    <a:lnTo>
                      <a:pt x="114" y="276"/>
                    </a:lnTo>
                    <a:lnTo>
                      <a:pt x="117" y="276"/>
                    </a:lnTo>
                    <a:lnTo>
                      <a:pt x="120" y="275"/>
                    </a:lnTo>
                    <a:lnTo>
                      <a:pt x="122" y="275"/>
                    </a:lnTo>
                    <a:lnTo>
                      <a:pt x="124" y="274"/>
                    </a:lnTo>
                    <a:lnTo>
                      <a:pt x="127" y="274"/>
                    </a:lnTo>
                    <a:lnTo>
                      <a:pt x="129" y="275"/>
                    </a:lnTo>
                    <a:lnTo>
                      <a:pt x="130" y="276"/>
                    </a:lnTo>
                    <a:lnTo>
                      <a:pt x="131" y="278"/>
                    </a:lnTo>
                    <a:lnTo>
                      <a:pt x="134" y="277"/>
                    </a:lnTo>
                    <a:lnTo>
                      <a:pt x="136" y="275"/>
                    </a:lnTo>
                    <a:lnTo>
                      <a:pt x="142" y="263"/>
                    </a:lnTo>
                    <a:lnTo>
                      <a:pt x="144" y="262"/>
                    </a:lnTo>
                    <a:lnTo>
                      <a:pt x="145" y="263"/>
                    </a:lnTo>
                    <a:lnTo>
                      <a:pt x="146" y="263"/>
                    </a:lnTo>
                    <a:lnTo>
                      <a:pt x="146" y="269"/>
                    </a:lnTo>
                    <a:lnTo>
                      <a:pt x="148" y="270"/>
                    </a:lnTo>
                    <a:lnTo>
                      <a:pt x="149" y="270"/>
                    </a:lnTo>
                    <a:lnTo>
                      <a:pt x="151" y="268"/>
                    </a:lnTo>
                    <a:lnTo>
                      <a:pt x="152" y="266"/>
                    </a:lnTo>
                    <a:lnTo>
                      <a:pt x="152" y="261"/>
                    </a:lnTo>
                    <a:lnTo>
                      <a:pt x="151" y="259"/>
                    </a:lnTo>
                    <a:lnTo>
                      <a:pt x="153" y="256"/>
                    </a:lnTo>
                    <a:lnTo>
                      <a:pt x="167" y="256"/>
                    </a:lnTo>
                    <a:lnTo>
                      <a:pt x="170" y="255"/>
                    </a:lnTo>
                    <a:lnTo>
                      <a:pt x="170" y="248"/>
                    </a:lnTo>
                    <a:lnTo>
                      <a:pt x="169" y="246"/>
                    </a:lnTo>
                    <a:lnTo>
                      <a:pt x="167" y="245"/>
                    </a:lnTo>
                    <a:lnTo>
                      <a:pt x="166" y="242"/>
                    </a:lnTo>
                    <a:lnTo>
                      <a:pt x="158" y="242"/>
                    </a:lnTo>
                    <a:lnTo>
                      <a:pt x="153" y="240"/>
                    </a:lnTo>
                    <a:lnTo>
                      <a:pt x="151" y="240"/>
                    </a:lnTo>
                    <a:lnTo>
                      <a:pt x="149" y="241"/>
                    </a:lnTo>
                    <a:lnTo>
                      <a:pt x="148" y="241"/>
                    </a:lnTo>
                    <a:lnTo>
                      <a:pt x="146" y="243"/>
                    </a:lnTo>
                    <a:lnTo>
                      <a:pt x="144" y="246"/>
                    </a:lnTo>
                    <a:lnTo>
                      <a:pt x="141" y="246"/>
                    </a:lnTo>
                    <a:lnTo>
                      <a:pt x="141" y="242"/>
                    </a:lnTo>
                    <a:lnTo>
                      <a:pt x="138" y="240"/>
                    </a:lnTo>
                    <a:lnTo>
                      <a:pt x="137" y="240"/>
                    </a:lnTo>
                    <a:lnTo>
                      <a:pt x="136" y="239"/>
                    </a:lnTo>
                    <a:lnTo>
                      <a:pt x="136" y="232"/>
                    </a:lnTo>
                    <a:lnTo>
                      <a:pt x="137" y="229"/>
                    </a:lnTo>
                    <a:lnTo>
                      <a:pt x="138" y="228"/>
                    </a:lnTo>
                    <a:lnTo>
                      <a:pt x="139" y="226"/>
                    </a:lnTo>
                    <a:lnTo>
                      <a:pt x="139" y="225"/>
                    </a:lnTo>
                    <a:lnTo>
                      <a:pt x="138" y="222"/>
                    </a:lnTo>
                    <a:lnTo>
                      <a:pt x="134" y="220"/>
                    </a:lnTo>
                    <a:lnTo>
                      <a:pt x="131" y="220"/>
                    </a:lnTo>
                    <a:lnTo>
                      <a:pt x="129" y="219"/>
                    </a:lnTo>
                    <a:lnTo>
                      <a:pt x="128" y="219"/>
                    </a:lnTo>
                    <a:lnTo>
                      <a:pt x="125" y="217"/>
                    </a:lnTo>
                    <a:lnTo>
                      <a:pt x="125" y="212"/>
                    </a:lnTo>
                    <a:lnTo>
                      <a:pt x="121" y="217"/>
                    </a:lnTo>
                    <a:lnTo>
                      <a:pt x="114" y="218"/>
                    </a:lnTo>
                    <a:lnTo>
                      <a:pt x="106" y="218"/>
                    </a:lnTo>
                    <a:lnTo>
                      <a:pt x="99" y="215"/>
                    </a:lnTo>
                    <a:lnTo>
                      <a:pt x="95" y="199"/>
                    </a:lnTo>
                    <a:lnTo>
                      <a:pt x="89" y="186"/>
                    </a:lnTo>
                    <a:lnTo>
                      <a:pt x="80" y="176"/>
                    </a:lnTo>
                    <a:lnTo>
                      <a:pt x="71" y="166"/>
                    </a:lnTo>
                    <a:lnTo>
                      <a:pt x="60" y="158"/>
                    </a:lnTo>
                    <a:lnTo>
                      <a:pt x="50" y="149"/>
                    </a:lnTo>
                    <a:lnTo>
                      <a:pt x="54" y="136"/>
                    </a:lnTo>
                    <a:lnTo>
                      <a:pt x="58" y="123"/>
                    </a:lnTo>
                    <a:lnTo>
                      <a:pt x="74" y="124"/>
                    </a:lnTo>
                    <a:lnTo>
                      <a:pt x="87" y="122"/>
                    </a:lnTo>
                    <a:lnTo>
                      <a:pt x="98" y="119"/>
                    </a:lnTo>
                    <a:lnTo>
                      <a:pt x="105" y="113"/>
                    </a:lnTo>
                    <a:lnTo>
                      <a:pt x="111" y="103"/>
                    </a:lnTo>
                    <a:lnTo>
                      <a:pt x="116" y="99"/>
                    </a:lnTo>
                    <a:lnTo>
                      <a:pt x="116" y="94"/>
                    </a:lnTo>
                    <a:lnTo>
                      <a:pt x="117" y="91"/>
                    </a:lnTo>
                    <a:lnTo>
                      <a:pt x="117" y="86"/>
                    </a:lnTo>
                    <a:lnTo>
                      <a:pt x="118" y="82"/>
                    </a:lnTo>
                    <a:lnTo>
                      <a:pt x="124" y="73"/>
                    </a:lnTo>
                    <a:lnTo>
                      <a:pt x="130" y="66"/>
                    </a:lnTo>
                    <a:lnTo>
                      <a:pt x="134" y="58"/>
                    </a:lnTo>
                    <a:lnTo>
                      <a:pt x="145" y="57"/>
                    </a:lnTo>
                    <a:lnTo>
                      <a:pt x="155" y="53"/>
                    </a:lnTo>
                    <a:lnTo>
                      <a:pt x="162" y="47"/>
                    </a:lnTo>
                    <a:lnTo>
                      <a:pt x="169" y="40"/>
                    </a:lnTo>
                    <a:lnTo>
                      <a:pt x="171" y="43"/>
                    </a:lnTo>
                    <a:lnTo>
                      <a:pt x="171" y="47"/>
                    </a:lnTo>
                    <a:lnTo>
                      <a:pt x="170" y="50"/>
                    </a:lnTo>
                    <a:lnTo>
                      <a:pt x="170" y="51"/>
                    </a:lnTo>
                    <a:lnTo>
                      <a:pt x="169" y="52"/>
                    </a:lnTo>
                    <a:lnTo>
                      <a:pt x="171" y="52"/>
                    </a:lnTo>
                    <a:lnTo>
                      <a:pt x="172" y="53"/>
                    </a:lnTo>
                    <a:lnTo>
                      <a:pt x="173" y="53"/>
                    </a:lnTo>
                    <a:lnTo>
                      <a:pt x="174" y="54"/>
                    </a:lnTo>
                    <a:lnTo>
                      <a:pt x="177" y="50"/>
                    </a:lnTo>
                    <a:lnTo>
                      <a:pt x="181" y="43"/>
                    </a:lnTo>
                    <a:lnTo>
                      <a:pt x="185" y="40"/>
                    </a:lnTo>
                    <a:lnTo>
                      <a:pt x="184" y="39"/>
                    </a:lnTo>
                    <a:lnTo>
                      <a:pt x="177" y="39"/>
                    </a:lnTo>
                    <a:lnTo>
                      <a:pt x="174" y="37"/>
                    </a:lnTo>
                    <a:lnTo>
                      <a:pt x="174" y="35"/>
                    </a:lnTo>
                    <a:lnTo>
                      <a:pt x="176" y="32"/>
                    </a:lnTo>
                    <a:lnTo>
                      <a:pt x="181" y="26"/>
                    </a:lnTo>
                    <a:lnTo>
                      <a:pt x="183" y="26"/>
                    </a:lnTo>
                    <a:lnTo>
                      <a:pt x="183" y="29"/>
                    </a:lnTo>
                    <a:lnTo>
                      <a:pt x="184" y="31"/>
                    </a:lnTo>
                    <a:lnTo>
                      <a:pt x="184" y="32"/>
                    </a:lnTo>
                    <a:lnTo>
                      <a:pt x="192" y="30"/>
                    </a:lnTo>
                    <a:lnTo>
                      <a:pt x="199" y="29"/>
                    </a:lnTo>
                    <a:lnTo>
                      <a:pt x="207" y="26"/>
                    </a:lnTo>
                    <a:lnTo>
                      <a:pt x="216" y="19"/>
                    </a:lnTo>
                    <a:lnTo>
                      <a:pt x="223" y="10"/>
                    </a:lnTo>
                    <a:lnTo>
                      <a:pt x="22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6" name="Freeform 75">
                <a:extLst>
                  <a:ext uri="{FF2B5EF4-FFF2-40B4-BE49-F238E27FC236}">
                    <a16:creationId xmlns:a16="http://schemas.microsoft.com/office/drawing/2014/main" id="{4422BB6A-7C1A-D650-5CAE-C6054A7E28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59375" y="5314951"/>
                <a:ext cx="266700" cy="131763"/>
              </a:xfrm>
              <a:custGeom>
                <a:avLst/>
                <a:gdLst/>
                <a:ahLst/>
                <a:cxnLst>
                  <a:cxn ang="0">
                    <a:pos x="44" y="39"/>
                  </a:cxn>
                  <a:cxn ang="0">
                    <a:pos x="62" y="52"/>
                  </a:cxn>
                  <a:cxn ang="0">
                    <a:pos x="69" y="61"/>
                  </a:cxn>
                  <a:cxn ang="0">
                    <a:pos x="71" y="55"/>
                  </a:cxn>
                  <a:cxn ang="0">
                    <a:pos x="78" y="48"/>
                  </a:cxn>
                  <a:cxn ang="0">
                    <a:pos x="77" y="55"/>
                  </a:cxn>
                  <a:cxn ang="0">
                    <a:pos x="80" y="59"/>
                  </a:cxn>
                  <a:cxn ang="0">
                    <a:pos x="92" y="56"/>
                  </a:cxn>
                  <a:cxn ang="0">
                    <a:pos x="102" y="64"/>
                  </a:cxn>
                  <a:cxn ang="0">
                    <a:pos x="108" y="68"/>
                  </a:cxn>
                  <a:cxn ang="0">
                    <a:pos x="112" y="71"/>
                  </a:cxn>
                  <a:cxn ang="0">
                    <a:pos x="105" y="73"/>
                  </a:cxn>
                  <a:cxn ang="0">
                    <a:pos x="100" y="74"/>
                  </a:cxn>
                  <a:cxn ang="0">
                    <a:pos x="94" y="81"/>
                  </a:cxn>
                  <a:cxn ang="0">
                    <a:pos x="73" y="76"/>
                  </a:cxn>
                  <a:cxn ang="0">
                    <a:pos x="74" y="70"/>
                  </a:cxn>
                  <a:cxn ang="0">
                    <a:pos x="67" y="71"/>
                  </a:cxn>
                  <a:cxn ang="0">
                    <a:pos x="58" y="64"/>
                  </a:cxn>
                  <a:cxn ang="0">
                    <a:pos x="44" y="57"/>
                  </a:cxn>
                  <a:cxn ang="0">
                    <a:pos x="22" y="53"/>
                  </a:cxn>
                  <a:cxn ang="0">
                    <a:pos x="2" y="45"/>
                  </a:cxn>
                  <a:cxn ang="0">
                    <a:pos x="0" y="40"/>
                  </a:cxn>
                  <a:cxn ang="0">
                    <a:pos x="5" y="36"/>
                  </a:cxn>
                  <a:cxn ang="0">
                    <a:pos x="3" y="32"/>
                  </a:cxn>
                  <a:cxn ang="0">
                    <a:pos x="6" y="35"/>
                  </a:cxn>
                  <a:cxn ang="0">
                    <a:pos x="8" y="40"/>
                  </a:cxn>
                  <a:cxn ang="0">
                    <a:pos x="10" y="32"/>
                  </a:cxn>
                  <a:cxn ang="0">
                    <a:pos x="8" y="29"/>
                  </a:cxn>
                  <a:cxn ang="0">
                    <a:pos x="13" y="29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18" y="13"/>
                  </a:cxn>
                  <a:cxn ang="0">
                    <a:pos x="127" y="19"/>
                  </a:cxn>
                  <a:cxn ang="0">
                    <a:pos x="138" y="22"/>
                  </a:cxn>
                  <a:cxn ang="0">
                    <a:pos x="152" y="34"/>
                  </a:cxn>
                  <a:cxn ang="0">
                    <a:pos x="168" y="40"/>
                  </a:cxn>
                  <a:cxn ang="0">
                    <a:pos x="162" y="57"/>
                  </a:cxn>
                  <a:cxn ang="0">
                    <a:pos x="154" y="57"/>
                  </a:cxn>
                  <a:cxn ang="0">
                    <a:pos x="145" y="54"/>
                  </a:cxn>
                  <a:cxn ang="0">
                    <a:pos x="137" y="48"/>
                  </a:cxn>
                  <a:cxn ang="0">
                    <a:pos x="137" y="42"/>
                  </a:cxn>
                  <a:cxn ang="0">
                    <a:pos x="130" y="40"/>
                  </a:cxn>
                  <a:cxn ang="0">
                    <a:pos x="116" y="21"/>
                  </a:cxn>
                  <a:cxn ang="0">
                    <a:pos x="108" y="0"/>
                  </a:cxn>
                  <a:cxn ang="0">
                    <a:pos x="116" y="10"/>
                  </a:cxn>
                  <a:cxn ang="0">
                    <a:pos x="114" y="12"/>
                  </a:cxn>
                  <a:cxn ang="0">
                    <a:pos x="112" y="12"/>
                  </a:cxn>
                  <a:cxn ang="0">
                    <a:pos x="108" y="20"/>
                  </a:cxn>
                  <a:cxn ang="0">
                    <a:pos x="140" y="68"/>
                  </a:cxn>
                  <a:cxn ang="0">
                    <a:pos x="129" y="63"/>
                  </a:cxn>
                  <a:cxn ang="0">
                    <a:pos x="116" y="68"/>
                  </a:cxn>
                  <a:cxn ang="0">
                    <a:pos x="112" y="56"/>
                  </a:cxn>
                  <a:cxn ang="0">
                    <a:pos x="112" y="46"/>
                  </a:cxn>
                  <a:cxn ang="0">
                    <a:pos x="106" y="43"/>
                  </a:cxn>
                  <a:cxn ang="0">
                    <a:pos x="100" y="43"/>
                  </a:cxn>
                  <a:cxn ang="0">
                    <a:pos x="101" y="47"/>
                  </a:cxn>
                  <a:cxn ang="0">
                    <a:pos x="104" y="53"/>
                  </a:cxn>
                  <a:cxn ang="0">
                    <a:pos x="90" y="48"/>
                  </a:cxn>
                  <a:cxn ang="0">
                    <a:pos x="79" y="46"/>
                  </a:cxn>
                  <a:cxn ang="0">
                    <a:pos x="88" y="35"/>
                  </a:cxn>
                  <a:cxn ang="0">
                    <a:pos x="87" y="18"/>
                  </a:cxn>
                  <a:cxn ang="0">
                    <a:pos x="93" y="5"/>
                  </a:cxn>
                </a:cxnLst>
                <a:rect l="0" t="0" r="r" b="b"/>
                <a:pathLst>
                  <a:path w="168" h="83">
                    <a:moveTo>
                      <a:pt x="17" y="25"/>
                    </a:moveTo>
                    <a:lnTo>
                      <a:pt x="19" y="25"/>
                    </a:lnTo>
                    <a:lnTo>
                      <a:pt x="44" y="39"/>
                    </a:lnTo>
                    <a:lnTo>
                      <a:pt x="58" y="43"/>
                    </a:lnTo>
                    <a:lnTo>
                      <a:pt x="60" y="48"/>
                    </a:lnTo>
                    <a:lnTo>
                      <a:pt x="62" y="52"/>
                    </a:lnTo>
                    <a:lnTo>
                      <a:pt x="65" y="54"/>
                    </a:lnTo>
                    <a:lnTo>
                      <a:pt x="66" y="57"/>
                    </a:lnTo>
                    <a:lnTo>
                      <a:pt x="69" y="61"/>
                    </a:lnTo>
                    <a:lnTo>
                      <a:pt x="70" y="61"/>
                    </a:lnTo>
                    <a:lnTo>
                      <a:pt x="71" y="60"/>
                    </a:lnTo>
                    <a:lnTo>
                      <a:pt x="71" y="55"/>
                    </a:lnTo>
                    <a:lnTo>
                      <a:pt x="73" y="53"/>
                    </a:lnTo>
                    <a:lnTo>
                      <a:pt x="76" y="53"/>
                    </a:lnTo>
                    <a:lnTo>
                      <a:pt x="78" y="48"/>
                    </a:lnTo>
                    <a:lnTo>
                      <a:pt x="80" y="47"/>
                    </a:lnTo>
                    <a:lnTo>
                      <a:pt x="76" y="54"/>
                    </a:lnTo>
                    <a:lnTo>
                      <a:pt x="77" y="55"/>
                    </a:lnTo>
                    <a:lnTo>
                      <a:pt x="77" y="56"/>
                    </a:lnTo>
                    <a:lnTo>
                      <a:pt x="79" y="57"/>
                    </a:lnTo>
                    <a:lnTo>
                      <a:pt x="80" y="59"/>
                    </a:lnTo>
                    <a:lnTo>
                      <a:pt x="83" y="57"/>
                    </a:lnTo>
                    <a:lnTo>
                      <a:pt x="86" y="56"/>
                    </a:lnTo>
                    <a:lnTo>
                      <a:pt x="92" y="56"/>
                    </a:lnTo>
                    <a:lnTo>
                      <a:pt x="93" y="60"/>
                    </a:lnTo>
                    <a:lnTo>
                      <a:pt x="98" y="64"/>
                    </a:lnTo>
                    <a:lnTo>
                      <a:pt x="102" y="64"/>
                    </a:lnTo>
                    <a:lnTo>
                      <a:pt x="107" y="63"/>
                    </a:lnTo>
                    <a:lnTo>
                      <a:pt x="107" y="66"/>
                    </a:lnTo>
                    <a:lnTo>
                      <a:pt x="108" y="68"/>
                    </a:lnTo>
                    <a:lnTo>
                      <a:pt x="111" y="69"/>
                    </a:lnTo>
                    <a:lnTo>
                      <a:pt x="111" y="70"/>
                    </a:lnTo>
                    <a:lnTo>
                      <a:pt x="112" y="71"/>
                    </a:lnTo>
                    <a:lnTo>
                      <a:pt x="112" y="74"/>
                    </a:lnTo>
                    <a:lnTo>
                      <a:pt x="108" y="74"/>
                    </a:lnTo>
                    <a:lnTo>
                      <a:pt x="105" y="73"/>
                    </a:lnTo>
                    <a:lnTo>
                      <a:pt x="102" y="73"/>
                    </a:lnTo>
                    <a:lnTo>
                      <a:pt x="101" y="74"/>
                    </a:lnTo>
                    <a:lnTo>
                      <a:pt x="100" y="74"/>
                    </a:lnTo>
                    <a:lnTo>
                      <a:pt x="100" y="78"/>
                    </a:lnTo>
                    <a:lnTo>
                      <a:pt x="101" y="83"/>
                    </a:lnTo>
                    <a:lnTo>
                      <a:pt x="94" y="81"/>
                    </a:lnTo>
                    <a:lnTo>
                      <a:pt x="87" y="80"/>
                    </a:lnTo>
                    <a:lnTo>
                      <a:pt x="79" y="78"/>
                    </a:lnTo>
                    <a:lnTo>
                      <a:pt x="73" y="76"/>
                    </a:lnTo>
                    <a:lnTo>
                      <a:pt x="73" y="75"/>
                    </a:lnTo>
                    <a:lnTo>
                      <a:pt x="74" y="74"/>
                    </a:lnTo>
                    <a:lnTo>
                      <a:pt x="74" y="70"/>
                    </a:lnTo>
                    <a:lnTo>
                      <a:pt x="73" y="70"/>
                    </a:lnTo>
                    <a:lnTo>
                      <a:pt x="69" y="73"/>
                    </a:lnTo>
                    <a:lnTo>
                      <a:pt x="67" y="71"/>
                    </a:lnTo>
                    <a:lnTo>
                      <a:pt x="65" y="70"/>
                    </a:lnTo>
                    <a:lnTo>
                      <a:pt x="60" y="70"/>
                    </a:lnTo>
                    <a:lnTo>
                      <a:pt x="58" y="64"/>
                    </a:lnTo>
                    <a:lnTo>
                      <a:pt x="55" y="61"/>
                    </a:lnTo>
                    <a:lnTo>
                      <a:pt x="49" y="60"/>
                    </a:lnTo>
                    <a:lnTo>
                      <a:pt x="44" y="57"/>
                    </a:lnTo>
                    <a:lnTo>
                      <a:pt x="41" y="53"/>
                    </a:lnTo>
                    <a:lnTo>
                      <a:pt x="31" y="54"/>
                    </a:lnTo>
                    <a:lnTo>
                      <a:pt x="22" y="53"/>
                    </a:lnTo>
                    <a:lnTo>
                      <a:pt x="13" y="49"/>
                    </a:lnTo>
                    <a:lnTo>
                      <a:pt x="2" y="48"/>
                    </a:lnTo>
                    <a:lnTo>
                      <a:pt x="2" y="45"/>
                    </a:lnTo>
                    <a:lnTo>
                      <a:pt x="1" y="43"/>
                    </a:lnTo>
                    <a:lnTo>
                      <a:pt x="0" y="41"/>
                    </a:lnTo>
                    <a:lnTo>
                      <a:pt x="0" y="40"/>
                    </a:lnTo>
                    <a:lnTo>
                      <a:pt x="1" y="38"/>
                    </a:lnTo>
                    <a:lnTo>
                      <a:pt x="6" y="38"/>
                    </a:lnTo>
                    <a:lnTo>
                      <a:pt x="5" y="36"/>
                    </a:lnTo>
                    <a:lnTo>
                      <a:pt x="5" y="35"/>
                    </a:lnTo>
                    <a:lnTo>
                      <a:pt x="3" y="34"/>
                    </a:lnTo>
                    <a:lnTo>
                      <a:pt x="3" y="32"/>
                    </a:lnTo>
                    <a:lnTo>
                      <a:pt x="5" y="31"/>
                    </a:lnTo>
                    <a:lnTo>
                      <a:pt x="6" y="31"/>
                    </a:lnTo>
                    <a:lnTo>
                      <a:pt x="6" y="35"/>
                    </a:lnTo>
                    <a:lnTo>
                      <a:pt x="7" y="35"/>
                    </a:lnTo>
                    <a:lnTo>
                      <a:pt x="8" y="36"/>
                    </a:lnTo>
                    <a:lnTo>
                      <a:pt x="8" y="40"/>
                    </a:lnTo>
                    <a:lnTo>
                      <a:pt x="9" y="40"/>
                    </a:lnTo>
                    <a:lnTo>
                      <a:pt x="10" y="39"/>
                    </a:lnTo>
                    <a:lnTo>
                      <a:pt x="10" y="32"/>
                    </a:lnTo>
                    <a:lnTo>
                      <a:pt x="9" y="31"/>
                    </a:lnTo>
                    <a:lnTo>
                      <a:pt x="8" y="31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12" y="28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7" y="28"/>
                    </a:lnTo>
                    <a:lnTo>
                      <a:pt x="17" y="25"/>
                    </a:lnTo>
                    <a:close/>
                    <a:moveTo>
                      <a:pt x="12" y="22"/>
                    </a:moveTo>
                    <a:lnTo>
                      <a:pt x="15" y="22"/>
                    </a:lnTo>
                    <a:lnTo>
                      <a:pt x="17" y="25"/>
                    </a:lnTo>
                    <a:lnTo>
                      <a:pt x="12" y="22"/>
                    </a:lnTo>
                    <a:close/>
                    <a:moveTo>
                      <a:pt x="114" y="13"/>
                    </a:moveTo>
                    <a:lnTo>
                      <a:pt x="118" y="13"/>
                    </a:lnTo>
                    <a:lnTo>
                      <a:pt x="120" y="15"/>
                    </a:lnTo>
                    <a:lnTo>
                      <a:pt x="123" y="17"/>
                    </a:lnTo>
                    <a:lnTo>
                      <a:pt x="127" y="19"/>
                    </a:lnTo>
                    <a:lnTo>
                      <a:pt x="132" y="20"/>
                    </a:lnTo>
                    <a:lnTo>
                      <a:pt x="135" y="20"/>
                    </a:lnTo>
                    <a:lnTo>
                      <a:pt x="138" y="22"/>
                    </a:lnTo>
                    <a:lnTo>
                      <a:pt x="147" y="31"/>
                    </a:lnTo>
                    <a:lnTo>
                      <a:pt x="150" y="33"/>
                    </a:lnTo>
                    <a:lnTo>
                      <a:pt x="152" y="34"/>
                    </a:lnTo>
                    <a:lnTo>
                      <a:pt x="162" y="34"/>
                    </a:lnTo>
                    <a:lnTo>
                      <a:pt x="166" y="36"/>
                    </a:lnTo>
                    <a:lnTo>
                      <a:pt x="168" y="40"/>
                    </a:lnTo>
                    <a:lnTo>
                      <a:pt x="163" y="45"/>
                    </a:lnTo>
                    <a:lnTo>
                      <a:pt x="163" y="55"/>
                    </a:lnTo>
                    <a:lnTo>
                      <a:pt x="162" y="57"/>
                    </a:lnTo>
                    <a:lnTo>
                      <a:pt x="161" y="59"/>
                    </a:lnTo>
                    <a:lnTo>
                      <a:pt x="156" y="59"/>
                    </a:lnTo>
                    <a:lnTo>
                      <a:pt x="154" y="57"/>
                    </a:lnTo>
                    <a:lnTo>
                      <a:pt x="152" y="56"/>
                    </a:lnTo>
                    <a:lnTo>
                      <a:pt x="147" y="56"/>
                    </a:lnTo>
                    <a:lnTo>
                      <a:pt x="145" y="54"/>
                    </a:lnTo>
                    <a:lnTo>
                      <a:pt x="143" y="53"/>
                    </a:lnTo>
                    <a:lnTo>
                      <a:pt x="142" y="50"/>
                    </a:lnTo>
                    <a:lnTo>
                      <a:pt x="137" y="48"/>
                    </a:lnTo>
                    <a:lnTo>
                      <a:pt x="136" y="46"/>
                    </a:lnTo>
                    <a:lnTo>
                      <a:pt x="136" y="45"/>
                    </a:lnTo>
                    <a:lnTo>
                      <a:pt x="137" y="42"/>
                    </a:lnTo>
                    <a:lnTo>
                      <a:pt x="134" y="42"/>
                    </a:lnTo>
                    <a:lnTo>
                      <a:pt x="133" y="41"/>
                    </a:lnTo>
                    <a:lnTo>
                      <a:pt x="130" y="40"/>
                    </a:lnTo>
                    <a:lnTo>
                      <a:pt x="129" y="40"/>
                    </a:lnTo>
                    <a:lnTo>
                      <a:pt x="126" y="33"/>
                    </a:lnTo>
                    <a:lnTo>
                      <a:pt x="116" y="21"/>
                    </a:lnTo>
                    <a:lnTo>
                      <a:pt x="114" y="13"/>
                    </a:lnTo>
                    <a:close/>
                    <a:moveTo>
                      <a:pt x="100" y="0"/>
                    </a:moveTo>
                    <a:lnTo>
                      <a:pt x="108" y="0"/>
                    </a:lnTo>
                    <a:lnTo>
                      <a:pt x="111" y="1"/>
                    </a:lnTo>
                    <a:lnTo>
                      <a:pt x="115" y="6"/>
                    </a:lnTo>
                    <a:lnTo>
                      <a:pt x="116" y="10"/>
                    </a:lnTo>
                    <a:lnTo>
                      <a:pt x="115" y="12"/>
                    </a:lnTo>
                    <a:lnTo>
                      <a:pt x="115" y="13"/>
                    </a:lnTo>
                    <a:lnTo>
                      <a:pt x="114" y="12"/>
                    </a:lnTo>
                    <a:lnTo>
                      <a:pt x="114" y="13"/>
                    </a:lnTo>
                    <a:lnTo>
                      <a:pt x="112" y="13"/>
                    </a:lnTo>
                    <a:lnTo>
                      <a:pt x="112" y="12"/>
                    </a:lnTo>
                    <a:lnTo>
                      <a:pt x="109" y="12"/>
                    </a:lnTo>
                    <a:lnTo>
                      <a:pt x="109" y="19"/>
                    </a:lnTo>
                    <a:lnTo>
                      <a:pt x="108" y="20"/>
                    </a:lnTo>
                    <a:lnTo>
                      <a:pt x="107" y="20"/>
                    </a:lnTo>
                    <a:lnTo>
                      <a:pt x="123" y="43"/>
                    </a:lnTo>
                    <a:lnTo>
                      <a:pt x="140" y="68"/>
                    </a:lnTo>
                    <a:lnTo>
                      <a:pt x="137" y="70"/>
                    </a:lnTo>
                    <a:lnTo>
                      <a:pt x="135" y="69"/>
                    </a:lnTo>
                    <a:lnTo>
                      <a:pt x="129" y="63"/>
                    </a:lnTo>
                    <a:lnTo>
                      <a:pt x="125" y="63"/>
                    </a:lnTo>
                    <a:lnTo>
                      <a:pt x="120" y="68"/>
                    </a:lnTo>
                    <a:lnTo>
                      <a:pt x="116" y="68"/>
                    </a:lnTo>
                    <a:lnTo>
                      <a:pt x="118" y="64"/>
                    </a:lnTo>
                    <a:lnTo>
                      <a:pt x="116" y="60"/>
                    </a:lnTo>
                    <a:lnTo>
                      <a:pt x="112" y="56"/>
                    </a:lnTo>
                    <a:lnTo>
                      <a:pt x="109" y="53"/>
                    </a:lnTo>
                    <a:lnTo>
                      <a:pt x="108" y="49"/>
                    </a:lnTo>
                    <a:lnTo>
                      <a:pt x="112" y="46"/>
                    </a:lnTo>
                    <a:lnTo>
                      <a:pt x="111" y="45"/>
                    </a:lnTo>
                    <a:lnTo>
                      <a:pt x="108" y="43"/>
                    </a:lnTo>
                    <a:lnTo>
                      <a:pt x="106" y="43"/>
                    </a:lnTo>
                    <a:lnTo>
                      <a:pt x="104" y="42"/>
                    </a:lnTo>
                    <a:lnTo>
                      <a:pt x="101" y="42"/>
                    </a:lnTo>
                    <a:lnTo>
                      <a:pt x="100" y="43"/>
                    </a:lnTo>
                    <a:lnTo>
                      <a:pt x="99" y="43"/>
                    </a:lnTo>
                    <a:lnTo>
                      <a:pt x="100" y="45"/>
                    </a:lnTo>
                    <a:lnTo>
                      <a:pt x="101" y="47"/>
                    </a:lnTo>
                    <a:lnTo>
                      <a:pt x="102" y="48"/>
                    </a:lnTo>
                    <a:lnTo>
                      <a:pt x="104" y="50"/>
                    </a:lnTo>
                    <a:lnTo>
                      <a:pt x="104" y="53"/>
                    </a:lnTo>
                    <a:lnTo>
                      <a:pt x="98" y="52"/>
                    </a:lnTo>
                    <a:lnTo>
                      <a:pt x="93" y="50"/>
                    </a:lnTo>
                    <a:lnTo>
                      <a:pt x="90" y="48"/>
                    </a:lnTo>
                    <a:lnTo>
                      <a:pt x="86" y="47"/>
                    </a:lnTo>
                    <a:lnTo>
                      <a:pt x="81" y="48"/>
                    </a:lnTo>
                    <a:lnTo>
                      <a:pt x="79" y="46"/>
                    </a:lnTo>
                    <a:lnTo>
                      <a:pt x="80" y="45"/>
                    </a:lnTo>
                    <a:lnTo>
                      <a:pt x="81" y="42"/>
                    </a:lnTo>
                    <a:lnTo>
                      <a:pt x="88" y="35"/>
                    </a:lnTo>
                    <a:lnTo>
                      <a:pt x="88" y="31"/>
                    </a:lnTo>
                    <a:lnTo>
                      <a:pt x="87" y="25"/>
                    </a:lnTo>
                    <a:lnTo>
                      <a:pt x="87" y="18"/>
                    </a:lnTo>
                    <a:lnTo>
                      <a:pt x="88" y="12"/>
                    </a:lnTo>
                    <a:lnTo>
                      <a:pt x="91" y="7"/>
                    </a:lnTo>
                    <a:lnTo>
                      <a:pt x="93" y="5"/>
                    </a:lnTo>
                    <a:lnTo>
                      <a:pt x="97" y="4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7" name="Freeform 76">
                <a:extLst>
                  <a:ext uri="{FF2B5EF4-FFF2-40B4-BE49-F238E27FC236}">
                    <a16:creationId xmlns:a16="http://schemas.microsoft.com/office/drawing/2014/main" id="{9EC2D4FF-56B2-1028-464C-DB630FF827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900" y="5381626"/>
                <a:ext cx="266700" cy="222250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26" y="14"/>
                  </a:cxn>
                  <a:cxn ang="0">
                    <a:pos x="50" y="36"/>
                  </a:cxn>
                  <a:cxn ang="0">
                    <a:pos x="60" y="41"/>
                  </a:cxn>
                  <a:cxn ang="0">
                    <a:pos x="66" y="54"/>
                  </a:cxn>
                  <a:cxn ang="0">
                    <a:pos x="80" y="61"/>
                  </a:cxn>
                  <a:cxn ang="0">
                    <a:pos x="90" y="69"/>
                  </a:cxn>
                  <a:cxn ang="0">
                    <a:pos x="108" y="71"/>
                  </a:cxn>
                  <a:cxn ang="0">
                    <a:pos x="139" y="77"/>
                  </a:cxn>
                  <a:cxn ang="0">
                    <a:pos x="146" y="75"/>
                  </a:cxn>
                  <a:cxn ang="0">
                    <a:pos x="167" y="110"/>
                  </a:cxn>
                  <a:cxn ang="0">
                    <a:pos x="161" y="140"/>
                  </a:cxn>
                  <a:cxn ang="0">
                    <a:pos x="159" y="134"/>
                  </a:cxn>
                  <a:cxn ang="0">
                    <a:pos x="158" y="125"/>
                  </a:cxn>
                  <a:cxn ang="0">
                    <a:pos x="154" y="116"/>
                  </a:cxn>
                  <a:cxn ang="0">
                    <a:pos x="144" y="129"/>
                  </a:cxn>
                  <a:cxn ang="0">
                    <a:pos x="148" y="122"/>
                  </a:cxn>
                  <a:cxn ang="0">
                    <a:pos x="138" y="103"/>
                  </a:cxn>
                  <a:cxn ang="0">
                    <a:pos x="129" y="95"/>
                  </a:cxn>
                  <a:cxn ang="0">
                    <a:pos x="122" y="85"/>
                  </a:cxn>
                  <a:cxn ang="0">
                    <a:pos x="118" y="95"/>
                  </a:cxn>
                  <a:cxn ang="0">
                    <a:pos x="111" y="97"/>
                  </a:cxn>
                  <a:cxn ang="0">
                    <a:pos x="106" y="103"/>
                  </a:cxn>
                  <a:cxn ang="0">
                    <a:pos x="108" y="110"/>
                  </a:cxn>
                  <a:cxn ang="0">
                    <a:pos x="101" y="115"/>
                  </a:cxn>
                  <a:cxn ang="0">
                    <a:pos x="103" y="106"/>
                  </a:cxn>
                  <a:cxn ang="0">
                    <a:pos x="101" y="98"/>
                  </a:cxn>
                  <a:cxn ang="0">
                    <a:pos x="108" y="88"/>
                  </a:cxn>
                  <a:cxn ang="0">
                    <a:pos x="103" y="87"/>
                  </a:cxn>
                  <a:cxn ang="0">
                    <a:pos x="98" y="87"/>
                  </a:cxn>
                  <a:cxn ang="0">
                    <a:pos x="87" y="80"/>
                  </a:cxn>
                  <a:cxn ang="0">
                    <a:pos x="78" y="75"/>
                  </a:cxn>
                  <a:cxn ang="0">
                    <a:pos x="73" y="73"/>
                  </a:cxn>
                  <a:cxn ang="0">
                    <a:pos x="69" y="69"/>
                  </a:cxn>
                  <a:cxn ang="0">
                    <a:pos x="57" y="56"/>
                  </a:cxn>
                  <a:cxn ang="0">
                    <a:pos x="53" y="62"/>
                  </a:cxn>
                  <a:cxn ang="0">
                    <a:pos x="40" y="61"/>
                  </a:cxn>
                  <a:cxn ang="0">
                    <a:pos x="40" y="56"/>
                  </a:cxn>
                  <a:cxn ang="0">
                    <a:pos x="45" y="50"/>
                  </a:cxn>
                  <a:cxn ang="0">
                    <a:pos x="39" y="50"/>
                  </a:cxn>
                  <a:cxn ang="0">
                    <a:pos x="38" y="45"/>
                  </a:cxn>
                  <a:cxn ang="0">
                    <a:pos x="39" y="39"/>
                  </a:cxn>
                  <a:cxn ang="0">
                    <a:pos x="31" y="34"/>
                  </a:cxn>
                  <a:cxn ang="0">
                    <a:pos x="23" y="29"/>
                  </a:cxn>
                  <a:cxn ang="0">
                    <a:pos x="30" y="26"/>
                  </a:cxn>
                  <a:cxn ang="0">
                    <a:pos x="20" y="27"/>
                  </a:cxn>
                  <a:cxn ang="0">
                    <a:pos x="14" y="17"/>
                  </a:cxn>
                  <a:cxn ang="0">
                    <a:pos x="10" y="20"/>
                  </a:cxn>
                  <a:cxn ang="0">
                    <a:pos x="0" y="13"/>
                  </a:cxn>
                </a:cxnLst>
                <a:rect l="0" t="0" r="r" b="b"/>
                <a:pathLst>
                  <a:path w="168" h="140">
                    <a:moveTo>
                      <a:pt x="4" y="0"/>
                    </a:moveTo>
                    <a:lnTo>
                      <a:pt x="11" y="0"/>
                    </a:lnTo>
                    <a:lnTo>
                      <a:pt x="12" y="1"/>
                    </a:lnTo>
                    <a:lnTo>
                      <a:pt x="12" y="4"/>
                    </a:lnTo>
                    <a:lnTo>
                      <a:pt x="13" y="5"/>
                    </a:lnTo>
                    <a:lnTo>
                      <a:pt x="13" y="7"/>
                    </a:lnTo>
                    <a:lnTo>
                      <a:pt x="14" y="8"/>
                    </a:lnTo>
                    <a:lnTo>
                      <a:pt x="26" y="14"/>
                    </a:lnTo>
                    <a:lnTo>
                      <a:pt x="38" y="24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50" y="36"/>
                    </a:lnTo>
                    <a:lnTo>
                      <a:pt x="52" y="36"/>
                    </a:lnTo>
                    <a:lnTo>
                      <a:pt x="54" y="38"/>
                    </a:lnTo>
                    <a:lnTo>
                      <a:pt x="56" y="40"/>
                    </a:lnTo>
                    <a:lnTo>
                      <a:pt x="60" y="41"/>
                    </a:lnTo>
                    <a:lnTo>
                      <a:pt x="62" y="43"/>
                    </a:lnTo>
                    <a:lnTo>
                      <a:pt x="64" y="47"/>
                    </a:lnTo>
                    <a:lnTo>
                      <a:pt x="66" y="49"/>
                    </a:lnTo>
                    <a:lnTo>
                      <a:pt x="66" y="54"/>
                    </a:lnTo>
                    <a:lnTo>
                      <a:pt x="67" y="55"/>
                    </a:lnTo>
                    <a:lnTo>
                      <a:pt x="74" y="55"/>
                    </a:lnTo>
                    <a:lnTo>
                      <a:pt x="77" y="56"/>
                    </a:lnTo>
                    <a:lnTo>
                      <a:pt x="80" y="61"/>
                    </a:lnTo>
                    <a:lnTo>
                      <a:pt x="82" y="62"/>
                    </a:lnTo>
                    <a:lnTo>
                      <a:pt x="84" y="64"/>
                    </a:lnTo>
                    <a:lnTo>
                      <a:pt x="87" y="66"/>
                    </a:lnTo>
                    <a:lnTo>
                      <a:pt x="90" y="69"/>
                    </a:lnTo>
                    <a:lnTo>
                      <a:pt x="90" y="73"/>
                    </a:lnTo>
                    <a:lnTo>
                      <a:pt x="95" y="69"/>
                    </a:lnTo>
                    <a:lnTo>
                      <a:pt x="101" y="70"/>
                    </a:lnTo>
                    <a:lnTo>
                      <a:pt x="108" y="71"/>
                    </a:lnTo>
                    <a:lnTo>
                      <a:pt x="113" y="73"/>
                    </a:lnTo>
                    <a:lnTo>
                      <a:pt x="126" y="73"/>
                    </a:lnTo>
                    <a:lnTo>
                      <a:pt x="133" y="74"/>
                    </a:lnTo>
                    <a:lnTo>
                      <a:pt x="139" y="77"/>
                    </a:lnTo>
                    <a:lnTo>
                      <a:pt x="142" y="77"/>
                    </a:lnTo>
                    <a:lnTo>
                      <a:pt x="144" y="76"/>
                    </a:lnTo>
                    <a:lnTo>
                      <a:pt x="145" y="76"/>
                    </a:lnTo>
                    <a:lnTo>
                      <a:pt x="146" y="75"/>
                    </a:lnTo>
                    <a:lnTo>
                      <a:pt x="151" y="75"/>
                    </a:lnTo>
                    <a:lnTo>
                      <a:pt x="155" y="96"/>
                    </a:lnTo>
                    <a:lnTo>
                      <a:pt x="160" y="104"/>
                    </a:lnTo>
                    <a:lnTo>
                      <a:pt x="167" y="110"/>
                    </a:lnTo>
                    <a:lnTo>
                      <a:pt x="168" y="122"/>
                    </a:lnTo>
                    <a:lnTo>
                      <a:pt x="167" y="132"/>
                    </a:lnTo>
                    <a:lnTo>
                      <a:pt x="163" y="140"/>
                    </a:lnTo>
                    <a:lnTo>
                      <a:pt x="161" y="140"/>
                    </a:lnTo>
                    <a:lnTo>
                      <a:pt x="160" y="139"/>
                    </a:lnTo>
                    <a:lnTo>
                      <a:pt x="160" y="138"/>
                    </a:lnTo>
                    <a:lnTo>
                      <a:pt x="159" y="136"/>
                    </a:lnTo>
                    <a:lnTo>
                      <a:pt x="159" y="134"/>
                    </a:lnTo>
                    <a:lnTo>
                      <a:pt x="158" y="133"/>
                    </a:lnTo>
                    <a:lnTo>
                      <a:pt x="156" y="133"/>
                    </a:lnTo>
                    <a:lnTo>
                      <a:pt x="156" y="129"/>
                    </a:lnTo>
                    <a:lnTo>
                      <a:pt x="158" y="125"/>
                    </a:lnTo>
                    <a:lnTo>
                      <a:pt x="158" y="122"/>
                    </a:lnTo>
                    <a:lnTo>
                      <a:pt x="156" y="118"/>
                    </a:lnTo>
                    <a:lnTo>
                      <a:pt x="156" y="115"/>
                    </a:lnTo>
                    <a:lnTo>
                      <a:pt x="154" y="116"/>
                    </a:lnTo>
                    <a:lnTo>
                      <a:pt x="153" y="117"/>
                    </a:lnTo>
                    <a:lnTo>
                      <a:pt x="152" y="120"/>
                    </a:lnTo>
                    <a:lnTo>
                      <a:pt x="152" y="129"/>
                    </a:lnTo>
                    <a:lnTo>
                      <a:pt x="144" y="129"/>
                    </a:lnTo>
                    <a:lnTo>
                      <a:pt x="144" y="126"/>
                    </a:lnTo>
                    <a:lnTo>
                      <a:pt x="145" y="124"/>
                    </a:lnTo>
                    <a:lnTo>
                      <a:pt x="147" y="123"/>
                    </a:lnTo>
                    <a:lnTo>
                      <a:pt x="148" y="122"/>
                    </a:lnTo>
                    <a:lnTo>
                      <a:pt x="151" y="120"/>
                    </a:lnTo>
                    <a:lnTo>
                      <a:pt x="145" y="116"/>
                    </a:lnTo>
                    <a:lnTo>
                      <a:pt x="141" y="110"/>
                    </a:lnTo>
                    <a:lnTo>
                      <a:pt x="138" y="103"/>
                    </a:lnTo>
                    <a:lnTo>
                      <a:pt x="133" y="97"/>
                    </a:lnTo>
                    <a:lnTo>
                      <a:pt x="132" y="96"/>
                    </a:lnTo>
                    <a:lnTo>
                      <a:pt x="130" y="96"/>
                    </a:lnTo>
                    <a:lnTo>
                      <a:pt x="129" y="95"/>
                    </a:lnTo>
                    <a:lnTo>
                      <a:pt x="126" y="94"/>
                    </a:lnTo>
                    <a:lnTo>
                      <a:pt x="124" y="89"/>
                    </a:lnTo>
                    <a:lnTo>
                      <a:pt x="124" y="85"/>
                    </a:lnTo>
                    <a:lnTo>
                      <a:pt x="122" y="85"/>
                    </a:lnTo>
                    <a:lnTo>
                      <a:pt x="119" y="88"/>
                    </a:lnTo>
                    <a:lnTo>
                      <a:pt x="119" y="91"/>
                    </a:lnTo>
                    <a:lnTo>
                      <a:pt x="118" y="94"/>
                    </a:lnTo>
                    <a:lnTo>
                      <a:pt x="118" y="95"/>
                    </a:lnTo>
                    <a:lnTo>
                      <a:pt x="117" y="96"/>
                    </a:lnTo>
                    <a:lnTo>
                      <a:pt x="115" y="96"/>
                    </a:lnTo>
                    <a:lnTo>
                      <a:pt x="113" y="97"/>
                    </a:lnTo>
                    <a:lnTo>
                      <a:pt x="111" y="97"/>
                    </a:lnTo>
                    <a:lnTo>
                      <a:pt x="109" y="98"/>
                    </a:lnTo>
                    <a:lnTo>
                      <a:pt x="108" y="99"/>
                    </a:lnTo>
                    <a:lnTo>
                      <a:pt x="108" y="101"/>
                    </a:lnTo>
                    <a:lnTo>
                      <a:pt x="106" y="103"/>
                    </a:lnTo>
                    <a:lnTo>
                      <a:pt x="106" y="105"/>
                    </a:lnTo>
                    <a:lnTo>
                      <a:pt x="105" y="106"/>
                    </a:lnTo>
                    <a:lnTo>
                      <a:pt x="106" y="109"/>
                    </a:lnTo>
                    <a:lnTo>
                      <a:pt x="108" y="110"/>
                    </a:lnTo>
                    <a:lnTo>
                      <a:pt x="108" y="112"/>
                    </a:lnTo>
                    <a:lnTo>
                      <a:pt x="105" y="117"/>
                    </a:lnTo>
                    <a:lnTo>
                      <a:pt x="103" y="117"/>
                    </a:lnTo>
                    <a:lnTo>
                      <a:pt x="101" y="115"/>
                    </a:lnTo>
                    <a:lnTo>
                      <a:pt x="101" y="112"/>
                    </a:lnTo>
                    <a:lnTo>
                      <a:pt x="102" y="110"/>
                    </a:lnTo>
                    <a:lnTo>
                      <a:pt x="103" y="109"/>
                    </a:lnTo>
                    <a:lnTo>
                      <a:pt x="103" y="106"/>
                    </a:lnTo>
                    <a:lnTo>
                      <a:pt x="104" y="105"/>
                    </a:lnTo>
                    <a:lnTo>
                      <a:pt x="103" y="103"/>
                    </a:lnTo>
                    <a:lnTo>
                      <a:pt x="103" y="101"/>
                    </a:lnTo>
                    <a:lnTo>
                      <a:pt x="101" y="98"/>
                    </a:lnTo>
                    <a:lnTo>
                      <a:pt x="101" y="96"/>
                    </a:lnTo>
                    <a:lnTo>
                      <a:pt x="103" y="91"/>
                    </a:lnTo>
                    <a:lnTo>
                      <a:pt x="105" y="89"/>
                    </a:lnTo>
                    <a:lnTo>
                      <a:pt x="108" y="88"/>
                    </a:lnTo>
                    <a:lnTo>
                      <a:pt x="108" y="87"/>
                    </a:lnTo>
                    <a:lnTo>
                      <a:pt x="106" y="85"/>
                    </a:lnTo>
                    <a:lnTo>
                      <a:pt x="105" y="85"/>
                    </a:lnTo>
                    <a:lnTo>
                      <a:pt x="103" y="87"/>
                    </a:lnTo>
                    <a:lnTo>
                      <a:pt x="102" y="87"/>
                    </a:lnTo>
                    <a:lnTo>
                      <a:pt x="101" y="88"/>
                    </a:lnTo>
                    <a:lnTo>
                      <a:pt x="99" y="88"/>
                    </a:lnTo>
                    <a:lnTo>
                      <a:pt x="98" y="87"/>
                    </a:lnTo>
                    <a:lnTo>
                      <a:pt x="97" y="84"/>
                    </a:lnTo>
                    <a:lnTo>
                      <a:pt x="88" y="84"/>
                    </a:lnTo>
                    <a:lnTo>
                      <a:pt x="87" y="83"/>
                    </a:lnTo>
                    <a:lnTo>
                      <a:pt x="87" y="80"/>
                    </a:lnTo>
                    <a:lnTo>
                      <a:pt x="81" y="80"/>
                    </a:lnTo>
                    <a:lnTo>
                      <a:pt x="80" y="78"/>
                    </a:lnTo>
                    <a:lnTo>
                      <a:pt x="80" y="76"/>
                    </a:lnTo>
                    <a:lnTo>
                      <a:pt x="78" y="75"/>
                    </a:lnTo>
                    <a:lnTo>
                      <a:pt x="78" y="74"/>
                    </a:lnTo>
                    <a:lnTo>
                      <a:pt x="75" y="74"/>
                    </a:lnTo>
                    <a:lnTo>
                      <a:pt x="73" y="75"/>
                    </a:lnTo>
                    <a:lnTo>
                      <a:pt x="73" y="73"/>
                    </a:lnTo>
                    <a:lnTo>
                      <a:pt x="75" y="70"/>
                    </a:lnTo>
                    <a:lnTo>
                      <a:pt x="75" y="68"/>
                    </a:lnTo>
                    <a:lnTo>
                      <a:pt x="71" y="68"/>
                    </a:lnTo>
                    <a:lnTo>
                      <a:pt x="69" y="69"/>
                    </a:lnTo>
                    <a:lnTo>
                      <a:pt x="62" y="69"/>
                    </a:lnTo>
                    <a:lnTo>
                      <a:pt x="60" y="64"/>
                    </a:lnTo>
                    <a:lnTo>
                      <a:pt x="59" y="61"/>
                    </a:lnTo>
                    <a:lnTo>
                      <a:pt x="57" y="56"/>
                    </a:lnTo>
                    <a:lnTo>
                      <a:pt x="56" y="56"/>
                    </a:lnTo>
                    <a:lnTo>
                      <a:pt x="54" y="57"/>
                    </a:lnTo>
                    <a:lnTo>
                      <a:pt x="53" y="60"/>
                    </a:lnTo>
                    <a:lnTo>
                      <a:pt x="53" y="62"/>
                    </a:lnTo>
                    <a:lnTo>
                      <a:pt x="49" y="61"/>
                    </a:lnTo>
                    <a:lnTo>
                      <a:pt x="47" y="60"/>
                    </a:lnTo>
                    <a:lnTo>
                      <a:pt x="42" y="60"/>
                    </a:lnTo>
                    <a:lnTo>
                      <a:pt x="40" y="61"/>
                    </a:lnTo>
                    <a:lnTo>
                      <a:pt x="37" y="62"/>
                    </a:lnTo>
                    <a:lnTo>
                      <a:pt x="37" y="57"/>
                    </a:lnTo>
                    <a:lnTo>
                      <a:pt x="38" y="56"/>
                    </a:lnTo>
                    <a:lnTo>
                      <a:pt x="40" y="56"/>
                    </a:lnTo>
                    <a:lnTo>
                      <a:pt x="41" y="55"/>
                    </a:lnTo>
                    <a:lnTo>
                      <a:pt x="44" y="55"/>
                    </a:lnTo>
                    <a:lnTo>
                      <a:pt x="45" y="54"/>
                    </a:lnTo>
                    <a:lnTo>
                      <a:pt x="45" y="50"/>
                    </a:lnTo>
                    <a:lnTo>
                      <a:pt x="44" y="49"/>
                    </a:lnTo>
                    <a:lnTo>
                      <a:pt x="42" y="49"/>
                    </a:lnTo>
                    <a:lnTo>
                      <a:pt x="41" y="50"/>
                    </a:lnTo>
                    <a:lnTo>
                      <a:pt x="39" y="50"/>
                    </a:lnTo>
                    <a:lnTo>
                      <a:pt x="38" y="52"/>
                    </a:lnTo>
                    <a:lnTo>
                      <a:pt x="37" y="52"/>
                    </a:lnTo>
                    <a:lnTo>
                      <a:pt x="37" y="47"/>
                    </a:lnTo>
                    <a:lnTo>
                      <a:pt x="38" y="45"/>
                    </a:lnTo>
                    <a:lnTo>
                      <a:pt x="37" y="43"/>
                    </a:lnTo>
                    <a:lnTo>
                      <a:pt x="40" y="43"/>
                    </a:lnTo>
                    <a:lnTo>
                      <a:pt x="40" y="40"/>
                    </a:lnTo>
                    <a:lnTo>
                      <a:pt x="39" y="39"/>
                    </a:lnTo>
                    <a:lnTo>
                      <a:pt x="38" y="36"/>
                    </a:lnTo>
                    <a:lnTo>
                      <a:pt x="35" y="35"/>
                    </a:lnTo>
                    <a:lnTo>
                      <a:pt x="33" y="35"/>
                    </a:lnTo>
                    <a:lnTo>
                      <a:pt x="31" y="34"/>
                    </a:lnTo>
                    <a:lnTo>
                      <a:pt x="27" y="34"/>
                    </a:lnTo>
                    <a:lnTo>
                      <a:pt x="26" y="33"/>
                    </a:lnTo>
                    <a:lnTo>
                      <a:pt x="24" y="32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8" y="28"/>
                    </a:lnTo>
                    <a:lnTo>
                      <a:pt x="30" y="27"/>
                    </a:lnTo>
                    <a:lnTo>
                      <a:pt x="30" y="26"/>
                    </a:lnTo>
                    <a:lnTo>
                      <a:pt x="27" y="24"/>
                    </a:lnTo>
                    <a:lnTo>
                      <a:pt x="24" y="24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18" y="28"/>
                    </a:lnTo>
                    <a:lnTo>
                      <a:pt x="17" y="29"/>
                    </a:lnTo>
                    <a:lnTo>
                      <a:pt x="14" y="29"/>
                    </a:lnTo>
                    <a:lnTo>
                      <a:pt x="14" y="17"/>
                    </a:lnTo>
                    <a:lnTo>
                      <a:pt x="12" y="17"/>
                    </a:lnTo>
                    <a:lnTo>
                      <a:pt x="11" y="18"/>
                    </a:lnTo>
                    <a:lnTo>
                      <a:pt x="11" y="19"/>
                    </a:lnTo>
                    <a:lnTo>
                      <a:pt x="10" y="20"/>
                    </a:lnTo>
                    <a:lnTo>
                      <a:pt x="10" y="25"/>
                    </a:lnTo>
                    <a:lnTo>
                      <a:pt x="9" y="26"/>
                    </a:lnTo>
                    <a:lnTo>
                      <a:pt x="4" y="20"/>
                    </a:lnTo>
                    <a:lnTo>
                      <a:pt x="0" y="13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8" name="Freeform 77">
                <a:extLst>
                  <a:ext uri="{FF2B5EF4-FFF2-40B4-BE49-F238E27FC236}">
                    <a16:creationId xmlns:a16="http://schemas.microsoft.com/office/drawing/2014/main" id="{AF42F974-1AAE-9D1D-1010-75AC4132AC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35525" y="5430838"/>
                <a:ext cx="4763" cy="3175"/>
              </a:xfrm>
              <a:custGeom>
                <a:avLst/>
                <a:gdLst/>
                <a:ahLst/>
                <a:cxnLst>
                  <a:cxn ang="0">
                    <a:pos x="1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3" h="2">
                    <a:moveTo>
                      <a:pt x="1" y="1"/>
                    </a:moveTo>
                    <a:lnTo>
                      <a:pt x="1" y="2"/>
                    </a:lnTo>
                    <a:lnTo>
                      <a:pt x="0" y="2"/>
                    </a:lnTo>
                    <a:lnTo>
                      <a:pt x="1" y="1"/>
                    </a:lnTo>
                    <a:close/>
                    <a:moveTo>
                      <a:pt x="3" y="0"/>
                    </a:move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9" name="Freeform 78">
                <a:extLst>
                  <a:ext uri="{FF2B5EF4-FFF2-40B4-BE49-F238E27FC236}">
                    <a16:creationId xmlns:a16="http://schemas.microsoft.com/office/drawing/2014/main" id="{24288236-5E87-F69A-53E3-A94397E28A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70525" y="5494338"/>
                <a:ext cx="42863" cy="412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6"/>
                  </a:cxn>
                  <a:cxn ang="0">
                    <a:pos x="19" y="11"/>
                  </a:cxn>
                  <a:cxn ang="0">
                    <a:pos x="23" y="14"/>
                  </a:cxn>
                  <a:cxn ang="0">
                    <a:pos x="27" y="17"/>
                  </a:cxn>
                  <a:cxn ang="0">
                    <a:pos x="27" y="19"/>
                  </a:cxn>
                  <a:cxn ang="0">
                    <a:pos x="26" y="20"/>
                  </a:cxn>
                  <a:cxn ang="0">
                    <a:pos x="24" y="21"/>
                  </a:cxn>
                  <a:cxn ang="0">
                    <a:pos x="23" y="21"/>
                  </a:cxn>
                  <a:cxn ang="0">
                    <a:pos x="20" y="23"/>
                  </a:cxn>
                  <a:cxn ang="0">
                    <a:pos x="19" y="24"/>
                  </a:cxn>
                  <a:cxn ang="0">
                    <a:pos x="19" y="26"/>
                  </a:cxn>
                  <a:cxn ang="0">
                    <a:pos x="14" y="17"/>
                  </a:cxn>
                  <a:cxn ang="0">
                    <a:pos x="5" y="9"/>
                  </a:cxn>
                  <a:cxn ang="0">
                    <a:pos x="0" y="0"/>
                  </a:cxn>
                </a:cxnLst>
                <a:rect l="0" t="0" r="r" b="b"/>
                <a:pathLst>
                  <a:path w="27" h="26">
                    <a:moveTo>
                      <a:pt x="0" y="0"/>
                    </a:moveTo>
                    <a:lnTo>
                      <a:pt x="15" y="0"/>
                    </a:lnTo>
                    <a:lnTo>
                      <a:pt x="17" y="2"/>
                    </a:lnTo>
                    <a:lnTo>
                      <a:pt x="17" y="6"/>
                    </a:lnTo>
                    <a:lnTo>
                      <a:pt x="19" y="11"/>
                    </a:lnTo>
                    <a:lnTo>
                      <a:pt x="23" y="14"/>
                    </a:lnTo>
                    <a:lnTo>
                      <a:pt x="27" y="17"/>
                    </a:lnTo>
                    <a:lnTo>
                      <a:pt x="27" y="19"/>
                    </a:lnTo>
                    <a:lnTo>
                      <a:pt x="26" y="20"/>
                    </a:lnTo>
                    <a:lnTo>
                      <a:pt x="24" y="21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4"/>
                    </a:lnTo>
                    <a:lnTo>
                      <a:pt x="19" y="26"/>
                    </a:lnTo>
                    <a:lnTo>
                      <a:pt x="14" y="17"/>
                    </a:lnTo>
                    <a:lnTo>
                      <a:pt x="5" y="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0" name="Freeform 79">
                <a:extLst>
                  <a:ext uri="{FF2B5EF4-FFF2-40B4-BE49-F238E27FC236}">
                    <a16:creationId xmlns:a16="http://schemas.microsoft.com/office/drawing/2014/main" id="{C30C4C79-22AA-F844-D50A-13C74DDF13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4800" y="5511801"/>
                <a:ext cx="9525" cy="142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2" y="0"/>
                  </a:cxn>
                  <a:cxn ang="0">
                    <a:pos x="3" y="1"/>
                  </a:cxn>
                  <a:cxn ang="0">
                    <a:pos x="3" y="2"/>
                  </a:cxn>
                  <a:cxn ang="0">
                    <a:pos x="5" y="3"/>
                  </a:cxn>
                  <a:cxn ang="0">
                    <a:pos x="6" y="3"/>
                  </a:cxn>
                  <a:cxn ang="0">
                    <a:pos x="6" y="9"/>
                  </a:cxn>
                  <a:cxn ang="0">
                    <a:pos x="5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3" y="5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6" h="9">
                    <a:moveTo>
                      <a:pt x="1" y="0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3" y="2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6" y="9"/>
                    </a:lnTo>
                    <a:lnTo>
                      <a:pt x="5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3" y="5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1" name="Freeform 80">
                <a:extLst>
                  <a:ext uri="{FF2B5EF4-FFF2-40B4-BE49-F238E27FC236}">
                    <a16:creationId xmlns:a16="http://schemas.microsoft.com/office/drawing/2014/main" id="{78F1270F-A182-0D64-95B3-391C0752C4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07050" y="5535613"/>
                <a:ext cx="36513" cy="4762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4"/>
                  </a:cxn>
                  <a:cxn ang="0">
                    <a:pos x="17" y="9"/>
                  </a:cxn>
                  <a:cxn ang="0">
                    <a:pos x="22" y="19"/>
                  </a:cxn>
                  <a:cxn ang="0">
                    <a:pos x="23" y="30"/>
                  </a:cxn>
                  <a:cxn ang="0">
                    <a:pos x="21" y="29"/>
                  </a:cxn>
                  <a:cxn ang="0">
                    <a:pos x="19" y="28"/>
                  </a:cxn>
                  <a:cxn ang="0">
                    <a:pos x="15" y="19"/>
                  </a:cxn>
                  <a:cxn ang="0">
                    <a:pos x="13" y="18"/>
                  </a:cxn>
                  <a:cxn ang="0">
                    <a:pos x="11" y="18"/>
                  </a:cxn>
                  <a:cxn ang="0">
                    <a:pos x="11" y="21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9" y="22"/>
                  </a:cxn>
                  <a:cxn ang="0">
                    <a:pos x="9" y="23"/>
                  </a:cxn>
                  <a:cxn ang="0">
                    <a:pos x="8" y="23"/>
                  </a:cxn>
                  <a:cxn ang="0">
                    <a:pos x="8" y="30"/>
                  </a:cxn>
                  <a:cxn ang="0">
                    <a:pos x="3" y="26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0"/>
                  </a:cxn>
                </a:cxnLst>
                <a:rect l="0" t="0" r="r" b="b"/>
                <a:pathLst>
                  <a:path w="23" h="30">
                    <a:moveTo>
                      <a:pt x="2" y="0"/>
                    </a:moveTo>
                    <a:lnTo>
                      <a:pt x="11" y="4"/>
                    </a:lnTo>
                    <a:lnTo>
                      <a:pt x="17" y="9"/>
                    </a:lnTo>
                    <a:lnTo>
                      <a:pt x="22" y="19"/>
                    </a:lnTo>
                    <a:lnTo>
                      <a:pt x="23" y="30"/>
                    </a:lnTo>
                    <a:lnTo>
                      <a:pt x="21" y="29"/>
                    </a:lnTo>
                    <a:lnTo>
                      <a:pt x="19" y="28"/>
                    </a:lnTo>
                    <a:lnTo>
                      <a:pt x="15" y="19"/>
                    </a:lnTo>
                    <a:lnTo>
                      <a:pt x="13" y="18"/>
                    </a:lnTo>
                    <a:lnTo>
                      <a:pt x="11" y="18"/>
                    </a:lnTo>
                    <a:lnTo>
                      <a:pt x="11" y="21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9" y="22"/>
                    </a:lnTo>
                    <a:lnTo>
                      <a:pt x="9" y="23"/>
                    </a:lnTo>
                    <a:lnTo>
                      <a:pt x="8" y="23"/>
                    </a:lnTo>
                    <a:lnTo>
                      <a:pt x="8" y="30"/>
                    </a:lnTo>
                    <a:lnTo>
                      <a:pt x="3" y="26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2" name="Freeform 81">
                <a:extLst>
                  <a:ext uri="{FF2B5EF4-FFF2-40B4-BE49-F238E27FC236}">
                    <a16:creationId xmlns:a16="http://schemas.microsoft.com/office/drawing/2014/main" id="{2F8F07B0-6BD5-C532-1864-C85B595199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19738" y="5548313"/>
                <a:ext cx="90488" cy="79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5" y="3"/>
                  </a:cxn>
                  <a:cxn ang="0">
                    <a:pos x="6" y="4"/>
                  </a:cxn>
                  <a:cxn ang="0">
                    <a:pos x="7" y="6"/>
                  </a:cxn>
                  <a:cxn ang="0">
                    <a:pos x="9" y="7"/>
                  </a:cxn>
                  <a:cxn ang="0">
                    <a:pos x="21" y="8"/>
                  </a:cxn>
                  <a:cxn ang="0">
                    <a:pos x="30" y="13"/>
                  </a:cxn>
                  <a:cxn ang="0">
                    <a:pos x="35" y="20"/>
                  </a:cxn>
                  <a:cxn ang="0">
                    <a:pos x="34" y="31"/>
                  </a:cxn>
                  <a:cxn ang="0">
                    <a:pos x="35" y="32"/>
                  </a:cxn>
                  <a:cxn ang="0">
                    <a:pos x="36" y="32"/>
                  </a:cxn>
                  <a:cxn ang="0">
                    <a:pos x="37" y="31"/>
                  </a:cxn>
                  <a:cxn ang="0">
                    <a:pos x="40" y="31"/>
                  </a:cxn>
                  <a:cxn ang="0">
                    <a:pos x="41" y="29"/>
                  </a:cxn>
                  <a:cxn ang="0">
                    <a:pos x="44" y="29"/>
                  </a:cxn>
                  <a:cxn ang="0">
                    <a:pos x="48" y="31"/>
                  </a:cxn>
                  <a:cxn ang="0">
                    <a:pos x="55" y="42"/>
                  </a:cxn>
                  <a:cxn ang="0">
                    <a:pos x="57" y="50"/>
                  </a:cxn>
                  <a:cxn ang="0">
                    <a:pos x="55" y="49"/>
                  </a:cxn>
                  <a:cxn ang="0">
                    <a:pos x="52" y="50"/>
                  </a:cxn>
                  <a:cxn ang="0">
                    <a:pos x="48" y="48"/>
                  </a:cxn>
                  <a:cxn ang="0">
                    <a:pos x="45" y="46"/>
                  </a:cxn>
                  <a:cxn ang="0">
                    <a:pos x="44" y="42"/>
                  </a:cxn>
                  <a:cxn ang="0">
                    <a:pos x="42" y="40"/>
                  </a:cxn>
                  <a:cxn ang="0">
                    <a:pos x="40" y="39"/>
                  </a:cxn>
                  <a:cxn ang="0">
                    <a:pos x="38" y="39"/>
                  </a:cxn>
                  <a:cxn ang="0">
                    <a:pos x="36" y="40"/>
                  </a:cxn>
                  <a:cxn ang="0">
                    <a:pos x="35" y="41"/>
                  </a:cxn>
                  <a:cxn ang="0">
                    <a:pos x="31" y="39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2"/>
                  </a:cxn>
                  <a:cxn ang="0">
                    <a:pos x="21" y="28"/>
                  </a:cxn>
                  <a:cxn ang="0">
                    <a:pos x="20" y="24"/>
                  </a:cxn>
                  <a:cxn ang="0">
                    <a:pos x="17" y="26"/>
                  </a:cxn>
                  <a:cxn ang="0">
                    <a:pos x="17" y="27"/>
                  </a:cxn>
                  <a:cxn ang="0">
                    <a:pos x="16" y="28"/>
                  </a:cxn>
                  <a:cxn ang="0">
                    <a:pos x="12" y="28"/>
                  </a:cxn>
                  <a:cxn ang="0">
                    <a:pos x="13" y="22"/>
                  </a:cxn>
                  <a:cxn ang="0">
                    <a:pos x="12" y="18"/>
                  </a:cxn>
                  <a:cxn ang="0">
                    <a:pos x="9" y="14"/>
                  </a:cxn>
                  <a:cxn ang="0">
                    <a:pos x="7" y="10"/>
                  </a:cxn>
                  <a:cxn ang="0">
                    <a:pos x="0" y="0"/>
                  </a:cxn>
                </a:cxnLst>
                <a:rect l="0" t="0" r="r" b="b"/>
                <a:pathLst>
                  <a:path w="57" h="50">
                    <a:moveTo>
                      <a:pt x="0" y="0"/>
                    </a:moveTo>
                    <a:lnTo>
                      <a:pt x="3" y="0"/>
                    </a:lnTo>
                    <a:lnTo>
                      <a:pt x="5" y="3"/>
                    </a:lnTo>
                    <a:lnTo>
                      <a:pt x="6" y="4"/>
                    </a:lnTo>
                    <a:lnTo>
                      <a:pt x="7" y="6"/>
                    </a:lnTo>
                    <a:lnTo>
                      <a:pt x="9" y="7"/>
                    </a:lnTo>
                    <a:lnTo>
                      <a:pt x="21" y="8"/>
                    </a:lnTo>
                    <a:lnTo>
                      <a:pt x="30" y="13"/>
                    </a:lnTo>
                    <a:lnTo>
                      <a:pt x="35" y="20"/>
                    </a:lnTo>
                    <a:lnTo>
                      <a:pt x="34" y="31"/>
                    </a:lnTo>
                    <a:lnTo>
                      <a:pt x="35" y="32"/>
                    </a:lnTo>
                    <a:lnTo>
                      <a:pt x="36" y="32"/>
                    </a:lnTo>
                    <a:lnTo>
                      <a:pt x="37" y="31"/>
                    </a:lnTo>
                    <a:lnTo>
                      <a:pt x="40" y="31"/>
                    </a:lnTo>
                    <a:lnTo>
                      <a:pt x="41" y="29"/>
                    </a:lnTo>
                    <a:lnTo>
                      <a:pt x="44" y="29"/>
                    </a:lnTo>
                    <a:lnTo>
                      <a:pt x="48" y="31"/>
                    </a:lnTo>
                    <a:lnTo>
                      <a:pt x="55" y="42"/>
                    </a:lnTo>
                    <a:lnTo>
                      <a:pt x="57" y="50"/>
                    </a:lnTo>
                    <a:lnTo>
                      <a:pt x="55" y="49"/>
                    </a:lnTo>
                    <a:lnTo>
                      <a:pt x="52" y="50"/>
                    </a:lnTo>
                    <a:lnTo>
                      <a:pt x="48" y="48"/>
                    </a:lnTo>
                    <a:lnTo>
                      <a:pt x="45" y="46"/>
                    </a:lnTo>
                    <a:lnTo>
                      <a:pt x="44" y="42"/>
                    </a:lnTo>
                    <a:lnTo>
                      <a:pt x="42" y="40"/>
                    </a:lnTo>
                    <a:lnTo>
                      <a:pt x="40" y="39"/>
                    </a:lnTo>
                    <a:lnTo>
                      <a:pt x="38" y="39"/>
                    </a:lnTo>
                    <a:lnTo>
                      <a:pt x="36" y="40"/>
                    </a:lnTo>
                    <a:lnTo>
                      <a:pt x="35" y="41"/>
                    </a:lnTo>
                    <a:lnTo>
                      <a:pt x="31" y="39"/>
                    </a:lnTo>
                    <a:lnTo>
                      <a:pt x="29" y="36"/>
                    </a:lnTo>
                    <a:lnTo>
                      <a:pt x="26" y="34"/>
                    </a:lnTo>
                    <a:lnTo>
                      <a:pt x="23" y="32"/>
                    </a:lnTo>
                    <a:lnTo>
                      <a:pt x="21" y="28"/>
                    </a:lnTo>
                    <a:lnTo>
                      <a:pt x="20" y="24"/>
                    </a:lnTo>
                    <a:lnTo>
                      <a:pt x="17" y="26"/>
                    </a:lnTo>
                    <a:lnTo>
                      <a:pt x="17" y="27"/>
                    </a:lnTo>
                    <a:lnTo>
                      <a:pt x="16" y="28"/>
                    </a:lnTo>
                    <a:lnTo>
                      <a:pt x="12" y="28"/>
                    </a:lnTo>
                    <a:lnTo>
                      <a:pt x="13" y="22"/>
                    </a:lnTo>
                    <a:lnTo>
                      <a:pt x="12" y="18"/>
                    </a:lnTo>
                    <a:lnTo>
                      <a:pt x="9" y="14"/>
                    </a:lnTo>
                    <a:lnTo>
                      <a:pt x="7" y="1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3" name="Freeform 82">
                <a:extLst>
                  <a:ext uri="{FF2B5EF4-FFF2-40B4-BE49-F238E27FC236}">
                    <a16:creationId xmlns:a16="http://schemas.microsoft.com/office/drawing/2014/main" id="{0A57DEA8-D854-089F-77AD-DAFE25185C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64063" y="5637213"/>
                <a:ext cx="104775" cy="76200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48" y="6"/>
                  </a:cxn>
                  <a:cxn ang="0">
                    <a:pos x="50" y="8"/>
                  </a:cxn>
                  <a:cxn ang="0">
                    <a:pos x="52" y="5"/>
                  </a:cxn>
                  <a:cxn ang="0">
                    <a:pos x="54" y="1"/>
                  </a:cxn>
                  <a:cxn ang="0">
                    <a:pos x="58" y="0"/>
                  </a:cxn>
                  <a:cxn ang="0">
                    <a:pos x="59" y="4"/>
                  </a:cxn>
                  <a:cxn ang="0">
                    <a:pos x="58" y="8"/>
                  </a:cxn>
                  <a:cxn ang="0">
                    <a:pos x="59" y="11"/>
                  </a:cxn>
                  <a:cxn ang="0">
                    <a:pos x="63" y="13"/>
                  </a:cxn>
                  <a:cxn ang="0">
                    <a:pos x="66" y="14"/>
                  </a:cxn>
                  <a:cxn ang="0">
                    <a:pos x="63" y="22"/>
                  </a:cxn>
                  <a:cxn ang="0">
                    <a:pos x="57" y="20"/>
                  </a:cxn>
                  <a:cxn ang="0">
                    <a:pos x="47" y="22"/>
                  </a:cxn>
                  <a:cxn ang="0">
                    <a:pos x="45" y="28"/>
                  </a:cxn>
                  <a:cxn ang="0">
                    <a:pos x="42" y="31"/>
                  </a:cxn>
                  <a:cxn ang="0">
                    <a:pos x="41" y="38"/>
                  </a:cxn>
                  <a:cxn ang="0">
                    <a:pos x="35" y="39"/>
                  </a:cxn>
                  <a:cxn ang="0">
                    <a:pos x="31" y="43"/>
                  </a:cxn>
                  <a:cxn ang="0">
                    <a:pos x="28" y="48"/>
                  </a:cxn>
                  <a:cxn ang="0">
                    <a:pos x="27" y="45"/>
                  </a:cxn>
                  <a:cxn ang="0">
                    <a:pos x="28" y="41"/>
                  </a:cxn>
                  <a:cxn ang="0">
                    <a:pos x="21" y="46"/>
                  </a:cxn>
                  <a:cxn ang="0">
                    <a:pos x="20" y="45"/>
                  </a:cxn>
                  <a:cxn ang="0">
                    <a:pos x="13" y="40"/>
                  </a:cxn>
                  <a:cxn ang="0">
                    <a:pos x="8" y="43"/>
                  </a:cxn>
                  <a:cxn ang="0">
                    <a:pos x="7" y="45"/>
                  </a:cxn>
                  <a:cxn ang="0">
                    <a:pos x="5" y="39"/>
                  </a:cxn>
                  <a:cxn ang="0">
                    <a:pos x="0" y="33"/>
                  </a:cxn>
                  <a:cxn ang="0">
                    <a:pos x="6" y="22"/>
                  </a:cxn>
                  <a:cxn ang="0">
                    <a:pos x="16" y="22"/>
                  </a:cxn>
                  <a:cxn ang="0">
                    <a:pos x="22" y="31"/>
                  </a:cxn>
                  <a:cxn ang="0">
                    <a:pos x="28" y="35"/>
                  </a:cxn>
                  <a:cxn ang="0">
                    <a:pos x="27" y="27"/>
                  </a:cxn>
                  <a:cxn ang="0">
                    <a:pos x="28" y="15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28" y="8"/>
                  </a:cxn>
                  <a:cxn ang="0">
                    <a:pos x="31" y="13"/>
                  </a:cxn>
                  <a:cxn ang="0">
                    <a:pos x="34" y="12"/>
                  </a:cxn>
                  <a:cxn ang="0">
                    <a:pos x="35" y="12"/>
                  </a:cxn>
                  <a:cxn ang="0">
                    <a:pos x="38" y="13"/>
                  </a:cxn>
                  <a:cxn ang="0">
                    <a:pos x="41" y="10"/>
                  </a:cxn>
                </a:cxnLst>
                <a:rect l="0" t="0" r="r" b="b"/>
                <a:pathLst>
                  <a:path w="66" h="48">
                    <a:moveTo>
                      <a:pt x="41" y="0"/>
                    </a:moveTo>
                    <a:lnTo>
                      <a:pt x="44" y="0"/>
                    </a:lnTo>
                    <a:lnTo>
                      <a:pt x="45" y="1"/>
                    </a:lnTo>
                    <a:lnTo>
                      <a:pt x="48" y="6"/>
                    </a:lnTo>
                    <a:lnTo>
                      <a:pt x="48" y="10"/>
                    </a:lnTo>
                    <a:lnTo>
                      <a:pt x="50" y="8"/>
                    </a:lnTo>
                    <a:lnTo>
                      <a:pt x="51" y="7"/>
                    </a:lnTo>
                    <a:lnTo>
                      <a:pt x="52" y="5"/>
                    </a:lnTo>
                    <a:lnTo>
                      <a:pt x="54" y="4"/>
                    </a:lnTo>
                    <a:lnTo>
                      <a:pt x="54" y="1"/>
                    </a:lnTo>
                    <a:lnTo>
                      <a:pt x="56" y="0"/>
                    </a:lnTo>
                    <a:lnTo>
                      <a:pt x="58" y="0"/>
                    </a:lnTo>
                    <a:lnTo>
                      <a:pt x="58" y="1"/>
                    </a:lnTo>
                    <a:lnTo>
                      <a:pt x="59" y="4"/>
                    </a:lnTo>
                    <a:lnTo>
                      <a:pt x="58" y="6"/>
                    </a:lnTo>
                    <a:lnTo>
                      <a:pt x="58" y="8"/>
                    </a:lnTo>
                    <a:lnTo>
                      <a:pt x="59" y="10"/>
                    </a:lnTo>
                    <a:lnTo>
                      <a:pt x="59" y="11"/>
                    </a:lnTo>
                    <a:lnTo>
                      <a:pt x="61" y="12"/>
                    </a:lnTo>
                    <a:lnTo>
                      <a:pt x="63" y="13"/>
                    </a:lnTo>
                    <a:lnTo>
                      <a:pt x="66" y="13"/>
                    </a:lnTo>
                    <a:lnTo>
                      <a:pt x="66" y="14"/>
                    </a:lnTo>
                    <a:lnTo>
                      <a:pt x="63" y="18"/>
                    </a:lnTo>
                    <a:lnTo>
                      <a:pt x="63" y="22"/>
                    </a:lnTo>
                    <a:lnTo>
                      <a:pt x="61" y="21"/>
                    </a:lnTo>
                    <a:lnTo>
                      <a:pt x="57" y="20"/>
                    </a:lnTo>
                    <a:lnTo>
                      <a:pt x="51" y="20"/>
                    </a:lnTo>
                    <a:lnTo>
                      <a:pt x="47" y="22"/>
                    </a:lnTo>
                    <a:lnTo>
                      <a:pt x="45" y="25"/>
                    </a:lnTo>
                    <a:lnTo>
                      <a:pt x="45" y="28"/>
                    </a:lnTo>
                    <a:lnTo>
                      <a:pt x="43" y="29"/>
                    </a:lnTo>
                    <a:lnTo>
                      <a:pt x="42" y="31"/>
                    </a:lnTo>
                    <a:lnTo>
                      <a:pt x="42" y="35"/>
                    </a:lnTo>
                    <a:lnTo>
                      <a:pt x="41" y="38"/>
                    </a:lnTo>
                    <a:lnTo>
                      <a:pt x="37" y="38"/>
                    </a:lnTo>
                    <a:lnTo>
                      <a:pt x="35" y="39"/>
                    </a:lnTo>
                    <a:lnTo>
                      <a:pt x="33" y="41"/>
                    </a:lnTo>
                    <a:lnTo>
                      <a:pt x="31" y="43"/>
                    </a:lnTo>
                    <a:lnTo>
                      <a:pt x="29" y="46"/>
                    </a:lnTo>
                    <a:lnTo>
                      <a:pt x="28" y="48"/>
                    </a:lnTo>
                    <a:lnTo>
                      <a:pt x="27" y="47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6" y="41"/>
                    </a:lnTo>
                    <a:lnTo>
                      <a:pt x="21" y="46"/>
                    </a:lnTo>
                    <a:lnTo>
                      <a:pt x="20" y="46"/>
                    </a:lnTo>
                    <a:lnTo>
                      <a:pt x="20" y="45"/>
                    </a:lnTo>
                    <a:lnTo>
                      <a:pt x="15" y="40"/>
                    </a:lnTo>
                    <a:lnTo>
                      <a:pt x="13" y="40"/>
                    </a:lnTo>
                    <a:lnTo>
                      <a:pt x="11" y="41"/>
                    </a:lnTo>
                    <a:lnTo>
                      <a:pt x="8" y="43"/>
                    </a:lnTo>
                    <a:lnTo>
                      <a:pt x="8" y="45"/>
                    </a:lnTo>
                    <a:lnTo>
                      <a:pt x="7" y="45"/>
                    </a:lnTo>
                    <a:lnTo>
                      <a:pt x="7" y="43"/>
                    </a:lnTo>
                    <a:lnTo>
                      <a:pt x="5" y="39"/>
                    </a:lnTo>
                    <a:lnTo>
                      <a:pt x="1" y="35"/>
                    </a:lnTo>
                    <a:lnTo>
                      <a:pt x="0" y="33"/>
                    </a:lnTo>
                    <a:lnTo>
                      <a:pt x="1" y="29"/>
                    </a:lnTo>
                    <a:lnTo>
                      <a:pt x="6" y="22"/>
                    </a:lnTo>
                    <a:lnTo>
                      <a:pt x="15" y="18"/>
                    </a:lnTo>
                    <a:lnTo>
                      <a:pt x="16" y="22"/>
                    </a:lnTo>
                    <a:lnTo>
                      <a:pt x="18" y="26"/>
                    </a:lnTo>
                    <a:lnTo>
                      <a:pt x="22" y="31"/>
                    </a:lnTo>
                    <a:lnTo>
                      <a:pt x="26" y="33"/>
                    </a:lnTo>
                    <a:lnTo>
                      <a:pt x="28" y="35"/>
                    </a:lnTo>
                    <a:lnTo>
                      <a:pt x="27" y="33"/>
                    </a:lnTo>
                    <a:lnTo>
                      <a:pt x="27" y="27"/>
                    </a:lnTo>
                    <a:lnTo>
                      <a:pt x="28" y="25"/>
                    </a:lnTo>
                    <a:lnTo>
                      <a:pt x="28" y="15"/>
                    </a:lnTo>
                    <a:lnTo>
                      <a:pt x="21" y="8"/>
                    </a:lnTo>
                    <a:lnTo>
                      <a:pt x="22" y="7"/>
                    </a:lnTo>
                    <a:lnTo>
                      <a:pt x="23" y="5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8" y="8"/>
                    </a:lnTo>
                    <a:lnTo>
                      <a:pt x="28" y="13"/>
                    </a:lnTo>
                    <a:lnTo>
                      <a:pt x="31" y="13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5" y="11"/>
                    </a:lnTo>
                    <a:lnTo>
                      <a:pt x="35" y="12"/>
                    </a:lnTo>
                    <a:lnTo>
                      <a:pt x="36" y="13"/>
                    </a:lnTo>
                    <a:lnTo>
                      <a:pt x="38" y="13"/>
                    </a:lnTo>
                    <a:lnTo>
                      <a:pt x="40" y="12"/>
                    </a:lnTo>
                    <a:lnTo>
                      <a:pt x="41" y="10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4" name="Freeform 83">
                <a:extLst>
                  <a:ext uri="{FF2B5EF4-FFF2-40B4-BE49-F238E27FC236}">
                    <a16:creationId xmlns:a16="http://schemas.microsoft.com/office/drawing/2014/main" id="{4ADED6F7-BB98-3ABA-E166-A6C86FB99B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5700713"/>
                <a:ext cx="11113" cy="95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3" y="1"/>
                  </a:cxn>
                  <a:cxn ang="0">
                    <a:pos x="2" y="2"/>
                  </a:cxn>
                  <a:cxn ang="0">
                    <a:pos x="2" y="6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1" y="1"/>
                  </a:cxn>
                  <a:cxn ang="0">
                    <a:pos x="3" y="0"/>
                  </a:cxn>
                </a:cxnLst>
                <a:rect l="0" t="0" r="r" b="b"/>
                <a:pathLst>
                  <a:path w="7" h="6">
                    <a:moveTo>
                      <a:pt x="3" y="0"/>
                    </a:moveTo>
                    <a:lnTo>
                      <a:pt x="7" y="0"/>
                    </a:lnTo>
                    <a:lnTo>
                      <a:pt x="6" y="1"/>
                    </a:lnTo>
                    <a:lnTo>
                      <a:pt x="3" y="1"/>
                    </a:lnTo>
                    <a:lnTo>
                      <a:pt x="2" y="2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1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5" name="Freeform 84">
                <a:extLst>
                  <a:ext uri="{FF2B5EF4-FFF2-40B4-BE49-F238E27FC236}">
                    <a16:creationId xmlns:a16="http://schemas.microsoft.com/office/drawing/2014/main" id="{CF9A026C-B61C-E1BA-1687-44929DC683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95813" y="5716588"/>
                <a:ext cx="14288" cy="20638"/>
              </a:xfrm>
              <a:custGeom>
                <a:avLst/>
                <a:gdLst/>
                <a:ahLst/>
                <a:cxnLst>
                  <a:cxn ang="0">
                    <a:pos x="6" y="5"/>
                  </a:cxn>
                  <a:cxn ang="0">
                    <a:pos x="6" y="9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0" y="10"/>
                  </a:cxn>
                  <a:cxn ang="0">
                    <a:pos x="2" y="9"/>
                  </a:cxn>
                  <a:cxn ang="0">
                    <a:pos x="6" y="5"/>
                  </a:cxn>
                  <a:cxn ang="0">
                    <a:pos x="7" y="3"/>
                  </a:cxn>
                  <a:cxn ang="0">
                    <a:pos x="6" y="5"/>
                  </a:cxn>
                  <a:cxn ang="0">
                    <a:pos x="6" y="4"/>
                  </a:cxn>
                  <a:cxn ang="0">
                    <a:pos x="7" y="3"/>
                  </a:cxn>
                  <a:cxn ang="0">
                    <a:pos x="8" y="0"/>
                  </a:cxn>
                  <a:cxn ang="0">
                    <a:pos x="9" y="2"/>
                  </a:cxn>
                  <a:cxn ang="0">
                    <a:pos x="8" y="3"/>
                  </a:cxn>
                  <a:cxn ang="0">
                    <a:pos x="7" y="3"/>
                  </a:cxn>
                  <a:cxn ang="0">
                    <a:pos x="8" y="0"/>
                  </a:cxn>
                </a:cxnLst>
                <a:rect l="0" t="0" r="r" b="b"/>
                <a:pathLst>
                  <a:path w="9" h="13">
                    <a:moveTo>
                      <a:pt x="6" y="5"/>
                    </a:moveTo>
                    <a:lnTo>
                      <a:pt x="6" y="9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6" y="5"/>
                    </a:lnTo>
                    <a:close/>
                    <a:moveTo>
                      <a:pt x="7" y="3"/>
                    </a:moveTo>
                    <a:lnTo>
                      <a:pt x="6" y="5"/>
                    </a:lnTo>
                    <a:lnTo>
                      <a:pt x="6" y="4"/>
                    </a:lnTo>
                    <a:lnTo>
                      <a:pt x="7" y="3"/>
                    </a:lnTo>
                    <a:close/>
                    <a:moveTo>
                      <a:pt x="8" y="0"/>
                    </a:moveTo>
                    <a:lnTo>
                      <a:pt x="9" y="2"/>
                    </a:lnTo>
                    <a:lnTo>
                      <a:pt x="8" y="3"/>
                    </a:lnTo>
                    <a:lnTo>
                      <a:pt x="7" y="3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6" name="Freeform 85">
                <a:extLst>
                  <a:ext uri="{FF2B5EF4-FFF2-40B4-BE49-F238E27FC236}">
                    <a16:creationId xmlns:a16="http://schemas.microsoft.com/office/drawing/2014/main" id="{A9DB2BC2-6D8A-A635-C4D7-29DCDF72ED2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78300" y="5867401"/>
                <a:ext cx="23813" cy="2698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6" y="7"/>
                  </a:cxn>
                  <a:cxn ang="0">
                    <a:pos x="6" y="9"/>
                  </a:cxn>
                  <a:cxn ang="0">
                    <a:pos x="0" y="9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14" y="1"/>
                  </a:cxn>
                  <a:cxn ang="0">
                    <a:pos x="14" y="7"/>
                  </a:cxn>
                  <a:cxn ang="0">
                    <a:pos x="15" y="12"/>
                  </a:cxn>
                  <a:cxn ang="0">
                    <a:pos x="14" y="15"/>
                  </a:cxn>
                  <a:cxn ang="0">
                    <a:pos x="13" y="17"/>
                  </a:cxn>
                  <a:cxn ang="0">
                    <a:pos x="10" y="17"/>
                  </a:cxn>
                  <a:cxn ang="0">
                    <a:pos x="9" y="16"/>
                  </a:cxn>
                  <a:cxn ang="0">
                    <a:pos x="9" y="14"/>
                  </a:cxn>
                  <a:cxn ang="0">
                    <a:pos x="8" y="13"/>
                  </a:cxn>
                  <a:cxn ang="0">
                    <a:pos x="8" y="10"/>
                  </a:cxn>
                  <a:cxn ang="0">
                    <a:pos x="7" y="9"/>
                  </a:cxn>
                  <a:cxn ang="0">
                    <a:pos x="6" y="9"/>
                  </a:cxn>
                  <a:cxn ang="0">
                    <a:pos x="8" y="8"/>
                  </a:cxn>
                  <a:cxn ang="0">
                    <a:pos x="9" y="7"/>
                  </a:cxn>
                  <a:cxn ang="0">
                    <a:pos x="13" y="0"/>
                  </a:cxn>
                </a:cxnLst>
                <a:rect l="0" t="0" r="r" b="b"/>
                <a:pathLst>
                  <a:path w="15" h="17">
                    <a:moveTo>
                      <a:pt x="0" y="7"/>
                    </a:moveTo>
                    <a:lnTo>
                      <a:pt x="6" y="7"/>
                    </a:lnTo>
                    <a:lnTo>
                      <a:pt x="6" y="9"/>
                    </a:lnTo>
                    <a:lnTo>
                      <a:pt x="0" y="9"/>
                    </a:lnTo>
                    <a:lnTo>
                      <a:pt x="0" y="7"/>
                    </a:lnTo>
                    <a:close/>
                    <a:moveTo>
                      <a:pt x="13" y="0"/>
                    </a:moveTo>
                    <a:lnTo>
                      <a:pt x="14" y="1"/>
                    </a:lnTo>
                    <a:lnTo>
                      <a:pt x="14" y="7"/>
                    </a:lnTo>
                    <a:lnTo>
                      <a:pt x="15" y="12"/>
                    </a:lnTo>
                    <a:lnTo>
                      <a:pt x="14" y="15"/>
                    </a:lnTo>
                    <a:lnTo>
                      <a:pt x="13" y="17"/>
                    </a:lnTo>
                    <a:lnTo>
                      <a:pt x="10" y="17"/>
                    </a:lnTo>
                    <a:lnTo>
                      <a:pt x="9" y="16"/>
                    </a:lnTo>
                    <a:lnTo>
                      <a:pt x="9" y="14"/>
                    </a:lnTo>
                    <a:lnTo>
                      <a:pt x="8" y="13"/>
                    </a:lnTo>
                    <a:lnTo>
                      <a:pt x="8" y="10"/>
                    </a:lnTo>
                    <a:lnTo>
                      <a:pt x="7" y="9"/>
                    </a:lnTo>
                    <a:lnTo>
                      <a:pt x="6" y="9"/>
                    </a:lnTo>
                    <a:lnTo>
                      <a:pt x="8" y="8"/>
                    </a:lnTo>
                    <a:lnTo>
                      <a:pt x="9" y="7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7" name="Freeform 86">
                <a:extLst>
                  <a:ext uri="{FF2B5EF4-FFF2-40B4-BE49-F238E27FC236}">
                    <a16:creationId xmlns:a16="http://schemas.microsoft.com/office/drawing/2014/main" id="{6D87B9BD-7576-3ADC-E0F1-2256395ABA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1450" y="5964238"/>
                <a:ext cx="38100" cy="269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4" y="0"/>
                  </a:cxn>
                  <a:cxn ang="0">
                    <a:pos x="14" y="2"/>
                  </a:cxn>
                  <a:cxn ang="0">
                    <a:pos x="15" y="4"/>
                  </a:cxn>
                  <a:cxn ang="0">
                    <a:pos x="17" y="5"/>
                  </a:cxn>
                  <a:cxn ang="0">
                    <a:pos x="21" y="5"/>
                  </a:cxn>
                  <a:cxn ang="0">
                    <a:pos x="24" y="3"/>
                  </a:cxn>
                  <a:cxn ang="0">
                    <a:pos x="18" y="9"/>
                  </a:cxn>
                  <a:cxn ang="0">
                    <a:pos x="17" y="9"/>
                  </a:cxn>
                  <a:cxn ang="0">
                    <a:pos x="15" y="10"/>
                  </a:cxn>
                  <a:cxn ang="0">
                    <a:pos x="14" y="10"/>
                  </a:cxn>
                  <a:cxn ang="0">
                    <a:pos x="13" y="14"/>
                  </a:cxn>
                  <a:cxn ang="0">
                    <a:pos x="12" y="16"/>
                  </a:cxn>
                  <a:cxn ang="0">
                    <a:pos x="10" y="17"/>
                  </a:cxn>
                  <a:cxn ang="0">
                    <a:pos x="6" y="17"/>
                  </a:cxn>
                  <a:cxn ang="0">
                    <a:pos x="13" y="10"/>
                  </a:cxn>
                  <a:cxn ang="0">
                    <a:pos x="8" y="10"/>
                  </a:cxn>
                  <a:cxn ang="0">
                    <a:pos x="6" y="9"/>
                  </a:cxn>
                  <a:cxn ang="0">
                    <a:pos x="5" y="8"/>
                  </a:cxn>
                  <a:cxn ang="0">
                    <a:pos x="3" y="7"/>
                  </a:cxn>
                  <a:cxn ang="0">
                    <a:pos x="0" y="7"/>
                  </a:cxn>
                  <a:cxn ang="0">
                    <a:pos x="1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10" y="0"/>
                  </a:cxn>
                </a:cxnLst>
                <a:rect l="0" t="0" r="r" b="b"/>
                <a:pathLst>
                  <a:path w="24" h="17">
                    <a:moveTo>
                      <a:pt x="1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15" y="4"/>
                    </a:lnTo>
                    <a:lnTo>
                      <a:pt x="17" y="5"/>
                    </a:lnTo>
                    <a:lnTo>
                      <a:pt x="21" y="5"/>
                    </a:lnTo>
                    <a:lnTo>
                      <a:pt x="24" y="3"/>
                    </a:lnTo>
                    <a:lnTo>
                      <a:pt x="18" y="9"/>
                    </a:lnTo>
                    <a:lnTo>
                      <a:pt x="17" y="9"/>
                    </a:lnTo>
                    <a:lnTo>
                      <a:pt x="15" y="10"/>
                    </a:lnTo>
                    <a:lnTo>
                      <a:pt x="14" y="10"/>
                    </a:lnTo>
                    <a:lnTo>
                      <a:pt x="13" y="14"/>
                    </a:lnTo>
                    <a:lnTo>
                      <a:pt x="12" y="16"/>
                    </a:lnTo>
                    <a:lnTo>
                      <a:pt x="10" y="17"/>
                    </a:lnTo>
                    <a:lnTo>
                      <a:pt x="6" y="17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6" y="9"/>
                    </a:lnTo>
                    <a:lnTo>
                      <a:pt x="5" y="8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1" y="4"/>
                    </a:lnTo>
                    <a:lnTo>
                      <a:pt x="4" y="2"/>
                    </a:lnTo>
                    <a:lnTo>
                      <a:pt x="6" y="1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4A000E15-E4B7-C652-C1BE-29943DD33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8750" y="6000751"/>
                <a:ext cx="12700" cy="79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8" y="0"/>
                  </a:cxn>
                  <a:cxn ang="0">
                    <a:pos x="7" y="2"/>
                  </a:cxn>
                  <a:cxn ang="0">
                    <a:pos x="2" y="5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1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7" y="0"/>
                  </a:cxn>
                </a:cxnLst>
                <a:rect l="0" t="0" r="r" b="b"/>
                <a:pathLst>
                  <a:path w="8" h="5">
                    <a:moveTo>
                      <a:pt x="7" y="0"/>
                    </a:moveTo>
                    <a:lnTo>
                      <a:pt x="8" y="0"/>
                    </a:lnTo>
                    <a:lnTo>
                      <a:pt x="7" y="2"/>
                    </a:lnTo>
                    <a:lnTo>
                      <a:pt x="2" y="5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9" name="Freeform 88">
                <a:extLst>
                  <a:ext uri="{FF2B5EF4-FFF2-40B4-BE49-F238E27FC236}">
                    <a16:creationId xmlns:a16="http://schemas.microsoft.com/office/drawing/2014/main" id="{8A5698D2-0796-580E-EBD6-58677CC7A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6024563"/>
                <a:ext cx="11113" cy="2063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7" y="6"/>
                  </a:cxn>
                  <a:cxn ang="0">
                    <a:pos x="7" y="8"/>
                  </a:cxn>
                  <a:cxn ang="0">
                    <a:pos x="6" y="11"/>
                  </a:cxn>
                  <a:cxn ang="0">
                    <a:pos x="3" y="13"/>
                  </a:cxn>
                  <a:cxn ang="0">
                    <a:pos x="2" y="13"/>
                  </a:cxn>
                  <a:cxn ang="0">
                    <a:pos x="2" y="11"/>
                  </a:cxn>
                  <a:cxn ang="0">
                    <a:pos x="3" y="11"/>
                  </a:cxn>
                  <a:cxn ang="0">
                    <a:pos x="3" y="7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7" h="13">
                    <a:moveTo>
                      <a:pt x="0" y="0"/>
                    </a:moveTo>
                    <a:lnTo>
                      <a:pt x="2" y="2"/>
                    </a:lnTo>
                    <a:lnTo>
                      <a:pt x="4" y="4"/>
                    </a:lnTo>
                    <a:lnTo>
                      <a:pt x="7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3" y="13"/>
                    </a:lnTo>
                    <a:lnTo>
                      <a:pt x="2" y="13"/>
                    </a:lnTo>
                    <a:lnTo>
                      <a:pt x="2" y="11"/>
                    </a:lnTo>
                    <a:lnTo>
                      <a:pt x="3" y="11"/>
                    </a:lnTo>
                    <a:lnTo>
                      <a:pt x="3" y="7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0" name="Freeform 89">
                <a:extLst>
                  <a:ext uri="{FF2B5EF4-FFF2-40B4-BE49-F238E27FC236}">
                    <a16:creationId xmlns:a16="http://schemas.microsoft.com/office/drawing/2014/main" id="{67097A87-C27E-D399-2945-C4251E9FA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40138" y="6064251"/>
                <a:ext cx="11113" cy="31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0"/>
                  </a:cxn>
                  <a:cxn ang="0">
                    <a:pos x="7" y="1"/>
                  </a:cxn>
                  <a:cxn ang="0">
                    <a:pos x="5" y="2"/>
                  </a:cxn>
                  <a:cxn ang="0">
                    <a:pos x="1" y="2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w="7" h="2">
                    <a:moveTo>
                      <a:pt x="0" y="0"/>
                    </a:moveTo>
                    <a:lnTo>
                      <a:pt x="3" y="0"/>
                    </a:lnTo>
                    <a:lnTo>
                      <a:pt x="7" y="1"/>
                    </a:lnTo>
                    <a:lnTo>
                      <a:pt x="5" y="2"/>
                    </a:lnTo>
                    <a:lnTo>
                      <a:pt x="1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1" name="Group 109">
              <a:extLst>
                <a:ext uri="{FF2B5EF4-FFF2-40B4-BE49-F238E27FC236}">
                  <a16:creationId xmlns:a16="http://schemas.microsoft.com/office/drawing/2014/main" id="{87E7C34C-090C-7B04-5C33-7F401C3F343D}"/>
                </a:ext>
              </a:extLst>
            </p:cNvPr>
            <p:cNvGrpSpPr/>
            <p:nvPr/>
          </p:nvGrpSpPr>
          <p:grpSpPr>
            <a:xfrm>
              <a:off x="1348023" y="3826977"/>
              <a:ext cx="6776249" cy="1549478"/>
              <a:chOff x="1451872" y="4022840"/>
              <a:chExt cx="5983979" cy="1368311"/>
            </a:xfrm>
            <a:grpFill/>
          </p:grpSpPr>
          <p:sp>
            <p:nvSpPr>
              <p:cNvPr id="75" name="Freeform 90">
                <a:extLst>
                  <a:ext uri="{FF2B5EF4-FFF2-40B4-BE49-F238E27FC236}">
                    <a16:creationId xmlns:a16="http://schemas.microsoft.com/office/drawing/2014/main" id="{53A647EA-6BC2-6700-5293-2EA582333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51872" y="4022840"/>
                <a:ext cx="44450" cy="3492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8" y="3"/>
                  </a:cxn>
                  <a:cxn ang="0">
                    <a:pos x="28" y="11"/>
                  </a:cxn>
                  <a:cxn ang="0">
                    <a:pos x="24" y="17"/>
                  </a:cxn>
                  <a:cxn ang="0">
                    <a:pos x="22" y="22"/>
                  </a:cxn>
                  <a:cxn ang="0">
                    <a:pos x="15" y="22"/>
                  </a:cxn>
                  <a:cxn ang="0">
                    <a:pos x="10" y="20"/>
                  </a:cxn>
                  <a:cxn ang="0">
                    <a:pos x="6" y="17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10" y="1"/>
                  </a:cxn>
                  <a:cxn ang="0">
                    <a:pos x="20" y="0"/>
                  </a:cxn>
                </a:cxnLst>
                <a:rect l="0" t="0" r="r" b="b"/>
                <a:pathLst>
                  <a:path w="28" h="22">
                    <a:moveTo>
                      <a:pt x="20" y="0"/>
                    </a:moveTo>
                    <a:lnTo>
                      <a:pt x="28" y="3"/>
                    </a:lnTo>
                    <a:lnTo>
                      <a:pt x="28" y="11"/>
                    </a:lnTo>
                    <a:lnTo>
                      <a:pt x="24" y="17"/>
                    </a:lnTo>
                    <a:lnTo>
                      <a:pt x="22" y="22"/>
                    </a:lnTo>
                    <a:lnTo>
                      <a:pt x="15" y="22"/>
                    </a:lnTo>
                    <a:lnTo>
                      <a:pt x="10" y="20"/>
                    </a:lnTo>
                    <a:lnTo>
                      <a:pt x="6" y="17"/>
                    </a:lnTo>
                    <a:lnTo>
                      <a:pt x="0" y="14"/>
                    </a:lnTo>
                    <a:lnTo>
                      <a:pt x="3" y="7"/>
                    </a:lnTo>
                    <a:lnTo>
                      <a:pt x="10" y="1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6" name="Freeform 91">
                <a:extLst>
                  <a:ext uri="{FF2B5EF4-FFF2-40B4-BE49-F238E27FC236}">
                    <a16:creationId xmlns:a16="http://schemas.microsoft.com/office/drawing/2014/main" id="{4CE5C7C3-AD8F-1F11-67CC-E790CEE9B1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6971" y="4089517"/>
                <a:ext cx="52388" cy="42863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9" y="0"/>
                  </a:cxn>
                  <a:cxn ang="0">
                    <a:pos x="22" y="6"/>
                  </a:cxn>
                  <a:cxn ang="0">
                    <a:pos x="32" y="20"/>
                  </a:cxn>
                  <a:cxn ang="0">
                    <a:pos x="33" y="26"/>
                  </a:cxn>
                  <a:cxn ang="0">
                    <a:pos x="31" y="27"/>
                  </a:cxn>
                  <a:cxn ang="0">
                    <a:pos x="29" y="26"/>
                  </a:cxn>
                  <a:cxn ang="0">
                    <a:pos x="25" y="25"/>
                  </a:cxn>
                  <a:cxn ang="0">
                    <a:pos x="17" y="17"/>
                  </a:cxn>
                  <a:cxn ang="0">
                    <a:pos x="16" y="17"/>
                  </a:cxn>
                  <a:cxn ang="0">
                    <a:pos x="16" y="18"/>
                  </a:cxn>
                  <a:cxn ang="0">
                    <a:pos x="15" y="20"/>
                  </a:cxn>
                  <a:cxn ang="0">
                    <a:pos x="13" y="21"/>
                  </a:cxn>
                  <a:cxn ang="0">
                    <a:pos x="13" y="22"/>
                  </a:cxn>
                  <a:cxn ang="0">
                    <a:pos x="10" y="21"/>
                  </a:cxn>
                  <a:cxn ang="0">
                    <a:pos x="6" y="19"/>
                  </a:cxn>
                  <a:cxn ang="0">
                    <a:pos x="2" y="12"/>
                  </a:cxn>
                  <a:cxn ang="0">
                    <a:pos x="0" y="6"/>
                  </a:cxn>
                  <a:cxn ang="0">
                    <a:pos x="5" y="6"/>
                  </a:cxn>
                  <a:cxn ang="0">
                    <a:pos x="9" y="5"/>
                  </a:cxn>
                  <a:cxn ang="0">
                    <a:pos x="11" y="1"/>
                  </a:cxn>
                  <a:cxn ang="0">
                    <a:pos x="15" y="0"/>
                  </a:cxn>
                </a:cxnLst>
                <a:rect l="0" t="0" r="r" b="b"/>
                <a:pathLst>
                  <a:path w="33" h="27">
                    <a:moveTo>
                      <a:pt x="15" y="0"/>
                    </a:moveTo>
                    <a:lnTo>
                      <a:pt x="19" y="0"/>
                    </a:lnTo>
                    <a:lnTo>
                      <a:pt x="22" y="6"/>
                    </a:lnTo>
                    <a:lnTo>
                      <a:pt x="32" y="20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29" y="26"/>
                    </a:lnTo>
                    <a:lnTo>
                      <a:pt x="25" y="25"/>
                    </a:lnTo>
                    <a:lnTo>
                      <a:pt x="17" y="17"/>
                    </a:lnTo>
                    <a:lnTo>
                      <a:pt x="16" y="17"/>
                    </a:lnTo>
                    <a:lnTo>
                      <a:pt x="16" y="18"/>
                    </a:lnTo>
                    <a:lnTo>
                      <a:pt x="15" y="20"/>
                    </a:lnTo>
                    <a:lnTo>
                      <a:pt x="13" y="21"/>
                    </a:lnTo>
                    <a:lnTo>
                      <a:pt x="13" y="22"/>
                    </a:lnTo>
                    <a:lnTo>
                      <a:pt x="10" y="21"/>
                    </a:lnTo>
                    <a:lnTo>
                      <a:pt x="6" y="19"/>
                    </a:lnTo>
                    <a:lnTo>
                      <a:pt x="2" y="12"/>
                    </a:lnTo>
                    <a:lnTo>
                      <a:pt x="0" y="6"/>
                    </a:lnTo>
                    <a:lnTo>
                      <a:pt x="5" y="6"/>
                    </a:lnTo>
                    <a:lnTo>
                      <a:pt x="9" y="5"/>
                    </a:lnTo>
                    <a:lnTo>
                      <a:pt x="11" y="1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7" name="Freeform 92">
                <a:extLst>
                  <a:ext uri="{FF2B5EF4-FFF2-40B4-BE49-F238E27FC236}">
                    <a16:creationId xmlns:a16="http://schemas.microsoft.com/office/drawing/2014/main" id="{AB5B4A14-C25F-E88F-1084-55A9F41F26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9534" y="4175242"/>
                <a:ext cx="49213" cy="317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0"/>
                  </a:cxn>
                  <a:cxn ang="0">
                    <a:pos x="21" y="2"/>
                  </a:cxn>
                  <a:cxn ang="0">
                    <a:pos x="28" y="6"/>
                  </a:cxn>
                  <a:cxn ang="0">
                    <a:pos x="31" y="14"/>
                  </a:cxn>
                  <a:cxn ang="0">
                    <a:pos x="21" y="17"/>
                  </a:cxn>
                  <a:cxn ang="0">
                    <a:pos x="9" y="20"/>
                  </a:cxn>
                  <a:cxn ang="0">
                    <a:pos x="7" y="15"/>
                  </a:cxn>
                  <a:cxn ang="0">
                    <a:pos x="6" y="12"/>
                  </a:cxn>
                  <a:cxn ang="0">
                    <a:pos x="3" y="8"/>
                  </a:cxn>
                  <a:cxn ang="0">
                    <a:pos x="0" y="6"/>
                  </a:cxn>
                  <a:cxn ang="0">
                    <a:pos x="0" y="0"/>
                  </a:cxn>
                </a:cxnLst>
                <a:rect l="0" t="0" r="r" b="b"/>
                <a:pathLst>
                  <a:path w="31" h="20">
                    <a:moveTo>
                      <a:pt x="0" y="0"/>
                    </a:moveTo>
                    <a:lnTo>
                      <a:pt x="11" y="0"/>
                    </a:lnTo>
                    <a:lnTo>
                      <a:pt x="21" y="2"/>
                    </a:lnTo>
                    <a:lnTo>
                      <a:pt x="28" y="6"/>
                    </a:lnTo>
                    <a:lnTo>
                      <a:pt x="31" y="14"/>
                    </a:lnTo>
                    <a:lnTo>
                      <a:pt x="21" y="17"/>
                    </a:lnTo>
                    <a:lnTo>
                      <a:pt x="9" y="20"/>
                    </a:lnTo>
                    <a:lnTo>
                      <a:pt x="7" y="15"/>
                    </a:lnTo>
                    <a:lnTo>
                      <a:pt x="6" y="12"/>
                    </a:lnTo>
                    <a:lnTo>
                      <a:pt x="3" y="8"/>
                    </a:lnTo>
                    <a:lnTo>
                      <a:pt x="0" y="6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8" name="Freeform 93">
                <a:extLst>
                  <a:ext uri="{FF2B5EF4-FFF2-40B4-BE49-F238E27FC236}">
                    <a16:creationId xmlns:a16="http://schemas.microsoft.com/office/drawing/2014/main" id="{09A3908D-EA00-A788-44DF-4558E6CBFD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21563" y="5378451"/>
                <a:ext cx="14288" cy="127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6" y="0"/>
                  </a:cxn>
                  <a:cxn ang="0">
                    <a:pos x="9" y="3"/>
                  </a:cxn>
                  <a:cxn ang="0">
                    <a:pos x="9" y="8"/>
                  </a:cxn>
                  <a:cxn ang="0">
                    <a:pos x="7" y="7"/>
                  </a:cxn>
                  <a:cxn ang="0">
                    <a:pos x="6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lnTo>
                      <a:pt x="6" y="0"/>
                    </a:lnTo>
                    <a:lnTo>
                      <a:pt x="9" y="3"/>
                    </a:lnTo>
                    <a:lnTo>
                      <a:pt x="9" y="8"/>
                    </a:lnTo>
                    <a:lnTo>
                      <a:pt x="7" y="7"/>
                    </a:lnTo>
                    <a:lnTo>
                      <a:pt x="6" y="6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Freeform 94">
                <a:extLst>
                  <a:ext uri="{FF2B5EF4-FFF2-40B4-BE49-F238E27FC236}">
                    <a16:creationId xmlns:a16="http://schemas.microsoft.com/office/drawing/2014/main" id="{B6E545DF-D41C-A1F8-4493-D6C14B706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61446" y="4251442"/>
                <a:ext cx="120650" cy="1428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34" y="11"/>
                  </a:cxn>
                  <a:cxn ang="0">
                    <a:pos x="46" y="16"/>
                  </a:cxn>
                  <a:cxn ang="0">
                    <a:pos x="55" y="22"/>
                  </a:cxn>
                  <a:cxn ang="0">
                    <a:pos x="62" y="31"/>
                  </a:cxn>
                  <a:cxn ang="0">
                    <a:pos x="64" y="34"/>
                  </a:cxn>
                  <a:cxn ang="0">
                    <a:pos x="64" y="35"/>
                  </a:cxn>
                  <a:cxn ang="0">
                    <a:pos x="66" y="36"/>
                  </a:cxn>
                  <a:cxn ang="0">
                    <a:pos x="67" y="38"/>
                  </a:cxn>
                  <a:cxn ang="0">
                    <a:pos x="69" y="41"/>
                  </a:cxn>
                  <a:cxn ang="0">
                    <a:pos x="71" y="45"/>
                  </a:cxn>
                  <a:cxn ang="0">
                    <a:pos x="71" y="46"/>
                  </a:cxn>
                  <a:cxn ang="0">
                    <a:pos x="75" y="50"/>
                  </a:cxn>
                  <a:cxn ang="0">
                    <a:pos x="76" y="52"/>
                  </a:cxn>
                  <a:cxn ang="0">
                    <a:pos x="76" y="56"/>
                  </a:cxn>
                  <a:cxn ang="0">
                    <a:pos x="74" y="56"/>
                  </a:cxn>
                  <a:cxn ang="0">
                    <a:pos x="69" y="58"/>
                  </a:cxn>
                  <a:cxn ang="0">
                    <a:pos x="67" y="63"/>
                  </a:cxn>
                  <a:cxn ang="0">
                    <a:pos x="64" y="64"/>
                  </a:cxn>
                  <a:cxn ang="0">
                    <a:pos x="62" y="66"/>
                  </a:cxn>
                  <a:cxn ang="0">
                    <a:pos x="60" y="67"/>
                  </a:cxn>
                  <a:cxn ang="0">
                    <a:pos x="54" y="67"/>
                  </a:cxn>
                  <a:cxn ang="0">
                    <a:pos x="52" y="66"/>
                  </a:cxn>
                  <a:cxn ang="0">
                    <a:pos x="48" y="66"/>
                  </a:cxn>
                  <a:cxn ang="0">
                    <a:pos x="46" y="67"/>
                  </a:cxn>
                  <a:cxn ang="0">
                    <a:pos x="36" y="73"/>
                  </a:cxn>
                  <a:cxn ang="0">
                    <a:pos x="29" y="80"/>
                  </a:cxn>
                  <a:cxn ang="0">
                    <a:pos x="26" y="90"/>
                  </a:cxn>
                  <a:cxn ang="0">
                    <a:pos x="22" y="90"/>
                  </a:cxn>
                  <a:cxn ang="0">
                    <a:pos x="18" y="87"/>
                  </a:cxn>
                  <a:cxn ang="0">
                    <a:pos x="17" y="86"/>
                  </a:cxn>
                  <a:cxn ang="0">
                    <a:pos x="12" y="84"/>
                  </a:cxn>
                  <a:cxn ang="0">
                    <a:pos x="9" y="84"/>
                  </a:cxn>
                  <a:cxn ang="0">
                    <a:pos x="9" y="66"/>
                  </a:cxn>
                  <a:cxn ang="0">
                    <a:pos x="6" y="51"/>
                  </a:cxn>
                  <a:cxn ang="0">
                    <a:pos x="0" y="39"/>
                  </a:cxn>
                  <a:cxn ang="0">
                    <a:pos x="4" y="30"/>
                  </a:cxn>
                  <a:cxn ang="0">
                    <a:pos x="10" y="23"/>
                  </a:cxn>
                  <a:cxn ang="0">
                    <a:pos x="14" y="16"/>
                  </a:cxn>
                  <a:cxn ang="0">
                    <a:pos x="12" y="11"/>
                  </a:cxn>
                  <a:cxn ang="0">
                    <a:pos x="11" y="10"/>
                  </a:cxn>
                  <a:cxn ang="0">
                    <a:pos x="9" y="6"/>
                  </a:cxn>
                  <a:cxn ang="0">
                    <a:pos x="9" y="0"/>
                  </a:cxn>
                </a:cxnLst>
                <a:rect l="0" t="0" r="r" b="b"/>
                <a:pathLst>
                  <a:path w="76" h="90">
                    <a:moveTo>
                      <a:pt x="9" y="0"/>
                    </a:moveTo>
                    <a:lnTo>
                      <a:pt x="34" y="11"/>
                    </a:lnTo>
                    <a:lnTo>
                      <a:pt x="46" y="16"/>
                    </a:lnTo>
                    <a:lnTo>
                      <a:pt x="55" y="22"/>
                    </a:lnTo>
                    <a:lnTo>
                      <a:pt x="62" y="31"/>
                    </a:lnTo>
                    <a:lnTo>
                      <a:pt x="64" y="34"/>
                    </a:lnTo>
                    <a:lnTo>
                      <a:pt x="64" y="35"/>
                    </a:lnTo>
                    <a:lnTo>
                      <a:pt x="66" y="36"/>
                    </a:lnTo>
                    <a:lnTo>
                      <a:pt x="67" y="38"/>
                    </a:lnTo>
                    <a:lnTo>
                      <a:pt x="69" y="41"/>
                    </a:lnTo>
                    <a:lnTo>
                      <a:pt x="71" y="45"/>
                    </a:lnTo>
                    <a:lnTo>
                      <a:pt x="71" y="46"/>
                    </a:lnTo>
                    <a:lnTo>
                      <a:pt x="75" y="50"/>
                    </a:lnTo>
                    <a:lnTo>
                      <a:pt x="76" y="52"/>
                    </a:lnTo>
                    <a:lnTo>
                      <a:pt x="76" y="56"/>
                    </a:lnTo>
                    <a:lnTo>
                      <a:pt x="74" y="56"/>
                    </a:lnTo>
                    <a:lnTo>
                      <a:pt x="69" y="58"/>
                    </a:lnTo>
                    <a:lnTo>
                      <a:pt x="67" y="63"/>
                    </a:lnTo>
                    <a:lnTo>
                      <a:pt x="64" y="64"/>
                    </a:lnTo>
                    <a:lnTo>
                      <a:pt x="62" y="66"/>
                    </a:lnTo>
                    <a:lnTo>
                      <a:pt x="60" y="67"/>
                    </a:lnTo>
                    <a:lnTo>
                      <a:pt x="54" y="67"/>
                    </a:lnTo>
                    <a:lnTo>
                      <a:pt x="52" y="66"/>
                    </a:lnTo>
                    <a:lnTo>
                      <a:pt x="48" y="66"/>
                    </a:lnTo>
                    <a:lnTo>
                      <a:pt x="46" y="67"/>
                    </a:lnTo>
                    <a:lnTo>
                      <a:pt x="36" y="73"/>
                    </a:lnTo>
                    <a:lnTo>
                      <a:pt x="29" y="80"/>
                    </a:lnTo>
                    <a:lnTo>
                      <a:pt x="26" y="90"/>
                    </a:lnTo>
                    <a:lnTo>
                      <a:pt x="22" y="90"/>
                    </a:lnTo>
                    <a:lnTo>
                      <a:pt x="18" y="87"/>
                    </a:lnTo>
                    <a:lnTo>
                      <a:pt x="17" y="86"/>
                    </a:lnTo>
                    <a:lnTo>
                      <a:pt x="12" y="84"/>
                    </a:lnTo>
                    <a:lnTo>
                      <a:pt x="9" y="84"/>
                    </a:lnTo>
                    <a:lnTo>
                      <a:pt x="9" y="66"/>
                    </a:lnTo>
                    <a:lnTo>
                      <a:pt x="6" y="51"/>
                    </a:lnTo>
                    <a:lnTo>
                      <a:pt x="0" y="39"/>
                    </a:lnTo>
                    <a:lnTo>
                      <a:pt x="4" y="30"/>
                    </a:lnTo>
                    <a:lnTo>
                      <a:pt x="10" y="23"/>
                    </a:lnTo>
                    <a:lnTo>
                      <a:pt x="14" y="16"/>
                    </a:lnTo>
                    <a:lnTo>
                      <a:pt x="12" y="11"/>
                    </a:lnTo>
                    <a:lnTo>
                      <a:pt x="11" y="10"/>
                    </a:lnTo>
                    <a:lnTo>
                      <a:pt x="9" y="6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2" name="Freeform 95">
              <a:extLst>
                <a:ext uri="{FF2B5EF4-FFF2-40B4-BE49-F238E27FC236}">
                  <a16:creationId xmlns:a16="http://schemas.microsoft.com/office/drawing/2014/main" id="{85B3C760-FD86-3E09-46DD-676A8A07DB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8627" y="1388183"/>
              <a:ext cx="478185" cy="756827"/>
            </a:xfrm>
            <a:custGeom>
              <a:avLst/>
              <a:gdLst/>
              <a:ahLst/>
              <a:cxnLst>
                <a:cxn ang="0">
                  <a:pos x="138" y="3"/>
                </a:cxn>
                <a:cxn ang="0">
                  <a:pos x="146" y="13"/>
                </a:cxn>
                <a:cxn ang="0">
                  <a:pos x="155" y="15"/>
                </a:cxn>
                <a:cxn ang="0">
                  <a:pos x="173" y="69"/>
                </a:cxn>
                <a:cxn ang="0">
                  <a:pos x="191" y="133"/>
                </a:cxn>
                <a:cxn ang="0">
                  <a:pos x="221" y="151"/>
                </a:cxn>
                <a:cxn ang="0">
                  <a:pos x="243" y="172"/>
                </a:cxn>
                <a:cxn ang="0">
                  <a:pos x="252" y="175"/>
                </a:cxn>
                <a:cxn ang="0">
                  <a:pos x="254" y="188"/>
                </a:cxn>
                <a:cxn ang="0">
                  <a:pos x="258" y="198"/>
                </a:cxn>
                <a:cxn ang="0">
                  <a:pos x="266" y="197"/>
                </a:cxn>
                <a:cxn ang="0">
                  <a:pos x="260" y="212"/>
                </a:cxn>
                <a:cxn ang="0">
                  <a:pos x="248" y="212"/>
                </a:cxn>
                <a:cxn ang="0">
                  <a:pos x="229" y="232"/>
                </a:cxn>
                <a:cxn ang="0">
                  <a:pos x="223" y="230"/>
                </a:cxn>
                <a:cxn ang="0">
                  <a:pos x="221" y="242"/>
                </a:cxn>
                <a:cxn ang="0">
                  <a:pos x="215" y="245"/>
                </a:cxn>
                <a:cxn ang="0">
                  <a:pos x="211" y="251"/>
                </a:cxn>
                <a:cxn ang="0">
                  <a:pos x="200" y="248"/>
                </a:cxn>
                <a:cxn ang="0">
                  <a:pos x="193" y="253"/>
                </a:cxn>
                <a:cxn ang="0">
                  <a:pos x="183" y="252"/>
                </a:cxn>
                <a:cxn ang="0">
                  <a:pos x="169" y="258"/>
                </a:cxn>
                <a:cxn ang="0">
                  <a:pos x="161" y="266"/>
                </a:cxn>
                <a:cxn ang="0">
                  <a:pos x="158" y="280"/>
                </a:cxn>
                <a:cxn ang="0">
                  <a:pos x="152" y="312"/>
                </a:cxn>
                <a:cxn ang="0">
                  <a:pos x="136" y="318"/>
                </a:cxn>
                <a:cxn ang="0">
                  <a:pos x="133" y="325"/>
                </a:cxn>
                <a:cxn ang="0">
                  <a:pos x="119" y="323"/>
                </a:cxn>
                <a:cxn ang="0">
                  <a:pos x="112" y="337"/>
                </a:cxn>
                <a:cxn ang="0">
                  <a:pos x="108" y="336"/>
                </a:cxn>
                <a:cxn ang="0">
                  <a:pos x="98" y="343"/>
                </a:cxn>
                <a:cxn ang="0">
                  <a:pos x="91" y="372"/>
                </a:cxn>
                <a:cxn ang="0">
                  <a:pos x="89" y="381"/>
                </a:cxn>
                <a:cxn ang="0">
                  <a:pos x="83" y="395"/>
                </a:cxn>
                <a:cxn ang="0">
                  <a:pos x="80" y="421"/>
                </a:cxn>
                <a:cxn ang="0">
                  <a:pos x="71" y="415"/>
                </a:cxn>
                <a:cxn ang="0">
                  <a:pos x="63" y="408"/>
                </a:cxn>
                <a:cxn ang="0">
                  <a:pos x="54" y="386"/>
                </a:cxn>
                <a:cxn ang="0">
                  <a:pos x="37" y="335"/>
                </a:cxn>
                <a:cxn ang="0">
                  <a:pos x="31" y="321"/>
                </a:cxn>
                <a:cxn ang="0">
                  <a:pos x="33" y="317"/>
                </a:cxn>
                <a:cxn ang="0">
                  <a:pos x="25" y="309"/>
                </a:cxn>
                <a:cxn ang="0">
                  <a:pos x="23" y="301"/>
                </a:cxn>
                <a:cxn ang="0">
                  <a:pos x="0" y="232"/>
                </a:cxn>
                <a:cxn ang="0">
                  <a:pos x="12" y="228"/>
                </a:cxn>
                <a:cxn ang="0">
                  <a:pos x="18" y="220"/>
                </a:cxn>
                <a:cxn ang="0">
                  <a:pos x="20" y="200"/>
                </a:cxn>
                <a:cxn ang="0">
                  <a:pos x="32" y="174"/>
                </a:cxn>
                <a:cxn ang="0">
                  <a:pos x="37" y="164"/>
                </a:cxn>
                <a:cxn ang="0">
                  <a:pos x="28" y="133"/>
                </a:cxn>
                <a:cxn ang="0">
                  <a:pos x="31" y="120"/>
                </a:cxn>
                <a:cxn ang="0">
                  <a:pos x="34" y="116"/>
                </a:cxn>
                <a:cxn ang="0">
                  <a:pos x="34" y="85"/>
                </a:cxn>
                <a:cxn ang="0">
                  <a:pos x="45" y="56"/>
                </a:cxn>
                <a:cxn ang="0">
                  <a:pos x="56" y="17"/>
                </a:cxn>
                <a:cxn ang="0">
                  <a:pos x="60" y="9"/>
                </a:cxn>
                <a:cxn ang="0">
                  <a:pos x="69" y="7"/>
                </a:cxn>
                <a:cxn ang="0">
                  <a:pos x="77" y="21"/>
                </a:cxn>
                <a:cxn ang="0">
                  <a:pos x="118" y="0"/>
                </a:cxn>
              </a:cxnLst>
              <a:rect l="0" t="0" r="r" b="b"/>
              <a:pathLst>
                <a:path w="266" h="421">
                  <a:moveTo>
                    <a:pt x="118" y="0"/>
                  </a:moveTo>
                  <a:lnTo>
                    <a:pt x="125" y="1"/>
                  </a:lnTo>
                  <a:lnTo>
                    <a:pt x="131" y="1"/>
                  </a:lnTo>
                  <a:lnTo>
                    <a:pt x="138" y="3"/>
                  </a:lnTo>
                  <a:lnTo>
                    <a:pt x="141" y="7"/>
                  </a:lnTo>
                  <a:lnTo>
                    <a:pt x="143" y="10"/>
                  </a:lnTo>
                  <a:lnTo>
                    <a:pt x="144" y="11"/>
                  </a:lnTo>
                  <a:lnTo>
                    <a:pt x="146" y="13"/>
                  </a:lnTo>
                  <a:lnTo>
                    <a:pt x="148" y="13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5" y="15"/>
                  </a:lnTo>
                  <a:lnTo>
                    <a:pt x="158" y="21"/>
                  </a:lnTo>
                  <a:lnTo>
                    <a:pt x="160" y="29"/>
                  </a:lnTo>
                  <a:lnTo>
                    <a:pt x="163" y="39"/>
                  </a:lnTo>
                  <a:lnTo>
                    <a:pt x="173" y="69"/>
                  </a:lnTo>
                  <a:lnTo>
                    <a:pt x="183" y="101"/>
                  </a:lnTo>
                  <a:lnTo>
                    <a:pt x="187" y="109"/>
                  </a:lnTo>
                  <a:lnTo>
                    <a:pt x="190" y="120"/>
                  </a:lnTo>
                  <a:lnTo>
                    <a:pt x="191" y="133"/>
                  </a:lnTo>
                  <a:lnTo>
                    <a:pt x="198" y="137"/>
                  </a:lnTo>
                  <a:lnTo>
                    <a:pt x="208" y="139"/>
                  </a:lnTo>
                  <a:lnTo>
                    <a:pt x="219" y="139"/>
                  </a:lnTo>
                  <a:lnTo>
                    <a:pt x="221" y="151"/>
                  </a:lnTo>
                  <a:lnTo>
                    <a:pt x="225" y="162"/>
                  </a:lnTo>
                  <a:lnTo>
                    <a:pt x="237" y="178"/>
                  </a:lnTo>
                  <a:lnTo>
                    <a:pt x="239" y="175"/>
                  </a:lnTo>
                  <a:lnTo>
                    <a:pt x="243" y="172"/>
                  </a:lnTo>
                  <a:lnTo>
                    <a:pt x="245" y="169"/>
                  </a:lnTo>
                  <a:lnTo>
                    <a:pt x="248" y="170"/>
                  </a:lnTo>
                  <a:lnTo>
                    <a:pt x="251" y="172"/>
                  </a:lnTo>
                  <a:lnTo>
                    <a:pt x="252" y="175"/>
                  </a:lnTo>
                  <a:lnTo>
                    <a:pt x="257" y="179"/>
                  </a:lnTo>
                  <a:lnTo>
                    <a:pt x="259" y="181"/>
                  </a:lnTo>
                  <a:lnTo>
                    <a:pt x="259" y="183"/>
                  </a:lnTo>
                  <a:lnTo>
                    <a:pt x="254" y="188"/>
                  </a:lnTo>
                  <a:lnTo>
                    <a:pt x="253" y="190"/>
                  </a:lnTo>
                  <a:lnTo>
                    <a:pt x="253" y="192"/>
                  </a:lnTo>
                  <a:lnTo>
                    <a:pt x="255" y="197"/>
                  </a:lnTo>
                  <a:lnTo>
                    <a:pt x="258" y="198"/>
                  </a:lnTo>
                  <a:lnTo>
                    <a:pt x="259" y="199"/>
                  </a:lnTo>
                  <a:lnTo>
                    <a:pt x="262" y="199"/>
                  </a:lnTo>
                  <a:lnTo>
                    <a:pt x="265" y="195"/>
                  </a:lnTo>
                  <a:lnTo>
                    <a:pt x="266" y="197"/>
                  </a:lnTo>
                  <a:lnTo>
                    <a:pt x="266" y="203"/>
                  </a:lnTo>
                  <a:lnTo>
                    <a:pt x="265" y="206"/>
                  </a:lnTo>
                  <a:lnTo>
                    <a:pt x="262" y="209"/>
                  </a:lnTo>
                  <a:lnTo>
                    <a:pt x="260" y="212"/>
                  </a:lnTo>
                  <a:lnTo>
                    <a:pt x="257" y="213"/>
                  </a:lnTo>
                  <a:lnTo>
                    <a:pt x="254" y="214"/>
                  </a:lnTo>
                  <a:lnTo>
                    <a:pt x="251" y="214"/>
                  </a:lnTo>
                  <a:lnTo>
                    <a:pt x="248" y="212"/>
                  </a:lnTo>
                  <a:lnTo>
                    <a:pt x="244" y="221"/>
                  </a:lnTo>
                  <a:lnTo>
                    <a:pt x="238" y="228"/>
                  </a:lnTo>
                  <a:lnTo>
                    <a:pt x="231" y="234"/>
                  </a:lnTo>
                  <a:lnTo>
                    <a:pt x="229" y="232"/>
                  </a:lnTo>
                  <a:lnTo>
                    <a:pt x="228" y="230"/>
                  </a:lnTo>
                  <a:lnTo>
                    <a:pt x="226" y="228"/>
                  </a:lnTo>
                  <a:lnTo>
                    <a:pt x="225" y="228"/>
                  </a:lnTo>
                  <a:lnTo>
                    <a:pt x="223" y="230"/>
                  </a:lnTo>
                  <a:lnTo>
                    <a:pt x="222" y="231"/>
                  </a:lnTo>
                  <a:lnTo>
                    <a:pt x="222" y="239"/>
                  </a:lnTo>
                  <a:lnTo>
                    <a:pt x="223" y="240"/>
                  </a:lnTo>
                  <a:lnTo>
                    <a:pt x="221" y="242"/>
                  </a:lnTo>
                  <a:lnTo>
                    <a:pt x="218" y="242"/>
                  </a:lnTo>
                  <a:lnTo>
                    <a:pt x="217" y="244"/>
                  </a:lnTo>
                  <a:lnTo>
                    <a:pt x="216" y="244"/>
                  </a:lnTo>
                  <a:lnTo>
                    <a:pt x="215" y="245"/>
                  </a:lnTo>
                  <a:lnTo>
                    <a:pt x="214" y="247"/>
                  </a:lnTo>
                  <a:lnTo>
                    <a:pt x="214" y="248"/>
                  </a:lnTo>
                  <a:lnTo>
                    <a:pt x="215" y="252"/>
                  </a:lnTo>
                  <a:lnTo>
                    <a:pt x="211" y="251"/>
                  </a:lnTo>
                  <a:lnTo>
                    <a:pt x="209" y="249"/>
                  </a:lnTo>
                  <a:lnTo>
                    <a:pt x="205" y="249"/>
                  </a:lnTo>
                  <a:lnTo>
                    <a:pt x="202" y="248"/>
                  </a:lnTo>
                  <a:lnTo>
                    <a:pt x="200" y="248"/>
                  </a:lnTo>
                  <a:lnTo>
                    <a:pt x="197" y="246"/>
                  </a:lnTo>
                  <a:lnTo>
                    <a:pt x="196" y="248"/>
                  </a:lnTo>
                  <a:lnTo>
                    <a:pt x="194" y="251"/>
                  </a:lnTo>
                  <a:lnTo>
                    <a:pt x="193" y="253"/>
                  </a:lnTo>
                  <a:lnTo>
                    <a:pt x="190" y="255"/>
                  </a:lnTo>
                  <a:lnTo>
                    <a:pt x="188" y="255"/>
                  </a:lnTo>
                  <a:lnTo>
                    <a:pt x="186" y="254"/>
                  </a:lnTo>
                  <a:lnTo>
                    <a:pt x="183" y="252"/>
                  </a:lnTo>
                  <a:lnTo>
                    <a:pt x="183" y="274"/>
                  </a:lnTo>
                  <a:lnTo>
                    <a:pt x="176" y="274"/>
                  </a:lnTo>
                  <a:lnTo>
                    <a:pt x="173" y="272"/>
                  </a:lnTo>
                  <a:lnTo>
                    <a:pt x="169" y="258"/>
                  </a:lnTo>
                  <a:lnTo>
                    <a:pt x="166" y="254"/>
                  </a:lnTo>
                  <a:lnTo>
                    <a:pt x="163" y="253"/>
                  </a:lnTo>
                  <a:lnTo>
                    <a:pt x="161" y="253"/>
                  </a:lnTo>
                  <a:lnTo>
                    <a:pt x="161" y="266"/>
                  </a:lnTo>
                  <a:lnTo>
                    <a:pt x="155" y="266"/>
                  </a:lnTo>
                  <a:lnTo>
                    <a:pt x="155" y="269"/>
                  </a:lnTo>
                  <a:lnTo>
                    <a:pt x="158" y="276"/>
                  </a:lnTo>
                  <a:lnTo>
                    <a:pt x="158" y="280"/>
                  </a:lnTo>
                  <a:lnTo>
                    <a:pt x="156" y="289"/>
                  </a:lnTo>
                  <a:lnTo>
                    <a:pt x="154" y="300"/>
                  </a:lnTo>
                  <a:lnTo>
                    <a:pt x="155" y="310"/>
                  </a:lnTo>
                  <a:lnTo>
                    <a:pt x="152" y="312"/>
                  </a:lnTo>
                  <a:lnTo>
                    <a:pt x="146" y="312"/>
                  </a:lnTo>
                  <a:lnTo>
                    <a:pt x="141" y="314"/>
                  </a:lnTo>
                  <a:lnTo>
                    <a:pt x="138" y="315"/>
                  </a:lnTo>
                  <a:lnTo>
                    <a:pt x="136" y="318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3" y="326"/>
                  </a:lnTo>
                  <a:lnTo>
                    <a:pt x="133" y="325"/>
                  </a:lnTo>
                  <a:lnTo>
                    <a:pt x="132" y="323"/>
                  </a:lnTo>
                  <a:lnTo>
                    <a:pt x="132" y="314"/>
                  </a:lnTo>
                  <a:lnTo>
                    <a:pt x="123" y="321"/>
                  </a:lnTo>
                  <a:lnTo>
                    <a:pt x="119" y="323"/>
                  </a:lnTo>
                  <a:lnTo>
                    <a:pt x="116" y="322"/>
                  </a:lnTo>
                  <a:lnTo>
                    <a:pt x="113" y="316"/>
                  </a:lnTo>
                  <a:lnTo>
                    <a:pt x="110" y="323"/>
                  </a:lnTo>
                  <a:lnTo>
                    <a:pt x="112" y="337"/>
                  </a:lnTo>
                  <a:lnTo>
                    <a:pt x="110" y="344"/>
                  </a:lnTo>
                  <a:lnTo>
                    <a:pt x="109" y="344"/>
                  </a:lnTo>
                  <a:lnTo>
                    <a:pt x="108" y="343"/>
                  </a:lnTo>
                  <a:lnTo>
                    <a:pt x="108" y="336"/>
                  </a:lnTo>
                  <a:lnTo>
                    <a:pt x="106" y="336"/>
                  </a:lnTo>
                  <a:lnTo>
                    <a:pt x="103" y="338"/>
                  </a:lnTo>
                  <a:lnTo>
                    <a:pt x="101" y="339"/>
                  </a:lnTo>
                  <a:lnTo>
                    <a:pt x="98" y="343"/>
                  </a:lnTo>
                  <a:lnTo>
                    <a:pt x="95" y="346"/>
                  </a:lnTo>
                  <a:lnTo>
                    <a:pt x="94" y="350"/>
                  </a:lnTo>
                  <a:lnTo>
                    <a:pt x="94" y="367"/>
                  </a:lnTo>
                  <a:lnTo>
                    <a:pt x="91" y="372"/>
                  </a:lnTo>
                  <a:lnTo>
                    <a:pt x="89" y="373"/>
                  </a:lnTo>
                  <a:lnTo>
                    <a:pt x="88" y="374"/>
                  </a:lnTo>
                  <a:lnTo>
                    <a:pt x="88" y="379"/>
                  </a:lnTo>
                  <a:lnTo>
                    <a:pt x="89" y="381"/>
                  </a:lnTo>
                  <a:lnTo>
                    <a:pt x="90" y="382"/>
                  </a:lnTo>
                  <a:lnTo>
                    <a:pt x="90" y="387"/>
                  </a:lnTo>
                  <a:lnTo>
                    <a:pt x="89" y="389"/>
                  </a:lnTo>
                  <a:lnTo>
                    <a:pt x="83" y="395"/>
                  </a:lnTo>
                  <a:lnTo>
                    <a:pt x="82" y="398"/>
                  </a:lnTo>
                  <a:lnTo>
                    <a:pt x="81" y="405"/>
                  </a:lnTo>
                  <a:lnTo>
                    <a:pt x="81" y="417"/>
                  </a:lnTo>
                  <a:lnTo>
                    <a:pt x="80" y="421"/>
                  </a:lnTo>
                  <a:lnTo>
                    <a:pt x="76" y="421"/>
                  </a:lnTo>
                  <a:lnTo>
                    <a:pt x="74" y="420"/>
                  </a:lnTo>
                  <a:lnTo>
                    <a:pt x="71" y="417"/>
                  </a:lnTo>
                  <a:lnTo>
                    <a:pt x="71" y="415"/>
                  </a:lnTo>
                  <a:lnTo>
                    <a:pt x="70" y="413"/>
                  </a:lnTo>
                  <a:lnTo>
                    <a:pt x="70" y="409"/>
                  </a:lnTo>
                  <a:lnTo>
                    <a:pt x="67" y="409"/>
                  </a:lnTo>
                  <a:lnTo>
                    <a:pt x="63" y="408"/>
                  </a:lnTo>
                  <a:lnTo>
                    <a:pt x="58" y="402"/>
                  </a:lnTo>
                  <a:lnTo>
                    <a:pt x="56" y="400"/>
                  </a:lnTo>
                  <a:lnTo>
                    <a:pt x="54" y="398"/>
                  </a:lnTo>
                  <a:lnTo>
                    <a:pt x="54" y="386"/>
                  </a:lnTo>
                  <a:lnTo>
                    <a:pt x="49" y="374"/>
                  </a:lnTo>
                  <a:lnTo>
                    <a:pt x="40" y="353"/>
                  </a:lnTo>
                  <a:lnTo>
                    <a:pt x="38" y="344"/>
                  </a:lnTo>
                  <a:lnTo>
                    <a:pt x="37" y="335"/>
                  </a:lnTo>
                  <a:lnTo>
                    <a:pt x="34" y="324"/>
                  </a:lnTo>
                  <a:lnTo>
                    <a:pt x="33" y="324"/>
                  </a:lnTo>
                  <a:lnTo>
                    <a:pt x="31" y="323"/>
                  </a:lnTo>
                  <a:lnTo>
                    <a:pt x="31" y="321"/>
                  </a:lnTo>
                  <a:lnTo>
                    <a:pt x="32" y="321"/>
                  </a:lnTo>
                  <a:lnTo>
                    <a:pt x="33" y="319"/>
                  </a:lnTo>
                  <a:lnTo>
                    <a:pt x="34" y="319"/>
                  </a:lnTo>
                  <a:lnTo>
                    <a:pt x="33" y="317"/>
                  </a:lnTo>
                  <a:lnTo>
                    <a:pt x="30" y="314"/>
                  </a:lnTo>
                  <a:lnTo>
                    <a:pt x="27" y="312"/>
                  </a:lnTo>
                  <a:lnTo>
                    <a:pt x="26" y="310"/>
                  </a:lnTo>
                  <a:lnTo>
                    <a:pt x="25" y="309"/>
                  </a:lnTo>
                  <a:lnTo>
                    <a:pt x="25" y="307"/>
                  </a:lnTo>
                  <a:lnTo>
                    <a:pt x="24" y="304"/>
                  </a:lnTo>
                  <a:lnTo>
                    <a:pt x="24" y="302"/>
                  </a:lnTo>
                  <a:lnTo>
                    <a:pt x="23" y="301"/>
                  </a:lnTo>
                  <a:lnTo>
                    <a:pt x="23" y="300"/>
                  </a:lnTo>
                  <a:lnTo>
                    <a:pt x="17" y="277"/>
                  </a:lnTo>
                  <a:lnTo>
                    <a:pt x="10" y="254"/>
                  </a:lnTo>
                  <a:lnTo>
                    <a:pt x="0" y="232"/>
                  </a:lnTo>
                  <a:lnTo>
                    <a:pt x="0" y="231"/>
                  </a:lnTo>
                  <a:lnTo>
                    <a:pt x="2" y="230"/>
                  </a:lnTo>
                  <a:lnTo>
                    <a:pt x="10" y="230"/>
                  </a:lnTo>
                  <a:lnTo>
                    <a:pt x="12" y="228"/>
                  </a:lnTo>
                  <a:lnTo>
                    <a:pt x="14" y="226"/>
                  </a:lnTo>
                  <a:lnTo>
                    <a:pt x="16" y="224"/>
                  </a:lnTo>
                  <a:lnTo>
                    <a:pt x="17" y="223"/>
                  </a:lnTo>
                  <a:lnTo>
                    <a:pt x="18" y="220"/>
                  </a:lnTo>
                  <a:lnTo>
                    <a:pt x="20" y="218"/>
                  </a:lnTo>
                  <a:lnTo>
                    <a:pt x="26" y="218"/>
                  </a:lnTo>
                  <a:lnTo>
                    <a:pt x="20" y="206"/>
                  </a:lnTo>
                  <a:lnTo>
                    <a:pt x="20" y="200"/>
                  </a:lnTo>
                  <a:lnTo>
                    <a:pt x="26" y="189"/>
                  </a:lnTo>
                  <a:lnTo>
                    <a:pt x="34" y="181"/>
                  </a:lnTo>
                  <a:lnTo>
                    <a:pt x="32" y="178"/>
                  </a:lnTo>
                  <a:lnTo>
                    <a:pt x="32" y="174"/>
                  </a:lnTo>
                  <a:lnTo>
                    <a:pt x="33" y="172"/>
                  </a:lnTo>
                  <a:lnTo>
                    <a:pt x="35" y="168"/>
                  </a:lnTo>
                  <a:lnTo>
                    <a:pt x="37" y="167"/>
                  </a:lnTo>
                  <a:lnTo>
                    <a:pt x="37" y="164"/>
                  </a:lnTo>
                  <a:lnTo>
                    <a:pt x="35" y="156"/>
                  </a:lnTo>
                  <a:lnTo>
                    <a:pt x="32" y="148"/>
                  </a:lnTo>
                  <a:lnTo>
                    <a:pt x="30" y="141"/>
                  </a:lnTo>
                  <a:lnTo>
                    <a:pt x="28" y="133"/>
                  </a:lnTo>
                  <a:lnTo>
                    <a:pt x="28" y="128"/>
                  </a:lnTo>
                  <a:lnTo>
                    <a:pt x="30" y="126"/>
                  </a:lnTo>
                  <a:lnTo>
                    <a:pt x="30" y="122"/>
                  </a:lnTo>
                  <a:lnTo>
                    <a:pt x="31" y="120"/>
                  </a:lnTo>
                  <a:lnTo>
                    <a:pt x="31" y="119"/>
                  </a:lnTo>
                  <a:lnTo>
                    <a:pt x="32" y="118"/>
                  </a:lnTo>
                  <a:lnTo>
                    <a:pt x="33" y="118"/>
                  </a:lnTo>
                  <a:lnTo>
                    <a:pt x="34" y="116"/>
                  </a:lnTo>
                  <a:lnTo>
                    <a:pt x="35" y="116"/>
                  </a:lnTo>
                  <a:lnTo>
                    <a:pt x="37" y="115"/>
                  </a:lnTo>
                  <a:lnTo>
                    <a:pt x="37" y="113"/>
                  </a:lnTo>
                  <a:lnTo>
                    <a:pt x="34" y="85"/>
                  </a:lnTo>
                  <a:lnTo>
                    <a:pt x="35" y="78"/>
                  </a:lnTo>
                  <a:lnTo>
                    <a:pt x="39" y="72"/>
                  </a:lnTo>
                  <a:lnTo>
                    <a:pt x="42" y="65"/>
                  </a:lnTo>
                  <a:lnTo>
                    <a:pt x="45" y="56"/>
                  </a:lnTo>
                  <a:lnTo>
                    <a:pt x="46" y="45"/>
                  </a:lnTo>
                  <a:lnTo>
                    <a:pt x="52" y="28"/>
                  </a:lnTo>
                  <a:lnTo>
                    <a:pt x="54" y="24"/>
                  </a:lnTo>
                  <a:lnTo>
                    <a:pt x="56" y="17"/>
                  </a:lnTo>
                  <a:lnTo>
                    <a:pt x="58" y="15"/>
                  </a:lnTo>
                  <a:lnTo>
                    <a:pt x="58" y="14"/>
                  </a:lnTo>
                  <a:lnTo>
                    <a:pt x="59" y="10"/>
                  </a:lnTo>
                  <a:lnTo>
                    <a:pt x="60" y="9"/>
                  </a:lnTo>
                  <a:lnTo>
                    <a:pt x="61" y="7"/>
                  </a:lnTo>
                  <a:lnTo>
                    <a:pt x="62" y="6"/>
                  </a:lnTo>
                  <a:lnTo>
                    <a:pt x="69" y="6"/>
                  </a:lnTo>
                  <a:lnTo>
                    <a:pt x="69" y="7"/>
                  </a:lnTo>
                  <a:lnTo>
                    <a:pt x="70" y="8"/>
                  </a:lnTo>
                  <a:lnTo>
                    <a:pt x="70" y="15"/>
                  </a:lnTo>
                  <a:lnTo>
                    <a:pt x="75" y="20"/>
                  </a:lnTo>
                  <a:lnTo>
                    <a:pt x="77" y="21"/>
                  </a:lnTo>
                  <a:lnTo>
                    <a:pt x="82" y="25"/>
                  </a:lnTo>
                  <a:lnTo>
                    <a:pt x="96" y="18"/>
                  </a:lnTo>
                  <a:lnTo>
                    <a:pt x="108" y="10"/>
                  </a:lnTo>
                  <a:lnTo>
                    <a:pt x="118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96">
              <a:extLst>
                <a:ext uri="{FF2B5EF4-FFF2-40B4-BE49-F238E27FC236}">
                  <a16:creationId xmlns:a16="http://schemas.microsoft.com/office/drawing/2014/main" id="{FA8CCABC-6AB4-82F7-FCE5-465DC182AE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70582" y="2975540"/>
              <a:ext cx="961763" cy="569867"/>
            </a:xfrm>
            <a:custGeom>
              <a:avLst/>
              <a:gdLst/>
              <a:ahLst/>
              <a:cxnLst>
                <a:cxn ang="0">
                  <a:pos x="349" y="15"/>
                </a:cxn>
                <a:cxn ang="0">
                  <a:pos x="366" y="0"/>
                </a:cxn>
                <a:cxn ang="0">
                  <a:pos x="372" y="7"/>
                </a:cxn>
                <a:cxn ang="0">
                  <a:pos x="401" y="26"/>
                </a:cxn>
                <a:cxn ang="0">
                  <a:pos x="411" y="27"/>
                </a:cxn>
                <a:cxn ang="0">
                  <a:pos x="413" y="49"/>
                </a:cxn>
                <a:cxn ang="0">
                  <a:pos x="405" y="85"/>
                </a:cxn>
                <a:cxn ang="0">
                  <a:pos x="434" y="87"/>
                </a:cxn>
                <a:cxn ang="0">
                  <a:pos x="465" y="96"/>
                </a:cxn>
                <a:cxn ang="0">
                  <a:pos x="486" y="128"/>
                </a:cxn>
                <a:cxn ang="0">
                  <a:pos x="472" y="122"/>
                </a:cxn>
                <a:cxn ang="0">
                  <a:pos x="456" y="111"/>
                </a:cxn>
                <a:cxn ang="0">
                  <a:pos x="443" y="100"/>
                </a:cxn>
                <a:cxn ang="0">
                  <a:pos x="426" y="94"/>
                </a:cxn>
                <a:cxn ang="0">
                  <a:pos x="433" y="104"/>
                </a:cxn>
                <a:cxn ang="0">
                  <a:pos x="435" y="105"/>
                </a:cxn>
                <a:cxn ang="0">
                  <a:pos x="464" y="129"/>
                </a:cxn>
                <a:cxn ang="0">
                  <a:pos x="486" y="143"/>
                </a:cxn>
                <a:cxn ang="0">
                  <a:pos x="486" y="157"/>
                </a:cxn>
                <a:cxn ang="0">
                  <a:pos x="480" y="163"/>
                </a:cxn>
                <a:cxn ang="0">
                  <a:pos x="476" y="157"/>
                </a:cxn>
                <a:cxn ang="0">
                  <a:pos x="463" y="148"/>
                </a:cxn>
                <a:cxn ang="0">
                  <a:pos x="476" y="169"/>
                </a:cxn>
                <a:cxn ang="0">
                  <a:pos x="506" y="185"/>
                </a:cxn>
                <a:cxn ang="0">
                  <a:pos x="472" y="177"/>
                </a:cxn>
                <a:cxn ang="0">
                  <a:pos x="457" y="170"/>
                </a:cxn>
                <a:cxn ang="0">
                  <a:pos x="434" y="178"/>
                </a:cxn>
                <a:cxn ang="0">
                  <a:pos x="480" y="192"/>
                </a:cxn>
                <a:cxn ang="0">
                  <a:pos x="478" y="195"/>
                </a:cxn>
                <a:cxn ang="0">
                  <a:pos x="484" y="199"/>
                </a:cxn>
                <a:cxn ang="0">
                  <a:pos x="494" y="211"/>
                </a:cxn>
                <a:cxn ang="0">
                  <a:pos x="512" y="209"/>
                </a:cxn>
                <a:cxn ang="0">
                  <a:pos x="511" y="204"/>
                </a:cxn>
                <a:cxn ang="0">
                  <a:pos x="532" y="204"/>
                </a:cxn>
                <a:cxn ang="0">
                  <a:pos x="534" y="212"/>
                </a:cxn>
                <a:cxn ang="0">
                  <a:pos x="530" y="223"/>
                </a:cxn>
                <a:cxn ang="0">
                  <a:pos x="508" y="232"/>
                </a:cxn>
                <a:cxn ang="0">
                  <a:pos x="490" y="237"/>
                </a:cxn>
                <a:cxn ang="0">
                  <a:pos x="349" y="265"/>
                </a:cxn>
                <a:cxn ang="0">
                  <a:pos x="214" y="289"/>
                </a:cxn>
                <a:cxn ang="0">
                  <a:pos x="123" y="294"/>
                </a:cxn>
                <a:cxn ang="0">
                  <a:pos x="54" y="311"/>
                </a:cxn>
                <a:cxn ang="0">
                  <a:pos x="9" y="310"/>
                </a:cxn>
                <a:cxn ang="0">
                  <a:pos x="26" y="300"/>
                </a:cxn>
                <a:cxn ang="0">
                  <a:pos x="44" y="272"/>
                </a:cxn>
                <a:cxn ang="0">
                  <a:pos x="75" y="240"/>
                </a:cxn>
                <a:cxn ang="0">
                  <a:pos x="96" y="237"/>
                </a:cxn>
                <a:cxn ang="0">
                  <a:pos x="112" y="245"/>
                </a:cxn>
                <a:cxn ang="0">
                  <a:pos x="131" y="240"/>
                </a:cxn>
                <a:cxn ang="0">
                  <a:pos x="165" y="231"/>
                </a:cxn>
                <a:cxn ang="0">
                  <a:pos x="183" y="217"/>
                </a:cxn>
                <a:cxn ang="0">
                  <a:pos x="213" y="204"/>
                </a:cxn>
                <a:cxn ang="0">
                  <a:pos x="217" y="192"/>
                </a:cxn>
                <a:cxn ang="0">
                  <a:pos x="216" y="168"/>
                </a:cxn>
                <a:cxn ang="0">
                  <a:pos x="224" y="156"/>
                </a:cxn>
                <a:cxn ang="0">
                  <a:pos x="243" y="111"/>
                </a:cxn>
                <a:cxn ang="0">
                  <a:pos x="265" y="105"/>
                </a:cxn>
                <a:cxn ang="0">
                  <a:pos x="280" y="69"/>
                </a:cxn>
                <a:cxn ang="0">
                  <a:pos x="300" y="49"/>
                </a:cxn>
                <a:cxn ang="0">
                  <a:pos x="310" y="31"/>
                </a:cxn>
                <a:cxn ang="0">
                  <a:pos x="319" y="0"/>
                </a:cxn>
              </a:cxnLst>
              <a:rect l="0" t="0" r="r" b="b"/>
              <a:pathLst>
                <a:path w="535" h="317">
                  <a:moveTo>
                    <a:pt x="319" y="0"/>
                  </a:moveTo>
                  <a:lnTo>
                    <a:pt x="329" y="6"/>
                  </a:lnTo>
                  <a:lnTo>
                    <a:pt x="338" y="9"/>
                  </a:lnTo>
                  <a:lnTo>
                    <a:pt x="344" y="12"/>
                  </a:lnTo>
                  <a:lnTo>
                    <a:pt x="344" y="13"/>
                  </a:lnTo>
                  <a:lnTo>
                    <a:pt x="342" y="15"/>
                  </a:lnTo>
                  <a:lnTo>
                    <a:pt x="349" y="15"/>
                  </a:lnTo>
                  <a:lnTo>
                    <a:pt x="351" y="16"/>
                  </a:lnTo>
                  <a:lnTo>
                    <a:pt x="352" y="17"/>
                  </a:lnTo>
                  <a:lnTo>
                    <a:pt x="352" y="20"/>
                  </a:lnTo>
                  <a:lnTo>
                    <a:pt x="356" y="16"/>
                  </a:lnTo>
                  <a:lnTo>
                    <a:pt x="360" y="5"/>
                  </a:lnTo>
                  <a:lnTo>
                    <a:pt x="364" y="0"/>
                  </a:lnTo>
                  <a:lnTo>
                    <a:pt x="366" y="0"/>
                  </a:lnTo>
                  <a:lnTo>
                    <a:pt x="369" y="2"/>
                  </a:lnTo>
                  <a:lnTo>
                    <a:pt x="367" y="3"/>
                  </a:lnTo>
                  <a:lnTo>
                    <a:pt x="367" y="5"/>
                  </a:lnTo>
                  <a:lnTo>
                    <a:pt x="371" y="5"/>
                  </a:lnTo>
                  <a:lnTo>
                    <a:pt x="374" y="3"/>
                  </a:lnTo>
                  <a:lnTo>
                    <a:pt x="373" y="6"/>
                  </a:lnTo>
                  <a:lnTo>
                    <a:pt x="372" y="7"/>
                  </a:lnTo>
                  <a:lnTo>
                    <a:pt x="373" y="8"/>
                  </a:lnTo>
                  <a:lnTo>
                    <a:pt x="374" y="6"/>
                  </a:lnTo>
                  <a:lnTo>
                    <a:pt x="378" y="14"/>
                  </a:lnTo>
                  <a:lnTo>
                    <a:pt x="383" y="19"/>
                  </a:lnTo>
                  <a:lnTo>
                    <a:pt x="390" y="21"/>
                  </a:lnTo>
                  <a:lnTo>
                    <a:pt x="404" y="23"/>
                  </a:lnTo>
                  <a:lnTo>
                    <a:pt x="401" y="26"/>
                  </a:lnTo>
                  <a:lnTo>
                    <a:pt x="400" y="28"/>
                  </a:lnTo>
                  <a:lnTo>
                    <a:pt x="398" y="29"/>
                  </a:lnTo>
                  <a:lnTo>
                    <a:pt x="399" y="30"/>
                  </a:lnTo>
                  <a:lnTo>
                    <a:pt x="400" y="30"/>
                  </a:lnTo>
                  <a:lnTo>
                    <a:pt x="401" y="29"/>
                  </a:lnTo>
                  <a:lnTo>
                    <a:pt x="406" y="27"/>
                  </a:lnTo>
                  <a:lnTo>
                    <a:pt x="411" y="27"/>
                  </a:lnTo>
                  <a:lnTo>
                    <a:pt x="414" y="29"/>
                  </a:lnTo>
                  <a:lnTo>
                    <a:pt x="414" y="37"/>
                  </a:lnTo>
                  <a:lnTo>
                    <a:pt x="415" y="38"/>
                  </a:lnTo>
                  <a:lnTo>
                    <a:pt x="418" y="43"/>
                  </a:lnTo>
                  <a:lnTo>
                    <a:pt x="418" y="45"/>
                  </a:lnTo>
                  <a:lnTo>
                    <a:pt x="415" y="47"/>
                  </a:lnTo>
                  <a:lnTo>
                    <a:pt x="413" y="49"/>
                  </a:lnTo>
                  <a:lnTo>
                    <a:pt x="411" y="50"/>
                  </a:lnTo>
                  <a:lnTo>
                    <a:pt x="408" y="50"/>
                  </a:lnTo>
                  <a:lnTo>
                    <a:pt x="406" y="49"/>
                  </a:lnTo>
                  <a:lnTo>
                    <a:pt x="405" y="56"/>
                  </a:lnTo>
                  <a:lnTo>
                    <a:pt x="402" y="72"/>
                  </a:lnTo>
                  <a:lnTo>
                    <a:pt x="400" y="79"/>
                  </a:lnTo>
                  <a:lnTo>
                    <a:pt x="405" y="85"/>
                  </a:lnTo>
                  <a:lnTo>
                    <a:pt x="409" y="86"/>
                  </a:lnTo>
                  <a:lnTo>
                    <a:pt x="415" y="85"/>
                  </a:lnTo>
                  <a:lnTo>
                    <a:pt x="422" y="82"/>
                  </a:lnTo>
                  <a:lnTo>
                    <a:pt x="428" y="79"/>
                  </a:lnTo>
                  <a:lnTo>
                    <a:pt x="428" y="83"/>
                  </a:lnTo>
                  <a:lnTo>
                    <a:pt x="431" y="86"/>
                  </a:lnTo>
                  <a:lnTo>
                    <a:pt x="434" y="87"/>
                  </a:lnTo>
                  <a:lnTo>
                    <a:pt x="436" y="90"/>
                  </a:lnTo>
                  <a:lnTo>
                    <a:pt x="437" y="92"/>
                  </a:lnTo>
                  <a:lnTo>
                    <a:pt x="442" y="90"/>
                  </a:lnTo>
                  <a:lnTo>
                    <a:pt x="450" y="87"/>
                  </a:lnTo>
                  <a:lnTo>
                    <a:pt x="456" y="89"/>
                  </a:lnTo>
                  <a:lnTo>
                    <a:pt x="462" y="91"/>
                  </a:lnTo>
                  <a:lnTo>
                    <a:pt x="465" y="96"/>
                  </a:lnTo>
                  <a:lnTo>
                    <a:pt x="470" y="100"/>
                  </a:lnTo>
                  <a:lnTo>
                    <a:pt x="476" y="104"/>
                  </a:lnTo>
                  <a:lnTo>
                    <a:pt x="482" y="104"/>
                  </a:lnTo>
                  <a:lnTo>
                    <a:pt x="485" y="111"/>
                  </a:lnTo>
                  <a:lnTo>
                    <a:pt x="487" y="118"/>
                  </a:lnTo>
                  <a:lnTo>
                    <a:pt x="487" y="128"/>
                  </a:lnTo>
                  <a:lnTo>
                    <a:pt x="486" y="128"/>
                  </a:lnTo>
                  <a:lnTo>
                    <a:pt x="485" y="127"/>
                  </a:lnTo>
                  <a:lnTo>
                    <a:pt x="483" y="127"/>
                  </a:lnTo>
                  <a:lnTo>
                    <a:pt x="480" y="126"/>
                  </a:lnTo>
                  <a:lnTo>
                    <a:pt x="478" y="126"/>
                  </a:lnTo>
                  <a:lnTo>
                    <a:pt x="476" y="125"/>
                  </a:lnTo>
                  <a:lnTo>
                    <a:pt x="476" y="126"/>
                  </a:lnTo>
                  <a:lnTo>
                    <a:pt x="472" y="122"/>
                  </a:lnTo>
                  <a:lnTo>
                    <a:pt x="469" y="120"/>
                  </a:lnTo>
                  <a:lnTo>
                    <a:pt x="466" y="115"/>
                  </a:lnTo>
                  <a:lnTo>
                    <a:pt x="465" y="114"/>
                  </a:lnTo>
                  <a:lnTo>
                    <a:pt x="464" y="112"/>
                  </a:lnTo>
                  <a:lnTo>
                    <a:pt x="458" y="112"/>
                  </a:lnTo>
                  <a:lnTo>
                    <a:pt x="457" y="111"/>
                  </a:lnTo>
                  <a:lnTo>
                    <a:pt x="456" y="111"/>
                  </a:lnTo>
                  <a:lnTo>
                    <a:pt x="456" y="110"/>
                  </a:lnTo>
                  <a:lnTo>
                    <a:pt x="452" y="106"/>
                  </a:lnTo>
                  <a:lnTo>
                    <a:pt x="448" y="108"/>
                  </a:lnTo>
                  <a:lnTo>
                    <a:pt x="448" y="105"/>
                  </a:lnTo>
                  <a:lnTo>
                    <a:pt x="447" y="104"/>
                  </a:lnTo>
                  <a:lnTo>
                    <a:pt x="445" y="101"/>
                  </a:lnTo>
                  <a:lnTo>
                    <a:pt x="443" y="100"/>
                  </a:lnTo>
                  <a:lnTo>
                    <a:pt x="442" y="99"/>
                  </a:lnTo>
                  <a:lnTo>
                    <a:pt x="440" y="94"/>
                  </a:lnTo>
                  <a:lnTo>
                    <a:pt x="437" y="94"/>
                  </a:lnTo>
                  <a:lnTo>
                    <a:pt x="434" y="97"/>
                  </a:lnTo>
                  <a:lnTo>
                    <a:pt x="431" y="96"/>
                  </a:lnTo>
                  <a:lnTo>
                    <a:pt x="428" y="94"/>
                  </a:lnTo>
                  <a:lnTo>
                    <a:pt x="426" y="94"/>
                  </a:lnTo>
                  <a:lnTo>
                    <a:pt x="422" y="96"/>
                  </a:lnTo>
                  <a:lnTo>
                    <a:pt x="420" y="97"/>
                  </a:lnTo>
                  <a:lnTo>
                    <a:pt x="424" y="99"/>
                  </a:lnTo>
                  <a:lnTo>
                    <a:pt x="428" y="100"/>
                  </a:lnTo>
                  <a:lnTo>
                    <a:pt x="430" y="100"/>
                  </a:lnTo>
                  <a:lnTo>
                    <a:pt x="434" y="101"/>
                  </a:lnTo>
                  <a:lnTo>
                    <a:pt x="433" y="104"/>
                  </a:lnTo>
                  <a:lnTo>
                    <a:pt x="430" y="106"/>
                  </a:lnTo>
                  <a:lnTo>
                    <a:pt x="429" y="108"/>
                  </a:lnTo>
                  <a:lnTo>
                    <a:pt x="429" y="111"/>
                  </a:lnTo>
                  <a:lnTo>
                    <a:pt x="431" y="113"/>
                  </a:lnTo>
                  <a:lnTo>
                    <a:pt x="433" y="112"/>
                  </a:lnTo>
                  <a:lnTo>
                    <a:pt x="433" y="107"/>
                  </a:lnTo>
                  <a:lnTo>
                    <a:pt x="435" y="105"/>
                  </a:lnTo>
                  <a:lnTo>
                    <a:pt x="440" y="105"/>
                  </a:lnTo>
                  <a:lnTo>
                    <a:pt x="438" y="107"/>
                  </a:lnTo>
                  <a:lnTo>
                    <a:pt x="437" y="108"/>
                  </a:lnTo>
                  <a:lnTo>
                    <a:pt x="440" y="108"/>
                  </a:lnTo>
                  <a:lnTo>
                    <a:pt x="440" y="107"/>
                  </a:lnTo>
                  <a:lnTo>
                    <a:pt x="459" y="127"/>
                  </a:lnTo>
                  <a:lnTo>
                    <a:pt x="464" y="129"/>
                  </a:lnTo>
                  <a:lnTo>
                    <a:pt x="468" y="129"/>
                  </a:lnTo>
                  <a:lnTo>
                    <a:pt x="471" y="133"/>
                  </a:lnTo>
                  <a:lnTo>
                    <a:pt x="472" y="135"/>
                  </a:lnTo>
                  <a:lnTo>
                    <a:pt x="473" y="139"/>
                  </a:lnTo>
                  <a:lnTo>
                    <a:pt x="485" y="139"/>
                  </a:lnTo>
                  <a:lnTo>
                    <a:pt x="485" y="142"/>
                  </a:lnTo>
                  <a:lnTo>
                    <a:pt x="486" y="143"/>
                  </a:lnTo>
                  <a:lnTo>
                    <a:pt x="487" y="146"/>
                  </a:lnTo>
                  <a:lnTo>
                    <a:pt x="487" y="147"/>
                  </a:lnTo>
                  <a:lnTo>
                    <a:pt x="490" y="153"/>
                  </a:lnTo>
                  <a:lnTo>
                    <a:pt x="489" y="153"/>
                  </a:lnTo>
                  <a:lnTo>
                    <a:pt x="486" y="155"/>
                  </a:lnTo>
                  <a:lnTo>
                    <a:pt x="485" y="155"/>
                  </a:lnTo>
                  <a:lnTo>
                    <a:pt x="486" y="157"/>
                  </a:lnTo>
                  <a:lnTo>
                    <a:pt x="489" y="160"/>
                  </a:lnTo>
                  <a:lnTo>
                    <a:pt x="490" y="162"/>
                  </a:lnTo>
                  <a:lnTo>
                    <a:pt x="490" y="164"/>
                  </a:lnTo>
                  <a:lnTo>
                    <a:pt x="487" y="167"/>
                  </a:lnTo>
                  <a:lnTo>
                    <a:pt x="485" y="162"/>
                  </a:lnTo>
                  <a:lnTo>
                    <a:pt x="483" y="162"/>
                  </a:lnTo>
                  <a:lnTo>
                    <a:pt x="480" y="163"/>
                  </a:lnTo>
                  <a:lnTo>
                    <a:pt x="478" y="163"/>
                  </a:lnTo>
                  <a:lnTo>
                    <a:pt x="476" y="161"/>
                  </a:lnTo>
                  <a:lnTo>
                    <a:pt x="476" y="160"/>
                  </a:lnTo>
                  <a:lnTo>
                    <a:pt x="477" y="159"/>
                  </a:lnTo>
                  <a:lnTo>
                    <a:pt x="479" y="159"/>
                  </a:lnTo>
                  <a:lnTo>
                    <a:pt x="478" y="157"/>
                  </a:lnTo>
                  <a:lnTo>
                    <a:pt x="476" y="157"/>
                  </a:lnTo>
                  <a:lnTo>
                    <a:pt x="473" y="156"/>
                  </a:lnTo>
                  <a:lnTo>
                    <a:pt x="472" y="156"/>
                  </a:lnTo>
                  <a:lnTo>
                    <a:pt x="470" y="155"/>
                  </a:lnTo>
                  <a:lnTo>
                    <a:pt x="468" y="153"/>
                  </a:lnTo>
                  <a:lnTo>
                    <a:pt x="466" y="150"/>
                  </a:lnTo>
                  <a:lnTo>
                    <a:pt x="465" y="147"/>
                  </a:lnTo>
                  <a:lnTo>
                    <a:pt x="463" y="148"/>
                  </a:lnTo>
                  <a:lnTo>
                    <a:pt x="461" y="150"/>
                  </a:lnTo>
                  <a:lnTo>
                    <a:pt x="458" y="152"/>
                  </a:lnTo>
                  <a:lnTo>
                    <a:pt x="456" y="152"/>
                  </a:lnTo>
                  <a:lnTo>
                    <a:pt x="454" y="150"/>
                  </a:lnTo>
                  <a:lnTo>
                    <a:pt x="461" y="157"/>
                  </a:lnTo>
                  <a:lnTo>
                    <a:pt x="469" y="162"/>
                  </a:lnTo>
                  <a:lnTo>
                    <a:pt x="476" y="169"/>
                  </a:lnTo>
                  <a:lnTo>
                    <a:pt x="483" y="171"/>
                  </a:lnTo>
                  <a:lnTo>
                    <a:pt x="490" y="176"/>
                  </a:lnTo>
                  <a:lnTo>
                    <a:pt x="496" y="176"/>
                  </a:lnTo>
                  <a:lnTo>
                    <a:pt x="499" y="177"/>
                  </a:lnTo>
                  <a:lnTo>
                    <a:pt x="501" y="178"/>
                  </a:lnTo>
                  <a:lnTo>
                    <a:pt x="505" y="182"/>
                  </a:lnTo>
                  <a:lnTo>
                    <a:pt x="506" y="185"/>
                  </a:lnTo>
                  <a:lnTo>
                    <a:pt x="505" y="189"/>
                  </a:lnTo>
                  <a:lnTo>
                    <a:pt x="499" y="191"/>
                  </a:lnTo>
                  <a:lnTo>
                    <a:pt x="494" y="190"/>
                  </a:lnTo>
                  <a:lnTo>
                    <a:pt x="490" y="188"/>
                  </a:lnTo>
                  <a:lnTo>
                    <a:pt x="486" y="184"/>
                  </a:lnTo>
                  <a:lnTo>
                    <a:pt x="476" y="177"/>
                  </a:lnTo>
                  <a:lnTo>
                    <a:pt x="472" y="177"/>
                  </a:lnTo>
                  <a:lnTo>
                    <a:pt x="469" y="176"/>
                  </a:lnTo>
                  <a:lnTo>
                    <a:pt x="465" y="174"/>
                  </a:lnTo>
                  <a:lnTo>
                    <a:pt x="461" y="169"/>
                  </a:lnTo>
                  <a:lnTo>
                    <a:pt x="459" y="167"/>
                  </a:lnTo>
                  <a:lnTo>
                    <a:pt x="458" y="167"/>
                  </a:lnTo>
                  <a:lnTo>
                    <a:pt x="457" y="169"/>
                  </a:lnTo>
                  <a:lnTo>
                    <a:pt x="457" y="170"/>
                  </a:lnTo>
                  <a:lnTo>
                    <a:pt x="456" y="173"/>
                  </a:lnTo>
                  <a:lnTo>
                    <a:pt x="456" y="175"/>
                  </a:lnTo>
                  <a:lnTo>
                    <a:pt x="451" y="171"/>
                  </a:lnTo>
                  <a:lnTo>
                    <a:pt x="444" y="171"/>
                  </a:lnTo>
                  <a:lnTo>
                    <a:pt x="436" y="173"/>
                  </a:lnTo>
                  <a:lnTo>
                    <a:pt x="428" y="175"/>
                  </a:lnTo>
                  <a:lnTo>
                    <a:pt x="434" y="178"/>
                  </a:lnTo>
                  <a:lnTo>
                    <a:pt x="448" y="178"/>
                  </a:lnTo>
                  <a:lnTo>
                    <a:pt x="448" y="184"/>
                  </a:lnTo>
                  <a:lnTo>
                    <a:pt x="476" y="184"/>
                  </a:lnTo>
                  <a:lnTo>
                    <a:pt x="476" y="188"/>
                  </a:lnTo>
                  <a:lnTo>
                    <a:pt x="477" y="190"/>
                  </a:lnTo>
                  <a:lnTo>
                    <a:pt x="479" y="191"/>
                  </a:lnTo>
                  <a:lnTo>
                    <a:pt x="480" y="192"/>
                  </a:lnTo>
                  <a:lnTo>
                    <a:pt x="485" y="195"/>
                  </a:lnTo>
                  <a:lnTo>
                    <a:pt x="484" y="196"/>
                  </a:lnTo>
                  <a:lnTo>
                    <a:pt x="483" y="196"/>
                  </a:lnTo>
                  <a:lnTo>
                    <a:pt x="482" y="197"/>
                  </a:lnTo>
                  <a:lnTo>
                    <a:pt x="477" y="197"/>
                  </a:lnTo>
                  <a:lnTo>
                    <a:pt x="477" y="196"/>
                  </a:lnTo>
                  <a:lnTo>
                    <a:pt x="478" y="195"/>
                  </a:lnTo>
                  <a:lnTo>
                    <a:pt x="479" y="192"/>
                  </a:lnTo>
                  <a:lnTo>
                    <a:pt x="478" y="192"/>
                  </a:lnTo>
                  <a:lnTo>
                    <a:pt x="477" y="194"/>
                  </a:lnTo>
                  <a:lnTo>
                    <a:pt x="475" y="195"/>
                  </a:lnTo>
                  <a:lnTo>
                    <a:pt x="473" y="195"/>
                  </a:lnTo>
                  <a:lnTo>
                    <a:pt x="477" y="199"/>
                  </a:lnTo>
                  <a:lnTo>
                    <a:pt x="484" y="199"/>
                  </a:lnTo>
                  <a:lnTo>
                    <a:pt x="489" y="198"/>
                  </a:lnTo>
                  <a:lnTo>
                    <a:pt x="493" y="201"/>
                  </a:lnTo>
                  <a:lnTo>
                    <a:pt x="489" y="205"/>
                  </a:lnTo>
                  <a:lnTo>
                    <a:pt x="489" y="209"/>
                  </a:lnTo>
                  <a:lnTo>
                    <a:pt x="490" y="212"/>
                  </a:lnTo>
                  <a:lnTo>
                    <a:pt x="492" y="212"/>
                  </a:lnTo>
                  <a:lnTo>
                    <a:pt x="494" y="211"/>
                  </a:lnTo>
                  <a:lnTo>
                    <a:pt x="496" y="209"/>
                  </a:lnTo>
                  <a:lnTo>
                    <a:pt x="497" y="208"/>
                  </a:lnTo>
                  <a:lnTo>
                    <a:pt x="498" y="205"/>
                  </a:lnTo>
                  <a:lnTo>
                    <a:pt x="500" y="204"/>
                  </a:lnTo>
                  <a:lnTo>
                    <a:pt x="501" y="203"/>
                  </a:lnTo>
                  <a:lnTo>
                    <a:pt x="506" y="205"/>
                  </a:lnTo>
                  <a:lnTo>
                    <a:pt x="512" y="209"/>
                  </a:lnTo>
                  <a:lnTo>
                    <a:pt x="516" y="211"/>
                  </a:lnTo>
                  <a:lnTo>
                    <a:pt x="521" y="209"/>
                  </a:lnTo>
                  <a:lnTo>
                    <a:pt x="520" y="208"/>
                  </a:lnTo>
                  <a:lnTo>
                    <a:pt x="515" y="208"/>
                  </a:lnTo>
                  <a:lnTo>
                    <a:pt x="514" y="206"/>
                  </a:lnTo>
                  <a:lnTo>
                    <a:pt x="512" y="205"/>
                  </a:lnTo>
                  <a:lnTo>
                    <a:pt x="511" y="204"/>
                  </a:lnTo>
                  <a:lnTo>
                    <a:pt x="509" y="202"/>
                  </a:lnTo>
                  <a:lnTo>
                    <a:pt x="509" y="198"/>
                  </a:lnTo>
                  <a:lnTo>
                    <a:pt x="513" y="199"/>
                  </a:lnTo>
                  <a:lnTo>
                    <a:pt x="522" y="197"/>
                  </a:lnTo>
                  <a:lnTo>
                    <a:pt x="529" y="198"/>
                  </a:lnTo>
                  <a:lnTo>
                    <a:pt x="532" y="199"/>
                  </a:lnTo>
                  <a:lnTo>
                    <a:pt x="532" y="204"/>
                  </a:lnTo>
                  <a:lnTo>
                    <a:pt x="529" y="206"/>
                  </a:lnTo>
                  <a:lnTo>
                    <a:pt x="529" y="209"/>
                  </a:lnTo>
                  <a:lnTo>
                    <a:pt x="530" y="209"/>
                  </a:lnTo>
                  <a:lnTo>
                    <a:pt x="532" y="208"/>
                  </a:lnTo>
                  <a:lnTo>
                    <a:pt x="533" y="208"/>
                  </a:lnTo>
                  <a:lnTo>
                    <a:pt x="534" y="210"/>
                  </a:lnTo>
                  <a:lnTo>
                    <a:pt x="534" y="212"/>
                  </a:lnTo>
                  <a:lnTo>
                    <a:pt x="535" y="215"/>
                  </a:lnTo>
                  <a:lnTo>
                    <a:pt x="535" y="218"/>
                  </a:lnTo>
                  <a:lnTo>
                    <a:pt x="534" y="219"/>
                  </a:lnTo>
                  <a:lnTo>
                    <a:pt x="530" y="219"/>
                  </a:lnTo>
                  <a:lnTo>
                    <a:pt x="529" y="220"/>
                  </a:lnTo>
                  <a:lnTo>
                    <a:pt x="529" y="222"/>
                  </a:lnTo>
                  <a:lnTo>
                    <a:pt x="530" y="223"/>
                  </a:lnTo>
                  <a:lnTo>
                    <a:pt x="533" y="223"/>
                  </a:lnTo>
                  <a:lnTo>
                    <a:pt x="530" y="225"/>
                  </a:lnTo>
                  <a:lnTo>
                    <a:pt x="526" y="227"/>
                  </a:lnTo>
                  <a:lnTo>
                    <a:pt x="520" y="227"/>
                  </a:lnTo>
                  <a:lnTo>
                    <a:pt x="515" y="229"/>
                  </a:lnTo>
                  <a:lnTo>
                    <a:pt x="512" y="230"/>
                  </a:lnTo>
                  <a:lnTo>
                    <a:pt x="508" y="232"/>
                  </a:lnTo>
                  <a:lnTo>
                    <a:pt x="501" y="234"/>
                  </a:lnTo>
                  <a:lnTo>
                    <a:pt x="499" y="234"/>
                  </a:lnTo>
                  <a:lnTo>
                    <a:pt x="497" y="232"/>
                  </a:lnTo>
                  <a:lnTo>
                    <a:pt x="496" y="232"/>
                  </a:lnTo>
                  <a:lnTo>
                    <a:pt x="493" y="234"/>
                  </a:lnTo>
                  <a:lnTo>
                    <a:pt x="491" y="236"/>
                  </a:lnTo>
                  <a:lnTo>
                    <a:pt x="490" y="237"/>
                  </a:lnTo>
                  <a:lnTo>
                    <a:pt x="483" y="238"/>
                  </a:lnTo>
                  <a:lnTo>
                    <a:pt x="473" y="239"/>
                  </a:lnTo>
                  <a:lnTo>
                    <a:pt x="465" y="240"/>
                  </a:lnTo>
                  <a:lnTo>
                    <a:pt x="434" y="247"/>
                  </a:lnTo>
                  <a:lnTo>
                    <a:pt x="399" y="255"/>
                  </a:lnTo>
                  <a:lnTo>
                    <a:pt x="364" y="262"/>
                  </a:lnTo>
                  <a:lnTo>
                    <a:pt x="349" y="265"/>
                  </a:lnTo>
                  <a:lnTo>
                    <a:pt x="334" y="266"/>
                  </a:lnTo>
                  <a:lnTo>
                    <a:pt x="316" y="268"/>
                  </a:lnTo>
                  <a:lnTo>
                    <a:pt x="310" y="271"/>
                  </a:lnTo>
                  <a:lnTo>
                    <a:pt x="303" y="272"/>
                  </a:lnTo>
                  <a:lnTo>
                    <a:pt x="293" y="274"/>
                  </a:lnTo>
                  <a:lnTo>
                    <a:pt x="253" y="281"/>
                  </a:lnTo>
                  <a:lnTo>
                    <a:pt x="214" y="289"/>
                  </a:lnTo>
                  <a:lnTo>
                    <a:pt x="172" y="296"/>
                  </a:lnTo>
                  <a:lnTo>
                    <a:pt x="133" y="300"/>
                  </a:lnTo>
                  <a:lnTo>
                    <a:pt x="131" y="299"/>
                  </a:lnTo>
                  <a:lnTo>
                    <a:pt x="130" y="297"/>
                  </a:lnTo>
                  <a:lnTo>
                    <a:pt x="125" y="295"/>
                  </a:lnTo>
                  <a:lnTo>
                    <a:pt x="124" y="294"/>
                  </a:lnTo>
                  <a:lnTo>
                    <a:pt x="123" y="294"/>
                  </a:lnTo>
                  <a:lnTo>
                    <a:pt x="122" y="295"/>
                  </a:lnTo>
                  <a:lnTo>
                    <a:pt x="123" y="296"/>
                  </a:lnTo>
                  <a:lnTo>
                    <a:pt x="124" y="296"/>
                  </a:lnTo>
                  <a:lnTo>
                    <a:pt x="111" y="301"/>
                  </a:lnTo>
                  <a:lnTo>
                    <a:pt x="94" y="306"/>
                  </a:lnTo>
                  <a:lnTo>
                    <a:pt x="74" y="308"/>
                  </a:lnTo>
                  <a:lnTo>
                    <a:pt x="54" y="311"/>
                  </a:lnTo>
                  <a:lnTo>
                    <a:pt x="34" y="314"/>
                  </a:lnTo>
                  <a:lnTo>
                    <a:pt x="27" y="315"/>
                  </a:lnTo>
                  <a:lnTo>
                    <a:pt x="19" y="316"/>
                  </a:lnTo>
                  <a:lnTo>
                    <a:pt x="9" y="316"/>
                  </a:lnTo>
                  <a:lnTo>
                    <a:pt x="0" y="317"/>
                  </a:lnTo>
                  <a:lnTo>
                    <a:pt x="10" y="314"/>
                  </a:lnTo>
                  <a:lnTo>
                    <a:pt x="9" y="310"/>
                  </a:lnTo>
                  <a:lnTo>
                    <a:pt x="15" y="307"/>
                  </a:lnTo>
                  <a:lnTo>
                    <a:pt x="19" y="302"/>
                  </a:lnTo>
                  <a:lnTo>
                    <a:pt x="23" y="296"/>
                  </a:lnTo>
                  <a:lnTo>
                    <a:pt x="29" y="294"/>
                  </a:lnTo>
                  <a:lnTo>
                    <a:pt x="29" y="295"/>
                  </a:lnTo>
                  <a:lnTo>
                    <a:pt x="26" y="297"/>
                  </a:lnTo>
                  <a:lnTo>
                    <a:pt x="26" y="300"/>
                  </a:lnTo>
                  <a:lnTo>
                    <a:pt x="30" y="296"/>
                  </a:lnTo>
                  <a:lnTo>
                    <a:pt x="31" y="292"/>
                  </a:lnTo>
                  <a:lnTo>
                    <a:pt x="33" y="287"/>
                  </a:lnTo>
                  <a:lnTo>
                    <a:pt x="34" y="281"/>
                  </a:lnTo>
                  <a:lnTo>
                    <a:pt x="39" y="276"/>
                  </a:lnTo>
                  <a:lnTo>
                    <a:pt x="46" y="274"/>
                  </a:lnTo>
                  <a:lnTo>
                    <a:pt x="44" y="272"/>
                  </a:lnTo>
                  <a:lnTo>
                    <a:pt x="43" y="269"/>
                  </a:lnTo>
                  <a:lnTo>
                    <a:pt x="43" y="266"/>
                  </a:lnTo>
                  <a:lnTo>
                    <a:pt x="51" y="260"/>
                  </a:lnTo>
                  <a:lnTo>
                    <a:pt x="58" y="253"/>
                  </a:lnTo>
                  <a:lnTo>
                    <a:pt x="66" y="248"/>
                  </a:lnTo>
                  <a:lnTo>
                    <a:pt x="71" y="243"/>
                  </a:lnTo>
                  <a:lnTo>
                    <a:pt x="75" y="240"/>
                  </a:lnTo>
                  <a:lnTo>
                    <a:pt x="81" y="229"/>
                  </a:lnTo>
                  <a:lnTo>
                    <a:pt x="82" y="227"/>
                  </a:lnTo>
                  <a:lnTo>
                    <a:pt x="85" y="226"/>
                  </a:lnTo>
                  <a:lnTo>
                    <a:pt x="88" y="226"/>
                  </a:lnTo>
                  <a:lnTo>
                    <a:pt x="90" y="233"/>
                  </a:lnTo>
                  <a:lnTo>
                    <a:pt x="94" y="236"/>
                  </a:lnTo>
                  <a:lnTo>
                    <a:pt x="96" y="237"/>
                  </a:lnTo>
                  <a:lnTo>
                    <a:pt x="100" y="239"/>
                  </a:lnTo>
                  <a:lnTo>
                    <a:pt x="102" y="239"/>
                  </a:lnTo>
                  <a:lnTo>
                    <a:pt x="104" y="240"/>
                  </a:lnTo>
                  <a:lnTo>
                    <a:pt x="104" y="245"/>
                  </a:lnTo>
                  <a:lnTo>
                    <a:pt x="105" y="246"/>
                  </a:lnTo>
                  <a:lnTo>
                    <a:pt x="110" y="246"/>
                  </a:lnTo>
                  <a:lnTo>
                    <a:pt x="112" y="245"/>
                  </a:lnTo>
                  <a:lnTo>
                    <a:pt x="117" y="245"/>
                  </a:lnTo>
                  <a:lnTo>
                    <a:pt x="119" y="246"/>
                  </a:lnTo>
                  <a:lnTo>
                    <a:pt x="122" y="248"/>
                  </a:lnTo>
                  <a:lnTo>
                    <a:pt x="123" y="246"/>
                  </a:lnTo>
                  <a:lnTo>
                    <a:pt x="125" y="245"/>
                  </a:lnTo>
                  <a:lnTo>
                    <a:pt x="126" y="243"/>
                  </a:lnTo>
                  <a:lnTo>
                    <a:pt x="131" y="240"/>
                  </a:lnTo>
                  <a:lnTo>
                    <a:pt x="132" y="238"/>
                  </a:lnTo>
                  <a:lnTo>
                    <a:pt x="133" y="234"/>
                  </a:lnTo>
                  <a:lnTo>
                    <a:pt x="144" y="237"/>
                  </a:lnTo>
                  <a:lnTo>
                    <a:pt x="156" y="234"/>
                  </a:lnTo>
                  <a:lnTo>
                    <a:pt x="158" y="233"/>
                  </a:lnTo>
                  <a:lnTo>
                    <a:pt x="160" y="233"/>
                  </a:lnTo>
                  <a:lnTo>
                    <a:pt x="165" y="231"/>
                  </a:lnTo>
                  <a:lnTo>
                    <a:pt x="168" y="229"/>
                  </a:lnTo>
                  <a:lnTo>
                    <a:pt x="170" y="225"/>
                  </a:lnTo>
                  <a:lnTo>
                    <a:pt x="172" y="220"/>
                  </a:lnTo>
                  <a:lnTo>
                    <a:pt x="175" y="222"/>
                  </a:lnTo>
                  <a:lnTo>
                    <a:pt x="180" y="222"/>
                  </a:lnTo>
                  <a:lnTo>
                    <a:pt x="182" y="219"/>
                  </a:lnTo>
                  <a:lnTo>
                    <a:pt x="183" y="217"/>
                  </a:lnTo>
                  <a:lnTo>
                    <a:pt x="186" y="216"/>
                  </a:lnTo>
                  <a:lnTo>
                    <a:pt x="187" y="213"/>
                  </a:lnTo>
                  <a:lnTo>
                    <a:pt x="189" y="212"/>
                  </a:lnTo>
                  <a:lnTo>
                    <a:pt x="197" y="212"/>
                  </a:lnTo>
                  <a:lnTo>
                    <a:pt x="202" y="209"/>
                  </a:lnTo>
                  <a:lnTo>
                    <a:pt x="208" y="205"/>
                  </a:lnTo>
                  <a:lnTo>
                    <a:pt x="213" y="204"/>
                  </a:lnTo>
                  <a:lnTo>
                    <a:pt x="217" y="206"/>
                  </a:lnTo>
                  <a:lnTo>
                    <a:pt x="215" y="204"/>
                  </a:lnTo>
                  <a:lnTo>
                    <a:pt x="213" y="201"/>
                  </a:lnTo>
                  <a:lnTo>
                    <a:pt x="211" y="197"/>
                  </a:lnTo>
                  <a:lnTo>
                    <a:pt x="210" y="195"/>
                  </a:lnTo>
                  <a:lnTo>
                    <a:pt x="211" y="192"/>
                  </a:lnTo>
                  <a:lnTo>
                    <a:pt x="217" y="192"/>
                  </a:lnTo>
                  <a:lnTo>
                    <a:pt x="217" y="190"/>
                  </a:lnTo>
                  <a:lnTo>
                    <a:pt x="214" y="187"/>
                  </a:lnTo>
                  <a:lnTo>
                    <a:pt x="211" y="182"/>
                  </a:lnTo>
                  <a:lnTo>
                    <a:pt x="211" y="175"/>
                  </a:lnTo>
                  <a:lnTo>
                    <a:pt x="213" y="174"/>
                  </a:lnTo>
                  <a:lnTo>
                    <a:pt x="215" y="169"/>
                  </a:lnTo>
                  <a:lnTo>
                    <a:pt x="216" y="168"/>
                  </a:lnTo>
                  <a:lnTo>
                    <a:pt x="216" y="167"/>
                  </a:lnTo>
                  <a:lnTo>
                    <a:pt x="217" y="164"/>
                  </a:lnTo>
                  <a:lnTo>
                    <a:pt x="220" y="162"/>
                  </a:lnTo>
                  <a:lnTo>
                    <a:pt x="220" y="164"/>
                  </a:lnTo>
                  <a:lnTo>
                    <a:pt x="221" y="162"/>
                  </a:lnTo>
                  <a:lnTo>
                    <a:pt x="223" y="159"/>
                  </a:lnTo>
                  <a:lnTo>
                    <a:pt x="224" y="156"/>
                  </a:lnTo>
                  <a:lnTo>
                    <a:pt x="225" y="153"/>
                  </a:lnTo>
                  <a:lnTo>
                    <a:pt x="225" y="141"/>
                  </a:lnTo>
                  <a:lnTo>
                    <a:pt x="231" y="141"/>
                  </a:lnTo>
                  <a:lnTo>
                    <a:pt x="231" y="133"/>
                  </a:lnTo>
                  <a:lnTo>
                    <a:pt x="234" y="119"/>
                  </a:lnTo>
                  <a:lnTo>
                    <a:pt x="237" y="113"/>
                  </a:lnTo>
                  <a:lnTo>
                    <a:pt x="243" y="111"/>
                  </a:lnTo>
                  <a:lnTo>
                    <a:pt x="241" y="107"/>
                  </a:lnTo>
                  <a:lnTo>
                    <a:pt x="239" y="103"/>
                  </a:lnTo>
                  <a:lnTo>
                    <a:pt x="239" y="97"/>
                  </a:lnTo>
                  <a:lnTo>
                    <a:pt x="244" y="100"/>
                  </a:lnTo>
                  <a:lnTo>
                    <a:pt x="250" y="104"/>
                  </a:lnTo>
                  <a:lnTo>
                    <a:pt x="256" y="105"/>
                  </a:lnTo>
                  <a:lnTo>
                    <a:pt x="265" y="105"/>
                  </a:lnTo>
                  <a:lnTo>
                    <a:pt x="272" y="97"/>
                  </a:lnTo>
                  <a:lnTo>
                    <a:pt x="275" y="85"/>
                  </a:lnTo>
                  <a:lnTo>
                    <a:pt x="277" y="71"/>
                  </a:lnTo>
                  <a:lnTo>
                    <a:pt x="281" y="73"/>
                  </a:lnTo>
                  <a:lnTo>
                    <a:pt x="281" y="72"/>
                  </a:lnTo>
                  <a:lnTo>
                    <a:pt x="280" y="71"/>
                  </a:lnTo>
                  <a:lnTo>
                    <a:pt x="280" y="69"/>
                  </a:lnTo>
                  <a:lnTo>
                    <a:pt x="279" y="65"/>
                  </a:lnTo>
                  <a:lnTo>
                    <a:pt x="282" y="66"/>
                  </a:lnTo>
                  <a:lnTo>
                    <a:pt x="288" y="66"/>
                  </a:lnTo>
                  <a:lnTo>
                    <a:pt x="289" y="65"/>
                  </a:lnTo>
                  <a:lnTo>
                    <a:pt x="296" y="51"/>
                  </a:lnTo>
                  <a:lnTo>
                    <a:pt x="299" y="50"/>
                  </a:lnTo>
                  <a:lnTo>
                    <a:pt x="300" y="49"/>
                  </a:lnTo>
                  <a:lnTo>
                    <a:pt x="303" y="48"/>
                  </a:lnTo>
                  <a:lnTo>
                    <a:pt x="305" y="47"/>
                  </a:lnTo>
                  <a:lnTo>
                    <a:pt x="307" y="45"/>
                  </a:lnTo>
                  <a:lnTo>
                    <a:pt x="308" y="44"/>
                  </a:lnTo>
                  <a:lnTo>
                    <a:pt x="308" y="37"/>
                  </a:lnTo>
                  <a:lnTo>
                    <a:pt x="309" y="34"/>
                  </a:lnTo>
                  <a:lnTo>
                    <a:pt x="310" y="31"/>
                  </a:lnTo>
                  <a:lnTo>
                    <a:pt x="312" y="30"/>
                  </a:lnTo>
                  <a:lnTo>
                    <a:pt x="313" y="30"/>
                  </a:lnTo>
                  <a:lnTo>
                    <a:pt x="315" y="29"/>
                  </a:lnTo>
                  <a:lnTo>
                    <a:pt x="316" y="29"/>
                  </a:lnTo>
                  <a:lnTo>
                    <a:pt x="317" y="19"/>
                  </a:lnTo>
                  <a:lnTo>
                    <a:pt x="316" y="9"/>
                  </a:lnTo>
                  <a:lnTo>
                    <a:pt x="319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97">
              <a:extLst>
                <a:ext uri="{FF2B5EF4-FFF2-40B4-BE49-F238E27FC236}">
                  <a16:creationId xmlns:a16="http://schemas.microsoft.com/office/drawing/2014/main" id="{6C16FFE2-3B0A-5657-E2BF-7BD349371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7645" y="2860488"/>
              <a:ext cx="595034" cy="282237"/>
            </a:xfrm>
            <a:custGeom>
              <a:avLst/>
              <a:gdLst/>
              <a:ahLst/>
              <a:cxnLst>
                <a:cxn ang="0">
                  <a:pos x="258" y="14"/>
                </a:cxn>
                <a:cxn ang="0">
                  <a:pos x="287" y="115"/>
                </a:cxn>
                <a:cxn ang="0">
                  <a:pos x="324" y="108"/>
                </a:cxn>
                <a:cxn ang="0">
                  <a:pos x="317" y="147"/>
                </a:cxn>
                <a:cxn ang="0">
                  <a:pos x="289" y="151"/>
                </a:cxn>
                <a:cxn ang="0">
                  <a:pos x="288" y="143"/>
                </a:cxn>
                <a:cxn ang="0">
                  <a:pos x="281" y="143"/>
                </a:cxn>
                <a:cxn ang="0">
                  <a:pos x="281" y="137"/>
                </a:cxn>
                <a:cxn ang="0">
                  <a:pos x="277" y="128"/>
                </a:cxn>
                <a:cxn ang="0">
                  <a:pos x="276" y="121"/>
                </a:cxn>
                <a:cxn ang="0">
                  <a:pos x="273" y="129"/>
                </a:cxn>
                <a:cxn ang="0">
                  <a:pos x="266" y="125"/>
                </a:cxn>
                <a:cxn ang="0">
                  <a:pos x="257" y="127"/>
                </a:cxn>
                <a:cxn ang="0">
                  <a:pos x="251" y="116"/>
                </a:cxn>
                <a:cxn ang="0">
                  <a:pos x="253" y="107"/>
                </a:cxn>
                <a:cxn ang="0">
                  <a:pos x="267" y="104"/>
                </a:cxn>
                <a:cxn ang="0">
                  <a:pos x="261" y="100"/>
                </a:cxn>
                <a:cxn ang="0">
                  <a:pos x="250" y="92"/>
                </a:cxn>
                <a:cxn ang="0">
                  <a:pos x="252" y="79"/>
                </a:cxn>
                <a:cxn ang="0">
                  <a:pos x="243" y="77"/>
                </a:cxn>
                <a:cxn ang="0">
                  <a:pos x="245" y="63"/>
                </a:cxn>
                <a:cxn ang="0">
                  <a:pos x="239" y="58"/>
                </a:cxn>
                <a:cxn ang="0">
                  <a:pos x="245" y="35"/>
                </a:cxn>
                <a:cxn ang="0">
                  <a:pos x="251" y="27"/>
                </a:cxn>
                <a:cxn ang="0">
                  <a:pos x="253" y="16"/>
                </a:cxn>
                <a:cxn ang="0">
                  <a:pos x="241" y="14"/>
                </a:cxn>
                <a:cxn ang="0">
                  <a:pos x="237" y="21"/>
                </a:cxn>
                <a:cxn ang="0">
                  <a:pos x="239" y="30"/>
                </a:cxn>
                <a:cxn ang="0">
                  <a:pos x="231" y="28"/>
                </a:cxn>
                <a:cxn ang="0">
                  <a:pos x="225" y="35"/>
                </a:cxn>
                <a:cxn ang="0">
                  <a:pos x="220" y="42"/>
                </a:cxn>
                <a:cxn ang="0">
                  <a:pos x="219" y="48"/>
                </a:cxn>
                <a:cxn ang="0">
                  <a:pos x="211" y="48"/>
                </a:cxn>
                <a:cxn ang="0">
                  <a:pos x="208" y="50"/>
                </a:cxn>
                <a:cxn ang="0">
                  <a:pos x="213" y="59"/>
                </a:cxn>
                <a:cxn ang="0">
                  <a:pos x="217" y="74"/>
                </a:cxn>
                <a:cxn ang="0">
                  <a:pos x="219" y="113"/>
                </a:cxn>
                <a:cxn ang="0">
                  <a:pos x="216" y="107"/>
                </a:cxn>
                <a:cxn ang="0">
                  <a:pos x="227" y="134"/>
                </a:cxn>
                <a:cxn ang="0">
                  <a:pos x="240" y="150"/>
                </a:cxn>
                <a:cxn ang="0">
                  <a:pos x="210" y="135"/>
                </a:cxn>
                <a:cxn ang="0">
                  <a:pos x="201" y="139"/>
                </a:cxn>
                <a:cxn ang="0">
                  <a:pos x="190" y="129"/>
                </a:cxn>
                <a:cxn ang="0">
                  <a:pos x="186" y="141"/>
                </a:cxn>
                <a:cxn ang="0">
                  <a:pos x="189" y="108"/>
                </a:cxn>
                <a:cxn ang="0">
                  <a:pos x="190" y="85"/>
                </a:cxn>
                <a:cxn ang="0">
                  <a:pos x="173" y="86"/>
                </a:cxn>
                <a:cxn ang="0">
                  <a:pos x="162" y="79"/>
                </a:cxn>
                <a:cxn ang="0">
                  <a:pos x="148" y="79"/>
                </a:cxn>
                <a:cxn ang="0">
                  <a:pos x="128" y="62"/>
                </a:cxn>
                <a:cxn ang="0">
                  <a:pos x="111" y="38"/>
                </a:cxn>
                <a:cxn ang="0">
                  <a:pos x="97" y="36"/>
                </a:cxn>
                <a:cxn ang="0">
                  <a:pos x="74" y="45"/>
                </a:cxn>
                <a:cxn ang="0">
                  <a:pos x="67" y="55"/>
                </a:cxn>
                <a:cxn ang="0">
                  <a:pos x="55" y="50"/>
                </a:cxn>
                <a:cxn ang="0">
                  <a:pos x="48" y="50"/>
                </a:cxn>
                <a:cxn ang="0">
                  <a:pos x="45" y="58"/>
                </a:cxn>
                <a:cxn ang="0">
                  <a:pos x="34" y="66"/>
                </a:cxn>
                <a:cxn ang="0">
                  <a:pos x="23" y="78"/>
                </a:cxn>
                <a:cxn ang="0">
                  <a:pos x="7" y="94"/>
                </a:cxn>
                <a:cxn ang="0">
                  <a:pos x="170" y="18"/>
                </a:cxn>
                <a:cxn ang="0">
                  <a:pos x="239" y="2"/>
                </a:cxn>
              </a:cxnLst>
              <a:rect l="0" t="0" r="r" b="b"/>
              <a:pathLst>
                <a:path w="331" h="157">
                  <a:moveTo>
                    <a:pt x="255" y="0"/>
                  </a:moveTo>
                  <a:lnTo>
                    <a:pt x="255" y="7"/>
                  </a:lnTo>
                  <a:lnTo>
                    <a:pt x="258" y="9"/>
                  </a:lnTo>
                  <a:lnTo>
                    <a:pt x="258" y="14"/>
                  </a:lnTo>
                  <a:lnTo>
                    <a:pt x="259" y="16"/>
                  </a:lnTo>
                  <a:lnTo>
                    <a:pt x="268" y="49"/>
                  </a:lnTo>
                  <a:lnTo>
                    <a:pt x="276" y="83"/>
                  </a:lnTo>
                  <a:lnTo>
                    <a:pt x="287" y="115"/>
                  </a:lnTo>
                  <a:lnTo>
                    <a:pt x="295" y="113"/>
                  </a:lnTo>
                  <a:lnTo>
                    <a:pt x="305" y="109"/>
                  </a:lnTo>
                  <a:lnTo>
                    <a:pt x="315" y="108"/>
                  </a:lnTo>
                  <a:lnTo>
                    <a:pt x="324" y="108"/>
                  </a:lnTo>
                  <a:lnTo>
                    <a:pt x="331" y="113"/>
                  </a:lnTo>
                  <a:lnTo>
                    <a:pt x="326" y="123"/>
                  </a:lnTo>
                  <a:lnTo>
                    <a:pt x="321" y="134"/>
                  </a:lnTo>
                  <a:lnTo>
                    <a:pt x="317" y="147"/>
                  </a:lnTo>
                  <a:lnTo>
                    <a:pt x="309" y="149"/>
                  </a:lnTo>
                  <a:lnTo>
                    <a:pt x="295" y="156"/>
                  </a:lnTo>
                  <a:lnTo>
                    <a:pt x="287" y="157"/>
                  </a:lnTo>
                  <a:lnTo>
                    <a:pt x="289" y="151"/>
                  </a:lnTo>
                  <a:lnTo>
                    <a:pt x="291" y="147"/>
                  </a:lnTo>
                  <a:lnTo>
                    <a:pt x="291" y="146"/>
                  </a:lnTo>
                  <a:lnTo>
                    <a:pt x="289" y="144"/>
                  </a:lnTo>
                  <a:lnTo>
                    <a:pt x="288" y="143"/>
                  </a:lnTo>
                  <a:lnTo>
                    <a:pt x="283" y="141"/>
                  </a:lnTo>
                  <a:lnTo>
                    <a:pt x="282" y="141"/>
                  </a:lnTo>
                  <a:lnTo>
                    <a:pt x="281" y="142"/>
                  </a:lnTo>
                  <a:lnTo>
                    <a:pt x="281" y="143"/>
                  </a:lnTo>
                  <a:lnTo>
                    <a:pt x="277" y="143"/>
                  </a:lnTo>
                  <a:lnTo>
                    <a:pt x="277" y="142"/>
                  </a:lnTo>
                  <a:lnTo>
                    <a:pt x="280" y="140"/>
                  </a:lnTo>
                  <a:lnTo>
                    <a:pt x="281" y="137"/>
                  </a:lnTo>
                  <a:lnTo>
                    <a:pt x="282" y="136"/>
                  </a:lnTo>
                  <a:lnTo>
                    <a:pt x="283" y="136"/>
                  </a:lnTo>
                  <a:lnTo>
                    <a:pt x="283" y="134"/>
                  </a:lnTo>
                  <a:lnTo>
                    <a:pt x="277" y="128"/>
                  </a:lnTo>
                  <a:lnTo>
                    <a:pt x="276" y="126"/>
                  </a:lnTo>
                  <a:lnTo>
                    <a:pt x="276" y="123"/>
                  </a:lnTo>
                  <a:lnTo>
                    <a:pt x="277" y="121"/>
                  </a:lnTo>
                  <a:lnTo>
                    <a:pt x="276" y="121"/>
                  </a:lnTo>
                  <a:lnTo>
                    <a:pt x="274" y="123"/>
                  </a:lnTo>
                  <a:lnTo>
                    <a:pt x="274" y="127"/>
                  </a:lnTo>
                  <a:lnTo>
                    <a:pt x="273" y="128"/>
                  </a:lnTo>
                  <a:lnTo>
                    <a:pt x="273" y="129"/>
                  </a:lnTo>
                  <a:lnTo>
                    <a:pt x="272" y="128"/>
                  </a:lnTo>
                  <a:lnTo>
                    <a:pt x="270" y="128"/>
                  </a:lnTo>
                  <a:lnTo>
                    <a:pt x="267" y="125"/>
                  </a:lnTo>
                  <a:lnTo>
                    <a:pt x="266" y="125"/>
                  </a:lnTo>
                  <a:lnTo>
                    <a:pt x="265" y="126"/>
                  </a:lnTo>
                  <a:lnTo>
                    <a:pt x="264" y="128"/>
                  </a:lnTo>
                  <a:lnTo>
                    <a:pt x="264" y="132"/>
                  </a:lnTo>
                  <a:lnTo>
                    <a:pt x="257" y="127"/>
                  </a:lnTo>
                  <a:lnTo>
                    <a:pt x="253" y="126"/>
                  </a:lnTo>
                  <a:lnTo>
                    <a:pt x="250" y="123"/>
                  </a:lnTo>
                  <a:lnTo>
                    <a:pt x="250" y="118"/>
                  </a:lnTo>
                  <a:lnTo>
                    <a:pt x="251" y="116"/>
                  </a:lnTo>
                  <a:lnTo>
                    <a:pt x="252" y="114"/>
                  </a:lnTo>
                  <a:lnTo>
                    <a:pt x="252" y="113"/>
                  </a:lnTo>
                  <a:lnTo>
                    <a:pt x="253" y="111"/>
                  </a:lnTo>
                  <a:lnTo>
                    <a:pt x="253" y="107"/>
                  </a:lnTo>
                  <a:lnTo>
                    <a:pt x="257" y="108"/>
                  </a:lnTo>
                  <a:lnTo>
                    <a:pt x="260" y="108"/>
                  </a:lnTo>
                  <a:lnTo>
                    <a:pt x="265" y="106"/>
                  </a:lnTo>
                  <a:lnTo>
                    <a:pt x="267" y="104"/>
                  </a:lnTo>
                  <a:lnTo>
                    <a:pt x="267" y="102"/>
                  </a:lnTo>
                  <a:lnTo>
                    <a:pt x="266" y="101"/>
                  </a:lnTo>
                  <a:lnTo>
                    <a:pt x="264" y="100"/>
                  </a:lnTo>
                  <a:lnTo>
                    <a:pt x="261" y="100"/>
                  </a:lnTo>
                  <a:lnTo>
                    <a:pt x="259" y="101"/>
                  </a:lnTo>
                  <a:lnTo>
                    <a:pt x="253" y="101"/>
                  </a:lnTo>
                  <a:lnTo>
                    <a:pt x="252" y="97"/>
                  </a:lnTo>
                  <a:lnTo>
                    <a:pt x="250" y="92"/>
                  </a:lnTo>
                  <a:lnTo>
                    <a:pt x="248" y="87"/>
                  </a:lnTo>
                  <a:lnTo>
                    <a:pt x="248" y="84"/>
                  </a:lnTo>
                  <a:lnTo>
                    <a:pt x="253" y="81"/>
                  </a:lnTo>
                  <a:lnTo>
                    <a:pt x="252" y="79"/>
                  </a:lnTo>
                  <a:lnTo>
                    <a:pt x="251" y="78"/>
                  </a:lnTo>
                  <a:lnTo>
                    <a:pt x="246" y="78"/>
                  </a:lnTo>
                  <a:lnTo>
                    <a:pt x="244" y="77"/>
                  </a:lnTo>
                  <a:lnTo>
                    <a:pt x="243" y="77"/>
                  </a:lnTo>
                  <a:lnTo>
                    <a:pt x="241" y="76"/>
                  </a:lnTo>
                  <a:lnTo>
                    <a:pt x="241" y="71"/>
                  </a:lnTo>
                  <a:lnTo>
                    <a:pt x="244" y="66"/>
                  </a:lnTo>
                  <a:lnTo>
                    <a:pt x="245" y="63"/>
                  </a:lnTo>
                  <a:lnTo>
                    <a:pt x="244" y="59"/>
                  </a:lnTo>
                  <a:lnTo>
                    <a:pt x="241" y="57"/>
                  </a:lnTo>
                  <a:lnTo>
                    <a:pt x="240" y="57"/>
                  </a:lnTo>
                  <a:lnTo>
                    <a:pt x="239" y="58"/>
                  </a:lnTo>
                  <a:lnTo>
                    <a:pt x="239" y="59"/>
                  </a:lnTo>
                  <a:lnTo>
                    <a:pt x="238" y="48"/>
                  </a:lnTo>
                  <a:lnTo>
                    <a:pt x="239" y="41"/>
                  </a:lnTo>
                  <a:lnTo>
                    <a:pt x="245" y="35"/>
                  </a:lnTo>
                  <a:lnTo>
                    <a:pt x="258" y="30"/>
                  </a:lnTo>
                  <a:lnTo>
                    <a:pt x="254" y="29"/>
                  </a:lnTo>
                  <a:lnTo>
                    <a:pt x="252" y="28"/>
                  </a:lnTo>
                  <a:lnTo>
                    <a:pt x="251" y="27"/>
                  </a:lnTo>
                  <a:lnTo>
                    <a:pt x="250" y="24"/>
                  </a:lnTo>
                  <a:lnTo>
                    <a:pt x="250" y="22"/>
                  </a:lnTo>
                  <a:lnTo>
                    <a:pt x="251" y="20"/>
                  </a:lnTo>
                  <a:lnTo>
                    <a:pt x="253" y="16"/>
                  </a:lnTo>
                  <a:lnTo>
                    <a:pt x="253" y="14"/>
                  </a:lnTo>
                  <a:lnTo>
                    <a:pt x="251" y="13"/>
                  </a:lnTo>
                  <a:lnTo>
                    <a:pt x="245" y="13"/>
                  </a:lnTo>
                  <a:lnTo>
                    <a:pt x="241" y="14"/>
                  </a:lnTo>
                  <a:lnTo>
                    <a:pt x="239" y="15"/>
                  </a:lnTo>
                  <a:lnTo>
                    <a:pt x="236" y="16"/>
                  </a:lnTo>
                  <a:lnTo>
                    <a:pt x="236" y="18"/>
                  </a:lnTo>
                  <a:lnTo>
                    <a:pt x="237" y="21"/>
                  </a:lnTo>
                  <a:lnTo>
                    <a:pt x="237" y="22"/>
                  </a:lnTo>
                  <a:lnTo>
                    <a:pt x="238" y="24"/>
                  </a:lnTo>
                  <a:lnTo>
                    <a:pt x="239" y="25"/>
                  </a:lnTo>
                  <a:lnTo>
                    <a:pt x="239" y="30"/>
                  </a:lnTo>
                  <a:lnTo>
                    <a:pt x="234" y="30"/>
                  </a:lnTo>
                  <a:lnTo>
                    <a:pt x="233" y="29"/>
                  </a:lnTo>
                  <a:lnTo>
                    <a:pt x="233" y="25"/>
                  </a:lnTo>
                  <a:lnTo>
                    <a:pt x="231" y="28"/>
                  </a:lnTo>
                  <a:lnTo>
                    <a:pt x="229" y="29"/>
                  </a:lnTo>
                  <a:lnTo>
                    <a:pt x="227" y="31"/>
                  </a:lnTo>
                  <a:lnTo>
                    <a:pt x="226" y="32"/>
                  </a:lnTo>
                  <a:lnTo>
                    <a:pt x="225" y="35"/>
                  </a:lnTo>
                  <a:lnTo>
                    <a:pt x="224" y="36"/>
                  </a:lnTo>
                  <a:lnTo>
                    <a:pt x="219" y="36"/>
                  </a:lnTo>
                  <a:lnTo>
                    <a:pt x="219" y="41"/>
                  </a:lnTo>
                  <a:lnTo>
                    <a:pt x="220" y="42"/>
                  </a:lnTo>
                  <a:lnTo>
                    <a:pt x="220" y="43"/>
                  </a:lnTo>
                  <a:lnTo>
                    <a:pt x="222" y="44"/>
                  </a:lnTo>
                  <a:lnTo>
                    <a:pt x="220" y="45"/>
                  </a:lnTo>
                  <a:lnTo>
                    <a:pt x="219" y="48"/>
                  </a:lnTo>
                  <a:lnTo>
                    <a:pt x="217" y="46"/>
                  </a:lnTo>
                  <a:lnTo>
                    <a:pt x="216" y="45"/>
                  </a:lnTo>
                  <a:lnTo>
                    <a:pt x="210" y="45"/>
                  </a:lnTo>
                  <a:lnTo>
                    <a:pt x="211" y="48"/>
                  </a:lnTo>
                  <a:lnTo>
                    <a:pt x="212" y="49"/>
                  </a:lnTo>
                  <a:lnTo>
                    <a:pt x="211" y="49"/>
                  </a:lnTo>
                  <a:lnTo>
                    <a:pt x="210" y="50"/>
                  </a:lnTo>
                  <a:lnTo>
                    <a:pt x="208" y="50"/>
                  </a:lnTo>
                  <a:lnTo>
                    <a:pt x="208" y="53"/>
                  </a:lnTo>
                  <a:lnTo>
                    <a:pt x="209" y="56"/>
                  </a:lnTo>
                  <a:lnTo>
                    <a:pt x="211" y="58"/>
                  </a:lnTo>
                  <a:lnTo>
                    <a:pt x="213" y="59"/>
                  </a:lnTo>
                  <a:lnTo>
                    <a:pt x="216" y="59"/>
                  </a:lnTo>
                  <a:lnTo>
                    <a:pt x="217" y="60"/>
                  </a:lnTo>
                  <a:lnTo>
                    <a:pt x="219" y="62"/>
                  </a:lnTo>
                  <a:lnTo>
                    <a:pt x="217" y="74"/>
                  </a:lnTo>
                  <a:lnTo>
                    <a:pt x="219" y="86"/>
                  </a:lnTo>
                  <a:lnTo>
                    <a:pt x="222" y="99"/>
                  </a:lnTo>
                  <a:lnTo>
                    <a:pt x="224" y="113"/>
                  </a:lnTo>
                  <a:lnTo>
                    <a:pt x="219" y="113"/>
                  </a:lnTo>
                  <a:lnTo>
                    <a:pt x="217" y="112"/>
                  </a:lnTo>
                  <a:lnTo>
                    <a:pt x="217" y="111"/>
                  </a:lnTo>
                  <a:lnTo>
                    <a:pt x="216" y="108"/>
                  </a:lnTo>
                  <a:lnTo>
                    <a:pt x="216" y="107"/>
                  </a:lnTo>
                  <a:lnTo>
                    <a:pt x="213" y="116"/>
                  </a:lnTo>
                  <a:lnTo>
                    <a:pt x="216" y="123"/>
                  </a:lnTo>
                  <a:lnTo>
                    <a:pt x="220" y="129"/>
                  </a:lnTo>
                  <a:lnTo>
                    <a:pt x="227" y="134"/>
                  </a:lnTo>
                  <a:lnTo>
                    <a:pt x="236" y="139"/>
                  </a:lnTo>
                  <a:lnTo>
                    <a:pt x="243" y="143"/>
                  </a:lnTo>
                  <a:lnTo>
                    <a:pt x="247" y="149"/>
                  </a:lnTo>
                  <a:lnTo>
                    <a:pt x="240" y="150"/>
                  </a:lnTo>
                  <a:lnTo>
                    <a:pt x="231" y="149"/>
                  </a:lnTo>
                  <a:lnTo>
                    <a:pt x="222" y="147"/>
                  </a:lnTo>
                  <a:lnTo>
                    <a:pt x="213" y="142"/>
                  </a:lnTo>
                  <a:lnTo>
                    <a:pt x="210" y="135"/>
                  </a:lnTo>
                  <a:lnTo>
                    <a:pt x="209" y="135"/>
                  </a:lnTo>
                  <a:lnTo>
                    <a:pt x="208" y="137"/>
                  </a:lnTo>
                  <a:lnTo>
                    <a:pt x="208" y="143"/>
                  </a:lnTo>
                  <a:lnTo>
                    <a:pt x="201" y="139"/>
                  </a:lnTo>
                  <a:lnTo>
                    <a:pt x="198" y="135"/>
                  </a:lnTo>
                  <a:lnTo>
                    <a:pt x="196" y="133"/>
                  </a:lnTo>
                  <a:lnTo>
                    <a:pt x="194" y="129"/>
                  </a:lnTo>
                  <a:lnTo>
                    <a:pt x="190" y="129"/>
                  </a:lnTo>
                  <a:lnTo>
                    <a:pt x="188" y="130"/>
                  </a:lnTo>
                  <a:lnTo>
                    <a:pt x="187" y="132"/>
                  </a:lnTo>
                  <a:lnTo>
                    <a:pt x="186" y="134"/>
                  </a:lnTo>
                  <a:lnTo>
                    <a:pt x="186" y="141"/>
                  </a:lnTo>
                  <a:lnTo>
                    <a:pt x="181" y="134"/>
                  </a:lnTo>
                  <a:lnTo>
                    <a:pt x="181" y="126"/>
                  </a:lnTo>
                  <a:lnTo>
                    <a:pt x="184" y="118"/>
                  </a:lnTo>
                  <a:lnTo>
                    <a:pt x="189" y="108"/>
                  </a:lnTo>
                  <a:lnTo>
                    <a:pt x="192" y="99"/>
                  </a:lnTo>
                  <a:lnTo>
                    <a:pt x="194" y="90"/>
                  </a:lnTo>
                  <a:lnTo>
                    <a:pt x="192" y="87"/>
                  </a:lnTo>
                  <a:lnTo>
                    <a:pt x="190" y="85"/>
                  </a:lnTo>
                  <a:lnTo>
                    <a:pt x="186" y="85"/>
                  </a:lnTo>
                  <a:lnTo>
                    <a:pt x="181" y="87"/>
                  </a:lnTo>
                  <a:lnTo>
                    <a:pt x="176" y="87"/>
                  </a:lnTo>
                  <a:lnTo>
                    <a:pt x="173" y="86"/>
                  </a:lnTo>
                  <a:lnTo>
                    <a:pt x="170" y="84"/>
                  </a:lnTo>
                  <a:lnTo>
                    <a:pt x="168" y="83"/>
                  </a:lnTo>
                  <a:lnTo>
                    <a:pt x="166" y="80"/>
                  </a:lnTo>
                  <a:lnTo>
                    <a:pt x="162" y="79"/>
                  </a:lnTo>
                  <a:lnTo>
                    <a:pt x="156" y="79"/>
                  </a:lnTo>
                  <a:lnTo>
                    <a:pt x="154" y="80"/>
                  </a:lnTo>
                  <a:lnTo>
                    <a:pt x="151" y="80"/>
                  </a:lnTo>
                  <a:lnTo>
                    <a:pt x="148" y="79"/>
                  </a:lnTo>
                  <a:lnTo>
                    <a:pt x="148" y="70"/>
                  </a:lnTo>
                  <a:lnTo>
                    <a:pt x="145" y="64"/>
                  </a:lnTo>
                  <a:lnTo>
                    <a:pt x="138" y="62"/>
                  </a:lnTo>
                  <a:lnTo>
                    <a:pt x="128" y="62"/>
                  </a:lnTo>
                  <a:lnTo>
                    <a:pt x="118" y="48"/>
                  </a:lnTo>
                  <a:lnTo>
                    <a:pt x="117" y="41"/>
                  </a:lnTo>
                  <a:lnTo>
                    <a:pt x="114" y="39"/>
                  </a:lnTo>
                  <a:lnTo>
                    <a:pt x="111" y="38"/>
                  </a:lnTo>
                  <a:lnTo>
                    <a:pt x="106" y="37"/>
                  </a:lnTo>
                  <a:lnTo>
                    <a:pt x="103" y="37"/>
                  </a:lnTo>
                  <a:lnTo>
                    <a:pt x="99" y="36"/>
                  </a:lnTo>
                  <a:lnTo>
                    <a:pt x="97" y="36"/>
                  </a:lnTo>
                  <a:lnTo>
                    <a:pt x="94" y="35"/>
                  </a:lnTo>
                  <a:lnTo>
                    <a:pt x="91" y="35"/>
                  </a:lnTo>
                  <a:lnTo>
                    <a:pt x="75" y="43"/>
                  </a:lnTo>
                  <a:lnTo>
                    <a:pt x="74" y="45"/>
                  </a:lnTo>
                  <a:lnTo>
                    <a:pt x="71" y="48"/>
                  </a:lnTo>
                  <a:lnTo>
                    <a:pt x="70" y="50"/>
                  </a:lnTo>
                  <a:lnTo>
                    <a:pt x="68" y="52"/>
                  </a:lnTo>
                  <a:lnTo>
                    <a:pt x="67" y="55"/>
                  </a:lnTo>
                  <a:lnTo>
                    <a:pt x="64" y="55"/>
                  </a:lnTo>
                  <a:lnTo>
                    <a:pt x="61" y="53"/>
                  </a:lnTo>
                  <a:lnTo>
                    <a:pt x="59" y="52"/>
                  </a:lnTo>
                  <a:lnTo>
                    <a:pt x="55" y="50"/>
                  </a:lnTo>
                  <a:lnTo>
                    <a:pt x="53" y="49"/>
                  </a:lnTo>
                  <a:lnTo>
                    <a:pt x="50" y="49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8" y="51"/>
                  </a:lnTo>
                  <a:lnTo>
                    <a:pt x="47" y="52"/>
                  </a:lnTo>
                  <a:lnTo>
                    <a:pt x="46" y="55"/>
                  </a:lnTo>
                  <a:lnTo>
                    <a:pt x="45" y="58"/>
                  </a:lnTo>
                  <a:lnTo>
                    <a:pt x="42" y="60"/>
                  </a:lnTo>
                  <a:lnTo>
                    <a:pt x="40" y="64"/>
                  </a:lnTo>
                  <a:lnTo>
                    <a:pt x="38" y="65"/>
                  </a:lnTo>
                  <a:lnTo>
                    <a:pt x="34" y="66"/>
                  </a:lnTo>
                  <a:lnTo>
                    <a:pt x="31" y="66"/>
                  </a:lnTo>
                  <a:lnTo>
                    <a:pt x="28" y="67"/>
                  </a:lnTo>
                  <a:lnTo>
                    <a:pt x="25" y="71"/>
                  </a:lnTo>
                  <a:lnTo>
                    <a:pt x="23" y="78"/>
                  </a:lnTo>
                  <a:lnTo>
                    <a:pt x="20" y="81"/>
                  </a:lnTo>
                  <a:lnTo>
                    <a:pt x="16" y="86"/>
                  </a:lnTo>
                  <a:lnTo>
                    <a:pt x="12" y="87"/>
                  </a:lnTo>
                  <a:lnTo>
                    <a:pt x="7" y="94"/>
                  </a:lnTo>
                  <a:lnTo>
                    <a:pt x="0" y="51"/>
                  </a:lnTo>
                  <a:lnTo>
                    <a:pt x="126" y="28"/>
                  </a:lnTo>
                  <a:lnTo>
                    <a:pt x="146" y="23"/>
                  </a:lnTo>
                  <a:lnTo>
                    <a:pt x="170" y="18"/>
                  </a:lnTo>
                  <a:lnTo>
                    <a:pt x="194" y="14"/>
                  </a:lnTo>
                  <a:lnTo>
                    <a:pt x="206" y="10"/>
                  </a:lnTo>
                  <a:lnTo>
                    <a:pt x="222" y="7"/>
                  </a:lnTo>
                  <a:lnTo>
                    <a:pt x="239" y="2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98">
              <a:extLst>
                <a:ext uri="{FF2B5EF4-FFF2-40B4-BE49-F238E27FC236}">
                  <a16:creationId xmlns:a16="http://schemas.microsoft.com/office/drawing/2014/main" id="{8272A038-EDF6-105F-CFC7-C58AE32D90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0772" y="3128343"/>
              <a:ext cx="44943" cy="100670"/>
            </a:xfrm>
            <a:custGeom>
              <a:avLst/>
              <a:gdLst/>
              <a:ahLst/>
              <a:cxnLst>
                <a:cxn ang="0">
                  <a:pos x="20" y="0"/>
                </a:cxn>
                <a:cxn ang="0">
                  <a:pos x="25" y="4"/>
                </a:cxn>
                <a:cxn ang="0">
                  <a:pos x="25" y="8"/>
                </a:cxn>
                <a:cxn ang="0">
                  <a:pos x="24" y="14"/>
                </a:cxn>
                <a:cxn ang="0">
                  <a:pos x="21" y="20"/>
                </a:cxn>
                <a:cxn ang="0">
                  <a:pos x="19" y="27"/>
                </a:cxn>
                <a:cxn ang="0">
                  <a:pos x="18" y="34"/>
                </a:cxn>
                <a:cxn ang="0">
                  <a:pos x="20" y="40"/>
                </a:cxn>
                <a:cxn ang="0">
                  <a:pos x="6" y="56"/>
                </a:cxn>
                <a:cxn ang="0">
                  <a:pos x="0" y="56"/>
                </a:cxn>
                <a:cxn ang="0">
                  <a:pos x="2" y="44"/>
                </a:cxn>
                <a:cxn ang="0">
                  <a:pos x="6" y="32"/>
                </a:cxn>
                <a:cxn ang="0">
                  <a:pos x="12" y="22"/>
                </a:cxn>
                <a:cxn ang="0">
                  <a:pos x="12" y="16"/>
                </a:cxn>
                <a:cxn ang="0">
                  <a:pos x="10" y="14"/>
                </a:cxn>
                <a:cxn ang="0">
                  <a:pos x="6" y="14"/>
                </a:cxn>
                <a:cxn ang="0">
                  <a:pos x="7" y="11"/>
                </a:cxn>
                <a:cxn ang="0">
                  <a:pos x="10" y="8"/>
                </a:cxn>
                <a:cxn ang="0">
                  <a:pos x="13" y="6"/>
                </a:cxn>
                <a:cxn ang="0">
                  <a:pos x="16" y="5"/>
                </a:cxn>
                <a:cxn ang="0">
                  <a:pos x="20" y="0"/>
                </a:cxn>
              </a:cxnLst>
              <a:rect l="0" t="0" r="r" b="b"/>
              <a:pathLst>
                <a:path w="25" h="56">
                  <a:moveTo>
                    <a:pt x="20" y="0"/>
                  </a:moveTo>
                  <a:lnTo>
                    <a:pt x="25" y="4"/>
                  </a:lnTo>
                  <a:lnTo>
                    <a:pt x="25" y="8"/>
                  </a:lnTo>
                  <a:lnTo>
                    <a:pt x="24" y="14"/>
                  </a:lnTo>
                  <a:lnTo>
                    <a:pt x="21" y="20"/>
                  </a:lnTo>
                  <a:lnTo>
                    <a:pt x="19" y="27"/>
                  </a:lnTo>
                  <a:lnTo>
                    <a:pt x="18" y="34"/>
                  </a:lnTo>
                  <a:lnTo>
                    <a:pt x="20" y="40"/>
                  </a:lnTo>
                  <a:lnTo>
                    <a:pt x="6" y="56"/>
                  </a:lnTo>
                  <a:lnTo>
                    <a:pt x="0" y="56"/>
                  </a:lnTo>
                  <a:lnTo>
                    <a:pt x="2" y="44"/>
                  </a:lnTo>
                  <a:lnTo>
                    <a:pt x="6" y="32"/>
                  </a:lnTo>
                  <a:lnTo>
                    <a:pt x="12" y="22"/>
                  </a:lnTo>
                  <a:lnTo>
                    <a:pt x="12" y="16"/>
                  </a:lnTo>
                  <a:lnTo>
                    <a:pt x="10" y="14"/>
                  </a:lnTo>
                  <a:lnTo>
                    <a:pt x="6" y="14"/>
                  </a:lnTo>
                  <a:lnTo>
                    <a:pt x="7" y="11"/>
                  </a:lnTo>
                  <a:lnTo>
                    <a:pt x="10" y="8"/>
                  </a:lnTo>
                  <a:lnTo>
                    <a:pt x="13" y="6"/>
                  </a:lnTo>
                  <a:lnTo>
                    <a:pt x="16" y="5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99">
              <a:extLst>
                <a:ext uri="{FF2B5EF4-FFF2-40B4-BE49-F238E27FC236}">
                  <a16:creationId xmlns:a16="http://schemas.microsoft.com/office/drawing/2014/main" id="{0D07BB00-9761-37DC-9236-A7BF5CE479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2525" y="3518441"/>
              <a:ext cx="1105577" cy="393694"/>
            </a:xfrm>
            <a:custGeom>
              <a:avLst/>
              <a:gdLst/>
              <a:ahLst/>
              <a:cxnLst>
                <a:cxn ang="0">
                  <a:pos x="615" y="2"/>
                </a:cxn>
                <a:cxn ang="0">
                  <a:pos x="612" y="11"/>
                </a:cxn>
                <a:cxn ang="0">
                  <a:pos x="612" y="22"/>
                </a:cxn>
                <a:cxn ang="0">
                  <a:pos x="601" y="32"/>
                </a:cxn>
                <a:cxn ang="0">
                  <a:pos x="587" y="47"/>
                </a:cxn>
                <a:cxn ang="0">
                  <a:pos x="572" y="54"/>
                </a:cxn>
                <a:cxn ang="0">
                  <a:pos x="558" y="65"/>
                </a:cxn>
                <a:cxn ang="0">
                  <a:pos x="556" y="62"/>
                </a:cxn>
                <a:cxn ang="0">
                  <a:pos x="555" y="60"/>
                </a:cxn>
                <a:cxn ang="0">
                  <a:pos x="549" y="61"/>
                </a:cxn>
                <a:cxn ang="0">
                  <a:pos x="547" y="64"/>
                </a:cxn>
                <a:cxn ang="0">
                  <a:pos x="544" y="69"/>
                </a:cxn>
                <a:cxn ang="0">
                  <a:pos x="539" y="71"/>
                </a:cxn>
                <a:cxn ang="0">
                  <a:pos x="534" y="79"/>
                </a:cxn>
                <a:cxn ang="0">
                  <a:pos x="521" y="91"/>
                </a:cxn>
                <a:cxn ang="0">
                  <a:pos x="504" y="107"/>
                </a:cxn>
                <a:cxn ang="0">
                  <a:pos x="481" y="117"/>
                </a:cxn>
                <a:cxn ang="0">
                  <a:pos x="462" y="133"/>
                </a:cxn>
                <a:cxn ang="0">
                  <a:pos x="447" y="153"/>
                </a:cxn>
                <a:cxn ang="0">
                  <a:pos x="441" y="177"/>
                </a:cxn>
                <a:cxn ang="0">
                  <a:pos x="219" y="201"/>
                </a:cxn>
                <a:cxn ang="0">
                  <a:pos x="114" y="212"/>
                </a:cxn>
                <a:cxn ang="0">
                  <a:pos x="31" y="218"/>
                </a:cxn>
                <a:cxn ang="0">
                  <a:pos x="0" y="217"/>
                </a:cxn>
                <a:cxn ang="0">
                  <a:pos x="3" y="215"/>
                </a:cxn>
                <a:cxn ang="0">
                  <a:pos x="7" y="200"/>
                </a:cxn>
                <a:cxn ang="0">
                  <a:pos x="12" y="181"/>
                </a:cxn>
                <a:cxn ang="0">
                  <a:pos x="8" y="175"/>
                </a:cxn>
                <a:cxn ang="0">
                  <a:pos x="15" y="170"/>
                </a:cxn>
                <a:cxn ang="0">
                  <a:pos x="20" y="167"/>
                </a:cxn>
                <a:cxn ang="0">
                  <a:pos x="20" y="160"/>
                </a:cxn>
                <a:cxn ang="0">
                  <a:pos x="19" y="155"/>
                </a:cxn>
                <a:cxn ang="0">
                  <a:pos x="21" y="152"/>
                </a:cxn>
                <a:cxn ang="0">
                  <a:pos x="24" y="151"/>
                </a:cxn>
                <a:cxn ang="0">
                  <a:pos x="28" y="149"/>
                </a:cxn>
                <a:cxn ang="0">
                  <a:pos x="31" y="141"/>
                </a:cxn>
                <a:cxn ang="0">
                  <a:pos x="35" y="135"/>
                </a:cxn>
                <a:cxn ang="0">
                  <a:pos x="36" y="133"/>
                </a:cxn>
                <a:cxn ang="0">
                  <a:pos x="34" y="132"/>
                </a:cxn>
                <a:cxn ang="0">
                  <a:pos x="30" y="127"/>
                </a:cxn>
                <a:cxn ang="0">
                  <a:pos x="36" y="117"/>
                </a:cxn>
                <a:cxn ang="0">
                  <a:pos x="38" y="107"/>
                </a:cxn>
                <a:cxn ang="0">
                  <a:pos x="38" y="104"/>
                </a:cxn>
                <a:cxn ang="0">
                  <a:pos x="41" y="100"/>
                </a:cxn>
                <a:cxn ang="0">
                  <a:pos x="39" y="95"/>
                </a:cxn>
                <a:cxn ang="0">
                  <a:pos x="44" y="93"/>
                </a:cxn>
                <a:cxn ang="0">
                  <a:pos x="48" y="79"/>
                </a:cxn>
                <a:cxn ang="0">
                  <a:pos x="151" y="70"/>
                </a:cxn>
                <a:cxn ang="0">
                  <a:pos x="152" y="62"/>
                </a:cxn>
                <a:cxn ang="0">
                  <a:pos x="151" y="57"/>
                </a:cxn>
                <a:cxn ang="0">
                  <a:pos x="149" y="56"/>
                </a:cxn>
                <a:cxn ang="0">
                  <a:pos x="179" y="53"/>
                </a:cxn>
                <a:cxn ang="0">
                  <a:pos x="251" y="47"/>
                </a:cxn>
                <a:cxn ang="0">
                  <a:pos x="340" y="37"/>
                </a:cxn>
                <a:cxn ang="0">
                  <a:pos x="411" y="32"/>
                </a:cxn>
                <a:cxn ang="0">
                  <a:pos x="471" y="23"/>
                </a:cxn>
                <a:cxn ang="0">
                  <a:pos x="524" y="16"/>
                </a:cxn>
                <a:cxn ang="0">
                  <a:pos x="584" y="7"/>
                </a:cxn>
              </a:cxnLst>
              <a:rect l="0" t="0" r="r" b="b"/>
              <a:pathLst>
                <a:path w="615" h="219">
                  <a:moveTo>
                    <a:pt x="612" y="0"/>
                  </a:moveTo>
                  <a:lnTo>
                    <a:pt x="615" y="2"/>
                  </a:lnTo>
                  <a:lnTo>
                    <a:pt x="615" y="6"/>
                  </a:lnTo>
                  <a:lnTo>
                    <a:pt x="612" y="11"/>
                  </a:lnTo>
                  <a:lnTo>
                    <a:pt x="611" y="16"/>
                  </a:lnTo>
                  <a:lnTo>
                    <a:pt x="612" y="22"/>
                  </a:lnTo>
                  <a:lnTo>
                    <a:pt x="605" y="26"/>
                  </a:lnTo>
                  <a:lnTo>
                    <a:pt x="601" y="32"/>
                  </a:lnTo>
                  <a:lnTo>
                    <a:pt x="596" y="48"/>
                  </a:lnTo>
                  <a:lnTo>
                    <a:pt x="587" y="47"/>
                  </a:lnTo>
                  <a:lnTo>
                    <a:pt x="579" y="49"/>
                  </a:lnTo>
                  <a:lnTo>
                    <a:pt x="572" y="54"/>
                  </a:lnTo>
                  <a:lnTo>
                    <a:pt x="562" y="68"/>
                  </a:lnTo>
                  <a:lnTo>
                    <a:pt x="558" y="65"/>
                  </a:lnTo>
                  <a:lnTo>
                    <a:pt x="556" y="64"/>
                  </a:lnTo>
                  <a:lnTo>
                    <a:pt x="556" y="62"/>
                  </a:lnTo>
                  <a:lnTo>
                    <a:pt x="555" y="61"/>
                  </a:lnTo>
                  <a:lnTo>
                    <a:pt x="555" y="60"/>
                  </a:lnTo>
                  <a:lnTo>
                    <a:pt x="552" y="60"/>
                  </a:lnTo>
                  <a:lnTo>
                    <a:pt x="549" y="61"/>
                  </a:lnTo>
                  <a:lnTo>
                    <a:pt x="548" y="63"/>
                  </a:lnTo>
                  <a:lnTo>
                    <a:pt x="547" y="64"/>
                  </a:lnTo>
                  <a:lnTo>
                    <a:pt x="546" y="67"/>
                  </a:lnTo>
                  <a:lnTo>
                    <a:pt x="544" y="69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7" y="70"/>
                  </a:lnTo>
                  <a:lnTo>
                    <a:pt x="534" y="79"/>
                  </a:lnTo>
                  <a:lnTo>
                    <a:pt x="531" y="90"/>
                  </a:lnTo>
                  <a:lnTo>
                    <a:pt x="521" y="91"/>
                  </a:lnTo>
                  <a:lnTo>
                    <a:pt x="512" y="98"/>
                  </a:lnTo>
                  <a:lnTo>
                    <a:pt x="504" y="107"/>
                  </a:lnTo>
                  <a:lnTo>
                    <a:pt x="497" y="116"/>
                  </a:lnTo>
                  <a:lnTo>
                    <a:pt x="481" y="117"/>
                  </a:lnTo>
                  <a:lnTo>
                    <a:pt x="469" y="123"/>
                  </a:lnTo>
                  <a:lnTo>
                    <a:pt x="462" y="133"/>
                  </a:lnTo>
                  <a:lnTo>
                    <a:pt x="459" y="147"/>
                  </a:lnTo>
                  <a:lnTo>
                    <a:pt x="447" y="153"/>
                  </a:lnTo>
                  <a:lnTo>
                    <a:pt x="441" y="153"/>
                  </a:lnTo>
                  <a:lnTo>
                    <a:pt x="441" y="177"/>
                  </a:lnTo>
                  <a:lnTo>
                    <a:pt x="331" y="189"/>
                  </a:lnTo>
                  <a:lnTo>
                    <a:pt x="219" y="201"/>
                  </a:lnTo>
                  <a:lnTo>
                    <a:pt x="166" y="205"/>
                  </a:lnTo>
                  <a:lnTo>
                    <a:pt x="114" y="212"/>
                  </a:lnTo>
                  <a:lnTo>
                    <a:pt x="62" y="217"/>
                  </a:lnTo>
                  <a:lnTo>
                    <a:pt x="31" y="218"/>
                  </a:lnTo>
                  <a:lnTo>
                    <a:pt x="0" y="219"/>
                  </a:lnTo>
                  <a:lnTo>
                    <a:pt x="0" y="217"/>
                  </a:lnTo>
                  <a:lnTo>
                    <a:pt x="2" y="216"/>
                  </a:lnTo>
                  <a:lnTo>
                    <a:pt x="3" y="215"/>
                  </a:lnTo>
                  <a:lnTo>
                    <a:pt x="10" y="211"/>
                  </a:lnTo>
                  <a:lnTo>
                    <a:pt x="7" y="200"/>
                  </a:lnTo>
                  <a:lnTo>
                    <a:pt x="8" y="190"/>
                  </a:lnTo>
                  <a:lnTo>
                    <a:pt x="12" y="181"/>
                  </a:lnTo>
                  <a:lnTo>
                    <a:pt x="8" y="177"/>
                  </a:lnTo>
                  <a:lnTo>
                    <a:pt x="8" y="175"/>
                  </a:lnTo>
                  <a:lnTo>
                    <a:pt x="10" y="173"/>
                  </a:lnTo>
                  <a:lnTo>
                    <a:pt x="15" y="170"/>
                  </a:lnTo>
                  <a:lnTo>
                    <a:pt x="16" y="170"/>
                  </a:lnTo>
                  <a:lnTo>
                    <a:pt x="20" y="167"/>
                  </a:lnTo>
                  <a:lnTo>
                    <a:pt x="21" y="163"/>
                  </a:lnTo>
                  <a:lnTo>
                    <a:pt x="20" y="160"/>
                  </a:lnTo>
                  <a:lnTo>
                    <a:pt x="20" y="158"/>
                  </a:lnTo>
                  <a:lnTo>
                    <a:pt x="19" y="155"/>
                  </a:lnTo>
                  <a:lnTo>
                    <a:pt x="20" y="153"/>
                  </a:lnTo>
                  <a:lnTo>
                    <a:pt x="21" y="152"/>
                  </a:lnTo>
                  <a:lnTo>
                    <a:pt x="22" y="152"/>
                  </a:lnTo>
                  <a:lnTo>
                    <a:pt x="24" y="151"/>
                  </a:lnTo>
                  <a:lnTo>
                    <a:pt x="27" y="151"/>
                  </a:lnTo>
                  <a:lnTo>
                    <a:pt x="28" y="149"/>
                  </a:lnTo>
                  <a:lnTo>
                    <a:pt x="30" y="145"/>
                  </a:lnTo>
                  <a:lnTo>
                    <a:pt x="31" y="141"/>
                  </a:lnTo>
                  <a:lnTo>
                    <a:pt x="34" y="138"/>
                  </a:lnTo>
                  <a:lnTo>
                    <a:pt x="35" y="135"/>
                  </a:lnTo>
                  <a:lnTo>
                    <a:pt x="36" y="134"/>
                  </a:lnTo>
                  <a:lnTo>
                    <a:pt x="36" y="133"/>
                  </a:lnTo>
                  <a:lnTo>
                    <a:pt x="35" y="132"/>
                  </a:lnTo>
                  <a:lnTo>
                    <a:pt x="34" y="132"/>
                  </a:lnTo>
                  <a:lnTo>
                    <a:pt x="31" y="130"/>
                  </a:lnTo>
                  <a:lnTo>
                    <a:pt x="30" y="127"/>
                  </a:lnTo>
                  <a:lnTo>
                    <a:pt x="32" y="121"/>
                  </a:lnTo>
                  <a:lnTo>
                    <a:pt x="36" y="117"/>
                  </a:lnTo>
                  <a:lnTo>
                    <a:pt x="38" y="112"/>
                  </a:lnTo>
                  <a:lnTo>
                    <a:pt x="38" y="107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1" y="102"/>
                  </a:lnTo>
                  <a:lnTo>
                    <a:pt x="41" y="100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8" y="93"/>
                  </a:lnTo>
                  <a:lnTo>
                    <a:pt x="44" y="93"/>
                  </a:lnTo>
                  <a:lnTo>
                    <a:pt x="44" y="83"/>
                  </a:lnTo>
                  <a:lnTo>
                    <a:pt x="48" y="79"/>
                  </a:lnTo>
                  <a:lnTo>
                    <a:pt x="100" y="76"/>
                  </a:lnTo>
                  <a:lnTo>
                    <a:pt x="151" y="70"/>
                  </a:lnTo>
                  <a:lnTo>
                    <a:pt x="151" y="64"/>
                  </a:lnTo>
                  <a:lnTo>
                    <a:pt x="152" y="62"/>
                  </a:lnTo>
                  <a:lnTo>
                    <a:pt x="152" y="60"/>
                  </a:lnTo>
                  <a:lnTo>
                    <a:pt x="151" y="57"/>
                  </a:lnTo>
                  <a:lnTo>
                    <a:pt x="150" y="56"/>
                  </a:lnTo>
                  <a:lnTo>
                    <a:pt x="149" y="56"/>
                  </a:lnTo>
                  <a:lnTo>
                    <a:pt x="163" y="55"/>
                  </a:lnTo>
                  <a:lnTo>
                    <a:pt x="179" y="53"/>
                  </a:lnTo>
                  <a:lnTo>
                    <a:pt x="197" y="51"/>
                  </a:lnTo>
                  <a:lnTo>
                    <a:pt x="251" y="47"/>
                  </a:lnTo>
                  <a:lnTo>
                    <a:pt x="308" y="42"/>
                  </a:lnTo>
                  <a:lnTo>
                    <a:pt x="340" y="37"/>
                  </a:lnTo>
                  <a:lnTo>
                    <a:pt x="371" y="34"/>
                  </a:lnTo>
                  <a:lnTo>
                    <a:pt x="411" y="32"/>
                  </a:lnTo>
                  <a:lnTo>
                    <a:pt x="449" y="28"/>
                  </a:lnTo>
                  <a:lnTo>
                    <a:pt x="471" y="23"/>
                  </a:lnTo>
                  <a:lnTo>
                    <a:pt x="492" y="20"/>
                  </a:lnTo>
                  <a:lnTo>
                    <a:pt x="524" y="16"/>
                  </a:lnTo>
                  <a:lnTo>
                    <a:pt x="554" y="13"/>
                  </a:lnTo>
                  <a:lnTo>
                    <a:pt x="584" y="7"/>
                  </a:lnTo>
                  <a:lnTo>
                    <a:pt x="612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100">
              <a:extLst>
                <a:ext uri="{FF2B5EF4-FFF2-40B4-BE49-F238E27FC236}">
                  <a16:creationId xmlns:a16="http://schemas.microsoft.com/office/drawing/2014/main" id="{1905A5F6-2F61-65E1-7AF2-95EE130BFC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8900" y="3392603"/>
              <a:ext cx="1119959" cy="501555"/>
            </a:xfrm>
            <a:custGeom>
              <a:avLst/>
              <a:gdLst/>
              <a:ahLst/>
              <a:cxnLst>
                <a:cxn ang="0">
                  <a:pos x="598" y="21"/>
                </a:cxn>
                <a:cxn ang="0">
                  <a:pos x="598" y="25"/>
                </a:cxn>
                <a:cxn ang="0">
                  <a:pos x="574" y="22"/>
                </a:cxn>
                <a:cxn ang="0">
                  <a:pos x="586" y="34"/>
                </a:cxn>
                <a:cxn ang="0">
                  <a:pos x="570" y="39"/>
                </a:cxn>
                <a:cxn ang="0">
                  <a:pos x="556" y="50"/>
                </a:cxn>
                <a:cxn ang="0">
                  <a:pos x="537" y="36"/>
                </a:cxn>
                <a:cxn ang="0">
                  <a:pos x="558" y="63"/>
                </a:cxn>
                <a:cxn ang="0">
                  <a:pos x="567" y="57"/>
                </a:cxn>
                <a:cxn ang="0">
                  <a:pos x="574" y="58"/>
                </a:cxn>
                <a:cxn ang="0">
                  <a:pos x="592" y="68"/>
                </a:cxn>
                <a:cxn ang="0">
                  <a:pos x="604" y="78"/>
                </a:cxn>
                <a:cxn ang="0">
                  <a:pos x="614" y="55"/>
                </a:cxn>
                <a:cxn ang="0">
                  <a:pos x="623" y="78"/>
                </a:cxn>
                <a:cxn ang="0">
                  <a:pos x="604" y="106"/>
                </a:cxn>
                <a:cxn ang="0">
                  <a:pos x="580" y="98"/>
                </a:cxn>
                <a:cxn ang="0">
                  <a:pos x="571" y="104"/>
                </a:cxn>
                <a:cxn ang="0">
                  <a:pos x="564" y="98"/>
                </a:cxn>
                <a:cxn ang="0">
                  <a:pos x="560" y="110"/>
                </a:cxn>
                <a:cxn ang="0">
                  <a:pos x="545" y="114"/>
                </a:cxn>
                <a:cxn ang="0">
                  <a:pos x="569" y="127"/>
                </a:cxn>
                <a:cxn ang="0">
                  <a:pos x="567" y="135"/>
                </a:cxn>
                <a:cxn ang="0">
                  <a:pos x="560" y="152"/>
                </a:cxn>
                <a:cxn ang="0">
                  <a:pos x="540" y="148"/>
                </a:cxn>
                <a:cxn ang="0">
                  <a:pos x="569" y="154"/>
                </a:cxn>
                <a:cxn ang="0">
                  <a:pos x="585" y="148"/>
                </a:cxn>
                <a:cxn ang="0">
                  <a:pos x="588" y="162"/>
                </a:cxn>
                <a:cxn ang="0">
                  <a:pos x="581" y="168"/>
                </a:cxn>
                <a:cxn ang="0">
                  <a:pos x="564" y="174"/>
                </a:cxn>
                <a:cxn ang="0">
                  <a:pos x="530" y="197"/>
                </a:cxn>
                <a:cxn ang="0">
                  <a:pos x="522" y="187"/>
                </a:cxn>
                <a:cxn ang="0">
                  <a:pos x="509" y="218"/>
                </a:cxn>
                <a:cxn ang="0">
                  <a:pos x="493" y="244"/>
                </a:cxn>
                <a:cxn ang="0">
                  <a:pos x="462" y="274"/>
                </a:cxn>
                <a:cxn ang="0">
                  <a:pos x="435" y="266"/>
                </a:cxn>
                <a:cxn ang="0">
                  <a:pos x="415" y="253"/>
                </a:cxn>
                <a:cxn ang="0">
                  <a:pos x="403" y="247"/>
                </a:cxn>
                <a:cxn ang="0">
                  <a:pos x="396" y="240"/>
                </a:cxn>
                <a:cxn ang="0">
                  <a:pos x="368" y="221"/>
                </a:cxn>
                <a:cxn ang="0">
                  <a:pos x="333" y="210"/>
                </a:cxn>
                <a:cxn ang="0">
                  <a:pos x="266" y="214"/>
                </a:cxn>
                <a:cxn ang="0">
                  <a:pos x="179" y="203"/>
                </a:cxn>
                <a:cxn ang="0">
                  <a:pos x="129" y="215"/>
                </a:cxn>
                <a:cxn ang="0">
                  <a:pos x="106" y="225"/>
                </a:cxn>
                <a:cxn ang="0">
                  <a:pos x="83" y="236"/>
                </a:cxn>
                <a:cxn ang="0">
                  <a:pos x="0" y="247"/>
                </a:cxn>
                <a:cxn ang="0">
                  <a:pos x="18" y="219"/>
                </a:cxn>
                <a:cxn ang="0">
                  <a:pos x="20" y="203"/>
                </a:cxn>
                <a:cxn ang="0">
                  <a:pos x="61" y="183"/>
                </a:cxn>
                <a:cxn ang="0">
                  <a:pos x="88" y="163"/>
                </a:cxn>
                <a:cxn ang="0">
                  <a:pos x="112" y="139"/>
                </a:cxn>
                <a:cxn ang="0">
                  <a:pos x="132" y="126"/>
                </a:cxn>
                <a:cxn ang="0">
                  <a:pos x="158" y="112"/>
                </a:cxn>
                <a:cxn ang="0">
                  <a:pos x="175" y="70"/>
                </a:cxn>
                <a:cxn ang="0">
                  <a:pos x="347" y="48"/>
                </a:cxn>
                <a:cxn ang="0">
                  <a:pos x="494" y="18"/>
                </a:cxn>
                <a:cxn ang="0">
                  <a:pos x="576" y="0"/>
                </a:cxn>
              </a:cxnLst>
              <a:rect l="0" t="0" r="r" b="b"/>
              <a:pathLst>
                <a:path w="623" h="279">
                  <a:moveTo>
                    <a:pt x="576" y="0"/>
                  </a:moveTo>
                  <a:lnTo>
                    <a:pt x="586" y="2"/>
                  </a:lnTo>
                  <a:lnTo>
                    <a:pt x="593" y="9"/>
                  </a:lnTo>
                  <a:lnTo>
                    <a:pt x="600" y="22"/>
                  </a:lnTo>
                  <a:lnTo>
                    <a:pt x="598" y="21"/>
                  </a:lnTo>
                  <a:lnTo>
                    <a:pt x="597" y="19"/>
                  </a:lnTo>
                  <a:lnTo>
                    <a:pt x="592" y="16"/>
                  </a:lnTo>
                  <a:lnTo>
                    <a:pt x="592" y="20"/>
                  </a:lnTo>
                  <a:lnTo>
                    <a:pt x="593" y="22"/>
                  </a:lnTo>
                  <a:lnTo>
                    <a:pt x="598" y="25"/>
                  </a:lnTo>
                  <a:lnTo>
                    <a:pt x="593" y="27"/>
                  </a:lnTo>
                  <a:lnTo>
                    <a:pt x="590" y="25"/>
                  </a:lnTo>
                  <a:lnTo>
                    <a:pt x="585" y="21"/>
                  </a:lnTo>
                  <a:lnTo>
                    <a:pt x="580" y="20"/>
                  </a:lnTo>
                  <a:lnTo>
                    <a:pt x="574" y="22"/>
                  </a:lnTo>
                  <a:lnTo>
                    <a:pt x="578" y="26"/>
                  </a:lnTo>
                  <a:lnTo>
                    <a:pt x="580" y="27"/>
                  </a:lnTo>
                  <a:lnTo>
                    <a:pt x="584" y="27"/>
                  </a:lnTo>
                  <a:lnTo>
                    <a:pt x="586" y="29"/>
                  </a:lnTo>
                  <a:lnTo>
                    <a:pt x="586" y="34"/>
                  </a:lnTo>
                  <a:lnTo>
                    <a:pt x="583" y="34"/>
                  </a:lnTo>
                  <a:lnTo>
                    <a:pt x="580" y="35"/>
                  </a:lnTo>
                  <a:lnTo>
                    <a:pt x="576" y="35"/>
                  </a:lnTo>
                  <a:lnTo>
                    <a:pt x="573" y="36"/>
                  </a:lnTo>
                  <a:lnTo>
                    <a:pt x="570" y="39"/>
                  </a:lnTo>
                  <a:lnTo>
                    <a:pt x="569" y="41"/>
                  </a:lnTo>
                  <a:lnTo>
                    <a:pt x="567" y="44"/>
                  </a:lnTo>
                  <a:lnTo>
                    <a:pt x="560" y="54"/>
                  </a:lnTo>
                  <a:lnTo>
                    <a:pt x="558" y="51"/>
                  </a:lnTo>
                  <a:lnTo>
                    <a:pt x="556" y="50"/>
                  </a:lnTo>
                  <a:lnTo>
                    <a:pt x="547" y="50"/>
                  </a:lnTo>
                  <a:lnTo>
                    <a:pt x="545" y="43"/>
                  </a:lnTo>
                  <a:lnTo>
                    <a:pt x="544" y="35"/>
                  </a:lnTo>
                  <a:lnTo>
                    <a:pt x="541" y="28"/>
                  </a:lnTo>
                  <a:lnTo>
                    <a:pt x="537" y="36"/>
                  </a:lnTo>
                  <a:lnTo>
                    <a:pt x="538" y="43"/>
                  </a:lnTo>
                  <a:lnTo>
                    <a:pt x="545" y="57"/>
                  </a:lnTo>
                  <a:lnTo>
                    <a:pt x="547" y="64"/>
                  </a:lnTo>
                  <a:lnTo>
                    <a:pt x="556" y="64"/>
                  </a:lnTo>
                  <a:lnTo>
                    <a:pt x="558" y="63"/>
                  </a:lnTo>
                  <a:lnTo>
                    <a:pt x="562" y="61"/>
                  </a:lnTo>
                  <a:lnTo>
                    <a:pt x="564" y="58"/>
                  </a:lnTo>
                  <a:lnTo>
                    <a:pt x="566" y="57"/>
                  </a:lnTo>
                  <a:lnTo>
                    <a:pt x="567" y="56"/>
                  </a:lnTo>
                  <a:lnTo>
                    <a:pt x="567" y="57"/>
                  </a:lnTo>
                  <a:lnTo>
                    <a:pt x="569" y="57"/>
                  </a:lnTo>
                  <a:lnTo>
                    <a:pt x="569" y="58"/>
                  </a:lnTo>
                  <a:lnTo>
                    <a:pt x="570" y="60"/>
                  </a:lnTo>
                  <a:lnTo>
                    <a:pt x="572" y="60"/>
                  </a:lnTo>
                  <a:lnTo>
                    <a:pt x="574" y="58"/>
                  </a:lnTo>
                  <a:lnTo>
                    <a:pt x="584" y="55"/>
                  </a:lnTo>
                  <a:lnTo>
                    <a:pt x="594" y="50"/>
                  </a:lnTo>
                  <a:lnTo>
                    <a:pt x="597" y="57"/>
                  </a:lnTo>
                  <a:lnTo>
                    <a:pt x="597" y="63"/>
                  </a:lnTo>
                  <a:lnTo>
                    <a:pt x="592" y="68"/>
                  </a:lnTo>
                  <a:lnTo>
                    <a:pt x="594" y="69"/>
                  </a:lnTo>
                  <a:lnTo>
                    <a:pt x="595" y="71"/>
                  </a:lnTo>
                  <a:lnTo>
                    <a:pt x="595" y="77"/>
                  </a:lnTo>
                  <a:lnTo>
                    <a:pt x="598" y="82"/>
                  </a:lnTo>
                  <a:lnTo>
                    <a:pt x="604" y="78"/>
                  </a:lnTo>
                  <a:lnTo>
                    <a:pt x="605" y="74"/>
                  </a:lnTo>
                  <a:lnTo>
                    <a:pt x="605" y="61"/>
                  </a:lnTo>
                  <a:lnTo>
                    <a:pt x="606" y="56"/>
                  </a:lnTo>
                  <a:lnTo>
                    <a:pt x="612" y="56"/>
                  </a:lnTo>
                  <a:lnTo>
                    <a:pt x="614" y="55"/>
                  </a:lnTo>
                  <a:lnTo>
                    <a:pt x="614" y="54"/>
                  </a:lnTo>
                  <a:lnTo>
                    <a:pt x="619" y="57"/>
                  </a:lnTo>
                  <a:lnTo>
                    <a:pt x="622" y="63"/>
                  </a:lnTo>
                  <a:lnTo>
                    <a:pt x="623" y="70"/>
                  </a:lnTo>
                  <a:lnTo>
                    <a:pt x="623" y="78"/>
                  </a:lnTo>
                  <a:lnTo>
                    <a:pt x="614" y="78"/>
                  </a:lnTo>
                  <a:lnTo>
                    <a:pt x="613" y="83"/>
                  </a:lnTo>
                  <a:lnTo>
                    <a:pt x="611" y="91"/>
                  </a:lnTo>
                  <a:lnTo>
                    <a:pt x="607" y="99"/>
                  </a:lnTo>
                  <a:lnTo>
                    <a:pt x="604" y="106"/>
                  </a:lnTo>
                  <a:lnTo>
                    <a:pt x="597" y="106"/>
                  </a:lnTo>
                  <a:lnTo>
                    <a:pt x="591" y="107"/>
                  </a:lnTo>
                  <a:lnTo>
                    <a:pt x="585" y="106"/>
                  </a:lnTo>
                  <a:lnTo>
                    <a:pt x="581" y="104"/>
                  </a:lnTo>
                  <a:lnTo>
                    <a:pt x="580" y="98"/>
                  </a:lnTo>
                  <a:lnTo>
                    <a:pt x="578" y="100"/>
                  </a:lnTo>
                  <a:lnTo>
                    <a:pt x="578" y="106"/>
                  </a:lnTo>
                  <a:lnTo>
                    <a:pt x="574" y="106"/>
                  </a:lnTo>
                  <a:lnTo>
                    <a:pt x="572" y="105"/>
                  </a:lnTo>
                  <a:lnTo>
                    <a:pt x="571" y="104"/>
                  </a:lnTo>
                  <a:lnTo>
                    <a:pt x="571" y="97"/>
                  </a:lnTo>
                  <a:lnTo>
                    <a:pt x="570" y="96"/>
                  </a:lnTo>
                  <a:lnTo>
                    <a:pt x="567" y="96"/>
                  </a:lnTo>
                  <a:lnTo>
                    <a:pt x="565" y="97"/>
                  </a:lnTo>
                  <a:lnTo>
                    <a:pt x="564" y="98"/>
                  </a:lnTo>
                  <a:lnTo>
                    <a:pt x="564" y="100"/>
                  </a:lnTo>
                  <a:lnTo>
                    <a:pt x="563" y="103"/>
                  </a:lnTo>
                  <a:lnTo>
                    <a:pt x="563" y="106"/>
                  </a:lnTo>
                  <a:lnTo>
                    <a:pt x="562" y="109"/>
                  </a:lnTo>
                  <a:lnTo>
                    <a:pt x="560" y="110"/>
                  </a:lnTo>
                  <a:lnTo>
                    <a:pt x="550" y="110"/>
                  </a:lnTo>
                  <a:lnTo>
                    <a:pt x="536" y="105"/>
                  </a:lnTo>
                  <a:lnTo>
                    <a:pt x="530" y="106"/>
                  </a:lnTo>
                  <a:lnTo>
                    <a:pt x="537" y="112"/>
                  </a:lnTo>
                  <a:lnTo>
                    <a:pt x="545" y="114"/>
                  </a:lnTo>
                  <a:lnTo>
                    <a:pt x="556" y="117"/>
                  </a:lnTo>
                  <a:lnTo>
                    <a:pt x="574" y="121"/>
                  </a:lnTo>
                  <a:lnTo>
                    <a:pt x="574" y="125"/>
                  </a:lnTo>
                  <a:lnTo>
                    <a:pt x="572" y="127"/>
                  </a:lnTo>
                  <a:lnTo>
                    <a:pt x="569" y="127"/>
                  </a:lnTo>
                  <a:lnTo>
                    <a:pt x="566" y="130"/>
                  </a:lnTo>
                  <a:lnTo>
                    <a:pt x="565" y="132"/>
                  </a:lnTo>
                  <a:lnTo>
                    <a:pt x="566" y="133"/>
                  </a:lnTo>
                  <a:lnTo>
                    <a:pt x="566" y="134"/>
                  </a:lnTo>
                  <a:lnTo>
                    <a:pt x="567" y="135"/>
                  </a:lnTo>
                  <a:lnTo>
                    <a:pt x="572" y="135"/>
                  </a:lnTo>
                  <a:lnTo>
                    <a:pt x="572" y="137"/>
                  </a:lnTo>
                  <a:lnTo>
                    <a:pt x="573" y="138"/>
                  </a:lnTo>
                  <a:lnTo>
                    <a:pt x="572" y="140"/>
                  </a:lnTo>
                  <a:lnTo>
                    <a:pt x="560" y="152"/>
                  </a:lnTo>
                  <a:lnTo>
                    <a:pt x="550" y="146"/>
                  </a:lnTo>
                  <a:lnTo>
                    <a:pt x="538" y="140"/>
                  </a:lnTo>
                  <a:lnTo>
                    <a:pt x="537" y="142"/>
                  </a:lnTo>
                  <a:lnTo>
                    <a:pt x="537" y="146"/>
                  </a:lnTo>
                  <a:lnTo>
                    <a:pt x="540" y="148"/>
                  </a:lnTo>
                  <a:lnTo>
                    <a:pt x="542" y="152"/>
                  </a:lnTo>
                  <a:lnTo>
                    <a:pt x="549" y="156"/>
                  </a:lnTo>
                  <a:lnTo>
                    <a:pt x="552" y="158"/>
                  </a:lnTo>
                  <a:lnTo>
                    <a:pt x="560" y="158"/>
                  </a:lnTo>
                  <a:lnTo>
                    <a:pt x="569" y="154"/>
                  </a:lnTo>
                  <a:lnTo>
                    <a:pt x="577" y="153"/>
                  </a:lnTo>
                  <a:lnTo>
                    <a:pt x="584" y="155"/>
                  </a:lnTo>
                  <a:lnTo>
                    <a:pt x="583" y="152"/>
                  </a:lnTo>
                  <a:lnTo>
                    <a:pt x="583" y="148"/>
                  </a:lnTo>
                  <a:lnTo>
                    <a:pt x="585" y="148"/>
                  </a:lnTo>
                  <a:lnTo>
                    <a:pt x="586" y="149"/>
                  </a:lnTo>
                  <a:lnTo>
                    <a:pt x="586" y="152"/>
                  </a:lnTo>
                  <a:lnTo>
                    <a:pt x="590" y="158"/>
                  </a:lnTo>
                  <a:lnTo>
                    <a:pt x="590" y="160"/>
                  </a:lnTo>
                  <a:lnTo>
                    <a:pt x="588" y="162"/>
                  </a:lnTo>
                  <a:lnTo>
                    <a:pt x="587" y="163"/>
                  </a:lnTo>
                  <a:lnTo>
                    <a:pt x="586" y="166"/>
                  </a:lnTo>
                  <a:lnTo>
                    <a:pt x="586" y="169"/>
                  </a:lnTo>
                  <a:lnTo>
                    <a:pt x="584" y="169"/>
                  </a:lnTo>
                  <a:lnTo>
                    <a:pt x="581" y="168"/>
                  </a:lnTo>
                  <a:lnTo>
                    <a:pt x="580" y="168"/>
                  </a:lnTo>
                  <a:lnTo>
                    <a:pt x="579" y="167"/>
                  </a:lnTo>
                  <a:lnTo>
                    <a:pt x="577" y="166"/>
                  </a:lnTo>
                  <a:lnTo>
                    <a:pt x="572" y="166"/>
                  </a:lnTo>
                  <a:lnTo>
                    <a:pt x="564" y="174"/>
                  </a:lnTo>
                  <a:lnTo>
                    <a:pt x="553" y="179"/>
                  </a:lnTo>
                  <a:lnTo>
                    <a:pt x="541" y="180"/>
                  </a:lnTo>
                  <a:lnTo>
                    <a:pt x="536" y="187"/>
                  </a:lnTo>
                  <a:lnTo>
                    <a:pt x="535" y="190"/>
                  </a:lnTo>
                  <a:lnTo>
                    <a:pt x="530" y="197"/>
                  </a:lnTo>
                  <a:lnTo>
                    <a:pt x="529" y="195"/>
                  </a:lnTo>
                  <a:lnTo>
                    <a:pt x="529" y="194"/>
                  </a:lnTo>
                  <a:lnTo>
                    <a:pt x="528" y="191"/>
                  </a:lnTo>
                  <a:lnTo>
                    <a:pt x="526" y="189"/>
                  </a:lnTo>
                  <a:lnTo>
                    <a:pt x="522" y="187"/>
                  </a:lnTo>
                  <a:lnTo>
                    <a:pt x="519" y="186"/>
                  </a:lnTo>
                  <a:lnTo>
                    <a:pt x="521" y="195"/>
                  </a:lnTo>
                  <a:lnTo>
                    <a:pt x="520" y="204"/>
                  </a:lnTo>
                  <a:lnTo>
                    <a:pt x="515" y="211"/>
                  </a:lnTo>
                  <a:lnTo>
                    <a:pt x="509" y="218"/>
                  </a:lnTo>
                  <a:lnTo>
                    <a:pt x="502" y="226"/>
                  </a:lnTo>
                  <a:lnTo>
                    <a:pt x="498" y="236"/>
                  </a:lnTo>
                  <a:lnTo>
                    <a:pt x="496" y="247"/>
                  </a:lnTo>
                  <a:lnTo>
                    <a:pt x="494" y="246"/>
                  </a:lnTo>
                  <a:lnTo>
                    <a:pt x="493" y="244"/>
                  </a:lnTo>
                  <a:lnTo>
                    <a:pt x="488" y="242"/>
                  </a:lnTo>
                  <a:lnTo>
                    <a:pt x="492" y="259"/>
                  </a:lnTo>
                  <a:lnTo>
                    <a:pt x="491" y="267"/>
                  </a:lnTo>
                  <a:lnTo>
                    <a:pt x="477" y="271"/>
                  </a:lnTo>
                  <a:lnTo>
                    <a:pt x="462" y="274"/>
                  </a:lnTo>
                  <a:lnTo>
                    <a:pt x="449" y="279"/>
                  </a:lnTo>
                  <a:lnTo>
                    <a:pt x="445" y="277"/>
                  </a:lnTo>
                  <a:lnTo>
                    <a:pt x="443" y="273"/>
                  </a:lnTo>
                  <a:lnTo>
                    <a:pt x="437" y="267"/>
                  </a:lnTo>
                  <a:lnTo>
                    <a:pt x="435" y="266"/>
                  </a:lnTo>
                  <a:lnTo>
                    <a:pt x="431" y="265"/>
                  </a:lnTo>
                  <a:lnTo>
                    <a:pt x="429" y="264"/>
                  </a:lnTo>
                  <a:lnTo>
                    <a:pt x="425" y="263"/>
                  </a:lnTo>
                  <a:lnTo>
                    <a:pt x="423" y="261"/>
                  </a:lnTo>
                  <a:lnTo>
                    <a:pt x="415" y="253"/>
                  </a:lnTo>
                  <a:lnTo>
                    <a:pt x="411" y="251"/>
                  </a:lnTo>
                  <a:lnTo>
                    <a:pt x="409" y="250"/>
                  </a:lnTo>
                  <a:lnTo>
                    <a:pt x="408" y="249"/>
                  </a:lnTo>
                  <a:lnTo>
                    <a:pt x="406" y="249"/>
                  </a:lnTo>
                  <a:lnTo>
                    <a:pt x="403" y="247"/>
                  </a:lnTo>
                  <a:lnTo>
                    <a:pt x="402" y="246"/>
                  </a:lnTo>
                  <a:lnTo>
                    <a:pt x="402" y="243"/>
                  </a:lnTo>
                  <a:lnTo>
                    <a:pt x="401" y="242"/>
                  </a:lnTo>
                  <a:lnTo>
                    <a:pt x="399" y="242"/>
                  </a:lnTo>
                  <a:lnTo>
                    <a:pt x="396" y="240"/>
                  </a:lnTo>
                  <a:lnTo>
                    <a:pt x="394" y="240"/>
                  </a:lnTo>
                  <a:lnTo>
                    <a:pt x="392" y="239"/>
                  </a:lnTo>
                  <a:lnTo>
                    <a:pt x="385" y="232"/>
                  </a:lnTo>
                  <a:lnTo>
                    <a:pt x="375" y="225"/>
                  </a:lnTo>
                  <a:lnTo>
                    <a:pt x="368" y="221"/>
                  </a:lnTo>
                  <a:lnTo>
                    <a:pt x="361" y="215"/>
                  </a:lnTo>
                  <a:lnTo>
                    <a:pt x="354" y="210"/>
                  </a:lnTo>
                  <a:lnTo>
                    <a:pt x="350" y="208"/>
                  </a:lnTo>
                  <a:lnTo>
                    <a:pt x="343" y="209"/>
                  </a:lnTo>
                  <a:lnTo>
                    <a:pt x="333" y="210"/>
                  </a:lnTo>
                  <a:lnTo>
                    <a:pt x="323" y="212"/>
                  </a:lnTo>
                  <a:lnTo>
                    <a:pt x="314" y="214"/>
                  </a:lnTo>
                  <a:lnTo>
                    <a:pt x="292" y="218"/>
                  </a:lnTo>
                  <a:lnTo>
                    <a:pt x="268" y="223"/>
                  </a:lnTo>
                  <a:lnTo>
                    <a:pt x="266" y="214"/>
                  </a:lnTo>
                  <a:lnTo>
                    <a:pt x="257" y="200"/>
                  </a:lnTo>
                  <a:lnTo>
                    <a:pt x="237" y="197"/>
                  </a:lnTo>
                  <a:lnTo>
                    <a:pt x="217" y="197"/>
                  </a:lnTo>
                  <a:lnTo>
                    <a:pt x="198" y="200"/>
                  </a:lnTo>
                  <a:lnTo>
                    <a:pt x="179" y="203"/>
                  </a:lnTo>
                  <a:lnTo>
                    <a:pt x="155" y="203"/>
                  </a:lnTo>
                  <a:lnTo>
                    <a:pt x="145" y="205"/>
                  </a:lnTo>
                  <a:lnTo>
                    <a:pt x="141" y="207"/>
                  </a:lnTo>
                  <a:lnTo>
                    <a:pt x="131" y="214"/>
                  </a:lnTo>
                  <a:lnTo>
                    <a:pt x="129" y="215"/>
                  </a:lnTo>
                  <a:lnTo>
                    <a:pt x="126" y="215"/>
                  </a:lnTo>
                  <a:lnTo>
                    <a:pt x="122" y="217"/>
                  </a:lnTo>
                  <a:lnTo>
                    <a:pt x="119" y="219"/>
                  </a:lnTo>
                  <a:lnTo>
                    <a:pt x="108" y="225"/>
                  </a:lnTo>
                  <a:lnTo>
                    <a:pt x="106" y="225"/>
                  </a:lnTo>
                  <a:lnTo>
                    <a:pt x="105" y="226"/>
                  </a:lnTo>
                  <a:lnTo>
                    <a:pt x="103" y="226"/>
                  </a:lnTo>
                  <a:lnTo>
                    <a:pt x="102" y="228"/>
                  </a:lnTo>
                  <a:lnTo>
                    <a:pt x="95" y="232"/>
                  </a:lnTo>
                  <a:lnTo>
                    <a:pt x="83" y="236"/>
                  </a:lnTo>
                  <a:lnTo>
                    <a:pt x="70" y="238"/>
                  </a:lnTo>
                  <a:lnTo>
                    <a:pt x="42" y="240"/>
                  </a:lnTo>
                  <a:lnTo>
                    <a:pt x="30" y="242"/>
                  </a:lnTo>
                  <a:lnTo>
                    <a:pt x="16" y="244"/>
                  </a:lnTo>
                  <a:lnTo>
                    <a:pt x="0" y="247"/>
                  </a:lnTo>
                  <a:lnTo>
                    <a:pt x="0" y="225"/>
                  </a:lnTo>
                  <a:lnTo>
                    <a:pt x="7" y="225"/>
                  </a:lnTo>
                  <a:lnTo>
                    <a:pt x="12" y="223"/>
                  </a:lnTo>
                  <a:lnTo>
                    <a:pt x="13" y="222"/>
                  </a:lnTo>
                  <a:lnTo>
                    <a:pt x="18" y="219"/>
                  </a:lnTo>
                  <a:lnTo>
                    <a:pt x="18" y="214"/>
                  </a:lnTo>
                  <a:lnTo>
                    <a:pt x="19" y="212"/>
                  </a:lnTo>
                  <a:lnTo>
                    <a:pt x="19" y="210"/>
                  </a:lnTo>
                  <a:lnTo>
                    <a:pt x="20" y="209"/>
                  </a:lnTo>
                  <a:lnTo>
                    <a:pt x="20" y="203"/>
                  </a:lnTo>
                  <a:lnTo>
                    <a:pt x="27" y="196"/>
                  </a:lnTo>
                  <a:lnTo>
                    <a:pt x="37" y="193"/>
                  </a:lnTo>
                  <a:lnTo>
                    <a:pt x="47" y="190"/>
                  </a:lnTo>
                  <a:lnTo>
                    <a:pt x="58" y="186"/>
                  </a:lnTo>
                  <a:lnTo>
                    <a:pt x="61" y="183"/>
                  </a:lnTo>
                  <a:lnTo>
                    <a:pt x="63" y="180"/>
                  </a:lnTo>
                  <a:lnTo>
                    <a:pt x="77" y="166"/>
                  </a:lnTo>
                  <a:lnTo>
                    <a:pt x="80" y="165"/>
                  </a:lnTo>
                  <a:lnTo>
                    <a:pt x="81" y="163"/>
                  </a:lnTo>
                  <a:lnTo>
                    <a:pt x="88" y="163"/>
                  </a:lnTo>
                  <a:lnTo>
                    <a:pt x="97" y="148"/>
                  </a:lnTo>
                  <a:lnTo>
                    <a:pt x="108" y="135"/>
                  </a:lnTo>
                  <a:lnTo>
                    <a:pt x="110" y="135"/>
                  </a:lnTo>
                  <a:lnTo>
                    <a:pt x="112" y="138"/>
                  </a:lnTo>
                  <a:lnTo>
                    <a:pt x="112" y="139"/>
                  </a:lnTo>
                  <a:lnTo>
                    <a:pt x="113" y="140"/>
                  </a:lnTo>
                  <a:lnTo>
                    <a:pt x="119" y="140"/>
                  </a:lnTo>
                  <a:lnTo>
                    <a:pt x="124" y="137"/>
                  </a:lnTo>
                  <a:lnTo>
                    <a:pt x="127" y="132"/>
                  </a:lnTo>
                  <a:lnTo>
                    <a:pt x="132" y="126"/>
                  </a:lnTo>
                  <a:lnTo>
                    <a:pt x="138" y="123"/>
                  </a:lnTo>
                  <a:lnTo>
                    <a:pt x="144" y="121"/>
                  </a:lnTo>
                  <a:lnTo>
                    <a:pt x="151" y="124"/>
                  </a:lnTo>
                  <a:lnTo>
                    <a:pt x="155" y="118"/>
                  </a:lnTo>
                  <a:lnTo>
                    <a:pt x="158" y="112"/>
                  </a:lnTo>
                  <a:lnTo>
                    <a:pt x="161" y="105"/>
                  </a:lnTo>
                  <a:lnTo>
                    <a:pt x="166" y="99"/>
                  </a:lnTo>
                  <a:lnTo>
                    <a:pt x="173" y="96"/>
                  </a:lnTo>
                  <a:lnTo>
                    <a:pt x="176" y="78"/>
                  </a:lnTo>
                  <a:lnTo>
                    <a:pt x="175" y="70"/>
                  </a:lnTo>
                  <a:lnTo>
                    <a:pt x="205" y="69"/>
                  </a:lnTo>
                  <a:lnTo>
                    <a:pt x="236" y="67"/>
                  </a:lnTo>
                  <a:lnTo>
                    <a:pt x="266" y="62"/>
                  </a:lnTo>
                  <a:lnTo>
                    <a:pt x="304" y="55"/>
                  </a:lnTo>
                  <a:lnTo>
                    <a:pt x="347" y="48"/>
                  </a:lnTo>
                  <a:lnTo>
                    <a:pt x="392" y="39"/>
                  </a:lnTo>
                  <a:lnTo>
                    <a:pt x="415" y="34"/>
                  </a:lnTo>
                  <a:lnTo>
                    <a:pt x="441" y="28"/>
                  </a:lnTo>
                  <a:lnTo>
                    <a:pt x="469" y="22"/>
                  </a:lnTo>
                  <a:lnTo>
                    <a:pt x="494" y="18"/>
                  </a:lnTo>
                  <a:lnTo>
                    <a:pt x="519" y="14"/>
                  </a:lnTo>
                  <a:lnTo>
                    <a:pt x="533" y="11"/>
                  </a:lnTo>
                  <a:lnTo>
                    <a:pt x="545" y="6"/>
                  </a:lnTo>
                  <a:lnTo>
                    <a:pt x="560" y="2"/>
                  </a:lnTo>
                  <a:lnTo>
                    <a:pt x="57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01">
              <a:extLst>
                <a:ext uri="{FF2B5EF4-FFF2-40B4-BE49-F238E27FC236}">
                  <a16:creationId xmlns:a16="http://schemas.microsoft.com/office/drawing/2014/main" id="{6B029C1F-2FAE-C4FC-096E-0BA1C1A49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1716" y="3818654"/>
              <a:ext cx="710087" cy="744242"/>
            </a:xfrm>
            <a:custGeom>
              <a:avLst/>
              <a:gdLst/>
              <a:ahLst/>
              <a:cxnLst>
                <a:cxn ang="0">
                  <a:pos x="167" y="22"/>
                </a:cxn>
                <a:cxn ang="0">
                  <a:pos x="190" y="42"/>
                </a:cxn>
                <a:cxn ang="0">
                  <a:pos x="206" y="47"/>
                </a:cxn>
                <a:cxn ang="0">
                  <a:pos x="224" y="71"/>
                </a:cxn>
                <a:cxn ang="0">
                  <a:pos x="242" y="93"/>
                </a:cxn>
                <a:cxn ang="0">
                  <a:pos x="248" y="96"/>
                </a:cxn>
                <a:cxn ang="0">
                  <a:pos x="254" y="99"/>
                </a:cxn>
                <a:cxn ang="0">
                  <a:pos x="259" y="101"/>
                </a:cxn>
                <a:cxn ang="0">
                  <a:pos x="265" y="106"/>
                </a:cxn>
                <a:cxn ang="0">
                  <a:pos x="263" y="110"/>
                </a:cxn>
                <a:cxn ang="0">
                  <a:pos x="268" y="112"/>
                </a:cxn>
                <a:cxn ang="0">
                  <a:pos x="291" y="126"/>
                </a:cxn>
                <a:cxn ang="0">
                  <a:pos x="319" y="159"/>
                </a:cxn>
                <a:cxn ang="0">
                  <a:pos x="339" y="181"/>
                </a:cxn>
                <a:cxn ang="0">
                  <a:pos x="347" y="202"/>
                </a:cxn>
                <a:cxn ang="0">
                  <a:pos x="355" y="205"/>
                </a:cxn>
                <a:cxn ang="0">
                  <a:pos x="360" y="210"/>
                </a:cxn>
                <a:cxn ang="0">
                  <a:pos x="361" y="212"/>
                </a:cxn>
                <a:cxn ang="0">
                  <a:pos x="372" y="232"/>
                </a:cxn>
                <a:cxn ang="0">
                  <a:pos x="389" y="246"/>
                </a:cxn>
                <a:cxn ang="0">
                  <a:pos x="387" y="260"/>
                </a:cxn>
                <a:cxn ang="0">
                  <a:pos x="379" y="255"/>
                </a:cxn>
                <a:cxn ang="0">
                  <a:pos x="381" y="275"/>
                </a:cxn>
                <a:cxn ang="0">
                  <a:pos x="372" y="284"/>
                </a:cxn>
                <a:cxn ang="0">
                  <a:pos x="375" y="309"/>
                </a:cxn>
                <a:cxn ang="0">
                  <a:pos x="367" y="314"/>
                </a:cxn>
                <a:cxn ang="0">
                  <a:pos x="360" y="314"/>
                </a:cxn>
                <a:cxn ang="0">
                  <a:pos x="355" y="315"/>
                </a:cxn>
                <a:cxn ang="0">
                  <a:pos x="361" y="318"/>
                </a:cxn>
                <a:cxn ang="0">
                  <a:pos x="369" y="321"/>
                </a:cxn>
                <a:cxn ang="0">
                  <a:pos x="372" y="326"/>
                </a:cxn>
                <a:cxn ang="0">
                  <a:pos x="368" y="331"/>
                </a:cxn>
                <a:cxn ang="0">
                  <a:pos x="361" y="329"/>
                </a:cxn>
                <a:cxn ang="0">
                  <a:pos x="364" y="365"/>
                </a:cxn>
                <a:cxn ang="0">
                  <a:pos x="348" y="373"/>
                </a:cxn>
                <a:cxn ang="0">
                  <a:pos x="322" y="380"/>
                </a:cxn>
                <a:cxn ang="0">
                  <a:pos x="327" y="406"/>
                </a:cxn>
                <a:cxn ang="0">
                  <a:pos x="318" y="410"/>
                </a:cxn>
                <a:cxn ang="0">
                  <a:pos x="316" y="403"/>
                </a:cxn>
                <a:cxn ang="0">
                  <a:pos x="314" y="398"/>
                </a:cxn>
                <a:cxn ang="0">
                  <a:pos x="132" y="407"/>
                </a:cxn>
                <a:cxn ang="0">
                  <a:pos x="112" y="412"/>
                </a:cxn>
                <a:cxn ang="0">
                  <a:pos x="92" y="388"/>
                </a:cxn>
                <a:cxn ang="0">
                  <a:pos x="81" y="371"/>
                </a:cxn>
                <a:cxn ang="0">
                  <a:pos x="81" y="349"/>
                </a:cxn>
                <a:cxn ang="0">
                  <a:pos x="74" y="324"/>
                </a:cxn>
                <a:cxn ang="0">
                  <a:pos x="76" y="286"/>
                </a:cxn>
                <a:cxn ang="0">
                  <a:pos x="77" y="255"/>
                </a:cxn>
                <a:cxn ang="0">
                  <a:pos x="67" y="242"/>
                </a:cxn>
                <a:cxn ang="0">
                  <a:pos x="61" y="231"/>
                </a:cxn>
                <a:cxn ang="0">
                  <a:pos x="47" y="190"/>
                </a:cxn>
                <a:cxn ang="0">
                  <a:pos x="15" y="76"/>
                </a:cxn>
                <a:cxn ang="0">
                  <a:pos x="92" y="13"/>
                </a:cxn>
              </a:cxnLst>
              <a:rect l="0" t="0" r="r" b="b"/>
              <a:pathLst>
                <a:path w="395" h="414">
                  <a:moveTo>
                    <a:pt x="181" y="0"/>
                  </a:moveTo>
                  <a:lnTo>
                    <a:pt x="175" y="12"/>
                  </a:lnTo>
                  <a:lnTo>
                    <a:pt x="167" y="22"/>
                  </a:lnTo>
                  <a:lnTo>
                    <a:pt x="170" y="30"/>
                  </a:lnTo>
                  <a:lnTo>
                    <a:pt x="176" y="35"/>
                  </a:lnTo>
                  <a:lnTo>
                    <a:pt x="190" y="42"/>
                  </a:lnTo>
                  <a:lnTo>
                    <a:pt x="195" y="48"/>
                  </a:lnTo>
                  <a:lnTo>
                    <a:pt x="198" y="47"/>
                  </a:lnTo>
                  <a:lnTo>
                    <a:pt x="206" y="47"/>
                  </a:lnTo>
                  <a:lnTo>
                    <a:pt x="210" y="48"/>
                  </a:lnTo>
                  <a:lnTo>
                    <a:pt x="217" y="58"/>
                  </a:lnTo>
                  <a:lnTo>
                    <a:pt x="224" y="71"/>
                  </a:lnTo>
                  <a:lnTo>
                    <a:pt x="232" y="83"/>
                  </a:lnTo>
                  <a:lnTo>
                    <a:pt x="240" y="92"/>
                  </a:lnTo>
                  <a:lnTo>
                    <a:pt x="242" y="93"/>
                  </a:lnTo>
                  <a:lnTo>
                    <a:pt x="245" y="93"/>
                  </a:lnTo>
                  <a:lnTo>
                    <a:pt x="246" y="94"/>
                  </a:lnTo>
                  <a:lnTo>
                    <a:pt x="248" y="96"/>
                  </a:lnTo>
                  <a:lnTo>
                    <a:pt x="251" y="98"/>
                  </a:lnTo>
                  <a:lnTo>
                    <a:pt x="251" y="99"/>
                  </a:lnTo>
                  <a:lnTo>
                    <a:pt x="254" y="99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9" y="101"/>
                  </a:lnTo>
                  <a:lnTo>
                    <a:pt x="261" y="103"/>
                  </a:lnTo>
                  <a:lnTo>
                    <a:pt x="262" y="105"/>
                  </a:lnTo>
                  <a:lnTo>
                    <a:pt x="265" y="106"/>
                  </a:lnTo>
                  <a:lnTo>
                    <a:pt x="266" y="107"/>
                  </a:lnTo>
                  <a:lnTo>
                    <a:pt x="266" y="110"/>
                  </a:lnTo>
                  <a:lnTo>
                    <a:pt x="263" y="110"/>
                  </a:lnTo>
                  <a:lnTo>
                    <a:pt x="262" y="111"/>
                  </a:lnTo>
                  <a:lnTo>
                    <a:pt x="262" y="112"/>
                  </a:lnTo>
                  <a:lnTo>
                    <a:pt x="268" y="112"/>
                  </a:lnTo>
                  <a:lnTo>
                    <a:pt x="274" y="118"/>
                  </a:lnTo>
                  <a:lnTo>
                    <a:pt x="281" y="121"/>
                  </a:lnTo>
                  <a:lnTo>
                    <a:pt x="291" y="126"/>
                  </a:lnTo>
                  <a:lnTo>
                    <a:pt x="297" y="140"/>
                  </a:lnTo>
                  <a:lnTo>
                    <a:pt x="308" y="150"/>
                  </a:lnTo>
                  <a:lnTo>
                    <a:pt x="319" y="159"/>
                  </a:lnTo>
                  <a:lnTo>
                    <a:pt x="333" y="166"/>
                  </a:lnTo>
                  <a:lnTo>
                    <a:pt x="336" y="174"/>
                  </a:lnTo>
                  <a:lnTo>
                    <a:pt x="339" y="181"/>
                  </a:lnTo>
                  <a:lnTo>
                    <a:pt x="344" y="188"/>
                  </a:lnTo>
                  <a:lnTo>
                    <a:pt x="345" y="197"/>
                  </a:lnTo>
                  <a:lnTo>
                    <a:pt x="347" y="202"/>
                  </a:lnTo>
                  <a:lnTo>
                    <a:pt x="350" y="203"/>
                  </a:lnTo>
                  <a:lnTo>
                    <a:pt x="353" y="204"/>
                  </a:lnTo>
                  <a:lnTo>
                    <a:pt x="355" y="205"/>
                  </a:lnTo>
                  <a:lnTo>
                    <a:pt x="359" y="206"/>
                  </a:lnTo>
                  <a:lnTo>
                    <a:pt x="361" y="208"/>
                  </a:lnTo>
                  <a:lnTo>
                    <a:pt x="360" y="210"/>
                  </a:lnTo>
                  <a:lnTo>
                    <a:pt x="359" y="211"/>
                  </a:lnTo>
                  <a:lnTo>
                    <a:pt x="360" y="212"/>
                  </a:lnTo>
                  <a:lnTo>
                    <a:pt x="361" y="212"/>
                  </a:lnTo>
                  <a:lnTo>
                    <a:pt x="361" y="211"/>
                  </a:lnTo>
                  <a:lnTo>
                    <a:pt x="368" y="221"/>
                  </a:lnTo>
                  <a:lnTo>
                    <a:pt x="372" y="232"/>
                  </a:lnTo>
                  <a:lnTo>
                    <a:pt x="375" y="245"/>
                  </a:lnTo>
                  <a:lnTo>
                    <a:pt x="383" y="244"/>
                  </a:lnTo>
                  <a:lnTo>
                    <a:pt x="389" y="246"/>
                  </a:lnTo>
                  <a:lnTo>
                    <a:pt x="395" y="247"/>
                  </a:lnTo>
                  <a:lnTo>
                    <a:pt x="392" y="258"/>
                  </a:lnTo>
                  <a:lnTo>
                    <a:pt x="387" y="260"/>
                  </a:lnTo>
                  <a:lnTo>
                    <a:pt x="385" y="260"/>
                  </a:lnTo>
                  <a:lnTo>
                    <a:pt x="381" y="259"/>
                  </a:lnTo>
                  <a:lnTo>
                    <a:pt x="379" y="255"/>
                  </a:lnTo>
                  <a:lnTo>
                    <a:pt x="378" y="263"/>
                  </a:lnTo>
                  <a:lnTo>
                    <a:pt x="380" y="269"/>
                  </a:lnTo>
                  <a:lnTo>
                    <a:pt x="381" y="275"/>
                  </a:lnTo>
                  <a:lnTo>
                    <a:pt x="375" y="275"/>
                  </a:lnTo>
                  <a:lnTo>
                    <a:pt x="373" y="279"/>
                  </a:lnTo>
                  <a:lnTo>
                    <a:pt x="372" y="284"/>
                  </a:lnTo>
                  <a:lnTo>
                    <a:pt x="372" y="300"/>
                  </a:lnTo>
                  <a:lnTo>
                    <a:pt x="374" y="305"/>
                  </a:lnTo>
                  <a:lnTo>
                    <a:pt x="375" y="309"/>
                  </a:lnTo>
                  <a:lnTo>
                    <a:pt x="372" y="310"/>
                  </a:lnTo>
                  <a:lnTo>
                    <a:pt x="369" y="312"/>
                  </a:lnTo>
                  <a:lnTo>
                    <a:pt x="367" y="314"/>
                  </a:lnTo>
                  <a:lnTo>
                    <a:pt x="364" y="315"/>
                  </a:lnTo>
                  <a:lnTo>
                    <a:pt x="362" y="314"/>
                  </a:lnTo>
                  <a:lnTo>
                    <a:pt x="360" y="314"/>
                  </a:lnTo>
                  <a:lnTo>
                    <a:pt x="359" y="312"/>
                  </a:lnTo>
                  <a:lnTo>
                    <a:pt x="357" y="314"/>
                  </a:lnTo>
                  <a:lnTo>
                    <a:pt x="355" y="315"/>
                  </a:lnTo>
                  <a:lnTo>
                    <a:pt x="357" y="317"/>
                  </a:lnTo>
                  <a:lnTo>
                    <a:pt x="359" y="318"/>
                  </a:lnTo>
                  <a:lnTo>
                    <a:pt x="361" y="318"/>
                  </a:lnTo>
                  <a:lnTo>
                    <a:pt x="365" y="319"/>
                  </a:lnTo>
                  <a:lnTo>
                    <a:pt x="367" y="319"/>
                  </a:lnTo>
                  <a:lnTo>
                    <a:pt x="369" y="321"/>
                  </a:lnTo>
                  <a:lnTo>
                    <a:pt x="372" y="321"/>
                  </a:lnTo>
                  <a:lnTo>
                    <a:pt x="373" y="323"/>
                  </a:lnTo>
                  <a:lnTo>
                    <a:pt x="372" y="326"/>
                  </a:lnTo>
                  <a:lnTo>
                    <a:pt x="372" y="329"/>
                  </a:lnTo>
                  <a:lnTo>
                    <a:pt x="371" y="330"/>
                  </a:lnTo>
                  <a:lnTo>
                    <a:pt x="368" y="331"/>
                  </a:lnTo>
                  <a:lnTo>
                    <a:pt x="366" y="330"/>
                  </a:lnTo>
                  <a:lnTo>
                    <a:pt x="364" y="330"/>
                  </a:lnTo>
                  <a:lnTo>
                    <a:pt x="361" y="329"/>
                  </a:lnTo>
                  <a:lnTo>
                    <a:pt x="362" y="340"/>
                  </a:lnTo>
                  <a:lnTo>
                    <a:pt x="362" y="358"/>
                  </a:lnTo>
                  <a:lnTo>
                    <a:pt x="364" y="365"/>
                  </a:lnTo>
                  <a:lnTo>
                    <a:pt x="367" y="374"/>
                  </a:lnTo>
                  <a:lnTo>
                    <a:pt x="358" y="374"/>
                  </a:lnTo>
                  <a:lnTo>
                    <a:pt x="348" y="373"/>
                  </a:lnTo>
                  <a:lnTo>
                    <a:pt x="340" y="371"/>
                  </a:lnTo>
                  <a:lnTo>
                    <a:pt x="336" y="366"/>
                  </a:lnTo>
                  <a:lnTo>
                    <a:pt x="322" y="380"/>
                  </a:lnTo>
                  <a:lnTo>
                    <a:pt x="325" y="387"/>
                  </a:lnTo>
                  <a:lnTo>
                    <a:pt x="327" y="396"/>
                  </a:lnTo>
                  <a:lnTo>
                    <a:pt x="327" y="406"/>
                  </a:lnTo>
                  <a:lnTo>
                    <a:pt x="325" y="414"/>
                  </a:lnTo>
                  <a:lnTo>
                    <a:pt x="322" y="414"/>
                  </a:lnTo>
                  <a:lnTo>
                    <a:pt x="318" y="410"/>
                  </a:lnTo>
                  <a:lnTo>
                    <a:pt x="317" y="408"/>
                  </a:lnTo>
                  <a:lnTo>
                    <a:pt x="317" y="406"/>
                  </a:lnTo>
                  <a:lnTo>
                    <a:pt x="316" y="403"/>
                  </a:lnTo>
                  <a:lnTo>
                    <a:pt x="316" y="401"/>
                  </a:lnTo>
                  <a:lnTo>
                    <a:pt x="315" y="399"/>
                  </a:lnTo>
                  <a:lnTo>
                    <a:pt x="314" y="398"/>
                  </a:lnTo>
                  <a:lnTo>
                    <a:pt x="311" y="396"/>
                  </a:lnTo>
                  <a:lnTo>
                    <a:pt x="222" y="402"/>
                  </a:lnTo>
                  <a:lnTo>
                    <a:pt x="132" y="407"/>
                  </a:lnTo>
                  <a:lnTo>
                    <a:pt x="126" y="408"/>
                  </a:lnTo>
                  <a:lnTo>
                    <a:pt x="120" y="410"/>
                  </a:lnTo>
                  <a:lnTo>
                    <a:pt x="112" y="412"/>
                  </a:lnTo>
                  <a:lnTo>
                    <a:pt x="103" y="410"/>
                  </a:lnTo>
                  <a:lnTo>
                    <a:pt x="98" y="400"/>
                  </a:lnTo>
                  <a:lnTo>
                    <a:pt x="92" y="388"/>
                  </a:lnTo>
                  <a:lnTo>
                    <a:pt x="85" y="377"/>
                  </a:lnTo>
                  <a:lnTo>
                    <a:pt x="84" y="374"/>
                  </a:lnTo>
                  <a:lnTo>
                    <a:pt x="81" y="371"/>
                  </a:lnTo>
                  <a:lnTo>
                    <a:pt x="80" y="368"/>
                  </a:lnTo>
                  <a:lnTo>
                    <a:pt x="80" y="359"/>
                  </a:lnTo>
                  <a:lnTo>
                    <a:pt x="81" y="349"/>
                  </a:lnTo>
                  <a:lnTo>
                    <a:pt x="80" y="338"/>
                  </a:lnTo>
                  <a:lnTo>
                    <a:pt x="77" y="330"/>
                  </a:lnTo>
                  <a:lnTo>
                    <a:pt x="74" y="324"/>
                  </a:lnTo>
                  <a:lnTo>
                    <a:pt x="71" y="318"/>
                  </a:lnTo>
                  <a:lnTo>
                    <a:pt x="71" y="302"/>
                  </a:lnTo>
                  <a:lnTo>
                    <a:pt x="76" y="286"/>
                  </a:lnTo>
                  <a:lnTo>
                    <a:pt x="83" y="273"/>
                  </a:lnTo>
                  <a:lnTo>
                    <a:pt x="80" y="265"/>
                  </a:lnTo>
                  <a:lnTo>
                    <a:pt x="77" y="255"/>
                  </a:lnTo>
                  <a:lnTo>
                    <a:pt x="75" y="247"/>
                  </a:lnTo>
                  <a:lnTo>
                    <a:pt x="74" y="246"/>
                  </a:lnTo>
                  <a:lnTo>
                    <a:pt x="67" y="242"/>
                  </a:lnTo>
                  <a:lnTo>
                    <a:pt x="66" y="241"/>
                  </a:lnTo>
                  <a:lnTo>
                    <a:pt x="63" y="238"/>
                  </a:lnTo>
                  <a:lnTo>
                    <a:pt x="61" y="231"/>
                  </a:lnTo>
                  <a:lnTo>
                    <a:pt x="57" y="223"/>
                  </a:lnTo>
                  <a:lnTo>
                    <a:pt x="55" y="217"/>
                  </a:lnTo>
                  <a:lnTo>
                    <a:pt x="47" y="190"/>
                  </a:lnTo>
                  <a:lnTo>
                    <a:pt x="40" y="161"/>
                  </a:lnTo>
                  <a:lnTo>
                    <a:pt x="32" y="132"/>
                  </a:lnTo>
                  <a:lnTo>
                    <a:pt x="15" y="76"/>
                  </a:lnTo>
                  <a:lnTo>
                    <a:pt x="0" y="23"/>
                  </a:lnTo>
                  <a:lnTo>
                    <a:pt x="46" y="17"/>
                  </a:lnTo>
                  <a:lnTo>
                    <a:pt x="92" y="13"/>
                  </a:lnTo>
                  <a:lnTo>
                    <a:pt x="138" y="7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102">
              <a:extLst>
                <a:ext uri="{FF2B5EF4-FFF2-40B4-BE49-F238E27FC236}">
                  <a16:creationId xmlns:a16="http://schemas.microsoft.com/office/drawing/2014/main" id="{F2081F99-1AB0-447C-5B6E-89FF5441BD0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2964" y="3861798"/>
              <a:ext cx="501555" cy="823340"/>
            </a:xfrm>
            <a:custGeom>
              <a:avLst/>
              <a:gdLst/>
              <a:ahLst/>
              <a:cxnLst>
                <a:cxn ang="0">
                  <a:pos x="202" y="46"/>
                </a:cxn>
                <a:cxn ang="0">
                  <a:pos x="232" y="142"/>
                </a:cxn>
                <a:cxn ang="0">
                  <a:pos x="243" y="189"/>
                </a:cxn>
                <a:cxn ang="0">
                  <a:pos x="254" y="215"/>
                </a:cxn>
                <a:cxn ang="0">
                  <a:pos x="263" y="223"/>
                </a:cxn>
                <a:cxn ang="0">
                  <a:pos x="267" y="231"/>
                </a:cxn>
                <a:cxn ang="0">
                  <a:pos x="267" y="243"/>
                </a:cxn>
                <a:cxn ang="0">
                  <a:pos x="267" y="255"/>
                </a:cxn>
                <a:cxn ang="0">
                  <a:pos x="263" y="274"/>
                </a:cxn>
                <a:cxn ang="0">
                  <a:pos x="262" y="294"/>
                </a:cxn>
                <a:cxn ang="0">
                  <a:pos x="271" y="314"/>
                </a:cxn>
                <a:cxn ang="0">
                  <a:pos x="269" y="339"/>
                </a:cxn>
                <a:cxn ang="0">
                  <a:pos x="275" y="351"/>
                </a:cxn>
                <a:cxn ang="0">
                  <a:pos x="279" y="364"/>
                </a:cxn>
                <a:cxn ang="0">
                  <a:pos x="209" y="371"/>
                </a:cxn>
                <a:cxn ang="0">
                  <a:pos x="136" y="382"/>
                </a:cxn>
                <a:cxn ang="0">
                  <a:pos x="100" y="383"/>
                </a:cxn>
                <a:cxn ang="0">
                  <a:pos x="80" y="389"/>
                </a:cxn>
                <a:cxn ang="0">
                  <a:pos x="77" y="404"/>
                </a:cxn>
                <a:cxn ang="0">
                  <a:pos x="88" y="414"/>
                </a:cxn>
                <a:cxn ang="0">
                  <a:pos x="92" y="426"/>
                </a:cxn>
                <a:cxn ang="0">
                  <a:pos x="94" y="444"/>
                </a:cxn>
                <a:cxn ang="0">
                  <a:pos x="91" y="446"/>
                </a:cxn>
                <a:cxn ang="0">
                  <a:pos x="86" y="449"/>
                </a:cxn>
                <a:cxn ang="0">
                  <a:pos x="84" y="448"/>
                </a:cxn>
                <a:cxn ang="0">
                  <a:pos x="79" y="446"/>
                </a:cxn>
                <a:cxn ang="0">
                  <a:pos x="80" y="452"/>
                </a:cxn>
                <a:cxn ang="0">
                  <a:pos x="77" y="458"/>
                </a:cxn>
                <a:cxn ang="0">
                  <a:pos x="70" y="451"/>
                </a:cxn>
                <a:cxn ang="0">
                  <a:pos x="64" y="444"/>
                </a:cxn>
                <a:cxn ang="0">
                  <a:pos x="57" y="431"/>
                </a:cxn>
                <a:cxn ang="0">
                  <a:pos x="46" y="416"/>
                </a:cxn>
                <a:cxn ang="0">
                  <a:pos x="41" y="435"/>
                </a:cxn>
                <a:cxn ang="0">
                  <a:pos x="21" y="449"/>
                </a:cxn>
                <a:cxn ang="0">
                  <a:pos x="15" y="400"/>
                </a:cxn>
                <a:cxn ang="0">
                  <a:pos x="2" y="320"/>
                </a:cxn>
                <a:cxn ang="0">
                  <a:pos x="1" y="277"/>
                </a:cxn>
                <a:cxn ang="0">
                  <a:pos x="5" y="184"/>
                </a:cxn>
                <a:cxn ang="0">
                  <a:pos x="6" y="83"/>
                </a:cxn>
                <a:cxn ang="0">
                  <a:pos x="8" y="31"/>
                </a:cxn>
                <a:cxn ang="0">
                  <a:pos x="2" y="23"/>
                </a:cxn>
                <a:cxn ang="0">
                  <a:pos x="0" y="19"/>
                </a:cxn>
                <a:cxn ang="0">
                  <a:pos x="66" y="14"/>
                </a:cxn>
              </a:cxnLst>
              <a:rect l="0" t="0" r="r" b="b"/>
              <a:pathLst>
                <a:path w="279" h="458">
                  <a:moveTo>
                    <a:pt x="190" y="0"/>
                  </a:moveTo>
                  <a:lnTo>
                    <a:pt x="202" y="46"/>
                  </a:lnTo>
                  <a:lnTo>
                    <a:pt x="218" y="94"/>
                  </a:lnTo>
                  <a:lnTo>
                    <a:pt x="232" y="142"/>
                  </a:lnTo>
                  <a:lnTo>
                    <a:pt x="239" y="174"/>
                  </a:lnTo>
                  <a:lnTo>
                    <a:pt x="243" y="189"/>
                  </a:lnTo>
                  <a:lnTo>
                    <a:pt x="248" y="202"/>
                  </a:lnTo>
                  <a:lnTo>
                    <a:pt x="254" y="215"/>
                  </a:lnTo>
                  <a:lnTo>
                    <a:pt x="260" y="221"/>
                  </a:lnTo>
                  <a:lnTo>
                    <a:pt x="263" y="223"/>
                  </a:lnTo>
                  <a:lnTo>
                    <a:pt x="265" y="227"/>
                  </a:lnTo>
                  <a:lnTo>
                    <a:pt x="267" y="231"/>
                  </a:lnTo>
                  <a:lnTo>
                    <a:pt x="265" y="237"/>
                  </a:lnTo>
                  <a:lnTo>
                    <a:pt x="267" y="243"/>
                  </a:lnTo>
                  <a:lnTo>
                    <a:pt x="271" y="246"/>
                  </a:lnTo>
                  <a:lnTo>
                    <a:pt x="267" y="255"/>
                  </a:lnTo>
                  <a:lnTo>
                    <a:pt x="265" y="263"/>
                  </a:lnTo>
                  <a:lnTo>
                    <a:pt x="263" y="274"/>
                  </a:lnTo>
                  <a:lnTo>
                    <a:pt x="262" y="285"/>
                  </a:lnTo>
                  <a:lnTo>
                    <a:pt x="262" y="294"/>
                  </a:lnTo>
                  <a:lnTo>
                    <a:pt x="265" y="304"/>
                  </a:lnTo>
                  <a:lnTo>
                    <a:pt x="271" y="314"/>
                  </a:lnTo>
                  <a:lnTo>
                    <a:pt x="271" y="334"/>
                  </a:lnTo>
                  <a:lnTo>
                    <a:pt x="269" y="339"/>
                  </a:lnTo>
                  <a:lnTo>
                    <a:pt x="270" y="346"/>
                  </a:lnTo>
                  <a:lnTo>
                    <a:pt x="275" y="351"/>
                  </a:lnTo>
                  <a:lnTo>
                    <a:pt x="278" y="357"/>
                  </a:lnTo>
                  <a:lnTo>
                    <a:pt x="279" y="364"/>
                  </a:lnTo>
                  <a:lnTo>
                    <a:pt x="246" y="367"/>
                  </a:lnTo>
                  <a:lnTo>
                    <a:pt x="209" y="371"/>
                  </a:lnTo>
                  <a:lnTo>
                    <a:pt x="172" y="377"/>
                  </a:lnTo>
                  <a:lnTo>
                    <a:pt x="136" y="382"/>
                  </a:lnTo>
                  <a:lnTo>
                    <a:pt x="112" y="382"/>
                  </a:lnTo>
                  <a:lnTo>
                    <a:pt x="100" y="383"/>
                  </a:lnTo>
                  <a:lnTo>
                    <a:pt x="90" y="384"/>
                  </a:lnTo>
                  <a:lnTo>
                    <a:pt x="80" y="389"/>
                  </a:lnTo>
                  <a:lnTo>
                    <a:pt x="74" y="396"/>
                  </a:lnTo>
                  <a:lnTo>
                    <a:pt x="77" y="404"/>
                  </a:lnTo>
                  <a:lnTo>
                    <a:pt x="83" y="410"/>
                  </a:lnTo>
                  <a:lnTo>
                    <a:pt x="88" y="414"/>
                  </a:lnTo>
                  <a:lnTo>
                    <a:pt x="94" y="420"/>
                  </a:lnTo>
                  <a:lnTo>
                    <a:pt x="92" y="426"/>
                  </a:lnTo>
                  <a:lnTo>
                    <a:pt x="94" y="435"/>
                  </a:lnTo>
                  <a:lnTo>
                    <a:pt x="94" y="444"/>
                  </a:lnTo>
                  <a:lnTo>
                    <a:pt x="93" y="444"/>
                  </a:lnTo>
                  <a:lnTo>
                    <a:pt x="91" y="446"/>
                  </a:lnTo>
                  <a:lnTo>
                    <a:pt x="88" y="447"/>
                  </a:lnTo>
                  <a:lnTo>
                    <a:pt x="86" y="449"/>
                  </a:lnTo>
                  <a:lnTo>
                    <a:pt x="85" y="449"/>
                  </a:lnTo>
                  <a:lnTo>
                    <a:pt x="84" y="448"/>
                  </a:lnTo>
                  <a:lnTo>
                    <a:pt x="83" y="446"/>
                  </a:lnTo>
                  <a:lnTo>
                    <a:pt x="79" y="446"/>
                  </a:lnTo>
                  <a:lnTo>
                    <a:pt x="79" y="449"/>
                  </a:lnTo>
                  <a:lnTo>
                    <a:pt x="80" y="452"/>
                  </a:lnTo>
                  <a:lnTo>
                    <a:pt x="80" y="458"/>
                  </a:lnTo>
                  <a:lnTo>
                    <a:pt x="77" y="458"/>
                  </a:lnTo>
                  <a:lnTo>
                    <a:pt x="72" y="455"/>
                  </a:lnTo>
                  <a:lnTo>
                    <a:pt x="70" y="451"/>
                  </a:lnTo>
                  <a:lnTo>
                    <a:pt x="67" y="447"/>
                  </a:lnTo>
                  <a:lnTo>
                    <a:pt x="64" y="444"/>
                  </a:lnTo>
                  <a:lnTo>
                    <a:pt x="57" y="444"/>
                  </a:lnTo>
                  <a:lnTo>
                    <a:pt x="57" y="431"/>
                  </a:lnTo>
                  <a:lnTo>
                    <a:pt x="53" y="421"/>
                  </a:lnTo>
                  <a:lnTo>
                    <a:pt x="46" y="416"/>
                  </a:lnTo>
                  <a:lnTo>
                    <a:pt x="42" y="425"/>
                  </a:lnTo>
                  <a:lnTo>
                    <a:pt x="41" y="435"/>
                  </a:lnTo>
                  <a:lnTo>
                    <a:pt x="41" y="449"/>
                  </a:lnTo>
                  <a:lnTo>
                    <a:pt x="21" y="449"/>
                  </a:lnTo>
                  <a:lnTo>
                    <a:pt x="16" y="425"/>
                  </a:lnTo>
                  <a:lnTo>
                    <a:pt x="15" y="400"/>
                  </a:lnTo>
                  <a:lnTo>
                    <a:pt x="13" y="376"/>
                  </a:lnTo>
                  <a:lnTo>
                    <a:pt x="2" y="320"/>
                  </a:lnTo>
                  <a:lnTo>
                    <a:pt x="1" y="299"/>
                  </a:lnTo>
                  <a:lnTo>
                    <a:pt x="1" y="277"/>
                  </a:lnTo>
                  <a:lnTo>
                    <a:pt x="5" y="232"/>
                  </a:lnTo>
                  <a:lnTo>
                    <a:pt x="5" y="184"/>
                  </a:lnTo>
                  <a:lnTo>
                    <a:pt x="6" y="133"/>
                  </a:lnTo>
                  <a:lnTo>
                    <a:pt x="6" y="83"/>
                  </a:lnTo>
                  <a:lnTo>
                    <a:pt x="7" y="34"/>
                  </a:lnTo>
                  <a:lnTo>
                    <a:pt x="8" y="31"/>
                  </a:lnTo>
                  <a:lnTo>
                    <a:pt x="5" y="24"/>
                  </a:lnTo>
                  <a:lnTo>
                    <a:pt x="2" y="23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1" y="18"/>
                  </a:lnTo>
                  <a:lnTo>
                    <a:pt x="66" y="14"/>
                  </a:lnTo>
                  <a:lnTo>
                    <a:pt x="19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103">
              <a:extLst>
                <a:ext uri="{FF2B5EF4-FFF2-40B4-BE49-F238E27FC236}">
                  <a16:creationId xmlns:a16="http://schemas.microsoft.com/office/drawing/2014/main" id="{F6FD85A4-FF7E-D3B8-B07B-1CC1D327D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7924" y="3899550"/>
              <a:ext cx="463803" cy="816149"/>
            </a:xfrm>
            <a:custGeom>
              <a:avLst/>
              <a:gdLst/>
              <a:ahLst/>
              <a:cxnLst>
                <a:cxn ang="0">
                  <a:pos x="238" y="6"/>
                </a:cxn>
                <a:cxn ang="0">
                  <a:pos x="238" y="221"/>
                </a:cxn>
                <a:cxn ang="0">
                  <a:pos x="251" y="374"/>
                </a:cxn>
                <a:cxn ang="0">
                  <a:pos x="256" y="426"/>
                </a:cxn>
                <a:cxn ang="0">
                  <a:pos x="257" y="433"/>
                </a:cxn>
                <a:cxn ang="0">
                  <a:pos x="244" y="430"/>
                </a:cxn>
                <a:cxn ang="0">
                  <a:pos x="235" y="433"/>
                </a:cxn>
                <a:cxn ang="0">
                  <a:pos x="224" y="428"/>
                </a:cxn>
                <a:cxn ang="0">
                  <a:pos x="203" y="434"/>
                </a:cxn>
                <a:cxn ang="0">
                  <a:pos x="183" y="442"/>
                </a:cxn>
                <a:cxn ang="0">
                  <a:pos x="177" y="452"/>
                </a:cxn>
                <a:cxn ang="0">
                  <a:pos x="165" y="449"/>
                </a:cxn>
                <a:cxn ang="0">
                  <a:pos x="159" y="434"/>
                </a:cxn>
                <a:cxn ang="0">
                  <a:pos x="152" y="425"/>
                </a:cxn>
                <a:cxn ang="0">
                  <a:pos x="148" y="399"/>
                </a:cxn>
                <a:cxn ang="0">
                  <a:pos x="123" y="382"/>
                </a:cxn>
                <a:cxn ang="0">
                  <a:pos x="35" y="389"/>
                </a:cxn>
                <a:cxn ang="0">
                  <a:pos x="0" y="376"/>
                </a:cxn>
                <a:cxn ang="0">
                  <a:pos x="10" y="367"/>
                </a:cxn>
                <a:cxn ang="0">
                  <a:pos x="10" y="339"/>
                </a:cxn>
                <a:cxn ang="0">
                  <a:pos x="14" y="337"/>
                </a:cxn>
                <a:cxn ang="0">
                  <a:pos x="15" y="328"/>
                </a:cxn>
                <a:cxn ang="0">
                  <a:pos x="18" y="313"/>
                </a:cxn>
                <a:cxn ang="0">
                  <a:pos x="38" y="288"/>
                </a:cxn>
                <a:cxn ang="0">
                  <a:pos x="39" y="279"/>
                </a:cxn>
                <a:cxn ang="0">
                  <a:pos x="40" y="273"/>
                </a:cxn>
                <a:cxn ang="0">
                  <a:pos x="47" y="263"/>
                </a:cxn>
                <a:cxn ang="0">
                  <a:pos x="38" y="257"/>
                </a:cxn>
                <a:cxn ang="0">
                  <a:pos x="38" y="248"/>
                </a:cxn>
                <a:cxn ang="0">
                  <a:pos x="38" y="239"/>
                </a:cxn>
                <a:cxn ang="0">
                  <a:pos x="28" y="237"/>
                </a:cxn>
                <a:cxn ang="0">
                  <a:pos x="36" y="229"/>
                </a:cxn>
                <a:cxn ang="0">
                  <a:pos x="32" y="227"/>
                </a:cxn>
                <a:cxn ang="0">
                  <a:pos x="28" y="218"/>
                </a:cxn>
                <a:cxn ang="0">
                  <a:pos x="33" y="213"/>
                </a:cxn>
                <a:cxn ang="0">
                  <a:pos x="33" y="208"/>
                </a:cxn>
                <a:cxn ang="0">
                  <a:pos x="27" y="207"/>
                </a:cxn>
                <a:cxn ang="0">
                  <a:pos x="24" y="197"/>
                </a:cxn>
                <a:cxn ang="0">
                  <a:pos x="30" y="178"/>
                </a:cxn>
                <a:cxn ang="0">
                  <a:pos x="27" y="164"/>
                </a:cxn>
                <a:cxn ang="0">
                  <a:pos x="27" y="158"/>
                </a:cxn>
                <a:cxn ang="0">
                  <a:pos x="18" y="150"/>
                </a:cxn>
                <a:cxn ang="0">
                  <a:pos x="25" y="137"/>
                </a:cxn>
                <a:cxn ang="0">
                  <a:pos x="30" y="135"/>
                </a:cxn>
                <a:cxn ang="0">
                  <a:pos x="22" y="131"/>
                </a:cxn>
                <a:cxn ang="0">
                  <a:pos x="27" y="129"/>
                </a:cxn>
                <a:cxn ang="0">
                  <a:pos x="30" y="115"/>
                </a:cxn>
                <a:cxn ang="0">
                  <a:pos x="29" y="111"/>
                </a:cxn>
                <a:cxn ang="0">
                  <a:pos x="37" y="107"/>
                </a:cxn>
                <a:cxn ang="0">
                  <a:pos x="43" y="88"/>
                </a:cxn>
                <a:cxn ang="0">
                  <a:pos x="60" y="67"/>
                </a:cxn>
                <a:cxn ang="0">
                  <a:pos x="64" y="48"/>
                </a:cxn>
                <a:cxn ang="0">
                  <a:pos x="72" y="31"/>
                </a:cxn>
                <a:cxn ang="0">
                  <a:pos x="75" y="26"/>
                </a:cxn>
                <a:cxn ang="0">
                  <a:pos x="81" y="14"/>
                </a:cxn>
                <a:cxn ang="0">
                  <a:pos x="236" y="0"/>
                </a:cxn>
              </a:cxnLst>
              <a:rect l="0" t="0" r="r" b="b"/>
              <a:pathLst>
                <a:path w="258" h="454">
                  <a:moveTo>
                    <a:pt x="236" y="0"/>
                  </a:moveTo>
                  <a:lnTo>
                    <a:pt x="236" y="4"/>
                  </a:lnTo>
                  <a:lnTo>
                    <a:pt x="238" y="6"/>
                  </a:lnTo>
                  <a:lnTo>
                    <a:pt x="244" y="6"/>
                  </a:lnTo>
                  <a:lnTo>
                    <a:pt x="242" y="114"/>
                  </a:lnTo>
                  <a:lnTo>
                    <a:pt x="238" y="221"/>
                  </a:lnTo>
                  <a:lnTo>
                    <a:pt x="240" y="273"/>
                  </a:lnTo>
                  <a:lnTo>
                    <a:pt x="244" y="325"/>
                  </a:lnTo>
                  <a:lnTo>
                    <a:pt x="251" y="374"/>
                  </a:lnTo>
                  <a:lnTo>
                    <a:pt x="258" y="421"/>
                  </a:lnTo>
                  <a:lnTo>
                    <a:pt x="258" y="426"/>
                  </a:lnTo>
                  <a:lnTo>
                    <a:pt x="256" y="426"/>
                  </a:lnTo>
                  <a:lnTo>
                    <a:pt x="256" y="428"/>
                  </a:lnTo>
                  <a:lnTo>
                    <a:pt x="257" y="430"/>
                  </a:lnTo>
                  <a:lnTo>
                    <a:pt x="257" y="433"/>
                  </a:lnTo>
                  <a:lnTo>
                    <a:pt x="255" y="434"/>
                  </a:lnTo>
                  <a:lnTo>
                    <a:pt x="251" y="433"/>
                  </a:lnTo>
                  <a:lnTo>
                    <a:pt x="244" y="430"/>
                  </a:lnTo>
                  <a:lnTo>
                    <a:pt x="240" y="432"/>
                  </a:lnTo>
                  <a:lnTo>
                    <a:pt x="238" y="434"/>
                  </a:lnTo>
                  <a:lnTo>
                    <a:pt x="235" y="433"/>
                  </a:lnTo>
                  <a:lnTo>
                    <a:pt x="230" y="431"/>
                  </a:lnTo>
                  <a:lnTo>
                    <a:pt x="227" y="430"/>
                  </a:lnTo>
                  <a:lnTo>
                    <a:pt x="224" y="428"/>
                  </a:lnTo>
                  <a:lnTo>
                    <a:pt x="221" y="428"/>
                  </a:lnTo>
                  <a:lnTo>
                    <a:pt x="212" y="431"/>
                  </a:lnTo>
                  <a:lnTo>
                    <a:pt x="203" y="434"/>
                  </a:lnTo>
                  <a:lnTo>
                    <a:pt x="194" y="439"/>
                  </a:lnTo>
                  <a:lnTo>
                    <a:pt x="185" y="440"/>
                  </a:lnTo>
                  <a:lnTo>
                    <a:pt x="183" y="442"/>
                  </a:lnTo>
                  <a:lnTo>
                    <a:pt x="180" y="446"/>
                  </a:lnTo>
                  <a:lnTo>
                    <a:pt x="179" y="448"/>
                  </a:lnTo>
                  <a:lnTo>
                    <a:pt x="177" y="452"/>
                  </a:lnTo>
                  <a:lnTo>
                    <a:pt x="173" y="454"/>
                  </a:lnTo>
                  <a:lnTo>
                    <a:pt x="167" y="453"/>
                  </a:lnTo>
                  <a:lnTo>
                    <a:pt x="165" y="449"/>
                  </a:lnTo>
                  <a:lnTo>
                    <a:pt x="163" y="445"/>
                  </a:lnTo>
                  <a:lnTo>
                    <a:pt x="162" y="439"/>
                  </a:lnTo>
                  <a:lnTo>
                    <a:pt x="159" y="434"/>
                  </a:lnTo>
                  <a:lnTo>
                    <a:pt x="158" y="431"/>
                  </a:lnTo>
                  <a:lnTo>
                    <a:pt x="156" y="427"/>
                  </a:lnTo>
                  <a:lnTo>
                    <a:pt x="152" y="425"/>
                  </a:lnTo>
                  <a:lnTo>
                    <a:pt x="145" y="418"/>
                  </a:lnTo>
                  <a:lnTo>
                    <a:pt x="145" y="407"/>
                  </a:lnTo>
                  <a:lnTo>
                    <a:pt x="148" y="399"/>
                  </a:lnTo>
                  <a:lnTo>
                    <a:pt x="150" y="392"/>
                  </a:lnTo>
                  <a:lnTo>
                    <a:pt x="151" y="384"/>
                  </a:lnTo>
                  <a:lnTo>
                    <a:pt x="123" y="382"/>
                  </a:lnTo>
                  <a:lnTo>
                    <a:pt x="94" y="383"/>
                  </a:lnTo>
                  <a:lnTo>
                    <a:pt x="65" y="386"/>
                  </a:lnTo>
                  <a:lnTo>
                    <a:pt x="35" y="389"/>
                  </a:lnTo>
                  <a:lnTo>
                    <a:pt x="4" y="390"/>
                  </a:lnTo>
                  <a:lnTo>
                    <a:pt x="1" y="383"/>
                  </a:lnTo>
                  <a:lnTo>
                    <a:pt x="0" y="376"/>
                  </a:lnTo>
                  <a:lnTo>
                    <a:pt x="1" y="370"/>
                  </a:lnTo>
                  <a:lnTo>
                    <a:pt x="4" y="367"/>
                  </a:lnTo>
                  <a:lnTo>
                    <a:pt x="10" y="367"/>
                  </a:lnTo>
                  <a:lnTo>
                    <a:pt x="8" y="362"/>
                  </a:lnTo>
                  <a:lnTo>
                    <a:pt x="8" y="346"/>
                  </a:lnTo>
                  <a:lnTo>
                    <a:pt x="10" y="339"/>
                  </a:lnTo>
                  <a:lnTo>
                    <a:pt x="11" y="339"/>
                  </a:lnTo>
                  <a:lnTo>
                    <a:pt x="13" y="337"/>
                  </a:lnTo>
                  <a:lnTo>
                    <a:pt x="14" y="337"/>
                  </a:lnTo>
                  <a:lnTo>
                    <a:pt x="14" y="336"/>
                  </a:lnTo>
                  <a:lnTo>
                    <a:pt x="11" y="333"/>
                  </a:lnTo>
                  <a:lnTo>
                    <a:pt x="15" y="328"/>
                  </a:lnTo>
                  <a:lnTo>
                    <a:pt x="18" y="325"/>
                  </a:lnTo>
                  <a:lnTo>
                    <a:pt x="21" y="319"/>
                  </a:lnTo>
                  <a:lnTo>
                    <a:pt x="18" y="313"/>
                  </a:lnTo>
                  <a:lnTo>
                    <a:pt x="30" y="305"/>
                  </a:lnTo>
                  <a:lnTo>
                    <a:pt x="38" y="293"/>
                  </a:lnTo>
                  <a:lnTo>
                    <a:pt x="38" y="288"/>
                  </a:lnTo>
                  <a:lnTo>
                    <a:pt x="40" y="284"/>
                  </a:lnTo>
                  <a:lnTo>
                    <a:pt x="40" y="280"/>
                  </a:lnTo>
                  <a:lnTo>
                    <a:pt x="39" y="279"/>
                  </a:lnTo>
                  <a:lnTo>
                    <a:pt x="33" y="279"/>
                  </a:lnTo>
                  <a:lnTo>
                    <a:pt x="37" y="277"/>
                  </a:lnTo>
                  <a:lnTo>
                    <a:pt x="40" y="273"/>
                  </a:lnTo>
                  <a:lnTo>
                    <a:pt x="50" y="269"/>
                  </a:lnTo>
                  <a:lnTo>
                    <a:pt x="49" y="265"/>
                  </a:lnTo>
                  <a:lnTo>
                    <a:pt x="47" y="263"/>
                  </a:lnTo>
                  <a:lnTo>
                    <a:pt x="45" y="262"/>
                  </a:lnTo>
                  <a:lnTo>
                    <a:pt x="43" y="259"/>
                  </a:lnTo>
                  <a:lnTo>
                    <a:pt x="38" y="257"/>
                  </a:lnTo>
                  <a:lnTo>
                    <a:pt x="36" y="255"/>
                  </a:lnTo>
                  <a:lnTo>
                    <a:pt x="38" y="250"/>
                  </a:lnTo>
                  <a:lnTo>
                    <a:pt x="38" y="248"/>
                  </a:lnTo>
                  <a:lnTo>
                    <a:pt x="37" y="246"/>
                  </a:lnTo>
                  <a:lnTo>
                    <a:pt x="37" y="242"/>
                  </a:lnTo>
                  <a:lnTo>
                    <a:pt x="38" y="239"/>
                  </a:lnTo>
                  <a:lnTo>
                    <a:pt x="38" y="238"/>
                  </a:lnTo>
                  <a:lnTo>
                    <a:pt x="36" y="237"/>
                  </a:lnTo>
                  <a:lnTo>
                    <a:pt x="28" y="237"/>
                  </a:lnTo>
                  <a:lnTo>
                    <a:pt x="30" y="235"/>
                  </a:lnTo>
                  <a:lnTo>
                    <a:pt x="32" y="231"/>
                  </a:lnTo>
                  <a:lnTo>
                    <a:pt x="36" y="229"/>
                  </a:lnTo>
                  <a:lnTo>
                    <a:pt x="36" y="228"/>
                  </a:lnTo>
                  <a:lnTo>
                    <a:pt x="33" y="227"/>
                  </a:lnTo>
                  <a:lnTo>
                    <a:pt x="32" y="227"/>
                  </a:lnTo>
                  <a:lnTo>
                    <a:pt x="30" y="225"/>
                  </a:lnTo>
                  <a:lnTo>
                    <a:pt x="28" y="225"/>
                  </a:lnTo>
                  <a:lnTo>
                    <a:pt x="28" y="218"/>
                  </a:lnTo>
                  <a:lnTo>
                    <a:pt x="30" y="217"/>
                  </a:lnTo>
                  <a:lnTo>
                    <a:pt x="31" y="215"/>
                  </a:lnTo>
                  <a:lnTo>
                    <a:pt x="33" y="213"/>
                  </a:lnTo>
                  <a:lnTo>
                    <a:pt x="36" y="211"/>
                  </a:lnTo>
                  <a:lnTo>
                    <a:pt x="35" y="209"/>
                  </a:lnTo>
                  <a:lnTo>
                    <a:pt x="33" y="208"/>
                  </a:lnTo>
                  <a:lnTo>
                    <a:pt x="31" y="208"/>
                  </a:lnTo>
                  <a:lnTo>
                    <a:pt x="29" y="207"/>
                  </a:lnTo>
                  <a:lnTo>
                    <a:pt x="27" y="207"/>
                  </a:lnTo>
                  <a:lnTo>
                    <a:pt x="25" y="206"/>
                  </a:lnTo>
                  <a:lnTo>
                    <a:pt x="24" y="203"/>
                  </a:lnTo>
                  <a:lnTo>
                    <a:pt x="24" y="197"/>
                  </a:lnTo>
                  <a:lnTo>
                    <a:pt x="27" y="194"/>
                  </a:lnTo>
                  <a:lnTo>
                    <a:pt x="31" y="185"/>
                  </a:lnTo>
                  <a:lnTo>
                    <a:pt x="30" y="178"/>
                  </a:lnTo>
                  <a:lnTo>
                    <a:pt x="24" y="172"/>
                  </a:lnTo>
                  <a:lnTo>
                    <a:pt x="24" y="168"/>
                  </a:lnTo>
                  <a:lnTo>
                    <a:pt x="27" y="164"/>
                  </a:lnTo>
                  <a:lnTo>
                    <a:pt x="28" y="163"/>
                  </a:lnTo>
                  <a:lnTo>
                    <a:pt x="28" y="161"/>
                  </a:lnTo>
                  <a:lnTo>
                    <a:pt x="27" y="158"/>
                  </a:lnTo>
                  <a:lnTo>
                    <a:pt x="24" y="157"/>
                  </a:lnTo>
                  <a:lnTo>
                    <a:pt x="20" y="152"/>
                  </a:lnTo>
                  <a:lnTo>
                    <a:pt x="18" y="150"/>
                  </a:lnTo>
                  <a:lnTo>
                    <a:pt x="18" y="147"/>
                  </a:lnTo>
                  <a:lnTo>
                    <a:pt x="22" y="144"/>
                  </a:lnTo>
                  <a:lnTo>
                    <a:pt x="25" y="137"/>
                  </a:lnTo>
                  <a:lnTo>
                    <a:pt x="28" y="136"/>
                  </a:lnTo>
                  <a:lnTo>
                    <a:pt x="30" y="136"/>
                  </a:lnTo>
                  <a:lnTo>
                    <a:pt x="30" y="135"/>
                  </a:lnTo>
                  <a:lnTo>
                    <a:pt x="28" y="133"/>
                  </a:lnTo>
                  <a:lnTo>
                    <a:pt x="22" y="133"/>
                  </a:lnTo>
                  <a:lnTo>
                    <a:pt x="22" y="131"/>
                  </a:lnTo>
                  <a:lnTo>
                    <a:pt x="23" y="130"/>
                  </a:lnTo>
                  <a:lnTo>
                    <a:pt x="24" y="130"/>
                  </a:lnTo>
                  <a:lnTo>
                    <a:pt x="27" y="129"/>
                  </a:lnTo>
                  <a:lnTo>
                    <a:pt x="28" y="129"/>
                  </a:lnTo>
                  <a:lnTo>
                    <a:pt x="30" y="126"/>
                  </a:lnTo>
                  <a:lnTo>
                    <a:pt x="30" y="115"/>
                  </a:lnTo>
                  <a:lnTo>
                    <a:pt x="29" y="114"/>
                  </a:lnTo>
                  <a:lnTo>
                    <a:pt x="28" y="114"/>
                  </a:lnTo>
                  <a:lnTo>
                    <a:pt x="29" y="111"/>
                  </a:lnTo>
                  <a:lnTo>
                    <a:pt x="31" y="109"/>
                  </a:lnTo>
                  <a:lnTo>
                    <a:pt x="33" y="108"/>
                  </a:lnTo>
                  <a:lnTo>
                    <a:pt x="37" y="107"/>
                  </a:lnTo>
                  <a:lnTo>
                    <a:pt x="42" y="104"/>
                  </a:lnTo>
                  <a:lnTo>
                    <a:pt x="40" y="95"/>
                  </a:lnTo>
                  <a:lnTo>
                    <a:pt x="43" y="88"/>
                  </a:lnTo>
                  <a:lnTo>
                    <a:pt x="47" y="81"/>
                  </a:lnTo>
                  <a:lnTo>
                    <a:pt x="54" y="74"/>
                  </a:lnTo>
                  <a:lnTo>
                    <a:pt x="60" y="67"/>
                  </a:lnTo>
                  <a:lnTo>
                    <a:pt x="63" y="60"/>
                  </a:lnTo>
                  <a:lnTo>
                    <a:pt x="61" y="52"/>
                  </a:lnTo>
                  <a:lnTo>
                    <a:pt x="64" y="48"/>
                  </a:lnTo>
                  <a:lnTo>
                    <a:pt x="70" y="42"/>
                  </a:lnTo>
                  <a:lnTo>
                    <a:pt x="70" y="35"/>
                  </a:lnTo>
                  <a:lnTo>
                    <a:pt x="72" y="31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5" y="26"/>
                  </a:lnTo>
                  <a:lnTo>
                    <a:pt x="78" y="23"/>
                  </a:lnTo>
                  <a:lnTo>
                    <a:pt x="81" y="19"/>
                  </a:lnTo>
                  <a:lnTo>
                    <a:pt x="81" y="14"/>
                  </a:lnTo>
                  <a:lnTo>
                    <a:pt x="132" y="10"/>
                  </a:lnTo>
                  <a:lnTo>
                    <a:pt x="185" y="6"/>
                  </a:lnTo>
                  <a:lnTo>
                    <a:pt x="236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04">
              <a:extLst>
                <a:ext uri="{FF2B5EF4-FFF2-40B4-BE49-F238E27FC236}">
                  <a16:creationId xmlns:a16="http://schemas.microsoft.com/office/drawing/2014/main" id="{871CBB24-6EF0-DD9F-A3B9-9ADA2372A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36853" y="4805585"/>
              <a:ext cx="16180" cy="14382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1"/>
                </a:cxn>
                <a:cxn ang="0">
                  <a:pos x="5" y="3"/>
                </a:cxn>
                <a:cxn ang="0">
                  <a:pos x="7" y="5"/>
                </a:cxn>
                <a:cxn ang="0">
                  <a:pos x="9" y="6"/>
                </a:cxn>
                <a:cxn ang="0">
                  <a:pos x="8" y="8"/>
                </a:cxn>
                <a:cxn ang="0">
                  <a:pos x="4" y="8"/>
                </a:cxn>
                <a:cxn ang="0">
                  <a:pos x="2" y="6"/>
                </a:cxn>
                <a:cxn ang="0">
                  <a:pos x="1" y="5"/>
                </a:cxn>
                <a:cxn ang="0">
                  <a:pos x="0" y="3"/>
                </a:cxn>
                <a:cxn ang="0">
                  <a:pos x="1" y="0"/>
                </a:cxn>
              </a:cxnLst>
              <a:rect l="0" t="0" r="r" b="b"/>
              <a:pathLst>
                <a:path w="9" h="8">
                  <a:moveTo>
                    <a:pt x="1" y="0"/>
                  </a:moveTo>
                  <a:lnTo>
                    <a:pt x="2" y="1"/>
                  </a:lnTo>
                  <a:lnTo>
                    <a:pt x="5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8" y="8"/>
                  </a:lnTo>
                  <a:lnTo>
                    <a:pt x="4" y="8"/>
                  </a:lnTo>
                  <a:lnTo>
                    <a:pt x="2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05">
              <a:extLst>
                <a:ext uri="{FF2B5EF4-FFF2-40B4-BE49-F238E27FC236}">
                  <a16:creationId xmlns:a16="http://schemas.microsoft.com/office/drawing/2014/main" id="{EE372EF0-A915-482B-183A-1B0CE8FFC3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06780" y="4490988"/>
              <a:ext cx="1195462" cy="898843"/>
            </a:xfrm>
            <a:custGeom>
              <a:avLst/>
              <a:gdLst/>
              <a:ahLst/>
              <a:cxnLst>
                <a:cxn ang="0">
                  <a:pos x="451" y="0"/>
                </a:cxn>
                <a:cxn ang="0">
                  <a:pos x="486" y="18"/>
                </a:cxn>
                <a:cxn ang="0">
                  <a:pos x="511" y="76"/>
                </a:cxn>
                <a:cxn ang="0">
                  <a:pos x="573" y="171"/>
                </a:cxn>
                <a:cxn ang="0">
                  <a:pos x="566" y="182"/>
                </a:cxn>
                <a:cxn ang="0">
                  <a:pos x="602" y="248"/>
                </a:cxn>
                <a:cxn ang="0">
                  <a:pos x="636" y="304"/>
                </a:cxn>
                <a:cxn ang="0">
                  <a:pos x="649" y="319"/>
                </a:cxn>
                <a:cxn ang="0">
                  <a:pos x="665" y="395"/>
                </a:cxn>
                <a:cxn ang="0">
                  <a:pos x="656" y="452"/>
                </a:cxn>
                <a:cxn ang="0">
                  <a:pos x="655" y="479"/>
                </a:cxn>
                <a:cxn ang="0">
                  <a:pos x="635" y="496"/>
                </a:cxn>
                <a:cxn ang="0">
                  <a:pos x="613" y="496"/>
                </a:cxn>
                <a:cxn ang="0">
                  <a:pos x="596" y="486"/>
                </a:cxn>
                <a:cxn ang="0">
                  <a:pos x="567" y="447"/>
                </a:cxn>
                <a:cxn ang="0">
                  <a:pos x="542" y="440"/>
                </a:cxn>
                <a:cxn ang="0">
                  <a:pos x="509" y="395"/>
                </a:cxn>
                <a:cxn ang="0">
                  <a:pos x="511" y="374"/>
                </a:cxn>
                <a:cxn ang="0">
                  <a:pos x="496" y="377"/>
                </a:cxn>
                <a:cxn ang="0">
                  <a:pos x="489" y="354"/>
                </a:cxn>
                <a:cxn ang="0">
                  <a:pos x="479" y="357"/>
                </a:cxn>
                <a:cxn ang="0">
                  <a:pos x="473" y="362"/>
                </a:cxn>
                <a:cxn ang="0">
                  <a:pos x="447" y="322"/>
                </a:cxn>
                <a:cxn ang="0">
                  <a:pos x="436" y="311"/>
                </a:cxn>
                <a:cxn ang="0">
                  <a:pos x="444" y="300"/>
                </a:cxn>
                <a:cxn ang="0">
                  <a:pos x="452" y="286"/>
                </a:cxn>
                <a:cxn ang="0">
                  <a:pos x="440" y="270"/>
                </a:cxn>
                <a:cxn ang="0">
                  <a:pos x="428" y="270"/>
                </a:cxn>
                <a:cxn ang="0">
                  <a:pos x="431" y="278"/>
                </a:cxn>
                <a:cxn ang="0">
                  <a:pos x="430" y="288"/>
                </a:cxn>
                <a:cxn ang="0">
                  <a:pos x="421" y="283"/>
                </a:cxn>
                <a:cxn ang="0">
                  <a:pos x="419" y="271"/>
                </a:cxn>
                <a:cxn ang="0">
                  <a:pos x="424" y="204"/>
                </a:cxn>
                <a:cxn ang="0">
                  <a:pos x="400" y="158"/>
                </a:cxn>
                <a:cxn ang="0">
                  <a:pos x="386" y="160"/>
                </a:cxn>
                <a:cxn ang="0">
                  <a:pos x="350" y="126"/>
                </a:cxn>
                <a:cxn ang="0">
                  <a:pos x="330" y="110"/>
                </a:cxn>
                <a:cxn ang="0">
                  <a:pos x="319" y="97"/>
                </a:cxn>
                <a:cxn ang="0">
                  <a:pos x="280" y="87"/>
                </a:cxn>
                <a:cxn ang="0">
                  <a:pos x="262" y="98"/>
                </a:cxn>
                <a:cxn ang="0">
                  <a:pos x="258" y="103"/>
                </a:cxn>
                <a:cxn ang="0">
                  <a:pos x="251" y="110"/>
                </a:cxn>
                <a:cxn ang="0">
                  <a:pos x="232" y="129"/>
                </a:cxn>
                <a:cxn ang="0">
                  <a:pos x="221" y="127"/>
                </a:cxn>
                <a:cxn ang="0">
                  <a:pos x="197" y="138"/>
                </a:cxn>
                <a:cxn ang="0">
                  <a:pos x="176" y="111"/>
                </a:cxn>
                <a:cxn ang="0">
                  <a:pos x="160" y="92"/>
                </a:cxn>
                <a:cxn ang="0">
                  <a:pos x="157" y="88"/>
                </a:cxn>
                <a:cxn ang="0">
                  <a:pos x="147" y="85"/>
                </a:cxn>
                <a:cxn ang="0">
                  <a:pos x="126" y="88"/>
                </a:cxn>
                <a:cxn ang="0">
                  <a:pos x="113" y="74"/>
                </a:cxn>
                <a:cxn ang="0">
                  <a:pos x="78" y="82"/>
                </a:cxn>
                <a:cxn ang="0">
                  <a:pos x="50" y="68"/>
                </a:cxn>
                <a:cxn ang="0">
                  <a:pos x="39" y="74"/>
                </a:cxn>
                <a:cxn ang="0">
                  <a:pos x="34" y="81"/>
                </a:cxn>
                <a:cxn ang="0">
                  <a:pos x="22" y="87"/>
                </a:cxn>
                <a:cxn ang="0">
                  <a:pos x="11" y="62"/>
                </a:cxn>
                <a:cxn ang="0">
                  <a:pos x="14" y="36"/>
                </a:cxn>
                <a:cxn ang="0">
                  <a:pos x="203" y="17"/>
                </a:cxn>
                <a:cxn ang="0">
                  <a:pos x="428" y="28"/>
                </a:cxn>
                <a:cxn ang="0">
                  <a:pos x="444" y="38"/>
                </a:cxn>
                <a:cxn ang="0">
                  <a:pos x="444" y="0"/>
                </a:cxn>
              </a:cxnLst>
              <a:rect l="0" t="0" r="r" b="b"/>
              <a:pathLst>
                <a:path w="665" h="500">
                  <a:moveTo>
                    <a:pt x="265" y="104"/>
                  </a:moveTo>
                  <a:lnTo>
                    <a:pt x="263" y="105"/>
                  </a:lnTo>
                  <a:lnTo>
                    <a:pt x="265" y="104"/>
                  </a:lnTo>
                  <a:close/>
                  <a:moveTo>
                    <a:pt x="444" y="0"/>
                  </a:moveTo>
                  <a:lnTo>
                    <a:pt x="451" y="0"/>
                  </a:lnTo>
                  <a:lnTo>
                    <a:pt x="460" y="1"/>
                  </a:lnTo>
                  <a:lnTo>
                    <a:pt x="472" y="4"/>
                  </a:lnTo>
                  <a:lnTo>
                    <a:pt x="483" y="3"/>
                  </a:lnTo>
                  <a:lnTo>
                    <a:pt x="485" y="10"/>
                  </a:lnTo>
                  <a:lnTo>
                    <a:pt x="486" y="18"/>
                  </a:lnTo>
                  <a:lnTo>
                    <a:pt x="488" y="24"/>
                  </a:lnTo>
                  <a:lnTo>
                    <a:pt x="495" y="28"/>
                  </a:lnTo>
                  <a:lnTo>
                    <a:pt x="499" y="45"/>
                  </a:lnTo>
                  <a:lnTo>
                    <a:pt x="504" y="61"/>
                  </a:lnTo>
                  <a:lnTo>
                    <a:pt x="511" y="76"/>
                  </a:lnTo>
                  <a:lnTo>
                    <a:pt x="524" y="102"/>
                  </a:lnTo>
                  <a:lnTo>
                    <a:pt x="538" y="126"/>
                  </a:lnTo>
                  <a:lnTo>
                    <a:pt x="556" y="150"/>
                  </a:lnTo>
                  <a:lnTo>
                    <a:pt x="574" y="169"/>
                  </a:lnTo>
                  <a:lnTo>
                    <a:pt x="573" y="171"/>
                  </a:lnTo>
                  <a:lnTo>
                    <a:pt x="573" y="172"/>
                  </a:lnTo>
                  <a:lnTo>
                    <a:pt x="572" y="171"/>
                  </a:lnTo>
                  <a:lnTo>
                    <a:pt x="570" y="169"/>
                  </a:lnTo>
                  <a:lnTo>
                    <a:pt x="565" y="169"/>
                  </a:lnTo>
                  <a:lnTo>
                    <a:pt x="566" y="182"/>
                  </a:lnTo>
                  <a:lnTo>
                    <a:pt x="571" y="194"/>
                  </a:lnTo>
                  <a:lnTo>
                    <a:pt x="577" y="206"/>
                  </a:lnTo>
                  <a:lnTo>
                    <a:pt x="586" y="222"/>
                  </a:lnTo>
                  <a:lnTo>
                    <a:pt x="596" y="237"/>
                  </a:lnTo>
                  <a:lnTo>
                    <a:pt x="602" y="248"/>
                  </a:lnTo>
                  <a:lnTo>
                    <a:pt x="610" y="257"/>
                  </a:lnTo>
                  <a:lnTo>
                    <a:pt x="616" y="266"/>
                  </a:lnTo>
                  <a:lnTo>
                    <a:pt x="628" y="290"/>
                  </a:lnTo>
                  <a:lnTo>
                    <a:pt x="636" y="299"/>
                  </a:lnTo>
                  <a:lnTo>
                    <a:pt x="636" y="304"/>
                  </a:lnTo>
                  <a:lnTo>
                    <a:pt x="635" y="306"/>
                  </a:lnTo>
                  <a:lnTo>
                    <a:pt x="634" y="307"/>
                  </a:lnTo>
                  <a:lnTo>
                    <a:pt x="632" y="307"/>
                  </a:lnTo>
                  <a:lnTo>
                    <a:pt x="642" y="312"/>
                  </a:lnTo>
                  <a:lnTo>
                    <a:pt x="649" y="319"/>
                  </a:lnTo>
                  <a:lnTo>
                    <a:pt x="653" y="327"/>
                  </a:lnTo>
                  <a:lnTo>
                    <a:pt x="658" y="341"/>
                  </a:lnTo>
                  <a:lnTo>
                    <a:pt x="662" y="355"/>
                  </a:lnTo>
                  <a:lnTo>
                    <a:pt x="664" y="374"/>
                  </a:lnTo>
                  <a:lnTo>
                    <a:pt x="665" y="395"/>
                  </a:lnTo>
                  <a:lnTo>
                    <a:pt x="665" y="416"/>
                  </a:lnTo>
                  <a:lnTo>
                    <a:pt x="664" y="432"/>
                  </a:lnTo>
                  <a:lnTo>
                    <a:pt x="662" y="439"/>
                  </a:lnTo>
                  <a:lnTo>
                    <a:pt x="658" y="445"/>
                  </a:lnTo>
                  <a:lnTo>
                    <a:pt x="656" y="452"/>
                  </a:lnTo>
                  <a:lnTo>
                    <a:pt x="656" y="458"/>
                  </a:lnTo>
                  <a:lnTo>
                    <a:pt x="658" y="465"/>
                  </a:lnTo>
                  <a:lnTo>
                    <a:pt x="658" y="474"/>
                  </a:lnTo>
                  <a:lnTo>
                    <a:pt x="657" y="476"/>
                  </a:lnTo>
                  <a:lnTo>
                    <a:pt x="655" y="479"/>
                  </a:lnTo>
                  <a:lnTo>
                    <a:pt x="652" y="483"/>
                  </a:lnTo>
                  <a:lnTo>
                    <a:pt x="652" y="488"/>
                  </a:lnTo>
                  <a:lnTo>
                    <a:pt x="645" y="489"/>
                  </a:lnTo>
                  <a:lnTo>
                    <a:pt x="639" y="491"/>
                  </a:lnTo>
                  <a:lnTo>
                    <a:pt x="635" y="496"/>
                  </a:lnTo>
                  <a:lnTo>
                    <a:pt x="629" y="498"/>
                  </a:lnTo>
                  <a:lnTo>
                    <a:pt x="623" y="500"/>
                  </a:lnTo>
                  <a:lnTo>
                    <a:pt x="616" y="496"/>
                  </a:lnTo>
                  <a:lnTo>
                    <a:pt x="615" y="495"/>
                  </a:lnTo>
                  <a:lnTo>
                    <a:pt x="613" y="496"/>
                  </a:lnTo>
                  <a:lnTo>
                    <a:pt x="613" y="493"/>
                  </a:lnTo>
                  <a:lnTo>
                    <a:pt x="610" y="489"/>
                  </a:lnTo>
                  <a:lnTo>
                    <a:pt x="608" y="488"/>
                  </a:lnTo>
                  <a:lnTo>
                    <a:pt x="606" y="486"/>
                  </a:lnTo>
                  <a:lnTo>
                    <a:pt x="596" y="486"/>
                  </a:lnTo>
                  <a:lnTo>
                    <a:pt x="586" y="472"/>
                  </a:lnTo>
                  <a:lnTo>
                    <a:pt x="574" y="456"/>
                  </a:lnTo>
                  <a:lnTo>
                    <a:pt x="571" y="453"/>
                  </a:lnTo>
                  <a:lnTo>
                    <a:pt x="568" y="449"/>
                  </a:lnTo>
                  <a:lnTo>
                    <a:pt x="567" y="447"/>
                  </a:lnTo>
                  <a:lnTo>
                    <a:pt x="565" y="445"/>
                  </a:lnTo>
                  <a:lnTo>
                    <a:pt x="561" y="442"/>
                  </a:lnTo>
                  <a:lnTo>
                    <a:pt x="557" y="440"/>
                  </a:lnTo>
                  <a:lnTo>
                    <a:pt x="549" y="439"/>
                  </a:lnTo>
                  <a:lnTo>
                    <a:pt x="542" y="440"/>
                  </a:lnTo>
                  <a:lnTo>
                    <a:pt x="535" y="438"/>
                  </a:lnTo>
                  <a:lnTo>
                    <a:pt x="523" y="417"/>
                  </a:lnTo>
                  <a:lnTo>
                    <a:pt x="521" y="404"/>
                  </a:lnTo>
                  <a:lnTo>
                    <a:pt x="518" y="399"/>
                  </a:lnTo>
                  <a:lnTo>
                    <a:pt x="509" y="395"/>
                  </a:lnTo>
                  <a:lnTo>
                    <a:pt x="511" y="385"/>
                  </a:lnTo>
                  <a:lnTo>
                    <a:pt x="516" y="379"/>
                  </a:lnTo>
                  <a:lnTo>
                    <a:pt x="521" y="372"/>
                  </a:lnTo>
                  <a:lnTo>
                    <a:pt x="514" y="372"/>
                  </a:lnTo>
                  <a:lnTo>
                    <a:pt x="511" y="374"/>
                  </a:lnTo>
                  <a:lnTo>
                    <a:pt x="510" y="376"/>
                  </a:lnTo>
                  <a:lnTo>
                    <a:pt x="509" y="377"/>
                  </a:lnTo>
                  <a:lnTo>
                    <a:pt x="503" y="389"/>
                  </a:lnTo>
                  <a:lnTo>
                    <a:pt x="499" y="384"/>
                  </a:lnTo>
                  <a:lnTo>
                    <a:pt x="496" y="377"/>
                  </a:lnTo>
                  <a:lnTo>
                    <a:pt x="495" y="369"/>
                  </a:lnTo>
                  <a:lnTo>
                    <a:pt x="495" y="360"/>
                  </a:lnTo>
                  <a:lnTo>
                    <a:pt x="497" y="353"/>
                  </a:lnTo>
                  <a:lnTo>
                    <a:pt x="494" y="351"/>
                  </a:lnTo>
                  <a:lnTo>
                    <a:pt x="489" y="354"/>
                  </a:lnTo>
                  <a:lnTo>
                    <a:pt x="483" y="355"/>
                  </a:lnTo>
                  <a:lnTo>
                    <a:pt x="478" y="353"/>
                  </a:lnTo>
                  <a:lnTo>
                    <a:pt x="476" y="354"/>
                  </a:lnTo>
                  <a:lnTo>
                    <a:pt x="476" y="356"/>
                  </a:lnTo>
                  <a:lnTo>
                    <a:pt x="479" y="357"/>
                  </a:lnTo>
                  <a:lnTo>
                    <a:pt x="480" y="358"/>
                  </a:lnTo>
                  <a:lnTo>
                    <a:pt x="482" y="360"/>
                  </a:lnTo>
                  <a:lnTo>
                    <a:pt x="483" y="362"/>
                  </a:lnTo>
                  <a:lnTo>
                    <a:pt x="483" y="367"/>
                  </a:lnTo>
                  <a:lnTo>
                    <a:pt x="473" y="362"/>
                  </a:lnTo>
                  <a:lnTo>
                    <a:pt x="465" y="356"/>
                  </a:lnTo>
                  <a:lnTo>
                    <a:pt x="459" y="347"/>
                  </a:lnTo>
                  <a:lnTo>
                    <a:pt x="454" y="337"/>
                  </a:lnTo>
                  <a:lnTo>
                    <a:pt x="450" y="327"/>
                  </a:lnTo>
                  <a:lnTo>
                    <a:pt x="447" y="322"/>
                  </a:lnTo>
                  <a:lnTo>
                    <a:pt x="445" y="321"/>
                  </a:lnTo>
                  <a:lnTo>
                    <a:pt x="443" y="319"/>
                  </a:lnTo>
                  <a:lnTo>
                    <a:pt x="438" y="316"/>
                  </a:lnTo>
                  <a:lnTo>
                    <a:pt x="437" y="314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9"/>
                  </a:lnTo>
                  <a:lnTo>
                    <a:pt x="443" y="305"/>
                  </a:lnTo>
                  <a:lnTo>
                    <a:pt x="443" y="302"/>
                  </a:lnTo>
                  <a:lnTo>
                    <a:pt x="444" y="300"/>
                  </a:lnTo>
                  <a:lnTo>
                    <a:pt x="444" y="293"/>
                  </a:lnTo>
                  <a:lnTo>
                    <a:pt x="445" y="291"/>
                  </a:lnTo>
                  <a:lnTo>
                    <a:pt x="447" y="290"/>
                  </a:lnTo>
                  <a:lnTo>
                    <a:pt x="450" y="287"/>
                  </a:lnTo>
                  <a:lnTo>
                    <a:pt x="452" y="286"/>
                  </a:lnTo>
                  <a:lnTo>
                    <a:pt x="453" y="284"/>
                  </a:lnTo>
                  <a:lnTo>
                    <a:pt x="453" y="279"/>
                  </a:lnTo>
                  <a:lnTo>
                    <a:pt x="451" y="272"/>
                  </a:lnTo>
                  <a:lnTo>
                    <a:pt x="446" y="270"/>
                  </a:lnTo>
                  <a:lnTo>
                    <a:pt x="440" y="270"/>
                  </a:lnTo>
                  <a:lnTo>
                    <a:pt x="433" y="269"/>
                  </a:lnTo>
                  <a:lnTo>
                    <a:pt x="426" y="265"/>
                  </a:lnTo>
                  <a:lnTo>
                    <a:pt x="425" y="269"/>
                  </a:lnTo>
                  <a:lnTo>
                    <a:pt x="426" y="270"/>
                  </a:lnTo>
                  <a:lnTo>
                    <a:pt x="428" y="270"/>
                  </a:lnTo>
                  <a:lnTo>
                    <a:pt x="428" y="273"/>
                  </a:lnTo>
                  <a:lnTo>
                    <a:pt x="429" y="274"/>
                  </a:lnTo>
                  <a:lnTo>
                    <a:pt x="429" y="277"/>
                  </a:lnTo>
                  <a:lnTo>
                    <a:pt x="430" y="277"/>
                  </a:lnTo>
                  <a:lnTo>
                    <a:pt x="431" y="278"/>
                  </a:lnTo>
                  <a:lnTo>
                    <a:pt x="433" y="278"/>
                  </a:lnTo>
                  <a:lnTo>
                    <a:pt x="436" y="277"/>
                  </a:lnTo>
                  <a:lnTo>
                    <a:pt x="433" y="281"/>
                  </a:lnTo>
                  <a:lnTo>
                    <a:pt x="433" y="287"/>
                  </a:lnTo>
                  <a:lnTo>
                    <a:pt x="430" y="288"/>
                  </a:lnTo>
                  <a:lnTo>
                    <a:pt x="428" y="287"/>
                  </a:lnTo>
                  <a:lnTo>
                    <a:pt x="426" y="287"/>
                  </a:lnTo>
                  <a:lnTo>
                    <a:pt x="424" y="285"/>
                  </a:lnTo>
                  <a:lnTo>
                    <a:pt x="422" y="284"/>
                  </a:lnTo>
                  <a:lnTo>
                    <a:pt x="421" y="283"/>
                  </a:lnTo>
                  <a:lnTo>
                    <a:pt x="416" y="283"/>
                  </a:lnTo>
                  <a:lnTo>
                    <a:pt x="416" y="277"/>
                  </a:lnTo>
                  <a:lnTo>
                    <a:pt x="418" y="274"/>
                  </a:lnTo>
                  <a:lnTo>
                    <a:pt x="418" y="272"/>
                  </a:lnTo>
                  <a:lnTo>
                    <a:pt x="419" y="271"/>
                  </a:lnTo>
                  <a:lnTo>
                    <a:pt x="419" y="269"/>
                  </a:lnTo>
                  <a:lnTo>
                    <a:pt x="421" y="265"/>
                  </a:lnTo>
                  <a:lnTo>
                    <a:pt x="421" y="246"/>
                  </a:lnTo>
                  <a:lnTo>
                    <a:pt x="423" y="227"/>
                  </a:lnTo>
                  <a:lnTo>
                    <a:pt x="424" y="204"/>
                  </a:lnTo>
                  <a:lnTo>
                    <a:pt x="419" y="183"/>
                  </a:lnTo>
                  <a:lnTo>
                    <a:pt x="412" y="179"/>
                  </a:lnTo>
                  <a:lnTo>
                    <a:pt x="408" y="172"/>
                  </a:lnTo>
                  <a:lnTo>
                    <a:pt x="404" y="165"/>
                  </a:lnTo>
                  <a:lnTo>
                    <a:pt x="400" y="158"/>
                  </a:lnTo>
                  <a:lnTo>
                    <a:pt x="397" y="157"/>
                  </a:lnTo>
                  <a:lnTo>
                    <a:pt x="395" y="158"/>
                  </a:lnTo>
                  <a:lnTo>
                    <a:pt x="393" y="158"/>
                  </a:lnTo>
                  <a:lnTo>
                    <a:pt x="388" y="160"/>
                  </a:lnTo>
                  <a:lnTo>
                    <a:pt x="386" y="160"/>
                  </a:lnTo>
                  <a:lnTo>
                    <a:pt x="386" y="158"/>
                  </a:lnTo>
                  <a:lnTo>
                    <a:pt x="376" y="152"/>
                  </a:lnTo>
                  <a:lnTo>
                    <a:pt x="360" y="138"/>
                  </a:lnTo>
                  <a:lnTo>
                    <a:pt x="348" y="133"/>
                  </a:lnTo>
                  <a:lnTo>
                    <a:pt x="350" y="126"/>
                  </a:lnTo>
                  <a:lnTo>
                    <a:pt x="347" y="122"/>
                  </a:lnTo>
                  <a:lnTo>
                    <a:pt x="343" y="118"/>
                  </a:lnTo>
                  <a:lnTo>
                    <a:pt x="338" y="116"/>
                  </a:lnTo>
                  <a:lnTo>
                    <a:pt x="332" y="113"/>
                  </a:lnTo>
                  <a:lnTo>
                    <a:pt x="330" y="110"/>
                  </a:lnTo>
                  <a:lnTo>
                    <a:pt x="329" y="108"/>
                  </a:lnTo>
                  <a:lnTo>
                    <a:pt x="327" y="104"/>
                  </a:lnTo>
                  <a:lnTo>
                    <a:pt x="325" y="102"/>
                  </a:lnTo>
                  <a:lnTo>
                    <a:pt x="324" y="99"/>
                  </a:lnTo>
                  <a:lnTo>
                    <a:pt x="319" y="97"/>
                  </a:lnTo>
                  <a:lnTo>
                    <a:pt x="311" y="94"/>
                  </a:lnTo>
                  <a:lnTo>
                    <a:pt x="302" y="90"/>
                  </a:lnTo>
                  <a:lnTo>
                    <a:pt x="295" y="88"/>
                  </a:lnTo>
                  <a:lnTo>
                    <a:pt x="288" y="87"/>
                  </a:lnTo>
                  <a:lnTo>
                    <a:pt x="280" y="87"/>
                  </a:lnTo>
                  <a:lnTo>
                    <a:pt x="273" y="88"/>
                  </a:lnTo>
                  <a:lnTo>
                    <a:pt x="270" y="89"/>
                  </a:lnTo>
                  <a:lnTo>
                    <a:pt x="267" y="92"/>
                  </a:lnTo>
                  <a:lnTo>
                    <a:pt x="265" y="96"/>
                  </a:lnTo>
                  <a:lnTo>
                    <a:pt x="262" y="98"/>
                  </a:lnTo>
                  <a:lnTo>
                    <a:pt x="260" y="99"/>
                  </a:lnTo>
                  <a:lnTo>
                    <a:pt x="258" y="102"/>
                  </a:lnTo>
                  <a:lnTo>
                    <a:pt x="256" y="102"/>
                  </a:lnTo>
                  <a:lnTo>
                    <a:pt x="256" y="103"/>
                  </a:lnTo>
                  <a:lnTo>
                    <a:pt x="258" y="103"/>
                  </a:lnTo>
                  <a:lnTo>
                    <a:pt x="259" y="104"/>
                  </a:lnTo>
                  <a:lnTo>
                    <a:pt x="261" y="105"/>
                  </a:lnTo>
                  <a:lnTo>
                    <a:pt x="263" y="105"/>
                  </a:lnTo>
                  <a:lnTo>
                    <a:pt x="261" y="106"/>
                  </a:lnTo>
                  <a:lnTo>
                    <a:pt x="251" y="110"/>
                  </a:lnTo>
                  <a:lnTo>
                    <a:pt x="241" y="117"/>
                  </a:lnTo>
                  <a:lnTo>
                    <a:pt x="239" y="120"/>
                  </a:lnTo>
                  <a:lnTo>
                    <a:pt x="235" y="124"/>
                  </a:lnTo>
                  <a:lnTo>
                    <a:pt x="233" y="127"/>
                  </a:lnTo>
                  <a:lnTo>
                    <a:pt x="232" y="129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5" y="123"/>
                  </a:lnTo>
                  <a:lnTo>
                    <a:pt x="223" y="125"/>
                  </a:lnTo>
                  <a:lnTo>
                    <a:pt x="221" y="127"/>
                  </a:lnTo>
                  <a:lnTo>
                    <a:pt x="219" y="131"/>
                  </a:lnTo>
                  <a:lnTo>
                    <a:pt x="217" y="133"/>
                  </a:lnTo>
                  <a:lnTo>
                    <a:pt x="211" y="134"/>
                  </a:lnTo>
                  <a:lnTo>
                    <a:pt x="200" y="134"/>
                  </a:lnTo>
                  <a:lnTo>
                    <a:pt x="197" y="138"/>
                  </a:lnTo>
                  <a:lnTo>
                    <a:pt x="194" y="130"/>
                  </a:lnTo>
                  <a:lnTo>
                    <a:pt x="189" y="122"/>
                  </a:lnTo>
                  <a:lnTo>
                    <a:pt x="183" y="116"/>
                  </a:lnTo>
                  <a:lnTo>
                    <a:pt x="174" y="113"/>
                  </a:lnTo>
                  <a:lnTo>
                    <a:pt x="176" y="111"/>
                  </a:lnTo>
                  <a:lnTo>
                    <a:pt x="180" y="111"/>
                  </a:lnTo>
                  <a:lnTo>
                    <a:pt x="183" y="108"/>
                  </a:lnTo>
                  <a:lnTo>
                    <a:pt x="171" y="101"/>
                  </a:lnTo>
                  <a:lnTo>
                    <a:pt x="157" y="96"/>
                  </a:lnTo>
                  <a:lnTo>
                    <a:pt x="160" y="92"/>
                  </a:lnTo>
                  <a:lnTo>
                    <a:pt x="167" y="85"/>
                  </a:lnTo>
                  <a:lnTo>
                    <a:pt x="169" y="82"/>
                  </a:lnTo>
                  <a:lnTo>
                    <a:pt x="168" y="80"/>
                  </a:lnTo>
                  <a:lnTo>
                    <a:pt x="166" y="80"/>
                  </a:lnTo>
                  <a:lnTo>
                    <a:pt x="157" y="88"/>
                  </a:lnTo>
                  <a:lnTo>
                    <a:pt x="154" y="88"/>
                  </a:lnTo>
                  <a:lnTo>
                    <a:pt x="153" y="87"/>
                  </a:lnTo>
                  <a:lnTo>
                    <a:pt x="150" y="87"/>
                  </a:lnTo>
                  <a:lnTo>
                    <a:pt x="149" y="85"/>
                  </a:lnTo>
                  <a:lnTo>
                    <a:pt x="147" y="85"/>
                  </a:lnTo>
                  <a:lnTo>
                    <a:pt x="145" y="88"/>
                  </a:lnTo>
                  <a:lnTo>
                    <a:pt x="143" y="90"/>
                  </a:lnTo>
                  <a:lnTo>
                    <a:pt x="143" y="94"/>
                  </a:lnTo>
                  <a:lnTo>
                    <a:pt x="138" y="92"/>
                  </a:lnTo>
                  <a:lnTo>
                    <a:pt x="126" y="88"/>
                  </a:lnTo>
                  <a:lnTo>
                    <a:pt x="118" y="88"/>
                  </a:lnTo>
                  <a:lnTo>
                    <a:pt x="121" y="82"/>
                  </a:lnTo>
                  <a:lnTo>
                    <a:pt x="121" y="78"/>
                  </a:lnTo>
                  <a:lnTo>
                    <a:pt x="118" y="76"/>
                  </a:lnTo>
                  <a:lnTo>
                    <a:pt x="113" y="74"/>
                  </a:lnTo>
                  <a:lnTo>
                    <a:pt x="106" y="73"/>
                  </a:lnTo>
                  <a:lnTo>
                    <a:pt x="100" y="71"/>
                  </a:lnTo>
                  <a:lnTo>
                    <a:pt x="96" y="70"/>
                  </a:lnTo>
                  <a:lnTo>
                    <a:pt x="88" y="77"/>
                  </a:lnTo>
                  <a:lnTo>
                    <a:pt x="78" y="82"/>
                  </a:lnTo>
                  <a:lnTo>
                    <a:pt x="67" y="84"/>
                  </a:lnTo>
                  <a:lnTo>
                    <a:pt x="56" y="88"/>
                  </a:lnTo>
                  <a:lnTo>
                    <a:pt x="55" y="83"/>
                  </a:lnTo>
                  <a:lnTo>
                    <a:pt x="53" y="77"/>
                  </a:lnTo>
                  <a:lnTo>
                    <a:pt x="50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6" y="78"/>
                  </a:lnTo>
                  <a:lnTo>
                    <a:pt x="44" y="80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6" y="75"/>
                  </a:lnTo>
                  <a:lnTo>
                    <a:pt x="35" y="76"/>
                  </a:lnTo>
                  <a:lnTo>
                    <a:pt x="35" y="78"/>
                  </a:lnTo>
                  <a:lnTo>
                    <a:pt x="34" y="81"/>
                  </a:lnTo>
                  <a:lnTo>
                    <a:pt x="34" y="84"/>
                  </a:lnTo>
                  <a:lnTo>
                    <a:pt x="33" y="87"/>
                  </a:lnTo>
                  <a:lnTo>
                    <a:pt x="31" y="90"/>
                  </a:lnTo>
                  <a:lnTo>
                    <a:pt x="25" y="90"/>
                  </a:lnTo>
                  <a:lnTo>
                    <a:pt x="22" y="87"/>
                  </a:lnTo>
                  <a:lnTo>
                    <a:pt x="19" y="81"/>
                  </a:lnTo>
                  <a:lnTo>
                    <a:pt x="17" y="76"/>
                  </a:lnTo>
                  <a:lnTo>
                    <a:pt x="20" y="70"/>
                  </a:lnTo>
                  <a:lnTo>
                    <a:pt x="17" y="66"/>
                  </a:lnTo>
                  <a:lnTo>
                    <a:pt x="11" y="62"/>
                  </a:lnTo>
                  <a:lnTo>
                    <a:pt x="1" y="55"/>
                  </a:lnTo>
                  <a:lnTo>
                    <a:pt x="0" y="48"/>
                  </a:lnTo>
                  <a:lnTo>
                    <a:pt x="3" y="41"/>
                  </a:lnTo>
                  <a:lnTo>
                    <a:pt x="8" y="38"/>
                  </a:lnTo>
                  <a:lnTo>
                    <a:pt x="14" y="36"/>
                  </a:lnTo>
                  <a:lnTo>
                    <a:pt x="34" y="36"/>
                  </a:lnTo>
                  <a:lnTo>
                    <a:pt x="75" y="32"/>
                  </a:lnTo>
                  <a:lnTo>
                    <a:pt x="118" y="27"/>
                  </a:lnTo>
                  <a:lnTo>
                    <a:pt x="161" y="21"/>
                  </a:lnTo>
                  <a:lnTo>
                    <a:pt x="203" y="17"/>
                  </a:lnTo>
                  <a:lnTo>
                    <a:pt x="213" y="40"/>
                  </a:lnTo>
                  <a:lnTo>
                    <a:pt x="268" y="38"/>
                  </a:lnTo>
                  <a:lnTo>
                    <a:pt x="323" y="33"/>
                  </a:lnTo>
                  <a:lnTo>
                    <a:pt x="376" y="29"/>
                  </a:lnTo>
                  <a:lnTo>
                    <a:pt x="428" y="28"/>
                  </a:lnTo>
                  <a:lnTo>
                    <a:pt x="428" y="33"/>
                  </a:lnTo>
                  <a:lnTo>
                    <a:pt x="429" y="38"/>
                  </a:lnTo>
                  <a:lnTo>
                    <a:pt x="433" y="42"/>
                  </a:lnTo>
                  <a:lnTo>
                    <a:pt x="440" y="41"/>
                  </a:lnTo>
                  <a:lnTo>
                    <a:pt x="444" y="38"/>
                  </a:lnTo>
                  <a:lnTo>
                    <a:pt x="445" y="32"/>
                  </a:lnTo>
                  <a:lnTo>
                    <a:pt x="445" y="25"/>
                  </a:lnTo>
                  <a:lnTo>
                    <a:pt x="443" y="11"/>
                  </a:lnTo>
                  <a:lnTo>
                    <a:pt x="441" y="5"/>
                  </a:lnTo>
                  <a:lnTo>
                    <a:pt x="444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106">
              <a:extLst>
                <a:ext uri="{FF2B5EF4-FFF2-40B4-BE49-F238E27FC236}">
                  <a16:creationId xmlns:a16="http://schemas.microsoft.com/office/drawing/2014/main" id="{A11715D0-536F-2911-CA12-5C2C1D33D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5578" y="4266278"/>
              <a:ext cx="737051" cy="639976"/>
            </a:xfrm>
            <a:custGeom>
              <a:avLst/>
              <a:gdLst/>
              <a:ahLst/>
              <a:cxnLst>
                <a:cxn ang="0">
                  <a:pos x="217" y="9"/>
                </a:cxn>
                <a:cxn ang="0">
                  <a:pos x="224" y="11"/>
                </a:cxn>
                <a:cxn ang="0">
                  <a:pos x="225" y="28"/>
                </a:cxn>
                <a:cxn ang="0">
                  <a:pos x="228" y="46"/>
                </a:cxn>
                <a:cxn ang="0">
                  <a:pos x="226" y="72"/>
                </a:cxn>
                <a:cxn ang="0">
                  <a:pos x="226" y="87"/>
                </a:cxn>
                <a:cxn ang="0">
                  <a:pos x="212" y="116"/>
                </a:cxn>
                <a:cxn ang="0">
                  <a:pos x="203" y="144"/>
                </a:cxn>
                <a:cxn ang="0">
                  <a:pos x="200" y="159"/>
                </a:cxn>
                <a:cxn ang="0">
                  <a:pos x="196" y="185"/>
                </a:cxn>
                <a:cxn ang="0">
                  <a:pos x="338" y="205"/>
                </a:cxn>
                <a:cxn ang="0">
                  <a:pos x="361" y="254"/>
                </a:cxn>
                <a:cxn ang="0">
                  <a:pos x="327" y="240"/>
                </a:cxn>
                <a:cxn ang="0">
                  <a:pos x="304" y="268"/>
                </a:cxn>
                <a:cxn ang="0">
                  <a:pos x="352" y="262"/>
                </a:cxn>
                <a:cxn ang="0">
                  <a:pos x="344" y="270"/>
                </a:cxn>
                <a:cxn ang="0">
                  <a:pos x="367" y="280"/>
                </a:cxn>
                <a:cxn ang="0">
                  <a:pos x="372" y="266"/>
                </a:cxn>
                <a:cxn ang="0">
                  <a:pos x="383" y="286"/>
                </a:cxn>
                <a:cxn ang="0">
                  <a:pos x="367" y="297"/>
                </a:cxn>
                <a:cxn ang="0">
                  <a:pos x="361" y="306"/>
                </a:cxn>
                <a:cxn ang="0">
                  <a:pos x="365" y="317"/>
                </a:cxn>
                <a:cxn ang="0">
                  <a:pos x="376" y="325"/>
                </a:cxn>
                <a:cxn ang="0">
                  <a:pos x="383" y="325"/>
                </a:cxn>
                <a:cxn ang="0">
                  <a:pos x="392" y="331"/>
                </a:cxn>
                <a:cxn ang="0">
                  <a:pos x="410" y="347"/>
                </a:cxn>
                <a:cxn ang="0">
                  <a:pos x="394" y="342"/>
                </a:cxn>
                <a:cxn ang="0">
                  <a:pos x="384" y="343"/>
                </a:cxn>
                <a:cxn ang="0">
                  <a:pos x="368" y="332"/>
                </a:cxn>
                <a:cxn ang="0">
                  <a:pos x="356" y="326"/>
                </a:cxn>
                <a:cxn ang="0">
                  <a:pos x="333" y="318"/>
                </a:cxn>
                <a:cxn ang="0">
                  <a:pos x="320" y="321"/>
                </a:cxn>
                <a:cxn ang="0">
                  <a:pos x="333" y="332"/>
                </a:cxn>
                <a:cxn ang="0">
                  <a:pos x="326" y="336"/>
                </a:cxn>
                <a:cxn ang="0">
                  <a:pos x="324" y="354"/>
                </a:cxn>
                <a:cxn ang="0">
                  <a:pos x="312" y="340"/>
                </a:cxn>
                <a:cxn ang="0">
                  <a:pos x="299" y="335"/>
                </a:cxn>
                <a:cxn ang="0">
                  <a:pos x="262" y="350"/>
                </a:cxn>
                <a:cxn ang="0">
                  <a:pos x="236" y="314"/>
                </a:cxn>
                <a:cxn ang="0">
                  <a:pos x="217" y="320"/>
                </a:cxn>
                <a:cxn ang="0">
                  <a:pos x="185" y="294"/>
                </a:cxn>
                <a:cxn ang="0">
                  <a:pos x="158" y="311"/>
                </a:cxn>
                <a:cxn ang="0">
                  <a:pos x="158" y="319"/>
                </a:cxn>
                <a:cxn ang="0">
                  <a:pos x="127" y="320"/>
                </a:cxn>
                <a:cxn ang="0">
                  <a:pos x="77" y="305"/>
                </a:cxn>
                <a:cxn ang="0">
                  <a:pos x="58" y="294"/>
                </a:cxn>
                <a:cxn ang="0">
                  <a:pos x="22" y="311"/>
                </a:cxn>
                <a:cxn ang="0">
                  <a:pos x="32" y="300"/>
                </a:cxn>
                <a:cxn ang="0">
                  <a:pos x="35" y="271"/>
                </a:cxn>
                <a:cxn ang="0">
                  <a:pos x="37" y="229"/>
                </a:cxn>
                <a:cxn ang="0">
                  <a:pos x="44" y="173"/>
                </a:cxn>
                <a:cxn ang="0">
                  <a:pos x="27" y="144"/>
                </a:cxn>
                <a:cxn ang="0">
                  <a:pos x="0" y="10"/>
                </a:cxn>
              </a:cxnLst>
              <a:rect l="0" t="0" r="r" b="b"/>
              <a:pathLst>
                <a:path w="410" h="356">
                  <a:moveTo>
                    <a:pt x="191" y="0"/>
                  </a:moveTo>
                  <a:lnTo>
                    <a:pt x="217" y="2"/>
                  </a:lnTo>
                  <a:lnTo>
                    <a:pt x="216" y="5"/>
                  </a:lnTo>
                  <a:lnTo>
                    <a:pt x="214" y="7"/>
                  </a:lnTo>
                  <a:lnTo>
                    <a:pt x="216" y="9"/>
                  </a:lnTo>
                  <a:lnTo>
                    <a:pt x="217" y="9"/>
                  </a:lnTo>
                  <a:lnTo>
                    <a:pt x="219" y="7"/>
                  </a:lnTo>
                  <a:lnTo>
                    <a:pt x="223" y="4"/>
                  </a:lnTo>
                  <a:lnTo>
                    <a:pt x="225" y="5"/>
                  </a:lnTo>
                  <a:lnTo>
                    <a:pt x="225" y="7"/>
                  </a:lnTo>
                  <a:lnTo>
                    <a:pt x="224" y="9"/>
                  </a:lnTo>
                  <a:lnTo>
                    <a:pt x="224" y="11"/>
                  </a:lnTo>
                  <a:lnTo>
                    <a:pt x="223" y="13"/>
                  </a:lnTo>
                  <a:lnTo>
                    <a:pt x="223" y="18"/>
                  </a:lnTo>
                  <a:lnTo>
                    <a:pt x="228" y="24"/>
                  </a:lnTo>
                  <a:lnTo>
                    <a:pt x="228" y="25"/>
                  </a:lnTo>
                  <a:lnTo>
                    <a:pt x="226" y="26"/>
                  </a:lnTo>
                  <a:lnTo>
                    <a:pt x="225" y="28"/>
                  </a:lnTo>
                  <a:lnTo>
                    <a:pt x="223" y="31"/>
                  </a:lnTo>
                  <a:lnTo>
                    <a:pt x="223" y="32"/>
                  </a:lnTo>
                  <a:lnTo>
                    <a:pt x="224" y="34"/>
                  </a:lnTo>
                  <a:lnTo>
                    <a:pt x="226" y="35"/>
                  </a:lnTo>
                  <a:lnTo>
                    <a:pt x="228" y="38"/>
                  </a:lnTo>
                  <a:lnTo>
                    <a:pt x="228" y="46"/>
                  </a:lnTo>
                  <a:lnTo>
                    <a:pt x="233" y="53"/>
                  </a:lnTo>
                  <a:lnTo>
                    <a:pt x="236" y="56"/>
                  </a:lnTo>
                  <a:lnTo>
                    <a:pt x="239" y="60"/>
                  </a:lnTo>
                  <a:lnTo>
                    <a:pt x="236" y="65"/>
                  </a:lnTo>
                  <a:lnTo>
                    <a:pt x="229" y="68"/>
                  </a:lnTo>
                  <a:lnTo>
                    <a:pt x="226" y="72"/>
                  </a:lnTo>
                  <a:lnTo>
                    <a:pt x="225" y="74"/>
                  </a:lnTo>
                  <a:lnTo>
                    <a:pt x="227" y="76"/>
                  </a:lnTo>
                  <a:lnTo>
                    <a:pt x="234" y="80"/>
                  </a:lnTo>
                  <a:lnTo>
                    <a:pt x="231" y="83"/>
                  </a:lnTo>
                  <a:lnTo>
                    <a:pt x="228" y="84"/>
                  </a:lnTo>
                  <a:lnTo>
                    <a:pt x="226" y="87"/>
                  </a:lnTo>
                  <a:lnTo>
                    <a:pt x="226" y="88"/>
                  </a:lnTo>
                  <a:lnTo>
                    <a:pt x="227" y="89"/>
                  </a:lnTo>
                  <a:lnTo>
                    <a:pt x="231" y="89"/>
                  </a:lnTo>
                  <a:lnTo>
                    <a:pt x="223" y="100"/>
                  </a:lnTo>
                  <a:lnTo>
                    <a:pt x="211" y="108"/>
                  </a:lnTo>
                  <a:lnTo>
                    <a:pt x="212" y="116"/>
                  </a:lnTo>
                  <a:lnTo>
                    <a:pt x="207" y="124"/>
                  </a:lnTo>
                  <a:lnTo>
                    <a:pt x="203" y="131"/>
                  </a:lnTo>
                  <a:lnTo>
                    <a:pt x="200" y="137"/>
                  </a:lnTo>
                  <a:lnTo>
                    <a:pt x="200" y="140"/>
                  </a:lnTo>
                  <a:lnTo>
                    <a:pt x="202" y="143"/>
                  </a:lnTo>
                  <a:lnTo>
                    <a:pt x="203" y="144"/>
                  </a:lnTo>
                  <a:lnTo>
                    <a:pt x="203" y="147"/>
                  </a:lnTo>
                  <a:lnTo>
                    <a:pt x="197" y="147"/>
                  </a:lnTo>
                  <a:lnTo>
                    <a:pt x="197" y="151"/>
                  </a:lnTo>
                  <a:lnTo>
                    <a:pt x="199" y="153"/>
                  </a:lnTo>
                  <a:lnTo>
                    <a:pt x="200" y="156"/>
                  </a:lnTo>
                  <a:lnTo>
                    <a:pt x="200" y="159"/>
                  </a:lnTo>
                  <a:lnTo>
                    <a:pt x="198" y="160"/>
                  </a:lnTo>
                  <a:lnTo>
                    <a:pt x="197" y="160"/>
                  </a:lnTo>
                  <a:lnTo>
                    <a:pt x="195" y="161"/>
                  </a:lnTo>
                  <a:lnTo>
                    <a:pt x="191" y="161"/>
                  </a:lnTo>
                  <a:lnTo>
                    <a:pt x="196" y="178"/>
                  </a:lnTo>
                  <a:lnTo>
                    <a:pt x="196" y="185"/>
                  </a:lnTo>
                  <a:lnTo>
                    <a:pt x="191" y="191"/>
                  </a:lnTo>
                  <a:lnTo>
                    <a:pt x="269" y="185"/>
                  </a:lnTo>
                  <a:lnTo>
                    <a:pt x="346" y="179"/>
                  </a:lnTo>
                  <a:lnTo>
                    <a:pt x="344" y="187"/>
                  </a:lnTo>
                  <a:lnTo>
                    <a:pt x="341" y="196"/>
                  </a:lnTo>
                  <a:lnTo>
                    <a:pt x="338" y="205"/>
                  </a:lnTo>
                  <a:lnTo>
                    <a:pt x="342" y="216"/>
                  </a:lnTo>
                  <a:lnTo>
                    <a:pt x="349" y="227"/>
                  </a:lnTo>
                  <a:lnTo>
                    <a:pt x="356" y="236"/>
                  </a:lnTo>
                  <a:lnTo>
                    <a:pt x="363" y="249"/>
                  </a:lnTo>
                  <a:lnTo>
                    <a:pt x="362" y="252"/>
                  </a:lnTo>
                  <a:lnTo>
                    <a:pt x="361" y="254"/>
                  </a:lnTo>
                  <a:lnTo>
                    <a:pt x="359" y="254"/>
                  </a:lnTo>
                  <a:lnTo>
                    <a:pt x="354" y="249"/>
                  </a:lnTo>
                  <a:lnTo>
                    <a:pt x="349" y="247"/>
                  </a:lnTo>
                  <a:lnTo>
                    <a:pt x="335" y="247"/>
                  </a:lnTo>
                  <a:lnTo>
                    <a:pt x="332" y="244"/>
                  </a:lnTo>
                  <a:lnTo>
                    <a:pt x="327" y="240"/>
                  </a:lnTo>
                  <a:lnTo>
                    <a:pt x="323" y="236"/>
                  </a:lnTo>
                  <a:lnTo>
                    <a:pt x="316" y="235"/>
                  </a:lnTo>
                  <a:lnTo>
                    <a:pt x="306" y="242"/>
                  </a:lnTo>
                  <a:lnTo>
                    <a:pt x="299" y="251"/>
                  </a:lnTo>
                  <a:lnTo>
                    <a:pt x="296" y="263"/>
                  </a:lnTo>
                  <a:lnTo>
                    <a:pt x="304" y="268"/>
                  </a:lnTo>
                  <a:lnTo>
                    <a:pt x="313" y="269"/>
                  </a:lnTo>
                  <a:lnTo>
                    <a:pt x="325" y="268"/>
                  </a:lnTo>
                  <a:lnTo>
                    <a:pt x="335" y="265"/>
                  </a:lnTo>
                  <a:lnTo>
                    <a:pt x="344" y="262"/>
                  </a:lnTo>
                  <a:lnTo>
                    <a:pt x="349" y="261"/>
                  </a:lnTo>
                  <a:lnTo>
                    <a:pt x="352" y="262"/>
                  </a:lnTo>
                  <a:lnTo>
                    <a:pt x="352" y="264"/>
                  </a:lnTo>
                  <a:lnTo>
                    <a:pt x="351" y="265"/>
                  </a:lnTo>
                  <a:lnTo>
                    <a:pt x="348" y="266"/>
                  </a:lnTo>
                  <a:lnTo>
                    <a:pt x="347" y="268"/>
                  </a:lnTo>
                  <a:lnTo>
                    <a:pt x="345" y="269"/>
                  </a:lnTo>
                  <a:lnTo>
                    <a:pt x="344" y="270"/>
                  </a:lnTo>
                  <a:lnTo>
                    <a:pt x="344" y="272"/>
                  </a:lnTo>
                  <a:lnTo>
                    <a:pt x="348" y="277"/>
                  </a:lnTo>
                  <a:lnTo>
                    <a:pt x="356" y="280"/>
                  </a:lnTo>
                  <a:lnTo>
                    <a:pt x="363" y="283"/>
                  </a:lnTo>
                  <a:lnTo>
                    <a:pt x="366" y="282"/>
                  </a:lnTo>
                  <a:lnTo>
                    <a:pt x="367" y="280"/>
                  </a:lnTo>
                  <a:lnTo>
                    <a:pt x="368" y="278"/>
                  </a:lnTo>
                  <a:lnTo>
                    <a:pt x="368" y="276"/>
                  </a:lnTo>
                  <a:lnTo>
                    <a:pt x="369" y="273"/>
                  </a:lnTo>
                  <a:lnTo>
                    <a:pt x="369" y="270"/>
                  </a:lnTo>
                  <a:lnTo>
                    <a:pt x="370" y="269"/>
                  </a:lnTo>
                  <a:lnTo>
                    <a:pt x="372" y="266"/>
                  </a:lnTo>
                  <a:lnTo>
                    <a:pt x="377" y="266"/>
                  </a:lnTo>
                  <a:lnTo>
                    <a:pt x="376" y="272"/>
                  </a:lnTo>
                  <a:lnTo>
                    <a:pt x="377" y="276"/>
                  </a:lnTo>
                  <a:lnTo>
                    <a:pt x="380" y="278"/>
                  </a:lnTo>
                  <a:lnTo>
                    <a:pt x="382" y="282"/>
                  </a:lnTo>
                  <a:lnTo>
                    <a:pt x="383" y="286"/>
                  </a:lnTo>
                  <a:lnTo>
                    <a:pt x="377" y="286"/>
                  </a:lnTo>
                  <a:lnTo>
                    <a:pt x="373" y="287"/>
                  </a:lnTo>
                  <a:lnTo>
                    <a:pt x="370" y="289"/>
                  </a:lnTo>
                  <a:lnTo>
                    <a:pt x="368" y="291"/>
                  </a:lnTo>
                  <a:lnTo>
                    <a:pt x="367" y="293"/>
                  </a:lnTo>
                  <a:lnTo>
                    <a:pt x="367" y="297"/>
                  </a:lnTo>
                  <a:lnTo>
                    <a:pt x="369" y="300"/>
                  </a:lnTo>
                  <a:lnTo>
                    <a:pt x="363" y="300"/>
                  </a:lnTo>
                  <a:lnTo>
                    <a:pt x="362" y="301"/>
                  </a:lnTo>
                  <a:lnTo>
                    <a:pt x="362" y="304"/>
                  </a:lnTo>
                  <a:lnTo>
                    <a:pt x="361" y="305"/>
                  </a:lnTo>
                  <a:lnTo>
                    <a:pt x="361" y="306"/>
                  </a:lnTo>
                  <a:lnTo>
                    <a:pt x="360" y="307"/>
                  </a:lnTo>
                  <a:lnTo>
                    <a:pt x="358" y="308"/>
                  </a:lnTo>
                  <a:lnTo>
                    <a:pt x="358" y="313"/>
                  </a:lnTo>
                  <a:lnTo>
                    <a:pt x="360" y="315"/>
                  </a:lnTo>
                  <a:lnTo>
                    <a:pt x="362" y="317"/>
                  </a:lnTo>
                  <a:lnTo>
                    <a:pt x="365" y="317"/>
                  </a:lnTo>
                  <a:lnTo>
                    <a:pt x="368" y="318"/>
                  </a:lnTo>
                  <a:lnTo>
                    <a:pt x="370" y="318"/>
                  </a:lnTo>
                  <a:lnTo>
                    <a:pt x="373" y="319"/>
                  </a:lnTo>
                  <a:lnTo>
                    <a:pt x="375" y="321"/>
                  </a:lnTo>
                  <a:lnTo>
                    <a:pt x="375" y="324"/>
                  </a:lnTo>
                  <a:lnTo>
                    <a:pt x="376" y="325"/>
                  </a:lnTo>
                  <a:lnTo>
                    <a:pt x="376" y="327"/>
                  </a:lnTo>
                  <a:lnTo>
                    <a:pt x="377" y="328"/>
                  </a:lnTo>
                  <a:lnTo>
                    <a:pt x="379" y="328"/>
                  </a:lnTo>
                  <a:lnTo>
                    <a:pt x="380" y="327"/>
                  </a:lnTo>
                  <a:lnTo>
                    <a:pt x="382" y="326"/>
                  </a:lnTo>
                  <a:lnTo>
                    <a:pt x="383" y="325"/>
                  </a:lnTo>
                  <a:lnTo>
                    <a:pt x="386" y="326"/>
                  </a:lnTo>
                  <a:lnTo>
                    <a:pt x="387" y="326"/>
                  </a:lnTo>
                  <a:lnTo>
                    <a:pt x="387" y="327"/>
                  </a:lnTo>
                  <a:lnTo>
                    <a:pt x="389" y="328"/>
                  </a:lnTo>
                  <a:lnTo>
                    <a:pt x="390" y="331"/>
                  </a:lnTo>
                  <a:lnTo>
                    <a:pt x="392" y="331"/>
                  </a:lnTo>
                  <a:lnTo>
                    <a:pt x="396" y="332"/>
                  </a:lnTo>
                  <a:lnTo>
                    <a:pt x="399" y="332"/>
                  </a:lnTo>
                  <a:lnTo>
                    <a:pt x="403" y="331"/>
                  </a:lnTo>
                  <a:lnTo>
                    <a:pt x="406" y="335"/>
                  </a:lnTo>
                  <a:lnTo>
                    <a:pt x="410" y="341"/>
                  </a:lnTo>
                  <a:lnTo>
                    <a:pt x="410" y="347"/>
                  </a:lnTo>
                  <a:lnTo>
                    <a:pt x="408" y="354"/>
                  </a:lnTo>
                  <a:lnTo>
                    <a:pt x="404" y="353"/>
                  </a:lnTo>
                  <a:lnTo>
                    <a:pt x="401" y="350"/>
                  </a:lnTo>
                  <a:lnTo>
                    <a:pt x="398" y="348"/>
                  </a:lnTo>
                  <a:lnTo>
                    <a:pt x="396" y="345"/>
                  </a:lnTo>
                  <a:lnTo>
                    <a:pt x="394" y="342"/>
                  </a:lnTo>
                  <a:lnTo>
                    <a:pt x="391" y="345"/>
                  </a:lnTo>
                  <a:lnTo>
                    <a:pt x="391" y="347"/>
                  </a:lnTo>
                  <a:lnTo>
                    <a:pt x="390" y="348"/>
                  </a:lnTo>
                  <a:lnTo>
                    <a:pt x="386" y="348"/>
                  </a:lnTo>
                  <a:lnTo>
                    <a:pt x="386" y="346"/>
                  </a:lnTo>
                  <a:lnTo>
                    <a:pt x="384" y="343"/>
                  </a:lnTo>
                  <a:lnTo>
                    <a:pt x="383" y="342"/>
                  </a:lnTo>
                  <a:lnTo>
                    <a:pt x="383" y="336"/>
                  </a:lnTo>
                  <a:lnTo>
                    <a:pt x="380" y="338"/>
                  </a:lnTo>
                  <a:lnTo>
                    <a:pt x="376" y="338"/>
                  </a:lnTo>
                  <a:lnTo>
                    <a:pt x="369" y="334"/>
                  </a:lnTo>
                  <a:lnTo>
                    <a:pt x="368" y="332"/>
                  </a:lnTo>
                  <a:lnTo>
                    <a:pt x="366" y="331"/>
                  </a:lnTo>
                  <a:lnTo>
                    <a:pt x="365" y="331"/>
                  </a:lnTo>
                  <a:lnTo>
                    <a:pt x="362" y="332"/>
                  </a:lnTo>
                  <a:lnTo>
                    <a:pt x="359" y="332"/>
                  </a:lnTo>
                  <a:lnTo>
                    <a:pt x="356" y="329"/>
                  </a:lnTo>
                  <a:lnTo>
                    <a:pt x="356" y="326"/>
                  </a:lnTo>
                  <a:lnTo>
                    <a:pt x="355" y="324"/>
                  </a:lnTo>
                  <a:lnTo>
                    <a:pt x="354" y="322"/>
                  </a:lnTo>
                  <a:lnTo>
                    <a:pt x="352" y="321"/>
                  </a:lnTo>
                  <a:lnTo>
                    <a:pt x="341" y="321"/>
                  </a:lnTo>
                  <a:lnTo>
                    <a:pt x="338" y="320"/>
                  </a:lnTo>
                  <a:lnTo>
                    <a:pt x="333" y="318"/>
                  </a:lnTo>
                  <a:lnTo>
                    <a:pt x="330" y="314"/>
                  </a:lnTo>
                  <a:lnTo>
                    <a:pt x="324" y="312"/>
                  </a:lnTo>
                  <a:lnTo>
                    <a:pt x="318" y="311"/>
                  </a:lnTo>
                  <a:lnTo>
                    <a:pt x="318" y="318"/>
                  </a:lnTo>
                  <a:lnTo>
                    <a:pt x="319" y="319"/>
                  </a:lnTo>
                  <a:lnTo>
                    <a:pt x="320" y="321"/>
                  </a:lnTo>
                  <a:lnTo>
                    <a:pt x="325" y="324"/>
                  </a:lnTo>
                  <a:lnTo>
                    <a:pt x="327" y="324"/>
                  </a:lnTo>
                  <a:lnTo>
                    <a:pt x="328" y="325"/>
                  </a:lnTo>
                  <a:lnTo>
                    <a:pt x="331" y="326"/>
                  </a:lnTo>
                  <a:lnTo>
                    <a:pt x="333" y="331"/>
                  </a:lnTo>
                  <a:lnTo>
                    <a:pt x="333" y="332"/>
                  </a:lnTo>
                  <a:lnTo>
                    <a:pt x="332" y="334"/>
                  </a:lnTo>
                  <a:lnTo>
                    <a:pt x="331" y="334"/>
                  </a:lnTo>
                  <a:lnTo>
                    <a:pt x="330" y="335"/>
                  </a:lnTo>
                  <a:lnTo>
                    <a:pt x="328" y="335"/>
                  </a:lnTo>
                  <a:lnTo>
                    <a:pt x="327" y="336"/>
                  </a:lnTo>
                  <a:lnTo>
                    <a:pt x="326" y="336"/>
                  </a:lnTo>
                  <a:lnTo>
                    <a:pt x="326" y="340"/>
                  </a:lnTo>
                  <a:lnTo>
                    <a:pt x="330" y="347"/>
                  </a:lnTo>
                  <a:lnTo>
                    <a:pt x="330" y="349"/>
                  </a:lnTo>
                  <a:lnTo>
                    <a:pt x="328" y="352"/>
                  </a:lnTo>
                  <a:lnTo>
                    <a:pt x="327" y="353"/>
                  </a:lnTo>
                  <a:lnTo>
                    <a:pt x="324" y="354"/>
                  </a:lnTo>
                  <a:lnTo>
                    <a:pt x="319" y="354"/>
                  </a:lnTo>
                  <a:lnTo>
                    <a:pt x="318" y="353"/>
                  </a:lnTo>
                  <a:lnTo>
                    <a:pt x="318" y="340"/>
                  </a:lnTo>
                  <a:lnTo>
                    <a:pt x="317" y="339"/>
                  </a:lnTo>
                  <a:lnTo>
                    <a:pt x="314" y="339"/>
                  </a:lnTo>
                  <a:lnTo>
                    <a:pt x="312" y="340"/>
                  </a:lnTo>
                  <a:lnTo>
                    <a:pt x="310" y="340"/>
                  </a:lnTo>
                  <a:lnTo>
                    <a:pt x="308" y="341"/>
                  </a:lnTo>
                  <a:lnTo>
                    <a:pt x="305" y="341"/>
                  </a:lnTo>
                  <a:lnTo>
                    <a:pt x="303" y="339"/>
                  </a:lnTo>
                  <a:lnTo>
                    <a:pt x="303" y="335"/>
                  </a:lnTo>
                  <a:lnTo>
                    <a:pt x="299" y="335"/>
                  </a:lnTo>
                  <a:lnTo>
                    <a:pt x="296" y="336"/>
                  </a:lnTo>
                  <a:lnTo>
                    <a:pt x="289" y="340"/>
                  </a:lnTo>
                  <a:lnTo>
                    <a:pt x="284" y="346"/>
                  </a:lnTo>
                  <a:lnTo>
                    <a:pt x="282" y="356"/>
                  </a:lnTo>
                  <a:lnTo>
                    <a:pt x="276" y="355"/>
                  </a:lnTo>
                  <a:lnTo>
                    <a:pt x="262" y="350"/>
                  </a:lnTo>
                  <a:lnTo>
                    <a:pt x="255" y="349"/>
                  </a:lnTo>
                  <a:lnTo>
                    <a:pt x="250" y="350"/>
                  </a:lnTo>
                  <a:lnTo>
                    <a:pt x="248" y="343"/>
                  </a:lnTo>
                  <a:lnTo>
                    <a:pt x="239" y="332"/>
                  </a:lnTo>
                  <a:lnTo>
                    <a:pt x="236" y="325"/>
                  </a:lnTo>
                  <a:lnTo>
                    <a:pt x="236" y="314"/>
                  </a:lnTo>
                  <a:lnTo>
                    <a:pt x="232" y="314"/>
                  </a:lnTo>
                  <a:lnTo>
                    <a:pt x="232" y="317"/>
                  </a:lnTo>
                  <a:lnTo>
                    <a:pt x="231" y="318"/>
                  </a:lnTo>
                  <a:lnTo>
                    <a:pt x="231" y="322"/>
                  </a:lnTo>
                  <a:lnTo>
                    <a:pt x="226" y="322"/>
                  </a:lnTo>
                  <a:lnTo>
                    <a:pt x="217" y="320"/>
                  </a:lnTo>
                  <a:lnTo>
                    <a:pt x="211" y="320"/>
                  </a:lnTo>
                  <a:lnTo>
                    <a:pt x="209" y="312"/>
                  </a:lnTo>
                  <a:lnTo>
                    <a:pt x="204" y="306"/>
                  </a:lnTo>
                  <a:lnTo>
                    <a:pt x="196" y="303"/>
                  </a:lnTo>
                  <a:lnTo>
                    <a:pt x="185" y="303"/>
                  </a:lnTo>
                  <a:lnTo>
                    <a:pt x="185" y="294"/>
                  </a:lnTo>
                  <a:lnTo>
                    <a:pt x="176" y="298"/>
                  </a:lnTo>
                  <a:lnTo>
                    <a:pt x="168" y="303"/>
                  </a:lnTo>
                  <a:lnTo>
                    <a:pt x="157" y="306"/>
                  </a:lnTo>
                  <a:lnTo>
                    <a:pt x="156" y="307"/>
                  </a:lnTo>
                  <a:lnTo>
                    <a:pt x="156" y="310"/>
                  </a:lnTo>
                  <a:lnTo>
                    <a:pt x="158" y="311"/>
                  </a:lnTo>
                  <a:lnTo>
                    <a:pt x="160" y="312"/>
                  </a:lnTo>
                  <a:lnTo>
                    <a:pt x="162" y="313"/>
                  </a:lnTo>
                  <a:lnTo>
                    <a:pt x="163" y="315"/>
                  </a:lnTo>
                  <a:lnTo>
                    <a:pt x="163" y="320"/>
                  </a:lnTo>
                  <a:lnTo>
                    <a:pt x="161" y="319"/>
                  </a:lnTo>
                  <a:lnTo>
                    <a:pt x="158" y="319"/>
                  </a:lnTo>
                  <a:lnTo>
                    <a:pt x="156" y="320"/>
                  </a:lnTo>
                  <a:lnTo>
                    <a:pt x="151" y="325"/>
                  </a:lnTo>
                  <a:lnTo>
                    <a:pt x="149" y="326"/>
                  </a:lnTo>
                  <a:lnTo>
                    <a:pt x="143" y="325"/>
                  </a:lnTo>
                  <a:lnTo>
                    <a:pt x="135" y="321"/>
                  </a:lnTo>
                  <a:lnTo>
                    <a:pt x="127" y="320"/>
                  </a:lnTo>
                  <a:lnTo>
                    <a:pt x="115" y="318"/>
                  </a:lnTo>
                  <a:lnTo>
                    <a:pt x="105" y="314"/>
                  </a:lnTo>
                  <a:lnTo>
                    <a:pt x="93" y="311"/>
                  </a:lnTo>
                  <a:lnTo>
                    <a:pt x="87" y="308"/>
                  </a:lnTo>
                  <a:lnTo>
                    <a:pt x="83" y="306"/>
                  </a:lnTo>
                  <a:lnTo>
                    <a:pt x="77" y="305"/>
                  </a:lnTo>
                  <a:lnTo>
                    <a:pt x="70" y="306"/>
                  </a:lnTo>
                  <a:lnTo>
                    <a:pt x="73" y="298"/>
                  </a:lnTo>
                  <a:lnTo>
                    <a:pt x="72" y="290"/>
                  </a:lnTo>
                  <a:lnTo>
                    <a:pt x="70" y="283"/>
                  </a:lnTo>
                  <a:lnTo>
                    <a:pt x="65" y="277"/>
                  </a:lnTo>
                  <a:lnTo>
                    <a:pt x="58" y="294"/>
                  </a:lnTo>
                  <a:lnTo>
                    <a:pt x="58" y="300"/>
                  </a:lnTo>
                  <a:lnTo>
                    <a:pt x="60" y="303"/>
                  </a:lnTo>
                  <a:lnTo>
                    <a:pt x="55" y="307"/>
                  </a:lnTo>
                  <a:lnTo>
                    <a:pt x="39" y="310"/>
                  </a:lnTo>
                  <a:lnTo>
                    <a:pt x="29" y="310"/>
                  </a:lnTo>
                  <a:lnTo>
                    <a:pt x="22" y="311"/>
                  </a:lnTo>
                  <a:lnTo>
                    <a:pt x="21" y="308"/>
                  </a:lnTo>
                  <a:lnTo>
                    <a:pt x="25" y="305"/>
                  </a:lnTo>
                  <a:lnTo>
                    <a:pt x="27" y="304"/>
                  </a:lnTo>
                  <a:lnTo>
                    <a:pt x="28" y="303"/>
                  </a:lnTo>
                  <a:lnTo>
                    <a:pt x="30" y="301"/>
                  </a:lnTo>
                  <a:lnTo>
                    <a:pt x="32" y="300"/>
                  </a:lnTo>
                  <a:lnTo>
                    <a:pt x="32" y="284"/>
                  </a:lnTo>
                  <a:lnTo>
                    <a:pt x="33" y="283"/>
                  </a:lnTo>
                  <a:lnTo>
                    <a:pt x="35" y="282"/>
                  </a:lnTo>
                  <a:lnTo>
                    <a:pt x="36" y="279"/>
                  </a:lnTo>
                  <a:lnTo>
                    <a:pt x="36" y="277"/>
                  </a:lnTo>
                  <a:lnTo>
                    <a:pt x="35" y="271"/>
                  </a:lnTo>
                  <a:lnTo>
                    <a:pt x="33" y="264"/>
                  </a:lnTo>
                  <a:lnTo>
                    <a:pt x="32" y="258"/>
                  </a:lnTo>
                  <a:lnTo>
                    <a:pt x="32" y="250"/>
                  </a:lnTo>
                  <a:lnTo>
                    <a:pt x="33" y="242"/>
                  </a:lnTo>
                  <a:lnTo>
                    <a:pt x="34" y="235"/>
                  </a:lnTo>
                  <a:lnTo>
                    <a:pt x="37" y="229"/>
                  </a:lnTo>
                  <a:lnTo>
                    <a:pt x="42" y="222"/>
                  </a:lnTo>
                  <a:lnTo>
                    <a:pt x="46" y="215"/>
                  </a:lnTo>
                  <a:lnTo>
                    <a:pt x="47" y="201"/>
                  </a:lnTo>
                  <a:lnTo>
                    <a:pt x="47" y="186"/>
                  </a:lnTo>
                  <a:lnTo>
                    <a:pt x="46" y="175"/>
                  </a:lnTo>
                  <a:lnTo>
                    <a:pt x="44" y="173"/>
                  </a:lnTo>
                  <a:lnTo>
                    <a:pt x="42" y="171"/>
                  </a:lnTo>
                  <a:lnTo>
                    <a:pt x="39" y="170"/>
                  </a:lnTo>
                  <a:lnTo>
                    <a:pt x="34" y="165"/>
                  </a:lnTo>
                  <a:lnTo>
                    <a:pt x="33" y="160"/>
                  </a:lnTo>
                  <a:lnTo>
                    <a:pt x="30" y="149"/>
                  </a:lnTo>
                  <a:lnTo>
                    <a:pt x="27" y="144"/>
                  </a:lnTo>
                  <a:lnTo>
                    <a:pt x="22" y="142"/>
                  </a:lnTo>
                  <a:lnTo>
                    <a:pt x="22" y="130"/>
                  </a:lnTo>
                  <a:lnTo>
                    <a:pt x="20" y="121"/>
                  </a:lnTo>
                  <a:lnTo>
                    <a:pt x="2" y="100"/>
                  </a:lnTo>
                  <a:lnTo>
                    <a:pt x="4" y="76"/>
                  </a:lnTo>
                  <a:lnTo>
                    <a:pt x="0" y="10"/>
                  </a:lnTo>
                  <a:lnTo>
                    <a:pt x="54" y="7"/>
                  </a:lnTo>
                  <a:lnTo>
                    <a:pt x="108" y="4"/>
                  </a:lnTo>
                  <a:lnTo>
                    <a:pt x="163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107">
              <a:extLst>
                <a:ext uri="{FF2B5EF4-FFF2-40B4-BE49-F238E27FC236}">
                  <a16:creationId xmlns:a16="http://schemas.microsoft.com/office/drawing/2014/main" id="{0DCB146D-6057-12EF-BE25-574941E220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857" y="3676637"/>
              <a:ext cx="1846225" cy="1803080"/>
            </a:xfrm>
            <a:custGeom>
              <a:avLst/>
              <a:gdLst/>
              <a:ahLst/>
              <a:cxnLst>
                <a:cxn ang="0">
                  <a:pos x="310" y="0"/>
                </a:cxn>
                <a:cxn ang="0">
                  <a:pos x="532" y="192"/>
                </a:cxn>
                <a:cxn ang="0">
                  <a:pos x="585" y="212"/>
                </a:cxn>
                <a:cxn ang="0">
                  <a:pos x="642" y="242"/>
                </a:cxn>
                <a:cxn ang="0">
                  <a:pos x="677" y="248"/>
                </a:cxn>
                <a:cxn ang="0">
                  <a:pos x="699" y="254"/>
                </a:cxn>
                <a:cxn ang="0">
                  <a:pos x="730" y="263"/>
                </a:cxn>
                <a:cxn ang="0">
                  <a:pos x="745" y="273"/>
                </a:cxn>
                <a:cxn ang="0">
                  <a:pos x="757" y="253"/>
                </a:cxn>
                <a:cxn ang="0">
                  <a:pos x="802" y="271"/>
                </a:cxn>
                <a:cxn ang="0">
                  <a:pos x="841" y="261"/>
                </a:cxn>
                <a:cxn ang="0">
                  <a:pos x="878" y="260"/>
                </a:cxn>
                <a:cxn ang="0">
                  <a:pos x="926" y="270"/>
                </a:cxn>
                <a:cxn ang="0">
                  <a:pos x="951" y="281"/>
                </a:cxn>
                <a:cxn ang="0">
                  <a:pos x="989" y="436"/>
                </a:cxn>
                <a:cxn ang="0">
                  <a:pos x="1005" y="460"/>
                </a:cxn>
                <a:cxn ang="0">
                  <a:pos x="1024" y="503"/>
                </a:cxn>
                <a:cxn ang="0">
                  <a:pos x="1027" y="536"/>
                </a:cxn>
                <a:cxn ang="0">
                  <a:pos x="1010" y="617"/>
                </a:cxn>
                <a:cxn ang="0">
                  <a:pos x="985" y="648"/>
                </a:cxn>
                <a:cxn ang="0">
                  <a:pos x="957" y="656"/>
                </a:cxn>
                <a:cxn ang="0">
                  <a:pos x="934" y="636"/>
                </a:cxn>
                <a:cxn ang="0">
                  <a:pos x="918" y="643"/>
                </a:cxn>
                <a:cxn ang="0">
                  <a:pos x="923" y="682"/>
                </a:cxn>
                <a:cxn ang="0">
                  <a:pos x="890" y="719"/>
                </a:cxn>
                <a:cxn ang="0">
                  <a:pos x="844" y="738"/>
                </a:cxn>
                <a:cxn ang="0">
                  <a:pos x="835" y="744"/>
                </a:cxn>
                <a:cxn ang="0">
                  <a:pos x="819" y="746"/>
                </a:cxn>
                <a:cxn ang="0">
                  <a:pos x="804" y="739"/>
                </a:cxn>
                <a:cxn ang="0">
                  <a:pos x="802" y="747"/>
                </a:cxn>
                <a:cxn ang="0">
                  <a:pos x="781" y="743"/>
                </a:cxn>
                <a:cxn ang="0">
                  <a:pos x="793" y="771"/>
                </a:cxn>
                <a:cxn ang="0">
                  <a:pos x="770" y="785"/>
                </a:cxn>
                <a:cxn ang="0">
                  <a:pos x="738" y="795"/>
                </a:cxn>
                <a:cxn ang="0">
                  <a:pos x="719" y="817"/>
                </a:cxn>
                <a:cxn ang="0">
                  <a:pos x="724" y="830"/>
                </a:cxn>
                <a:cxn ang="0">
                  <a:pos x="700" y="862"/>
                </a:cxn>
                <a:cxn ang="0">
                  <a:pos x="703" y="877"/>
                </a:cxn>
                <a:cxn ang="0">
                  <a:pos x="706" y="906"/>
                </a:cxn>
                <a:cxn ang="0">
                  <a:pos x="717" y="949"/>
                </a:cxn>
                <a:cxn ang="0">
                  <a:pos x="732" y="995"/>
                </a:cxn>
                <a:cxn ang="0">
                  <a:pos x="715" y="1000"/>
                </a:cxn>
                <a:cxn ang="0">
                  <a:pos x="632" y="969"/>
                </a:cxn>
                <a:cxn ang="0">
                  <a:pos x="581" y="951"/>
                </a:cxn>
                <a:cxn ang="0">
                  <a:pos x="574" y="941"/>
                </a:cxn>
                <a:cxn ang="0">
                  <a:pos x="552" y="886"/>
                </a:cxn>
                <a:cxn ang="0">
                  <a:pos x="549" y="867"/>
                </a:cxn>
                <a:cxn ang="0">
                  <a:pos x="512" y="803"/>
                </a:cxn>
                <a:cxn ang="0">
                  <a:pos x="486" y="767"/>
                </a:cxn>
                <a:cxn ang="0">
                  <a:pos x="475" y="741"/>
                </a:cxn>
                <a:cxn ang="0">
                  <a:pos x="459" y="702"/>
                </a:cxn>
                <a:cxn ang="0">
                  <a:pos x="412" y="649"/>
                </a:cxn>
                <a:cxn ang="0">
                  <a:pos x="346" y="625"/>
                </a:cxn>
                <a:cxn ang="0">
                  <a:pos x="294" y="636"/>
                </a:cxn>
                <a:cxn ang="0">
                  <a:pos x="242" y="694"/>
                </a:cxn>
                <a:cxn ang="0">
                  <a:pos x="196" y="666"/>
                </a:cxn>
                <a:cxn ang="0">
                  <a:pos x="150" y="625"/>
                </a:cxn>
                <a:cxn ang="0">
                  <a:pos x="135" y="565"/>
                </a:cxn>
                <a:cxn ang="0">
                  <a:pos x="127" y="555"/>
                </a:cxn>
                <a:cxn ang="0">
                  <a:pos x="94" y="514"/>
                </a:cxn>
                <a:cxn ang="0">
                  <a:pos x="51" y="464"/>
                </a:cxn>
                <a:cxn ang="0">
                  <a:pos x="14" y="419"/>
                </a:cxn>
                <a:cxn ang="0">
                  <a:pos x="274" y="419"/>
                </a:cxn>
              </a:cxnLst>
              <a:rect l="0" t="0" r="r" b="b"/>
              <a:pathLst>
                <a:path w="1027" h="1003">
                  <a:moveTo>
                    <a:pt x="749" y="800"/>
                  </a:moveTo>
                  <a:lnTo>
                    <a:pt x="750" y="804"/>
                  </a:lnTo>
                  <a:lnTo>
                    <a:pt x="746" y="808"/>
                  </a:lnTo>
                  <a:lnTo>
                    <a:pt x="746" y="804"/>
                  </a:lnTo>
                  <a:lnTo>
                    <a:pt x="749" y="802"/>
                  </a:lnTo>
                  <a:lnTo>
                    <a:pt x="749" y="800"/>
                  </a:lnTo>
                  <a:close/>
                  <a:moveTo>
                    <a:pt x="310" y="0"/>
                  </a:moveTo>
                  <a:lnTo>
                    <a:pt x="382" y="4"/>
                  </a:lnTo>
                  <a:lnTo>
                    <a:pt x="457" y="7"/>
                  </a:lnTo>
                  <a:lnTo>
                    <a:pt x="530" y="11"/>
                  </a:lnTo>
                  <a:lnTo>
                    <a:pt x="530" y="72"/>
                  </a:lnTo>
                  <a:lnTo>
                    <a:pt x="528" y="131"/>
                  </a:lnTo>
                  <a:lnTo>
                    <a:pt x="524" y="189"/>
                  </a:lnTo>
                  <a:lnTo>
                    <a:pt x="532" y="192"/>
                  </a:lnTo>
                  <a:lnTo>
                    <a:pt x="539" y="197"/>
                  </a:lnTo>
                  <a:lnTo>
                    <a:pt x="545" y="203"/>
                  </a:lnTo>
                  <a:lnTo>
                    <a:pt x="552" y="208"/>
                  </a:lnTo>
                  <a:lnTo>
                    <a:pt x="565" y="208"/>
                  </a:lnTo>
                  <a:lnTo>
                    <a:pt x="574" y="207"/>
                  </a:lnTo>
                  <a:lnTo>
                    <a:pt x="582" y="208"/>
                  </a:lnTo>
                  <a:lnTo>
                    <a:pt x="585" y="212"/>
                  </a:lnTo>
                  <a:lnTo>
                    <a:pt x="585" y="218"/>
                  </a:lnTo>
                  <a:lnTo>
                    <a:pt x="586" y="224"/>
                  </a:lnTo>
                  <a:lnTo>
                    <a:pt x="588" y="228"/>
                  </a:lnTo>
                  <a:lnTo>
                    <a:pt x="604" y="229"/>
                  </a:lnTo>
                  <a:lnTo>
                    <a:pt x="618" y="232"/>
                  </a:lnTo>
                  <a:lnTo>
                    <a:pt x="631" y="235"/>
                  </a:lnTo>
                  <a:lnTo>
                    <a:pt x="642" y="242"/>
                  </a:lnTo>
                  <a:lnTo>
                    <a:pt x="649" y="238"/>
                  </a:lnTo>
                  <a:lnTo>
                    <a:pt x="653" y="235"/>
                  </a:lnTo>
                  <a:lnTo>
                    <a:pt x="660" y="235"/>
                  </a:lnTo>
                  <a:lnTo>
                    <a:pt x="670" y="236"/>
                  </a:lnTo>
                  <a:lnTo>
                    <a:pt x="670" y="243"/>
                  </a:lnTo>
                  <a:lnTo>
                    <a:pt x="672" y="246"/>
                  </a:lnTo>
                  <a:lnTo>
                    <a:pt x="677" y="248"/>
                  </a:lnTo>
                  <a:lnTo>
                    <a:pt x="681" y="248"/>
                  </a:lnTo>
                  <a:lnTo>
                    <a:pt x="681" y="256"/>
                  </a:lnTo>
                  <a:lnTo>
                    <a:pt x="682" y="260"/>
                  </a:lnTo>
                  <a:lnTo>
                    <a:pt x="684" y="262"/>
                  </a:lnTo>
                  <a:lnTo>
                    <a:pt x="691" y="261"/>
                  </a:lnTo>
                  <a:lnTo>
                    <a:pt x="695" y="257"/>
                  </a:lnTo>
                  <a:lnTo>
                    <a:pt x="699" y="254"/>
                  </a:lnTo>
                  <a:lnTo>
                    <a:pt x="703" y="250"/>
                  </a:lnTo>
                  <a:lnTo>
                    <a:pt x="708" y="253"/>
                  </a:lnTo>
                  <a:lnTo>
                    <a:pt x="712" y="255"/>
                  </a:lnTo>
                  <a:lnTo>
                    <a:pt x="715" y="260"/>
                  </a:lnTo>
                  <a:lnTo>
                    <a:pt x="717" y="264"/>
                  </a:lnTo>
                  <a:lnTo>
                    <a:pt x="727" y="264"/>
                  </a:lnTo>
                  <a:lnTo>
                    <a:pt x="730" y="263"/>
                  </a:lnTo>
                  <a:lnTo>
                    <a:pt x="735" y="259"/>
                  </a:lnTo>
                  <a:lnTo>
                    <a:pt x="737" y="261"/>
                  </a:lnTo>
                  <a:lnTo>
                    <a:pt x="737" y="263"/>
                  </a:lnTo>
                  <a:lnTo>
                    <a:pt x="738" y="266"/>
                  </a:lnTo>
                  <a:lnTo>
                    <a:pt x="738" y="270"/>
                  </a:lnTo>
                  <a:lnTo>
                    <a:pt x="741" y="273"/>
                  </a:lnTo>
                  <a:lnTo>
                    <a:pt x="745" y="273"/>
                  </a:lnTo>
                  <a:lnTo>
                    <a:pt x="748" y="271"/>
                  </a:lnTo>
                  <a:lnTo>
                    <a:pt x="750" y="269"/>
                  </a:lnTo>
                  <a:lnTo>
                    <a:pt x="752" y="264"/>
                  </a:lnTo>
                  <a:lnTo>
                    <a:pt x="753" y="261"/>
                  </a:lnTo>
                  <a:lnTo>
                    <a:pt x="755" y="259"/>
                  </a:lnTo>
                  <a:lnTo>
                    <a:pt x="757" y="256"/>
                  </a:lnTo>
                  <a:lnTo>
                    <a:pt x="757" y="253"/>
                  </a:lnTo>
                  <a:lnTo>
                    <a:pt x="764" y="256"/>
                  </a:lnTo>
                  <a:lnTo>
                    <a:pt x="770" y="260"/>
                  </a:lnTo>
                  <a:lnTo>
                    <a:pt x="777" y="261"/>
                  </a:lnTo>
                  <a:lnTo>
                    <a:pt x="785" y="259"/>
                  </a:lnTo>
                  <a:lnTo>
                    <a:pt x="790" y="264"/>
                  </a:lnTo>
                  <a:lnTo>
                    <a:pt x="795" y="268"/>
                  </a:lnTo>
                  <a:lnTo>
                    <a:pt x="802" y="271"/>
                  </a:lnTo>
                  <a:lnTo>
                    <a:pt x="808" y="276"/>
                  </a:lnTo>
                  <a:lnTo>
                    <a:pt x="814" y="271"/>
                  </a:lnTo>
                  <a:lnTo>
                    <a:pt x="828" y="262"/>
                  </a:lnTo>
                  <a:lnTo>
                    <a:pt x="831" y="261"/>
                  </a:lnTo>
                  <a:lnTo>
                    <a:pt x="834" y="260"/>
                  </a:lnTo>
                  <a:lnTo>
                    <a:pt x="838" y="260"/>
                  </a:lnTo>
                  <a:lnTo>
                    <a:pt x="841" y="261"/>
                  </a:lnTo>
                  <a:lnTo>
                    <a:pt x="844" y="262"/>
                  </a:lnTo>
                  <a:lnTo>
                    <a:pt x="854" y="257"/>
                  </a:lnTo>
                  <a:lnTo>
                    <a:pt x="857" y="255"/>
                  </a:lnTo>
                  <a:lnTo>
                    <a:pt x="862" y="253"/>
                  </a:lnTo>
                  <a:lnTo>
                    <a:pt x="865" y="255"/>
                  </a:lnTo>
                  <a:lnTo>
                    <a:pt x="871" y="257"/>
                  </a:lnTo>
                  <a:lnTo>
                    <a:pt x="878" y="260"/>
                  </a:lnTo>
                  <a:lnTo>
                    <a:pt x="885" y="259"/>
                  </a:lnTo>
                  <a:lnTo>
                    <a:pt x="890" y="253"/>
                  </a:lnTo>
                  <a:lnTo>
                    <a:pt x="898" y="254"/>
                  </a:lnTo>
                  <a:lnTo>
                    <a:pt x="906" y="259"/>
                  </a:lnTo>
                  <a:lnTo>
                    <a:pt x="912" y="266"/>
                  </a:lnTo>
                  <a:lnTo>
                    <a:pt x="918" y="270"/>
                  </a:lnTo>
                  <a:lnTo>
                    <a:pt x="926" y="270"/>
                  </a:lnTo>
                  <a:lnTo>
                    <a:pt x="928" y="273"/>
                  </a:lnTo>
                  <a:lnTo>
                    <a:pt x="928" y="275"/>
                  </a:lnTo>
                  <a:lnTo>
                    <a:pt x="929" y="276"/>
                  </a:lnTo>
                  <a:lnTo>
                    <a:pt x="935" y="277"/>
                  </a:lnTo>
                  <a:lnTo>
                    <a:pt x="941" y="277"/>
                  </a:lnTo>
                  <a:lnTo>
                    <a:pt x="947" y="278"/>
                  </a:lnTo>
                  <a:lnTo>
                    <a:pt x="951" y="281"/>
                  </a:lnTo>
                  <a:lnTo>
                    <a:pt x="954" y="287"/>
                  </a:lnTo>
                  <a:lnTo>
                    <a:pt x="967" y="284"/>
                  </a:lnTo>
                  <a:lnTo>
                    <a:pt x="979" y="287"/>
                  </a:lnTo>
                  <a:lnTo>
                    <a:pt x="982" y="334"/>
                  </a:lnTo>
                  <a:lnTo>
                    <a:pt x="983" y="383"/>
                  </a:lnTo>
                  <a:lnTo>
                    <a:pt x="985" y="431"/>
                  </a:lnTo>
                  <a:lnTo>
                    <a:pt x="989" y="436"/>
                  </a:lnTo>
                  <a:lnTo>
                    <a:pt x="993" y="439"/>
                  </a:lnTo>
                  <a:lnTo>
                    <a:pt x="998" y="444"/>
                  </a:lnTo>
                  <a:lnTo>
                    <a:pt x="1003" y="447"/>
                  </a:lnTo>
                  <a:lnTo>
                    <a:pt x="1003" y="454"/>
                  </a:lnTo>
                  <a:lnTo>
                    <a:pt x="1004" y="457"/>
                  </a:lnTo>
                  <a:lnTo>
                    <a:pt x="1004" y="459"/>
                  </a:lnTo>
                  <a:lnTo>
                    <a:pt x="1005" y="460"/>
                  </a:lnTo>
                  <a:lnTo>
                    <a:pt x="1003" y="465"/>
                  </a:lnTo>
                  <a:lnTo>
                    <a:pt x="1005" y="472"/>
                  </a:lnTo>
                  <a:lnTo>
                    <a:pt x="1007" y="475"/>
                  </a:lnTo>
                  <a:lnTo>
                    <a:pt x="1017" y="485"/>
                  </a:lnTo>
                  <a:lnTo>
                    <a:pt x="1017" y="493"/>
                  </a:lnTo>
                  <a:lnTo>
                    <a:pt x="1020" y="499"/>
                  </a:lnTo>
                  <a:lnTo>
                    <a:pt x="1024" y="503"/>
                  </a:lnTo>
                  <a:lnTo>
                    <a:pt x="1027" y="510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5" y="526"/>
                  </a:lnTo>
                  <a:lnTo>
                    <a:pt x="1026" y="528"/>
                  </a:lnTo>
                  <a:lnTo>
                    <a:pt x="1026" y="533"/>
                  </a:lnTo>
                  <a:lnTo>
                    <a:pt x="1027" y="536"/>
                  </a:lnTo>
                  <a:lnTo>
                    <a:pt x="1027" y="541"/>
                  </a:lnTo>
                  <a:lnTo>
                    <a:pt x="1020" y="551"/>
                  </a:lnTo>
                  <a:lnTo>
                    <a:pt x="1017" y="564"/>
                  </a:lnTo>
                  <a:lnTo>
                    <a:pt x="1014" y="578"/>
                  </a:lnTo>
                  <a:lnTo>
                    <a:pt x="1015" y="592"/>
                  </a:lnTo>
                  <a:lnTo>
                    <a:pt x="1019" y="605"/>
                  </a:lnTo>
                  <a:lnTo>
                    <a:pt x="1010" y="617"/>
                  </a:lnTo>
                  <a:lnTo>
                    <a:pt x="1004" y="622"/>
                  </a:lnTo>
                  <a:lnTo>
                    <a:pt x="1000" y="628"/>
                  </a:lnTo>
                  <a:lnTo>
                    <a:pt x="1000" y="635"/>
                  </a:lnTo>
                  <a:lnTo>
                    <a:pt x="1005" y="642"/>
                  </a:lnTo>
                  <a:lnTo>
                    <a:pt x="998" y="646"/>
                  </a:lnTo>
                  <a:lnTo>
                    <a:pt x="992" y="647"/>
                  </a:lnTo>
                  <a:lnTo>
                    <a:pt x="985" y="648"/>
                  </a:lnTo>
                  <a:lnTo>
                    <a:pt x="978" y="652"/>
                  </a:lnTo>
                  <a:lnTo>
                    <a:pt x="971" y="656"/>
                  </a:lnTo>
                  <a:lnTo>
                    <a:pt x="965" y="659"/>
                  </a:lnTo>
                  <a:lnTo>
                    <a:pt x="962" y="659"/>
                  </a:lnTo>
                  <a:lnTo>
                    <a:pt x="961" y="657"/>
                  </a:lnTo>
                  <a:lnTo>
                    <a:pt x="958" y="656"/>
                  </a:lnTo>
                  <a:lnTo>
                    <a:pt x="957" y="656"/>
                  </a:lnTo>
                  <a:lnTo>
                    <a:pt x="953" y="657"/>
                  </a:lnTo>
                  <a:lnTo>
                    <a:pt x="946" y="659"/>
                  </a:lnTo>
                  <a:lnTo>
                    <a:pt x="937" y="659"/>
                  </a:lnTo>
                  <a:lnTo>
                    <a:pt x="940" y="654"/>
                  </a:lnTo>
                  <a:lnTo>
                    <a:pt x="940" y="639"/>
                  </a:lnTo>
                  <a:lnTo>
                    <a:pt x="937" y="638"/>
                  </a:lnTo>
                  <a:lnTo>
                    <a:pt x="934" y="636"/>
                  </a:lnTo>
                  <a:lnTo>
                    <a:pt x="929" y="641"/>
                  </a:lnTo>
                  <a:lnTo>
                    <a:pt x="928" y="643"/>
                  </a:lnTo>
                  <a:lnTo>
                    <a:pt x="923" y="648"/>
                  </a:lnTo>
                  <a:lnTo>
                    <a:pt x="922" y="648"/>
                  </a:lnTo>
                  <a:lnTo>
                    <a:pt x="920" y="647"/>
                  </a:lnTo>
                  <a:lnTo>
                    <a:pt x="918" y="645"/>
                  </a:lnTo>
                  <a:lnTo>
                    <a:pt x="918" y="643"/>
                  </a:lnTo>
                  <a:lnTo>
                    <a:pt x="916" y="642"/>
                  </a:lnTo>
                  <a:lnTo>
                    <a:pt x="913" y="642"/>
                  </a:lnTo>
                  <a:lnTo>
                    <a:pt x="912" y="645"/>
                  </a:lnTo>
                  <a:lnTo>
                    <a:pt x="913" y="655"/>
                  </a:lnTo>
                  <a:lnTo>
                    <a:pt x="915" y="663"/>
                  </a:lnTo>
                  <a:lnTo>
                    <a:pt x="919" y="671"/>
                  </a:lnTo>
                  <a:lnTo>
                    <a:pt x="923" y="682"/>
                  </a:lnTo>
                  <a:lnTo>
                    <a:pt x="918" y="684"/>
                  </a:lnTo>
                  <a:lnTo>
                    <a:pt x="914" y="689"/>
                  </a:lnTo>
                  <a:lnTo>
                    <a:pt x="909" y="694"/>
                  </a:lnTo>
                  <a:lnTo>
                    <a:pt x="904" y="696"/>
                  </a:lnTo>
                  <a:lnTo>
                    <a:pt x="901" y="706"/>
                  </a:lnTo>
                  <a:lnTo>
                    <a:pt x="897" y="713"/>
                  </a:lnTo>
                  <a:lnTo>
                    <a:pt x="890" y="719"/>
                  </a:lnTo>
                  <a:lnTo>
                    <a:pt x="882" y="725"/>
                  </a:lnTo>
                  <a:lnTo>
                    <a:pt x="873" y="730"/>
                  </a:lnTo>
                  <a:lnTo>
                    <a:pt x="868" y="736"/>
                  </a:lnTo>
                  <a:lnTo>
                    <a:pt x="861" y="736"/>
                  </a:lnTo>
                  <a:lnTo>
                    <a:pt x="855" y="737"/>
                  </a:lnTo>
                  <a:lnTo>
                    <a:pt x="850" y="738"/>
                  </a:lnTo>
                  <a:lnTo>
                    <a:pt x="844" y="738"/>
                  </a:lnTo>
                  <a:lnTo>
                    <a:pt x="843" y="739"/>
                  </a:lnTo>
                  <a:lnTo>
                    <a:pt x="842" y="741"/>
                  </a:lnTo>
                  <a:lnTo>
                    <a:pt x="842" y="750"/>
                  </a:lnTo>
                  <a:lnTo>
                    <a:pt x="840" y="750"/>
                  </a:lnTo>
                  <a:lnTo>
                    <a:pt x="836" y="746"/>
                  </a:lnTo>
                  <a:lnTo>
                    <a:pt x="836" y="745"/>
                  </a:lnTo>
                  <a:lnTo>
                    <a:pt x="835" y="744"/>
                  </a:lnTo>
                  <a:lnTo>
                    <a:pt x="834" y="744"/>
                  </a:lnTo>
                  <a:lnTo>
                    <a:pt x="833" y="745"/>
                  </a:lnTo>
                  <a:lnTo>
                    <a:pt x="831" y="745"/>
                  </a:lnTo>
                  <a:lnTo>
                    <a:pt x="828" y="746"/>
                  </a:lnTo>
                  <a:lnTo>
                    <a:pt x="826" y="747"/>
                  </a:lnTo>
                  <a:lnTo>
                    <a:pt x="821" y="747"/>
                  </a:lnTo>
                  <a:lnTo>
                    <a:pt x="819" y="746"/>
                  </a:lnTo>
                  <a:lnTo>
                    <a:pt x="819" y="740"/>
                  </a:lnTo>
                  <a:lnTo>
                    <a:pt x="815" y="740"/>
                  </a:lnTo>
                  <a:lnTo>
                    <a:pt x="813" y="741"/>
                  </a:lnTo>
                  <a:lnTo>
                    <a:pt x="812" y="743"/>
                  </a:lnTo>
                  <a:lnTo>
                    <a:pt x="806" y="743"/>
                  </a:lnTo>
                  <a:lnTo>
                    <a:pt x="804" y="741"/>
                  </a:lnTo>
                  <a:lnTo>
                    <a:pt x="804" y="739"/>
                  </a:lnTo>
                  <a:lnTo>
                    <a:pt x="802" y="736"/>
                  </a:lnTo>
                  <a:lnTo>
                    <a:pt x="800" y="737"/>
                  </a:lnTo>
                  <a:lnTo>
                    <a:pt x="799" y="738"/>
                  </a:lnTo>
                  <a:lnTo>
                    <a:pt x="799" y="739"/>
                  </a:lnTo>
                  <a:lnTo>
                    <a:pt x="801" y="744"/>
                  </a:lnTo>
                  <a:lnTo>
                    <a:pt x="801" y="745"/>
                  </a:lnTo>
                  <a:lnTo>
                    <a:pt x="802" y="747"/>
                  </a:lnTo>
                  <a:lnTo>
                    <a:pt x="802" y="750"/>
                  </a:lnTo>
                  <a:lnTo>
                    <a:pt x="797" y="748"/>
                  </a:lnTo>
                  <a:lnTo>
                    <a:pt x="793" y="745"/>
                  </a:lnTo>
                  <a:lnTo>
                    <a:pt x="792" y="741"/>
                  </a:lnTo>
                  <a:lnTo>
                    <a:pt x="788" y="738"/>
                  </a:lnTo>
                  <a:lnTo>
                    <a:pt x="783" y="738"/>
                  </a:lnTo>
                  <a:lnTo>
                    <a:pt x="781" y="743"/>
                  </a:lnTo>
                  <a:lnTo>
                    <a:pt x="785" y="747"/>
                  </a:lnTo>
                  <a:lnTo>
                    <a:pt x="788" y="753"/>
                  </a:lnTo>
                  <a:lnTo>
                    <a:pt x="791" y="760"/>
                  </a:lnTo>
                  <a:lnTo>
                    <a:pt x="788" y="766"/>
                  </a:lnTo>
                  <a:lnTo>
                    <a:pt x="793" y="764"/>
                  </a:lnTo>
                  <a:lnTo>
                    <a:pt x="800" y="764"/>
                  </a:lnTo>
                  <a:lnTo>
                    <a:pt x="793" y="771"/>
                  </a:lnTo>
                  <a:lnTo>
                    <a:pt x="785" y="773"/>
                  </a:lnTo>
                  <a:lnTo>
                    <a:pt x="778" y="769"/>
                  </a:lnTo>
                  <a:lnTo>
                    <a:pt x="771" y="764"/>
                  </a:lnTo>
                  <a:lnTo>
                    <a:pt x="770" y="768"/>
                  </a:lnTo>
                  <a:lnTo>
                    <a:pt x="770" y="774"/>
                  </a:lnTo>
                  <a:lnTo>
                    <a:pt x="771" y="780"/>
                  </a:lnTo>
                  <a:lnTo>
                    <a:pt x="770" y="785"/>
                  </a:lnTo>
                  <a:lnTo>
                    <a:pt x="766" y="789"/>
                  </a:lnTo>
                  <a:lnTo>
                    <a:pt x="763" y="786"/>
                  </a:lnTo>
                  <a:lnTo>
                    <a:pt x="759" y="786"/>
                  </a:lnTo>
                  <a:lnTo>
                    <a:pt x="748" y="790"/>
                  </a:lnTo>
                  <a:lnTo>
                    <a:pt x="742" y="792"/>
                  </a:lnTo>
                  <a:lnTo>
                    <a:pt x="737" y="789"/>
                  </a:lnTo>
                  <a:lnTo>
                    <a:pt x="738" y="795"/>
                  </a:lnTo>
                  <a:lnTo>
                    <a:pt x="738" y="801"/>
                  </a:lnTo>
                  <a:lnTo>
                    <a:pt x="741" y="804"/>
                  </a:lnTo>
                  <a:lnTo>
                    <a:pt x="746" y="808"/>
                  </a:lnTo>
                  <a:lnTo>
                    <a:pt x="743" y="814"/>
                  </a:lnTo>
                  <a:lnTo>
                    <a:pt x="741" y="820"/>
                  </a:lnTo>
                  <a:lnTo>
                    <a:pt x="730" y="817"/>
                  </a:lnTo>
                  <a:lnTo>
                    <a:pt x="719" y="817"/>
                  </a:lnTo>
                  <a:lnTo>
                    <a:pt x="709" y="820"/>
                  </a:lnTo>
                  <a:lnTo>
                    <a:pt x="713" y="823"/>
                  </a:lnTo>
                  <a:lnTo>
                    <a:pt x="715" y="824"/>
                  </a:lnTo>
                  <a:lnTo>
                    <a:pt x="719" y="824"/>
                  </a:lnTo>
                  <a:lnTo>
                    <a:pt x="721" y="825"/>
                  </a:lnTo>
                  <a:lnTo>
                    <a:pt x="723" y="828"/>
                  </a:lnTo>
                  <a:lnTo>
                    <a:pt x="724" y="830"/>
                  </a:lnTo>
                  <a:lnTo>
                    <a:pt x="729" y="837"/>
                  </a:lnTo>
                  <a:lnTo>
                    <a:pt x="728" y="844"/>
                  </a:lnTo>
                  <a:lnTo>
                    <a:pt x="724" y="851"/>
                  </a:lnTo>
                  <a:lnTo>
                    <a:pt x="722" y="857"/>
                  </a:lnTo>
                  <a:lnTo>
                    <a:pt x="721" y="865"/>
                  </a:lnTo>
                  <a:lnTo>
                    <a:pt x="712" y="866"/>
                  </a:lnTo>
                  <a:lnTo>
                    <a:pt x="700" y="862"/>
                  </a:lnTo>
                  <a:lnTo>
                    <a:pt x="695" y="859"/>
                  </a:lnTo>
                  <a:lnTo>
                    <a:pt x="689" y="857"/>
                  </a:lnTo>
                  <a:lnTo>
                    <a:pt x="691" y="862"/>
                  </a:lnTo>
                  <a:lnTo>
                    <a:pt x="693" y="866"/>
                  </a:lnTo>
                  <a:lnTo>
                    <a:pt x="695" y="870"/>
                  </a:lnTo>
                  <a:lnTo>
                    <a:pt x="695" y="876"/>
                  </a:lnTo>
                  <a:lnTo>
                    <a:pt x="703" y="877"/>
                  </a:lnTo>
                  <a:lnTo>
                    <a:pt x="710" y="878"/>
                  </a:lnTo>
                  <a:lnTo>
                    <a:pt x="717" y="876"/>
                  </a:lnTo>
                  <a:lnTo>
                    <a:pt x="715" y="883"/>
                  </a:lnTo>
                  <a:lnTo>
                    <a:pt x="714" y="890"/>
                  </a:lnTo>
                  <a:lnTo>
                    <a:pt x="712" y="895"/>
                  </a:lnTo>
                  <a:lnTo>
                    <a:pt x="707" y="899"/>
                  </a:lnTo>
                  <a:lnTo>
                    <a:pt x="706" y="906"/>
                  </a:lnTo>
                  <a:lnTo>
                    <a:pt x="707" y="911"/>
                  </a:lnTo>
                  <a:lnTo>
                    <a:pt x="709" y="915"/>
                  </a:lnTo>
                  <a:lnTo>
                    <a:pt x="713" y="920"/>
                  </a:lnTo>
                  <a:lnTo>
                    <a:pt x="715" y="925"/>
                  </a:lnTo>
                  <a:lnTo>
                    <a:pt x="716" y="933"/>
                  </a:lnTo>
                  <a:lnTo>
                    <a:pt x="716" y="941"/>
                  </a:lnTo>
                  <a:lnTo>
                    <a:pt x="717" y="949"/>
                  </a:lnTo>
                  <a:lnTo>
                    <a:pt x="722" y="958"/>
                  </a:lnTo>
                  <a:lnTo>
                    <a:pt x="724" y="962"/>
                  </a:lnTo>
                  <a:lnTo>
                    <a:pt x="727" y="967"/>
                  </a:lnTo>
                  <a:lnTo>
                    <a:pt x="728" y="974"/>
                  </a:lnTo>
                  <a:lnTo>
                    <a:pt x="728" y="982"/>
                  </a:lnTo>
                  <a:lnTo>
                    <a:pt x="729" y="989"/>
                  </a:lnTo>
                  <a:lnTo>
                    <a:pt x="732" y="995"/>
                  </a:lnTo>
                  <a:lnTo>
                    <a:pt x="732" y="996"/>
                  </a:lnTo>
                  <a:lnTo>
                    <a:pt x="730" y="998"/>
                  </a:lnTo>
                  <a:lnTo>
                    <a:pt x="723" y="998"/>
                  </a:lnTo>
                  <a:lnTo>
                    <a:pt x="723" y="999"/>
                  </a:lnTo>
                  <a:lnTo>
                    <a:pt x="722" y="1000"/>
                  </a:lnTo>
                  <a:lnTo>
                    <a:pt x="723" y="1003"/>
                  </a:lnTo>
                  <a:lnTo>
                    <a:pt x="715" y="1000"/>
                  </a:lnTo>
                  <a:lnTo>
                    <a:pt x="708" y="995"/>
                  </a:lnTo>
                  <a:lnTo>
                    <a:pt x="701" y="988"/>
                  </a:lnTo>
                  <a:lnTo>
                    <a:pt x="693" y="983"/>
                  </a:lnTo>
                  <a:lnTo>
                    <a:pt x="650" y="983"/>
                  </a:lnTo>
                  <a:lnTo>
                    <a:pt x="644" y="978"/>
                  </a:lnTo>
                  <a:lnTo>
                    <a:pt x="639" y="972"/>
                  </a:lnTo>
                  <a:lnTo>
                    <a:pt x="632" y="969"/>
                  </a:lnTo>
                  <a:lnTo>
                    <a:pt x="624" y="967"/>
                  </a:lnTo>
                  <a:lnTo>
                    <a:pt x="614" y="967"/>
                  </a:lnTo>
                  <a:lnTo>
                    <a:pt x="609" y="960"/>
                  </a:lnTo>
                  <a:lnTo>
                    <a:pt x="602" y="955"/>
                  </a:lnTo>
                  <a:lnTo>
                    <a:pt x="593" y="953"/>
                  </a:lnTo>
                  <a:lnTo>
                    <a:pt x="582" y="953"/>
                  </a:lnTo>
                  <a:lnTo>
                    <a:pt x="581" y="951"/>
                  </a:lnTo>
                  <a:lnTo>
                    <a:pt x="581" y="946"/>
                  </a:lnTo>
                  <a:lnTo>
                    <a:pt x="580" y="943"/>
                  </a:lnTo>
                  <a:lnTo>
                    <a:pt x="579" y="943"/>
                  </a:lnTo>
                  <a:lnTo>
                    <a:pt x="578" y="942"/>
                  </a:lnTo>
                  <a:lnTo>
                    <a:pt x="576" y="942"/>
                  </a:lnTo>
                  <a:lnTo>
                    <a:pt x="575" y="941"/>
                  </a:lnTo>
                  <a:lnTo>
                    <a:pt x="574" y="941"/>
                  </a:lnTo>
                  <a:lnTo>
                    <a:pt x="573" y="932"/>
                  </a:lnTo>
                  <a:lnTo>
                    <a:pt x="572" y="921"/>
                  </a:lnTo>
                  <a:lnTo>
                    <a:pt x="566" y="909"/>
                  </a:lnTo>
                  <a:lnTo>
                    <a:pt x="559" y="899"/>
                  </a:lnTo>
                  <a:lnTo>
                    <a:pt x="552" y="891"/>
                  </a:lnTo>
                  <a:lnTo>
                    <a:pt x="551" y="888"/>
                  </a:lnTo>
                  <a:lnTo>
                    <a:pt x="552" y="886"/>
                  </a:lnTo>
                  <a:lnTo>
                    <a:pt x="552" y="884"/>
                  </a:lnTo>
                  <a:lnTo>
                    <a:pt x="553" y="883"/>
                  </a:lnTo>
                  <a:lnTo>
                    <a:pt x="554" y="880"/>
                  </a:lnTo>
                  <a:lnTo>
                    <a:pt x="554" y="876"/>
                  </a:lnTo>
                  <a:lnTo>
                    <a:pt x="553" y="873"/>
                  </a:lnTo>
                  <a:lnTo>
                    <a:pt x="551" y="872"/>
                  </a:lnTo>
                  <a:lnTo>
                    <a:pt x="549" y="867"/>
                  </a:lnTo>
                  <a:lnTo>
                    <a:pt x="551" y="853"/>
                  </a:lnTo>
                  <a:lnTo>
                    <a:pt x="549" y="845"/>
                  </a:lnTo>
                  <a:lnTo>
                    <a:pt x="545" y="838"/>
                  </a:lnTo>
                  <a:lnTo>
                    <a:pt x="538" y="834"/>
                  </a:lnTo>
                  <a:lnTo>
                    <a:pt x="530" y="831"/>
                  </a:lnTo>
                  <a:lnTo>
                    <a:pt x="522" y="817"/>
                  </a:lnTo>
                  <a:lnTo>
                    <a:pt x="512" y="803"/>
                  </a:lnTo>
                  <a:lnTo>
                    <a:pt x="504" y="789"/>
                  </a:lnTo>
                  <a:lnTo>
                    <a:pt x="503" y="787"/>
                  </a:lnTo>
                  <a:lnTo>
                    <a:pt x="501" y="785"/>
                  </a:lnTo>
                  <a:lnTo>
                    <a:pt x="497" y="783"/>
                  </a:lnTo>
                  <a:lnTo>
                    <a:pt x="490" y="780"/>
                  </a:lnTo>
                  <a:lnTo>
                    <a:pt x="488" y="774"/>
                  </a:lnTo>
                  <a:lnTo>
                    <a:pt x="486" y="767"/>
                  </a:lnTo>
                  <a:lnTo>
                    <a:pt x="485" y="758"/>
                  </a:lnTo>
                  <a:lnTo>
                    <a:pt x="485" y="757"/>
                  </a:lnTo>
                  <a:lnTo>
                    <a:pt x="483" y="754"/>
                  </a:lnTo>
                  <a:lnTo>
                    <a:pt x="481" y="747"/>
                  </a:lnTo>
                  <a:lnTo>
                    <a:pt x="479" y="744"/>
                  </a:lnTo>
                  <a:lnTo>
                    <a:pt x="476" y="743"/>
                  </a:lnTo>
                  <a:lnTo>
                    <a:pt x="475" y="741"/>
                  </a:lnTo>
                  <a:lnTo>
                    <a:pt x="473" y="740"/>
                  </a:lnTo>
                  <a:lnTo>
                    <a:pt x="473" y="736"/>
                  </a:lnTo>
                  <a:lnTo>
                    <a:pt x="472" y="732"/>
                  </a:lnTo>
                  <a:lnTo>
                    <a:pt x="465" y="722"/>
                  </a:lnTo>
                  <a:lnTo>
                    <a:pt x="462" y="717"/>
                  </a:lnTo>
                  <a:lnTo>
                    <a:pt x="461" y="709"/>
                  </a:lnTo>
                  <a:lnTo>
                    <a:pt x="459" y="702"/>
                  </a:lnTo>
                  <a:lnTo>
                    <a:pt x="452" y="690"/>
                  </a:lnTo>
                  <a:lnTo>
                    <a:pt x="443" y="681"/>
                  </a:lnTo>
                  <a:lnTo>
                    <a:pt x="433" y="670"/>
                  </a:lnTo>
                  <a:lnTo>
                    <a:pt x="429" y="664"/>
                  </a:lnTo>
                  <a:lnTo>
                    <a:pt x="422" y="657"/>
                  </a:lnTo>
                  <a:lnTo>
                    <a:pt x="413" y="650"/>
                  </a:lnTo>
                  <a:lnTo>
                    <a:pt x="412" y="649"/>
                  </a:lnTo>
                  <a:lnTo>
                    <a:pt x="411" y="649"/>
                  </a:lnTo>
                  <a:lnTo>
                    <a:pt x="411" y="650"/>
                  </a:lnTo>
                  <a:lnTo>
                    <a:pt x="404" y="642"/>
                  </a:lnTo>
                  <a:lnTo>
                    <a:pt x="395" y="628"/>
                  </a:lnTo>
                  <a:lnTo>
                    <a:pt x="381" y="629"/>
                  </a:lnTo>
                  <a:lnTo>
                    <a:pt x="365" y="628"/>
                  </a:lnTo>
                  <a:lnTo>
                    <a:pt x="346" y="625"/>
                  </a:lnTo>
                  <a:lnTo>
                    <a:pt x="334" y="620"/>
                  </a:lnTo>
                  <a:lnTo>
                    <a:pt x="328" y="620"/>
                  </a:lnTo>
                  <a:lnTo>
                    <a:pt x="323" y="622"/>
                  </a:lnTo>
                  <a:lnTo>
                    <a:pt x="318" y="628"/>
                  </a:lnTo>
                  <a:lnTo>
                    <a:pt x="309" y="627"/>
                  </a:lnTo>
                  <a:lnTo>
                    <a:pt x="299" y="631"/>
                  </a:lnTo>
                  <a:lnTo>
                    <a:pt x="294" y="636"/>
                  </a:lnTo>
                  <a:lnTo>
                    <a:pt x="289" y="645"/>
                  </a:lnTo>
                  <a:lnTo>
                    <a:pt x="284" y="655"/>
                  </a:lnTo>
                  <a:lnTo>
                    <a:pt x="278" y="668"/>
                  </a:lnTo>
                  <a:lnTo>
                    <a:pt x="273" y="678"/>
                  </a:lnTo>
                  <a:lnTo>
                    <a:pt x="263" y="688"/>
                  </a:lnTo>
                  <a:lnTo>
                    <a:pt x="254" y="696"/>
                  </a:lnTo>
                  <a:lnTo>
                    <a:pt x="242" y="694"/>
                  </a:lnTo>
                  <a:lnTo>
                    <a:pt x="232" y="689"/>
                  </a:lnTo>
                  <a:lnTo>
                    <a:pt x="224" y="683"/>
                  </a:lnTo>
                  <a:lnTo>
                    <a:pt x="214" y="676"/>
                  </a:lnTo>
                  <a:lnTo>
                    <a:pt x="210" y="671"/>
                  </a:lnTo>
                  <a:lnTo>
                    <a:pt x="209" y="669"/>
                  </a:lnTo>
                  <a:lnTo>
                    <a:pt x="206" y="668"/>
                  </a:lnTo>
                  <a:lnTo>
                    <a:pt x="196" y="666"/>
                  </a:lnTo>
                  <a:lnTo>
                    <a:pt x="186" y="662"/>
                  </a:lnTo>
                  <a:lnTo>
                    <a:pt x="179" y="656"/>
                  </a:lnTo>
                  <a:lnTo>
                    <a:pt x="175" y="649"/>
                  </a:lnTo>
                  <a:lnTo>
                    <a:pt x="168" y="642"/>
                  </a:lnTo>
                  <a:lnTo>
                    <a:pt x="161" y="638"/>
                  </a:lnTo>
                  <a:lnTo>
                    <a:pt x="153" y="634"/>
                  </a:lnTo>
                  <a:lnTo>
                    <a:pt x="150" y="625"/>
                  </a:lnTo>
                  <a:lnTo>
                    <a:pt x="141" y="608"/>
                  </a:lnTo>
                  <a:lnTo>
                    <a:pt x="138" y="600"/>
                  </a:lnTo>
                  <a:lnTo>
                    <a:pt x="139" y="589"/>
                  </a:lnTo>
                  <a:lnTo>
                    <a:pt x="140" y="582"/>
                  </a:lnTo>
                  <a:lnTo>
                    <a:pt x="139" y="575"/>
                  </a:lnTo>
                  <a:lnTo>
                    <a:pt x="135" y="566"/>
                  </a:lnTo>
                  <a:lnTo>
                    <a:pt x="135" y="565"/>
                  </a:lnTo>
                  <a:lnTo>
                    <a:pt x="134" y="562"/>
                  </a:lnTo>
                  <a:lnTo>
                    <a:pt x="134" y="559"/>
                  </a:lnTo>
                  <a:lnTo>
                    <a:pt x="133" y="557"/>
                  </a:lnTo>
                  <a:lnTo>
                    <a:pt x="132" y="557"/>
                  </a:lnTo>
                  <a:lnTo>
                    <a:pt x="129" y="556"/>
                  </a:lnTo>
                  <a:lnTo>
                    <a:pt x="128" y="556"/>
                  </a:lnTo>
                  <a:lnTo>
                    <a:pt x="127" y="555"/>
                  </a:lnTo>
                  <a:lnTo>
                    <a:pt x="127" y="543"/>
                  </a:lnTo>
                  <a:lnTo>
                    <a:pt x="125" y="540"/>
                  </a:lnTo>
                  <a:lnTo>
                    <a:pt x="122" y="537"/>
                  </a:lnTo>
                  <a:lnTo>
                    <a:pt x="121" y="535"/>
                  </a:lnTo>
                  <a:lnTo>
                    <a:pt x="105" y="519"/>
                  </a:lnTo>
                  <a:lnTo>
                    <a:pt x="101" y="516"/>
                  </a:lnTo>
                  <a:lnTo>
                    <a:pt x="94" y="514"/>
                  </a:lnTo>
                  <a:lnTo>
                    <a:pt x="87" y="509"/>
                  </a:lnTo>
                  <a:lnTo>
                    <a:pt x="83" y="502"/>
                  </a:lnTo>
                  <a:lnTo>
                    <a:pt x="82" y="499"/>
                  </a:lnTo>
                  <a:lnTo>
                    <a:pt x="77" y="492"/>
                  </a:lnTo>
                  <a:lnTo>
                    <a:pt x="70" y="487"/>
                  </a:lnTo>
                  <a:lnTo>
                    <a:pt x="68" y="485"/>
                  </a:lnTo>
                  <a:lnTo>
                    <a:pt x="51" y="464"/>
                  </a:lnTo>
                  <a:lnTo>
                    <a:pt x="41" y="454"/>
                  </a:lnTo>
                  <a:lnTo>
                    <a:pt x="28" y="447"/>
                  </a:lnTo>
                  <a:lnTo>
                    <a:pt x="27" y="440"/>
                  </a:lnTo>
                  <a:lnTo>
                    <a:pt x="25" y="435"/>
                  </a:lnTo>
                  <a:lnTo>
                    <a:pt x="23" y="428"/>
                  </a:lnTo>
                  <a:lnTo>
                    <a:pt x="19" y="423"/>
                  </a:lnTo>
                  <a:lnTo>
                    <a:pt x="14" y="419"/>
                  </a:lnTo>
                  <a:lnTo>
                    <a:pt x="8" y="416"/>
                  </a:lnTo>
                  <a:lnTo>
                    <a:pt x="4" y="411"/>
                  </a:lnTo>
                  <a:lnTo>
                    <a:pt x="0" y="405"/>
                  </a:lnTo>
                  <a:lnTo>
                    <a:pt x="0" y="397"/>
                  </a:lnTo>
                  <a:lnTo>
                    <a:pt x="90" y="407"/>
                  </a:lnTo>
                  <a:lnTo>
                    <a:pt x="181" y="414"/>
                  </a:lnTo>
                  <a:lnTo>
                    <a:pt x="274" y="419"/>
                  </a:lnTo>
                  <a:lnTo>
                    <a:pt x="275" y="418"/>
                  </a:lnTo>
                  <a:lnTo>
                    <a:pt x="277" y="417"/>
                  </a:lnTo>
                  <a:lnTo>
                    <a:pt x="280" y="415"/>
                  </a:lnTo>
                  <a:lnTo>
                    <a:pt x="282" y="414"/>
                  </a:lnTo>
                  <a:lnTo>
                    <a:pt x="296" y="206"/>
                  </a:lnTo>
                  <a:lnTo>
                    <a:pt x="310" y="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267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0103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DA7C1EE-E524-8F41-44D4-7164F0B29FA2}"/>
              </a:ext>
            </a:extLst>
          </p:cNvPr>
          <p:cNvGrpSpPr/>
          <p:nvPr userDrawn="1"/>
        </p:nvGrpSpPr>
        <p:grpSpPr>
          <a:xfrm>
            <a:off x="1022538" y="1437046"/>
            <a:ext cx="10143748" cy="5058230"/>
            <a:chOff x="1022538" y="1219200"/>
            <a:chExt cx="10143748" cy="5058230"/>
          </a:xfrm>
          <a:solidFill>
            <a:schemeClr val="bg1">
              <a:lumMod val="85000"/>
            </a:schemeClr>
          </a:solidFill>
        </p:grpSpPr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E8ED0CB7-4B0A-8A91-78DA-56CFAACB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4511" y="4858396"/>
              <a:ext cx="218313" cy="196872"/>
            </a:xfrm>
            <a:custGeom>
              <a:avLst/>
              <a:gdLst>
                <a:gd name="T0" fmla="*/ 76 w 112"/>
                <a:gd name="T1" fmla="*/ 5 h 101"/>
                <a:gd name="T2" fmla="*/ 87 w 112"/>
                <a:gd name="T3" fmla="*/ 5 h 101"/>
                <a:gd name="T4" fmla="*/ 98 w 112"/>
                <a:gd name="T5" fmla="*/ 11 h 101"/>
                <a:gd name="T6" fmla="*/ 109 w 112"/>
                <a:gd name="T7" fmla="*/ 14 h 101"/>
                <a:gd name="T8" fmla="*/ 112 w 112"/>
                <a:gd name="T9" fmla="*/ 16 h 101"/>
                <a:gd name="T10" fmla="*/ 112 w 112"/>
                <a:gd name="T11" fmla="*/ 25 h 101"/>
                <a:gd name="T12" fmla="*/ 112 w 112"/>
                <a:gd name="T13" fmla="*/ 38 h 101"/>
                <a:gd name="T14" fmla="*/ 111 w 112"/>
                <a:gd name="T15" fmla="*/ 44 h 101"/>
                <a:gd name="T16" fmla="*/ 109 w 112"/>
                <a:gd name="T17" fmla="*/ 47 h 101"/>
                <a:gd name="T18" fmla="*/ 109 w 112"/>
                <a:gd name="T19" fmla="*/ 49 h 101"/>
                <a:gd name="T20" fmla="*/ 111 w 112"/>
                <a:gd name="T21" fmla="*/ 52 h 101"/>
                <a:gd name="T22" fmla="*/ 112 w 112"/>
                <a:gd name="T23" fmla="*/ 62 h 101"/>
                <a:gd name="T24" fmla="*/ 111 w 112"/>
                <a:gd name="T25" fmla="*/ 68 h 101"/>
                <a:gd name="T26" fmla="*/ 106 w 112"/>
                <a:gd name="T27" fmla="*/ 74 h 101"/>
                <a:gd name="T28" fmla="*/ 103 w 112"/>
                <a:gd name="T29" fmla="*/ 80 h 101"/>
                <a:gd name="T30" fmla="*/ 101 w 112"/>
                <a:gd name="T31" fmla="*/ 87 h 101"/>
                <a:gd name="T32" fmla="*/ 92 w 112"/>
                <a:gd name="T33" fmla="*/ 96 h 101"/>
                <a:gd name="T34" fmla="*/ 85 w 112"/>
                <a:gd name="T35" fmla="*/ 99 h 101"/>
                <a:gd name="T36" fmla="*/ 73 w 112"/>
                <a:gd name="T37" fmla="*/ 99 h 101"/>
                <a:gd name="T38" fmla="*/ 60 w 112"/>
                <a:gd name="T39" fmla="*/ 98 h 101"/>
                <a:gd name="T40" fmla="*/ 56 w 112"/>
                <a:gd name="T41" fmla="*/ 95 h 101"/>
                <a:gd name="T42" fmla="*/ 56 w 112"/>
                <a:gd name="T43" fmla="*/ 91 h 101"/>
                <a:gd name="T44" fmla="*/ 51 w 112"/>
                <a:gd name="T45" fmla="*/ 90 h 101"/>
                <a:gd name="T46" fmla="*/ 41 w 112"/>
                <a:gd name="T47" fmla="*/ 87 h 101"/>
                <a:gd name="T48" fmla="*/ 37 w 112"/>
                <a:gd name="T49" fmla="*/ 80 h 101"/>
                <a:gd name="T50" fmla="*/ 37 w 112"/>
                <a:gd name="T51" fmla="*/ 76 h 101"/>
                <a:gd name="T52" fmla="*/ 37 w 112"/>
                <a:gd name="T53" fmla="*/ 71 h 101"/>
                <a:gd name="T54" fmla="*/ 30 w 112"/>
                <a:gd name="T55" fmla="*/ 69 h 101"/>
                <a:gd name="T56" fmla="*/ 27 w 112"/>
                <a:gd name="T57" fmla="*/ 65 h 101"/>
                <a:gd name="T58" fmla="*/ 15 w 112"/>
                <a:gd name="T59" fmla="*/ 58 h 101"/>
                <a:gd name="T60" fmla="*/ 11 w 112"/>
                <a:gd name="T61" fmla="*/ 49 h 101"/>
                <a:gd name="T62" fmla="*/ 8 w 112"/>
                <a:gd name="T63" fmla="*/ 44 h 101"/>
                <a:gd name="T64" fmla="*/ 3 w 112"/>
                <a:gd name="T65" fmla="*/ 36 h 101"/>
                <a:gd name="T66" fmla="*/ 0 w 112"/>
                <a:gd name="T67" fmla="*/ 33 h 101"/>
                <a:gd name="T68" fmla="*/ 5 w 112"/>
                <a:gd name="T69" fmla="*/ 32 h 101"/>
                <a:gd name="T70" fmla="*/ 11 w 112"/>
                <a:gd name="T71" fmla="*/ 33 h 101"/>
                <a:gd name="T72" fmla="*/ 22 w 112"/>
                <a:gd name="T73" fmla="*/ 35 h 101"/>
                <a:gd name="T74" fmla="*/ 27 w 112"/>
                <a:gd name="T75" fmla="*/ 33 h 101"/>
                <a:gd name="T76" fmla="*/ 30 w 112"/>
                <a:gd name="T77" fmla="*/ 30 h 101"/>
                <a:gd name="T78" fmla="*/ 33 w 112"/>
                <a:gd name="T79" fmla="*/ 28 h 101"/>
                <a:gd name="T80" fmla="*/ 33 w 112"/>
                <a:gd name="T81" fmla="*/ 27 h 101"/>
                <a:gd name="T82" fmla="*/ 35 w 112"/>
                <a:gd name="T83" fmla="*/ 25 h 101"/>
                <a:gd name="T84" fmla="*/ 37 w 112"/>
                <a:gd name="T85" fmla="*/ 22 h 101"/>
                <a:gd name="T86" fmla="*/ 38 w 112"/>
                <a:gd name="T87" fmla="*/ 21 h 101"/>
                <a:gd name="T88" fmla="*/ 40 w 112"/>
                <a:gd name="T89" fmla="*/ 21 h 101"/>
                <a:gd name="T90" fmla="*/ 41 w 112"/>
                <a:gd name="T91" fmla="*/ 19 h 101"/>
                <a:gd name="T92" fmla="*/ 43 w 112"/>
                <a:gd name="T93" fmla="*/ 17 h 101"/>
                <a:gd name="T94" fmla="*/ 46 w 112"/>
                <a:gd name="T95" fmla="*/ 16 h 101"/>
                <a:gd name="T96" fmla="*/ 48 w 112"/>
                <a:gd name="T97" fmla="*/ 17 h 101"/>
                <a:gd name="T98" fmla="*/ 49 w 112"/>
                <a:gd name="T99" fmla="*/ 16 h 101"/>
                <a:gd name="T100" fmla="*/ 51 w 112"/>
                <a:gd name="T101" fmla="*/ 16 h 101"/>
                <a:gd name="T102" fmla="*/ 52 w 112"/>
                <a:gd name="T103" fmla="*/ 16 h 101"/>
                <a:gd name="T104" fmla="*/ 54 w 112"/>
                <a:gd name="T105" fmla="*/ 14 h 101"/>
                <a:gd name="T106" fmla="*/ 56 w 112"/>
                <a:gd name="T107" fmla="*/ 14 h 101"/>
                <a:gd name="T108" fmla="*/ 52 w 112"/>
                <a:gd name="T109" fmla="*/ 13 h 101"/>
                <a:gd name="T110" fmla="*/ 52 w 112"/>
                <a:gd name="T111" fmla="*/ 11 h 101"/>
                <a:gd name="T112" fmla="*/ 54 w 112"/>
                <a:gd name="T113" fmla="*/ 5 h 101"/>
                <a:gd name="T114" fmla="*/ 62 w 112"/>
                <a:gd name="T115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01">
                  <a:moveTo>
                    <a:pt x="73" y="0"/>
                  </a:moveTo>
                  <a:lnTo>
                    <a:pt x="74" y="0"/>
                  </a:lnTo>
                  <a:lnTo>
                    <a:pt x="74" y="2"/>
                  </a:lnTo>
                  <a:lnTo>
                    <a:pt x="76" y="5"/>
                  </a:lnTo>
                  <a:lnTo>
                    <a:pt x="76" y="5"/>
                  </a:lnTo>
                  <a:lnTo>
                    <a:pt x="79" y="5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90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8" y="11"/>
                  </a:lnTo>
                  <a:lnTo>
                    <a:pt x="101" y="11"/>
                  </a:lnTo>
                  <a:lnTo>
                    <a:pt x="104" y="13"/>
                  </a:lnTo>
                  <a:lnTo>
                    <a:pt x="108" y="14"/>
                  </a:lnTo>
                  <a:lnTo>
                    <a:pt x="109" y="14"/>
                  </a:lnTo>
                  <a:lnTo>
                    <a:pt x="111" y="16"/>
                  </a:lnTo>
                  <a:lnTo>
                    <a:pt x="111" y="16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7"/>
                  </a:lnTo>
                  <a:lnTo>
                    <a:pt x="111" y="21"/>
                  </a:lnTo>
                  <a:lnTo>
                    <a:pt x="112" y="24"/>
                  </a:lnTo>
                  <a:lnTo>
                    <a:pt x="112" y="25"/>
                  </a:lnTo>
                  <a:lnTo>
                    <a:pt x="112" y="32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1"/>
                  </a:lnTo>
                  <a:lnTo>
                    <a:pt x="111" y="44"/>
                  </a:lnTo>
                  <a:lnTo>
                    <a:pt x="111" y="44"/>
                  </a:lnTo>
                  <a:lnTo>
                    <a:pt x="111" y="46"/>
                  </a:lnTo>
                  <a:lnTo>
                    <a:pt x="111" y="46"/>
                  </a:lnTo>
                  <a:lnTo>
                    <a:pt x="109" y="47"/>
                  </a:lnTo>
                  <a:lnTo>
                    <a:pt x="109" y="47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11" y="51"/>
                  </a:lnTo>
                  <a:lnTo>
                    <a:pt x="111" y="51"/>
                  </a:lnTo>
                  <a:lnTo>
                    <a:pt x="111" y="52"/>
                  </a:lnTo>
                  <a:lnTo>
                    <a:pt x="111" y="52"/>
                  </a:lnTo>
                  <a:lnTo>
                    <a:pt x="109" y="55"/>
                  </a:lnTo>
                  <a:lnTo>
                    <a:pt x="111" y="57"/>
                  </a:lnTo>
                  <a:lnTo>
                    <a:pt x="111" y="60"/>
                  </a:lnTo>
                  <a:lnTo>
                    <a:pt x="112" y="62"/>
                  </a:lnTo>
                  <a:lnTo>
                    <a:pt x="112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1" y="68"/>
                  </a:lnTo>
                  <a:lnTo>
                    <a:pt x="109" y="69"/>
                  </a:lnTo>
                  <a:lnTo>
                    <a:pt x="108" y="73"/>
                  </a:lnTo>
                  <a:lnTo>
                    <a:pt x="106" y="73"/>
                  </a:lnTo>
                  <a:lnTo>
                    <a:pt x="106" y="74"/>
                  </a:lnTo>
                  <a:lnTo>
                    <a:pt x="106" y="74"/>
                  </a:lnTo>
                  <a:lnTo>
                    <a:pt x="106" y="77"/>
                  </a:lnTo>
                  <a:lnTo>
                    <a:pt x="106" y="79"/>
                  </a:lnTo>
                  <a:lnTo>
                    <a:pt x="103" y="80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4" y="84"/>
                  </a:lnTo>
                  <a:lnTo>
                    <a:pt x="101" y="87"/>
                  </a:lnTo>
                  <a:lnTo>
                    <a:pt x="98" y="90"/>
                  </a:lnTo>
                  <a:lnTo>
                    <a:pt x="97" y="91"/>
                  </a:lnTo>
                  <a:lnTo>
                    <a:pt x="95" y="95"/>
                  </a:lnTo>
                  <a:lnTo>
                    <a:pt x="92" y="96"/>
                  </a:lnTo>
                  <a:lnTo>
                    <a:pt x="90" y="99"/>
                  </a:lnTo>
                  <a:lnTo>
                    <a:pt x="89" y="101"/>
                  </a:lnTo>
                  <a:lnTo>
                    <a:pt x="87" y="99"/>
                  </a:lnTo>
                  <a:lnTo>
                    <a:pt x="85" y="99"/>
                  </a:lnTo>
                  <a:lnTo>
                    <a:pt x="82" y="98"/>
                  </a:lnTo>
                  <a:lnTo>
                    <a:pt x="79" y="99"/>
                  </a:lnTo>
                  <a:lnTo>
                    <a:pt x="76" y="99"/>
                  </a:lnTo>
                  <a:lnTo>
                    <a:pt x="73" y="99"/>
                  </a:lnTo>
                  <a:lnTo>
                    <a:pt x="68" y="96"/>
                  </a:lnTo>
                  <a:lnTo>
                    <a:pt x="65" y="96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6"/>
                  </a:lnTo>
                  <a:lnTo>
                    <a:pt x="59" y="95"/>
                  </a:lnTo>
                  <a:lnTo>
                    <a:pt x="57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5"/>
                  </a:lnTo>
                  <a:lnTo>
                    <a:pt x="56" y="93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6" y="91"/>
                  </a:lnTo>
                  <a:lnTo>
                    <a:pt x="54" y="90"/>
                  </a:lnTo>
                  <a:lnTo>
                    <a:pt x="51" y="90"/>
                  </a:lnTo>
                  <a:lnTo>
                    <a:pt x="48" y="88"/>
                  </a:lnTo>
                  <a:lnTo>
                    <a:pt x="43" y="88"/>
                  </a:lnTo>
                  <a:lnTo>
                    <a:pt x="41" y="88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5"/>
                  </a:lnTo>
                  <a:lnTo>
                    <a:pt x="38" y="84"/>
                  </a:lnTo>
                  <a:lnTo>
                    <a:pt x="37" y="80"/>
                  </a:lnTo>
                  <a:lnTo>
                    <a:pt x="35" y="80"/>
                  </a:lnTo>
                  <a:lnTo>
                    <a:pt x="37" y="79"/>
                  </a:lnTo>
                  <a:lnTo>
                    <a:pt x="37" y="77"/>
                  </a:lnTo>
                  <a:lnTo>
                    <a:pt x="37" y="76"/>
                  </a:lnTo>
                  <a:lnTo>
                    <a:pt x="37" y="74"/>
                  </a:lnTo>
                  <a:lnTo>
                    <a:pt x="37" y="73"/>
                  </a:lnTo>
                  <a:lnTo>
                    <a:pt x="37" y="73"/>
                  </a:lnTo>
                  <a:lnTo>
                    <a:pt x="37" y="71"/>
                  </a:lnTo>
                  <a:lnTo>
                    <a:pt x="35" y="71"/>
                  </a:lnTo>
                  <a:lnTo>
                    <a:pt x="33" y="71"/>
                  </a:lnTo>
                  <a:lnTo>
                    <a:pt x="30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7" y="65"/>
                  </a:lnTo>
                  <a:lnTo>
                    <a:pt x="26" y="65"/>
                  </a:lnTo>
                  <a:lnTo>
                    <a:pt x="21" y="63"/>
                  </a:lnTo>
                  <a:lnTo>
                    <a:pt x="19" y="60"/>
                  </a:lnTo>
                  <a:lnTo>
                    <a:pt x="15" y="58"/>
                  </a:lnTo>
                  <a:lnTo>
                    <a:pt x="15" y="57"/>
                  </a:lnTo>
                  <a:lnTo>
                    <a:pt x="13" y="55"/>
                  </a:lnTo>
                  <a:lnTo>
                    <a:pt x="11" y="51"/>
                  </a:lnTo>
                  <a:lnTo>
                    <a:pt x="11" y="49"/>
                  </a:lnTo>
                  <a:lnTo>
                    <a:pt x="11" y="49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4"/>
                  </a:lnTo>
                  <a:lnTo>
                    <a:pt x="5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7" y="32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1" y="33"/>
                  </a:lnTo>
                  <a:lnTo>
                    <a:pt x="13" y="33"/>
                  </a:lnTo>
                  <a:lnTo>
                    <a:pt x="16" y="33"/>
                  </a:lnTo>
                  <a:lnTo>
                    <a:pt x="19" y="35"/>
                  </a:lnTo>
                  <a:lnTo>
                    <a:pt x="22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9" y="32"/>
                  </a:lnTo>
                  <a:lnTo>
                    <a:pt x="29" y="32"/>
                  </a:lnTo>
                  <a:lnTo>
                    <a:pt x="29" y="30"/>
                  </a:lnTo>
                  <a:lnTo>
                    <a:pt x="30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7"/>
                  </a:lnTo>
                  <a:lnTo>
                    <a:pt x="33" y="27"/>
                  </a:lnTo>
                  <a:lnTo>
                    <a:pt x="33" y="27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5" y="25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7" y="24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41" y="17"/>
                  </a:lnTo>
                  <a:lnTo>
                    <a:pt x="43" y="17"/>
                  </a:lnTo>
                  <a:lnTo>
                    <a:pt x="43" y="17"/>
                  </a:lnTo>
                  <a:lnTo>
                    <a:pt x="44" y="17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6"/>
                  </a:lnTo>
                  <a:lnTo>
                    <a:pt x="51" y="17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6" y="14"/>
                  </a:lnTo>
                  <a:lnTo>
                    <a:pt x="54" y="14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2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1" y="13"/>
                  </a:lnTo>
                  <a:lnTo>
                    <a:pt x="52" y="11"/>
                  </a:lnTo>
                  <a:lnTo>
                    <a:pt x="52" y="10"/>
                  </a:lnTo>
                  <a:lnTo>
                    <a:pt x="52" y="6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4" y="5"/>
                  </a:lnTo>
                  <a:lnTo>
                    <a:pt x="56" y="3"/>
                  </a:lnTo>
                  <a:lnTo>
                    <a:pt x="59" y="2"/>
                  </a:lnTo>
                  <a:lnTo>
                    <a:pt x="62" y="0"/>
                  </a:lnTo>
                  <a:lnTo>
                    <a:pt x="65" y="0"/>
                  </a:lnTo>
                  <a:lnTo>
                    <a:pt x="70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1952B23B-F9B2-1D58-229E-F1407CF1D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2897" y="4645931"/>
              <a:ext cx="329419" cy="280688"/>
            </a:xfrm>
            <a:custGeom>
              <a:avLst/>
              <a:gdLst>
                <a:gd name="T0" fmla="*/ 98 w 169"/>
                <a:gd name="T1" fmla="*/ 122 h 144"/>
                <a:gd name="T2" fmla="*/ 123 w 169"/>
                <a:gd name="T3" fmla="*/ 4 h 144"/>
                <a:gd name="T4" fmla="*/ 125 w 169"/>
                <a:gd name="T5" fmla="*/ 5 h 144"/>
                <a:gd name="T6" fmla="*/ 128 w 169"/>
                <a:gd name="T7" fmla="*/ 5 h 144"/>
                <a:gd name="T8" fmla="*/ 134 w 169"/>
                <a:gd name="T9" fmla="*/ 8 h 144"/>
                <a:gd name="T10" fmla="*/ 139 w 169"/>
                <a:gd name="T11" fmla="*/ 8 h 144"/>
                <a:gd name="T12" fmla="*/ 144 w 169"/>
                <a:gd name="T13" fmla="*/ 11 h 144"/>
                <a:gd name="T14" fmla="*/ 155 w 169"/>
                <a:gd name="T15" fmla="*/ 16 h 144"/>
                <a:gd name="T16" fmla="*/ 159 w 169"/>
                <a:gd name="T17" fmla="*/ 21 h 144"/>
                <a:gd name="T18" fmla="*/ 164 w 169"/>
                <a:gd name="T19" fmla="*/ 24 h 144"/>
                <a:gd name="T20" fmla="*/ 167 w 169"/>
                <a:gd name="T21" fmla="*/ 32 h 144"/>
                <a:gd name="T22" fmla="*/ 164 w 169"/>
                <a:gd name="T23" fmla="*/ 40 h 144"/>
                <a:gd name="T24" fmla="*/ 162 w 169"/>
                <a:gd name="T25" fmla="*/ 49 h 144"/>
                <a:gd name="T26" fmla="*/ 166 w 169"/>
                <a:gd name="T27" fmla="*/ 60 h 144"/>
                <a:gd name="T28" fmla="*/ 159 w 169"/>
                <a:gd name="T29" fmla="*/ 65 h 144"/>
                <a:gd name="T30" fmla="*/ 159 w 169"/>
                <a:gd name="T31" fmla="*/ 73 h 144"/>
                <a:gd name="T32" fmla="*/ 156 w 169"/>
                <a:gd name="T33" fmla="*/ 79 h 144"/>
                <a:gd name="T34" fmla="*/ 159 w 169"/>
                <a:gd name="T35" fmla="*/ 84 h 144"/>
                <a:gd name="T36" fmla="*/ 158 w 169"/>
                <a:gd name="T37" fmla="*/ 87 h 144"/>
                <a:gd name="T38" fmla="*/ 139 w 169"/>
                <a:gd name="T39" fmla="*/ 93 h 144"/>
                <a:gd name="T40" fmla="*/ 120 w 169"/>
                <a:gd name="T41" fmla="*/ 100 h 144"/>
                <a:gd name="T42" fmla="*/ 117 w 169"/>
                <a:gd name="T43" fmla="*/ 109 h 144"/>
                <a:gd name="T44" fmla="*/ 99 w 169"/>
                <a:gd name="T45" fmla="*/ 115 h 144"/>
                <a:gd name="T46" fmla="*/ 96 w 169"/>
                <a:gd name="T47" fmla="*/ 122 h 144"/>
                <a:gd name="T48" fmla="*/ 91 w 169"/>
                <a:gd name="T49" fmla="*/ 122 h 144"/>
                <a:gd name="T50" fmla="*/ 90 w 169"/>
                <a:gd name="T51" fmla="*/ 125 h 144"/>
                <a:gd name="T52" fmla="*/ 87 w 169"/>
                <a:gd name="T53" fmla="*/ 125 h 144"/>
                <a:gd name="T54" fmla="*/ 85 w 169"/>
                <a:gd name="T55" fmla="*/ 126 h 144"/>
                <a:gd name="T56" fmla="*/ 84 w 169"/>
                <a:gd name="T57" fmla="*/ 130 h 144"/>
                <a:gd name="T58" fmla="*/ 77 w 169"/>
                <a:gd name="T59" fmla="*/ 136 h 144"/>
                <a:gd name="T60" fmla="*/ 76 w 169"/>
                <a:gd name="T61" fmla="*/ 139 h 144"/>
                <a:gd name="T62" fmla="*/ 69 w 169"/>
                <a:gd name="T63" fmla="*/ 144 h 144"/>
                <a:gd name="T64" fmla="*/ 52 w 169"/>
                <a:gd name="T65" fmla="*/ 141 h 144"/>
                <a:gd name="T66" fmla="*/ 33 w 169"/>
                <a:gd name="T67" fmla="*/ 136 h 144"/>
                <a:gd name="T68" fmla="*/ 8 w 169"/>
                <a:gd name="T69" fmla="*/ 128 h 144"/>
                <a:gd name="T70" fmla="*/ 0 w 169"/>
                <a:gd name="T71" fmla="*/ 90 h 144"/>
                <a:gd name="T72" fmla="*/ 28 w 169"/>
                <a:gd name="T73" fmla="*/ 67 h 144"/>
                <a:gd name="T74" fmla="*/ 30 w 169"/>
                <a:gd name="T75" fmla="*/ 51 h 144"/>
                <a:gd name="T76" fmla="*/ 30 w 169"/>
                <a:gd name="T77" fmla="*/ 43 h 144"/>
                <a:gd name="T78" fmla="*/ 35 w 169"/>
                <a:gd name="T79" fmla="*/ 41 h 144"/>
                <a:gd name="T80" fmla="*/ 39 w 169"/>
                <a:gd name="T81" fmla="*/ 46 h 144"/>
                <a:gd name="T82" fmla="*/ 49 w 169"/>
                <a:gd name="T83" fmla="*/ 45 h 144"/>
                <a:gd name="T84" fmla="*/ 54 w 169"/>
                <a:gd name="T85" fmla="*/ 52 h 144"/>
                <a:gd name="T86" fmla="*/ 69 w 169"/>
                <a:gd name="T87" fmla="*/ 56 h 144"/>
                <a:gd name="T88" fmla="*/ 74 w 169"/>
                <a:gd name="T89" fmla="*/ 49 h 144"/>
                <a:gd name="T90" fmla="*/ 82 w 169"/>
                <a:gd name="T91" fmla="*/ 59 h 144"/>
                <a:gd name="T92" fmla="*/ 95 w 169"/>
                <a:gd name="T93" fmla="*/ 65 h 144"/>
                <a:gd name="T94" fmla="*/ 101 w 169"/>
                <a:gd name="T95" fmla="*/ 73 h 144"/>
                <a:gd name="T96" fmla="*/ 110 w 169"/>
                <a:gd name="T97" fmla="*/ 73 h 144"/>
                <a:gd name="T98" fmla="*/ 114 w 169"/>
                <a:gd name="T99" fmla="*/ 76 h 144"/>
                <a:gd name="T100" fmla="*/ 110 w 169"/>
                <a:gd name="T101" fmla="*/ 59 h 144"/>
                <a:gd name="T102" fmla="*/ 104 w 169"/>
                <a:gd name="T103" fmla="*/ 60 h 144"/>
                <a:gd name="T104" fmla="*/ 93 w 169"/>
                <a:gd name="T105" fmla="*/ 51 h 144"/>
                <a:gd name="T106" fmla="*/ 96 w 169"/>
                <a:gd name="T107" fmla="*/ 37 h 144"/>
                <a:gd name="T108" fmla="*/ 95 w 169"/>
                <a:gd name="T109" fmla="*/ 19 h 144"/>
                <a:gd name="T110" fmla="*/ 99 w 169"/>
                <a:gd name="T111" fmla="*/ 8 h 144"/>
                <a:gd name="T112" fmla="*/ 117 w 169"/>
                <a:gd name="T113" fmla="*/ 2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9" h="144">
                  <a:moveTo>
                    <a:pt x="79" y="137"/>
                  </a:moveTo>
                  <a:lnTo>
                    <a:pt x="77" y="139"/>
                  </a:lnTo>
                  <a:lnTo>
                    <a:pt x="77" y="139"/>
                  </a:lnTo>
                  <a:lnTo>
                    <a:pt x="77" y="137"/>
                  </a:lnTo>
                  <a:lnTo>
                    <a:pt x="79" y="137"/>
                  </a:lnTo>
                  <a:lnTo>
                    <a:pt x="79" y="137"/>
                  </a:lnTo>
                  <a:close/>
                  <a:moveTo>
                    <a:pt x="98" y="122"/>
                  </a:move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lnTo>
                    <a:pt x="125" y="2"/>
                  </a:lnTo>
                  <a:lnTo>
                    <a:pt x="123" y="2"/>
                  </a:lnTo>
                  <a:lnTo>
                    <a:pt x="123" y="2"/>
                  </a:lnTo>
                  <a:lnTo>
                    <a:pt x="123" y="4"/>
                  </a:lnTo>
                  <a:lnTo>
                    <a:pt x="123" y="4"/>
                  </a:lnTo>
                  <a:lnTo>
                    <a:pt x="123" y="5"/>
                  </a:lnTo>
                  <a:lnTo>
                    <a:pt x="123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5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6" y="5"/>
                  </a:lnTo>
                  <a:lnTo>
                    <a:pt x="128" y="5"/>
                  </a:lnTo>
                  <a:lnTo>
                    <a:pt x="128" y="5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1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2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8"/>
                  </a:lnTo>
                  <a:lnTo>
                    <a:pt x="134" y="7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7" y="7"/>
                  </a:lnTo>
                  <a:lnTo>
                    <a:pt x="139" y="8"/>
                  </a:lnTo>
                  <a:lnTo>
                    <a:pt x="139" y="8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0" y="10"/>
                  </a:lnTo>
                  <a:lnTo>
                    <a:pt x="142" y="10"/>
                  </a:lnTo>
                  <a:lnTo>
                    <a:pt x="142" y="10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4" y="11"/>
                  </a:lnTo>
                  <a:lnTo>
                    <a:pt x="145" y="13"/>
                  </a:lnTo>
                  <a:lnTo>
                    <a:pt x="145" y="13"/>
                  </a:lnTo>
                  <a:lnTo>
                    <a:pt x="147" y="13"/>
                  </a:lnTo>
                  <a:lnTo>
                    <a:pt x="148" y="13"/>
                  </a:lnTo>
                  <a:lnTo>
                    <a:pt x="150" y="13"/>
                  </a:lnTo>
                  <a:lnTo>
                    <a:pt x="151" y="15"/>
                  </a:lnTo>
                  <a:lnTo>
                    <a:pt x="153" y="15"/>
                  </a:lnTo>
                  <a:lnTo>
                    <a:pt x="155" y="16"/>
                  </a:lnTo>
                  <a:lnTo>
                    <a:pt x="156" y="16"/>
                  </a:lnTo>
                  <a:lnTo>
                    <a:pt x="158" y="18"/>
                  </a:lnTo>
                  <a:lnTo>
                    <a:pt x="159" y="18"/>
                  </a:lnTo>
                  <a:lnTo>
                    <a:pt x="159" y="18"/>
                  </a:lnTo>
                  <a:lnTo>
                    <a:pt x="159" y="19"/>
                  </a:lnTo>
                  <a:lnTo>
                    <a:pt x="159" y="19"/>
                  </a:lnTo>
                  <a:lnTo>
                    <a:pt x="159" y="21"/>
                  </a:lnTo>
                  <a:lnTo>
                    <a:pt x="159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1" y="21"/>
                  </a:lnTo>
                  <a:lnTo>
                    <a:pt x="162" y="21"/>
                  </a:lnTo>
                  <a:lnTo>
                    <a:pt x="162" y="21"/>
                  </a:lnTo>
                  <a:lnTo>
                    <a:pt x="162" y="22"/>
                  </a:lnTo>
                  <a:lnTo>
                    <a:pt x="164" y="22"/>
                  </a:lnTo>
                  <a:lnTo>
                    <a:pt x="164" y="24"/>
                  </a:lnTo>
                  <a:lnTo>
                    <a:pt x="166" y="24"/>
                  </a:lnTo>
                  <a:lnTo>
                    <a:pt x="164" y="26"/>
                  </a:lnTo>
                  <a:lnTo>
                    <a:pt x="164" y="27"/>
                  </a:lnTo>
                  <a:lnTo>
                    <a:pt x="166" y="29"/>
                  </a:lnTo>
                  <a:lnTo>
                    <a:pt x="167" y="29"/>
                  </a:lnTo>
                  <a:lnTo>
                    <a:pt x="167" y="30"/>
                  </a:lnTo>
                  <a:lnTo>
                    <a:pt x="167" y="32"/>
                  </a:lnTo>
                  <a:lnTo>
                    <a:pt x="167" y="32"/>
                  </a:lnTo>
                  <a:lnTo>
                    <a:pt x="169" y="33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7" y="38"/>
                  </a:lnTo>
                  <a:lnTo>
                    <a:pt x="166" y="38"/>
                  </a:lnTo>
                  <a:lnTo>
                    <a:pt x="164" y="38"/>
                  </a:lnTo>
                  <a:lnTo>
                    <a:pt x="164" y="38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0"/>
                  </a:lnTo>
                  <a:lnTo>
                    <a:pt x="164" y="41"/>
                  </a:lnTo>
                  <a:lnTo>
                    <a:pt x="166" y="43"/>
                  </a:lnTo>
                  <a:lnTo>
                    <a:pt x="164" y="45"/>
                  </a:lnTo>
                  <a:lnTo>
                    <a:pt x="164" y="46"/>
                  </a:lnTo>
                  <a:lnTo>
                    <a:pt x="162" y="46"/>
                  </a:lnTo>
                  <a:lnTo>
                    <a:pt x="162" y="49"/>
                  </a:lnTo>
                  <a:lnTo>
                    <a:pt x="164" y="49"/>
                  </a:lnTo>
                  <a:lnTo>
                    <a:pt x="164" y="49"/>
                  </a:lnTo>
                  <a:lnTo>
                    <a:pt x="164" y="51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4" y="57"/>
                  </a:lnTo>
                  <a:lnTo>
                    <a:pt x="164" y="60"/>
                  </a:lnTo>
                  <a:lnTo>
                    <a:pt x="166" y="60"/>
                  </a:lnTo>
                  <a:lnTo>
                    <a:pt x="167" y="60"/>
                  </a:lnTo>
                  <a:lnTo>
                    <a:pt x="167" y="60"/>
                  </a:lnTo>
                  <a:lnTo>
                    <a:pt x="167" y="62"/>
                  </a:lnTo>
                  <a:lnTo>
                    <a:pt x="166" y="62"/>
                  </a:lnTo>
                  <a:lnTo>
                    <a:pt x="166" y="62"/>
                  </a:lnTo>
                  <a:lnTo>
                    <a:pt x="164" y="63"/>
                  </a:lnTo>
                  <a:lnTo>
                    <a:pt x="161" y="65"/>
                  </a:lnTo>
                  <a:lnTo>
                    <a:pt x="159" y="65"/>
                  </a:lnTo>
                  <a:lnTo>
                    <a:pt x="159" y="67"/>
                  </a:lnTo>
                  <a:lnTo>
                    <a:pt x="159" y="68"/>
                  </a:lnTo>
                  <a:lnTo>
                    <a:pt x="159" y="68"/>
                  </a:lnTo>
                  <a:lnTo>
                    <a:pt x="159" y="70"/>
                  </a:lnTo>
                  <a:lnTo>
                    <a:pt x="159" y="71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9" y="73"/>
                  </a:lnTo>
                  <a:lnTo>
                    <a:pt x="158" y="74"/>
                  </a:lnTo>
                  <a:lnTo>
                    <a:pt x="158" y="76"/>
                  </a:lnTo>
                  <a:lnTo>
                    <a:pt x="158" y="78"/>
                  </a:lnTo>
                  <a:lnTo>
                    <a:pt x="156" y="78"/>
                  </a:lnTo>
                  <a:lnTo>
                    <a:pt x="155" y="79"/>
                  </a:lnTo>
                  <a:lnTo>
                    <a:pt x="155" y="79"/>
                  </a:lnTo>
                  <a:lnTo>
                    <a:pt x="156" y="79"/>
                  </a:lnTo>
                  <a:lnTo>
                    <a:pt x="156" y="79"/>
                  </a:lnTo>
                  <a:lnTo>
                    <a:pt x="158" y="81"/>
                  </a:lnTo>
                  <a:lnTo>
                    <a:pt x="156" y="81"/>
                  </a:lnTo>
                  <a:lnTo>
                    <a:pt x="156" y="81"/>
                  </a:lnTo>
                  <a:lnTo>
                    <a:pt x="158" y="81"/>
                  </a:lnTo>
                  <a:lnTo>
                    <a:pt x="158" y="82"/>
                  </a:lnTo>
                  <a:lnTo>
                    <a:pt x="159" y="82"/>
                  </a:lnTo>
                  <a:lnTo>
                    <a:pt x="159" y="84"/>
                  </a:lnTo>
                  <a:lnTo>
                    <a:pt x="159" y="84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61" y="84"/>
                  </a:lnTo>
                  <a:lnTo>
                    <a:pt x="161" y="84"/>
                  </a:lnTo>
                  <a:lnTo>
                    <a:pt x="162" y="84"/>
                  </a:lnTo>
                  <a:lnTo>
                    <a:pt x="162" y="85"/>
                  </a:lnTo>
                  <a:lnTo>
                    <a:pt x="159" y="85"/>
                  </a:lnTo>
                  <a:lnTo>
                    <a:pt x="158" y="87"/>
                  </a:lnTo>
                  <a:lnTo>
                    <a:pt x="153" y="89"/>
                  </a:lnTo>
                  <a:lnTo>
                    <a:pt x="150" y="89"/>
                  </a:lnTo>
                  <a:lnTo>
                    <a:pt x="148" y="90"/>
                  </a:lnTo>
                  <a:lnTo>
                    <a:pt x="147" y="90"/>
                  </a:lnTo>
                  <a:lnTo>
                    <a:pt x="145" y="90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9" y="93"/>
                  </a:lnTo>
                  <a:lnTo>
                    <a:pt x="136" y="93"/>
                  </a:lnTo>
                  <a:lnTo>
                    <a:pt x="132" y="95"/>
                  </a:lnTo>
                  <a:lnTo>
                    <a:pt x="129" y="95"/>
                  </a:lnTo>
                  <a:lnTo>
                    <a:pt x="126" y="97"/>
                  </a:lnTo>
                  <a:lnTo>
                    <a:pt x="125" y="97"/>
                  </a:lnTo>
                  <a:lnTo>
                    <a:pt x="123" y="98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0"/>
                  </a:lnTo>
                  <a:lnTo>
                    <a:pt x="120" y="101"/>
                  </a:lnTo>
                  <a:lnTo>
                    <a:pt x="121" y="103"/>
                  </a:lnTo>
                  <a:lnTo>
                    <a:pt x="121" y="104"/>
                  </a:lnTo>
                  <a:lnTo>
                    <a:pt x="121" y="106"/>
                  </a:lnTo>
                  <a:lnTo>
                    <a:pt x="121" y="109"/>
                  </a:lnTo>
                  <a:lnTo>
                    <a:pt x="120" y="109"/>
                  </a:lnTo>
                  <a:lnTo>
                    <a:pt x="117" y="109"/>
                  </a:lnTo>
                  <a:lnTo>
                    <a:pt x="112" y="109"/>
                  </a:lnTo>
                  <a:lnTo>
                    <a:pt x="109" y="109"/>
                  </a:lnTo>
                  <a:lnTo>
                    <a:pt x="106" y="111"/>
                  </a:lnTo>
                  <a:lnTo>
                    <a:pt x="103" y="112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101" y="114"/>
                  </a:lnTo>
                  <a:lnTo>
                    <a:pt x="99" y="115"/>
                  </a:lnTo>
                  <a:lnTo>
                    <a:pt x="99" y="119"/>
                  </a:lnTo>
                  <a:lnTo>
                    <a:pt x="99" y="120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8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6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5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3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2"/>
                  </a:lnTo>
                  <a:lnTo>
                    <a:pt x="91" y="123"/>
                  </a:lnTo>
                  <a:lnTo>
                    <a:pt x="91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5"/>
                  </a:lnTo>
                  <a:lnTo>
                    <a:pt x="88" y="125"/>
                  </a:lnTo>
                  <a:lnTo>
                    <a:pt x="88" y="125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7" y="125"/>
                  </a:lnTo>
                  <a:lnTo>
                    <a:pt x="85" y="125"/>
                  </a:lnTo>
                  <a:lnTo>
                    <a:pt x="85" y="125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6"/>
                  </a:lnTo>
                  <a:lnTo>
                    <a:pt x="85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28"/>
                  </a:lnTo>
                  <a:lnTo>
                    <a:pt x="84" y="130"/>
                  </a:lnTo>
                  <a:lnTo>
                    <a:pt x="84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2" y="130"/>
                  </a:lnTo>
                  <a:lnTo>
                    <a:pt x="80" y="131"/>
                  </a:lnTo>
                  <a:lnTo>
                    <a:pt x="80" y="133"/>
                  </a:lnTo>
                  <a:lnTo>
                    <a:pt x="79" y="133"/>
                  </a:lnTo>
                  <a:lnTo>
                    <a:pt x="79" y="134"/>
                  </a:lnTo>
                  <a:lnTo>
                    <a:pt x="77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9" y="136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7" y="137"/>
                  </a:lnTo>
                  <a:lnTo>
                    <a:pt x="76" y="139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1"/>
                  </a:lnTo>
                  <a:lnTo>
                    <a:pt x="74" y="142"/>
                  </a:lnTo>
                  <a:lnTo>
                    <a:pt x="74" y="142"/>
                  </a:lnTo>
                  <a:lnTo>
                    <a:pt x="73" y="142"/>
                  </a:lnTo>
                  <a:lnTo>
                    <a:pt x="74" y="142"/>
                  </a:lnTo>
                  <a:lnTo>
                    <a:pt x="69" y="144"/>
                  </a:lnTo>
                  <a:lnTo>
                    <a:pt x="66" y="144"/>
                  </a:lnTo>
                  <a:lnTo>
                    <a:pt x="63" y="142"/>
                  </a:lnTo>
                  <a:lnTo>
                    <a:pt x="60" y="142"/>
                  </a:lnTo>
                  <a:lnTo>
                    <a:pt x="58" y="142"/>
                  </a:lnTo>
                  <a:lnTo>
                    <a:pt x="57" y="142"/>
                  </a:lnTo>
                  <a:lnTo>
                    <a:pt x="55" y="141"/>
                  </a:lnTo>
                  <a:lnTo>
                    <a:pt x="54" y="141"/>
                  </a:lnTo>
                  <a:lnTo>
                    <a:pt x="52" y="141"/>
                  </a:lnTo>
                  <a:lnTo>
                    <a:pt x="50" y="141"/>
                  </a:lnTo>
                  <a:lnTo>
                    <a:pt x="47" y="141"/>
                  </a:lnTo>
                  <a:lnTo>
                    <a:pt x="46" y="137"/>
                  </a:lnTo>
                  <a:lnTo>
                    <a:pt x="44" y="137"/>
                  </a:lnTo>
                  <a:lnTo>
                    <a:pt x="43" y="136"/>
                  </a:lnTo>
                  <a:lnTo>
                    <a:pt x="41" y="136"/>
                  </a:lnTo>
                  <a:lnTo>
                    <a:pt x="33" y="136"/>
                  </a:lnTo>
                  <a:lnTo>
                    <a:pt x="33" y="136"/>
                  </a:lnTo>
                  <a:lnTo>
                    <a:pt x="30" y="136"/>
                  </a:lnTo>
                  <a:lnTo>
                    <a:pt x="27" y="137"/>
                  </a:lnTo>
                  <a:lnTo>
                    <a:pt x="24" y="137"/>
                  </a:lnTo>
                  <a:lnTo>
                    <a:pt x="21" y="137"/>
                  </a:lnTo>
                  <a:lnTo>
                    <a:pt x="17" y="136"/>
                  </a:lnTo>
                  <a:lnTo>
                    <a:pt x="14" y="133"/>
                  </a:lnTo>
                  <a:lnTo>
                    <a:pt x="11" y="130"/>
                  </a:lnTo>
                  <a:lnTo>
                    <a:pt x="8" y="128"/>
                  </a:lnTo>
                  <a:lnTo>
                    <a:pt x="8" y="126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17"/>
                  </a:lnTo>
                  <a:lnTo>
                    <a:pt x="0" y="114"/>
                  </a:lnTo>
                  <a:lnTo>
                    <a:pt x="0" y="95"/>
                  </a:lnTo>
                  <a:lnTo>
                    <a:pt x="0" y="90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27" y="70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30" y="70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5"/>
                  </a:lnTo>
                  <a:lnTo>
                    <a:pt x="28" y="63"/>
                  </a:lnTo>
                  <a:lnTo>
                    <a:pt x="30" y="62"/>
                  </a:lnTo>
                  <a:lnTo>
                    <a:pt x="30" y="60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0" y="54"/>
                  </a:lnTo>
                  <a:lnTo>
                    <a:pt x="30" y="51"/>
                  </a:lnTo>
                  <a:lnTo>
                    <a:pt x="30" y="51"/>
                  </a:lnTo>
                  <a:lnTo>
                    <a:pt x="30" y="49"/>
                  </a:lnTo>
                  <a:lnTo>
                    <a:pt x="30" y="48"/>
                  </a:lnTo>
                  <a:lnTo>
                    <a:pt x="30" y="48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6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38"/>
                  </a:lnTo>
                  <a:lnTo>
                    <a:pt x="30" y="40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2" y="41"/>
                  </a:lnTo>
                  <a:lnTo>
                    <a:pt x="33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8"/>
                  </a:lnTo>
                  <a:lnTo>
                    <a:pt x="38" y="48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41" y="46"/>
                  </a:lnTo>
                  <a:lnTo>
                    <a:pt x="43" y="45"/>
                  </a:lnTo>
                  <a:lnTo>
                    <a:pt x="46" y="45"/>
                  </a:lnTo>
                  <a:lnTo>
                    <a:pt x="47" y="45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1"/>
                  </a:lnTo>
                  <a:lnTo>
                    <a:pt x="50" y="51"/>
                  </a:lnTo>
                  <a:lnTo>
                    <a:pt x="52" y="52"/>
                  </a:lnTo>
                  <a:lnTo>
                    <a:pt x="54" y="52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8" y="54"/>
                  </a:lnTo>
                  <a:lnTo>
                    <a:pt x="60" y="54"/>
                  </a:lnTo>
                  <a:lnTo>
                    <a:pt x="63" y="54"/>
                  </a:lnTo>
                  <a:lnTo>
                    <a:pt x="65" y="54"/>
                  </a:lnTo>
                  <a:lnTo>
                    <a:pt x="68" y="56"/>
                  </a:lnTo>
                  <a:lnTo>
                    <a:pt x="69" y="56"/>
                  </a:lnTo>
                  <a:lnTo>
                    <a:pt x="71" y="56"/>
                  </a:lnTo>
                  <a:lnTo>
                    <a:pt x="71" y="54"/>
                  </a:lnTo>
                  <a:lnTo>
                    <a:pt x="73" y="54"/>
                  </a:lnTo>
                  <a:lnTo>
                    <a:pt x="73" y="54"/>
                  </a:lnTo>
                  <a:lnTo>
                    <a:pt x="73" y="52"/>
                  </a:lnTo>
                  <a:lnTo>
                    <a:pt x="74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7" y="52"/>
                  </a:lnTo>
                  <a:lnTo>
                    <a:pt x="79" y="54"/>
                  </a:lnTo>
                  <a:lnTo>
                    <a:pt x="80" y="57"/>
                  </a:lnTo>
                  <a:lnTo>
                    <a:pt x="80" y="59"/>
                  </a:lnTo>
                  <a:lnTo>
                    <a:pt x="82" y="59"/>
                  </a:lnTo>
                  <a:lnTo>
                    <a:pt x="82" y="59"/>
                  </a:lnTo>
                  <a:lnTo>
                    <a:pt x="84" y="59"/>
                  </a:lnTo>
                  <a:lnTo>
                    <a:pt x="85" y="59"/>
                  </a:lnTo>
                  <a:lnTo>
                    <a:pt x="88" y="60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3" y="63"/>
                  </a:lnTo>
                  <a:lnTo>
                    <a:pt x="95" y="63"/>
                  </a:lnTo>
                  <a:lnTo>
                    <a:pt x="95" y="65"/>
                  </a:lnTo>
                  <a:lnTo>
                    <a:pt x="95" y="67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8"/>
                  </a:lnTo>
                  <a:lnTo>
                    <a:pt x="99" y="70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4"/>
                  </a:lnTo>
                  <a:lnTo>
                    <a:pt x="103" y="76"/>
                  </a:lnTo>
                  <a:lnTo>
                    <a:pt x="104" y="76"/>
                  </a:lnTo>
                  <a:lnTo>
                    <a:pt x="106" y="76"/>
                  </a:lnTo>
                  <a:lnTo>
                    <a:pt x="106" y="76"/>
                  </a:lnTo>
                  <a:lnTo>
                    <a:pt x="107" y="74"/>
                  </a:lnTo>
                  <a:lnTo>
                    <a:pt x="109" y="74"/>
                  </a:lnTo>
                  <a:lnTo>
                    <a:pt x="110" y="73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2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6"/>
                  </a:lnTo>
                  <a:lnTo>
                    <a:pt x="114" y="73"/>
                  </a:lnTo>
                  <a:lnTo>
                    <a:pt x="114" y="70"/>
                  </a:lnTo>
                  <a:lnTo>
                    <a:pt x="114" y="68"/>
                  </a:lnTo>
                  <a:lnTo>
                    <a:pt x="114" y="6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2" y="59"/>
                  </a:lnTo>
                  <a:lnTo>
                    <a:pt x="110" y="59"/>
                  </a:lnTo>
                  <a:lnTo>
                    <a:pt x="109" y="59"/>
                  </a:lnTo>
                  <a:lnTo>
                    <a:pt x="109" y="59"/>
                  </a:lnTo>
                  <a:lnTo>
                    <a:pt x="109" y="60"/>
                  </a:lnTo>
                  <a:lnTo>
                    <a:pt x="109" y="60"/>
                  </a:lnTo>
                  <a:lnTo>
                    <a:pt x="109" y="62"/>
                  </a:lnTo>
                  <a:lnTo>
                    <a:pt x="109" y="62"/>
                  </a:lnTo>
                  <a:lnTo>
                    <a:pt x="107" y="62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1" y="59"/>
                  </a:lnTo>
                  <a:lnTo>
                    <a:pt x="99" y="57"/>
                  </a:lnTo>
                  <a:lnTo>
                    <a:pt x="99" y="56"/>
                  </a:lnTo>
                  <a:lnTo>
                    <a:pt x="96" y="54"/>
                  </a:lnTo>
                  <a:lnTo>
                    <a:pt x="95" y="54"/>
                  </a:lnTo>
                  <a:lnTo>
                    <a:pt x="95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8"/>
                  </a:lnTo>
                  <a:lnTo>
                    <a:pt x="93" y="46"/>
                  </a:lnTo>
                  <a:lnTo>
                    <a:pt x="95" y="43"/>
                  </a:lnTo>
                  <a:lnTo>
                    <a:pt x="95" y="40"/>
                  </a:lnTo>
                  <a:lnTo>
                    <a:pt x="95" y="38"/>
                  </a:lnTo>
                  <a:lnTo>
                    <a:pt x="96" y="37"/>
                  </a:lnTo>
                  <a:lnTo>
                    <a:pt x="96" y="33"/>
                  </a:lnTo>
                  <a:lnTo>
                    <a:pt x="96" y="32"/>
                  </a:lnTo>
                  <a:lnTo>
                    <a:pt x="96" y="30"/>
                  </a:lnTo>
                  <a:lnTo>
                    <a:pt x="96" y="27"/>
                  </a:lnTo>
                  <a:lnTo>
                    <a:pt x="96" y="26"/>
                  </a:lnTo>
                  <a:lnTo>
                    <a:pt x="96" y="24"/>
                  </a:lnTo>
                  <a:lnTo>
                    <a:pt x="96" y="21"/>
                  </a:lnTo>
                  <a:lnTo>
                    <a:pt x="95" y="19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5" y="15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11"/>
                  </a:lnTo>
                  <a:lnTo>
                    <a:pt x="99" y="10"/>
                  </a:lnTo>
                  <a:lnTo>
                    <a:pt x="99" y="8"/>
                  </a:lnTo>
                  <a:lnTo>
                    <a:pt x="101" y="7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1" y="4"/>
                  </a:lnTo>
                  <a:lnTo>
                    <a:pt x="106" y="4"/>
                  </a:lnTo>
                  <a:lnTo>
                    <a:pt x="109" y="4"/>
                  </a:lnTo>
                  <a:lnTo>
                    <a:pt x="114" y="2"/>
                  </a:lnTo>
                  <a:lnTo>
                    <a:pt x="117" y="2"/>
                  </a:lnTo>
                  <a:lnTo>
                    <a:pt x="121" y="0"/>
                  </a:lnTo>
                  <a:lnTo>
                    <a:pt x="1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328221C2-69DC-FEBC-50FE-4B1C0B4D9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28909" y="5045521"/>
              <a:ext cx="602310" cy="793334"/>
            </a:xfrm>
            <a:custGeom>
              <a:avLst/>
              <a:gdLst>
                <a:gd name="T0" fmla="*/ 306 w 309"/>
                <a:gd name="T1" fmla="*/ 407 h 407"/>
                <a:gd name="T2" fmla="*/ 170 w 309"/>
                <a:gd name="T3" fmla="*/ 101 h 407"/>
                <a:gd name="T4" fmla="*/ 159 w 309"/>
                <a:gd name="T5" fmla="*/ 109 h 407"/>
                <a:gd name="T6" fmla="*/ 153 w 309"/>
                <a:gd name="T7" fmla="*/ 115 h 407"/>
                <a:gd name="T8" fmla="*/ 156 w 309"/>
                <a:gd name="T9" fmla="*/ 123 h 407"/>
                <a:gd name="T10" fmla="*/ 159 w 309"/>
                <a:gd name="T11" fmla="*/ 126 h 407"/>
                <a:gd name="T12" fmla="*/ 167 w 309"/>
                <a:gd name="T13" fmla="*/ 131 h 407"/>
                <a:gd name="T14" fmla="*/ 172 w 309"/>
                <a:gd name="T15" fmla="*/ 123 h 407"/>
                <a:gd name="T16" fmla="*/ 180 w 309"/>
                <a:gd name="T17" fmla="*/ 122 h 407"/>
                <a:gd name="T18" fmla="*/ 185 w 309"/>
                <a:gd name="T19" fmla="*/ 115 h 407"/>
                <a:gd name="T20" fmla="*/ 185 w 309"/>
                <a:gd name="T21" fmla="*/ 107 h 407"/>
                <a:gd name="T22" fmla="*/ 177 w 309"/>
                <a:gd name="T23" fmla="*/ 101 h 407"/>
                <a:gd name="T24" fmla="*/ 202 w 309"/>
                <a:gd name="T25" fmla="*/ 3 h 407"/>
                <a:gd name="T26" fmla="*/ 215 w 309"/>
                <a:gd name="T27" fmla="*/ 5 h 407"/>
                <a:gd name="T28" fmla="*/ 219 w 309"/>
                <a:gd name="T29" fmla="*/ 22 h 407"/>
                <a:gd name="T30" fmla="*/ 224 w 309"/>
                <a:gd name="T31" fmla="*/ 33 h 407"/>
                <a:gd name="T32" fmla="*/ 224 w 309"/>
                <a:gd name="T33" fmla="*/ 49 h 407"/>
                <a:gd name="T34" fmla="*/ 219 w 309"/>
                <a:gd name="T35" fmla="*/ 57 h 407"/>
                <a:gd name="T36" fmla="*/ 208 w 309"/>
                <a:gd name="T37" fmla="*/ 62 h 407"/>
                <a:gd name="T38" fmla="*/ 208 w 309"/>
                <a:gd name="T39" fmla="*/ 73 h 407"/>
                <a:gd name="T40" fmla="*/ 224 w 309"/>
                <a:gd name="T41" fmla="*/ 74 h 407"/>
                <a:gd name="T42" fmla="*/ 232 w 309"/>
                <a:gd name="T43" fmla="*/ 73 h 407"/>
                <a:gd name="T44" fmla="*/ 232 w 309"/>
                <a:gd name="T45" fmla="*/ 93 h 407"/>
                <a:gd name="T46" fmla="*/ 215 w 309"/>
                <a:gd name="T47" fmla="*/ 112 h 407"/>
                <a:gd name="T48" fmla="*/ 196 w 309"/>
                <a:gd name="T49" fmla="*/ 142 h 407"/>
                <a:gd name="T50" fmla="*/ 169 w 309"/>
                <a:gd name="T51" fmla="*/ 166 h 407"/>
                <a:gd name="T52" fmla="*/ 137 w 309"/>
                <a:gd name="T53" fmla="*/ 180 h 407"/>
                <a:gd name="T54" fmla="*/ 123 w 309"/>
                <a:gd name="T55" fmla="*/ 185 h 407"/>
                <a:gd name="T56" fmla="*/ 100 w 309"/>
                <a:gd name="T57" fmla="*/ 186 h 407"/>
                <a:gd name="T58" fmla="*/ 77 w 309"/>
                <a:gd name="T59" fmla="*/ 191 h 407"/>
                <a:gd name="T60" fmla="*/ 62 w 309"/>
                <a:gd name="T61" fmla="*/ 192 h 407"/>
                <a:gd name="T62" fmla="*/ 43 w 309"/>
                <a:gd name="T63" fmla="*/ 196 h 407"/>
                <a:gd name="T64" fmla="*/ 38 w 309"/>
                <a:gd name="T65" fmla="*/ 191 h 407"/>
                <a:gd name="T66" fmla="*/ 33 w 309"/>
                <a:gd name="T67" fmla="*/ 186 h 407"/>
                <a:gd name="T68" fmla="*/ 29 w 309"/>
                <a:gd name="T69" fmla="*/ 191 h 407"/>
                <a:gd name="T70" fmla="*/ 29 w 309"/>
                <a:gd name="T71" fmla="*/ 180 h 407"/>
                <a:gd name="T72" fmla="*/ 21 w 309"/>
                <a:gd name="T73" fmla="*/ 169 h 407"/>
                <a:gd name="T74" fmla="*/ 27 w 309"/>
                <a:gd name="T75" fmla="*/ 161 h 407"/>
                <a:gd name="T76" fmla="*/ 13 w 309"/>
                <a:gd name="T77" fmla="*/ 128 h 407"/>
                <a:gd name="T78" fmla="*/ 2 w 309"/>
                <a:gd name="T79" fmla="*/ 98 h 407"/>
                <a:gd name="T80" fmla="*/ 5 w 309"/>
                <a:gd name="T81" fmla="*/ 93 h 407"/>
                <a:gd name="T82" fmla="*/ 11 w 309"/>
                <a:gd name="T83" fmla="*/ 93 h 407"/>
                <a:gd name="T84" fmla="*/ 13 w 309"/>
                <a:gd name="T85" fmla="*/ 99 h 407"/>
                <a:gd name="T86" fmla="*/ 24 w 309"/>
                <a:gd name="T87" fmla="*/ 104 h 407"/>
                <a:gd name="T88" fmla="*/ 41 w 309"/>
                <a:gd name="T89" fmla="*/ 103 h 407"/>
                <a:gd name="T90" fmla="*/ 49 w 309"/>
                <a:gd name="T91" fmla="*/ 96 h 407"/>
                <a:gd name="T92" fmla="*/ 60 w 309"/>
                <a:gd name="T93" fmla="*/ 51 h 407"/>
                <a:gd name="T94" fmla="*/ 62 w 309"/>
                <a:gd name="T95" fmla="*/ 63 h 407"/>
                <a:gd name="T96" fmla="*/ 63 w 309"/>
                <a:gd name="T97" fmla="*/ 71 h 407"/>
                <a:gd name="T98" fmla="*/ 76 w 309"/>
                <a:gd name="T99" fmla="*/ 71 h 407"/>
                <a:gd name="T100" fmla="*/ 87 w 309"/>
                <a:gd name="T101" fmla="*/ 62 h 407"/>
                <a:gd name="T102" fmla="*/ 93 w 309"/>
                <a:gd name="T103" fmla="*/ 51 h 407"/>
                <a:gd name="T104" fmla="*/ 101 w 309"/>
                <a:gd name="T105" fmla="*/ 49 h 407"/>
                <a:gd name="T106" fmla="*/ 114 w 309"/>
                <a:gd name="T107" fmla="*/ 55 h 407"/>
                <a:gd name="T108" fmla="*/ 126 w 309"/>
                <a:gd name="T109" fmla="*/ 55 h 407"/>
                <a:gd name="T110" fmla="*/ 134 w 309"/>
                <a:gd name="T111" fmla="*/ 46 h 407"/>
                <a:gd name="T112" fmla="*/ 144 w 309"/>
                <a:gd name="T113" fmla="*/ 38 h 407"/>
                <a:gd name="T114" fmla="*/ 153 w 309"/>
                <a:gd name="T115" fmla="*/ 22 h 407"/>
                <a:gd name="T116" fmla="*/ 159 w 309"/>
                <a:gd name="T117" fmla="*/ 18 h 407"/>
                <a:gd name="T118" fmla="*/ 164 w 309"/>
                <a:gd name="T119" fmla="*/ 14 h 407"/>
                <a:gd name="T120" fmla="*/ 177 w 309"/>
                <a:gd name="T121" fmla="*/ 7 h 407"/>
                <a:gd name="T122" fmla="*/ 191 w 309"/>
                <a:gd name="T123" fmla="*/ 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9" h="407">
                  <a:moveTo>
                    <a:pt x="306" y="404"/>
                  </a:moveTo>
                  <a:lnTo>
                    <a:pt x="308" y="405"/>
                  </a:lnTo>
                  <a:lnTo>
                    <a:pt x="309" y="405"/>
                  </a:lnTo>
                  <a:lnTo>
                    <a:pt x="309" y="405"/>
                  </a:lnTo>
                  <a:lnTo>
                    <a:pt x="309" y="407"/>
                  </a:lnTo>
                  <a:lnTo>
                    <a:pt x="308" y="407"/>
                  </a:lnTo>
                  <a:lnTo>
                    <a:pt x="306" y="407"/>
                  </a:lnTo>
                  <a:lnTo>
                    <a:pt x="304" y="405"/>
                  </a:lnTo>
                  <a:lnTo>
                    <a:pt x="306" y="405"/>
                  </a:lnTo>
                  <a:lnTo>
                    <a:pt x="306" y="404"/>
                  </a:lnTo>
                  <a:close/>
                  <a:moveTo>
                    <a:pt x="175" y="99"/>
                  </a:moveTo>
                  <a:lnTo>
                    <a:pt x="175" y="99"/>
                  </a:lnTo>
                  <a:lnTo>
                    <a:pt x="174" y="99"/>
                  </a:lnTo>
                  <a:lnTo>
                    <a:pt x="170" y="101"/>
                  </a:lnTo>
                  <a:lnTo>
                    <a:pt x="167" y="103"/>
                  </a:lnTo>
                  <a:lnTo>
                    <a:pt x="166" y="104"/>
                  </a:lnTo>
                  <a:lnTo>
                    <a:pt x="164" y="104"/>
                  </a:lnTo>
                  <a:lnTo>
                    <a:pt x="163" y="104"/>
                  </a:lnTo>
                  <a:lnTo>
                    <a:pt x="161" y="106"/>
                  </a:lnTo>
                  <a:lnTo>
                    <a:pt x="161" y="107"/>
                  </a:lnTo>
                  <a:lnTo>
                    <a:pt x="159" y="109"/>
                  </a:lnTo>
                  <a:lnTo>
                    <a:pt x="159" y="111"/>
                  </a:lnTo>
                  <a:lnTo>
                    <a:pt x="159" y="111"/>
                  </a:lnTo>
                  <a:lnTo>
                    <a:pt x="158" y="111"/>
                  </a:lnTo>
                  <a:lnTo>
                    <a:pt x="158" y="112"/>
                  </a:lnTo>
                  <a:lnTo>
                    <a:pt x="156" y="114"/>
                  </a:lnTo>
                  <a:lnTo>
                    <a:pt x="155" y="114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5"/>
                  </a:lnTo>
                  <a:lnTo>
                    <a:pt x="153" y="117"/>
                  </a:lnTo>
                  <a:lnTo>
                    <a:pt x="155" y="118"/>
                  </a:lnTo>
                  <a:lnTo>
                    <a:pt x="155" y="120"/>
                  </a:lnTo>
                  <a:lnTo>
                    <a:pt x="156" y="122"/>
                  </a:lnTo>
                  <a:lnTo>
                    <a:pt x="156" y="123"/>
                  </a:lnTo>
                  <a:lnTo>
                    <a:pt x="158" y="123"/>
                  </a:lnTo>
                  <a:lnTo>
                    <a:pt x="158" y="125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8" y="126"/>
                  </a:lnTo>
                  <a:lnTo>
                    <a:pt x="159" y="126"/>
                  </a:lnTo>
                  <a:lnTo>
                    <a:pt x="159" y="128"/>
                  </a:lnTo>
                  <a:lnTo>
                    <a:pt x="159" y="128"/>
                  </a:lnTo>
                  <a:lnTo>
                    <a:pt x="161" y="128"/>
                  </a:lnTo>
                  <a:lnTo>
                    <a:pt x="161" y="129"/>
                  </a:lnTo>
                  <a:lnTo>
                    <a:pt x="163" y="131"/>
                  </a:lnTo>
                  <a:lnTo>
                    <a:pt x="166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7" y="131"/>
                  </a:lnTo>
                  <a:lnTo>
                    <a:pt x="169" y="129"/>
                  </a:lnTo>
                  <a:lnTo>
                    <a:pt x="169" y="128"/>
                  </a:lnTo>
                  <a:lnTo>
                    <a:pt x="169" y="128"/>
                  </a:lnTo>
                  <a:lnTo>
                    <a:pt x="170" y="125"/>
                  </a:lnTo>
                  <a:lnTo>
                    <a:pt x="172" y="123"/>
                  </a:lnTo>
                  <a:lnTo>
                    <a:pt x="174" y="123"/>
                  </a:lnTo>
                  <a:lnTo>
                    <a:pt x="174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5" y="123"/>
                  </a:lnTo>
                  <a:lnTo>
                    <a:pt x="177" y="123"/>
                  </a:lnTo>
                  <a:lnTo>
                    <a:pt x="180" y="122"/>
                  </a:lnTo>
                  <a:lnTo>
                    <a:pt x="180" y="122"/>
                  </a:lnTo>
                  <a:lnTo>
                    <a:pt x="182" y="122"/>
                  </a:lnTo>
                  <a:lnTo>
                    <a:pt x="183" y="120"/>
                  </a:lnTo>
                  <a:lnTo>
                    <a:pt x="183" y="118"/>
                  </a:lnTo>
                  <a:lnTo>
                    <a:pt x="183" y="117"/>
                  </a:lnTo>
                  <a:lnTo>
                    <a:pt x="183" y="115"/>
                  </a:lnTo>
                  <a:lnTo>
                    <a:pt x="185" y="115"/>
                  </a:lnTo>
                  <a:lnTo>
                    <a:pt x="185" y="115"/>
                  </a:lnTo>
                  <a:lnTo>
                    <a:pt x="186" y="112"/>
                  </a:lnTo>
                  <a:lnTo>
                    <a:pt x="186" y="111"/>
                  </a:lnTo>
                  <a:lnTo>
                    <a:pt x="186" y="111"/>
                  </a:lnTo>
                  <a:lnTo>
                    <a:pt x="186" y="109"/>
                  </a:lnTo>
                  <a:lnTo>
                    <a:pt x="186" y="109"/>
                  </a:lnTo>
                  <a:lnTo>
                    <a:pt x="185" y="107"/>
                  </a:lnTo>
                  <a:lnTo>
                    <a:pt x="185" y="107"/>
                  </a:lnTo>
                  <a:lnTo>
                    <a:pt x="183" y="106"/>
                  </a:lnTo>
                  <a:lnTo>
                    <a:pt x="182" y="104"/>
                  </a:lnTo>
                  <a:lnTo>
                    <a:pt x="180" y="104"/>
                  </a:lnTo>
                  <a:lnTo>
                    <a:pt x="178" y="103"/>
                  </a:lnTo>
                  <a:lnTo>
                    <a:pt x="178" y="101"/>
                  </a:lnTo>
                  <a:lnTo>
                    <a:pt x="177" y="101"/>
                  </a:lnTo>
                  <a:lnTo>
                    <a:pt x="177" y="99"/>
                  </a:lnTo>
                  <a:lnTo>
                    <a:pt x="175" y="99"/>
                  </a:lnTo>
                  <a:lnTo>
                    <a:pt x="175" y="99"/>
                  </a:lnTo>
                  <a:close/>
                  <a:moveTo>
                    <a:pt x="191" y="0"/>
                  </a:moveTo>
                  <a:lnTo>
                    <a:pt x="194" y="0"/>
                  </a:lnTo>
                  <a:lnTo>
                    <a:pt x="199" y="3"/>
                  </a:lnTo>
                  <a:lnTo>
                    <a:pt x="202" y="3"/>
                  </a:lnTo>
                  <a:lnTo>
                    <a:pt x="205" y="3"/>
                  </a:lnTo>
                  <a:lnTo>
                    <a:pt x="208" y="2"/>
                  </a:lnTo>
                  <a:lnTo>
                    <a:pt x="211" y="3"/>
                  </a:lnTo>
                  <a:lnTo>
                    <a:pt x="213" y="3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5"/>
                  </a:lnTo>
                  <a:lnTo>
                    <a:pt x="215" y="8"/>
                  </a:lnTo>
                  <a:lnTo>
                    <a:pt x="216" y="11"/>
                  </a:lnTo>
                  <a:lnTo>
                    <a:pt x="216" y="13"/>
                  </a:lnTo>
                  <a:lnTo>
                    <a:pt x="218" y="18"/>
                  </a:lnTo>
                  <a:lnTo>
                    <a:pt x="218" y="19"/>
                  </a:lnTo>
                  <a:lnTo>
                    <a:pt x="218" y="21"/>
                  </a:lnTo>
                  <a:lnTo>
                    <a:pt x="219" y="22"/>
                  </a:lnTo>
                  <a:lnTo>
                    <a:pt x="219" y="24"/>
                  </a:lnTo>
                  <a:lnTo>
                    <a:pt x="219" y="24"/>
                  </a:lnTo>
                  <a:lnTo>
                    <a:pt x="221" y="25"/>
                  </a:lnTo>
                  <a:lnTo>
                    <a:pt x="221" y="27"/>
                  </a:lnTo>
                  <a:lnTo>
                    <a:pt x="223" y="29"/>
                  </a:lnTo>
                  <a:lnTo>
                    <a:pt x="223" y="32"/>
                  </a:lnTo>
                  <a:lnTo>
                    <a:pt x="224" y="33"/>
                  </a:lnTo>
                  <a:lnTo>
                    <a:pt x="224" y="35"/>
                  </a:lnTo>
                  <a:lnTo>
                    <a:pt x="224" y="35"/>
                  </a:lnTo>
                  <a:lnTo>
                    <a:pt x="224" y="38"/>
                  </a:lnTo>
                  <a:lnTo>
                    <a:pt x="224" y="41"/>
                  </a:lnTo>
                  <a:lnTo>
                    <a:pt x="224" y="44"/>
                  </a:lnTo>
                  <a:lnTo>
                    <a:pt x="224" y="47"/>
                  </a:lnTo>
                  <a:lnTo>
                    <a:pt x="224" y="49"/>
                  </a:lnTo>
                  <a:lnTo>
                    <a:pt x="224" y="54"/>
                  </a:lnTo>
                  <a:lnTo>
                    <a:pt x="223" y="55"/>
                  </a:lnTo>
                  <a:lnTo>
                    <a:pt x="224" y="57"/>
                  </a:lnTo>
                  <a:lnTo>
                    <a:pt x="224" y="59"/>
                  </a:lnTo>
                  <a:lnTo>
                    <a:pt x="223" y="59"/>
                  </a:lnTo>
                  <a:lnTo>
                    <a:pt x="223" y="59"/>
                  </a:lnTo>
                  <a:lnTo>
                    <a:pt x="219" y="57"/>
                  </a:lnTo>
                  <a:lnTo>
                    <a:pt x="216" y="55"/>
                  </a:lnTo>
                  <a:lnTo>
                    <a:pt x="215" y="55"/>
                  </a:lnTo>
                  <a:lnTo>
                    <a:pt x="215" y="55"/>
                  </a:lnTo>
                  <a:lnTo>
                    <a:pt x="213" y="57"/>
                  </a:lnTo>
                  <a:lnTo>
                    <a:pt x="211" y="59"/>
                  </a:lnTo>
                  <a:lnTo>
                    <a:pt x="210" y="60"/>
                  </a:lnTo>
                  <a:lnTo>
                    <a:pt x="208" y="62"/>
                  </a:lnTo>
                  <a:lnTo>
                    <a:pt x="207" y="65"/>
                  </a:lnTo>
                  <a:lnTo>
                    <a:pt x="207" y="66"/>
                  </a:lnTo>
                  <a:lnTo>
                    <a:pt x="207" y="68"/>
                  </a:lnTo>
                  <a:lnTo>
                    <a:pt x="207" y="71"/>
                  </a:lnTo>
                  <a:lnTo>
                    <a:pt x="207" y="71"/>
                  </a:lnTo>
                  <a:lnTo>
                    <a:pt x="208" y="71"/>
                  </a:lnTo>
                  <a:lnTo>
                    <a:pt x="208" y="73"/>
                  </a:lnTo>
                  <a:lnTo>
                    <a:pt x="211" y="76"/>
                  </a:lnTo>
                  <a:lnTo>
                    <a:pt x="215" y="77"/>
                  </a:lnTo>
                  <a:lnTo>
                    <a:pt x="216" y="79"/>
                  </a:lnTo>
                  <a:lnTo>
                    <a:pt x="221" y="79"/>
                  </a:lnTo>
                  <a:lnTo>
                    <a:pt x="224" y="79"/>
                  </a:lnTo>
                  <a:lnTo>
                    <a:pt x="224" y="77"/>
                  </a:lnTo>
                  <a:lnTo>
                    <a:pt x="224" y="74"/>
                  </a:lnTo>
                  <a:lnTo>
                    <a:pt x="224" y="71"/>
                  </a:lnTo>
                  <a:lnTo>
                    <a:pt x="224" y="71"/>
                  </a:lnTo>
                  <a:lnTo>
                    <a:pt x="226" y="71"/>
                  </a:lnTo>
                  <a:lnTo>
                    <a:pt x="226" y="73"/>
                  </a:lnTo>
                  <a:lnTo>
                    <a:pt x="227" y="73"/>
                  </a:lnTo>
                  <a:lnTo>
                    <a:pt x="229" y="73"/>
                  </a:lnTo>
                  <a:lnTo>
                    <a:pt x="232" y="73"/>
                  </a:lnTo>
                  <a:lnTo>
                    <a:pt x="234" y="73"/>
                  </a:lnTo>
                  <a:lnTo>
                    <a:pt x="235" y="73"/>
                  </a:lnTo>
                  <a:lnTo>
                    <a:pt x="237" y="73"/>
                  </a:lnTo>
                  <a:lnTo>
                    <a:pt x="237" y="76"/>
                  </a:lnTo>
                  <a:lnTo>
                    <a:pt x="235" y="81"/>
                  </a:lnTo>
                  <a:lnTo>
                    <a:pt x="234" y="84"/>
                  </a:lnTo>
                  <a:lnTo>
                    <a:pt x="232" y="93"/>
                  </a:lnTo>
                  <a:lnTo>
                    <a:pt x="230" y="98"/>
                  </a:lnTo>
                  <a:lnTo>
                    <a:pt x="229" y="99"/>
                  </a:lnTo>
                  <a:lnTo>
                    <a:pt x="224" y="103"/>
                  </a:lnTo>
                  <a:lnTo>
                    <a:pt x="224" y="104"/>
                  </a:lnTo>
                  <a:lnTo>
                    <a:pt x="223" y="104"/>
                  </a:lnTo>
                  <a:lnTo>
                    <a:pt x="221" y="104"/>
                  </a:lnTo>
                  <a:lnTo>
                    <a:pt x="215" y="112"/>
                  </a:lnTo>
                  <a:lnTo>
                    <a:pt x="213" y="115"/>
                  </a:lnTo>
                  <a:lnTo>
                    <a:pt x="210" y="120"/>
                  </a:lnTo>
                  <a:lnTo>
                    <a:pt x="208" y="123"/>
                  </a:lnTo>
                  <a:lnTo>
                    <a:pt x="205" y="128"/>
                  </a:lnTo>
                  <a:lnTo>
                    <a:pt x="202" y="133"/>
                  </a:lnTo>
                  <a:lnTo>
                    <a:pt x="199" y="137"/>
                  </a:lnTo>
                  <a:lnTo>
                    <a:pt x="196" y="142"/>
                  </a:lnTo>
                  <a:lnTo>
                    <a:pt x="193" y="144"/>
                  </a:lnTo>
                  <a:lnTo>
                    <a:pt x="191" y="145"/>
                  </a:lnTo>
                  <a:lnTo>
                    <a:pt x="188" y="148"/>
                  </a:lnTo>
                  <a:lnTo>
                    <a:pt x="183" y="153"/>
                  </a:lnTo>
                  <a:lnTo>
                    <a:pt x="178" y="158"/>
                  </a:lnTo>
                  <a:lnTo>
                    <a:pt x="174" y="163"/>
                  </a:lnTo>
                  <a:lnTo>
                    <a:pt x="169" y="166"/>
                  </a:lnTo>
                  <a:lnTo>
                    <a:pt x="164" y="170"/>
                  </a:lnTo>
                  <a:lnTo>
                    <a:pt x="163" y="170"/>
                  </a:lnTo>
                  <a:lnTo>
                    <a:pt x="158" y="175"/>
                  </a:lnTo>
                  <a:lnTo>
                    <a:pt x="153" y="177"/>
                  </a:lnTo>
                  <a:lnTo>
                    <a:pt x="147" y="180"/>
                  </a:lnTo>
                  <a:lnTo>
                    <a:pt x="144" y="181"/>
                  </a:lnTo>
                  <a:lnTo>
                    <a:pt x="137" y="180"/>
                  </a:lnTo>
                  <a:lnTo>
                    <a:pt x="134" y="181"/>
                  </a:lnTo>
                  <a:lnTo>
                    <a:pt x="133" y="183"/>
                  </a:lnTo>
                  <a:lnTo>
                    <a:pt x="133" y="185"/>
                  </a:lnTo>
                  <a:lnTo>
                    <a:pt x="131" y="186"/>
                  </a:lnTo>
                  <a:lnTo>
                    <a:pt x="129" y="186"/>
                  </a:lnTo>
                  <a:lnTo>
                    <a:pt x="126" y="185"/>
                  </a:lnTo>
                  <a:lnTo>
                    <a:pt x="123" y="185"/>
                  </a:lnTo>
                  <a:lnTo>
                    <a:pt x="122" y="186"/>
                  </a:lnTo>
                  <a:lnTo>
                    <a:pt x="120" y="188"/>
                  </a:lnTo>
                  <a:lnTo>
                    <a:pt x="117" y="188"/>
                  </a:lnTo>
                  <a:lnTo>
                    <a:pt x="111" y="186"/>
                  </a:lnTo>
                  <a:lnTo>
                    <a:pt x="104" y="185"/>
                  </a:lnTo>
                  <a:lnTo>
                    <a:pt x="103" y="185"/>
                  </a:lnTo>
                  <a:lnTo>
                    <a:pt x="100" y="186"/>
                  </a:lnTo>
                  <a:lnTo>
                    <a:pt x="98" y="186"/>
                  </a:lnTo>
                  <a:lnTo>
                    <a:pt x="93" y="186"/>
                  </a:lnTo>
                  <a:lnTo>
                    <a:pt x="90" y="185"/>
                  </a:lnTo>
                  <a:lnTo>
                    <a:pt x="88" y="185"/>
                  </a:lnTo>
                  <a:lnTo>
                    <a:pt x="85" y="186"/>
                  </a:lnTo>
                  <a:lnTo>
                    <a:pt x="84" y="186"/>
                  </a:lnTo>
                  <a:lnTo>
                    <a:pt x="77" y="191"/>
                  </a:lnTo>
                  <a:lnTo>
                    <a:pt x="73" y="191"/>
                  </a:lnTo>
                  <a:lnTo>
                    <a:pt x="71" y="192"/>
                  </a:lnTo>
                  <a:lnTo>
                    <a:pt x="70" y="192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3" y="191"/>
                  </a:lnTo>
                  <a:lnTo>
                    <a:pt x="62" y="192"/>
                  </a:lnTo>
                  <a:lnTo>
                    <a:pt x="59" y="192"/>
                  </a:lnTo>
                  <a:lnTo>
                    <a:pt x="57" y="194"/>
                  </a:lnTo>
                  <a:lnTo>
                    <a:pt x="51" y="197"/>
                  </a:lnTo>
                  <a:lnTo>
                    <a:pt x="49" y="197"/>
                  </a:lnTo>
                  <a:lnTo>
                    <a:pt x="49" y="197"/>
                  </a:lnTo>
                  <a:lnTo>
                    <a:pt x="46" y="197"/>
                  </a:lnTo>
                  <a:lnTo>
                    <a:pt x="43" y="196"/>
                  </a:lnTo>
                  <a:lnTo>
                    <a:pt x="41" y="196"/>
                  </a:lnTo>
                  <a:lnTo>
                    <a:pt x="41" y="194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8" y="191"/>
                  </a:lnTo>
                  <a:lnTo>
                    <a:pt x="36" y="191"/>
                  </a:lnTo>
                  <a:lnTo>
                    <a:pt x="35" y="191"/>
                  </a:lnTo>
                  <a:lnTo>
                    <a:pt x="33" y="191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8"/>
                  </a:lnTo>
                  <a:lnTo>
                    <a:pt x="33" y="186"/>
                  </a:lnTo>
                  <a:lnTo>
                    <a:pt x="33" y="186"/>
                  </a:lnTo>
                  <a:lnTo>
                    <a:pt x="32" y="186"/>
                  </a:lnTo>
                  <a:lnTo>
                    <a:pt x="30" y="186"/>
                  </a:lnTo>
                  <a:lnTo>
                    <a:pt x="30" y="186"/>
                  </a:lnTo>
                  <a:lnTo>
                    <a:pt x="29" y="186"/>
                  </a:lnTo>
                  <a:lnTo>
                    <a:pt x="29" y="188"/>
                  </a:lnTo>
                  <a:lnTo>
                    <a:pt x="29" y="191"/>
                  </a:lnTo>
                  <a:lnTo>
                    <a:pt x="29" y="189"/>
                  </a:lnTo>
                  <a:lnTo>
                    <a:pt x="27" y="188"/>
                  </a:lnTo>
                  <a:lnTo>
                    <a:pt x="27" y="186"/>
                  </a:lnTo>
                  <a:lnTo>
                    <a:pt x="27" y="185"/>
                  </a:lnTo>
                  <a:lnTo>
                    <a:pt x="29" y="183"/>
                  </a:lnTo>
                  <a:lnTo>
                    <a:pt x="29" y="181"/>
                  </a:lnTo>
                  <a:lnTo>
                    <a:pt x="29" y="180"/>
                  </a:lnTo>
                  <a:lnTo>
                    <a:pt x="27" y="177"/>
                  </a:lnTo>
                  <a:lnTo>
                    <a:pt x="25" y="175"/>
                  </a:lnTo>
                  <a:lnTo>
                    <a:pt x="24" y="175"/>
                  </a:lnTo>
                  <a:lnTo>
                    <a:pt x="24" y="172"/>
                  </a:lnTo>
                  <a:lnTo>
                    <a:pt x="22" y="172"/>
                  </a:lnTo>
                  <a:lnTo>
                    <a:pt x="21" y="170"/>
                  </a:lnTo>
                  <a:lnTo>
                    <a:pt x="21" y="169"/>
                  </a:lnTo>
                  <a:lnTo>
                    <a:pt x="19" y="166"/>
                  </a:lnTo>
                  <a:lnTo>
                    <a:pt x="21" y="166"/>
                  </a:lnTo>
                  <a:lnTo>
                    <a:pt x="21" y="164"/>
                  </a:lnTo>
                  <a:lnTo>
                    <a:pt x="22" y="166"/>
                  </a:lnTo>
                  <a:lnTo>
                    <a:pt x="24" y="166"/>
                  </a:lnTo>
                  <a:lnTo>
                    <a:pt x="25" y="164"/>
                  </a:lnTo>
                  <a:lnTo>
                    <a:pt x="27" y="161"/>
                  </a:lnTo>
                  <a:lnTo>
                    <a:pt x="27" y="158"/>
                  </a:lnTo>
                  <a:lnTo>
                    <a:pt x="27" y="155"/>
                  </a:lnTo>
                  <a:lnTo>
                    <a:pt x="25" y="148"/>
                  </a:lnTo>
                  <a:lnTo>
                    <a:pt x="24" y="147"/>
                  </a:lnTo>
                  <a:lnTo>
                    <a:pt x="21" y="144"/>
                  </a:lnTo>
                  <a:lnTo>
                    <a:pt x="18" y="137"/>
                  </a:lnTo>
                  <a:lnTo>
                    <a:pt x="13" y="128"/>
                  </a:lnTo>
                  <a:lnTo>
                    <a:pt x="10" y="123"/>
                  </a:lnTo>
                  <a:lnTo>
                    <a:pt x="6" y="112"/>
                  </a:lnTo>
                  <a:lnTo>
                    <a:pt x="3" y="106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0" y="99"/>
                  </a:lnTo>
                  <a:lnTo>
                    <a:pt x="2" y="98"/>
                  </a:lnTo>
                  <a:lnTo>
                    <a:pt x="3" y="98"/>
                  </a:lnTo>
                  <a:lnTo>
                    <a:pt x="3" y="98"/>
                  </a:lnTo>
                  <a:lnTo>
                    <a:pt x="3" y="96"/>
                  </a:lnTo>
                  <a:lnTo>
                    <a:pt x="5" y="96"/>
                  </a:lnTo>
                  <a:lnTo>
                    <a:pt x="5" y="95"/>
                  </a:lnTo>
                  <a:lnTo>
                    <a:pt x="5" y="95"/>
                  </a:lnTo>
                  <a:lnTo>
                    <a:pt x="5" y="93"/>
                  </a:lnTo>
                  <a:lnTo>
                    <a:pt x="6" y="92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0" y="92"/>
                  </a:lnTo>
                  <a:lnTo>
                    <a:pt x="10" y="92"/>
                  </a:lnTo>
                  <a:lnTo>
                    <a:pt x="11" y="93"/>
                  </a:lnTo>
                  <a:lnTo>
                    <a:pt x="11" y="93"/>
                  </a:lnTo>
                  <a:lnTo>
                    <a:pt x="13" y="93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3" y="96"/>
                  </a:lnTo>
                  <a:lnTo>
                    <a:pt x="13" y="96"/>
                  </a:lnTo>
                  <a:lnTo>
                    <a:pt x="13" y="98"/>
                  </a:lnTo>
                  <a:lnTo>
                    <a:pt x="13" y="99"/>
                  </a:lnTo>
                  <a:lnTo>
                    <a:pt x="13" y="99"/>
                  </a:lnTo>
                  <a:lnTo>
                    <a:pt x="14" y="101"/>
                  </a:lnTo>
                  <a:lnTo>
                    <a:pt x="16" y="101"/>
                  </a:lnTo>
                  <a:lnTo>
                    <a:pt x="18" y="103"/>
                  </a:lnTo>
                  <a:lnTo>
                    <a:pt x="19" y="103"/>
                  </a:lnTo>
                  <a:lnTo>
                    <a:pt x="22" y="103"/>
                  </a:lnTo>
                  <a:lnTo>
                    <a:pt x="24" y="104"/>
                  </a:lnTo>
                  <a:lnTo>
                    <a:pt x="27" y="104"/>
                  </a:lnTo>
                  <a:lnTo>
                    <a:pt x="30" y="103"/>
                  </a:lnTo>
                  <a:lnTo>
                    <a:pt x="35" y="104"/>
                  </a:lnTo>
                  <a:lnTo>
                    <a:pt x="36" y="104"/>
                  </a:lnTo>
                  <a:lnTo>
                    <a:pt x="38" y="104"/>
                  </a:lnTo>
                  <a:lnTo>
                    <a:pt x="40" y="104"/>
                  </a:lnTo>
                  <a:lnTo>
                    <a:pt x="41" y="103"/>
                  </a:lnTo>
                  <a:lnTo>
                    <a:pt x="40" y="103"/>
                  </a:lnTo>
                  <a:lnTo>
                    <a:pt x="41" y="101"/>
                  </a:lnTo>
                  <a:lnTo>
                    <a:pt x="43" y="101"/>
                  </a:lnTo>
                  <a:lnTo>
                    <a:pt x="43" y="101"/>
                  </a:lnTo>
                  <a:lnTo>
                    <a:pt x="44" y="99"/>
                  </a:lnTo>
                  <a:lnTo>
                    <a:pt x="46" y="98"/>
                  </a:lnTo>
                  <a:lnTo>
                    <a:pt x="49" y="96"/>
                  </a:lnTo>
                  <a:lnTo>
                    <a:pt x="51" y="96"/>
                  </a:lnTo>
                  <a:lnTo>
                    <a:pt x="51" y="40"/>
                  </a:lnTo>
                  <a:lnTo>
                    <a:pt x="51" y="41"/>
                  </a:lnTo>
                  <a:lnTo>
                    <a:pt x="55" y="44"/>
                  </a:lnTo>
                  <a:lnTo>
                    <a:pt x="57" y="46"/>
                  </a:lnTo>
                  <a:lnTo>
                    <a:pt x="57" y="47"/>
                  </a:lnTo>
                  <a:lnTo>
                    <a:pt x="60" y="51"/>
                  </a:lnTo>
                  <a:lnTo>
                    <a:pt x="62" y="55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3" y="60"/>
                  </a:lnTo>
                  <a:lnTo>
                    <a:pt x="63" y="62"/>
                  </a:lnTo>
                  <a:lnTo>
                    <a:pt x="63" y="62"/>
                  </a:lnTo>
                  <a:lnTo>
                    <a:pt x="62" y="63"/>
                  </a:lnTo>
                  <a:lnTo>
                    <a:pt x="62" y="65"/>
                  </a:lnTo>
                  <a:lnTo>
                    <a:pt x="60" y="66"/>
                  </a:lnTo>
                  <a:lnTo>
                    <a:pt x="60" y="68"/>
                  </a:lnTo>
                  <a:lnTo>
                    <a:pt x="60" y="71"/>
                  </a:lnTo>
                  <a:lnTo>
                    <a:pt x="60" y="71"/>
                  </a:lnTo>
                  <a:lnTo>
                    <a:pt x="62" y="73"/>
                  </a:lnTo>
                  <a:lnTo>
                    <a:pt x="63" y="71"/>
                  </a:lnTo>
                  <a:lnTo>
                    <a:pt x="65" y="71"/>
                  </a:lnTo>
                  <a:lnTo>
                    <a:pt x="66" y="73"/>
                  </a:lnTo>
                  <a:lnTo>
                    <a:pt x="71" y="71"/>
                  </a:lnTo>
                  <a:lnTo>
                    <a:pt x="73" y="73"/>
                  </a:lnTo>
                  <a:lnTo>
                    <a:pt x="74" y="73"/>
                  </a:lnTo>
                  <a:lnTo>
                    <a:pt x="76" y="73"/>
                  </a:lnTo>
                  <a:lnTo>
                    <a:pt x="76" y="71"/>
                  </a:lnTo>
                  <a:lnTo>
                    <a:pt x="77" y="70"/>
                  </a:lnTo>
                  <a:lnTo>
                    <a:pt x="77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2" y="65"/>
                  </a:lnTo>
                  <a:lnTo>
                    <a:pt x="87" y="62"/>
                  </a:lnTo>
                  <a:lnTo>
                    <a:pt x="88" y="62"/>
                  </a:lnTo>
                  <a:lnTo>
                    <a:pt x="88" y="62"/>
                  </a:lnTo>
                  <a:lnTo>
                    <a:pt x="88" y="60"/>
                  </a:lnTo>
                  <a:lnTo>
                    <a:pt x="90" y="57"/>
                  </a:lnTo>
                  <a:lnTo>
                    <a:pt x="92" y="54"/>
                  </a:lnTo>
                  <a:lnTo>
                    <a:pt x="92" y="52"/>
                  </a:lnTo>
                  <a:lnTo>
                    <a:pt x="93" y="51"/>
                  </a:lnTo>
                  <a:lnTo>
                    <a:pt x="93" y="49"/>
                  </a:lnTo>
                  <a:lnTo>
                    <a:pt x="95" y="49"/>
                  </a:lnTo>
                  <a:lnTo>
                    <a:pt x="95" y="49"/>
                  </a:lnTo>
                  <a:lnTo>
                    <a:pt x="96" y="47"/>
                  </a:lnTo>
                  <a:lnTo>
                    <a:pt x="98" y="47"/>
                  </a:lnTo>
                  <a:lnTo>
                    <a:pt x="100" y="47"/>
                  </a:lnTo>
                  <a:lnTo>
                    <a:pt x="101" y="49"/>
                  </a:lnTo>
                  <a:lnTo>
                    <a:pt x="104" y="51"/>
                  </a:lnTo>
                  <a:lnTo>
                    <a:pt x="106" y="52"/>
                  </a:lnTo>
                  <a:lnTo>
                    <a:pt x="107" y="52"/>
                  </a:lnTo>
                  <a:lnTo>
                    <a:pt x="109" y="54"/>
                  </a:lnTo>
                  <a:lnTo>
                    <a:pt x="111" y="54"/>
                  </a:lnTo>
                  <a:lnTo>
                    <a:pt x="112" y="54"/>
                  </a:lnTo>
                  <a:lnTo>
                    <a:pt x="114" y="55"/>
                  </a:lnTo>
                  <a:lnTo>
                    <a:pt x="114" y="55"/>
                  </a:lnTo>
                  <a:lnTo>
                    <a:pt x="117" y="55"/>
                  </a:lnTo>
                  <a:lnTo>
                    <a:pt x="120" y="57"/>
                  </a:lnTo>
                  <a:lnTo>
                    <a:pt x="122" y="57"/>
                  </a:lnTo>
                  <a:lnTo>
                    <a:pt x="123" y="55"/>
                  </a:lnTo>
                  <a:lnTo>
                    <a:pt x="125" y="55"/>
                  </a:lnTo>
                  <a:lnTo>
                    <a:pt x="126" y="55"/>
                  </a:lnTo>
                  <a:lnTo>
                    <a:pt x="128" y="55"/>
                  </a:lnTo>
                  <a:lnTo>
                    <a:pt x="129" y="55"/>
                  </a:lnTo>
                  <a:lnTo>
                    <a:pt x="131" y="54"/>
                  </a:lnTo>
                  <a:lnTo>
                    <a:pt x="131" y="54"/>
                  </a:lnTo>
                  <a:lnTo>
                    <a:pt x="133" y="51"/>
                  </a:lnTo>
                  <a:lnTo>
                    <a:pt x="133" y="49"/>
                  </a:lnTo>
                  <a:lnTo>
                    <a:pt x="134" y="46"/>
                  </a:lnTo>
                  <a:lnTo>
                    <a:pt x="136" y="43"/>
                  </a:lnTo>
                  <a:lnTo>
                    <a:pt x="136" y="41"/>
                  </a:lnTo>
                  <a:lnTo>
                    <a:pt x="136" y="40"/>
                  </a:lnTo>
                  <a:lnTo>
                    <a:pt x="137" y="40"/>
                  </a:lnTo>
                  <a:lnTo>
                    <a:pt x="139" y="38"/>
                  </a:lnTo>
                  <a:lnTo>
                    <a:pt x="144" y="38"/>
                  </a:lnTo>
                  <a:lnTo>
                    <a:pt x="144" y="38"/>
                  </a:lnTo>
                  <a:lnTo>
                    <a:pt x="145" y="36"/>
                  </a:lnTo>
                  <a:lnTo>
                    <a:pt x="147" y="35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2" y="25"/>
                  </a:lnTo>
                  <a:lnTo>
                    <a:pt x="152" y="24"/>
                  </a:lnTo>
                  <a:lnTo>
                    <a:pt x="153" y="22"/>
                  </a:lnTo>
                  <a:lnTo>
                    <a:pt x="155" y="21"/>
                  </a:lnTo>
                  <a:lnTo>
                    <a:pt x="155" y="21"/>
                  </a:lnTo>
                  <a:lnTo>
                    <a:pt x="156" y="21"/>
                  </a:lnTo>
                  <a:lnTo>
                    <a:pt x="156" y="19"/>
                  </a:lnTo>
                  <a:lnTo>
                    <a:pt x="158" y="19"/>
                  </a:lnTo>
                  <a:lnTo>
                    <a:pt x="159" y="19"/>
                  </a:lnTo>
                  <a:lnTo>
                    <a:pt x="159" y="18"/>
                  </a:lnTo>
                  <a:lnTo>
                    <a:pt x="161" y="18"/>
                  </a:lnTo>
                  <a:lnTo>
                    <a:pt x="161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3" y="16"/>
                  </a:lnTo>
                  <a:lnTo>
                    <a:pt x="164" y="14"/>
                  </a:lnTo>
                  <a:lnTo>
                    <a:pt x="164" y="14"/>
                  </a:lnTo>
                  <a:lnTo>
                    <a:pt x="166" y="14"/>
                  </a:lnTo>
                  <a:lnTo>
                    <a:pt x="166" y="13"/>
                  </a:lnTo>
                  <a:lnTo>
                    <a:pt x="167" y="11"/>
                  </a:lnTo>
                  <a:lnTo>
                    <a:pt x="169" y="8"/>
                  </a:lnTo>
                  <a:lnTo>
                    <a:pt x="172" y="7"/>
                  </a:lnTo>
                  <a:lnTo>
                    <a:pt x="174" y="7"/>
                  </a:lnTo>
                  <a:lnTo>
                    <a:pt x="177" y="7"/>
                  </a:lnTo>
                  <a:lnTo>
                    <a:pt x="178" y="5"/>
                  </a:lnTo>
                  <a:lnTo>
                    <a:pt x="180" y="3"/>
                  </a:lnTo>
                  <a:lnTo>
                    <a:pt x="182" y="2"/>
                  </a:lnTo>
                  <a:lnTo>
                    <a:pt x="183" y="2"/>
                  </a:lnTo>
                  <a:lnTo>
                    <a:pt x="186" y="2"/>
                  </a:lnTo>
                  <a:lnTo>
                    <a:pt x="186" y="2"/>
                  </a:lnTo>
                  <a:lnTo>
                    <a:pt x="1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5E00423-EAC5-B3A2-7100-838E0C8151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033937" y="4772630"/>
              <a:ext cx="3898" cy="9747"/>
            </a:xfrm>
            <a:custGeom>
              <a:avLst/>
              <a:gdLst>
                <a:gd name="T0" fmla="*/ 0 w 2"/>
                <a:gd name="T1" fmla="*/ 0 h 5"/>
                <a:gd name="T2" fmla="*/ 2 w 2"/>
                <a:gd name="T3" fmla="*/ 0 h 5"/>
                <a:gd name="T4" fmla="*/ 2 w 2"/>
                <a:gd name="T5" fmla="*/ 0 h 5"/>
                <a:gd name="T6" fmla="*/ 2 w 2"/>
                <a:gd name="T7" fmla="*/ 2 h 5"/>
                <a:gd name="T8" fmla="*/ 2 w 2"/>
                <a:gd name="T9" fmla="*/ 2 h 5"/>
                <a:gd name="T10" fmla="*/ 2 w 2"/>
                <a:gd name="T11" fmla="*/ 3 h 5"/>
                <a:gd name="T12" fmla="*/ 2 w 2"/>
                <a:gd name="T13" fmla="*/ 3 h 5"/>
                <a:gd name="T14" fmla="*/ 2 w 2"/>
                <a:gd name="T15" fmla="*/ 5 h 5"/>
                <a:gd name="T16" fmla="*/ 0 w 2"/>
                <a:gd name="T17" fmla="*/ 5 h 5"/>
                <a:gd name="T18" fmla="*/ 0 w 2"/>
                <a:gd name="T19" fmla="*/ 5 h 5"/>
                <a:gd name="T20" fmla="*/ 0 w 2"/>
                <a:gd name="T21" fmla="*/ 3 h 5"/>
                <a:gd name="T22" fmla="*/ 0 w 2"/>
                <a:gd name="T23" fmla="*/ 3 h 5"/>
                <a:gd name="T24" fmla="*/ 0 w 2"/>
                <a:gd name="T25" fmla="*/ 2 h 5"/>
                <a:gd name="T26" fmla="*/ 0 w 2"/>
                <a:gd name="T27" fmla="*/ 0 h 5"/>
                <a:gd name="T28" fmla="*/ 0 w 2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B1C63626-79DE-EC44-FDA7-42A1781F8A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63765" y="3879887"/>
              <a:ext cx="337216" cy="189075"/>
            </a:xfrm>
            <a:custGeom>
              <a:avLst/>
              <a:gdLst>
                <a:gd name="T0" fmla="*/ 162 w 173"/>
                <a:gd name="T1" fmla="*/ 92 h 97"/>
                <a:gd name="T2" fmla="*/ 172 w 173"/>
                <a:gd name="T3" fmla="*/ 94 h 97"/>
                <a:gd name="T4" fmla="*/ 161 w 173"/>
                <a:gd name="T5" fmla="*/ 97 h 97"/>
                <a:gd name="T6" fmla="*/ 156 w 173"/>
                <a:gd name="T7" fmla="*/ 94 h 97"/>
                <a:gd name="T8" fmla="*/ 3 w 173"/>
                <a:gd name="T9" fmla="*/ 77 h 97"/>
                <a:gd name="T10" fmla="*/ 3 w 173"/>
                <a:gd name="T11" fmla="*/ 77 h 97"/>
                <a:gd name="T12" fmla="*/ 3 w 173"/>
                <a:gd name="T13" fmla="*/ 74 h 97"/>
                <a:gd name="T14" fmla="*/ 3 w 173"/>
                <a:gd name="T15" fmla="*/ 72 h 97"/>
                <a:gd name="T16" fmla="*/ 0 w 173"/>
                <a:gd name="T17" fmla="*/ 55 h 97"/>
                <a:gd name="T18" fmla="*/ 0 w 173"/>
                <a:gd name="T19" fmla="*/ 52 h 97"/>
                <a:gd name="T20" fmla="*/ 139 w 173"/>
                <a:gd name="T21" fmla="*/ 4 h 97"/>
                <a:gd name="T22" fmla="*/ 140 w 173"/>
                <a:gd name="T23" fmla="*/ 11 h 97"/>
                <a:gd name="T24" fmla="*/ 144 w 173"/>
                <a:gd name="T25" fmla="*/ 15 h 97"/>
                <a:gd name="T26" fmla="*/ 145 w 173"/>
                <a:gd name="T27" fmla="*/ 22 h 97"/>
                <a:gd name="T28" fmla="*/ 148 w 173"/>
                <a:gd name="T29" fmla="*/ 26 h 97"/>
                <a:gd name="T30" fmla="*/ 151 w 173"/>
                <a:gd name="T31" fmla="*/ 34 h 97"/>
                <a:gd name="T32" fmla="*/ 140 w 173"/>
                <a:gd name="T33" fmla="*/ 40 h 97"/>
                <a:gd name="T34" fmla="*/ 137 w 173"/>
                <a:gd name="T35" fmla="*/ 50 h 97"/>
                <a:gd name="T36" fmla="*/ 132 w 173"/>
                <a:gd name="T37" fmla="*/ 53 h 97"/>
                <a:gd name="T38" fmla="*/ 115 w 173"/>
                <a:gd name="T39" fmla="*/ 58 h 97"/>
                <a:gd name="T40" fmla="*/ 101 w 173"/>
                <a:gd name="T41" fmla="*/ 63 h 97"/>
                <a:gd name="T42" fmla="*/ 93 w 173"/>
                <a:gd name="T43" fmla="*/ 67 h 97"/>
                <a:gd name="T44" fmla="*/ 87 w 173"/>
                <a:gd name="T45" fmla="*/ 72 h 97"/>
                <a:gd name="T46" fmla="*/ 77 w 173"/>
                <a:gd name="T47" fmla="*/ 74 h 97"/>
                <a:gd name="T48" fmla="*/ 68 w 173"/>
                <a:gd name="T49" fmla="*/ 78 h 97"/>
                <a:gd name="T50" fmla="*/ 57 w 173"/>
                <a:gd name="T51" fmla="*/ 81 h 97"/>
                <a:gd name="T52" fmla="*/ 43 w 173"/>
                <a:gd name="T53" fmla="*/ 85 h 97"/>
                <a:gd name="T54" fmla="*/ 36 w 173"/>
                <a:gd name="T55" fmla="*/ 91 h 97"/>
                <a:gd name="T56" fmla="*/ 25 w 173"/>
                <a:gd name="T57" fmla="*/ 92 h 97"/>
                <a:gd name="T58" fmla="*/ 21 w 173"/>
                <a:gd name="T59" fmla="*/ 94 h 97"/>
                <a:gd name="T60" fmla="*/ 13 w 173"/>
                <a:gd name="T61" fmla="*/ 89 h 97"/>
                <a:gd name="T62" fmla="*/ 9 w 173"/>
                <a:gd name="T63" fmla="*/ 75 h 97"/>
                <a:gd name="T64" fmla="*/ 6 w 173"/>
                <a:gd name="T65" fmla="*/ 66 h 97"/>
                <a:gd name="T66" fmla="*/ 5 w 173"/>
                <a:gd name="T67" fmla="*/ 61 h 97"/>
                <a:gd name="T68" fmla="*/ 5 w 173"/>
                <a:gd name="T69" fmla="*/ 58 h 97"/>
                <a:gd name="T70" fmla="*/ 3 w 173"/>
                <a:gd name="T71" fmla="*/ 55 h 97"/>
                <a:gd name="T72" fmla="*/ 2 w 173"/>
                <a:gd name="T73" fmla="*/ 48 h 97"/>
                <a:gd name="T74" fmla="*/ 6 w 173"/>
                <a:gd name="T75" fmla="*/ 36 h 97"/>
                <a:gd name="T76" fmla="*/ 9 w 173"/>
                <a:gd name="T77" fmla="*/ 33 h 97"/>
                <a:gd name="T78" fmla="*/ 8 w 173"/>
                <a:gd name="T79" fmla="*/ 28 h 97"/>
                <a:gd name="T80" fmla="*/ 9 w 173"/>
                <a:gd name="T81" fmla="*/ 25 h 97"/>
                <a:gd name="T82" fmla="*/ 11 w 173"/>
                <a:gd name="T83" fmla="*/ 22 h 97"/>
                <a:gd name="T84" fmla="*/ 14 w 173"/>
                <a:gd name="T85" fmla="*/ 22 h 97"/>
                <a:gd name="T86" fmla="*/ 19 w 173"/>
                <a:gd name="T87" fmla="*/ 23 h 97"/>
                <a:gd name="T88" fmla="*/ 22 w 173"/>
                <a:gd name="T89" fmla="*/ 23 h 97"/>
                <a:gd name="T90" fmla="*/ 32 w 173"/>
                <a:gd name="T91" fmla="*/ 23 h 97"/>
                <a:gd name="T92" fmla="*/ 39 w 173"/>
                <a:gd name="T93" fmla="*/ 23 h 97"/>
                <a:gd name="T94" fmla="*/ 50 w 173"/>
                <a:gd name="T95" fmla="*/ 25 h 97"/>
                <a:gd name="T96" fmla="*/ 60 w 173"/>
                <a:gd name="T97" fmla="*/ 25 h 97"/>
                <a:gd name="T98" fmla="*/ 66 w 173"/>
                <a:gd name="T99" fmla="*/ 29 h 97"/>
                <a:gd name="T100" fmla="*/ 71 w 173"/>
                <a:gd name="T101" fmla="*/ 25 h 97"/>
                <a:gd name="T102" fmla="*/ 77 w 173"/>
                <a:gd name="T103" fmla="*/ 15 h 97"/>
                <a:gd name="T104" fmla="*/ 87 w 173"/>
                <a:gd name="T105" fmla="*/ 9 h 97"/>
                <a:gd name="T106" fmla="*/ 99 w 173"/>
                <a:gd name="T107" fmla="*/ 4 h 97"/>
                <a:gd name="T108" fmla="*/ 118 w 173"/>
                <a:gd name="T109" fmla="*/ 3 h 97"/>
                <a:gd name="T110" fmla="*/ 132 w 173"/>
                <a:gd name="T111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3" h="97">
                  <a:moveTo>
                    <a:pt x="159" y="92"/>
                  </a:moveTo>
                  <a:lnTo>
                    <a:pt x="161" y="92"/>
                  </a:lnTo>
                  <a:lnTo>
                    <a:pt x="162" y="92"/>
                  </a:lnTo>
                  <a:lnTo>
                    <a:pt x="162" y="92"/>
                  </a:lnTo>
                  <a:lnTo>
                    <a:pt x="164" y="92"/>
                  </a:lnTo>
                  <a:lnTo>
                    <a:pt x="169" y="92"/>
                  </a:lnTo>
                  <a:lnTo>
                    <a:pt x="173" y="94"/>
                  </a:lnTo>
                  <a:lnTo>
                    <a:pt x="172" y="94"/>
                  </a:lnTo>
                  <a:lnTo>
                    <a:pt x="172" y="96"/>
                  </a:lnTo>
                  <a:lnTo>
                    <a:pt x="169" y="96"/>
                  </a:lnTo>
                  <a:lnTo>
                    <a:pt x="167" y="97"/>
                  </a:lnTo>
                  <a:lnTo>
                    <a:pt x="161" y="97"/>
                  </a:lnTo>
                  <a:lnTo>
                    <a:pt x="159" y="97"/>
                  </a:lnTo>
                  <a:lnTo>
                    <a:pt x="158" y="96"/>
                  </a:lnTo>
                  <a:lnTo>
                    <a:pt x="156" y="94"/>
                  </a:lnTo>
                  <a:lnTo>
                    <a:pt x="156" y="94"/>
                  </a:lnTo>
                  <a:lnTo>
                    <a:pt x="156" y="92"/>
                  </a:lnTo>
                  <a:lnTo>
                    <a:pt x="158" y="92"/>
                  </a:lnTo>
                  <a:lnTo>
                    <a:pt x="159" y="92"/>
                  </a:lnTo>
                  <a:close/>
                  <a:moveTo>
                    <a:pt x="3" y="77"/>
                  </a:moveTo>
                  <a:lnTo>
                    <a:pt x="3" y="77"/>
                  </a:lnTo>
                  <a:lnTo>
                    <a:pt x="3" y="77"/>
                  </a:lnTo>
                  <a:lnTo>
                    <a:pt x="2" y="78"/>
                  </a:lnTo>
                  <a:lnTo>
                    <a:pt x="3" y="77"/>
                  </a:lnTo>
                  <a:lnTo>
                    <a:pt x="3" y="77"/>
                  </a:lnTo>
                  <a:close/>
                  <a:moveTo>
                    <a:pt x="3" y="72"/>
                  </a:move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2" y="74"/>
                  </a:lnTo>
                  <a:lnTo>
                    <a:pt x="3" y="72"/>
                  </a:lnTo>
                  <a:close/>
                  <a:moveTo>
                    <a:pt x="0" y="52"/>
                  </a:moveTo>
                  <a:lnTo>
                    <a:pt x="2" y="53"/>
                  </a:lnTo>
                  <a:lnTo>
                    <a:pt x="0" y="53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close/>
                  <a:moveTo>
                    <a:pt x="136" y="0"/>
                  </a:moveTo>
                  <a:lnTo>
                    <a:pt x="137" y="1"/>
                  </a:lnTo>
                  <a:lnTo>
                    <a:pt x="137" y="3"/>
                  </a:lnTo>
                  <a:lnTo>
                    <a:pt x="139" y="4"/>
                  </a:lnTo>
                  <a:lnTo>
                    <a:pt x="139" y="6"/>
                  </a:lnTo>
                  <a:lnTo>
                    <a:pt x="139" y="7"/>
                  </a:lnTo>
                  <a:lnTo>
                    <a:pt x="140" y="9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2"/>
                  </a:lnTo>
                  <a:lnTo>
                    <a:pt x="142" y="14"/>
                  </a:lnTo>
                  <a:lnTo>
                    <a:pt x="144" y="15"/>
                  </a:lnTo>
                  <a:lnTo>
                    <a:pt x="144" y="17"/>
                  </a:lnTo>
                  <a:lnTo>
                    <a:pt x="145" y="18"/>
                  </a:lnTo>
                  <a:lnTo>
                    <a:pt x="145" y="20"/>
                  </a:lnTo>
                  <a:lnTo>
                    <a:pt x="145" y="22"/>
                  </a:lnTo>
                  <a:lnTo>
                    <a:pt x="147" y="23"/>
                  </a:lnTo>
                  <a:lnTo>
                    <a:pt x="147" y="25"/>
                  </a:lnTo>
                  <a:lnTo>
                    <a:pt x="148" y="25"/>
                  </a:lnTo>
                  <a:lnTo>
                    <a:pt x="148" y="26"/>
                  </a:lnTo>
                  <a:lnTo>
                    <a:pt x="150" y="28"/>
                  </a:lnTo>
                  <a:lnTo>
                    <a:pt x="150" y="31"/>
                  </a:lnTo>
                  <a:lnTo>
                    <a:pt x="151" y="33"/>
                  </a:lnTo>
                  <a:lnTo>
                    <a:pt x="151" y="34"/>
                  </a:lnTo>
                  <a:lnTo>
                    <a:pt x="145" y="37"/>
                  </a:lnTo>
                  <a:lnTo>
                    <a:pt x="144" y="37"/>
                  </a:lnTo>
                  <a:lnTo>
                    <a:pt x="142" y="39"/>
                  </a:lnTo>
                  <a:lnTo>
                    <a:pt x="140" y="40"/>
                  </a:lnTo>
                  <a:lnTo>
                    <a:pt x="139" y="45"/>
                  </a:lnTo>
                  <a:lnTo>
                    <a:pt x="140" y="47"/>
                  </a:lnTo>
                  <a:lnTo>
                    <a:pt x="140" y="48"/>
                  </a:lnTo>
                  <a:lnTo>
                    <a:pt x="137" y="50"/>
                  </a:lnTo>
                  <a:lnTo>
                    <a:pt x="136" y="50"/>
                  </a:lnTo>
                  <a:lnTo>
                    <a:pt x="134" y="52"/>
                  </a:lnTo>
                  <a:lnTo>
                    <a:pt x="132" y="52"/>
                  </a:lnTo>
                  <a:lnTo>
                    <a:pt x="132" y="53"/>
                  </a:lnTo>
                  <a:lnTo>
                    <a:pt x="131" y="53"/>
                  </a:lnTo>
                  <a:lnTo>
                    <a:pt x="126" y="55"/>
                  </a:lnTo>
                  <a:lnTo>
                    <a:pt x="121" y="56"/>
                  </a:lnTo>
                  <a:lnTo>
                    <a:pt x="115" y="58"/>
                  </a:lnTo>
                  <a:lnTo>
                    <a:pt x="112" y="59"/>
                  </a:lnTo>
                  <a:lnTo>
                    <a:pt x="110" y="61"/>
                  </a:lnTo>
                  <a:lnTo>
                    <a:pt x="106" y="61"/>
                  </a:lnTo>
                  <a:lnTo>
                    <a:pt x="101" y="63"/>
                  </a:lnTo>
                  <a:lnTo>
                    <a:pt x="98" y="64"/>
                  </a:lnTo>
                  <a:lnTo>
                    <a:pt x="95" y="66"/>
                  </a:lnTo>
                  <a:lnTo>
                    <a:pt x="93" y="66"/>
                  </a:lnTo>
                  <a:lnTo>
                    <a:pt x="93" y="67"/>
                  </a:lnTo>
                  <a:lnTo>
                    <a:pt x="91" y="69"/>
                  </a:lnTo>
                  <a:lnTo>
                    <a:pt x="90" y="72"/>
                  </a:lnTo>
                  <a:lnTo>
                    <a:pt x="88" y="72"/>
                  </a:lnTo>
                  <a:lnTo>
                    <a:pt x="87" y="72"/>
                  </a:lnTo>
                  <a:lnTo>
                    <a:pt x="85" y="74"/>
                  </a:lnTo>
                  <a:lnTo>
                    <a:pt x="82" y="74"/>
                  </a:lnTo>
                  <a:lnTo>
                    <a:pt x="79" y="72"/>
                  </a:lnTo>
                  <a:lnTo>
                    <a:pt x="77" y="74"/>
                  </a:lnTo>
                  <a:lnTo>
                    <a:pt x="77" y="74"/>
                  </a:lnTo>
                  <a:lnTo>
                    <a:pt x="73" y="75"/>
                  </a:lnTo>
                  <a:lnTo>
                    <a:pt x="69" y="78"/>
                  </a:lnTo>
                  <a:lnTo>
                    <a:pt x="68" y="78"/>
                  </a:lnTo>
                  <a:lnTo>
                    <a:pt x="63" y="80"/>
                  </a:lnTo>
                  <a:lnTo>
                    <a:pt x="62" y="81"/>
                  </a:lnTo>
                  <a:lnTo>
                    <a:pt x="60" y="81"/>
                  </a:lnTo>
                  <a:lnTo>
                    <a:pt x="57" y="81"/>
                  </a:lnTo>
                  <a:lnTo>
                    <a:pt x="52" y="81"/>
                  </a:lnTo>
                  <a:lnTo>
                    <a:pt x="49" y="81"/>
                  </a:lnTo>
                  <a:lnTo>
                    <a:pt x="44" y="83"/>
                  </a:lnTo>
                  <a:lnTo>
                    <a:pt x="43" y="85"/>
                  </a:lnTo>
                  <a:lnTo>
                    <a:pt x="41" y="86"/>
                  </a:lnTo>
                  <a:lnTo>
                    <a:pt x="38" y="88"/>
                  </a:lnTo>
                  <a:lnTo>
                    <a:pt x="36" y="89"/>
                  </a:lnTo>
                  <a:lnTo>
                    <a:pt x="36" y="91"/>
                  </a:lnTo>
                  <a:lnTo>
                    <a:pt x="33" y="91"/>
                  </a:lnTo>
                  <a:lnTo>
                    <a:pt x="32" y="91"/>
                  </a:lnTo>
                  <a:lnTo>
                    <a:pt x="30" y="91"/>
                  </a:lnTo>
                  <a:lnTo>
                    <a:pt x="25" y="92"/>
                  </a:lnTo>
                  <a:lnTo>
                    <a:pt x="25" y="92"/>
                  </a:lnTo>
                  <a:lnTo>
                    <a:pt x="22" y="92"/>
                  </a:lnTo>
                  <a:lnTo>
                    <a:pt x="21" y="94"/>
                  </a:lnTo>
                  <a:lnTo>
                    <a:pt x="21" y="94"/>
                  </a:lnTo>
                  <a:lnTo>
                    <a:pt x="19" y="92"/>
                  </a:lnTo>
                  <a:lnTo>
                    <a:pt x="16" y="91"/>
                  </a:lnTo>
                  <a:lnTo>
                    <a:pt x="13" y="92"/>
                  </a:lnTo>
                  <a:lnTo>
                    <a:pt x="13" y="89"/>
                  </a:lnTo>
                  <a:lnTo>
                    <a:pt x="9" y="85"/>
                  </a:lnTo>
                  <a:lnTo>
                    <a:pt x="11" y="78"/>
                  </a:lnTo>
                  <a:lnTo>
                    <a:pt x="11" y="78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0"/>
                  </a:lnTo>
                  <a:lnTo>
                    <a:pt x="6" y="69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3"/>
                  </a:lnTo>
                  <a:lnTo>
                    <a:pt x="5" y="61"/>
                  </a:lnTo>
                  <a:lnTo>
                    <a:pt x="5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2" y="55"/>
                  </a:lnTo>
                  <a:lnTo>
                    <a:pt x="2" y="53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2" y="48"/>
                  </a:lnTo>
                  <a:lnTo>
                    <a:pt x="5" y="44"/>
                  </a:lnTo>
                  <a:lnTo>
                    <a:pt x="3" y="39"/>
                  </a:lnTo>
                  <a:lnTo>
                    <a:pt x="6" y="36"/>
                  </a:lnTo>
                  <a:lnTo>
                    <a:pt x="6" y="36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4" y="22"/>
                  </a:lnTo>
                  <a:lnTo>
                    <a:pt x="14" y="22"/>
                  </a:lnTo>
                  <a:lnTo>
                    <a:pt x="16" y="23"/>
                  </a:lnTo>
                  <a:lnTo>
                    <a:pt x="17" y="23"/>
                  </a:lnTo>
                  <a:lnTo>
                    <a:pt x="17" y="25"/>
                  </a:lnTo>
                  <a:lnTo>
                    <a:pt x="19" y="23"/>
                  </a:lnTo>
                  <a:lnTo>
                    <a:pt x="19" y="25"/>
                  </a:lnTo>
                  <a:lnTo>
                    <a:pt x="21" y="25"/>
                  </a:lnTo>
                  <a:lnTo>
                    <a:pt x="21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8" y="23"/>
                  </a:lnTo>
                  <a:lnTo>
                    <a:pt x="32" y="23"/>
                  </a:lnTo>
                  <a:lnTo>
                    <a:pt x="35" y="23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39" y="23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7" y="25"/>
                  </a:lnTo>
                  <a:lnTo>
                    <a:pt x="50" y="25"/>
                  </a:lnTo>
                  <a:lnTo>
                    <a:pt x="54" y="26"/>
                  </a:lnTo>
                  <a:lnTo>
                    <a:pt x="57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2" y="26"/>
                  </a:lnTo>
                  <a:lnTo>
                    <a:pt x="63" y="28"/>
                  </a:lnTo>
                  <a:lnTo>
                    <a:pt x="63" y="29"/>
                  </a:lnTo>
                  <a:lnTo>
                    <a:pt x="66" y="29"/>
                  </a:lnTo>
                  <a:lnTo>
                    <a:pt x="68" y="29"/>
                  </a:lnTo>
                  <a:lnTo>
                    <a:pt x="69" y="28"/>
                  </a:lnTo>
                  <a:lnTo>
                    <a:pt x="71" y="28"/>
                  </a:lnTo>
                  <a:lnTo>
                    <a:pt x="71" y="25"/>
                  </a:lnTo>
                  <a:lnTo>
                    <a:pt x="73" y="23"/>
                  </a:lnTo>
                  <a:lnTo>
                    <a:pt x="74" y="20"/>
                  </a:lnTo>
                  <a:lnTo>
                    <a:pt x="76" y="18"/>
                  </a:lnTo>
                  <a:lnTo>
                    <a:pt x="77" y="15"/>
                  </a:lnTo>
                  <a:lnTo>
                    <a:pt x="79" y="15"/>
                  </a:lnTo>
                  <a:lnTo>
                    <a:pt x="80" y="12"/>
                  </a:lnTo>
                  <a:lnTo>
                    <a:pt x="84" y="11"/>
                  </a:lnTo>
                  <a:lnTo>
                    <a:pt x="87" y="9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6" y="4"/>
                  </a:lnTo>
                  <a:lnTo>
                    <a:pt x="99" y="4"/>
                  </a:lnTo>
                  <a:lnTo>
                    <a:pt x="104" y="4"/>
                  </a:lnTo>
                  <a:lnTo>
                    <a:pt x="109" y="3"/>
                  </a:lnTo>
                  <a:lnTo>
                    <a:pt x="112" y="3"/>
                  </a:lnTo>
                  <a:lnTo>
                    <a:pt x="118" y="3"/>
                  </a:lnTo>
                  <a:lnTo>
                    <a:pt x="121" y="1"/>
                  </a:lnTo>
                  <a:lnTo>
                    <a:pt x="126" y="1"/>
                  </a:lnTo>
                  <a:lnTo>
                    <a:pt x="129" y="1"/>
                  </a:lnTo>
                  <a:lnTo>
                    <a:pt x="132" y="0"/>
                  </a:lnTo>
                  <a:lnTo>
                    <a:pt x="1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AADD712A-ED25-5B0F-ABD4-58805026B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3123589"/>
              <a:ext cx="48731" cy="48731"/>
            </a:xfrm>
            <a:custGeom>
              <a:avLst/>
              <a:gdLst>
                <a:gd name="T0" fmla="*/ 12 w 25"/>
                <a:gd name="T1" fmla="*/ 0 h 25"/>
                <a:gd name="T2" fmla="*/ 12 w 25"/>
                <a:gd name="T3" fmla="*/ 2 h 25"/>
                <a:gd name="T4" fmla="*/ 14 w 25"/>
                <a:gd name="T5" fmla="*/ 3 h 25"/>
                <a:gd name="T6" fmla="*/ 15 w 25"/>
                <a:gd name="T7" fmla="*/ 3 h 25"/>
                <a:gd name="T8" fmla="*/ 17 w 25"/>
                <a:gd name="T9" fmla="*/ 6 h 25"/>
                <a:gd name="T10" fmla="*/ 20 w 25"/>
                <a:gd name="T11" fmla="*/ 8 h 25"/>
                <a:gd name="T12" fmla="*/ 23 w 25"/>
                <a:gd name="T13" fmla="*/ 9 h 25"/>
                <a:gd name="T14" fmla="*/ 25 w 25"/>
                <a:gd name="T15" fmla="*/ 11 h 25"/>
                <a:gd name="T16" fmla="*/ 25 w 25"/>
                <a:gd name="T17" fmla="*/ 11 h 25"/>
                <a:gd name="T18" fmla="*/ 23 w 25"/>
                <a:gd name="T19" fmla="*/ 16 h 25"/>
                <a:gd name="T20" fmla="*/ 22 w 25"/>
                <a:gd name="T21" fmla="*/ 16 h 25"/>
                <a:gd name="T22" fmla="*/ 22 w 25"/>
                <a:gd name="T23" fmla="*/ 17 h 25"/>
                <a:gd name="T24" fmla="*/ 20 w 25"/>
                <a:gd name="T25" fmla="*/ 19 h 25"/>
                <a:gd name="T26" fmla="*/ 19 w 25"/>
                <a:gd name="T27" fmla="*/ 20 h 25"/>
                <a:gd name="T28" fmla="*/ 19 w 25"/>
                <a:gd name="T29" fmla="*/ 20 h 25"/>
                <a:gd name="T30" fmla="*/ 17 w 25"/>
                <a:gd name="T31" fmla="*/ 19 h 25"/>
                <a:gd name="T32" fmla="*/ 11 w 25"/>
                <a:gd name="T33" fmla="*/ 20 h 25"/>
                <a:gd name="T34" fmla="*/ 11 w 25"/>
                <a:gd name="T35" fmla="*/ 24 h 25"/>
                <a:gd name="T36" fmla="*/ 11 w 25"/>
                <a:gd name="T37" fmla="*/ 25 h 25"/>
                <a:gd name="T38" fmla="*/ 8 w 25"/>
                <a:gd name="T39" fmla="*/ 24 h 25"/>
                <a:gd name="T40" fmla="*/ 8 w 25"/>
                <a:gd name="T41" fmla="*/ 22 h 25"/>
                <a:gd name="T42" fmla="*/ 8 w 25"/>
                <a:gd name="T43" fmla="*/ 17 h 25"/>
                <a:gd name="T44" fmla="*/ 4 w 25"/>
                <a:gd name="T45" fmla="*/ 17 h 25"/>
                <a:gd name="T46" fmla="*/ 3 w 25"/>
                <a:gd name="T47" fmla="*/ 14 h 25"/>
                <a:gd name="T48" fmla="*/ 1 w 25"/>
                <a:gd name="T49" fmla="*/ 13 h 25"/>
                <a:gd name="T50" fmla="*/ 1 w 25"/>
                <a:gd name="T51" fmla="*/ 11 h 25"/>
                <a:gd name="T52" fmla="*/ 0 w 25"/>
                <a:gd name="T53" fmla="*/ 9 h 25"/>
                <a:gd name="T54" fmla="*/ 1 w 25"/>
                <a:gd name="T55" fmla="*/ 9 h 25"/>
                <a:gd name="T56" fmla="*/ 3 w 25"/>
                <a:gd name="T57" fmla="*/ 8 h 25"/>
                <a:gd name="T58" fmla="*/ 6 w 25"/>
                <a:gd name="T59" fmla="*/ 6 h 25"/>
                <a:gd name="T60" fmla="*/ 6 w 25"/>
                <a:gd name="T61" fmla="*/ 6 h 25"/>
                <a:gd name="T62" fmla="*/ 9 w 25"/>
                <a:gd name="T63" fmla="*/ 5 h 25"/>
                <a:gd name="T64" fmla="*/ 9 w 25"/>
                <a:gd name="T65" fmla="*/ 3 h 25"/>
                <a:gd name="T66" fmla="*/ 9 w 25"/>
                <a:gd name="T67" fmla="*/ 2 h 25"/>
                <a:gd name="T68" fmla="*/ 11 w 25"/>
                <a:gd name="T69" fmla="*/ 0 h 25"/>
                <a:gd name="T70" fmla="*/ 11 w 25"/>
                <a:gd name="T7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25">
                  <a:moveTo>
                    <a:pt x="11" y="0"/>
                  </a:moveTo>
                  <a:lnTo>
                    <a:pt x="12" y="0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5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8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2" y="16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0" y="19"/>
                  </a:lnTo>
                  <a:lnTo>
                    <a:pt x="19" y="19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17" y="20"/>
                  </a:lnTo>
                  <a:lnTo>
                    <a:pt x="17" y="19"/>
                  </a:lnTo>
                  <a:lnTo>
                    <a:pt x="15" y="19"/>
                  </a:lnTo>
                  <a:lnTo>
                    <a:pt x="11" y="20"/>
                  </a:lnTo>
                  <a:lnTo>
                    <a:pt x="11" y="22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4" y="17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1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9" y="2"/>
                  </a:lnTo>
                  <a:lnTo>
                    <a:pt x="9" y="2"/>
                  </a:lnTo>
                  <a:lnTo>
                    <a:pt x="9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8B1F28FC-1255-5731-0B3F-CC925FAD3A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39587" y="4794072"/>
              <a:ext cx="37036" cy="17544"/>
            </a:xfrm>
            <a:custGeom>
              <a:avLst/>
              <a:gdLst>
                <a:gd name="T0" fmla="*/ 14 w 19"/>
                <a:gd name="T1" fmla="*/ 6 h 9"/>
                <a:gd name="T2" fmla="*/ 17 w 19"/>
                <a:gd name="T3" fmla="*/ 6 h 9"/>
                <a:gd name="T4" fmla="*/ 17 w 19"/>
                <a:gd name="T5" fmla="*/ 8 h 9"/>
                <a:gd name="T6" fmla="*/ 19 w 19"/>
                <a:gd name="T7" fmla="*/ 8 h 9"/>
                <a:gd name="T8" fmla="*/ 19 w 19"/>
                <a:gd name="T9" fmla="*/ 8 h 9"/>
                <a:gd name="T10" fmla="*/ 19 w 19"/>
                <a:gd name="T11" fmla="*/ 9 h 9"/>
                <a:gd name="T12" fmla="*/ 19 w 19"/>
                <a:gd name="T13" fmla="*/ 9 h 9"/>
                <a:gd name="T14" fmla="*/ 16 w 19"/>
                <a:gd name="T15" fmla="*/ 9 h 9"/>
                <a:gd name="T16" fmla="*/ 14 w 19"/>
                <a:gd name="T17" fmla="*/ 8 h 9"/>
                <a:gd name="T18" fmla="*/ 13 w 19"/>
                <a:gd name="T19" fmla="*/ 8 h 9"/>
                <a:gd name="T20" fmla="*/ 11 w 19"/>
                <a:gd name="T21" fmla="*/ 8 h 9"/>
                <a:gd name="T22" fmla="*/ 11 w 19"/>
                <a:gd name="T23" fmla="*/ 6 h 9"/>
                <a:gd name="T24" fmla="*/ 11 w 19"/>
                <a:gd name="T25" fmla="*/ 6 h 9"/>
                <a:gd name="T26" fmla="*/ 14 w 19"/>
                <a:gd name="T27" fmla="*/ 6 h 9"/>
                <a:gd name="T28" fmla="*/ 6 w 19"/>
                <a:gd name="T29" fmla="*/ 0 h 9"/>
                <a:gd name="T30" fmla="*/ 8 w 19"/>
                <a:gd name="T31" fmla="*/ 2 h 9"/>
                <a:gd name="T32" fmla="*/ 9 w 19"/>
                <a:gd name="T33" fmla="*/ 3 h 9"/>
                <a:gd name="T34" fmla="*/ 8 w 19"/>
                <a:gd name="T35" fmla="*/ 6 h 9"/>
                <a:gd name="T36" fmla="*/ 6 w 19"/>
                <a:gd name="T37" fmla="*/ 5 h 9"/>
                <a:gd name="T38" fmla="*/ 5 w 19"/>
                <a:gd name="T39" fmla="*/ 6 h 9"/>
                <a:gd name="T40" fmla="*/ 3 w 19"/>
                <a:gd name="T41" fmla="*/ 5 h 9"/>
                <a:gd name="T42" fmla="*/ 2 w 19"/>
                <a:gd name="T43" fmla="*/ 3 h 9"/>
                <a:gd name="T44" fmla="*/ 0 w 19"/>
                <a:gd name="T45" fmla="*/ 2 h 9"/>
                <a:gd name="T46" fmla="*/ 0 w 19"/>
                <a:gd name="T47" fmla="*/ 2 h 9"/>
                <a:gd name="T48" fmla="*/ 2 w 19"/>
                <a:gd name="T49" fmla="*/ 2 h 9"/>
                <a:gd name="T50" fmla="*/ 5 w 19"/>
                <a:gd name="T51" fmla="*/ 2 h 9"/>
                <a:gd name="T52" fmla="*/ 6 w 19"/>
                <a:gd name="T5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9" h="9">
                  <a:moveTo>
                    <a:pt x="14" y="6"/>
                  </a:moveTo>
                  <a:lnTo>
                    <a:pt x="17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6" y="9"/>
                  </a:lnTo>
                  <a:lnTo>
                    <a:pt x="14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4" y="6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9" y="3"/>
                  </a:lnTo>
                  <a:lnTo>
                    <a:pt x="8" y="6"/>
                  </a:lnTo>
                  <a:lnTo>
                    <a:pt x="6" y="5"/>
                  </a:lnTo>
                  <a:lnTo>
                    <a:pt x="5" y="6"/>
                  </a:lnTo>
                  <a:lnTo>
                    <a:pt x="3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2"/>
                  </a:lnTo>
                  <a:lnTo>
                    <a:pt x="5" y="2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C19FC473-F6DD-C106-37FB-34CAC7493A2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89497" y="4788224"/>
              <a:ext cx="54578" cy="31188"/>
            </a:xfrm>
            <a:custGeom>
              <a:avLst/>
              <a:gdLst>
                <a:gd name="T0" fmla="*/ 0 w 28"/>
                <a:gd name="T1" fmla="*/ 16 h 16"/>
                <a:gd name="T2" fmla="*/ 0 w 28"/>
                <a:gd name="T3" fmla="*/ 16 h 16"/>
                <a:gd name="T4" fmla="*/ 0 w 28"/>
                <a:gd name="T5" fmla="*/ 16 h 16"/>
                <a:gd name="T6" fmla="*/ 1 w 28"/>
                <a:gd name="T7" fmla="*/ 16 h 16"/>
                <a:gd name="T8" fmla="*/ 1 w 28"/>
                <a:gd name="T9" fmla="*/ 16 h 16"/>
                <a:gd name="T10" fmla="*/ 0 w 28"/>
                <a:gd name="T11" fmla="*/ 16 h 16"/>
                <a:gd name="T12" fmla="*/ 0 w 28"/>
                <a:gd name="T13" fmla="*/ 16 h 16"/>
                <a:gd name="T14" fmla="*/ 0 w 28"/>
                <a:gd name="T15" fmla="*/ 16 h 16"/>
                <a:gd name="T16" fmla="*/ 0 w 28"/>
                <a:gd name="T17" fmla="*/ 16 h 16"/>
                <a:gd name="T18" fmla="*/ 28 w 28"/>
                <a:gd name="T19" fmla="*/ 0 h 16"/>
                <a:gd name="T20" fmla="*/ 28 w 28"/>
                <a:gd name="T21" fmla="*/ 1 h 16"/>
                <a:gd name="T22" fmla="*/ 28 w 28"/>
                <a:gd name="T23" fmla="*/ 1 h 16"/>
                <a:gd name="T24" fmla="*/ 28 w 28"/>
                <a:gd name="T25" fmla="*/ 1 h 16"/>
                <a:gd name="T26" fmla="*/ 28 w 28"/>
                <a:gd name="T27" fmla="*/ 1 h 16"/>
                <a:gd name="T28" fmla="*/ 28 w 28"/>
                <a:gd name="T29" fmla="*/ 0 h 16"/>
                <a:gd name="T30" fmla="*/ 28 w 28"/>
                <a:gd name="T3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6">
                  <a:moveTo>
                    <a:pt x="0" y="16"/>
                  </a:moveTo>
                  <a:lnTo>
                    <a:pt x="0" y="16"/>
                  </a:lnTo>
                  <a:lnTo>
                    <a:pt x="0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close/>
                  <a:moveTo>
                    <a:pt x="28" y="0"/>
                  </a:move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884F56A-8160-90D7-E089-7AEC568D68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54821" y="4803817"/>
              <a:ext cx="95512" cy="187125"/>
            </a:xfrm>
            <a:custGeom>
              <a:avLst/>
              <a:gdLst>
                <a:gd name="T0" fmla="*/ 49 w 49"/>
                <a:gd name="T1" fmla="*/ 94 h 96"/>
                <a:gd name="T2" fmla="*/ 48 w 49"/>
                <a:gd name="T3" fmla="*/ 96 h 96"/>
                <a:gd name="T4" fmla="*/ 41 w 49"/>
                <a:gd name="T5" fmla="*/ 82 h 96"/>
                <a:gd name="T6" fmla="*/ 44 w 49"/>
                <a:gd name="T7" fmla="*/ 85 h 96"/>
                <a:gd name="T8" fmla="*/ 41 w 49"/>
                <a:gd name="T9" fmla="*/ 85 h 96"/>
                <a:gd name="T10" fmla="*/ 41 w 49"/>
                <a:gd name="T11" fmla="*/ 82 h 96"/>
                <a:gd name="T12" fmla="*/ 40 w 49"/>
                <a:gd name="T13" fmla="*/ 74 h 96"/>
                <a:gd name="T14" fmla="*/ 41 w 49"/>
                <a:gd name="T15" fmla="*/ 75 h 96"/>
                <a:gd name="T16" fmla="*/ 40 w 49"/>
                <a:gd name="T17" fmla="*/ 77 h 96"/>
                <a:gd name="T18" fmla="*/ 37 w 49"/>
                <a:gd name="T19" fmla="*/ 72 h 96"/>
                <a:gd name="T20" fmla="*/ 29 w 49"/>
                <a:gd name="T21" fmla="*/ 55 h 96"/>
                <a:gd name="T22" fmla="*/ 30 w 49"/>
                <a:gd name="T23" fmla="*/ 60 h 96"/>
                <a:gd name="T24" fmla="*/ 27 w 49"/>
                <a:gd name="T25" fmla="*/ 58 h 96"/>
                <a:gd name="T26" fmla="*/ 26 w 49"/>
                <a:gd name="T27" fmla="*/ 58 h 96"/>
                <a:gd name="T28" fmla="*/ 26 w 49"/>
                <a:gd name="T29" fmla="*/ 56 h 96"/>
                <a:gd name="T30" fmla="*/ 27 w 49"/>
                <a:gd name="T31" fmla="*/ 56 h 96"/>
                <a:gd name="T32" fmla="*/ 26 w 49"/>
                <a:gd name="T33" fmla="*/ 42 h 96"/>
                <a:gd name="T34" fmla="*/ 27 w 49"/>
                <a:gd name="T35" fmla="*/ 44 h 96"/>
                <a:gd name="T36" fmla="*/ 29 w 49"/>
                <a:gd name="T37" fmla="*/ 45 h 96"/>
                <a:gd name="T38" fmla="*/ 26 w 49"/>
                <a:gd name="T39" fmla="*/ 45 h 96"/>
                <a:gd name="T40" fmla="*/ 24 w 49"/>
                <a:gd name="T41" fmla="*/ 42 h 96"/>
                <a:gd name="T42" fmla="*/ 24 w 49"/>
                <a:gd name="T43" fmla="*/ 34 h 96"/>
                <a:gd name="T44" fmla="*/ 26 w 49"/>
                <a:gd name="T45" fmla="*/ 36 h 96"/>
                <a:gd name="T46" fmla="*/ 26 w 49"/>
                <a:gd name="T47" fmla="*/ 38 h 96"/>
                <a:gd name="T48" fmla="*/ 21 w 49"/>
                <a:gd name="T49" fmla="*/ 36 h 96"/>
                <a:gd name="T50" fmla="*/ 24 w 49"/>
                <a:gd name="T51" fmla="*/ 34 h 96"/>
                <a:gd name="T52" fmla="*/ 15 w 49"/>
                <a:gd name="T53" fmla="*/ 34 h 96"/>
                <a:gd name="T54" fmla="*/ 15 w 49"/>
                <a:gd name="T55" fmla="*/ 36 h 96"/>
                <a:gd name="T56" fmla="*/ 18 w 49"/>
                <a:gd name="T57" fmla="*/ 38 h 96"/>
                <a:gd name="T58" fmla="*/ 19 w 49"/>
                <a:gd name="T59" fmla="*/ 39 h 96"/>
                <a:gd name="T60" fmla="*/ 16 w 49"/>
                <a:gd name="T61" fmla="*/ 41 h 96"/>
                <a:gd name="T62" fmla="*/ 15 w 49"/>
                <a:gd name="T63" fmla="*/ 41 h 96"/>
                <a:gd name="T64" fmla="*/ 13 w 49"/>
                <a:gd name="T65" fmla="*/ 34 h 96"/>
                <a:gd name="T66" fmla="*/ 11 w 49"/>
                <a:gd name="T67" fmla="*/ 34 h 96"/>
                <a:gd name="T68" fmla="*/ 11 w 49"/>
                <a:gd name="T69" fmla="*/ 31 h 96"/>
                <a:gd name="T70" fmla="*/ 11 w 49"/>
                <a:gd name="T71" fmla="*/ 28 h 96"/>
                <a:gd name="T72" fmla="*/ 10 w 49"/>
                <a:gd name="T73" fmla="*/ 28 h 96"/>
                <a:gd name="T74" fmla="*/ 26 w 49"/>
                <a:gd name="T75" fmla="*/ 25 h 96"/>
                <a:gd name="T76" fmla="*/ 26 w 49"/>
                <a:gd name="T77" fmla="*/ 33 h 96"/>
                <a:gd name="T78" fmla="*/ 24 w 49"/>
                <a:gd name="T79" fmla="*/ 28 h 96"/>
                <a:gd name="T80" fmla="*/ 21 w 49"/>
                <a:gd name="T81" fmla="*/ 25 h 96"/>
                <a:gd name="T82" fmla="*/ 18 w 49"/>
                <a:gd name="T83" fmla="*/ 25 h 96"/>
                <a:gd name="T84" fmla="*/ 24 w 49"/>
                <a:gd name="T85" fmla="*/ 19 h 96"/>
                <a:gd name="T86" fmla="*/ 26 w 49"/>
                <a:gd name="T87" fmla="*/ 23 h 96"/>
                <a:gd name="T88" fmla="*/ 24 w 49"/>
                <a:gd name="T89" fmla="*/ 19 h 96"/>
                <a:gd name="T90" fmla="*/ 3 w 49"/>
                <a:gd name="T91" fmla="*/ 14 h 96"/>
                <a:gd name="T92" fmla="*/ 7 w 49"/>
                <a:gd name="T93" fmla="*/ 20 h 96"/>
                <a:gd name="T94" fmla="*/ 8 w 49"/>
                <a:gd name="T95" fmla="*/ 17 h 96"/>
                <a:gd name="T96" fmla="*/ 8 w 49"/>
                <a:gd name="T97" fmla="*/ 17 h 96"/>
                <a:gd name="T98" fmla="*/ 10 w 49"/>
                <a:gd name="T99" fmla="*/ 20 h 96"/>
                <a:gd name="T100" fmla="*/ 11 w 49"/>
                <a:gd name="T101" fmla="*/ 25 h 96"/>
                <a:gd name="T102" fmla="*/ 5 w 49"/>
                <a:gd name="T103" fmla="*/ 28 h 96"/>
                <a:gd name="T104" fmla="*/ 3 w 49"/>
                <a:gd name="T105" fmla="*/ 25 h 96"/>
                <a:gd name="T106" fmla="*/ 0 w 49"/>
                <a:gd name="T107" fmla="*/ 16 h 96"/>
                <a:gd name="T108" fmla="*/ 2 w 49"/>
                <a:gd name="T109" fmla="*/ 12 h 96"/>
                <a:gd name="T110" fmla="*/ 16 w 49"/>
                <a:gd name="T111" fmla="*/ 8 h 96"/>
                <a:gd name="T112" fmla="*/ 13 w 49"/>
                <a:gd name="T113" fmla="*/ 8 h 96"/>
                <a:gd name="T114" fmla="*/ 15 w 49"/>
                <a:gd name="T115" fmla="*/ 6 h 96"/>
                <a:gd name="T116" fmla="*/ 16 w 49"/>
                <a:gd name="T117" fmla="*/ 1 h 96"/>
                <a:gd name="T118" fmla="*/ 15 w 49"/>
                <a:gd name="T119" fmla="*/ 1 h 96"/>
                <a:gd name="T120" fmla="*/ 15 w 49"/>
                <a:gd name="T121" fmla="*/ 3 h 96"/>
                <a:gd name="T122" fmla="*/ 15 w 49"/>
                <a:gd name="T12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9" h="96">
                  <a:moveTo>
                    <a:pt x="49" y="94"/>
                  </a:moveTo>
                  <a:lnTo>
                    <a:pt x="49" y="94"/>
                  </a:lnTo>
                  <a:lnTo>
                    <a:pt x="49" y="94"/>
                  </a:lnTo>
                  <a:lnTo>
                    <a:pt x="49" y="96"/>
                  </a:lnTo>
                  <a:lnTo>
                    <a:pt x="49" y="96"/>
                  </a:lnTo>
                  <a:lnTo>
                    <a:pt x="48" y="96"/>
                  </a:lnTo>
                  <a:lnTo>
                    <a:pt x="48" y="94"/>
                  </a:lnTo>
                  <a:lnTo>
                    <a:pt x="49" y="94"/>
                  </a:lnTo>
                  <a:close/>
                  <a:moveTo>
                    <a:pt x="41" y="82"/>
                  </a:moveTo>
                  <a:lnTo>
                    <a:pt x="41" y="82"/>
                  </a:lnTo>
                  <a:lnTo>
                    <a:pt x="41" y="85"/>
                  </a:lnTo>
                  <a:lnTo>
                    <a:pt x="44" y="85"/>
                  </a:lnTo>
                  <a:lnTo>
                    <a:pt x="43" y="86"/>
                  </a:lnTo>
                  <a:lnTo>
                    <a:pt x="41" y="86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0" y="82"/>
                  </a:lnTo>
                  <a:lnTo>
                    <a:pt x="41" y="82"/>
                  </a:lnTo>
                  <a:close/>
                  <a:moveTo>
                    <a:pt x="38" y="72"/>
                  </a:moveTo>
                  <a:lnTo>
                    <a:pt x="38" y="72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0" y="77"/>
                  </a:lnTo>
                  <a:lnTo>
                    <a:pt x="37" y="75"/>
                  </a:lnTo>
                  <a:lnTo>
                    <a:pt x="37" y="75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8" y="72"/>
                  </a:lnTo>
                  <a:close/>
                  <a:moveTo>
                    <a:pt x="29" y="55"/>
                  </a:moveTo>
                  <a:lnTo>
                    <a:pt x="30" y="58"/>
                  </a:lnTo>
                  <a:lnTo>
                    <a:pt x="30" y="58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6" y="60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4" y="58"/>
                  </a:lnTo>
                  <a:lnTo>
                    <a:pt x="26" y="56"/>
                  </a:lnTo>
                  <a:lnTo>
                    <a:pt x="26" y="56"/>
                  </a:lnTo>
                  <a:lnTo>
                    <a:pt x="27" y="55"/>
                  </a:lnTo>
                  <a:lnTo>
                    <a:pt x="27" y="55"/>
                  </a:lnTo>
                  <a:lnTo>
                    <a:pt x="27" y="56"/>
                  </a:lnTo>
                  <a:lnTo>
                    <a:pt x="29" y="55"/>
                  </a:lnTo>
                  <a:close/>
                  <a:moveTo>
                    <a:pt x="26" y="42"/>
                  </a:moveTo>
                  <a:lnTo>
                    <a:pt x="26" y="42"/>
                  </a:lnTo>
                  <a:lnTo>
                    <a:pt x="26" y="42"/>
                  </a:lnTo>
                  <a:lnTo>
                    <a:pt x="27" y="42"/>
                  </a:lnTo>
                  <a:lnTo>
                    <a:pt x="27" y="44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9" y="45"/>
                  </a:lnTo>
                  <a:lnTo>
                    <a:pt x="27" y="44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4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6" y="42"/>
                  </a:lnTo>
                  <a:close/>
                  <a:moveTo>
                    <a:pt x="24" y="34"/>
                  </a:moveTo>
                  <a:lnTo>
                    <a:pt x="26" y="34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7" y="38"/>
                  </a:lnTo>
                  <a:lnTo>
                    <a:pt x="27" y="38"/>
                  </a:lnTo>
                  <a:lnTo>
                    <a:pt x="26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6"/>
                  </a:lnTo>
                  <a:lnTo>
                    <a:pt x="22" y="36"/>
                  </a:lnTo>
                  <a:lnTo>
                    <a:pt x="24" y="36"/>
                  </a:lnTo>
                  <a:lnTo>
                    <a:pt x="24" y="34"/>
                  </a:lnTo>
                  <a:close/>
                  <a:moveTo>
                    <a:pt x="11" y="31"/>
                  </a:moveTo>
                  <a:lnTo>
                    <a:pt x="13" y="31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5" y="36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9" y="38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9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9"/>
                  </a:lnTo>
                  <a:lnTo>
                    <a:pt x="13" y="36"/>
                  </a:lnTo>
                  <a:lnTo>
                    <a:pt x="13" y="34"/>
                  </a:lnTo>
                  <a:lnTo>
                    <a:pt x="13" y="34"/>
                  </a:lnTo>
                  <a:lnTo>
                    <a:pt x="11" y="34"/>
                  </a:lnTo>
                  <a:lnTo>
                    <a:pt x="11" y="34"/>
                  </a:lnTo>
                  <a:lnTo>
                    <a:pt x="10" y="34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close/>
                  <a:moveTo>
                    <a:pt x="10" y="27"/>
                  </a:moveTo>
                  <a:lnTo>
                    <a:pt x="11" y="28"/>
                  </a:lnTo>
                  <a:lnTo>
                    <a:pt x="11" y="28"/>
                  </a:lnTo>
                  <a:lnTo>
                    <a:pt x="11" y="30"/>
                  </a:lnTo>
                  <a:lnTo>
                    <a:pt x="10" y="28"/>
                  </a:lnTo>
                  <a:lnTo>
                    <a:pt x="10" y="27"/>
                  </a:lnTo>
                  <a:close/>
                  <a:moveTo>
                    <a:pt x="24" y="25"/>
                  </a:moveTo>
                  <a:lnTo>
                    <a:pt x="26" y="25"/>
                  </a:lnTo>
                  <a:lnTo>
                    <a:pt x="26" y="31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6" y="31"/>
                  </a:lnTo>
                  <a:lnTo>
                    <a:pt x="24" y="28"/>
                  </a:lnTo>
                  <a:lnTo>
                    <a:pt x="24" y="25"/>
                  </a:lnTo>
                  <a:close/>
                  <a:moveTo>
                    <a:pt x="22" y="22"/>
                  </a:moveTo>
                  <a:lnTo>
                    <a:pt x="21" y="25"/>
                  </a:lnTo>
                  <a:lnTo>
                    <a:pt x="21" y="25"/>
                  </a:lnTo>
                  <a:lnTo>
                    <a:pt x="18" y="25"/>
                  </a:lnTo>
                  <a:lnTo>
                    <a:pt x="18" y="25"/>
                  </a:lnTo>
                  <a:lnTo>
                    <a:pt x="19" y="23"/>
                  </a:lnTo>
                  <a:lnTo>
                    <a:pt x="22" y="22"/>
                  </a:lnTo>
                  <a:close/>
                  <a:moveTo>
                    <a:pt x="24" y="19"/>
                  </a:moveTo>
                  <a:lnTo>
                    <a:pt x="26" y="22"/>
                  </a:lnTo>
                  <a:lnTo>
                    <a:pt x="26" y="23"/>
                  </a:lnTo>
                  <a:lnTo>
                    <a:pt x="26" y="23"/>
                  </a:lnTo>
                  <a:lnTo>
                    <a:pt x="24" y="23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9"/>
                  </a:lnTo>
                  <a:close/>
                  <a:moveTo>
                    <a:pt x="2" y="12"/>
                  </a:moveTo>
                  <a:lnTo>
                    <a:pt x="3" y="14"/>
                  </a:lnTo>
                  <a:lnTo>
                    <a:pt x="3" y="16"/>
                  </a:lnTo>
                  <a:lnTo>
                    <a:pt x="5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7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9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23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0" y="27"/>
                  </a:lnTo>
                  <a:lnTo>
                    <a:pt x="7" y="27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3"/>
                  </a:lnTo>
                  <a:lnTo>
                    <a:pt x="3" y="22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15" y="6"/>
                  </a:moveTo>
                  <a:lnTo>
                    <a:pt x="16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5" y="6"/>
                  </a:lnTo>
                  <a:lnTo>
                    <a:pt x="15" y="6"/>
                  </a:lnTo>
                  <a:lnTo>
                    <a:pt x="15" y="6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3" y="0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C4E6AC6F-F240-4B1F-B6B8-6B19A1F375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2045" y="3749289"/>
              <a:ext cx="206617" cy="426880"/>
            </a:xfrm>
            <a:custGeom>
              <a:avLst/>
              <a:gdLst>
                <a:gd name="T0" fmla="*/ 28 w 106"/>
                <a:gd name="T1" fmla="*/ 194 h 219"/>
                <a:gd name="T2" fmla="*/ 27 w 106"/>
                <a:gd name="T3" fmla="*/ 193 h 219"/>
                <a:gd name="T4" fmla="*/ 71 w 106"/>
                <a:gd name="T5" fmla="*/ 40 h 219"/>
                <a:gd name="T6" fmla="*/ 68 w 106"/>
                <a:gd name="T7" fmla="*/ 40 h 219"/>
                <a:gd name="T8" fmla="*/ 77 w 106"/>
                <a:gd name="T9" fmla="*/ 37 h 219"/>
                <a:gd name="T10" fmla="*/ 47 w 106"/>
                <a:gd name="T11" fmla="*/ 2 h 219"/>
                <a:gd name="T12" fmla="*/ 57 w 106"/>
                <a:gd name="T13" fmla="*/ 7 h 219"/>
                <a:gd name="T14" fmla="*/ 68 w 106"/>
                <a:gd name="T15" fmla="*/ 10 h 219"/>
                <a:gd name="T16" fmla="*/ 66 w 106"/>
                <a:gd name="T17" fmla="*/ 18 h 219"/>
                <a:gd name="T18" fmla="*/ 71 w 106"/>
                <a:gd name="T19" fmla="*/ 22 h 219"/>
                <a:gd name="T20" fmla="*/ 82 w 106"/>
                <a:gd name="T21" fmla="*/ 27 h 219"/>
                <a:gd name="T22" fmla="*/ 76 w 106"/>
                <a:gd name="T23" fmla="*/ 35 h 219"/>
                <a:gd name="T24" fmla="*/ 68 w 106"/>
                <a:gd name="T25" fmla="*/ 37 h 219"/>
                <a:gd name="T26" fmla="*/ 58 w 106"/>
                <a:gd name="T27" fmla="*/ 52 h 219"/>
                <a:gd name="T28" fmla="*/ 52 w 106"/>
                <a:gd name="T29" fmla="*/ 70 h 219"/>
                <a:gd name="T30" fmla="*/ 63 w 106"/>
                <a:gd name="T31" fmla="*/ 84 h 219"/>
                <a:gd name="T32" fmla="*/ 79 w 106"/>
                <a:gd name="T33" fmla="*/ 101 h 219"/>
                <a:gd name="T34" fmla="*/ 87 w 106"/>
                <a:gd name="T35" fmla="*/ 107 h 219"/>
                <a:gd name="T36" fmla="*/ 95 w 106"/>
                <a:gd name="T37" fmla="*/ 119 h 219"/>
                <a:gd name="T38" fmla="*/ 102 w 106"/>
                <a:gd name="T39" fmla="*/ 137 h 219"/>
                <a:gd name="T40" fmla="*/ 106 w 106"/>
                <a:gd name="T41" fmla="*/ 155 h 219"/>
                <a:gd name="T42" fmla="*/ 102 w 106"/>
                <a:gd name="T43" fmla="*/ 169 h 219"/>
                <a:gd name="T44" fmla="*/ 102 w 106"/>
                <a:gd name="T45" fmla="*/ 172 h 219"/>
                <a:gd name="T46" fmla="*/ 91 w 106"/>
                <a:gd name="T47" fmla="*/ 183 h 219"/>
                <a:gd name="T48" fmla="*/ 74 w 106"/>
                <a:gd name="T49" fmla="*/ 193 h 219"/>
                <a:gd name="T50" fmla="*/ 68 w 106"/>
                <a:gd name="T51" fmla="*/ 193 h 219"/>
                <a:gd name="T52" fmla="*/ 63 w 106"/>
                <a:gd name="T53" fmla="*/ 194 h 219"/>
                <a:gd name="T54" fmla="*/ 65 w 106"/>
                <a:gd name="T55" fmla="*/ 200 h 219"/>
                <a:gd name="T56" fmla="*/ 61 w 106"/>
                <a:gd name="T57" fmla="*/ 205 h 219"/>
                <a:gd name="T58" fmla="*/ 47 w 106"/>
                <a:gd name="T59" fmla="*/ 213 h 219"/>
                <a:gd name="T60" fmla="*/ 41 w 106"/>
                <a:gd name="T61" fmla="*/ 200 h 219"/>
                <a:gd name="T62" fmla="*/ 36 w 106"/>
                <a:gd name="T63" fmla="*/ 196 h 219"/>
                <a:gd name="T64" fmla="*/ 39 w 106"/>
                <a:gd name="T65" fmla="*/ 191 h 219"/>
                <a:gd name="T66" fmla="*/ 46 w 106"/>
                <a:gd name="T67" fmla="*/ 186 h 219"/>
                <a:gd name="T68" fmla="*/ 55 w 106"/>
                <a:gd name="T69" fmla="*/ 186 h 219"/>
                <a:gd name="T70" fmla="*/ 54 w 106"/>
                <a:gd name="T71" fmla="*/ 178 h 219"/>
                <a:gd name="T72" fmla="*/ 60 w 106"/>
                <a:gd name="T73" fmla="*/ 174 h 219"/>
                <a:gd name="T74" fmla="*/ 68 w 106"/>
                <a:gd name="T75" fmla="*/ 169 h 219"/>
                <a:gd name="T76" fmla="*/ 79 w 106"/>
                <a:gd name="T77" fmla="*/ 163 h 219"/>
                <a:gd name="T78" fmla="*/ 77 w 106"/>
                <a:gd name="T79" fmla="*/ 142 h 219"/>
                <a:gd name="T80" fmla="*/ 77 w 106"/>
                <a:gd name="T81" fmla="*/ 130 h 219"/>
                <a:gd name="T82" fmla="*/ 79 w 106"/>
                <a:gd name="T83" fmla="*/ 122 h 219"/>
                <a:gd name="T84" fmla="*/ 76 w 106"/>
                <a:gd name="T85" fmla="*/ 112 h 219"/>
                <a:gd name="T86" fmla="*/ 68 w 106"/>
                <a:gd name="T87" fmla="*/ 103 h 219"/>
                <a:gd name="T88" fmla="*/ 63 w 106"/>
                <a:gd name="T89" fmla="*/ 98 h 219"/>
                <a:gd name="T90" fmla="*/ 52 w 106"/>
                <a:gd name="T91" fmla="*/ 85 h 219"/>
                <a:gd name="T92" fmla="*/ 43 w 106"/>
                <a:gd name="T93" fmla="*/ 76 h 219"/>
                <a:gd name="T94" fmla="*/ 35 w 106"/>
                <a:gd name="T95" fmla="*/ 68 h 219"/>
                <a:gd name="T96" fmla="*/ 28 w 106"/>
                <a:gd name="T97" fmla="*/ 59 h 219"/>
                <a:gd name="T98" fmla="*/ 39 w 106"/>
                <a:gd name="T99" fmla="*/ 52 h 219"/>
                <a:gd name="T100" fmla="*/ 36 w 106"/>
                <a:gd name="T101" fmla="*/ 46 h 219"/>
                <a:gd name="T102" fmla="*/ 35 w 106"/>
                <a:gd name="T103" fmla="*/ 41 h 219"/>
                <a:gd name="T104" fmla="*/ 20 w 106"/>
                <a:gd name="T105" fmla="*/ 40 h 219"/>
                <a:gd name="T106" fmla="*/ 13 w 106"/>
                <a:gd name="T107" fmla="*/ 27 h 219"/>
                <a:gd name="T108" fmla="*/ 8 w 106"/>
                <a:gd name="T109" fmla="*/ 27 h 219"/>
                <a:gd name="T110" fmla="*/ 2 w 106"/>
                <a:gd name="T111" fmla="*/ 15 h 219"/>
                <a:gd name="T112" fmla="*/ 11 w 106"/>
                <a:gd name="T113" fmla="*/ 13 h 219"/>
                <a:gd name="T114" fmla="*/ 17 w 106"/>
                <a:gd name="T115" fmla="*/ 10 h 219"/>
                <a:gd name="T116" fmla="*/ 27 w 106"/>
                <a:gd name="T117" fmla="*/ 13 h 219"/>
                <a:gd name="T118" fmla="*/ 35 w 106"/>
                <a:gd name="T119" fmla="*/ 10 h 219"/>
                <a:gd name="T120" fmla="*/ 41 w 106"/>
                <a:gd name="T121" fmla="*/ 4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6" h="219">
                  <a:moveTo>
                    <a:pt x="66" y="216"/>
                  </a:moveTo>
                  <a:lnTo>
                    <a:pt x="66" y="216"/>
                  </a:lnTo>
                  <a:lnTo>
                    <a:pt x="66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5" y="218"/>
                  </a:lnTo>
                  <a:lnTo>
                    <a:pt x="66" y="216"/>
                  </a:lnTo>
                  <a:close/>
                  <a:moveTo>
                    <a:pt x="27" y="193"/>
                  </a:moveTo>
                  <a:lnTo>
                    <a:pt x="28" y="193"/>
                  </a:lnTo>
                  <a:lnTo>
                    <a:pt x="28" y="194"/>
                  </a:lnTo>
                  <a:lnTo>
                    <a:pt x="28" y="196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7" y="197"/>
                  </a:lnTo>
                  <a:lnTo>
                    <a:pt x="27" y="194"/>
                  </a:lnTo>
                  <a:lnTo>
                    <a:pt x="25" y="194"/>
                  </a:lnTo>
                  <a:lnTo>
                    <a:pt x="25" y="193"/>
                  </a:lnTo>
                  <a:lnTo>
                    <a:pt x="25" y="193"/>
                  </a:lnTo>
                  <a:lnTo>
                    <a:pt x="27" y="193"/>
                  </a:lnTo>
                  <a:lnTo>
                    <a:pt x="27" y="193"/>
                  </a:lnTo>
                  <a:close/>
                  <a:moveTo>
                    <a:pt x="73" y="193"/>
                  </a:moveTo>
                  <a:lnTo>
                    <a:pt x="74" y="193"/>
                  </a:lnTo>
                  <a:lnTo>
                    <a:pt x="73" y="193"/>
                  </a:lnTo>
                  <a:lnTo>
                    <a:pt x="71" y="194"/>
                  </a:lnTo>
                  <a:lnTo>
                    <a:pt x="71" y="193"/>
                  </a:lnTo>
                  <a:lnTo>
                    <a:pt x="73" y="193"/>
                  </a:lnTo>
                  <a:lnTo>
                    <a:pt x="73" y="193"/>
                  </a:lnTo>
                  <a:close/>
                  <a:moveTo>
                    <a:pt x="69" y="38"/>
                  </a:move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69" y="40"/>
                  </a:lnTo>
                  <a:lnTo>
                    <a:pt x="69" y="38"/>
                  </a:lnTo>
                  <a:close/>
                  <a:moveTo>
                    <a:pt x="68" y="38"/>
                  </a:moveTo>
                  <a:lnTo>
                    <a:pt x="68" y="38"/>
                  </a:lnTo>
                  <a:lnTo>
                    <a:pt x="68" y="40"/>
                  </a:lnTo>
                  <a:lnTo>
                    <a:pt x="68" y="40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8" y="38"/>
                  </a:lnTo>
                  <a:close/>
                  <a:moveTo>
                    <a:pt x="79" y="37"/>
                  </a:moveTo>
                  <a:lnTo>
                    <a:pt x="79" y="37"/>
                  </a:lnTo>
                  <a:lnTo>
                    <a:pt x="79" y="38"/>
                  </a:lnTo>
                  <a:lnTo>
                    <a:pt x="77" y="38"/>
                  </a:lnTo>
                  <a:lnTo>
                    <a:pt x="76" y="38"/>
                  </a:lnTo>
                  <a:lnTo>
                    <a:pt x="77" y="37"/>
                  </a:lnTo>
                  <a:lnTo>
                    <a:pt x="77" y="37"/>
                  </a:lnTo>
                  <a:lnTo>
                    <a:pt x="79" y="37"/>
                  </a:lnTo>
                  <a:close/>
                  <a:moveTo>
                    <a:pt x="77" y="32"/>
                  </a:moveTo>
                  <a:lnTo>
                    <a:pt x="79" y="33"/>
                  </a:lnTo>
                  <a:lnTo>
                    <a:pt x="79" y="33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7" y="33"/>
                  </a:lnTo>
                  <a:lnTo>
                    <a:pt x="77" y="32"/>
                  </a:lnTo>
                  <a:close/>
                  <a:moveTo>
                    <a:pt x="46" y="0"/>
                  </a:moveTo>
                  <a:lnTo>
                    <a:pt x="47" y="2"/>
                  </a:lnTo>
                  <a:lnTo>
                    <a:pt x="47" y="4"/>
                  </a:lnTo>
                  <a:lnTo>
                    <a:pt x="49" y="4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5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8" y="7"/>
                  </a:lnTo>
                  <a:lnTo>
                    <a:pt x="58" y="7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5" y="8"/>
                  </a:lnTo>
                  <a:lnTo>
                    <a:pt x="65" y="8"/>
                  </a:lnTo>
                  <a:lnTo>
                    <a:pt x="68" y="10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5" y="15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9"/>
                  </a:lnTo>
                  <a:lnTo>
                    <a:pt x="66" y="21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6" y="21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71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3" y="26"/>
                  </a:lnTo>
                  <a:lnTo>
                    <a:pt x="74" y="26"/>
                  </a:lnTo>
                  <a:lnTo>
                    <a:pt x="76" y="27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2" y="27"/>
                  </a:lnTo>
                  <a:lnTo>
                    <a:pt x="84" y="29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2" y="29"/>
                  </a:lnTo>
                  <a:lnTo>
                    <a:pt x="80" y="30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6" y="32"/>
                  </a:lnTo>
                  <a:lnTo>
                    <a:pt x="76" y="33"/>
                  </a:lnTo>
                  <a:lnTo>
                    <a:pt x="76" y="35"/>
                  </a:lnTo>
                  <a:lnTo>
                    <a:pt x="76" y="35"/>
                  </a:lnTo>
                  <a:lnTo>
                    <a:pt x="73" y="37"/>
                  </a:lnTo>
                  <a:lnTo>
                    <a:pt x="73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69" y="37"/>
                  </a:lnTo>
                  <a:lnTo>
                    <a:pt x="69" y="37"/>
                  </a:lnTo>
                  <a:lnTo>
                    <a:pt x="68" y="37"/>
                  </a:lnTo>
                  <a:lnTo>
                    <a:pt x="68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6" y="40"/>
                  </a:lnTo>
                  <a:lnTo>
                    <a:pt x="66" y="40"/>
                  </a:lnTo>
                  <a:lnTo>
                    <a:pt x="65" y="43"/>
                  </a:lnTo>
                  <a:lnTo>
                    <a:pt x="65" y="46"/>
                  </a:lnTo>
                  <a:lnTo>
                    <a:pt x="63" y="48"/>
                  </a:lnTo>
                  <a:lnTo>
                    <a:pt x="61" y="49"/>
                  </a:lnTo>
                  <a:lnTo>
                    <a:pt x="58" y="52"/>
                  </a:lnTo>
                  <a:lnTo>
                    <a:pt x="57" y="52"/>
                  </a:lnTo>
                  <a:lnTo>
                    <a:pt x="55" y="52"/>
                  </a:lnTo>
                  <a:lnTo>
                    <a:pt x="54" y="57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2" y="65"/>
                  </a:lnTo>
                  <a:lnTo>
                    <a:pt x="50" y="65"/>
                  </a:lnTo>
                  <a:lnTo>
                    <a:pt x="50" y="67"/>
                  </a:lnTo>
                  <a:lnTo>
                    <a:pt x="52" y="70"/>
                  </a:lnTo>
                  <a:lnTo>
                    <a:pt x="52" y="70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5" y="74"/>
                  </a:lnTo>
                  <a:lnTo>
                    <a:pt x="57" y="76"/>
                  </a:lnTo>
                  <a:lnTo>
                    <a:pt x="58" y="78"/>
                  </a:lnTo>
                  <a:lnTo>
                    <a:pt x="60" y="78"/>
                  </a:lnTo>
                  <a:lnTo>
                    <a:pt x="61" y="81"/>
                  </a:lnTo>
                  <a:lnTo>
                    <a:pt x="63" y="82"/>
                  </a:lnTo>
                  <a:lnTo>
                    <a:pt x="63" y="84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63" y="87"/>
                  </a:lnTo>
                  <a:lnTo>
                    <a:pt x="66" y="90"/>
                  </a:lnTo>
                  <a:lnTo>
                    <a:pt x="69" y="93"/>
                  </a:lnTo>
                  <a:lnTo>
                    <a:pt x="73" y="95"/>
                  </a:lnTo>
                  <a:lnTo>
                    <a:pt x="73" y="98"/>
                  </a:lnTo>
                  <a:lnTo>
                    <a:pt x="76" y="100"/>
                  </a:lnTo>
                  <a:lnTo>
                    <a:pt x="79" y="101"/>
                  </a:lnTo>
                  <a:lnTo>
                    <a:pt x="79" y="101"/>
                  </a:lnTo>
                  <a:lnTo>
                    <a:pt x="79" y="103"/>
                  </a:lnTo>
                  <a:lnTo>
                    <a:pt x="80" y="104"/>
                  </a:lnTo>
                  <a:lnTo>
                    <a:pt x="82" y="104"/>
                  </a:lnTo>
                  <a:lnTo>
                    <a:pt x="82" y="106"/>
                  </a:lnTo>
                  <a:lnTo>
                    <a:pt x="84" y="106"/>
                  </a:lnTo>
                  <a:lnTo>
                    <a:pt x="84" y="106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09"/>
                  </a:lnTo>
                  <a:lnTo>
                    <a:pt x="88" y="111"/>
                  </a:lnTo>
                  <a:lnTo>
                    <a:pt x="90" y="111"/>
                  </a:lnTo>
                  <a:lnTo>
                    <a:pt x="91" y="112"/>
                  </a:lnTo>
                  <a:lnTo>
                    <a:pt x="91" y="114"/>
                  </a:lnTo>
                  <a:lnTo>
                    <a:pt x="93" y="117"/>
                  </a:lnTo>
                  <a:lnTo>
                    <a:pt x="95" y="119"/>
                  </a:lnTo>
                  <a:lnTo>
                    <a:pt x="96" y="119"/>
                  </a:lnTo>
                  <a:lnTo>
                    <a:pt x="96" y="120"/>
                  </a:lnTo>
                  <a:lnTo>
                    <a:pt x="98" y="123"/>
                  </a:lnTo>
                  <a:lnTo>
                    <a:pt x="99" y="125"/>
                  </a:lnTo>
                  <a:lnTo>
                    <a:pt x="99" y="128"/>
                  </a:lnTo>
                  <a:lnTo>
                    <a:pt x="101" y="130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2" y="137"/>
                  </a:lnTo>
                  <a:lnTo>
                    <a:pt x="102" y="139"/>
                  </a:lnTo>
                  <a:lnTo>
                    <a:pt x="102" y="139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2" y="142"/>
                  </a:lnTo>
                  <a:lnTo>
                    <a:pt x="102" y="147"/>
                  </a:lnTo>
                  <a:lnTo>
                    <a:pt x="104" y="148"/>
                  </a:lnTo>
                  <a:lnTo>
                    <a:pt x="104" y="150"/>
                  </a:lnTo>
                  <a:lnTo>
                    <a:pt x="104" y="152"/>
                  </a:lnTo>
                  <a:lnTo>
                    <a:pt x="106" y="155"/>
                  </a:lnTo>
                  <a:lnTo>
                    <a:pt x="106" y="155"/>
                  </a:lnTo>
                  <a:lnTo>
                    <a:pt x="106" y="159"/>
                  </a:lnTo>
                  <a:lnTo>
                    <a:pt x="106" y="161"/>
                  </a:lnTo>
                  <a:lnTo>
                    <a:pt x="106" y="159"/>
                  </a:lnTo>
                  <a:lnTo>
                    <a:pt x="104" y="158"/>
                  </a:lnTo>
                  <a:lnTo>
                    <a:pt x="104" y="159"/>
                  </a:lnTo>
                  <a:lnTo>
                    <a:pt x="102" y="159"/>
                  </a:lnTo>
                  <a:lnTo>
                    <a:pt x="104" y="164"/>
                  </a:lnTo>
                  <a:lnTo>
                    <a:pt x="102" y="163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69"/>
                  </a:lnTo>
                  <a:lnTo>
                    <a:pt x="102" y="169"/>
                  </a:lnTo>
                  <a:lnTo>
                    <a:pt x="102" y="171"/>
                  </a:lnTo>
                  <a:lnTo>
                    <a:pt x="102" y="171"/>
                  </a:lnTo>
                  <a:lnTo>
                    <a:pt x="102" y="172"/>
                  </a:lnTo>
                  <a:lnTo>
                    <a:pt x="102" y="172"/>
                  </a:lnTo>
                  <a:lnTo>
                    <a:pt x="102" y="174"/>
                  </a:lnTo>
                  <a:lnTo>
                    <a:pt x="102" y="174"/>
                  </a:lnTo>
                  <a:lnTo>
                    <a:pt x="101" y="175"/>
                  </a:lnTo>
                  <a:lnTo>
                    <a:pt x="99" y="175"/>
                  </a:lnTo>
                  <a:lnTo>
                    <a:pt x="99" y="177"/>
                  </a:lnTo>
                  <a:lnTo>
                    <a:pt x="99" y="178"/>
                  </a:lnTo>
                  <a:lnTo>
                    <a:pt x="96" y="180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1" y="183"/>
                  </a:lnTo>
                  <a:lnTo>
                    <a:pt x="88" y="185"/>
                  </a:lnTo>
                  <a:lnTo>
                    <a:pt x="88" y="185"/>
                  </a:lnTo>
                  <a:lnTo>
                    <a:pt x="87" y="185"/>
                  </a:lnTo>
                  <a:lnTo>
                    <a:pt x="85" y="188"/>
                  </a:lnTo>
                  <a:lnTo>
                    <a:pt x="82" y="188"/>
                  </a:lnTo>
                  <a:lnTo>
                    <a:pt x="79" y="191"/>
                  </a:lnTo>
                  <a:lnTo>
                    <a:pt x="77" y="191"/>
                  </a:lnTo>
                  <a:lnTo>
                    <a:pt x="76" y="191"/>
                  </a:lnTo>
                  <a:lnTo>
                    <a:pt x="74" y="193"/>
                  </a:lnTo>
                  <a:lnTo>
                    <a:pt x="74" y="193"/>
                  </a:lnTo>
                  <a:lnTo>
                    <a:pt x="74" y="191"/>
                  </a:lnTo>
                  <a:lnTo>
                    <a:pt x="73" y="191"/>
                  </a:lnTo>
                  <a:lnTo>
                    <a:pt x="71" y="191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71" y="189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3"/>
                  </a:lnTo>
                  <a:lnTo>
                    <a:pt x="66" y="191"/>
                  </a:lnTo>
                  <a:lnTo>
                    <a:pt x="65" y="191"/>
                  </a:lnTo>
                  <a:lnTo>
                    <a:pt x="65" y="191"/>
                  </a:lnTo>
                  <a:lnTo>
                    <a:pt x="66" y="191"/>
                  </a:lnTo>
                  <a:lnTo>
                    <a:pt x="66" y="193"/>
                  </a:lnTo>
                  <a:lnTo>
                    <a:pt x="68" y="193"/>
                  </a:lnTo>
                  <a:lnTo>
                    <a:pt x="68" y="194"/>
                  </a:lnTo>
                  <a:lnTo>
                    <a:pt x="68" y="194"/>
                  </a:lnTo>
                  <a:lnTo>
                    <a:pt x="65" y="194"/>
                  </a:lnTo>
                  <a:lnTo>
                    <a:pt x="63" y="194"/>
                  </a:lnTo>
                  <a:lnTo>
                    <a:pt x="63" y="194"/>
                  </a:lnTo>
                  <a:lnTo>
                    <a:pt x="65" y="196"/>
                  </a:lnTo>
                  <a:lnTo>
                    <a:pt x="66" y="196"/>
                  </a:lnTo>
                  <a:lnTo>
                    <a:pt x="68" y="196"/>
                  </a:lnTo>
                  <a:lnTo>
                    <a:pt x="68" y="197"/>
                  </a:lnTo>
                  <a:lnTo>
                    <a:pt x="66" y="197"/>
                  </a:lnTo>
                  <a:lnTo>
                    <a:pt x="66" y="199"/>
                  </a:lnTo>
                  <a:lnTo>
                    <a:pt x="66" y="199"/>
                  </a:lnTo>
                  <a:lnTo>
                    <a:pt x="66" y="200"/>
                  </a:lnTo>
                  <a:lnTo>
                    <a:pt x="65" y="200"/>
                  </a:lnTo>
                  <a:lnTo>
                    <a:pt x="65" y="200"/>
                  </a:lnTo>
                  <a:lnTo>
                    <a:pt x="63" y="199"/>
                  </a:lnTo>
                  <a:lnTo>
                    <a:pt x="58" y="196"/>
                  </a:lnTo>
                  <a:lnTo>
                    <a:pt x="58" y="196"/>
                  </a:lnTo>
                  <a:lnTo>
                    <a:pt x="63" y="200"/>
                  </a:lnTo>
                  <a:lnTo>
                    <a:pt x="65" y="202"/>
                  </a:lnTo>
                  <a:lnTo>
                    <a:pt x="65" y="204"/>
                  </a:lnTo>
                  <a:lnTo>
                    <a:pt x="65" y="204"/>
                  </a:lnTo>
                  <a:lnTo>
                    <a:pt x="63" y="205"/>
                  </a:lnTo>
                  <a:lnTo>
                    <a:pt x="61" y="205"/>
                  </a:lnTo>
                  <a:lnTo>
                    <a:pt x="58" y="204"/>
                  </a:lnTo>
                  <a:lnTo>
                    <a:pt x="55" y="199"/>
                  </a:lnTo>
                  <a:lnTo>
                    <a:pt x="54" y="199"/>
                  </a:lnTo>
                  <a:lnTo>
                    <a:pt x="58" y="204"/>
                  </a:lnTo>
                  <a:lnTo>
                    <a:pt x="58" y="204"/>
                  </a:lnTo>
                  <a:lnTo>
                    <a:pt x="58" y="205"/>
                  </a:lnTo>
                  <a:lnTo>
                    <a:pt x="58" y="207"/>
                  </a:lnTo>
                  <a:lnTo>
                    <a:pt x="58" y="207"/>
                  </a:lnTo>
                  <a:lnTo>
                    <a:pt x="49" y="211"/>
                  </a:lnTo>
                  <a:lnTo>
                    <a:pt x="47" y="213"/>
                  </a:lnTo>
                  <a:lnTo>
                    <a:pt x="46" y="216"/>
                  </a:lnTo>
                  <a:lnTo>
                    <a:pt x="44" y="218"/>
                  </a:lnTo>
                  <a:lnTo>
                    <a:pt x="43" y="218"/>
                  </a:lnTo>
                  <a:lnTo>
                    <a:pt x="39" y="219"/>
                  </a:lnTo>
                  <a:lnTo>
                    <a:pt x="38" y="219"/>
                  </a:lnTo>
                  <a:lnTo>
                    <a:pt x="39" y="216"/>
                  </a:lnTo>
                  <a:lnTo>
                    <a:pt x="39" y="216"/>
                  </a:lnTo>
                  <a:lnTo>
                    <a:pt x="39" y="210"/>
                  </a:lnTo>
                  <a:lnTo>
                    <a:pt x="39" y="204"/>
                  </a:lnTo>
                  <a:lnTo>
                    <a:pt x="41" y="200"/>
                  </a:lnTo>
                  <a:lnTo>
                    <a:pt x="41" y="200"/>
                  </a:lnTo>
                  <a:lnTo>
                    <a:pt x="43" y="200"/>
                  </a:lnTo>
                  <a:lnTo>
                    <a:pt x="43" y="199"/>
                  </a:lnTo>
                  <a:lnTo>
                    <a:pt x="43" y="199"/>
                  </a:lnTo>
                  <a:lnTo>
                    <a:pt x="43" y="197"/>
                  </a:lnTo>
                  <a:lnTo>
                    <a:pt x="41" y="197"/>
                  </a:lnTo>
                  <a:lnTo>
                    <a:pt x="39" y="197"/>
                  </a:lnTo>
                  <a:lnTo>
                    <a:pt x="39" y="196"/>
                  </a:lnTo>
                  <a:lnTo>
                    <a:pt x="38" y="196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6" y="194"/>
                  </a:lnTo>
                  <a:lnTo>
                    <a:pt x="35" y="194"/>
                  </a:lnTo>
                  <a:lnTo>
                    <a:pt x="33" y="193"/>
                  </a:lnTo>
                  <a:lnTo>
                    <a:pt x="35" y="193"/>
                  </a:lnTo>
                  <a:lnTo>
                    <a:pt x="35" y="191"/>
                  </a:lnTo>
                  <a:lnTo>
                    <a:pt x="35" y="191"/>
                  </a:lnTo>
                  <a:lnTo>
                    <a:pt x="38" y="191"/>
                  </a:lnTo>
                  <a:lnTo>
                    <a:pt x="39" y="191"/>
                  </a:lnTo>
                  <a:lnTo>
                    <a:pt x="39" y="191"/>
                  </a:lnTo>
                  <a:lnTo>
                    <a:pt x="39" y="189"/>
                  </a:lnTo>
                  <a:lnTo>
                    <a:pt x="41" y="189"/>
                  </a:lnTo>
                  <a:lnTo>
                    <a:pt x="43" y="188"/>
                  </a:lnTo>
                  <a:lnTo>
                    <a:pt x="43" y="188"/>
                  </a:lnTo>
                  <a:lnTo>
                    <a:pt x="43" y="186"/>
                  </a:lnTo>
                  <a:lnTo>
                    <a:pt x="43" y="186"/>
                  </a:lnTo>
                  <a:lnTo>
                    <a:pt x="43" y="185"/>
                  </a:lnTo>
                  <a:lnTo>
                    <a:pt x="44" y="185"/>
                  </a:lnTo>
                  <a:lnTo>
                    <a:pt x="46" y="186"/>
                  </a:lnTo>
                  <a:lnTo>
                    <a:pt x="46" y="186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9" y="185"/>
                  </a:lnTo>
                  <a:lnTo>
                    <a:pt x="50" y="185"/>
                  </a:lnTo>
                  <a:lnTo>
                    <a:pt x="52" y="185"/>
                  </a:lnTo>
                  <a:lnTo>
                    <a:pt x="52" y="185"/>
                  </a:lnTo>
                  <a:lnTo>
                    <a:pt x="54" y="185"/>
                  </a:lnTo>
                  <a:lnTo>
                    <a:pt x="54" y="186"/>
                  </a:lnTo>
                  <a:lnTo>
                    <a:pt x="54" y="186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7" y="186"/>
                  </a:lnTo>
                  <a:lnTo>
                    <a:pt x="58" y="186"/>
                  </a:lnTo>
                  <a:lnTo>
                    <a:pt x="58" y="185"/>
                  </a:lnTo>
                  <a:lnTo>
                    <a:pt x="58" y="183"/>
                  </a:lnTo>
                  <a:lnTo>
                    <a:pt x="58" y="183"/>
                  </a:lnTo>
                  <a:lnTo>
                    <a:pt x="57" y="183"/>
                  </a:lnTo>
                  <a:lnTo>
                    <a:pt x="55" y="180"/>
                  </a:lnTo>
                  <a:lnTo>
                    <a:pt x="54" y="180"/>
                  </a:lnTo>
                  <a:lnTo>
                    <a:pt x="54" y="178"/>
                  </a:lnTo>
                  <a:lnTo>
                    <a:pt x="54" y="177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4" y="175"/>
                  </a:lnTo>
                  <a:lnTo>
                    <a:pt x="55" y="175"/>
                  </a:lnTo>
                  <a:lnTo>
                    <a:pt x="55" y="174"/>
                  </a:lnTo>
                  <a:lnTo>
                    <a:pt x="55" y="174"/>
                  </a:lnTo>
                  <a:lnTo>
                    <a:pt x="57" y="172"/>
                  </a:lnTo>
                  <a:lnTo>
                    <a:pt x="58" y="174"/>
                  </a:lnTo>
                  <a:lnTo>
                    <a:pt x="60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4"/>
                  </a:lnTo>
                  <a:lnTo>
                    <a:pt x="61" y="171"/>
                  </a:lnTo>
                  <a:lnTo>
                    <a:pt x="61" y="171"/>
                  </a:lnTo>
                  <a:lnTo>
                    <a:pt x="63" y="171"/>
                  </a:lnTo>
                  <a:lnTo>
                    <a:pt x="65" y="171"/>
                  </a:lnTo>
                  <a:lnTo>
                    <a:pt x="66" y="169"/>
                  </a:lnTo>
                  <a:lnTo>
                    <a:pt x="68" y="169"/>
                  </a:lnTo>
                  <a:lnTo>
                    <a:pt x="69" y="169"/>
                  </a:lnTo>
                  <a:lnTo>
                    <a:pt x="71" y="167"/>
                  </a:lnTo>
                  <a:lnTo>
                    <a:pt x="73" y="166"/>
                  </a:lnTo>
                  <a:lnTo>
                    <a:pt x="74" y="164"/>
                  </a:lnTo>
                  <a:lnTo>
                    <a:pt x="74" y="164"/>
                  </a:lnTo>
                  <a:lnTo>
                    <a:pt x="76" y="164"/>
                  </a:lnTo>
                  <a:lnTo>
                    <a:pt x="76" y="166"/>
                  </a:lnTo>
                  <a:lnTo>
                    <a:pt x="77" y="166"/>
                  </a:lnTo>
                  <a:lnTo>
                    <a:pt x="77" y="164"/>
                  </a:lnTo>
                  <a:lnTo>
                    <a:pt x="79" y="163"/>
                  </a:lnTo>
                  <a:lnTo>
                    <a:pt x="79" y="161"/>
                  </a:lnTo>
                  <a:lnTo>
                    <a:pt x="79" y="159"/>
                  </a:lnTo>
                  <a:lnTo>
                    <a:pt x="77" y="158"/>
                  </a:lnTo>
                  <a:lnTo>
                    <a:pt x="77" y="156"/>
                  </a:lnTo>
                  <a:lnTo>
                    <a:pt x="77" y="155"/>
                  </a:lnTo>
                  <a:lnTo>
                    <a:pt x="79" y="152"/>
                  </a:lnTo>
                  <a:lnTo>
                    <a:pt x="79" y="148"/>
                  </a:lnTo>
                  <a:lnTo>
                    <a:pt x="79" y="147"/>
                  </a:lnTo>
                  <a:lnTo>
                    <a:pt x="79" y="145"/>
                  </a:lnTo>
                  <a:lnTo>
                    <a:pt x="77" y="142"/>
                  </a:lnTo>
                  <a:lnTo>
                    <a:pt x="76" y="141"/>
                  </a:lnTo>
                  <a:lnTo>
                    <a:pt x="76" y="141"/>
                  </a:lnTo>
                  <a:lnTo>
                    <a:pt x="76" y="139"/>
                  </a:lnTo>
                  <a:lnTo>
                    <a:pt x="76" y="139"/>
                  </a:lnTo>
                  <a:lnTo>
                    <a:pt x="76" y="136"/>
                  </a:lnTo>
                  <a:lnTo>
                    <a:pt x="76" y="134"/>
                  </a:lnTo>
                  <a:lnTo>
                    <a:pt x="77" y="134"/>
                  </a:lnTo>
                  <a:lnTo>
                    <a:pt x="77" y="133"/>
                  </a:lnTo>
                  <a:lnTo>
                    <a:pt x="79" y="131"/>
                  </a:lnTo>
                  <a:lnTo>
                    <a:pt x="77" y="130"/>
                  </a:lnTo>
                  <a:lnTo>
                    <a:pt x="77" y="128"/>
                  </a:lnTo>
                  <a:lnTo>
                    <a:pt x="79" y="128"/>
                  </a:lnTo>
                  <a:lnTo>
                    <a:pt x="77" y="126"/>
                  </a:lnTo>
                  <a:lnTo>
                    <a:pt x="77" y="126"/>
                  </a:lnTo>
                  <a:lnTo>
                    <a:pt x="77" y="125"/>
                  </a:lnTo>
                  <a:lnTo>
                    <a:pt x="79" y="125"/>
                  </a:lnTo>
                  <a:lnTo>
                    <a:pt x="79" y="123"/>
                  </a:lnTo>
                  <a:lnTo>
                    <a:pt x="80" y="123"/>
                  </a:lnTo>
                  <a:lnTo>
                    <a:pt x="80" y="122"/>
                  </a:lnTo>
                  <a:lnTo>
                    <a:pt x="79" y="122"/>
                  </a:lnTo>
                  <a:lnTo>
                    <a:pt x="79" y="120"/>
                  </a:lnTo>
                  <a:lnTo>
                    <a:pt x="77" y="119"/>
                  </a:lnTo>
                  <a:lnTo>
                    <a:pt x="76" y="117"/>
                  </a:lnTo>
                  <a:lnTo>
                    <a:pt x="74" y="117"/>
                  </a:lnTo>
                  <a:lnTo>
                    <a:pt x="74" y="115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3" y="114"/>
                  </a:lnTo>
                  <a:lnTo>
                    <a:pt x="76" y="112"/>
                  </a:lnTo>
                  <a:lnTo>
                    <a:pt x="76" y="112"/>
                  </a:lnTo>
                  <a:lnTo>
                    <a:pt x="76" y="111"/>
                  </a:lnTo>
                  <a:lnTo>
                    <a:pt x="76" y="111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4" y="109"/>
                  </a:lnTo>
                  <a:lnTo>
                    <a:pt x="71" y="106"/>
                  </a:lnTo>
                  <a:lnTo>
                    <a:pt x="71" y="106"/>
                  </a:lnTo>
                  <a:lnTo>
                    <a:pt x="69" y="106"/>
                  </a:lnTo>
                  <a:lnTo>
                    <a:pt x="69" y="104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6" y="104"/>
                  </a:lnTo>
                  <a:lnTo>
                    <a:pt x="66" y="104"/>
                  </a:lnTo>
                  <a:lnTo>
                    <a:pt x="66" y="103"/>
                  </a:lnTo>
                  <a:lnTo>
                    <a:pt x="65" y="103"/>
                  </a:lnTo>
                  <a:lnTo>
                    <a:pt x="65" y="101"/>
                  </a:lnTo>
                  <a:lnTo>
                    <a:pt x="65" y="101"/>
                  </a:lnTo>
                  <a:lnTo>
                    <a:pt x="63" y="98"/>
                  </a:lnTo>
                  <a:lnTo>
                    <a:pt x="63" y="98"/>
                  </a:lnTo>
                  <a:lnTo>
                    <a:pt x="63" y="96"/>
                  </a:lnTo>
                  <a:lnTo>
                    <a:pt x="63" y="96"/>
                  </a:lnTo>
                  <a:lnTo>
                    <a:pt x="61" y="96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7" y="90"/>
                  </a:lnTo>
                  <a:lnTo>
                    <a:pt x="55" y="90"/>
                  </a:lnTo>
                  <a:lnTo>
                    <a:pt x="55" y="89"/>
                  </a:lnTo>
                  <a:lnTo>
                    <a:pt x="54" y="87"/>
                  </a:lnTo>
                  <a:lnTo>
                    <a:pt x="52" y="85"/>
                  </a:lnTo>
                  <a:lnTo>
                    <a:pt x="50" y="84"/>
                  </a:lnTo>
                  <a:lnTo>
                    <a:pt x="50" y="82"/>
                  </a:lnTo>
                  <a:lnTo>
                    <a:pt x="50" y="82"/>
                  </a:lnTo>
                  <a:lnTo>
                    <a:pt x="49" y="81"/>
                  </a:lnTo>
                  <a:lnTo>
                    <a:pt x="49" y="79"/>
                  </a:lnTo>
                  <a:lnTo>
                    <a:pt x="47" y="79"/>
                  </a:lnTo>
                  <a:lnTo>
                    <a:pt x="46" y="79"/>
                  </a:lnTo>
                  <a:lnTo>
                    <a:pt x="46" y="78"/>
                  </a:lnTo>
                  <a:lnTo>
                    <a:pt x="44" y="76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3" y="73"/>
                  </a:lnTo>
                  <a:lnTo>
                    <a:pt x="44" y="73"/>
                  </a:lnTo>
                  <a:lnTo>
                    <a:pt x="44" y="71"/>
                  </a:lnTo>
                  <a:lnTo>
                    <a:pt x="43" y="71"/>
                  </a:lnTo>
                  <a:lnTo>
                    <a:pt x="41" y="70"/>
                  </a:lnTo>
                  <a:lnTo>
                    <a:pt x="38" y="70"/>
                  </a:lnTo>
                  <a:lnTo>
                    <a:pt x="36" y="68"/>
                  </a:lnTo>
                  <a:lnTo>
                    <a:pt x="35" y="68"/>
                  </a:lnTo>
                  <a:lnTo>
                    <a:pt x="33" y="67"/>
                  </a:lnTo>
                  <a:lnTo>
                    <a:pt x="28" y="63"/>
                  </a:lnTo>
                  <a:lnTo>
                    <a:pt x="27" y="63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5" y="62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28" y="57"/>
                  </a:lnTo>
                  <a:lnTo>
                    <a:pt x="28" y="56"/>
                  </a:lnTo>
                  <a:lnTo>
                    <a:pt x="32" y="56"/>
                  </a:lnTo>
                  <a:lnTo>
                    <a:pt x="35" y="57"/>
                  </a:lnTo>
                  <a:lnTo>
                    <a:pt x="36" y="57"/>
                  </a:lnTo>
                  <a:lnTo>
                    <a:pt x="38" y="56"/>
                  </a:lnTo>
                  <a:lnTo>
                    <a:pt x="39" y="54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1"/>
                  </a:lnTo>
                  <a:lnTo>
                    <a:pt x="41" y="51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8"/>
                  </a:lnTo>
                  <a:lnTo>
                    <a:pt x="38" y="49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5" y="43"/>
                  </a:lnTo>
                  <a:lnTo>
                    <a:pt x="35" y="43"/>
                  </a:lnTo>
                  <a:lnTo>
                    <a:pt x="36" y="43"/>
                  </a:lnTo>
                  <a:lnTo>
                    <a:pt x="36" y="41"/>
                  </a:lnTo>
                  <a:lnTo>
                    <a:pt x="35" y="41"/>
                  </a:lnTo>
                  <a:lnTo>
                    <a:pt x="33" y="40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28" y="37"/>
                  </a:lnTo>
                  <a:lnTo>
                    <a:pt x="28" y="38"/>
                  </a:lnTo>
                  <a:lnTo>
                    <a:pt x="25" y="38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0" y="40"/>
                  </a:lnTo>
                  <a:lnTo>
                    <a:pt x="19" y="40"/>
                  </a:lnTo>
                  <a:lnTo>
                    <a:pt x="16" y="38"/>
                  </a:lnTo>
                  <a:lnTo>
                    <a:pt x="14" y="38"/>
                  </a:lnTo>
                  <a:lnTo>
                    <a:pt x="11" y="33"/>
                  </a:lnTo>
                  <a:lnTo>
                    <a:pt x="11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29"/>
                  </a:lnTo>
                  <a:lnTo>
                    <a:pt x="13" y="29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9" y="24"/>
                  </a:lnTo>
                  <a:lnTo>
                    <a:pt x="9" y="24"/>
                  </a:lnTo>
                  <a:lnTo>
                    <a:pt x="9" y="26"/>
                  </a:lnTo>
                  <a:lnTo>
                    <a:pt x="9" y="26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5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2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9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5"/>
                  </a:lnTo>
                  <a:lnTo>
                    <a:pt x="13" y="15"/>
                  </a:lnTo>
                  <a:lnTo>
                    <a:pt x="13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0" y="13"/>
                  </a:lnTo>
                  <a:lnTo>
                    <a:pt x="20" y="10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5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8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2" y="11"/>
                  </a:lnTo>
                  <a:lnTo>
                    <a:pt x="33" y="11"/>
                  </a:lnTo>
                  <a:lnTo>
                    <a:pt x="35" y="10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9" y="8"/>
                  </a:lnTo>
                  <a:lnTo>
                    <a:pt x="39" y="7"/>
                  </a:lnTo>
                  <a:lnTo>
                    <a:pt x="39" y="5"/>
                  </a:lnTo>
                  <a:lnTo>
                    <a:pt x="39" y="5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4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1" name="Freeform 17">
              <a:extLst>
                <a:ext uri="{FF2B5EF4-FFF2-40B4-BE49-F238E27FC236}">
                  <a16:creationId xmlns:a16="http://schemas.microsoft.com/office/drawing/2014/main" id="{D442958D-6824-08B4-012A-F39C99EEB9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32726" y="3897430"/>
              <a:ext cx="13645" cy="17544"/>
            </a:xfrm>
            <a:custGeom>
              <a:avLst/>
              <a:gdLst>
                <a:gd name="T0" fmla="*/ 3 w 7"/>
                <a:gd name="T1" fmla="*/ 8 h 9"/>
                <a:gd name="T2" fmla="*/ 5 w 7"/>
                <a:gd name="T3" fmla="*/ 9 h 9"/>
                <a:gd name="T4" fmla="*/ 7 w 7"/>
                <a:gd name="T5" fmla="*/ 9 h 9"/>
                <a:gd name="T6" fmla="*/ 5 w 7"/>
                <a:gd name="T7" fmla="*/ 9 h 9"/>
                <a:gd name="T8" fmla="*/ 2 w 7"/>
                <a:gd name="T9" fmla="*/ 9 h 9"/>
                <a:gd name="T10" fmla="*/ 2 w 7"/>
                <a:gd name="T11" fmla="*/ 8 h 9"/>
                <a:gd name="T12" fmla="*/ 3 w 7"/>
                <a:gd name="T13" fmla="*/ 8 h 9"/>
                <a:gd name="T14" fmla="*/ 3 w 7"/>
                <a:gd name="T15" fmla="*/ 0 h 9"/>
                <a:gd name="T16" fmla="*/ 5 w 7"/>
                <a:gd name="T17" fmla="*/ 0 h 9"/>
                <a:gd name="T18" fmla="*/ 3 w 7"/>
                <a:gd name="T19" fmla="*/ 0 h 9"/>
                <a:gd name="T20" fmla="*/ 3 w 7"/>
                <a:gd name="T21" fmla="*/ 0 h 9"/>
                <a:gd name="T22" fmla="*/ 3 w 7"/>
                <a:gd name="T23" fmla="*/ 0 h 9"/>
                <a:gd name="T24" fmla="*/ 3 w 7"/>
                <a:gd name="T25" fmla="*/ 0 h 9"/>
                <a:gd name="T26" fmla="*/ 0 w 7"/>
                <a:gd name="T27" fmla="*/ 0 h 9"/>
                <a:gd name="T28" fmla="*/ 2 w 7"/>
                <a:gd name="T29" fmla="*/ 0 h 9"/>
                <a:gd name="T30" fmla="*/ 2 w 7"/>
                <a:gd name="T31" fmla="*/ 0 h 9"/>
                <a:gd name="T32" fmla="*/ 2 w 7"/>
                <a:gd name="T33" fmla="*/ 0 h 9"/>
                <a:gd name="T34" fmla="*/ 0 w 7"/>
                <a:gd name="T35" fmla="*/ 0 h 9"/>
                <a:gd name="T36" fmla="*/ 0 w 7"/>
                <a:gd name="T3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9">
                  <a:moveTo>
                    <a:pt x="3" y="8"/>
                  </a:moveTo>
                  <a:lnTo>
                    <a:pt x="5" y="9"/>
                  </a:lnTo>
                  <a:lnTo>
                    <a:pt x="7" y="9"/>
                  </a:lnTo>
                  <a:lnTo>
                    <a:pt x="5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3" y="8"/>
                  </a:lnTo>
                  <a:close/>
                  <a:moveTo>
                    <a:pt x="3" y="0"/>
                  </a:move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2" name="Freeform 18">
              <a:extLst>
                <a:ext uri="{FF2B5EF4-FFF2-40B4-BE49-F238E27FC236}">
                  <a16:creationId xmlns:a16="http://schemas.microsoft.com/office/drawing/2014/main" id="{CEBA1CF9-10F9-0009-34ED-03B9D3C084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42472" y="3885735"/>
              <a:ext cx="11695" cy="11695"/>
            </a:xfrm>
            <a:custGeom>
              <a:avLst/>
              <a:gdLst>
                <a:gd name="T0" fmla="*/ 2 w 6"/>
                <a:gd name="T1" fmla="*/ 4 h 6"/>
                <a:gd name="T2" fmla="*/ 2 w 6"/>
                <a:gd name="T3" fmla="*/ 4 h 6"/>
                <a:gd name="T4" fmla="*/ 2 w 6"/>
                <a:gd name="T5" fmla="*/ 6 h 6"/>
                <a:gd name="T6" fmla="*/ 0 w 6"/>
                <a:gd name="T7" fmla="*/ 6 h 6"/>
                <a:gd name="T8" fmla="*/ 0 w 6"/>
                <a:gd name="T9" fmla="*/ 4 h 6"/>
                <a:gd name="T10" fmla="*/ 0 w 6"/>
                <a:gd name="T11" fmla="*/ 4 h 6"/>
                <a:gd name="T12" fmla="*/ 2 w 6"/>
                <a:gd name="T13" fmla="*/ 4 h 6"/>
                <a:gd name="T14" fmla="*/ 5 w 6"/>
                <a:gd name="T15" fmla="*/ 3 h 6"/>
                <a:gd name="T16" fmla="*/ 3 w 6"/>
                <a:gd name="T17" fmla="*/ 4 h 6"/>
                <a:gd name="T18" fmla="*/ 3 w 6"/>
                <a:gd name="T19" fmla="*/ 4 h 6"/>
                <a:gd name="T20" fmla="*/ 3 w 6"/>
                <a:gd name="T21" fmla="*/ 4 h 6"/>
                <a:gd name="T22" fmla="*/ 3 w 6"/>
                <a:gd name="T23" fmla="*/ 4 h 6"/>
                <a:gd name="T24" fmla="*/ 3 w 6"/>
                <a:gd name="T25" fmla="*/ 4 h 6"/>
                <a:gd name="T26" fmla="*/ 5 w 6"/>
                <a:gd name="T27" fmla="*/ 3 h 6"/>
                <a:gd name="T28" fmla="*/ 5 w 6"/>
                <a:gd name="T29" fmla="*/ 0 h 6"/>
                <a:gd name="T30" fmla="*/ 5 w 6"/>
                <a:gd name="T31" fmla="*/ 0 h 6"/>
                <a:gd name="T32" fmla="*/ 6 w 6"/>
                <a:gd name="T33" fmla="*/ 1 h 6"/>
                <a:gd name="T34" fmla="*/ 5 w 6"/>
                <a:gd name="T35" fmla="*/ 1 h 6"/>
                <a:gd name="T36" fmla="*/ 5 w 6"/>
                <a:gd name="T37" fmla="*/ 0 h 6"/>
                <a:gd name="T38" fmla="*/ 5 w 6"/>
                <a:gd name="T39" fmla="*/ 0 h 6"/>
                <a:gd name="T40" fmla="*/ 3 w 6"/>
                <a:gd name="T41" fmla="*/ 0 h 6"/>
                <a:gd name="T42" fmla="*/ 3 w 6"/>
                <a:gd name="T43" fmla="*/ 0 h 6"/>
                <a:gd name="T44" fmla="*/ 5 w 6"/>
                <a:gd name="T4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" h="6">
                  <a:moveTo>
                    <a:pt x="2" y="4"/>
                  </a:moveTo>
                  <a:lnTo>
                    <a:pt x="2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5" y="3"/>
                  </a:move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3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6" y="1"/>
                  </a:lnTo>
                  <a:lnTo>
                    <a:pt x="5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3" name="Freeform 19">
              <a:extLst>
                <a:ext uri="{FF2B5EF4-FFF2-40B4-BE49-F238E27FC236}">
                  <a16:creationId xmlns:a16="http://schemas.microsoft.com/office/drawing/2014/main" id="{2B53F469-3E32-E272-893B-882DF08075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870" y="4074809"/>
              <a:ext cx="380099" cy="323571"/>
            </a:xfrm>
            <a:custGeom>
              <a:avLst/>
              <a:gdLst>
                <a:gd name="T0" fmla="*/ 178 w 195"/>
                <a:gd name="T1" fmla="*/ 46 h 166"/>
                <a:gd name="T2" fmla="*/ 180 w 195"/>
                <a:gd name="T3" fmla="*/ 44 h 166"/>
                <a:gd name="T4" fmla="*/ 118 w 195"/>
                <a:gd name="T5" fmla="*/ 18 h 166"/>
                <a:gd name="T6" fmla="*/ 137 w 195"/>
                <a:gd name="T7" fmla="*/ 19 h 166"/>
                <a:gd name="T8" fmla="*/ 132 w 195"/>
                <a:gd name="T9" fmla="*/ 16 h 166"/>
                <a:gd name="T10" fmla="*/ 50 w 195"/>
                <a:gd name="T11" fmla="*/ 2 h 166"/>
                <a:gd name="T12" fmla="*/ 63 w 195"/>
                <a:gd name="T13" fmla="*/ 10 h 166"/>
                <a:gd name="T14" fmla="*/ 74 w 195"/>
                <a:gd name="T15" fmla="*/ 22 h 166"/>
                <a:gd name="T16" fmla="*/ 106 w 195"/>
                <a:gd name="T17" fmla="*/ 24 h 166"/>
                <a:gd name="T18" fmla="*/ 132 w 195"/>
                <a:gd name="T19" fmla="*/ 24 h 166"/>
                <a:gd name="T20" fmla="*/ 137 w 195"/>
                <a:gd name="T21" fmla="*/ 22 h 166"/>
                <a:gd name="T22" fmla="*/ 164 w 195"/>
                <a:gd name="T23" fmla="*/ 22 h 166"/>
                <a:gd name="T24" fmla="*/ 154 w 195"/>
                <a:gd name="T25" fmla="*/ 27 h 166"/>
                <a:gd name="T26" fmla="*/ 156 w 195"/>
                <a:gd name="T27" fmla="*/ 29 h 166"/>
                <a:gd name="T28" fmla="*/ 162 w 195"/>
                <a:gd name="T29" fmla="*/ 33 h 166"/>
                <a:gd name="T30" fmla="*/ 167 w 195"/>
                <a:gd name="T31" fmla="*/ 35 h 166"/>
                <a:gd name="T32" fmla="*/ 170 w 195"/>
                <a:gd name="T33" fmla="*/ 33 h 166"/>
                <a:gd name="T34" fmla="*/ 178 w 195"/>
                <a:gd name="T35" fmla="*/ 43 h 166"/>
                <a:gd name="T36" fmla="*/ 172 w 195"/>
                <a:gd name="T37" fmla="*/ 52 h 166"/>
                <a:gd name="T38" fmla="*/ 189 w 195"/>
                <a:gd name="T39" fmla="*/ 51 h 166"/>
                <a:gd name="T40" fmla="*/ 191 w 195"/>
                <a:gd name="T41" fmla="*/ 60 h 166"/>
                <a:gd name="T42" fmla="*/ 183 w 195"/>
                <a:gd name="T43" fmla="*/ 68 h 166"/>
                <a:gd name="T44" fmla="*/ 189 w 195"/>
                <a:gd name="T45" fmla="*/ 73 h 166"/>
                <a:gd name="T46" fmla="*/ 181 w 195"/>
                <a:gd name="T47" fmla="*/ 78 h 166"/>
                <a:gd name="T48" fmla="*/ 176 w 195"/>
                <a:gd name="T49" fmla="*/ 82 h 166"/>
                <a:gd name="T50" fmla="*/ 180 w 195"/>
                <a:gd name="T51" fmla="*/ 96 h 166"/>
                <a:gd name="T52" fmla="*/ 183 w 195"/>
                <a:gd name="T53" fmla="*/ 108 h 166"/>
                <a:gd name="T54" fmla="*/ 173 w 195"/>
                <a:gd name="T55" fmla="*/ 112 h 166"/>
                <a:gd name="T56" fmla="*/ 156 w 195"/>
                <a:gd name="T57" fmla="*/ 117 h 166"/>
                <a:gd name="T58" fmla="*/ 146 w 195"/>
                <a:gd name="T59" fmla="*/ 119 h 166"/>
                <a:gd name="T60" fmla="*/ 134 w 195"/>
                <a:gd name="T61" fmla="*/ 119 h 166"/>
                <a:gd name="T62" fmla="*/ 124 w 195"/>
                <a:gd name="T63" fmla="*/ 114 h 166"/>
                <a:gd name="T64" fmla="*/ 132 w 195"/>
                <a:gd name="T65" fmla="*/ 130 h 166"/>
                <a:gd name="T66" fmla="*/ 140 w 195"/>
                <a:gd name="T67" fmla="*/ 141 h 166"/>
                <a:gd name="T68" fmla="*/ 137 w 195"/>
                <a:gd name="T69" fmla="*/ 147 h 166"/>
                <a:gd name="T70" fmla="*/ 129 w 195"/>
                <a:gd name="T71" fmla="*/ 155 h 166"/>
                <a:gd name="T72" fmla="*/ 120 w 195"/>
                <a:gd name="T73" fmla="*/ 159 h 166"/>
                <a:gd name="T74" fmla="*/ 113 w 195"/>
                <a:gd name="T75" fmla="*/ 163 h 166"/>
                <a:gd name="T76" fmla="*/ 102 w 195"/>
                <a:gd name="T77" fmla="*/ 164 h 166"/>
                <a:gd name="T78" fmla="*/ 93 w 195"/>
                <a:gd name="T79" fmla="*/ 152 h 166"/>
                <a:gd name="T80" fmla="*/ 90 w 195"/>
                <a:gd name="T81" fmla="*/ 142 h 166"/>
                <a:gd name="T82" fmla="*/ 83 w 195"/>
                <a:gd name="T83" fmla="*/ 136 h 166"/>
                <a:gd name="T84" fmla="*/ 88 w 195"/>
                <a:gd name="T85" fmla="*/ 126 h 166"/>
                <a:gd name="T86" fmla="*/ 80 w 195"/>
                <a:gd name="T87" fmla="*/ 114 h 166"/>
                <a:gd name="T88" fmla="*/ 82 w 195"/>
                <a:gd name="T89" fmla="*/ 96 h 166"/>
                <a:gd name="T90" fmla="*/ 82 w 195"/>
                <a:gd name="T91" fmla="*/ 85 h 166"/>
                <a:gd name="T92" fmla="*/ 60 w 195"/>
                <a:gd name="T93" fmla="*/ 87 h 166"/>
                <a:gd name="T94" fmla="*/ 47 w 195"/>
                <a:gd name="T95" fmla="*/ 76 h 166"/>
                <a:gd name="T96" fmla="*/ 35 w 195"/>
                <a:gd name="T97" fmla="*/ 74 h 166"/>
                <a:gd name="T98" fmla="*/ 17 w 195"/>
                <a:gd name="T99" fmla="*/ 71 h 166"/>
                <a:gd name="T100" fmla="*/ 14 w 195"/>
                <a:gd name="T101" fmla="*/ 60 h 166"/>
                <a:gd name="T102" fmla="*/ 8 w 195"/>
                <a:gd name="T103" fmla="*/ 44 h 166"/>
                <a:gd name="T104" fmla="*/ 0 w 195"/>
                <a:gd name="T105" fmla="*/ 43 h 166"/>
                <a:gd name="T106" fmla="*/ 8 w 195"/>
                <a:gd name="T107" fmla="*/ 24 h 166"/>
                <a:gd name="T108" fmla="*/ 24 w 195"/>
                <a:gd name="T109" fmla="*/ 7 h 166"/>
                <a:gd name="T110" fmla="*/ 22 w 195"/>
                <a:gd name="T111" fmla="*/ 8 h 166"/>
                <a:gd name="T112" fmla="*/ 25 w 195"/>
                <a:gd name="T113" fmla="*/ 19 h 166"/>
                <a:gd name="T114" fmla="*/ 20 w 195"/>
                <a:gd name="T115" fmla="*/ 38 h 166"/>
                <a:gd name="T116" fmla="*/ 30 w 195"/>
                <a:gd name="T117" fmla="*/ 44 h 166"/>
                <a:gd name="T118" fmla="*/ 28 w 195"/>
                <a:gd name="T119" fmla="*/ 27 h 166"/>
                <a:gd name="T120" fmla="*/ 41 w 195"/>
                <a:gd name="T121" fmla="*/ 13 h 166"/>
                <a:gd name="T122" fmla="*/ 50 w 195"/>
                <a:gd name="T123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5" h="166">
                  <a:moveTo>
                    <a:pt x="180" y="44"/>
                  </a:moveTo>
                  <a:lnTo>
                    <a:pt x="181" y="44"/>
                  </a:lnTo>
                  <a:lnTo>
                    <a:pt x="180" y="46"/>
                  </a:lnTo>
                  <a:lnTo>
                    <a:pt x="181" y="46"/>
                  </a:lnTo>
                  <a:lnTo>
                    <a:pt x="181" y="46"/>
                  </a:lnTo>
                  <a:lnTo>
                    <a:pt x="180" y="48"/>
                  </a:lnTo>
                  <a:lnTo>
                    <a:pt x="180" y="48"/>
                  </a:lnTo>
                  <a:lnTo>
                    <a:pt x="178" y="48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80" y="44"/>
                  </a:lnTo>
                  <a:lnTo>
                    <a:pt x="180" y="44"/>
                  </a:lnTo>
                  <a:close/>
                  <a:moveTo>
                    <a:pt x="183" y="43"/>
                  </a:moveTo>
                  <a:lnTo>
                    <a:pt x="183" y="43"/>
                  </a:lnTo>
                  <a:lnTo>
                    <a:pt x="183" y="43"/>
                  </a:lnTo>
                  <a:lnTo>
                    <a:pt x="181" y="43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4"/>
                  </a:lnTo>
                  <a:lnTo>
                    <a:pt x="180" y="43"/>
                  </a:lnTo>
                  <a:lnTo>
                    <a:pt x="181" y="43"/>
                  </a:lnTo>
                  <a:lnTo>
                    <a:pt x="181" y="43"/>
                  </a:lnTo>
                  <a:lnTo>
                    <a:pt x="183" y="43"/>
                  </a:lnTo>
                  <a:close/>
                  <a:moveTo>
                    <a:pt x="115" y="18"/>
                  </a:moveTo>
                  <a:lnTo>
                    <a:pt x="117" y="18"/>
                  </a:lnTo>
                  <a:lnTo>
                    <a:pt x="118" y="18"/>
                  </a:lnTo>
                  <a:lnTo>
                    <a:pt x="118" y="18"/>
                  </a:lnTo>
                  <a:lnTo>
                    <a:pt x="117" y="19"/>
                  </a:lnTo>
                  <a:lnTo>
                    <a:pt x="117" y="18"/>
                  </a:lnTo>
                  <a:lnTo>
                    <a:pt x="115" y="18"/>
                  </a:lnTo>
                  <a:lnTo>
                    <a:pt x="115" y="18"/>
                  </a:lnTo>
                  <a:close/>
                  <a:moveTo>
                    <a:pt x="137" y="15"/>
                  </a:moveTo>
                  <a:lnTo>
                    <a:pt x="137" y="15"/>
                  </a:lnTo>
                  <a:lnTo>
                    <a:pt x="139" y="16"/>
                  </a:lnTo>
                  <a:lnTo>
                    <a:pt x="139" y="18"/>
                  </a:lnTo>
                  <a:lnTo>
                    <a:pt x="137" y="19"/>
                  </a:lnTo>
                  <a:lnTo>
                    <a:pt x="135" y="19"/>
                  </a:lnTo>
                  <a:lnTo>
                    <a:pt x="135" y="19"/>
                  </a:lnTo>
                  <a:lnTo>
                    <a:pt x="134" y="18"/>
                  </a:lnTo>
                  <a:lnTo>
                    <a:pt x="134" y="18"/>
                  </a:lnTo>
                  <a:lnTo>
                    <a:pt x="132" y="18"/>
                  </a:lnTo>
                  <a:lnTo>
                    <a:pt x="131" y="18"/>
                  </a:lnTo>
                  <a:lnTo>
                    <a:pt x="129" y="18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35" y="16"/>
                  </a:lnTo>
                  <a:lnTo>
                    <a:pt x="135" y="16"/>
                  </a:lnTo>
                  <a:lnTo>
                    <a:pt x="137" y="15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8"/>
                  </a:lnTo>
                  <a:lnTo>
                    <a:pt x="53" y="10"/>
                  </a:lnTo>
                  <a:lnTo>
                    <a:pt x="55" y="10"/>
                  </a:lnTo>
                  <a:lnTo>
                    <a:pt x="55" y="10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6" y="11"/>
                  </a:lnTo>
                  <a:lnTo>
                    <a:pt x="69" y="13"/>
                  </a:lnTo>
                  <a:lnTo>
                    <a:pt x="72" y="15"/>
                  </a:lnTo>
                  <a:lnTo>
                    <a:pt x="72" y="16"/>
                  </a:lnTo>
                  <a:lnTo>
                    <a:pt x="72" y="18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4" y="21"/>
                  </a:lnTo>
                  <a:lnTo>
                    <a:pt x="74" y="22"/>
                  </a:lnTo>
                  <a:lnTo>
                    <a:pt x="76" y="24"/>
                  </a:lnTo>
                  <a:lnTo>
                    <a:pt x="80" y="24"/>
                  </a:lnTo>
                  <a:lnTo>
                    <a:pt x="83" y="24"/>
                  </a:lnTo>
                  <a:lnTo>
                    <a:pt x="90" y="22"/>
                  </a:lnTo>
                  <a:lnTo>
                    <a:pt x="93" y="22"/>
                  </a:lnTo>
                  <a:lnTo>
                    <a:pt x="102" y="22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4"/>
                  </a:lnTo>
                  <a:lnTo>
                    <a:pt x="109" y="27"/>
                  </a:lnTo>
                  <a:lnTo>
                    <a:pt x="112" y="29"/>
                  </a:lnTo>
                  <a:lnTo>
                    <a:pt x="113" y="29"/>
                  </a:lnTo>
                  <a:lnTo>
                    <a:pt x="117" y="30"/>
                  </a:lnTo>
                  <a:lnTo>
                    <a:pt x="120" y="30"/>
                  </a:lnTo>
                  <a:lnTo>
                    <a:pt x="121" y="30"/>
                  </a:lnTo>
                  <a:lnTo>
                    <a:pt x="121" y="30"/>
                  </a:lnTo>
                  <a:lnTo>
                    <a:pt x="123" y="30"/>
                  </a:lnTo>
                  <a:lnTo>
                    <a:pt x="132" y="24"/>
                  </a:lnTo>
                  <a:lnTo>
                    <a:pt x="139" y="26"/>
                  </a:lnTo>
                  <a:lnTo>
                    <a:pt x="139" y="24"/>
                  </a:lnTo>
                  <a:lnTo>
                    <a:pt x="140" y="24"/>
                  </a:lnTo>
                  <a:lnTo>
                    <a:pt x="137" y="24"/>
                  </a:lnTo>
                  <a:lnTo>
                    <a:pt x="134" y="22"/>
                  </a:lnTo>
                  <a:lnTo>
                    <a:pt x="132" y="24"/>
                  </a:lnTo>
                  <a:lnTo>
                    <a:pt x="131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3" y="22"/>
                  </a:lnTo>
                  <a:lnTo>
                    <a:pt x="146" y="21"/>
                  </a:lnTo>
                  <a:lnTo>
                    <a:pt x="150" y="21"/>
                  </a:lnTo>
                  <a:lnTo>
                    <a:pt x="151" y="21"/>
                  </a:lnTo>
                  <a:lnTo>
                    <a:pt x="154" y="21"/>
                  </a:lnTo>
                  <a:lnTo>
                    <a:pt x="161" y="21"/>
                  </a:lnTo>
                  <a:lnTo>
                    <a:pt x="167" y="21"/>
                  </a:lnTo>
                  <a:lnTo>
                    <a:pt x="165" y="21"/>
                  </a:lnTo>
                  <a:lnTo>
                    <a:pt x="164" y="22"/>
                  </a:lnTo>
                  <a:lnTo>
                    <a:pt x="161" y="22"/>
                  </a:lnTo>
                  <a:lnTo>
                    <a:pt x="159" y="24"/>
                  </a:lnTo>
                  <a:lnTo>
                    <a:pt x="154" y="24"/>
                  </a:lnTo>
                  <a:lnTo>
                    <a:pt x="151" y="24"/>
                  </a:lnTo>
                  <a:lnTo>
                    <a:pt x="153" y="24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3" y="26"/>
                  </a:lnTo>
                  <a:lnTo>
                    <a:pt x="154" y="27"/>
                  </a:lnTo>
                  <a:lnTo>
                    <a:pt x="154" y="27"/>
                  </a:lnTo>
                  <a:lnTo>
                    <a:pt x="154" y="29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4" y="30"/>
                  </a:lnTo>
                  <a:lnTo>
                    <a:pt x="156" y="30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6" y="29"/>
                  </a:lnTo>
                  <a:lnTo>
                    <a:pt x="158" y="29"/>
                  </a:lnTo>
                  <a:lnTo>
                    <a:pt x="159" y="32"/>
                  </a:lnTo>
                  <a:lnTo>
                    <a:pt x="159" y="35"/>
                  </a:lnTo>
                  <a:lnTo>
                    <a:pt x="161" y="35"/>
                  </a:lnTo>
                  <a:lnTo>
                    <a:pt x="161" y="35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3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2" y="32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5" y="33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7" y="35"/>
                  </a:lnTo>
                  <a:lnTo>
                    <a:pt x="169" y="37"/>
                  </a:lnTo>
                  <a:lnTo>
                    <a:pt x="169" y="37"/>
                  </a:lnTo>
                  <a:lnTo>
                    <a:pt x="169" y="35"/>
                  </a:lnTo>
                  <a:lnTo>
                    <a:pt x="169" y="35"/>
                  </a:lnTo>
                  <a:lnTo>
                    <a:pt x="169" y="33"/>
                  </a:lnTo>
                  <a:lnTo>
                    <a:pt x="170" y="33"/>
                  </a:lnTo>
                  <a:lnTo>
                    <a:pt x="170" y="33"/>
                  </a:lnTo>
                  <a:lnTo>
                    <a:pt x="172" y="33"/>
                  </a:lnTo>
                  <a:lnTo>
                    <a:pt x="175" y="37"/>
                  </a:lnTo>
                  <a:lnTo>
                    <a:pt x="175" y="37"/>
                  </a:lnTo>
                  <a:lnTo>
                    <a:pt x="178" y="38"/>
                  </a:lnTo>
                  <a:lnTo>
                    <a:pt x="181" y="40"/>
                  </a:lnTo>
                  <a:lnTo>
                    <a:pt x="181" y="41"/>
                  </a:lnTo>
                  <a:lnTo>
                    <a:pt x="181" y="41"/>
                  </a:lnTo>
                  <a:lnTo>
                    <a:pt x="180" y="43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8" y="46"/>
                  </a:lnTo>
                  <a:lnTo>
                    <a:pt x="176" y="48"/>
                  </a:lnTo>
                  <a:lnTo>
                    <a:pt x="176" y="49"/>
                  </a:lnTo>
                  <a:lnTo>
                    <a:pt x="175" y="52"/>
                  </a:lnTo>
                  <a:lnTo>
                    <a:pt x="170" y="52"/>
                  </a:lnTo>
                  <a:lnTo>
                    <a:pt x="172" y="52"/>
                  </a:lnTo>
                  <a:lnTo>
                    <a:pt x="173" y="52"/>
                  </a:lnTo>
                  <a:lnTo>
                    <a:pt x="175" y="54"/>
                  </a:lnTo>
                  <a:lnTo>
                    <a:pt x="176" y="54"/>
                  </a:lnTo>
                  <a:lnTo>
                    <a:pt x="178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86" y="52"/>
                  </a:lnTo>
                  <a:lnTo>
                    <a:pt x="187" y="51"/>
                  </a:lnTo>
                  <a:lnTo>
                    <a:pt x="189" y="51"/>
                  </a:lnTo>
                  <a:lnTo>
                    <a:pt x="191" y="51"/>
                  </a:lnTo>
                  <a:lnTo>
                    <a:pt x="194" y="52"/>
                  </a:lnTo>
                  <a:lnTo>
                    <a:pt x="195" y="56"/>
                  </a:lnTo>
                  <a:lnTo>
                    <a:pt x="195" y="56"/>
                  </a:lnTo>
                  <a:lnTo>
                    <a:pt x="195" y="57"/>
                  </a:lnTo>
                  <a:lnTo>
                    <a:pt x="194" y="57"/>
                  </a:lnTo>
                  <a:lnTo>
                    <a:pt x="194" y="59"/>
                  </a:lnTo>
                  <a:lnTo>
                    <a:pt x="192" y="60"/>
                  </a:lnTo>
                  <a:lnTo>
                    <a:pt x="191" y="60"/>
                  </a:lnTo>
                  <a:lnTo>
                    <a:pt x="189" y="62"/>
                  </a:lnTo>
                  <a:lnTo>
                    <a:pt x="189" y="62"/>
                  </a:lnTo>
                  <a:lnTo>
                    <a:pt x="187" y="63"/>
                  </a:lnTo>
                  <a:lnTo>
                    <a:pt x="186" y="63"/>
                  </a:lnTo>
                  <a:lnTo>
                    <a:pt x="186" y="63"/>
                  </a:lnTo>
                  <a:lnTo>
                    <a:pt x="184" y="65"/>
                  </a:lnTo>
                  <a:lnTo>
                    <a:pt x="184" y="67"/>
                  </a:lnTo>
                  <a:lnTo>
                    <a:pt x="183" y="67"/>
                  </a:lnTo>
                  <a:lnTo>
                    <a:pt x="183" y="68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4" y="71"/>
                  </a:lnTo>
                  <a:lnTo>
                    <a:pt x="184" y="71"/>
                  </a:lnTo>
                  <a:lnTo>
                    <a:pt x="184" y="73"/>
                  </a:lnTo>
                  <a:lnTo>
                    <a:pt x="186" y="73"/>
                  </a:lnTo>
                  <a:lnTo>
                    <a:pt x="186" y="73"/>
                  </a:lnTo>
                  <a:lnTo>
                    <a:pt x="187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3"/>
                  </a:lnTo>
                  <a:lnTo>
                    <a:pt x="189" y="74"/>
                  </a:lnTo>
                  <a:lnTo>
                    <a:pt x="187" y="76"/>
                  </a:lnTo>
                  <a:lnTo>
                    <a:pt x="184" y="78"/>
                  </a:lnTo>
                  <a:lnTo>
                    <a:pt x="184" y="78"/>
                  </a:lnTo>
                  <a:lnTo>
                    <a:pt x="183" y="78"/>
                  </a:lnTo>
                  <a:lnTo>
                    <a:pt x="181" y="78"/>
                  </a:lnTo>
                  <a:lnTo>
                    <a:pt x="181" y="78"/>
                  </a:lnTo>
                  <a:lnTo>
                    <a:pt x="180" y="78"/>
                  </a:lnTo>
                  <a:lnTo>
                    <a:pt x="180" y="79"/>
                  </a:lnTo>
                  <a:lnTo>
                    <a:pt x="180" y="79"/>
                  </a:lnTo>
                  <a:lnTo>
                    <a:pt x="178" y="79"/>
                  </a:lnTo>
                  <a:lnTo>
                    <a:pt x="176" y="79"/>
                  </a:lnTo>
                  <a:lnTo>
                    <a:pt x="176" y="79"/>
                  </a:lnTo>
                  <a:lnTo>
                    <a:pt x="176" y="81"/>
                  </a:lnTo>
                  <a:lnTo>
                    <a:pt x="176" y="82"/>
                  </a:lnTo>
                  <a:lnTo>
                    <a:pt x="176" y="82"/>
                  </a:lnTo>
                  <a:lnTo>
                    <a:pt x="176" y="84"/>
                  </a:lnTo>
                  <a:lnTo>
                    <a:pt x="176" y="85"/>
                  </a:lnTo>
                  <a:lnTo>
                    <a:pt x="176" y="87"/>
                  </a:lnTo>
                  <a:lnTo>
                    <a:pt x="176" y="87"/>
                  </a:lnTo>
                  <a:lnTo>
                    <a:pt x="175" y="89"/>
                  </a:lnTo>
                  <a:lnTo>
                    <a:pt x="173" y="90"/>
                  </a:lnTo>
                  <a:lnTo>
                    <a:pt x="173" y="90"/>
                  </a:lnTo>
                  <a:lnTo>
                    <a:pt x="176" y="93"/>
                  </a:lnTo>
                  <a:lnTo>
                    <a:pt x="180" y="96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84" y="101"/>
                  </a:lnTo>
                  <a:lnTo>
                    <a:pt x="184" y="103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4"/>
                  </a:lnTo>
                  <a:lnTo>
                    <a:pt x="184" y="106"/>
                  </a:lnTo>
                  <a:lnTo>
                    <a:pt x="183" y="108"/>
                  </a:lnTo>
                  <a:lnTo>
                    <a:pt x="181" y="108"/>
                  </a:lnTo>
                  <a:lnTo>
                    <a:pt x="180" y="108"/>
                  </a:lnTo>
                  <a:lnTo>
                    <a:pt x="180" y="109"/>
                  </a:lnTo>
                  <a:lnTo>
                    <a:pt x="180" y="111"/>
                  </a:lnTo>
                  <a:lnTo>
                    <a:pt x="178" y="111"/>
                  </a:lnTo>
                  <a:lnTo>
                    <a:pt x="178" y="111"/>
                  </a:lnTo>
                  <a:lnTo>
                    <a:pt x="176" y="111"/>
                  </a:lnTo>
                  <a:lnTo>
                    <a:pt x="175" y="111"/>
                  </a:lnTo>
                  <a:lnTo>
                    <a:pt x="173" y="112"/>
                  </a:lnTo>
                  <a:lnTo>
                    <a:pt x="172" y="112"/>
                  </a:lnTo>
                  <a:lnTo>
                    <a:pt x="170" y="114"/>
                  </a:lnTo>
                  <a:lnTo>
                    <a:pt x="167" y="115"/>
                  </a:lnTo>
                  <a:lnTo>
                    <a:pt x="164" y="115"/>
                  </a:lnTo>
                  <a:lnTo>
                    <a:pt x="162" y="117"/>
                  </a:lnTo>
                  <a:lnTo>
                    <a:pt x="159" y="115"/>
                  </a:lnTo>
                  <a:lnTo>
                    <a:pt x="158" y="115"/>
                  </a:lnTo>
                  <a:lnTo>
                    <a:pt x="156" y="117"/>
                  </a:lnTo>
                  <a:lnTo>
                    <a:pt x="156" y="117"/>
                  </a:lnTo>
                  <a:lnTo>
                    <a:pt x="154" y="117"/>
                  </a:lnTo>
                  <a:lnTo>
                    <a:pt x="154" y="117"/>
                  </a:lnTo>
                  <a:lnTo>
                    <a:pt x="154" y="119"/>
                  </a:lnTo>
                  <a:lnTo>
                    <a:pt x="153" y="123"/>
                  </a:lnTo>
                  <a:lnTo>
                    <a:pt x="153" y="123"/>
                  </a:lnTo>
                  <a:lnTo>
                    <a:pt x="151" y="123"/>
                  </a:lnTo>
                  <a:lnTo>
                    <a:pt x="150" y="122"/>
                  </a:lnTo>
                  <a:lnTo>
                    <a:pt x="148" y="122"/>
                  </a:lnTo>
                  <a:lnTo>
                    <a:pt x="146" y="119"/>
                  </a:lnTo>
                  <a:lnTo>
                    <a:pt x="145" y="119"/>
                  </a:lnTo>
                  <a:lnTo>
                    <a:pt x="145" y="119"/>
                  </a:lnTo>
                  <a:lnTo>
                    <a:pt x="142" y="120"/>
                  </a:lnTo>
                  <a:lnTo>
                    <a:pt x="142" y="119"/>
                  </a:lnTo>
                  <a:lnTo>
                    <a:pt x="140" y="119"/>
                  </a:lnTo>
                  <a:lnTo>
                    <a:pt x="139" y="119"/>
                  </a:lnTo>
                  <a:lnTo>
                    <a:pt x="137" y="119"/>
                  </a:lnTo>
                  <a:lnTo>
                    <a:pt x="135" y="119"/>
                  </a:lnTo>
                  <a:lnTo>
                    <a:pt x="134" y="119"/>
                  </a:lnTo>
                  <a:lnTo>
                    <a:pt x="134" y="117"/>
                  </a:lnTo>
                  <a:lnTo>
                    <a:pt x="134" y="117"/>
                  </a:lnTo>
                  <a:lnTo>
                    <a:pt x="132" y="115"/>
                  </a:lnTo>
                  <a:lnTo>
                    <a:pt x="132" y="115"/>
                  </a:lnTo>
                  <a:lnTo>
                    <a:pt x="128" y="115"/>
                  </a:lnTo>
                  <a:lnTo>
                    <a:pt x="126" y="115"/>
                  </a:lnTo>
                  <a:lnTo>
                    <a:pt x="126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4" y="114"/>
                  </a:lnTo>
                  <a:lnTo>
                    <a:pt x="126" y="117"/>
                  </a:lnTo>
                  <a:lnTo>
                    <a:pt x="126" y="119"/>
                  </a:lnTo>
                  <a:lnTo>
                    <a:pt x="128" y="120"/>
                  </a:lnTo>
                  <a:lnTo>
                    <a:pt x="132" y="123"/>
                  </a:lnTo>
                  <a:lnTo>
                    <a:pt x="132" y="123"/>
                  </a:lnTo>
                  <a:lnTo>
                    <a:pt x="132" y="125"/>
                  </a:lnTo>
                  <a:lnTo>
                    <a:pt x="132" y="128"/>
                  </a:lnTo>
                  <a:lnTo>
                    <a:pt x="132" y="130"/>
                  </a:lnTo>
                  <a:lnTo>
                    <a:pt x="134" y="133"/>
                  </a:lnTo>
                  <a:lnTo>
                    <a:pt x="135" y="136"/>
                  </a:lnTo>
                  <a:lnTo>
                    <a:pt x="135" y="137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5" y="139"/>
                  </a:lnTo>
                  <a:lnTo>
                    <a:pt x="137" y="141"/>
                  </a:lnTo>
                  <a:lnTo>
                    <a:pt x="140" y="141"/>
                  </a:lnTo>
                  <a:lnTo>
                    <a:pt x="142" y="141"/>
                  </a:lnTo>
                  <a:lnTo>
                    <a:pt x="145" y="141"/>
                  </a:lnTo>
                  <a:lnTo>
                    <a:pt x="145" y="142"/>
                  </a:lnTo>
                  <a:lnTo>
                    <a:pt x="145" y="144"/>
                  </a:lnTo>
                  <a:lnTo>
                    <a:pt x="143" y="144"/>
                  </a:lnTo>
                  <a:lnTo>
                    <a:pt x="143" y="145"/>
                  </a:lnTo>
                  <a:lnTo>
                    <a:pt x="142" y="145"/>
                  </a:lnTo>
                  <a:lnTo>
                    <a:pt x="140" y="145"/>
                  </a:lnTo>
                  <a:lnTo>
                    <a:pt x="137" y="147"/>
                  </a:lnTo>
                  <a:lnTo>
                    <a:pt x="137" y="147"/>
                  </a:lnTo>
                  <a:lnTo>
                    <a:pt x="135" y="147"/>
                  </a:lnTo>
                  <a:lnTo>
                    <a:pt x="135" y="147"/>
                  </a:lnTo>
                  <a:lnTo>
                    <a:pt x="135" y="148"/>
                  </a:lnTo>
                  <a:lnTo>
                    <a:pt x="134" y="150"/>
                  </a:lnTo>
                  <a:lnTo>
                    <a:pt x="134" y="152"/>
                  </a:lnTo>
                  <a:lnTo>
                    <a:pt x="132" y="153"/>
                  </a:lnTo>
                  <a:lnTo>
                    <a:pt x="131" y="155"/>
                  </a:lnTo>
                  <a:lnTo>
                    <a:pt x="129" y="155"/>
                  </a:lnTo>
                  <a:lnTo>
                    <a:pt x="129" y="155"/>
                  </a:lnTo>
                  <a:lnTo>
                    <a:pt x="128" y="155"/>
                  </a:lnTo>
                  <a:lnTo>
                    <a:pt x="128" y="156"/>
                  </a:lnTo>
                  <a:lnTo>
                    <a:pt x="126" y="156"/>
                  </a:lnTo>
                  <a:lnTo>
                    <a:pt x="124" y="158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21" y="159"/>
                  </a:lnTo>
                  <a:lnTo>
                    <a:pt x="120" y="159"/>
                  </a:lnTo>
                  <a:lnTo>
                    <a:pt x="118" y="161"/>
                  </a:lnTo>
                  <a:lnTo>
                    <a:pt x="117" y="163"/>
                  </a:lnTo>
                  <a:lnTo>
                    <a:pt x="117" y="163"/>
                  </a:lnTo>
                  <a:lnTo>
                    <a:pt x="115" y="164"/>
                  </a:lnTo>
                  <a:lnTo>
                    <a:pt x="115" y="166"/>
                  </a:lnTo>
                  <a:lnTo>
                    <a:pt x="113" y="166"/>
                  </a:lnTo>
                  <a:lnTo>
                    <a:pt x="113" y="164"/>
                  </a:lnTo>
                  <a:lnTo>
                    <a:pt x="113" y="163"/>
                  </a:lnTo>
                  <a:lnTo>
                    <a:pt x="113" y="163"/>
                  </a:lnTo>
                  <a:lnTo>
                    <a:pt x="112" y="161"/>
                  </a:lnTo>
                  <a:lnTo>
                    <a:pt x="112" y="161"/>
                  </a:lnTo>
                  <a:lnTo>
                    <a:pt x="110" y="161"/>
                  </a:lnTo>
                  <a:lnTo>
                    <a:pt x="109" y="163"/>
                  </a:lnTo>
                  <a:lnTo>
                    <a:pt x="107" y="163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4"/>
                  </a:lnTo>
                  <a:lnTo>
                    <a:pt x="102" y="164"/>
                  </a:lnTo>
                  <a:lnTo>
                    <a:pt x="102" y="164"/>
                  </a:lnTo>
                  <a:lnTo>
                    <a:pt x="101" y="164"/>
                  </a:lnTo>
                  <a:lnTo>
                    <a:pt x="98" y="161"/>
                  </a:lnTo>
                  <a:lnTo>
                    <a:pt x="94" y="158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5"/>
                  </a:lnTo>
                  <a:lnTo>
                    <a:pt x="93" y="153"/>
                  </a:lnTo>
                  <a:lnTo>
                    <a:pt x="93" y="152"/>
                  </a:lnTo>
                  <a:lnTo>
                    <a:pt x="93" y="152"/>
                  </a:lnTo>
                  <a:lnTo>
                    <a:pt x="91" y="148"/>
                  </a:lnTo>
                  <a:lnTo>
                    <a:pt x="91" y="147"/>
                  </a:lnTo>
                  <a:lnTo>
                    <a:pt x="90" y="147"/>
                  </a:lnTo>
                  <a:lnTo>
                    <a:pt x="91" y="145"/>
                  </a:lnTo>
                  <a:lnTo>
                    <a:pt x="90" y="145"/>
                  </a:lnTo>
                  <a:lnTo>
                    <a:pt x="90" y="145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90" y="141"/>
                  </a:lnTo>
                  <a:lnTo>
                    <a:pt x="88" y="141"/>
                  </a:lnTo>
                  <a:lnTo>
                    <a:pt x="88" y="141"/>
                  </a:lnTo>
                  <a:lnTo>
                    <a:pt x="87" y="139"/>
                  </a:lnTo>
                  <a:lnTo>
                    <a:pt x="85" y="137"/>
                  </a:lnTo>
                  <a:lnTo>
                    <a:pt x="85" y="137"/>
                  </a:lnTo>
                  <a:lnTo>
                    <a:pt x="83" y="137"/>
                  </a:lnTo>
                  <a:lnTo>
                    <a:pt x="83" y="136"/>
                  </a:lnTo>
                  <a:lnTo>
                    <a:pt x="83" y="136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36"/>
                  </a:lnTo>
                  <a:lnTo>
                    <a:pt x="80" y="134"/>
                  </a:lnTo>
                  <a:lnTo>
                    <a:pt x="80" y="134"/>
                  </a:lnTo>
                  <a:lnTo>
                    <a:pt x="85" y="130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8" y="126"/>
                  </a:lnTo>
                  <a:lnTo>
                    <a:pt x="88" y="126"/>
                  </a:lnTo>
                  <a:lnTo>
                    <a:pt x="87" y="126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3" y="122"/>
                  </a:lnTo>
                  <a:lnTo>
                    <a:pt x="83" y="120"/>
                  </a:lnTo>
                  <a:lnTo>
                    <a:pt x="82" y="117"/>
                  </a:lnTo>
                  <a:lnTo>
                    <a:pt x="80" y="115"/>
                  </a:lnTo>
                  <a:lnTo>
                    <a:pt x="80" y="114"/>
                  </a:lnTo>
                  <a:lnTo>
                    <a:pt x="80" y="112"/>
                  </a:lnTo>
                  <a:lnTo>
                    <a:pt x="80" y="111"/>
                  </a:lnTo>
                  <a:lnTo>
                    <a:pt x="80" y="111"/>
                  </a:lnTo>
                  <a:lnTo>
                    <a:pt x="80" y="109"/>
                  </a:lnTo>
                  <a:lnTo>
                    <a:pt x="80" y="104"/>
                  </a:lnTo>
                  <a:lnTo>
                    <a:pt x="80" y="101"/>
                  </a:lnTo>
                  <a:lnTo>
                    <a:pt x="80" y="100"/>
                  </a:lnTo>
                  <a:lnTo>
                    <a:pt x="80" y="98"/>
                  </a:lnTo>
                  <a:lnTo>
                    <a:pt x="82" y="96"/>
                  </a:lnTo>
                  <a:lnTo>
                    <a:pt x="83" y="95"/>
                  </a:lnTo>
                  <a:lnTo>
                    <a:pt x="83" y="93"/>
                  </a:lnTo>
                  <a:lnTo>
                    <a:pt x="83" y="92"/>
                  </a:lnTo>
                  <a:lnTo>
                    <a:pt x="85" y="90"/>
                  </a:lnTo>
                  <a:lnTo>
                    <a:pt x="87" y="89"/>
                  </a:lnTo>
                  <a:lnTo>
                    <a:pt x="85" y="87"/>
                  </a:lnTo>
                  <a:lnTo>
                    <a:pt x="85" y="87"/>
                  </a:lnTo>
                  <a:lnTo>
                    <a:pt x="83" y="85"/>
                  </a:lnTo>
                  <a:lnTo>
                    <a:pt x="82" y="85"/>
                  </a:lnTo>
                  <a:lnTo>
                    <a:pt x="80" y="85"/>
                  </a:lnTo>
                  <a:lnTo>
                    <a:pt x="79" y="85"/>
                  </a:lnTo>
                  <a:lnTo>
                    <a:pt x="76" y="87"/>
                  </a:lnTo>
                  <a:lnTo>
                    <a:pt x="71" y="87"/>
                  </a:lnTo>
                  <a:lnTo>
                    <a:pt x="68" y="87"/>
                  </a:lnTo>
                  <a:lnTo>
                    <a:pt x="65" y="87"/>
                  </a:lnTo>
                  <a:lnTo>
                    <a:pt x="61" y="87"/>
                  </a:lnTo>
                  <a:lnTo>
                    <a:pt x="60" y="87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8" y="87"/>
                  </a:lnTo>
                  <a:lnTo>
                    <a:pt x="57" y="87"/>
                  </a:lnTo>
                  <a:lnTo>
                    <a:pt x="57" y="87"/>
                  </a:lnTo>
                  <a:lnTo>
                    <a:pt x="55" y="84"/>
                  </a:lnTo>
                  <a:lnTo>
                    <a:pt x="52" y="82"/>
                  </a:lnTo>
                  <a:lnTo>
                    <a:pt x="50" y="79"/>
                  </a:lnTo>
                  <a:lnTo>
                    <a:pt x="47" y="76"/>
                  </a:lnTo>
                  <a:lnTo>
                    <a:pt x="47" y="76"/>
                  </a:lnTo>
                  <a:lnTo>
                    <a:pt x="46" y="76"/>
                  </a:lnTo>
                  <a:lnTo>
                    <a:pt x="46" y="76"/>
                  </a:lnTo>
                  <a:lnTo>
                    <a:pt x="44" y="74"/>
                  </a:lnTo>
                  <a:lnTo>
                    <a:pt x="42" y="74"/>
                  </a:lnTo>
                  <a:lnTo>
                    <a:pt x="41" y="74"/>
                  </a:lnTo>
                  <a:lnTo>
                    <a:pt x="39" y="73"/>
                  </a:lnTo>
                  <a:lnTo>
                    <a:pt x="38" y="73"/>
                  </a:lnTo>
                  <a:lnTo>
                    <a:pt x="38" y="74"/>
                  </a:lnTo>
                  <a:lnTo>
                    <a:pt x="35" y="74"/>
                  </a:lnTo>
                  <a:lnTo>
                    <a:pt x="33" y="74"/>
                  </a:lnTo>
                  <a:lnTo>
                    <a:pt x="31" y="74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0" y="74"/>
                  </a:lnTo>
                  <a:lnTo>
                    <a:pt x="19" y="73"/>
                  </a:lnTo>
                  <a:lnTo>
                    <a:pt x="17" y="71"/>
                  </a:lnTo>
                  <a:lnTo>
                    <a:pt x="17" y="70"/>
                  </a:lnTo>
                  <a:lnTo>
                    <a:pt x="16" y="70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2" y="63"/>
                  </a:lnTo>
                  <a:lnTo>
                    <a:pt x="14" y="63"/>
                  </a:lnTo>
                  <a:lnTo>
                    <a:pt x="14" y="60"/>
                  </a:lnTo>
                  <a:lnTo>
                    <a:pt x="14" y="60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4" y="56"/>
                  </a:lnTo>
                  <a:lnTo>
                    <a:pt x="14" y="56"/>
                  </a:lnTo>
                  <a:lnTo>
                    <a:pt x="12" y="54"/>
                  </a:lnTo>
                  <a:lnTo>
                    <a:pt x="11" y="51"/>
                  </a:lnTo>
                  <a:lnTo>
                    <a:pt x="9" y="48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5" y="43"/>
                  </a:lnTo>
                  <a:lnTo>
                    <a:pt x="5" y="41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3" y="40"/>
                  </a:lnTo>
                  <a:lnTo>
                    <a:pt x="3" y="38"/>
                  </a:lnTo>
                  <a:lnTo>
                    <a:pt x="5" y="37"/>
                  </a:lnTo>
                  <a:lnTo>
                    <a:pt x="5" y="35"/>
                  </a:lnTo>
                  <a:lnTo>
                    <a:pt x="6" y="30"/>
                  </a:lnTo>
                  <a:lnTo>
                    <a:pt x="6" y="29"/>
                  </a:lnTo>
                  <a:lnTo>
                    <a:pt x="8" y="24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11" y="18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6" y="15"/>
                  </a:lnTo>
                  <a:lnTo>
                    <a:pt x="20" y="8"/>
                  </a:lnTo>
                  <a:lnTo>
                    <a:pt x="20" y="7"/>
                  </a:lnTo>
                  <a:lnTo>
                    <a:pt x="24" y="7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28" y="7"/>
                  </a:lnTo>
                  <a:lnTo>
                    <a:pt x="27" y="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20" y="11"/>
                  </a:lnTo>
                  <a:lnTo>
                    <a:pt x="22" y="15"/>
                  </a:lnTo>
                  <a:lnTo>
                    <a:pt x="24" y="15"/>
                  </a:lnTo>
                  <a:lnTo>
                    <a:pt x="25" y="16"/>
                  </a:lnTo>
                  <a:lnTo>
                    <a:pt x="25" y="18"/>
                  </a:lnTo>
                  <a:lnTo>
                    <a:pt x="24" y="18"/>
                  </a:lnTo>
                  <a:lnTo>
                    <a:pt x="25" y="19"/>
                  </a:lnTo>
                  <a:lnTo>
                    <a:pt x="25" y="21"/>
                  </a:lnTo>
                  <a:lnTo>
                    <a:pt x="25" y="22"/>
                  </a:lnTo>
                  <a:lnTo>
                    <a:pt x="25" y="26"/>
                  </a:lnTo>
                  <a:lnTo>
                    <a:pt x="24" y="27"/>
                  </a:lnTo>
                  <a:lnTo>
                    <a:pt x="22" y="29"/>
                  </a:lnTo>
                  <a:lnTo>
                    <a:pt x="20" y="30"/>
                  </a:lnTo>
                  <a:lnTo>
                    <a:pt x="19" y="33"/>
                  </a:lnTo>
                  <a:lnTo>
                    <a:pt x="20" y="37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0"/>
                  </a:lnTo>
                  <a:lnTo>
                    <a:pt x="24" y="41"/>
                  </a:lnTo>
                  <a:lnTo>
                    <a:pt x="24" y="43"/>
                  </a:lnTo>
                  <a:lnTo>
                    <a:pt x="24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7" y="44"/>
                  </a:lnTo>
                  <a:lnTo>
                    <a:pt x="30" y="44"/>
                  </a:lnTo>
                  <a:lnTo>
                    <a:pt x="31" y="43"/>
                  </a:lnTo>
                  <a:lnTo>
                    <a:pt x="31" y="43"/>
                  </a:lnTo>
                  <a:lnTo>
                    <a:pt x="33" y="41"/>
                  </a:lnTo>
                  <a:lnTo>
                    <a:pt x="33" y="38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2"/>
                  </a:lnTo>
                  <a:lnTo>
                    <a:pt x="30" y="29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7" y="24"/>
                  </a:lnTo>
                  <a:lnTo>
                    <a:pt x="27" y="22"/>
                  </a:lnTo>
                  <a:lnTo>
                    <a:pt x="27" y="21"/>
                  </a:lnTo>
                  <a:lnTo>
                    <a:pt x="28" y="19"/>
                  </a:lnTo>
                  <a:lnTo>
                    <a:pt x="28" y="18"/>
                  </a:lnTo>
                  <a:lnTo>
                    <a:pt x="30" y="16"/>
                  </a:lnTo>
                  <a:lnTo>
                    <a:pt x="38" y="15"/>
                  </a:lnTo>
                  <a:lnTo>
                    <a:pt x="41" y="13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7" y="10"/>
                  </a:lnTo>
                  <a:lnTo>
                    <a:pt x="49" y="10"/>
                  </a:lnTo>
                  <a:lnTo>
                    <a:pt x="50" y="10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7"/>
                  </a:lnTo>
                  <a:lnTo>
                    <a:pt x="50" y="7"/>
                  </a:lnTo>
                  <a:lnTo>
                    <a:pt x="46" y="8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4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4" name="Freeform 20">
              <a:extLst>
                <a:ext uri="{FF2B5EF4-FFF2-40B4-BE49-F238E27FC236}">
                  <a16:creationId xmlns:a16="http://schemas.microsoft.com/office/drawing/2014/main" id="{EEC7A2DE-6C4C-8A34-5707-C582CBE94A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4086" y="4041673"/>
              <a:ext cx="5848" cy="17544"/>
            </a:xfrm>
            <a:custGeom>
              <a:avLst/>
              <a:gdLst>
                <a:gd name="T0" fmla="*/ 2 w 3"/>
                <a:gd name="T1" fmla="*/ 8 h 9"/>
                <a:gd name="T2" fmla="*/ 2 w 3"/>
                <a:gd name="T3" fmla="*/ 8 h 9"/>
                <a:gd name="T4" fmla="*/ 2 w 3"/>
                <a:gd name="T5" fmla="*/ 9 h 9"/>
                <a:gd name="T6" fmla="*/ 2 w 3"/>
                <a:gd name="T7" fmla="*/ 9 h 9"/>
                <a:gd name="T8" fmla="*/ 2 w 3"/>
                <a:gd name="T9" fmla="*/ 9 h 9"/>
                <a:gd name="T10" fmla="*/ 2 w 3"/>
                <a:gd name="T11" fmla="*/ 9 h 9"/>
                <a:gd name="T12" fmla="*/ 2 w 3"/>
                <a:gd name="T13" fmla="*/ 9 h 9"/>
                <a:gd name="T14" fmla="*/ 0 w 3"/>
                <a:gd name="T15" fmla="*/ 9 h 9"/>
                <a:gd name="T16" fmla="*/ 0 w 3"/>
                <a:gd name="T17" fmla="*/ 9 h 9"/>
                <a:gd name="T18" fmla="*/ 0 w 3"/>
                <a:gd name="T19" fmla="*/ 9 h 9"/>
                <a:gd name="T20" fmla="*/ 0 w 3"/>
                <a:gd name="T21" fmla="*/ 9 h 9"/>
                <a:gd name="T22" fmla="*/ 2 w 3"/>
                <a:gd name="T23" fmla="*/ 9 h 9"/>
                <a:gd name="T24" fmla="*/ 0 w 3"/>
                <a:gd name="T25" fmla="*/ 9 h 9"/>
                <a:gd name="T26" fmla="*/ 0 w 3"/>
                <a:gd name="T27" fmla="*/ 9 h 9"/>
                <a:gd name="T28" fmla="*/ 2 w 3"/>
                <a:gd name="T29" fmla="*/ 8 h 9"/>
                <a:gd name="T30" fmla="*/ 2 w 3"/>
                <a:gd name="T31" fmla="*/ 8 h 9"/>
                <a:gd name="T32" fmla="*/ 3 w 3"/>
                <a:gd name="T33" fmla="*/ 5 h 9"/>
                <a:gd name="T34" fmla="*/ 3 w 3"/>
                <a:gd name="T35" fmla="*/ 5 h 9"/>
                <a:gd name="T36" fmla="*/ 3 w 3"/>
                <a:gd name="T37" fmla="*/ 5 h 9"/>
                <a:gd name="T38" fmla="*/ 3 w 3"/>
                <a:gd name="T39" fmla="*/ 5 h 9"/>
                <a:gd name="T40" fmla="*/ 3 w 3"/>
                <a:gd name="T41" fmla="*/ 5 h 9"/>
                <a:gd name="T42" fmla="*/ 3 w 3"/>
                <a:gd name="T43" fmla="*/ 5 h 9"/>
                <a:gd name="T44" fmla="*/ 2 w 3"/>
                <a:gd name="T45" fmla="*/ 5 h 9"/>
                <a:gd name="T46" fmla="*/ 2 w 3"/>
                <a:gd name="T47" fmla="*/ 5 h 9"/>
                <a:gd name="T48" fmla="*/ 2 w 3"/>
                <a:gd name="T49" fmla="*/ 5 h 9"/>
                <a:gd name="T50" fmla="*/ 2 w 3"/>
                <a:gd name="T51" fmla="*/ 5 h 9"/>
                <a:gd name="T52" fmla="*/ 2 w 3"/>
                <a:gd name="T53" fmla="*/ 5 h 9"/>
                <a:gd name="T54" fmla="*/ 2 w 3"/>
                <a:gd name="T55" fmla="*/ 5 h 9"/>
                <a:gd name="T56" fmla="*/ 2 w 3"/>
                <a:gd name="T57" fmla="*/ 5 h 9"/>
                <a:gd name="T58" fmla="*/ 2 w 3"/>
                <a:gd name="T59" fmla="*/ 5 h 9"/>
                <a:gd name="T60" fmla="*/ 2 w 3"/>
                <a:gd name="T61" fmla="*/ 5 h 9"/>
                <a:gd name="T62" fmla="*/ 2 w 3"/>
                <a:gd name="T63" fmla="*/ 5 h 9"/>
                <a:gd name="T64" fmla="*/ 2 w 3"/>
                <a:gd name="T65" fmla="*/ 5 h 9"/>
                <a:gd name="T66" fmla="*/ 2 w 3"/>
                <a:gd name="T67" fmla="*/ 5 h 9"/>
                <a:gd name="T68" fmla="*/ 2 w 3"/>
                <a:gd name="T69" fmla="*/ 5 h 9"/>
                <a:gd name="T70" fmla="*/ 2 w 3"/>
                <a:gd name="T71" fmla="*/ 5 h 9"/>
                <a:gd name="T72" fmla="*/ 2 w 3"/>
                <a:gd name="T73" fmla="*/ 5 h 9"/>
                <a:gd name="T74" fmla="*/ 3 w 3"/>
                <a:gd name="T75" fmla="*/ 5 h 9"/>
                <a:gd name="T76" fmla="*/ 3 w 3"/>
                <a:gd name="T77" fmla="*/ 5 h 9"/>
                <a:gd name="T78" fmla="*/ 3 w 3"/>
                <a:gd name="T79" fmla="*/ 0 h 9"/>
                <a:gd name="T80" fmla="*/ 3 w 3"/>
                <a:gd name="T81" fmla="*/ 0 h 9"/>
                <a:gd name="T82" fmla="*/ 3 w 3"/>
                <a:gd name="T83" fmla="*/ 2 h 9"/>
                <a:gd name="T84" fmla="*/ 3 w 3"/>
                <a:gd name="T85" fmla="*/ 3 h 9"/>
                <a:gd name="T86" fmla="*/ 3 w 3"/>
                <a:gd name="T87" fmla="*/ 3 h 9"/>
                <a:gd name="T88" fmla="*/ 2 w 3"/>
                <a:gd name="T89" fmla="*/ 2 h 9"/>
                <a:gd name="T90" fmla="*/ 2 w 3"/>
                <a:gd name="T91" fmla="*/ 0 h 9"/>
                <a:gd name="T92" fmla="*/ 3 w 3"/>
                <a:gd name="T93" fmla="*/ 0 h 9"/>
                <a:gd name="T94" fmla="*/ 3 w 3"/>
                <a:gd name="T95" fmla="*/ 0 h 9"/>
                <a:gd name="T96" fmla="*/ 3 w 3"/>
                <a:gd name="T9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" h="9">
                  <a:moveTo>
                    <a:pt x="2" y="8"/>
                  </a:moveTo>
                  <a:lnTo>
                    <a:pt x="2" y="8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8"/>
                  </a:lnTo>
                  <a:lnTo>
                    <a:pt x="2" y="8"/>
                  </a:lnTo>
                  <a:close/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5" name="Freeform 21">
              <a:extLst>
                <a:ext uri="{FF2B5EF4-FFF2-40B4-BE49-F238E27FC236}">
                  <a16:creationId xmlns:a16="http://schemas.microsoft.com/office/drawing/2014/main" id="{0DCDEDDB-A902-667F-A377-7BDA9013D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5854" y="317037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6" name="Freeform 22">
              <a:extLst>
                <a:ext uri="{FF2B5EF4-FFF2-40B4-BE49-F238E27FC236}">
                  <a16:creationId xmlns:a16="http://schemas.microsoft.com/office/drawing/2014/main" id="{69A7AA74-E89B-48C0-B50E-E0C6A45EC7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41914" y="3043671"/>
              <a:ext cx="483407" cy="282638"/>
            </a:xfrm>
            <a:custGeom>
              <a:avLst/>
              <a:gdLst>
                <a:gd name="T0" fmla="*/ 218 w 248"/>
                <a:gd name="T1" fmla="*/ 95 h 145"/>
                <a:gd name="T2" fmla="*/ 218 w 248"/>
                <a:gd name="T3" fmla="*/ 98 h 145"/>
                <a:gd name="T4" fmla="*/ 213 w 248"/>
                <a:gd name="T5" fmla="*/ 82 h 145"/>
                <a:gd name="T6" fmla="*/ 35 w 248"/>
                <a:gd name="T7" fmla="*/ 8 h 145"/>
                <a:gd name="T8" fmla="*/ 33 w 248"/>
                <a:gd name="T9" fmla="*/ 20 h 145"/>
                <a:gd name="T10" fmla="*/ 39 w 248"/>
                <a:gd name="T11" fmla="*/ 14 h 145"/>
                <a:gd name="T12" fmla="*/ 41 w 248"/>
                <a:gd name="T13" fmla="*/ 11 h 145"/>
                <a:gd name="T14" fmla="*/ 39 w 248"/>
                <a:gd name="T15" fmla="*/ 5 h 145"/>
                <a:gd name="T16" fmla="*/ 47 w 248"/>
                <a:gd name="T17" fmla="*/ 13 h 145"/>
                <a:gd name="T18" fmla="*/ 54 w 248"/>
                <a:gd name="T19" fmla="*/ 25 h 145"/>
                <a:gd name="T20" fmla="*/ 58 w 248"/>
                <a:gd name="T21" fmla="*/ 20 h 145"/>
                <a:gd name="T22" fmla="*/ 69 w 248"/>
                <a:gd name="T23" fmla="*/ 19 h 145"/>
                <a:gd name="T24" fmla="*/ 85 w 248"/>
                <a:gd name="T25" fmla="*/ 35 h 145"/>
                <a:gd name="T26" fmla="*/ 114 w 248"/>
                <a:gd name="T27" fmla="*/ 35 h 145"/>
                <a:gd name="T28" fmla="*/ 131 w 248"/>
                <a:gd name="T29" fmla="*/ 36 h 145"/>
                <a:gd name="T30" fmla="*/ 147 w 248"/>
                <a:gd name="T31" fmla="*/ 46 h 145"/>
                <a:gd name="T32" fmla="*/ 151 w 248"/>
                <a:gd name="T33" fmla="*/ 63 h 145"/>
                <a:gd name="T34" fmla="*/ 162 w 248"/>
                <a:gd name="T35" fmla="*/ 77 h 145"/>
                <a:gd name="T36" fmla="*/ 175 w 248"/>
                <a:gd name="T37" fmla="*/ 80 h 145"/>
                <a:gd name="T38" fmla="*/ 181 w 248"/>
                <a:gd name="T39" fmla="*/ 83 h 145"/>
                <a:gd name="T40" fmla="*/ 194 w 248"/>
                <a:gd name="T41" fmla="*/ 72 h 145"/>
                <a:gd name="T42" fmla="*/ 210 w 248"/>
                <a:gd name="T43" fmla="*/ 63 h 145"/>
                <a:gd name="T44" fmla="*/ 221 w 248"/>
                <a:gd name="T45" fmla="*/ 60 h 145"/>
                <a:gd name="T46" fmla="*/ 210 w 248"/>
                <a:gd name="T47" fmla="*/ 68 h 145"/>
                <a:gd name="T48" fmla="*/ 214 w 248"/>
                <a:gd name="T49" fmla="*/ 76 h 145"/>
                <a:gd name="T50" fmla="*/ 225 w 248"/>
                <a:gd name="T51" fmla="*/ 74 h 145"/>
                <a:gd name="T52" fmla="*/ 229 w 248"/>
                <a:gd name="T53" fmla="*/ 74 h 145"/>
                <a:gd name="T54" fmla="*/ 237 w 248"/>
                <a:gd name="T55" fmla="*/ 79 h 145"/>
                <a:gd name="T56" fmla="*/ 248 w 248"/>
                <a:gd name="T57" fmla="*/ 83 h 145"/>
                <a:gd name="T58" fmla="*/ 238 w 248"/>
                <a:gd name="T59" fmla="*/ 90 h 145"/>
                <a:gd name="T60" fmla="*/ 230 w 248"/>
                <a:gd name="T61" fmla="*/ 93 h 145"/>
                <a:gd name="T62" fmla="*/ 221 w 248"/>
                <a:gd name="T63" fmla="*/ 93 h 145"/>
                <a:gd name="T64" fmla="*/ 208 w 248"/>
                <a:gd name="T65" fmla="*/ 91 h 145"/>
                <a:gd name="T66" fmla="*/ 211 w 248"/>
                <a:gd name="T67" fmla="*/ 83 h 145"/>
                <a:gd name="T68" fmla="*/ 199 w 248"/>
                <a:gd name="T69" fmla="*/ 85 h 145"/>
                <a:gd name="T70" fmla="*/ 192 w 248"/>
                <a:gd name="T71" fmla="*/ 91 h 145"/>
                <a:gd name="T72" fmla="*/ 184 w 248"/>
                <a:gd name="T73" fmla="*/ 95 h 145"/>
                <a:gd name="T74" fmla="*/ 186 w 248"/>
                <a:gd name="T75" fmla="*/ 99 h 145"/>
                <a:gd name="T76" fmla="*/ 183 w 248"/>
                <a:gd name="T77" fmla="*/ 104 h 145"/>
                <a:gd name="T78" fmla="*/ 166 w 248"/>
                <a:gd name="T79" fmla="*/ 106 h 145"/>
                <a:gd name="T80" fmla="*/ 172 w 248"/>
                <a:gd name="T81" fmla="*/ 115 h 145"/>
                <a:gd name="T82" fmla="*/ 178 w 248"/>
                <a:gd name="T83" fmla="*/ 128 h 145"/>
                <a:gd name="T84" fmla="*/ 170 w 248"/>
                <a:gd name="T85" fmla="*/ 143 h 145"/>
                <a:gd name="T86" fmla="*/ 156 w 248"/>
                <a:gd name="T87" fmla="*/ 142 h 145"/>
                <a:gd name="T88" fmla="*/ 148 w 248"/>
                <a:gd name="T89" fmla="*/ 129 h 145"/>
                <a:gd name="T90" fmla="*/ 128 w 248"/>
                <a:gd name="T91" fmla="*/ 120 h 145"/>
                <a:gd name="T92" fmla="*/ 102 w 248"/>
                <a:gd name="T93" fmla="*/ 104 h 145"/>
                <a:gd name="T94" fmla="*/ 87 w 248"/>
                <a:gd name="T95" fmla="*/ 80 h 145"/>
                <a:gd name="T96" fmla="*/ 74 w 248"/>
                <a:gd name="T97" fmla="*/ 77 h 145"/>
                <a:gd name="T98" fmla="*/ 60 w 248"/>
                <a:gd name="T99" fmla="*/ 69 h 145"/>
                <a:gd name="T100" fmla="*/ 57 w 248"/>
                <a:gd name="T101" fmla="*/ 63 h 145"/>
                <a:gd name="T102" fmla="*/ 50 w 248"/>
                <a:gd name="T103" fmla="*/ 58 h 145"/>
                <a:gd name="T104" fmla="*/ 36 w 248"/>
                <a:gd name="T105" fmla="*/ 50 h 145"/>
                <a:gd name="T106" fmla="*/ 36 w 248"/>
                <a:gd name="T107" fmla="*/ 57 h 145"/>
                <a:gd name="T108" fmla="*/ 30 w 248"/>
                <a:gd name="T109" fmla="*/ 55 h 145"/>
                <a:gd name="T110" fmla="*/ 19 w 248"/>
                <a:gd name="T111" fmla="*/ 58 h 145"/>
                <a:gd name="T112" fmla="*/ 16 w 248"/>
                <a:gd name="T113" fmla="*/ 74 h 145"/>
                <a:gd name="T114" fmla="*/ 0 w 248"/>
                <a:gd name="T115" fmla="*/ 43 h 145"/>
                <a:gd name="T116" fmla="*/ 17 w 248"/>
                <a:gd name="T117" fmla="*/ 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8" h="145">
                  <a:moveTo>
                    <a:pt x="229" y="98"/>
                  </a:moveTo>
                  <a:lnTo>
                    <a:pt x="229" y="98"/>
                  </a:lnTo>
                  <a:lnTo>
                    <a:pt x="229" y="99"/>
                  </a:lnTo>
                  <a:lnTo>
                    <a:pt x="227" y="99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9" y="98"/>
                  </a:lnTo>
                  <a:lnTo>
                    <a:pt x="229" y="98"/>
                  </a:lnTo>
                  <a:close/>
                  <a:moveTo>
                    <a:pt x="218" y="95"/>
                  </a:moveTo>
                  <a:lnTo>
                    <a:pt x="218" y="95"/>
                  </a:lnTo>
                  <a:lnTo>
                    <a:pt x="218" y="96"/>
                  </a:lnTo>
                  <a:lnTo>
                    <a:pt x="219" y="96"/>
                  </a:lnTo>
                  <a:lnTo>
                    <a:pt x="221" y="96"/>
                  </a:lnTo>
                  <a:lnTo>
                    <a:pt x="219" y="98"/>
                  </a:lnTo>
                  <a:lnTo>
                    <a:pt x="221" y="99"/>
                  </a:lnTo>
                  <a:lnTo>
                    <a:pt x="221" y="99"/>
                  </a:lnTo>
                  <a:lnTo>
                    <a:pt x="219" y="99"/>
                  </a:lnTo>
                  <a:lnTo>
                    <a:pt x="218" y="99"/>
                  </a:lnTo>
                  <a:lnTo>
                    <a:pt x="218" y="99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8" y="98"/>
                  </a:lnTo>
                  <a:lnTo>
                    <a:pt x="216" y="96"/>
                  </a:lnTo>
                  <a:lnTo>
                    <a:pt x="216" y="96"/>
                  </a:lnTo>
                  <a:lnTo>
                    <a:pt x="216" y="95"/>
                  </a:lnTo>
                  <a:lnTo>
                    <a:pt x="218" y="95"/>
                  </a:lnTo>
                  <a:close/>
                  <a:moveTo>
                    <a:pt x="211" y="80"/>
                  </a:moveTo>
                  <a:lnTo>
                    <a:pt x="211" y="80"/>
                  </a:lnTo>
                  <a:lnTo>
                    <a:pt x="211" y="80"/>
                  </a:lnTo>
                  <a:lnTo>
                    <a:pt x="211" y="82"/>
                  </a:lnTo>
                  <a:lnTo>
                    <a:pt x="213" y="82"/>
                  </a:lnTo>
                  <a:lnTo>
                    <a:pt x="211" y="80"/>
                  </a:lnTo>
                  <a:lnTo>
                    <a:pt x="211" y="80"/>
                  </a:lnTo>
                  <a:lnTo>
                    <a:pt x="211" y="80"/>
                  </a:lnTo>
                  <a:close/>
                  <a:moveTo>
                    <a:pt x="38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2"/>
                  </a:lnTo>
                  <a:lnTo>
                    <a:pt x="36" y="3"/>
                  </a:lnTo>
                  <a:lnTo>
                    <a:pt x="36" y="5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5" y="20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39" y="14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9"/>
                  </a:lnTo>
                  <a:lnTo>
                    <a:pt x="41" y="9"/>
                  </a:lnTo>
                  <a:lnTo>
                    <a:pt x="39" y="11"/>
                  </a:lnTo>
                  <a:lnTo>
                    <a:pt x="38" y="11"/>
                  </a:lnTo>
                  <a:lnTo>
                    <a:pt x="38" y="9"/>
                  </a:lnTo>
                  <a:lnTo>
                    <a:pt x="39" y="9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2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4" y="5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3"/>
                  </a:lnTo>
                  <a:lnTo>
                    <a:pt x="47" y="14"/>
                  </a:lnTo>
                  <a:lnTo>
                    <a:pt x="47" y="16"/>
                  </a:lnTo>
                  <a:lnTo>
                    <a:pt x="47" y="16"/>
                  </a:lnTo>
                  <a:lnTo>
                    <a:pt x="49" y="17"/>
                  </a:lnTo>
                  <a:lnTo>
                    <a:pt x="54" y="22"/>
                  </a:lnTo>
                  <a:lnTo>
                    <a:pt x="54" y="22"/>
                  </a:lnTo>
                  <a:lnTo>
                    <a:pt x="52" y="24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7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3"/>
                  </a:lnTo>
                  <a:lnTo>
                    <a:pt x="58" y="13"/>
                  </a:lnTo>
                  <a:lnTo>
                    <a:pt x="61" y="14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6" y="17"/>
                  </a:lnTo>
                  <a:lnTo>
                    <a:pt x="69" y="19"/>
                  </a:lnTo>
                  <a:lnTo>
                    <a:pt x="71" y="20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4" y="24"/>
                  </a:lnTo>
                  <a:lnTo>
                    <a:pt x="74" y="25"/>
                  </a:lnTo>
                  <a:lnTo>
                    <a:pt x="77" y="27"/>
                  </a:lnTo>
                  <a:lnTo>
                    <a:pt x="79" y="28"/>
                  </a:lnTo>
                  <a:lnTo>
                    <a:pt x="80" y="30"/>
                  </a:lnTo>
                  <a:lnTo>
                    <a:pt x="82" y="32"/>
                  </a:lnTo>
                  <a:lnTo>
                    <a:pt x="84" y="33"/>
                  </a:lnTo>
                  <a:lnTo>
                    <a:pt x="85" y="35"/>
                  </a:lnTo>
                  <a:lnTo>
                    <a:pt x="87" y="36"/>
                  </a:lnTo>
                  <a:lnTo>
                    <a:pt x="88" y="36"/>
                  </a:lnTo>
                  <a:lnTo>
                    <a:pt x="90" y="36"/>
                  </a:lnTo>
                  <a:lnTo>
                    <a:pt x="93" y="36"/>
                  </a:lnTo>
                  <a:lnTo>
                    <a:pt x="96" y="36"/>
                  </a:lnTo>
                  <a:lnTo>
                    <a:pt x="99" y="35"/>
                  </a:lnTo>
                  <a:lnTo>
                    <a:pt x="102" y="35"/>
                  </a:lnTo>
                  <a:lnTo>
                    <a:pt x="104" y="35"/>
                  </a:lnTo>
                  <a:lnTo>
                    <a:pt x="107" y="35"/>
                  </a:lnTo>
                  <a:lnTo>
                    <a:pt x="112" y="35"/>
                  </a:lnTo>
                  <a:lnTo>
                    <a:pt x="114" y="35"/>
                  </a:lnTo>
                  <a:lnTo>
                    <a:pt x="117" y="35"/>
                  </a:lnTo>
                  <a:lnTo>
                    <a:pt x="118" y="36"/>
                  </a:lnTo>
                  <a:lnTo>
                    <a:pt x="120" y="36"/>
                  </a:lnTo>
                  <a:lnTo>
                    <a:pt x="123" y="36"/>
                  </a:lnTo>
                  <a:lnTo>
                    <a:pt x="123" y="36"/>
                  </a:lnTo>
                  <a:lnTo>
                    <a:pt x="125" y="35"/>
                  </a:lnTo>
                  <a:lnTo>
                    <a:pt x="126" y="35"/>
                  </a:lnTo>
                  <a:lnTo>
                    <a:pt x="128" y="33"/>
                  </a:lnTo>
                  <a:lnTo>
                    <a:pt x="129" y="33"/>
                  </a:lnTo>
                  <a:lnTo>
                    <a:pt x="131" y="35"/>
                  </a:lnTo>
                  <a:lnTo>
                    <a:pt x="131" y="36"/>
                  </a:lnTo>
                  <a:lnTo>
                    <a:pt x="132" y="36"/>
                  </a:lnTo>
                  <a:lnTo>
                    <a:pt x="134" y="38"/>
                  </a:lnTo>
                  <a:lnTo>
                    <a:pt x="136" y="39"/>
                  </a:lnTo>
                  <a:lnTo>
                    <a:pt x="137" y="39"/>
                  </a:lnTo>
                  <a:lnTo>
                    <a:pt x="139" y="43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42" y="47"/>
                  </a:lnTo>
                  <a:lnTo>
                    <a:pt x="143" y="47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7" y="47"/>
                  </a:lnTo>
                  <a:lnTo>
                    <a:pt x="147" y="49"/>
                  </a:lnTo>
                  <a:lnTo>
                    <a:pt x="145" y="52"/>
                  </a:lnTo>
                  <a:lnTo>
                    <a:pt x="145" y="55"/>
                  </a:lnTo>
                  <a:lnTo>
                    <a:pt x="145" y="57"/>
                  </a:lnTo>
                  <a:lnTo>
                    <a:pt x="145" y="60"/>
                  </a:lnTo>
                  <a:lnTo>
                    <a:pt x="145" y="61"/>
                  </a:lnTo>
                  <a:lnTo>
                    <a:pt x="145" y="63"/>
                  </a:lnTo>
                  <a:lnTo>
                    <a:pt x="148" y="63"/>
                  </a:lnTo>
                  <a:lnTo>
                    <a:pt x="150" y="63"/>
                  </a:lnTo>
                  <a:lnTo>
                    <a:pt x="151" y="63"/>
                  </a:lnTo>
                  <a:lnTo>
                    <a:pt x="153" y="65"/>
                  </a:lnTo>
                  <a:lnTo>
                    <a:pt x="153" y="68"/>
                  </a:lnTo>
                  <a:lnTo>
                    <a:pt x="153" y="69"/>
                  </a:lnTo>
                  <a:lnTo>
                    <a:pt x="153" y="71"/>
                  </a:lnTo>
                  <a:lnTo>
                    <a:pt x="155" y="74"/>
                  </a:lnTo>
                  <a:lnTo>
                    <a:pt x="155" y="76"/>
                  </a:lnTo>
                  <a:lnTo>
                    <a:pt x="155" y="77"/>
                  </a:lnTo>
                  <a:lnTo>
                    <a:pt x="156" y="77"/>
                  </a:lnTo>
                  <a:lnTo>
                    <a:pt x="156" y="77"/>
                  </a:lnTo>
                  <a:lnTo>
                    <a:pt x="159" y="77"/>
                  </a:lnTo>
                  <a:lnTo>
                    <a:pt x="162" y="77"/>
                  </a:lnTo>
                  <a:lnTo>
                    <a:pt x="164" y="77"/>
                  </a:lnTo>
                  <a:lnTo>
                    <a:pt x="167" y="77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2" y="77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5" y="79"/>
                  </a:lnTo>
                  <a:lnTo>
                    <a:pt x="175" y="80"/>
                  </a:lnTo>
                  <a:lnTo>
                    <a:pt x="175" y="80"/>
                  </a:lnTo>
                  <a:lnTo>
                    <a:pt x="175" y="82"/>
                  </a:lnTo>
                  <a:lnTo>
                    <a:pt x="175" y="83"/>
                  </a:lnTo>
                  <a:lnTo>
                    <a:pt x="175" y="85"/>
                  </a:lnTo>
                  <a:lnTo>
                    <a:pt x="177" y="85"/>
                  </a:lnTo>
                  <a:lnTo>
                    <a:pt x="178" y="87"/>
                  </a:lnTo>
                  <a:lnTo>
                    <a:pt x="180" y="87"/>
                  </a:lnTo>
                  <a:lnTo>
                    <a:pt x="181" y="87"/>
                  </a:lnTo>
                  <a:lnTo>
                    <a:pt x="181" y="87"/>
                  </a:lnTo>
                  <a:lnTo>
                    <a:pt x="183" y="87"/>
                  </a:lnTo>
                  <a:lnTo>
                    <a:pt x="183" y="85"/>
                  </a:lnTo>
                  <a:lnTo>
                    <a:pt x="181" y="83"/>
                  </a:lnTo>
                  <a:lnTo>
                    <a:pt x="181" y="83"/>
                  </a:lnTo>
                  <a:lnTo>
                    <a:pt x="183" y="82"/>
                  </a:lnTo>
                  <a:lnTo>
                    <a:pt x="183" y="80"/>
                  </a:lnTo>
                  <a:lnTo>
                    <a:pt x="184" y="79"/>
                  </a:lnTo>
                  <a:lnTo>
                    <a:pt x="186" y="79"/>
                  </a:lnTo>
                  <a:lnTo>
                    <a:pt x="188" y="77"/>
                  </a:lnTo>
                  <a:lnTo>
                    <a:pt x="189" y="76"/>
                  </a:lnTo>
                  <a:lnTo>
                    <a:pt x="189" y="74"/>
                  </a:lnTo>
                  <a:lnTo>
                    <a:pt x="191" y="72"/>
                  </a:lnTo>
                  <a:lnTo>
                    <a:pt x="192" y="72"/>
                  </a:lnTo>
                  <a:lnTo>
                    <a:pt x="194" y="72"/>
                  </a:lnTo>
                  <a:lnTo>
                    <a:pt x="194" y="71"/>
                  </a:lnTo>
                  <a:lnTo>
                    <a:pt x="197" y="69"/>
                  </a:lnTo>
                  <a:lnTo>
                    <a:pt x="197" y="69"/>
                  </a:lnTo>
                  <a:lnTo>
                    <a:pt x="200" y="68"/>
                  </a:lnTo>
                  <a:lnTo>
                    <a:pt x="202" y="68"/>
                  </a:lnTo>
                  <a:lnTo>
                    <a:pt x="203" y="66"/>
                  </a:lnTo>
                  <a:lnTo>
                    <a:pt x="207" y="65"/>
                  </a:lnTo>
                  <a:lnTo>
                    <a:pt x="208" y="63"/>
                  </a:lnTo>
                  <a:lnTo>
                    <a:pt x="208" y="61"/>
                  </a:lnTo>
                  <a:lnTo>
                    <a:pt x="210" y="61"/>
                  </a:lnTo>
                  <a:lnTo>
                    <a:pt x="210" y="63"/>
                  </a:lnTo>
                  <a:lnTo>
                    <a:pt x="211" y="63"/>
                  </a:lnTo>
                  <a:lnTo>
                    <a:pt x="211" y="61"/>
                  </a:lnTo>
                  <a:lnTo>
                    <a:pt x="213" y="61"/>
                  </a:lnTo>
                  <a:lnTo>
                    <a:pt x="213" y="60"/>
                  </a:lnTo>
                  <a:lnTo>
                    <a:pt x="214" y="60"/>
                  </a:lnTo>
                  <a:lnTo>
                    <a:pt x="214" y="60"/>
                  </a:lnTo>
                  <a:lnTo>
                    <a:pt x="216" y="58"/>
                  </a:lnTo>
                  <a:lnTo>
                    <a:pt x="218" y="58"/>
                  </a:lnTo>
                  <a:lnTo>
                    <a:pt x="218" y="58"/>
                  </a:lnTo>
                  <a:lnTo>
                    <a:pt x="219" y="58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21" y="60"/>
                  </a:lnTo>
                  <a:lnTo>
                    <a:pt x="218" y="61"/>
                  </a:lnTo>
                  <a:lnTo>
                    <a:pt x="216" y="63"/>
                  </a:lnTo>
                  <a:lnTo>
                    <a:pt x="214" y="63"/>
                  </a:lnTo>
                  <a:lnTo>
                    <a:pt x="214" y="63"/>
                  </a:lnTo>
                  <a:lnTo>
                    <a:pt x="214" y="65"/>
                  </a:lnTo>
                  <a:lnTo>
                    <a:pt x="213" y="65"/>
                  </a:lnTo>
                  <a:lnTo>
                    <a:pt x="211" y="65"/>
                  </a:lnTo>
                  <a:lnTo>
                    <a:pt x="211" y="66"/>
                  </a:lnTo>
                  <a:lnTo>
                    <a:pt x="210" y="68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7" y="71"/>
                  </a:lnTo>
                  <a:lnTo>
                    <a:pt x="208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3" y="72"/>
                  </a:lnTo>
                  <a:lnTo>
                    <a:pt x="213" y="74"/>
                  </a:lnTo>
                  <a:lnTo>
                    <a:pt x="214" y="76"/>
                  </a:lnTo>
                  <a:lnTo>
                    <a:pt x="214" y="76"/>
                  </a:lnTo>
                  <a:lnTo>
                    <a:pt x="216" y="77"/>
                  </a:lnTo>
                  <a:lnTo>
                    <a:pt x="218" y="77"/>
                  </a:lnTo>
                  <a:lnTo>
                    <a:pt x="219" y="77"/>
                  </a:lnTo>
                  <a:lnTo>
                    <a:pt x="221" y="77"/>
                  </a:lnTo>
                  <a:lnTo>
                    <a:pt x="221" y="77"/>
                  </a:lnTo>
                  <a:lnTo>
                    <a:pt x="222" y="79"/>
                  </a:lnTo>
                  <a:lnTo>
                    <a:pt x="222" y="77"/>
                  </a:lnTo>
                  <a:lnTo>
                    <a:pt x="224" y="74"/>
                  </a:lnTo>
                  <a:lnTo>
                    <a:pt x="224" y="76"/>
                  </a:lnTo>
                  <a:lnTo>
                    <a:pt x="225" y="76"/>
                  </a:lnTo>
                  <a:lnTo>
                    <a:pt x="225" y="74"/>
                  </a:lnTo>
                  <a:lnTo>
                    <a:pt x="225" y="74"/>
                  </a:lnTo>
                  <a:lnTo>
                    <a:pt x="225" y="72"/>
                  </a:lnTo>
                  <a:lnTo>
                    <a:pt x="225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7" y="72"/>
                  </a:lnTo>
                  <a:lnTo>
                    <a:pt x="229" y="72"/>
                  </a:lnTo>
                  <a:lnTo>
                    <a:pt x="229" y="72"/>
                  </a:lnTo>
                  <a:lnTo>
                    <a:pt x="229" y="74"/>
                  </a:lnTo>
                  <a:lnTo>
                    <a:pt x="230" y="74"/>
                  </a:lnTo>
                  <a:lnTo>
                    <a:pt x="230" y="77"/>
                  </a:lnTo>
                  <a:lnTo>
                    <a:pt x="230" y="77"/>
                  </a:lnTo>
                  <a:lnTo>
                    <a:pt x="232" y="77"/>
                  </a:lnTo>
                  <a:lnTo>
                    <a:pt x="233" y="77"/>
                  </a:lnTo>
                  <a:lnTo>
                    <a:pt x="233" y="77"/>
                  </a:lnTo>
                  <a:lnTo>
                    <a:pt x="235" y="79"/>
                  </a:lnTo>
                  <a:lnTo>
                    <a:pt x="235" y="79"/>
                  </a:lnTo>
                  <a:lnTo>
                    <a:pt x="235" y="80"/>
                  </a:lnTo>
                  <a:lnTo>
                    <a:pt x="235" y="80"/>
                  </a:lnTo>
                  <a:lnTo>
                    <a:pt x="237" y="79"/>
                  </a:lnTo>
                  <a:lnTo>
                    <a:pt x="237" y="79"/>
                  </a:lnTo>
                  <a:lnTo>
                    <a:pt x="238" y="80"/>
                  </a:lnTo>
                  <a:lnTo>
                    <a:pt x="240" y="80"/>
                  </a:lnTo>
                  <a:lnTo>
                    <a:pt x="241" y="82"/>
                  </a:lnTo>
                  <a:lnTo>
                    <a:pt x="241" y="82"/>
                  </a:lnTo>
                  <a:lnTo>
                    <a:pt x="243" y="82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46" y="82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8" y="83"/>
                  </a:lnTo>
                  <a:lnTo>
                    <a:pt x="243" y="87"/>
                  </a:lnTo>
                  <a:lnTo>
                    <a:pt x="243" y="87"/>
                  </a:lnTo>
                  <a:lnTo>
                    <a:pt x="241" y="88"/>
                  </a:lnTo>
                  <a:lnTo>
                    <a:pt x="240" y="88"/>
                  </a:lnTo>
                  <a:lnTo>
                    <a:pt x="240" y="88"/>
                  </a:lnTo>
                  <a:lnTo>
                    <a:pt x="238" y="87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7" y="88"/>
                  </a:lnTo>
                  <a:lnTo>
                    <a:pt x="238" y="90"/>
                  </a:lnTo>
                  <a:lnTo>
                    <a:pt x="237" y="90"/>
                  </a:lnTo>
                  <a:lnTo>
                    <a:pt x="237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5" y="90"/>
                  </a:lnTo>
                  <a:lnTo>
                    <a:pt x="233" y="90"/>
                  </a:lnTo>
                  <a:lnTo>
                    <a:pt x="232" y="91"/>
                  </a:lnTo>
                  <a:lnTo>
                    <a:pt x="232" y="93"/>
                  </a:lnTo>
                  <a:lnTo>
                    <a:pt x="230" y="93"/>
                  </a:lnTo>
                  <a:lnTo>
                    <a:pt x="230" y="93"/>
                  </a:lnTo>
                  <a:lnTo>
                    <a:pt x="229" y="93"/>
                  </a:lnTo>
                  <a:lnTo>
                    <a:pt x="229" y="95"/>
                  </a:lnTo>
                  <a:lnTo>
                    <a:pt x="227" y="95"/>
                  </a:lnTo>
                  <a:lnTo>
                    <a:pt x="227" y="95"/>
                  </a:lnTo>
                  <a:lnTo>
                    <a:pt x="227" y="93"/>
                  </a:lnTo>
                  <a:lnTo>
                    <a:pt x="225" y="93"/>
                  </a:lnTo>
                  <a:lnTo>
                    <a:pt x="225" y="93"/>
                  </a:lnTo>
                  <a:lnTo>
                    <a:pt x="224" y="93"/>
                  </a:lnTo>
                  <a:lnTo>
                    <a:pt x="224" y="93"/>
                  </a:lnTo>
                  <a:lnTo>
                    <a:pt x="222" y="93"/>
                  </a:lnTo>
                  <a:lnTo>
                    <a:pt x="221" y="93"/>
                  </a:lnTo>
                  <a:lnTo>
                    <a:pt x="219" y="93"/>
                  </a:lnTo>
                  <a:lnTo>
                    <a:pt x="218" y="93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3" y="95"/>
                  </a:lnTo>
                  <a:lnTo>
                    <a:pt x="211" y="93"/>
                  </a:lnTo>
                  <a:lnTo>
                    <a:pt x="211" y="93"/>
                  </a:lnTo>
                  <a:lnTo>
                    <a:pt x="210" y="91"/>
                  </a:lnTo>
                  <a:lnTo>
                    <a:pt x="210" y="91"/>
                  </a:lnTo>
                  <a:lnTo>
                    <a:pt x="208" y="91"/>
                  </a:lnTo>
                  <a:lnTo>
                    <a:pt x="208" y="91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08" y="90"/>
                  </a:lnTo>
                  <a:lnTo>
                    <a:pt x="211" y="88"/>
                  </a:lnTo>
                  <a:lnTo>
                    <a:pt x="213" y="87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3" y="85"/>
                  </a:lnTo>
                  <a:lnTo>
                    <a:pt x="211" y="83"/>
                  </a:lnTo>
                  <a:lnTo>
                    <a:pt x="211" y="83"/>
                  </a:lnTo>
                  <a:lnTo>
                    <a:pt x="213" y="83"/>
                  </a:lnTo>
                  <a:lnTo>
                    <a:pt x="213" y="83"/>
                  </a:lnTo>
                  <a:lnTo>
                    <a:pt x="211" y="82"/>
                  </a:lnTo>
                  <a:lnTo>
                    <a:pt x="210" y="80"/>
                  </a:lnTo>
                  <a:lnTo>
                    <a:pt x="208" y="79"/>
                  </a:lnTo>
                  <a:lnTo>
                    <a:pt x="208" y="80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05" y="83"/>
                  </a:lnTo>
                  <a:lnTo>
                    <a:pt x="203" y="83"/>
                  </a:lnTo>
                  <a:lnTo>
                    <a:pt x="199" y="85"/>
                  </a:lnTo>
                  <a:lnTo>
                    <a:pt x="199" y="87"/>
                  </a:lnTo>
                  <a:lnTo>
                    <a:pt x="199" y="87"/>
                  </a:lnTo>
                  <a:lnTo>
                    <a:pt x="197" y="85"/>
                  </a:lnTo>
                  <a:lnTo>
                    <a:pt x="196" y="83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5"/>
                  </a:lnTo>
                  <a:lnTo>
                    <a:pt x="192" y="87"/>
                  </a:lnTo>
                  <a:lnTo>
                    <a:pt x="192" y="87"/>
                  </a:lnTo>
                  <a:lnTo>
                    <a:pt x="191" y="88"/>
                  </a:lnTo>
                  <a:lnTo>
                    <a:pt x="192" y="91"/>
                  </a:lnTo>
                  <a:lnTo>
                    <a:pt x="192" y="93"/>
                  </a:lnTo>
                  <a:lnTo>
                    <a:pt x="191" y="93"/>
                  </a:lnTo>
                  <a:lnTo>
                    <a:pt x="192" y="95"/>
                  </a:lnTo>
                  <a:lnTo>
                    <a:pt x="191" y="95"/>
                  </a:lnTo>
                  <a:lnTo>
                    <a:pt x="189" y="93"/>
                  </a:lnTo>
                  <a:lnTo>
                    <a:pt x="188" y="93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3" y="95"/>
                  </a:lnTo>
                  <a:lnTo>
                    <a:pt x="184" y="95"/>
                  </a:lnTo>
                  <a:lnTo>
                    <a:pt x="188" y="95"/>
                  </a:lnTo>
                  <a:lnTo>
                    <a:pt x="188" y="95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8" y="96"/>
                  </a:lnTo>
                  <a:lnTo>
                    <a:pt x="186" y="96"/>
                  </a:lnTo>
                  <a:lnTo>
                    <a:pt x="184" y="96"/>
                  </a:lnTo>
                  <a:lnTo>
                    <a:pt x="184" y="98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6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4" y="99"/>
                  </a:lnTo>
                  <a:lnTo>
                    <a:pt x="183" y="99"/>
                  </a:lnTo>
                  <a:lnTo>
                    <a:pt x="183" y="99"/>
                  </a:lnTo>
                  <a:lnTo>
                    <a:pt x="183" y="101"/>
                  </a:lnTo>
                  <a:lnTo>
                    <a:pt x="183" y="104"/>
                  </a:lnTo>
                  <a:lnTo>
                    <a:pt x="181" y="104"/>
                  </a:lnTo>
                  <a:lnTo>
                    <a:pt x="180" y="106"/>
                  </a:lnTo>
                  <a:lnTo>
                    <a:pt x="180" y="106"/>
                  </a:lnTo>
                  <a:lnTo>
                    <a:pt x="178" y="106"/>
                  </a:lnTo>
                  <a:lnTo>
                    <a:pt x="177" y="106"/>
                  </a:lnTo>
                  <a:lnTo>
                    <a:pt x="175" y="104"/>
                  </a:lnTo>
                  <a:lnTo>
                    <a:pt x="172" y="104"/>
                  </a:lnTo>
                  <a:lnTo>
                    <a:pt x="170" y="104"/>
                  </a:lnTo>
                  <a:lnTo>
                    <a:pt x="167" y="104"/>
                  </a:lnTo>
                  <a:lnTo>
                    <a:pt x="167" y="106"/>
                  </a:lnTo>
                  <a:lnTo>
                    <a:pt x="166" y="106"/>
                  </a:lnTo>
                  <a:lnTo>
                    <a:pt x="166" y="106"/>
                  </a:lnTo>
                  <a:lnTo>
                    <a:pt x="164" y="110"/>
                  </a:lnTo>
                  <a:lnTo>
                    <a:pt x="164" y="110"/>
                  </a:lnTo>
                  <a:lnTo>
                    <a:pt x="166" y="110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2"/>
                  </a:lnTo>
                  <a:lnTo>
                    <a:pt x="169" y="113"/>
                  </a:lnTo>
                  <a:lnTo>
                    <a:pt x="169" y="113"/>
                  </a:lnTo>
                  <a:lnTo>
                    <a:pt x="170" y="115"/>
                  </a:lnTo>
                  <a:lnTo>
                    <a:pt x="172" y="115"/>
                  </a:lnTo>
                  <a:lnTo>
                    <a:pt x="173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5" y="115"/>
                  </a:lnTo>
                  <a:lnTo>
                    <a:pt x="177" y="117"/>
                  </a:lnTo>
                  <a:lnTo>
                    <a:pt x="175" y="120"/>
                  </a:lnTo>
                  <a:lnTo>
                    <a:pt x="175" y="121"/>
                  </a:lnTo>
                  <a:lnTo>
                    <a:pt x="175" y="123"/>
                  </a:lnTo>
                  <a:lnTo>
                    <a:pt x="177" y="124"/>
                  </a:lnTo>
                  <a:lnTo>
                    <a:pt x="178" y="126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8"/>
                  </a:lnTo>
                  <a:lnTo>
                    <a:pt x="178" y="129"/>
                  </a:lnTo>
                  <a:lnTo>
                    <a:pt x="178" y="131"/>
                  </a:lnTo>
                  <a:lnTo>
                    <a:pt x="177" y="132"/>
                  </a:lnTo>
                  <a:lnTo>
                    <a:pt x="177" y="132"/>
                  </a:lnTo>
                  <a:lnTo>
                    <a:pt x="175" y="134"/>
                  </a:lnTo>
                  <a:lnTo>
                    <a:pt x="173" y="135"/>
                  </a:lnTo>
                  <a:lnTo>
                    <a:pt x="172" y="139"/>
                  </a:lnTo>
                  <a:lnTo>
                    <a:pt x="170" y="139"/>
                  </a:lnTo>
                  <a:lnTo>
                    <a:pt x="170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69" y="143"/>
                  </a:lnTo>
                  <a:lnTo>
                    <a:pt x="169" y="143"/>
                  </a:lnTo>
                  <a:lnTo>
                    <a:pt x="167" y="143"/>
                  </a:lnTo>
                  <a:lnTo>
                    <a:pt x="167" y="143"/>
                  </a:lnTo>
                  <a:lnTo>
                    <a:pt x="166" y="143"/>
                  </a:lnTo>
                  <a:lnTo>
                    <a:pt x="164" y="143"/>
                  </a:lnTo>
                  <a:lnTo>
                    <a:pt x="162" y="143"/>
                  </a:lnTo>
                  <a:lnTo>
                    <a:pt x="161" y="142"/>
                  </a:lnTo>
                  <a:lnTo>
                    <a:pt x="156" y="142"/>
                  </a:lnTo>
                  <a:lnTo>
                    <a:pt x="153" y="142"/>
                  </a:lnTo>
                  <a:lnTo>
                    <a:pt x="153" y="140"/>
                  </a:lnTo>
                  <a:lnTo>
                    <a:pt x="153" y="137"/>
                  </a:lnTo>
                  <a:lnTo>
                    <a:pt x="153" y="134"/>
                  </a:lnTo>
                  <a:lnTo>
                    <a:pt x="155" y="132"/>
                  </a:lnTo>
                  <a:lnTo>
                    <a:pt x="155" y="132"/>
                  </a:lnTo>
                  <a:lnTo>
                    <a:pt x="153" y="131"/>
                  </a:lnTo>
                  <a:lnTo>
                    <a:pt x="153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48" y="129"/>
                  </a:lnTo>
                  <a:lnTo>
                    <a:pt x="147" y="128"/>
                  </a:lnTo>
                  <a:lnTo>
                    <a:pt x="147" y="128"/>
                  </a:lnTo>
                  <a:lnTo>
                    <a:pt x="145" y="126"/>
                  </a:lnTo>
                  <a:lnTo>
                    <a:pt x="143" y="126"/>
                  </a:lnTo>
                  <a:lnTo>
                    <a:pt x="142" y="126"/>
                  </a:lnTo>
                  <a:lnTo>
                    <a:pt x="140" y="128"/>
                  </a:lnTo>
                  <a:lnTo>
                    <a:pt x="140" y="128"/>
                  </a:lnTo>
                  <a:lnTo>
                    <a:pt x="139" y="128"/>
                  </a:lnTo>
                  <a:lnTo>
                    <a:pt x="136" y="124"/>
                  </a:lnTo>
                  <a:lnTo>
                    <a:pt x="131" y="121"/>
                  </a:lnTo>
                  <a:lnTo>
                    <a:pt x="128" y="120"/>
                  </a:lnTo>
                  <a:lnTo>
                    <a:pt x="126" y="118"/>
                  </a:lnTo>
                  <a:lnTo>
                    <a:pt x="125" y="118"/>
                  </a:lnTo>
                  <a:lnTo>
                    <a:pt x="123" y="117"/>
                  </a:lnTo>
                  <a:lnTo>
                    <a:pt x="120" y="115"/>
                  </a:lnTo>
                  <a:lnTo>
                    <a:pt x="118" y="115"/>
                  </a:lnTo>
                  <a:lnTo>
                    <a:pt x="115" y="113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09" y="107"/>
                  </a:lnTo>
                  <a:lnTo>
                    <a:pt x="106" y="106"/>
                  </a:lnTo>
                  <a:lnTo>
                    <a:pt x="102" y="104"/>
                  </a:lnTo>
                  <a:lnTo>
                    <a:pt x="101" y="102"/>
                  </a:lnTo>
                  <a:lnTo>
                    <a:pt x="96" y="99"/>
                  </a:lnTo>
                  <a:lnTo>
                    <a:pt x="95" y="98"/>
                  </a:lnTo>
                  <a:lnTo>
                    <a:pt x="95" y="98"/>
                  </a:lnTo>
                  <a:lnTo>
                    <a:pt x="93" y="96"/>
                  </a:lnTo>
                  <a:lnTo>
                    <a:pt x="93" y="91"/>
                  </a:lnTo>
                  <a:lnTo>
                    <a:pt x="91" y="90"/>
                  </a:lnTo>
                  <a:lnTo>
                    <a:pt x="90" y="88"/>
                  </a:lnTo>
                  <a:lnTo>
                    <a:pt x="88" y="85"/>
                  </a:lnTo>
                  <a:lnTo>
                    <a:pt x="87" y="82"/>
                  </a:lnTo>
                  <a:lnTo>
                    <a:pt x="87" y="80"/>
                  </a:lnTo>
                  <a:lnTo>
                    <a:pt x="85" y="79"/>
                  </a:lnTo>
                  <a:lnTo>
                    <a:pt x="84" y="77"/>
                  </a:lnTo>
                  <a:lnTo>
                    <a:pt x="82" y="76"/>
                  </a:lnTo>
                  <a:lnTo>
                    <a:pt x="80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9" y="76"/>
                  </a:lnTo>
                  <a:lnTo>
                    <a:pt x="77" y="77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4" y="77"/>
                  </a:lnTo>
                  <a:lnTo>
                    <a:pt x="71" y="76"/>
                  </a:lnTo>
                  <a:lnTo>
                    <a:pt x="71" y="76"/>
                  </a:lnTo>
                  <a:lnTo>
                    <a:pt x="69" y="76"/>
                  </a:lnTo>
                  <a:lnTo>
                    <a:pt x="66" y="77"/>
                  </a:lnTo>
                  <a:lnTo>
                    <a:pt x="65" y="76"/>
                  </a:lnTo>
                  <a:lnTo>
                    <a:pt x="61" y="74"/>
                  </a:lnTo>
                  <a:lnTo>
                    <a:pt x="60" y="74"/>
                  </a:lnTo>
                  <a:lnTo>
                    <a:pt x="58" y="72"/>
                  </a:lnTo>
                  <a:lnTo>
                    <a:pt x="58" y="72"/>
                  </a:lnTo>
                  <a:lnTo>
                    <a:pt x="60" y="71"/>
                  </a:lnTo>
                  <a:lnTo>
                    <a:pt x="60" y="69"/>
                  </a:lnTo>
                  <a:lnTo>
                    <a:pt x="60" y="69"/>
                  </a:lnTo>
                  <a:lnTo>
                    <a:pt x="60" y="68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58" y="63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5" y="58"/>
                  </a:lnTo>
                  <a:lnTo>
                    <a:pt x="50" y="58"/>
                  </a:lnTo>
                  <a:lnTo>
                    <a:pt x="49" y="57"/>
                  </a:lnTo>
                  <a:lnTo>
                    <a:pt x="47" y="57"/>
                  </a:lnTo>
                  <a:lnTo>
                    <a:pt x="47" y="55"/>
                  </a:lnTo>
                  <a:lnTo>
                    <a:pt x="46" y="54"/>
                  </a:lnTo>
                  <a:lnTo>
                    <a:pt x="46" y="54"/>
                  </a:lnTo>
                  <a:lnTo>
                    <a:pt x="44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39" y="50"/>
                  </a:lnTo>
                  <a:lnTo>
                    <a:pt x="38" y="49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5" y="52"/>
                  </a:lnTo>
                  <a:lnTo>
                    <a:pt x="33" y="50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32" y="54"/>
                  </a:lnTo>
                  <a:lnTo>
                    <a:pt x="33" y="54"/>
                  </a:lnTo>
                  <a:lnTo>
                    <a:pt x="35" y="55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6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8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2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8" y="55"/>
                  </a:lnTo>
                  <a:lnTo>
                    <a:pt x="28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5" y="60"/>
                  </a:lnTo>
                  <a:lnTo>
                    <a:pt x="24" y="60"/>
                  </a:lnTo>
                  <a:lnTo>
                    <a:pt x="22" y="58"/>
                  </a:lnTo>
                  <a:lnTo>
                    <a:pt x="20" y="57"/>
                  </a:lnTo>
                  <a:lnTo>
                    <a:pt x="19" y="58"/>
                  </a:lnTo>
                  <a:lnTo>
                    <a:pt x="17" y="60"/>
                  </a:lnTo>
                  <a:lnTo>
                    <a:pt x="16" y="63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4" y="66"/>
                  </a:lnTo>
                  <a:lnTo>
                    <a:pt x="14" y="69"/>
                  </a:lnTo>
                  <a:lnTo>
                    <a:pt x="16" y="72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4"/>
                  </a:lnTo>
                  <a:lnTo>
                    <a:pt x="16" y="76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8" y="76"/>
                  </a:lnTo>
                  <a:lnTo>
                    <a:pt x="3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1"/>
                  </a:lnTo>
                  <a:lnTo>
                    <a:pt x="2" y="9"/>
                  </a:lnTo>
                  <a:lnTo>
                    <a:pt x="5" y="9"/>
                  </a:lnTo>
                  <a:lnTo>
                    <a:pt x="6" y="8"/>
                  </a:lnTo>
                  <a:lnTo>
                    <a:pt x="9" y="8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2" y="5"/>
                  </a:lnTo>
                  <a:lnTo>
                    <a:pt x="24" y="3"/>
                  </a:lnTo>
                  <a:lnTo>
                    <a:pt x="28" y="3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7" name="Freeform 23">
              <a:extLst>
                <a:ext uri="{FF2B5EF4-FFF2-40B4-BE49-F238E27FC236}">
                  <a16:creationId xmlns:a16="http://schemas.microsoft.com/office/drawing/2014/main" id="{EFA33438-A15D-BA3C-3C80-9768A112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7902" y="5285276"/>
              <a:ext cx="148141" cy="150091"/>
            </a:xfrm>
            <a:custGeom>
              <a:avLst/>
              <a:gdLst>
                <a:gd name="T0" fmla="*/ 25 w 76"/>
                <a:gd name="T1" fmla="*/ 2 h 77"/>
                <a:gd name="T2" fmla="*/ 33 w 76"/>
                <a:gd name="T3" fmla="*/ 10 h 77"/>
                <a:gd name="T4" fmla="*/ 35 w 76"/>
                <a:gd name="T5" fmla="*/ 14 h 77"/>
                <a:gd name="T6" fmla="*/ 36 w 76"/>
                <a:gd name="T7" fmla="*/ 16 h 77"/>
                <a:gd name="T8" fmla="*/ 39 w 76"/>
                <a:gd name="T9" fmla="*/ 14 h 77"/>
                <a:gd name="T10" fmla="*/ 41 w 76"/>
                <a:gd name="T11" fmla="*/ 13 h 77"/>
                <a:gd name="T12" fmla="*/ 41 w 76"/>
                <a:gd name="T13" fmla="*/ 13 h 77"/>
                <a:gd name="T14" fmla="*/ 44 w 76"/>
                <a:gd name="T15" fmla="*/ 16 h 77"/>
                <a:gd name="T16" fmla="*/ 46 w 76"/>
                <a:gd name="T17" fmla="*/ 17 h 77"/>
                <a:gd name="T18" fmla="*/ 49 w 76"/>
                <a:gd name="T19" fmla="*/ 19 h 77"/>
                <a:gd name="T20" fmla="*/ 57 w 76"/>
                <a:gd name="T21" fmla="*/ 22 h 77"/>
                <a:gd name="T22" fmla="*/ 61 w 76"/>
                <a:gd name="T23" fmla="*/ 27 h 77"/>
                <a:gd name="T24" fmla="*/ 65 w 76"/>
                <a:gd name="T25" fmla="*/ 28 h 77"/>
                <a:gd name="T26" fmla="*/ 68 w 76"/>
                <a:gd name="T27" fmla="*/ 32 h 77"/>
                <a:gd name="T28" fmla="*/ 69 w 76"/>
                <a:gd name="T29" fmla="*/ 35 h 77"/>
                <a:gd name="T30" fmla="*/ 74 w 76"/>
                <a:gd name="T31" fmla="*/ 40 h 77"/>
                <a:gd name="T32" fmla="*/ 76 w 76"/>
                <a:gd name="T33" fmla="*/ 41 h 77"/>
                <a:gd name="T34" fmla="*/ 74 w 76"/>
                <a:gd name="T35" fmla="*/ 43 h 77"/>
                <a:gd name="T36" fmla="*/ 74 w 76"/>
                <a:gd name="T37" fmla="*/ 44 h 77"/>
                <a:gd name="T38" fmla="*/ 72 w 76"/>
                <a:gd name="T39" fmla="*/ 46 h 77"/>
                <a:gd name="T40" fmla="*/ 69 w 76"/>
                <a:gd name="T41" fmla="*/ 47 h 77"/>
                <a:gd name="T42" fmla="*/ 71 w 76"/>
                <a:gd name="T43" fmla="*/ 51 h 77"/>
                <a:gd name="T44" fmla="*/ 71 w 76"/>
                <a:gd name="T45" fmla="*/ 54 h 77"/>
                <a:gd name="T46" fmla="*/ 71 w 76"/>
                <a:gd name="T47" fmla="*/ 55 h 77"/>
                <a:gd name="T48" fmla="*/ 71 w 76"/>
                <a:gd name="T49" fmla="*/ 57 h 77"/>
                <a:gd name="T50" fmla="*/ 74 w 76"/>
                <a:gd name="T51" fmla="*/ 58 h 77"/>
                <a:gd name="T52" fmla="*/ 71 w 76"/>
                <a:gd name="T53" fmla="*/ 63 h 77"/>
                <a:gd name="T54" fmla="*/ 65 w 76"/>
                <a:gd name="T55" fmla="*/ 71 h 77"/>
                <a:gd name="T56" fmla="*/ 58 w 76"/>
                <a:gd name="T57" fmla="*/ 74 h 77"/>
                <a:gd name="T58" fmla="*/ 46 w 76"/>
                <a:gd name="T59" fmla="*/ 77 h 77"/>
                <a:gd name="T60" fmla="*/ 38 w 76"/>
                <a:gd name="T61" fmla="*/ 76 h 77"/>
                <a:gd name="T62" fmla="*/ 31 w 76"/>
                <a:gd name="T63" fmla="*/ 77 h 77"/>
                <a:gd name="T64" fmla="*/ 24 w 76"/>
                <a:gd name="T65" fmla="*/ 73 h 77"/>
                <a:gd name="T66" fmla="*/ 9 w 76"/>
                <a:gd name="T67" fmla="*/ 69 h 77"/>
                <a:gd name="T68" fmla="*/ 6 w 76"/>
                <a:gd name="T69" fmla="*/ 66 h 77"/>
                <a:gd name="T70" fmla="*/ 0 w 76"/>
                <a:gd name="T71" fmla="*/ 57 h 77"/>
                <a:gd name="T72" fmla="*/ 1 w 76"/>
                <a:gd name="T73" fmla="*/ 49 h 77"/>
                <a:gd name="T74" fmla="*/ 5 w 76"/>
                <a:gd name="T75" fmla="*/ 47 h 77"/>
                <a:gd name="T76" fmla="*/ 5 w 76"/>
                <a:gd name="T77" fmla="*/ 43 h 77"/>
                <a:gd name="T78" fmla="*/ 5 w 76"/>
                <a:gd name="T79" fmla="*/ 35 h 77"/>
                <a:gd name="T80" fmla="*/ 3 w 76"/>
                <a:gd name="T81" fmla="*/ 32 h 77"/>
                <a:gd name="T82" fmla="*/ 3 w 76"/>
                <a:gd name="T83" fmla="*/ 28 h 77"/>
                <a:gd name="T84" fmla="*/ 6 w 76"/>
                <a:gd name="T85" fmla="*/ 27 h 77"/>
                <a:gd name="T86" fmla="*/ 6 w 76"/>
                <a:gd name="T87" fmla="*/ 24 h 77"/>
                <a:gd name="T88" fmla="*/ 6 w 76"/>
                <a:gd name="T89" fmla="*/ 21 h 77"/>
                <a:gd name="T90" fmla="*/ 8 w 76"/>
                <a:gd name="T91" fmla="*/ 16 h 77"/>
                <a:gd name="T92" fmla="*/ 8 w 76"/>
                <a:gd name="T93" fmla="*/ 13 h 77"/>
                <a:gd name="T94" fmla="*/ 9 w 76"/>
                <a:gd name="T95" fmla="*/ 10 h 77"/>
                <a:gd name="T96" fmla="*/ 11 w 76"/>
                <a:gd name="T97" fmla="*/ 5 h 77"/>
                <a:gd name="T98" fmla="*/ 12 w 76"/>
                <a:gd name="T99" fmla="*/ 2 h 77"/>
                <a:gd name="T100" fmla="*/ 17 w 76"/>
                <a:gd name="T101" fmla="*/ 3 h 77"/>
                <a:gd name="T102" fmla="*/ 20 w 76"/>
                <a:gd name="T10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6" h="77">
                  <a:moveTo>
                    <a:pt x="22" y="0"/>
                  </a:moveTo>
                  <a:lnTo>
                    <a:pt x="24" y="0"/>
                  </a:lnTo>
                  <a:lnTo>
                    <a:pt x="25" y="2"/>
                  </a:lnTo>
                  <a:lnTo>
                    <a:pt x="30" y="5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5" y="16"/>
                  </a:lnTo>
                  <a:lnTo>
                    <a:pt x="36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9" y="14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6" y="16"/>
                  </a:lnTo>
                  <a:lnTo>
                    <a:pt x="46" y="17"/>
                  </a:lnTo>
                  <a:lnTo>
                    <a:pt x="46" y="17"/>
                  </a:lnTo>
                  <a:lnTo>
                    <a:pt x="47" y="19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2" y="21"/>
                  </a:lnTo>
                  <a:lnTo>
                    <a:pt x="55" y="22"/>
                  </a:lnTo>
                  <a:lnTo>
                    <a:pt x="57" y="22"/>
                  </a:lnTo>
                  <a:lnTo>
                    <a:pt x="57" y="24"/>
                  </a:lnTo>
                  <a:lnTo>
                    <a:pt x="58" y="25"/>
                  </a:lnTo>
                  <a:lnTo>
                    <a:pt x="61" y="27"/>
                  </a:lnTo>
                  <a:lnTo>
                    <a:pt x="63" y="28"/>
                  </a:lnTo>
                  <a:lnTo>
                    <a:pt x="65" y="28"/>
                  </a:lnTo>
                  <a:lnTo>
                    <a:pt x="65" y="28"/>
                  </a:lnTo>
                  <a:lnTo>
                    <a:pt x="66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2"/>
                  </a:lnTo>
                  <a:lnTo>
                    <a:pt x="68" y="33"/>
                  </a:lnTo>
                  <a:lnTo>
                    <a:pt x="69" y="35"/>
                  </a:lnTo>
                  <a:lnTo>
                    <a:pt x="69" y="36"/>
                  </a:lnTo>
                  <a:lnTo>
                    <a:pt x="71" y="38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4" y="44"/>
                  </a:lnTo>
                  <a:lnTo>
                    <a:pt x="74" y="44"/>
                  </a:lnTo>
                  <a:lnTo>
                    <a:pt x="72" y="46"/>
                  </a:lnTo>
                  <a:lnTo>
                    <a:pt x="72" y="46"/>
                  </a:lnTo>
                  <a:lnTo>
                    <a:pt x="71" y="46"/>
                  </a:lnTo>
                  <a:lnTo>
                    <a:pt x="69" y="47"/>
                  </a:lnTo>
                  <a:lnTo>
                    <a:pt x="69" y="47"/>
                  </a:lnTo>
                  <a:lnTo>
                    <a:pt x="69" y="49"/>
                  </a:lnTo>
                  <a:lnTo>
                    <a:pt x="69" y="51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4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5"/>
                  </a:lnTo>
                  <a:lnTo>
                    <a:pt x="71" y="57"/>
                  </a:lnTo>
                  <a:lnTo>
                    <a:pt x="71" y="57"/>
                  </a:lnTo>
                  <a:lnTo>
                    <a:pt x="72" y="57"/>
                  </a:lnTo>
                  <a:lnTo>
                    <a:pt x="72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3"/>
                  </a:lnTo>
                  <a:lnTo>
                    <a:pt x="68" y="66"/>
                  </a:lnTo>
                  <a:lnTo>
                    <a:pt x="68" y="68"/>
                  </a:lnTo>
                  <a:lnTo>
                    <a:pt x="65" y="71"/>
                  </a:lnTo>
                  <a:lnTo>
                    <a:pt x="61" y="73"/>
                  </a:lnTo>
                  <a:lnTo>
                    <a:pt x="60" y="73"/>
                  </a:lnTo>
                  <a:lnTo>
                    <a:pt x="58" y="74"/>
                  </a:lnTo>
                  <a:lnTo>
                    <a:pt x="50" y="77"/>
                  </a:lnTo>
                  <a:lnTo>
                    <a:pt x="49" y="77"/>
                  </a:lnTo>
                  <a:lnTo>
                    <a:pt x="46" y="77"/>
                  </a:lnTo>
                  <a:lnTo>
                    <a:pt x="44" y="76"/>
                  </a:lnTo>
                  <a:lnTo>
                    <a:pt x="39" y="74"/>
                  </a:lnTo>
                  <a:lnTo>
                    <a:pt x="38" y="76"/>
                  </a:lnTo>
                  <a:lnTo>
                    <a:pt x="33" y="77"/>
                  </a:lnTo>
                  <a:lnTo>
                    <a:pt x="33" y="77"/>
                  </a:lnTo>
                  <a:lnTo>
                    <a:pt x="31" y="77"/>
                  </a:lnTo>
                  <a:lnTo>
                    <a:pt x="30" y="76"/>
                  </a:lnTo>
                  <a:lnTo>
                    <a:pt x="28" y="74"/>
                  </a:lnTo>
                  <a:lnTo>
                    <a:pt x="24" y="73"/>
                  </a:lnTo>
                  <a:lnTo>
                    <a:pt x="19" y="69"/>
                  </a:lnTo>
                  <a:lnTo>
                    <a:pt x="12" y="69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3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1" y="51"/>
                  </a:lnTo>
                  <a:lnTo>
                    <a:pt x="1" y="49"/>
                  </a:lnTo>
                  <a:lnTo>
                    <a:pt x="1" y="49"/>
                  </a:lnTo>
                  <a:lnTo>
                    <a:pt x="3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3" y="38"/>
                  </a:lnTo>
                  <a:lnTo>
                    <a:pt x="5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3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5" y="27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6" y="21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0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5"/>
                  </a:lnTo>
                  <a:lnTo>
                    <a:pt x="11" y="3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8" name="Freeform 24">
              <a:extLst>
                <a:ext uri="{FF2B5EF4-FFF2-40B4-BE49-F238E27FC236}">
                  <a16:creationId xmlns:a16="http://schemas.microsoft.com/office/drawing/2014/main" id="{3DEAA67B-AA0E-F7AE-99BD-F6877CB563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598" y="2909174"/>
              <a:ext cx="2627550" cy="970712"/>
            </a:xfrm>
            <a:custGeom>
              <a:avLst/>
              <a:gdLst>
                <a:gd name="T0" fmla="*/ 55 w 1348"/>
                <a:gd name="T1" fmla="*/ 474 h 498"/>
                <a:gd name="T2" fmla="*/ 1 w 1348"/>
                <a:gd name="T3" fmla="*/ 452 h 498"/>
                <a:gd name="T4" fmla="*/ 1144 w 1348"/>
                <a:gd name="T5" fmla="*/ 411 h 498"/>
                <a:gd name="T6" fmla="*/ 910 w 1348"/>
                <a:gd name="T7" fmla="*/ 368 h 498"/>
                <a:gd name="T8" fmla="*/ 987 w 1348"/>
                <a:gd name="T9" fmla="*/ 335 h 498"/>
                <a:gd name="T10" fmla="*/ 1138 w 1348"/>
                <a:gd name="T11" fmla="*/ 315 h 498"/>
                <a:gd name="T12" fmla="*/ 583 w 1348"/>
                <a:gd name="T13" fmla="*/ 266 h 498"/>
                <a:gd name="T14" fmla="*/ 1242 w 1348"/>
                <a:gd name="T15" fmla="*/ 175 h 498"/>
                <a:gd name="T16" fmla="*/ 1253 w 1348"/>
                <a:gd name="T17" fmla="*/ 151 h 498"/>
                <a:gd name="T18" fmla="*/ 1173 w 1348"/>
                <a:gd name="T19" fmla="*/ 115 h 498"/>
                <a:gd name="T20" fmla="*/ 1058 w 1348"/>
                <a:gd name="T21" fmla="*/ 75 h 498"/>
                <a:gd name="T22" fmla="*/ 1078 w 1348"/>
                <a:gd name="T23" fmla="*/ 66 h 498"/>
                <a:gd name="T24" fmla="*/ 1099 w 1348"/>
                <a:gd name="T25" fmla="*/ 55 h 498"/>
                <a:gd name="T26" fmla="*/ 1045 w 1348"/>
                <a:gd name="T27" fmla="*/ 34 h 498"/>
                <a:gd name="T28" fmla="*/ 544 w 1348"/>
                <a:gd name="T29" fmla="*/ 31 h 498"/>
                <a:gd name="T30" fmla="*/ 542 w 1348"/>
                <a:gd name="T31" fmla="*/ 22 h 498"/>
                <a:gd name="T32" fmla="*/ 947 w 1348"/>
                <a:gd name="T33" fmla="*/ 11 h 498"/>
                <a:gd name="T34" fmla="*/ 992 w 1348"/>
                <a:gd name="T35" fmla="*/ 42 h 498"/>
                <a:gd name="T36" fmla="*/ 1034 w 1348"/>
                <a:gd name="T37" fmla="*/ 41 h 498"/>
                <a:gd name="T38" fmla="*/ 1088 w 1348"/>
                <a:gd name="T39" fmla="*/ 47 h 498"/>
                <a:gd name="T40" fmla="*/ 1091 w 1348"/>
                <a:gd name="T41" fmla="*/ 63 h 498"/>
                <a:gd name="T42" fmla="*/ 1058 w 1348"/>
                <a:gd name="T43" fmla="*/ 63 h 498"/>
                <a:gd name="T44" fmla="*/ 1048 w 1348"/>
                <a:gd name="T45" fmla="*/ 102 h 498"/>
                <a:gd name="T46" fmla="*/ 1069 w 1348"/>
                <a:gd name="T47" fmla="*/ 116 h 498"/>
                <a:gd name="T48" fmla="*/ 1080 w 1348"/>
                <a:gd name="T49" fmla="*/ 80 h 498"/>
                <a:gd name="T50" fmla="*/ 1111 w 1348"/>
                <a:gd name="T51" fmla="*/ 77 h 498"/>
                <a:gd name="T52" fmla="*/ 1111 w 1348"/>
                <a:gd name="T53" fmla="*/ 97 h 498"/>
                <a:gd name="T54" fmla="*/ 1113 w 1348"/>
                <a:gd name="T55" fmla="*/ 138 h 498"/>
                <a:gd name="T56" fmla="*/ 1174 w 1348"/>
                <a:gd name="T57" fmla="*/ 115 h 498"/>
                <a:gd name="T58" fmla="*/ 1214 w 1348"/>
                <a:gd name="T59" fmla="*/ 97 h 498"/>
                <a:gd name="T60" fmla="*/ 1297 w 1348"/>
                <a:gd name="T61" fmla="*/ 66 h 498"/>
                <a:gd name="T62" fmla="*/ 1335 w 1348"/>
                <a:gd name="T63" fmla="*/ 64 h 498"/>
                <a:gd name="T64" fmla="*/ 1332 w 1348"/>
                <a:gd name="T65" fmla="*/ 89 h 498"/>
                <a:gd name="T66" fmla="*/ 1307 w 1348"/>
                <a:gd name="T67" fmla="*/ 101 h 498"/>
                <a:gd name="T68" fmla="*/ 1302 w 1348"/>
                <a:gd name="T69" fmla="*/ 130 h 498"/>
                <a:gd name="T70" fmla="*/ 1247 w 1348"/>
                <a:gd name="T71" fmla="*/ 146 h 498"/>
                <a:gd name="T72" fmla="*/ 1225 w 1348"/>
                <a:gd name="T73" fmla="*/ 171 h 498"/>
                <a:gd name="T74" fmla="*/ 1222 w 1348"/>
                <a:gd name="T75" fmla="*/ 203 h 498"/>
                <a:gd name="T76" fmla="*/ 1219 w 1348"/>
                <a:gd name="T77" fmla="*/ 176 h 498"/>
                <a:gd name="T78" fmla="*/ 1211 w 1348"/>
                <a:gd name="T79" fmla="*/ 195 h 498"/>
                <a:gd name="T80" fmla="*/ 1206 w 1348"/>
                <a:gd name="T81" fmla="*/ 203 h 498"/>
                <a:gd name="T82" fmla="*/ 1222 w 1348"/>
                <a:gd name="T83" fmla="*/ 231 h 498"/>
                <a:gd name="T84" fmla="*/ 1215 w 1348"/>
                <a:gd name="T85" fmla="*/ 244 h 498"/>
                <a:gd name="T86" fmla="*/ 1190 w 1348"/>
                <a:gd name="T87" fmla="*/ 264 h 498"/>
                <a:gd name="T88" fmla="*/ 1149 w 1348"/>
                <a:gd name="T89" fmla="*/ 294 h 498"/>
                <a:gd name="T90" fmla="*/ 1151 w 1348"/>
                <a:gd name="T91" fmla="*/ 356 h 498"/>
                <a:gd name="T92" fmla="*/ 1144 w 1348"/>
                <a:gd name="T93" fmla="*/ 401 h 498"/>
                <a:gd name="T94" fmla="*/ 1119 w 1348"/>
                <a:gd name="T95" fmla="*/ 365 h 498"/>
                <a:gd name="T96" fmla="*/ 1069 w 1348"/>
                <a:gd name="T97" fmla="*/ 321 h 498"/>
                <a:gd name="T98" fmla="*/ 1020 w 1348"/>
                <a:gd name="T99" fmla="*/ 327 h 498"/>
                <a:gd name="T100" fmla="*/ 1026 w 1348"/>
                <a:gd name="T101" fmla="*/ 343 h 498"/>
                <a:gd name="T102" fmla="*/ 984 w 1348"/>
                <a:gd name="T103" fmla="*/ 335 h 498"/>
                <a:gd name="T104" fmla="*/ 925 w 1348"/>
                <a:gd name="T105" fmla="*/ 353 h 498"/>
                <a:gd name="T106" fmla="*/ 906 w 1348"/>
                <a:gd name="T107" fmla="*/ 378 h 498"/>
                <a:gd name="T108" fmla="*/ 864 w 1348"/>
                <a:gd name="T109" fmla="*/ 351 h 498"/>
                <a:gd name="T110" fmla="*/ 790 w 1348"/>
                <a:gd name="T111" fmla="*/ 313 h 498"/>
                <a:gd name="T112" fmla="*/ 621 w 1348"/>
                <a:gd name="T113" fmla="*/ 283 h 498"/>
                <a:gd name="T114" fmla="*/ 553 w 1348"/>
                <a:gd name="T115" fmla="*/ 217 h 498"/>
                <a:gd name="T116" fmla="*/ 537 w 1348"/>
                <a:gd name="T117" fmla="*/ 200 h 498"/>
                <a:gd name="T118" fmla="*/ 520 w 1348"/>
                <a:gd name="T119" fmla="*/ 107 h 498"/>
                <a:gd name="T120" fmla="*/ 522 w 1348"/>
                <a:gd name="T121" fmla="*/ 42 h 498"/>
                <a:gd name="T122" fmla="*/ 544 w 1348"/>
                <a:gd name="T123" fmla="*/ 28 h 498"/>
                <a:gd name="T124" fmla="*/ 548 w 1348"/>
                <a:gd name="T125" fmla="*/ 25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48" h="498">
                  <a:moveTo>
                    <a:pt x="63" y="479"/>
                  </a:moveTo>
                  <a:lnTo>
                    <a:pt x="66" y="480"/>
                  </a:lnTo>
                  <a:lnTo>
                    <a:pt x="72" y="483"/>
                  </a:lnTo>
                  <a:lnTo>
                    <a:pt x="74" y="485"/>
                  </a:lnTo>
                  <a:lnTo>
                    <a:pt x="74" y="487"/>
                  </a:lnTo>
                  <a:lnTo>
                    <a:pt x="75" y="487"/>
                  </a:lnTo>
                  <a:lnTo>
                    <a:pt x="75" y="488"/>
                  </a:lnTo>
                  <a:lnTo>
                    <a:pt x="77" y="490"/>
                  </a:lnTo>
                  <a:lnTo>
                    <a:pt x="79" y="490"/>
                  </a:lnTo>
                  <a:lnTo>
                    <a:pt x="77" y="491"/>
                  </a:lnTo>
                  <a:lnTo>
                    <a:pt x="74" y="493"/>
                  </a:lnTo>
                  <a:lnTo>
                    <a:pt x="71" y="493"/>
                  </a:lnTo>
                  <a:lnTo>
                    <a:pt x="67" y="496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6" y="498"/>
                  </a:lnTo>
                  <a:lnTo>
                    <a:pt x="63" y="496"/>
                  </a:lnTo>
                  <a:lnTo>
                    <a:pt x="63" y="496"/>
                  </a:lnTo>
                  <a:lnTo>
                    <a:pt x="63" y="491"/>
                  </a:lnTo>
                  <a:lnTo>
                    <a:pt x="61" y="488"/>
                  </a:lnTo>
                  <a:lnTo>
                    <a:pt x="60" y="487"/>
                  </a:lnTo>
                  <a:lnTo>
                    <a:pt x="61" y="485"/>
                  </a:lnTo>
                  <a:lnTo>
                    <a:pt x="61" y="483"/>
                  </a:lnTo>
                  <a:lnTo>
                    <a:pt x="63" y="482"/>
                  </a:lnTo>
                  <a:lnTo>
                    <a:pt x="63" y="480"/>
                  </a:lnTo>
                  <a:lnTo>
                    <a:pt x="63" y="479"/>
                  </a:lnTo>
                  <a:lnTo>
                    <a:pt x="63" y="479"/>
                  </a:lnTo>
                  <a:close/>
                  <a:moveTo>
                    <a:pt x="47" y="469"/>
                  </a:moveTo>
                  <a:lnTo>
                    <a:pt x="49" y="469"/>
                  </a:lnTo>
                  <a:lnTo>
                    <a:pt x="49" y="469"/>
                  </a:lnTo>
                  <a:lnTo>
                    <a:pt x="49" y="471"/>
                  </a:lnTo>
                  <a:lnTo>
                    <a:pt x="49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7" y="471"/>
                  </a:lnTo>
                  <a:lnTo>
                    <a:pt x="45" y="469"/>
                  </a:lnTo>
                  <a:lnTo>
                    <a:pt x="47" y="469"/>
                  </a:lnTo>
                  <a:close/>
                  <a:moveTo>
                    <a:pt x="52" y="468"/>
                  </a:moveTo>
                  <a:lnTo>
                    <a:pt x="53" y="468"/>
                  </a:lnTo>
                  <a:lnTo>
                    <a:pt x="53" y="469"/>
                  </a:lnTo>
                  <a:lnTo>
                    <a:pt x="53" y="469"/>
                  </a:lnTo>
                  <a:lnTo>
                    <a:pt x="55" y="469"/>
                  </a:lnTo>
                  <a:lnTo>
                    <a:pt x="56" y="468"/>
                  </a:lnTo>
                  <a:lnTo>
                    <a:pt x="58" y="469"/>
                  </a:lnTo>
                  <a:lnTo>
                    <a:pt x="60" y="469"/>
                  </a:lnTo>
                  <a:lnTo>
                    <a:pt x="60" y="471"/>
                  </a:lnTo>
                  <a:lnTo>
                    <a:pt x="61" y="471"/>
                  </a:lnTo>
                  <a:lnTo>
                    <a:pt x="61" y="472"/>
                  </a:lnTo>
                  <a:lnTo>
                    <a:pt x="60" y="472"/>
                  </a:lnTo>
                  <a:lnTo>
                    <a:pt x="56" y="472"/>
                  </a:lnTo>
                  <a:lnTo>
                    <a:pt x="56" y="474"/>
                  </a:lnTo>
                  <a:lnTo>
                    <a:pt x="55" y="474"/>
                  </a:lnTo>
                  <a:lnTo>
                    <a:pt x="55" y="474"/>
                  </a:lnTo>
                  <a:lnTo>
                    <a:pt x="55" y="472"/>
                  </a:lnTo>
                  <a:lnTo>
                    <a:pt x="53" y="471"/>
                  </a:lnTo>
                  <a:lnTo>
                    <a:pt x="53" y="471"/>
                  </a:lnTo>
                  <a:lnTo>
                    <a:pt x="52" y="471"/>
                  </a:lnTo>
                  <a:lnTo>
                    <a:pt x="50" y="469"/>
                  </a:lnTo>
                  <a:lnTo>
                    <a:pt x="50" y="468"/>
                  </a:lnTo>
                  <a:lnTo>
                    <a:pt x="52" y="468"/>
                  </a:lnTo>
                  <a:lnTo>
                    <a:pt x="52" y="468"/>
                  </a:lnTo>
                  <a:close/>
                  <a:moveTo>
                    <a:pt x="42" y="464"/>
                  </a:moveTo>
                  <a:lnTo>
                    <a:pt x="44" y="464"/>
                  </a:lnTo>
                  <a:lnTo>
                    <a:pt x="45" y="464"/>
                  </a:lnTo>
                  <a:lnTo>
                    <a:pt x="47" y="464"/>
                  </a:lnTo>
                  <a:lnTo>
                    <a:pt x="47" y="464"/>
                  </a:lnTo>
                  <a:lnTo>
                    <a:pt x="50" y="464"/>
                  </a:lnTo>
                  <a:lnTo>
                    <a:pt x="50" y="464"/>
                  </a:lnTo>
                  <a:lnTo>
                    <a:pt x="50" y="466"/>
                  </a:lnTo>
                  <a:lnTo>
                    <a:pt x="49" y="466"/>
                  </a:lnTo>
                  <a:lnTo>
                    <a:pt x="45" y="466"/>
                  </a:lnTo>
                  <a:lnTo>
                    <a:pt x="42" y="466"/>
                  </a:lnTo>
                  <a:lnTo>
                    <a:pt x="42" y="466"/>
                  </a:lnTo>
                  <a:lnTo>
                    <a:pt x="42" y="464"/>
                  </a:lnTo>
                  <a:lnTo>
                    <a:pt x="42" y="464"/>
                  </a:lnTo>
                  <a:close/>
                  <a:moveTo>
                    <a:pt x="33" y="457"/>
                  </a:moveTo>
                  <a:lnTo>
                    <a:pt x="34" y="460"/>
                  </a:lnTo>
                  <a:lnTo>
                    <a:pt x="34" y="460"/>
                  </a:lnTo>
                  <a:lnTo>
                    <a:pt x="34" y="460"/>
                  </a:lnTo>
                  <a:lnTo>
                    <a:pt x="34" y="461"/>
                  </a:lnTo>
                  <a:lnTo>
                    <a:pt x="34" y="461"/>
                  </a:lnTo>
                  <a:lnTo>
                    <a:pt x="36" y="461"/>
                  </a:lnTo>
                  <a:lnTo>
                    <a:pt x="36" y="461"/>
                  </a:lnTo>
                  <a:lnTo>
                    <a:pt x="36" y="463"/>
                  </a:lnTo>
                  <a:lnTo>
                    <a:pt x="38" y="463"/>
                  </a:lnTo>
                  <a:lnTo>
                    <a:pt x="36" y="463"/>
                  </a:lnTo>
                  <a:lnTo>
                    <a:pt x="34" y="463"/>
                  </a:lnTo>
                  <a:lnTo>
                    <a:pt x="34" y="463"/>
                  </a:lnTo>
                  <a:lnTo>
                    <a:pt x="33" y="463"/>
                  </a:lnTo>
                  <a:lnTo>
                    <a:pt x="33" y="463"/>
                  </a:lnTo>
                  <a:lnTo>
                    <a:pt x="33" y="461"/>
                  </a:lnTo>
                  <a:lnTo>
                    <a:pt x="33" y="461"/>
                  </a:lnTo>
                  <a:lnTo>
                    <a:pt x="31" y="461"/>
                  </a:lnTo>
                  <a:lnTo>
                    <a:pt x="31" y="463"/>
                  </a:lnTo>
                  <a:lnTo>
                    <a:pt x="31" y="463"/>
                  </a:lnTo>
                  <a:lnTo>
                    <a:pt x="30" y="463"/>
                  </a:lnTo>
                  <a:lnTo>
                    <a:pt x="30" y="461"/>
                  </a:lnTo>
                  <a:lnTo>
                    <a:pt x="28" y="460"/>
                  </a:lnTo>
                  <a:lnTo>
                    <a:pt x="28" y="460"/>
                  </a:lnTo>
                  <a:lnTo>
                    <a:pt x="28" y="458"/>
                  </a:lnTo>
                  <a:lnTo>
                    <a:pt x="30" y="458"/>
                  </a:lnTo>
                  <a:lnTo>
                    <a:pt x="31" y="457"/>
                  </a:lnTo>
                  <a:lnTo>
                    <a:pt x="33" y="457"/>
                  </a:lnTo>
                  <a:close/>
                  <a:moveTo>
                    <a:pt x="1" y="452"/>
                  </a:moveTo>
                  <a:lnTo>
                    <a:pt x="3" y="452"/>
                  </a:lnTo>
                  <a:lnTo>
                    <a:pt x="1" y="453"/>
                  </a:lnTo>
                  <a:lnTo>
                    <a:pt x="1" y="453"/>
                  </a:lnTo>
                  <a:lnTo>
                    <a:pt x="1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5"/>
                  </a:lnTo>
                  <a:lnTo>
                    <a:pt x="0" y="453"/>
                  </a:lnTo>
                  <a:lnTo>
                    <a:pt x="0" y="453"/>
                  </a:lnTo>
                  <a:lnTo>
                    <a:pt x="1" y="452"/>
                  </a:lnTo>
                  <a:close/>
                  <a:moveTo>
                    <a:pt x="9" y="449"/>
                  </a:moveTo>
                  <a:lnTo>
                    <a:pt x="12" y="449"/>
                  </a:lnTo>
                  <a:lnTo>
                    <a:pt x="12" y="450"/>
                  </a:lnTo>
                  <a:lnTo>
                    <a:pt x="12" y="450"/>
                  </a:lnTo>
                  <a:lnTo>
                    <a:pt x="12" y="452"/>
                  </a:lnTo>
                  <a:lnTo>
                    <a:pt x="12" y="453"/>
                  </a:lnTo>
                  <a:lnTo>
                    <a:pt x="12" y="453"/>
                  </a:lnTo>
                  <a:lnTo>
                    <a:pt x="11" y="455"/>
                  </a:lnTo>
                  <a:lnTo>
                    <a:pt x="9" y="453"/>
                  </a:lnTo>
                  <a:lnTo>
                    <a:pt x="9" y="453"/>
                  </a:lnTo>
                  <a:lnTo>
                    <a:pt x="8" y="453"/>
                  </a:lnTo>
                  <a:lnTo>
                    <a:pt x="6" y="453"/>
                  </a:lnTo>
                  <a:lnTo>
                    <a:pt x="6" y="452"/>
                  </a:lnTo>
                  <a:lnTo>
                    <a:pt x="6" y="450"/>
                  </a:lnTo>
                  <a:lnTo>
                    <a:pt x="9" y="449"/>
                  </a:lnTo>
                  <a:close/>
                  <a:moveTo>
                    <a:pt x="1133" y="414"/>
                  </a:move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lnTo>
                    <a:pt x="1133" y="414"/>
                  </a:lnTo>
                  <a:close/>
                  <a:moveTo>
                    <a:pt x="1137" y="412"/>
                  </a:moveTo>
                  <a:lnTo>
                    <a:pt x="1137" y="412"/>
                  </a:lnTo>
                  <a:lnTo>
                    <a:pt x="1137" y="412"/>
                  </a:lnTo>
                  <a:lnTo>
                    <a:pt x="1137" y="412"/>
                  </a:lnTo>
                  <a:lnTo>
                    <a:pt x="1135" y="412"/>
                  </a:lnTo>
                  <a:lnTo>
                    <a:pt x="1137" y="412"/>
                  </a:lnTo>
                  <a:lnTo>
                    <a:pt x="1137" y="412"/>
                  </a:lnTo>
                  <a:close/>
                  <a:moveTo>
                    <a:pt x="1138" y="411"/>
                  </a:move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40" y="412"/>
                  </a:lnTo>
                  <a:lnTo>
                    <a:pt x="1138" y="411"/>
                  </a:lnTo>
                  <a:lnTo>
                    <a:pt x="1138" y="411"/>
                  </a:lnTo>
                  <a:close/>
                  <a:moveTo>
                    <a:pt x="1146" y="411"/>
                  </a:moveTo>
                  <a:lnTo>
                    <a:pt x="1144" y="411"/>
                  </a:lnTo>
                  <a:lnTo>
                    <a:pt x="1144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3" y="411"/>
                  </a:lnTo>
                  <a:lnTo>
                    <a:pt x="1146" y="411"/>
                  </a:lnTo>
                  <a:close/>
                  <a:moveTo>
                    <a:pt x="1148" y="409"/>
                  </a:move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lnTo>
                    <a:pt x="1148" y="409"/>
                  </a:lnTo>
                  <a:close/>
                  <a:moveTo>
                    <a:pt x="1151" y="408"/>
                  </a:moveTo>
                  <a:lnTo>
                    <a:pt x="1151" y="408"/>
                  </a:lnTo>
                  <a:lnTo>
                    <a:pt x="1151" y="408"/>
                  </a:lnTo>
                  <a:lnTo>
                    <a:pt x="1149" y="408"/>
                  </a:lnTo>
                  <a:lnTo>
                    <a:pt x="1151" y="408"/>
                  </a:lnTo>
                  <a:close/>
                  <a:moveTo>
                    <a:pt x="1156" y="401"/>
                  </a:moveTo>
                  <a:lnTo>
                    <a:pt x="1154" y="405"/>
                  </a:lnTo>
                  <a:lnTo>
                    <a:pt x="1151" y="408"/>
                  </a:lnTo>
                  <a:lnTo>
                    <a:pt x="1151" y="406"/>
                  </a:lnTo>
                  <a:lnTo>
                    <a:pt x="1152" y="406"/>
                  </a:lnTo>
                  <a:lnTo>
                    <a:pt x="1152" y="405"/>
                  </a:lnTo>
                  <a:lnTo>
                    <a:pt x="1154" y="405"/>
                  </a:lnTo>
                  <a:lnTo>
                    <a:pt x="1154" y="403"/>
                  </a:lnTo>
                  <a:lnTo>
                    <a:pt x="1154" y="403"/>
                  </a:lnTo>
                  <a:lnTo>
                    <a:pt x="1156" y="401"/>
                  </a:lnTo>
                  <a:lnTo>
                    <a:pt x="1156" y="401"/>
                  </a:lnTo>
                  <a:close/>
                  <a:moveTo>
                    <a:pt x="1127" y="383"/>
                  </a:moveTo>
                  <a:lnTo>
                    <a:pt x="1129" y="384"/>
                  </a:lnTo>
                  <a:lnTo>
                    <a:pt x="1129" y="384"/>
                  </a:lnTo>
                  <a:lnTo>
                    <a:pt x="1130" y="384"/>
                  </a:lnTo>
                  <a:lnTo>
                    <a:pt x="1129" y="386"/>
                  </a:lnTo>
                  <a:lnTo>
                    <a:pt x="1129" y="384"/>
                  </a:lnTo>
                  <a:lnTo>
                    <a:pt x="1127" y="384"/>
                  </a:lnTo>
                  <a:lnTo>
                    <a:pt x="1127" y="383"/>
                  </a:lnTo>
                  <a:close/>
                  <a:moveTo>
                    <a:pt x="1129" y="381"/>
                  </a:moveTo>
                  <a:lnTo>
                    <a:pt x="1129" y="381"/>
                  </a:lnTo>
                  <a:lnTo>
                    <a:pt x="1129" y="383"/>
                  </a:lnTo>
                  <a:lnTo>
                    <a:pt x="1129" y="384"/>
                  </a:lnTo>
                  <a:lnTo>
                    <a:pt x="1129" y="383"/>
                  </a:lnTo>
                  <a:lnTo>
                    <a:pt x="1129" y="381"/>
                  </a:lnTo>
                  <a:close/>
                  <a:moveTo>
                    <a:pt x="908" y="373"/>
                  </a:moveTo>
                  <a:lnTo>
                    <a:pt x="908" y="379"/>
                  </a:lnTo>
                  <a:lnTo>
                    <a:pt x="911" y="387"/>
                  </a:lnTo>
                  <a:lnTo>
                    <a:pt x="911" y="389"/>
                  </a:lnTo>
                  <a:lnTo>
                    <a:pt x="911" y="390"/>
                  </a:lnTo>
                  <a:lnTo>
                    <a:pt x="910" y="387"/>
                  </a:lnTo>
                  <a:lnTo>
                    <a:pt x="908" y="379"/>
                  </a:lnTo>
                  <a:lnTo>
                    <a:pt x="908" y="375"/>
                  </a:lnTo>
                  <a:lnTo>
                    <a:pt x="908" y="373"/>
                  </a:lnTo>
                  <a:close/>
                  <a:moveTo>
                    <a:pt x="913" y="364"/>
                  </a:moveTo>
                  <a:lnTo>
                    <a:pt x="910" y="368"/>
                  </a:lnTo>
                  <a:lnTo>
                    <a:pt x="908" y="371"/>
                  </a:lnTo>
                  <a:lnTo>
                    <a:pt x="908" y="373"/>
                  </a:lnTo>
                  <a:lnTo>
                    <a:pt x="908" y="371"/>
                  </a:lnTo>
                  <a:lnTo>
                    <a:pt x="910" y="368"/>
                  </a:lnTo>
                  <a:lnTo>
                    <a:pt x="911" y="364"/>
                  </a:lnTo>
                  <a:lnTo>
                    <a:pt x="913" y="364"/>
                  </a:lnTo>
                  <a:close/>
                  <a:moveTo>
                    <a:pt x="1152" y="364"/>
                  </a:moveTo>
                  <a:lnTo>
                    <a:pt x="1154" y="364"/>
                  </a:lnTo>
                  <a:lnTo>
                    <a:pt x="1154" y="365"/>
                  </a:lnTo>
                  <a:lnTo>
                    <a:pt x="1157" y="371"/>
                  </a:lnTo>
                  <a:lnTo>
                    <a:pt x="1157" y="373"/>
                  </a:lnTo>
                  <a:lnTo>
                    <a:pt x="1156" y="370"/>
                  </a:lnTo>
                  <a:lnTo>
                    <a:pt x="1154" y="367"/>
                  </a:lnTo>
                  <a:lnTo>
                    <a:pt x="1152" y="364"/>
                  </a:lnTo>
                  <a:close/>
                  <a:moveTo>
                    <a:pt x="916" y="359"/>
                  </a:moveTo>
                  <a:lnTo>
                    <a:pt x="916" y="359"/>
                  </a:lnTo>
                  <a:lnTo>
                    <a:pt x="914" y="360"/>
                  </a:lnTo>
                  <a:lnTo>
                    <a:pt x="913" y="362"/>
                  </a:lnTo>
                  <a:lnTo>
                    <a:pt x="913" y="362"/>
                  </a:lnTo>
                  <a:lnTo>
                    <a:pt x="914" y="360"/>
                  </a:lnTo>
                  <a:lnTo>
                    <a:pt x="914" y="360"/>
                  </a:lnTo>
                  <a:lnTo>
                    <a:pt x="914" y="359"/>
                  </a:lnTo>
                  <a:lnTo>
                    <a:pt x="916" y="359"/>
                  </a:lnTo>
                  <a:close/>
                  <a:moveTo>
                    <a:pt x="922" y="354"/>
                  </a:moveTo>
                  <a:lnTo>
                    <a:pt x="922" y="356"/>
                  </a:lnTo>
                  <a:lnTo>
                    <a:pt x="921" y="356"/>
                  </a:lnTo>
                  <a:lnTo>
                    <a:pt x="917" y="359"/>
                  </a:lnTo>
                  <a:lnTo>
                    <a:pt x="916" y="359"/>
                  </a:lnTo>
                  <a:lnTo>
                    <a:pt x="917" y="357"/>
                  </a:lnTo>
                  <a:lnTo>
                    <a:pt x="917" y="357"/>
                  </a:lnTo>
                  <a:lnTo>
                    <a:pt x="921" y="356"/>
                  </a:lnTo>
                  <a:lnTo>
                    <a:pt x="922" y="356"/>
                  </a:lnTo>
                  <a:lnTo>
                    <a:pt x="922" y="354"/>
                  </a:lnTo>
                  <a:lnTo>
                    <a:pt x="922" y="354"/>
                  </a:lnTo>
                  <a:close/>
                  <a:moveTo>
                    <a:pt x="944" y="340"/>
                  </a:moveTo>
                  <a:lnTo>
                    <a:pt x="946" y="340"/>
                  </a:lnTo>
                  <a:lnTo>
                    <a:pt x="944" y="342"/>
                  </a:lnTo>
                  <a:lnTo>
                    <a:pt x="943" y="343"/>
                  </a:lnTo>
                  <a:lnTo>
                    <a:pt x="941" y="343"/>
                  </a:lnTo>
                  <a:lnTo>
                    <a:pt x="944" y="340"/>
                  </a:lnTo>
                  <a:lnTo>
                    <a:pt x="944" y="340"/>
                  </a:lnTo>
                  <a:close/>
                  <a:moveTo>
                    <a:pt x="987" y="335"/>
                  </a:moveTo>
                  <a:lnTo>
                    <a:pt x="988" y="335"/>
                  </a:lnTo>
                  <a:lnTo>
                    <a:pt x="988" y="335"/>
                  </a:lnTo>
                  <a:lnTo>
                    <a:pt x="990" y="335"/>
                  </a:lnTo>
                  <a:lnTo>
                    <a:pt x="990" y="337"/>
                  </a:lnTo>
                  <a:lnTo>
                    <a:pt x="990" y="337"/>
                  </a:lnTo>
                  <a:lnTo>
                    <a:pt x="988" y="337"/>
                  </a:lnTo>
                  <a:lnTo>
                    <a:pt x="988" y="337"/>
                  </a:lnTo>
                  <a:lnTo>
                    <a:pt x="985" y="337"/>
                  </a:lnTo>
                  <a:lnTo>
                    <a:pt x="985" y="335"/>
                  </a:lnTo>
                  <a:lnTo>
                    <a:pt x="987" y="335"/>
                  </a:lnTo>
                  <a:close/>
                  <a:moveTo>
                    <a:pt x="1091" y="334"/>
                  </a:moveTo>
                  <a:lnTo>
                    <a:pt x="1088" y="335"/>
                  </a:lnTo>
                  <a:lnTo>
                    <a:pt x="1086" y="335"/>
                  </a:lnTo>
                  <a:lnTo>
                    <a:pt x="1085" y="335"/>
                  </a:lnTo>
                  <a:lnTo>
                    <a:pt x="1086" y="335"/>
                  </a:lnTo>
                  <a:lnTo>
                    <a:pt x="1088" y="335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91" y="334"/>
                  </a:lnTo>
                  <a:close/>
                  <a:moveTo>
                    <a:pt x="1031" y="334"/>
                  </a:moveTo>
                  <a:lnTo>
                    <a:pt x="1031" y="334"/>
                  </a:lnTo>
                  <a:lnTo>
                    <a:pt x="1029" y="335"/>
                  </a:lnTo>
                  <a:lnTo>
                    <a:pt x="1029" y="334"/>
                  </a:lnTo>
                  <a:lnTo>
                    <a:pt x="1031" y="334"/>
                  </a:lnTo>
                  <a:lnTo>
                    <a:pt x="1031" y="334"/>
                  </a:lnTo>
                  <a:close/>
                  <a:moveTo>
                    <a:pt x="1031" y="329"/>
                  </a:moveTo>
                  <a:lnTo>
                    <a:pt x="1031" y="329"/>
                  </a:lnTo>
                  <a:lnTo>
                    <a:pt x="1033" y="331"/>
                  </a:lnTo>
                  <a:lnTo>
                    <a:pt x="1031" y="332"/>
                  </a:lnTo>
                  <a:lnTo>
                    <a:pt x="1031" y="334"/>
                  </a:lnTo>
                  <a:lnTo>
                    <a:pt x="1031" y="331"/>
                  </a:lnTo>
                  <a:lnTo>
                    <a:pt x="1031" y="329"/>
                  </a:lnTo>
                  <a:close/>
                  <a:moveTo>
                    <a:pt x="1026" y="327"/>
                  </a:moveTo>
                  <a:lnTo>
                    <a:pt x="1026" y="327"/>
                  </a:lnTo>
                  <a:lnTo>
                    <a:pt x="1026" y="327"/>
                  </a:lnTo>
                  <a:lnTo>
                    <a:pt x="1026" y="329"/>
                  </a:lnTo>
                  <a:lnTo>
                    <a:pt x="1025" y="329"/>
                  </a:lnTo>
                  <a:lnTo>
                    <a:pt x="1025" y="329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5" y="327"/>
                  </a:lnTo>
                  <a:lnTo>
                    <a:pt x="1026" y="327"/>
                  </a:lnTo>
                  <a:close/>
                  <a:moveTo>
                    <a:pt x="1033" y="326"/>
                  </a:moveTo>
                  <a:lnTo>
                    <a:pt x="1036" y="326"/>
                  </a:lnTo>
                  <a:lnTo>
                    <a:pt x="1036" y="326"/>
                  </a:lnTo>
                  <a:lnTo>
                    <a:pt x="1036" y="326"/>
                  </a:lnTo>
                  <a:lnTo>
                    <a:pt x="1034" y="326"/>
                  </a:lnTo>
                  <a:lnTo>
                    <a:pt x="1034" y="326"/>
                  </a:lnTo>
                  <a:lnTo>
                    <a:pt x="1033" y="326"/>
                  </a:lnTo>
                  <a:close/>
                  <a:moveTo>
                    <a:pt x="1042" y="326"/>
                  </a:moveTo>
                  <a:lnTo>
                    <a:pt x="1042" y="326"/>
                  </a:lnTo>
                  <a:lnTo>
                    <a:pt x="1042" y="326"/>
                  </a:lnTo>
                  <a:lnTo>
                    <a:pt x="1039" y="326"/>
                  </a:lnTo>
                  <a:lnTo>
                    <a:pt x="1039" y="326"/>
                  </a:lnTo>
                  <a:lnTo>
                    <a:pt x="1040" y="326"/>
                  </a:lnTo>
                  <a:lnTo>
                    <a:pt x="1042" y="326"/>
                  </a:lnTo>
                  <a:close/>
                  <a:moveTo>
                    <a:pt x="1138" y="315"/>
                  </a:moveTo>
                  <a:lnTo>
                    <a:pt x="1138" y="318"/>
                  </a:lnTo>
                  <a:lnTo>
                    <a:pt x="1138" y="316"/>
                  </a:lnTo>
                  <a:lnTo>
                    <a:pt x="1138" y="315"/>
                  </a:lnTo>
                  <a:lnTo>
                    <a:pt x="1138" y="315"/>
                  </a:lnTo>
                  <a:lnTo>
                    <a:pt x="1138" y="315"/>
                  </a:lnTo>
                  <a:close/>
                  <a:moveTo>
                    <a:pt x="602" y="282"/>
                  </a:moveTo>
                  <a:lnTo>
                    <a:pt x="602" y="282"/>
                  </a:lnTo>
                  <a:lnTo>
                    <a:pt x="605" y="285"/>
                  </a:lnTo>
                  <a:lnTo>
                    <a:pt x="605" y="285"/>
                  </a:lnTo>
                  <a:lnTo>
                    <a:pt x="604" y="285"/>
                  </a:lnTo>
                  <a:lnTo>
                    <a:pt x="604" y="285"/>
                  </a:lnTo>
                  <a:lnTo>
                    <a:pt x="602" y="283"/>
                  </a:lnTo>
                  <a:lnTo>
                    <a:pt x="602" y="282"/>
                  </a:lnTo>
                  <a:lnTo>
                    <a:pt x="602" y="282"/>
                  </a:lnTo>
                  <a:close/>
                  <a:moveTo>
                    <a:pt x="588" y="277"/>
                  </a:moveTo>
                  <a:lnTo>
                    <a:pt x="588" y="277"/>
                  </a:lnTo>
                  <a:lnTo>
                    <a:pt x="589" y="279"/>
                  </a:lnTo>
                  <a:lnTo>
                    <a:pt x="589" y="279"/>
                  </a:lnTo>
                  <a:lnTo>
                    <a:pt x="588" y="279"/>
                  </a:lnTo>
                  <a:lnTo>
                    <a:pt x="588" y="279"/>
                  </a:lnTo>
                  <a:lnTo>
                    <a:pt x="588" y="277"/>
                  </a:lnTo>
                  <a:lnTo>
                    <a:pt x="588" y="277"/>
                  </a:lnTo>
                  <a:close/>
                  <a:moveTo>
                    <a:pt x="602" y="274"/>
                  </a:moveTo>
                  <a:lnTo>
                    <a:pt x="604" y="275"/>
                  </a:lnTo>
                  <a:lnTo>
                    <a:pt x="605" y="275"/>
                  </a:lnTo>
                  <a:lnTo>
                    <a:pt x="605" y="277"/>
                  </a:lnTo>
                  <a:lnTo>
                    <a:pt x="605" y="277"/>
                  </a:lnTo>
                  <a:lnTo>
                    <a:pt x="604" y="277"/>
                  </a:lnTo>
                  <a:lnTo>
                    <a:pt x="604" y="275"/>
                  </a:lnTo>
                  <a:lnTo>
                    <a:pt x="604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5"/>
                  </a:lnTo>
                  <a:lnTo>
                    <a:pt x="602" y="274"/>
                  </a:lnTo>
                  <a:lnTo>
                    <a:pt x="602" y="274"/>
                  </a:lnTo>
                  <a:close/>
                  <a:moveTo>
                    <a:pt x="580" y="266"/>
                  </a:moveTo>
                  <a:lnTo>
                    <a:pt x="582" y="266"/>
                  </a:lnTo>
                  <a:lnTo>
                    <a:pt x="582" y="266"/>
                  </a:lnTo>
                  <a:lnTo>
                    <a:pt x="580" y="268"/>
                  </a:lnTo>
                  <a:lnTo>
                    <a:pt x="580" y="268"/>
                  </a:lnTo>
                  <a:lnTo>
                    <a:pt x="578" y="268"/>
                  </a:lnTo>
                  <a:lnTo>
                    <a:pt x="577" y="266"/>
                  </a:lnTo>
                  <a:lnTo>
                    <a:pt x="580" y="266"/>
                  </a:lnTo>
                  <a:close/>
                  <a:moveTo>
                    <a:pt x="575" y="264"/>
                  </a:moveTo>
                  <a:lnTo>
                    <a:pt x="575" y="264"/>
                  </a:lnTo>
                  <a:lnTo>
                    <a:pt x="577" y="266"/>
                  </a:lnTo>
                  <a:lnTo>
                    <a:pt x="575" y="266"/>
                  </a:lnTo>
                  <a:lnTo>
                    <a:pt x="575" y="264"/>
                  </a:lnTo>
                  <a:lnTo>
                    <a:pt x="575" y="264"/>
                  </a:lnTo>
                  <a:lnTo>
                    <a:pt x="575" y="264"/>
                  </a:lnTo>
                  <a:close/>
                  <a:moveTo>
                    <a:pt x="583" y="264"/>
                  </a:moveTo>
                  <a:lnTo>
                    <a:pt x="586" y="264"/>
                  </a:lnTo>
                  <a:lnTo>
                    <a:pt x="588" y="264"/>
                  </a:lnTo>
                  <a:lnTo>
                    <a:pt x="588" y="264"/>
                  </a:lnTo>
                  <a:lnTo>
                    <a:pt x="588" y="266"/>
                  </a:lnTo>
                  <a:lnTo>
                    <a:pt x="583" y="266"/>
                  </a:lnTo>
                  <a:lnTo>
                    <a:pt x="583" y="266"/>
                  </a:lnTo>
                  <a:lnTo>
                    <a:pt x="583" y="264"/>
                  </a:lnTo>
                  <a:lnTo>
                    <a:pt x="582" y="264"/>
                  </a:lnTo>
                  <a:lnTo>
                    <a:pt x="583" y="264"/>
                  </a:lnTo>
                  <a:close/>
                  <a:moveTo>
                    <a:pt x="1208" y="255"/>
                  </a:moveTo>
                  <a:lnTo>
                    <a:pt x="1208" y="255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08" y="255"/>
                  </a:lnTo>
                  <a:lnTo>
                    <a:pt x="1208" y="255"/>
                  </a:lnTo>
                  <a:lnTo>
                    <a:pt x="1208" y="255"/>
                  </a:lnTo>
                  <a:close/>
                  <a:moveTo>
                    <a:pt x="1214" y="250"/>
                  </a:moveTo>
                  <a:lnTo>
                    <a:pt x="1212" y="253"/>
                  </a:lnTo>
                  <a:lnTo>
                    <a:pt x="1209" y="255"/>
                  </a:lnTo>
                  <a:lnTo>
                    <a:pt x="1209" y="255"/>
                  </a:lnTo>
                  <a:lnTo>
                    <a:pt x="1211" y="253"/>
                  </a:lnTo>
                  <a:lnTo>
                    <a:pt x="1214" y="250"/>
                  </a:lnTo>
                  <a:lnTo>
                    <a:pt x="1214" y="250"/>
                  </a:lnTo>
                  <a:close/>
                  <a:moveTo>
                    <a:pt x="1220" y="247"/>
                  </a:moveTo>
                  <a:lnTo>
                    <a:pt x="1217" y="247"/>
                  </a:lnTo>
                  <a:lnTo>
                    <a:pt x="1217" y="247"/>
                  </a:lnTo>
                  <a:lnTo>
                    <a:pt x="1219" y="247"/>
                  </a:lnTo>
                  <a:lnTo>
                    <a:pt x="1220" y="247"/>
                  </a:lnTo>
                  <a:close/>
                  <a:moveTo>
                    <a:pt x="1225" y="236"/>
                  </a:moveTo>
                  <a:lnTo>
                    <a:pt x="1225" y="238"/>
                  </a:lnTo>
                  <a:lnTo>
                    <a:pt x="1225" y="241"/>
                  </a:lnTo>
                  <a:lnTo>
                    <a:pt x="1225" y="242"/>
                  </a:lnTo>
                  <a:lnTo>
                    <a:pt x="1225" y="245"/>
                  </a:lnTo>
                  <a:lnTo>
                    <a:pt x="1223" y="245"/>
                  </a:lnTo>
                  <a:lnTo>
                    <a:pt x="1222" y="245"/>
                  </a:lnTo>
                  <a:lnTo>
                    <a:pt x="1222" y="245"/>
                  </a:lnTo>
                  <a:lnTo>
                    <a:pt x="1223" y="245"/>
                  </a:lnTo>
                  <a:lnTo>
                    <a:pt x="1225" y="242"/>
                  </a:lnTo>
                  <a:lnTo>
                    <a:pt x="1225" y="241"/>
                  </a:lnTo>
                  <a:lnTo>
                    <a:pt x="1225" y="238"/>
                  </a:lnTo>
                  <a:lnTo>
                    <a:pt x="1225" y="236"/>
                  </a:lnTo>
                  <a:close/>
                  <a:moveTo>
                    <a:pt x="1222" y="234"/>
                  </a:moveTo>
                  <a:lnTo>
                    <a:pt x="1222" y="234"/>
                  </a:lnTo>
                  <a:lnTo>
                    <a:pt x="1222" y="234"/>
                  </a:lnTo>
                  <a:lnTo>
                    <a:pt x="1222" y="236"/>
                  </a:lnTo>
                  <a:lnTo>
                    <a:pt x="1222" y="236"/>
                  </a:lnTo>
                  <a:lnTo>
                    <a:pt x="1222" y="234"/>
                  </a:lnTo>
                  <a:close/>
                  <a:moveTo>
                    <a:pt x="1230" y="195"/>
                  </a:moveTo>
                  <a:lnTo>
                    <a:pt x="1230" y="197"/>
                  </a:lnTo>
                  <a:lnTo>
                    <a:pt x="1228" y="198"/>
                  </a:lnTo>
                  <a:lnTo>
                    <a:pt x="1226" y="201"/>
                  </a:lnTo>
                  <a:lnTo>
                    <a:pt x="1226" y="201"/>
                  </a:lnTo>
                  <a:lnTo>
                    <a:pt x="1228" y="198"/>
                  </a:lnTo>
                  <a:lnTo>
                    <a:pt x="1230" y="197"/>
                  </a:lnTo>
                  <a:lnTo>
                    <a:pt x="1230" y="195"/>
                  </a:lnTo>
                  <a:close/>
                  <a:moveTo>
                    <a:pt x="1244" y="170"/>
                  </a:moveTo>
                  <a:lnTo>
                    <a:pt x="1244" y="171"/>
                  </a:lnTo>
                  <a:lnTo>
                    <a:pt x="1242" y="175"/>
                  </a:lnTo>
                  <a:lnTo>
                    <a:pt x="1242" y="173"/>
                  </a:lnTo>
                  <a:lnTo>
                    <a:pt x="1244" y="170"/>
                  </a:lnTo>
                  <a:close/>
                  <a:moveTo>
                    <a:pt x="1244" y="156"/>
                  </a:moveTo>
                  <a:lnTo>
                    <a:pt x="1245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4" y="157"/>
                  </a:lnTo>
                  <a:lnTo>
                    <a:pt x="1244" y="157"/>
                  </a:lnTo>
                  <a:lnTo>
                    <a:pt x="1242" y="157"/>
                  </a:lnTo>
                  <a:lnTo>
                    <a:pt x="1244" y="156"/>
                  </a:lnTo>
                  <a:lnTo>
                    <a:pt x="1244" y="156"/>
                  </a:lnTo>
                  <a:close/>
                  <a:moveTo>
                    <a:pt x="1271" y="146"/>
                  </a:moveTo>
                  <a:lnTo>
                    <a:pt x="1269" y="148"/>
                  </a:lnTo>
                  <a:lnTo>
                    <a:pt x="1267" y="149"/>
                  </a:lnTo>
                  <a:lnTo>
                    <a:pt x="1266" y="151"/>
                  </a:lnTo>
                  <a:lnTo>
                    <a:pt x="1267" y="151"/>
                  </a:lnTo>
                  <a:lnTo>
                    <a:pt x="1269" y="151"/>
                  </a:lnTo>
                  <a:lnTo>
                    <a:pt x="1269" y="149"/>
                  </a:lnTo>
                  <a:lnTo>
                    <a:pt x="1271" y="149"/>
                  </a:lnTo>
                  <a:lnTo>
                    <a:pt x="1272" y="148"/>
                  </a:lnTo>
                  <a:lnTo>
                    <a:pt x="1272" y="148"/>
                  </a:lnTo>
                  <a:lnTo>
                    <a:pt x="1274" y="149"/>
                  </a:lnTo>
                  <a:lnTo>
                    <a:pt x="1275" y="148"/>
                  </a:lnTo>
                  <a:lnTo>
                    <a:pt x="1277" y="148"/>
                  </a:lnTo>
                  <a:lnTo>
                    <a:pt x="1271" y="151"/>
                  </a:lnTo>
                  <a:lnTo>
                    <a:pt x="1269" y="151"/>
                  </a:lnTo>
                  <a:lnTo>
                    <a:pt x="1267" y="152"/>
                  </a:lnTo>
                  <a:lnTo>
                    <a:pt x="1266" y="152"/>
                  </a:lnTo>
                  <a:lnTo>
                    <a:pt x="1264" y="152"/>
                  </a:lnTo>
                  <a:lnTo>
                    <a:pt x="1258" y="156"/>
                  </a:lnTo>
                  <a:lnTo>
                    <a:pt x="1256" y="156"/>
                  </a:lnTo>
                  <a:lnTo>
                    <a:pt x="1256" y="156"/>
                  </a:lnTo>
                  <a:lnTo>
                    <a:pt x="1252" y="156"/>
                  </a:lnTo>
                  <a:lnTo>
                    <a:pt x="1250" y="156"/>
                  </a:lnTo>
                  <a:lnTo>
                    <a:pt x="1247" y="157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9" y="156"/>
                  </a:lnTo>
                  <a:lnTo>
                    <a:pt x="1247" y="156"/>
                  </a:lnTo>
                  <a:lnTo>
                    <a:pt x="1245" y="156"/>
                  </a:lnTo>
                  <a:lnTo>
                    <a:pt x="1245" y="156"/>
                  </a:lnTo>
                  <a:lnTo>
                    <a:pt x="1245" y="154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50" y="152"/>
                  </a:lnTo>
                  <a:lnTo>
                    <a:pt x="1250" y="151"/>
                  </a:lnTo>
                  <a:lnTo>
                    <a:pt x="1252" y="152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2" y="151"/>
                  </a:lnTo>
                  <a:lnTo>
                    <a:pt x="1253" y="151"/>
                  </a:lnTo>
                  <a:lnTo>
                    <a:pt x="1255" y="151"/>
                  </a:lnTo>
                  <a:lnTo>
                    <a:pt x="1255" y="151"/>
                  </a:lnTo>
                  <a:lnTo>
                    <a:pt x="1255" y="149"/>
                  </a:lnTo>
                  <a:lnTo>
                    <a:pt x="1256" y="151"/>
                  </a:lnTo>
                  <a:lnTo>
                    <a:pt x="1258" y="151"/>
                  </a:lnTo>
                  <a:lnTo>
                    <a:pt x="1260" y="149"/>
                  </a:lnTo>
                  <a:lnTo>
                    <a:pt x="1260" y="149"/>
                  </a:lnTo>
                  <a:lnTo>
                    <a:pt x="1263" y="149"/>
                  </a:lnTo>
                  <a:lnTo>
                    <a:pt x="1266" y="149"/>
                  </a:lnTo>
                  <a:lnTo>
                    <a:pt x="1267" y="149"/>
                  </a:lnTo>
                  <a:lnTo>
                    <a:pt x="1269" y="148"/>
                  </a:lnTo>
                  <a:lnTo>
                    <a:pt x="1271" y="146"/>
                  </a:lnTo>
                  <a:close/>
                  <a:moveTo>
                    <a:pt x="1304" y="143"/>
                  </a:moveTo>
                  <a:lnTo>
                    <a:pt x="1304" y="145"/>
                  </a:lnTo>
                  <a:lnTo>
                    <a:pt x="1304" y="145"/>
                  </a:lnTo>
                  <a:lnTo>
                    <a:pt x="1304" y="145"/>
                  </a:lnTo>
                  <a:lnTo>
                    <a:pt x="1301" y="145"/>
                  </a:lnTo>
                  <a:lnTo>
                    <a:pt x="1302" y="143"/>
                  </a:lnTo>
                  <a:lnTo>
                    <a:pt x="1302" y="143"/>
                  </a:lnTo>
                  <a:lnTo>
                    <a:pt x="1304" y="143"/>
                  </a:lnTo>
                  <a:lnTo>
                    <a:pt x="1304" y="143"/>
                  </a:lnTo>
                  <a:close/>
                  <a:moveTo>
                    <a:pt x="1294" y="141"/>
                  </a:moveTo>
                  <a:lnTo>
                    <a:pt x="1296" y="141"/>
                  </a:lnTo>
                  <a:lnTo>
                    <a:pt x="1296" y="143"/>
                  </a:lnTo>
                  <a:lnTo>
                    <a:pt x="1293" y="143"/>
                  </a:lnTo>
                  <a:lnTo>
                    <a:pt x="1291" y="143"/>
                  </a:lnTo>
                  <a:lnTo>
                    <a:pt x="1293" y="143"/>
                  </a:lnTo>
                  <a:lnTo>
                    <a:pt x="1294" y="141"/>
                  </a:lnTo>
                  <a:lnTo>
                    <a:pt x="1294" y="141"/>
                  </a:lnTo>
                  <a:close/>
                  <a:moveTo>
                    <a:pt x="1285" y="140"/>
                  </a:moveTo>
                  <a:lnTo>
                    <a:pt x="1285" y="140"/>
                  </a:lnTo>
                  <a:lnTo>
                    <a:pt x="1285" y="141"/>
                  </a:lnTo>
                  <a:lnTo>
                    <a:pt x="1283" y="141"/>
                  </a:lnTo>
                  <a:lnTo>
                    <a:pt x="1283" y="140"/>
                  </a:lnTo>
                  <a:lnTo>
                    <a:pt x="1283" y="140"/>
                  </a:lnTo>
                  <a:lnTo>
                    <a:pt x="1285" y="140"/>
                  </a:lnTo>
                  <a:close/>
                  <a:moveTo>
                    <a:pt x="1286" y="138"/>
                  </a:moveTo>
                  <a:lnTo>
                    <a:pt x="1286" y="141"/>
                  </a:lnTo>
                  <a:lnTo>
                    <a:pt x="1285" y="141"/>
                  </a:lnTo>
                  <a:lnTo>
                    <a:pt x="1285" y="141"/>
                  </a:lnTo>
                  <a:lnTo>
                    <a:pt x="1285" y="140"/>
                  </a:lnTo>
                  <a:lnTo>
                    <a:pt x="1285" y="140"/>
                  </a:lnTo>
                  <a:lnTo>
                    <a:pt x="1285" y="138"/>
                  </a:lnTo>
                  <a:lnTo>
                    <a:pt x="1285" y="138"/>
                  </a:lnTo>
                  <a:lnTo>
                    <a:pt x="1286" y="138"/>
                  </a:lnTo>
                  <a:close/>
                  <a:moveTo>
                    <a:pt x="1174" y="113"/>
                  </a:moveTo>
                  <a:lnTo>
                    <a:pt x="1174" y="113"/>
                  </a:lnTo>
                  <a:lnTo>
                    <a:pt x="1174" y="113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3" y="115"/>
                  </a:lnTo>
                  <a:lnTo>
                    <a:pt x="1173" y="115"/>
                  </a:lnTo>
                  <a:lnTo>
                    <a:pt x="1173" y="113"/>
                  </a:lnTo>
                  <a:lnTo>
                    <a:pt x="1174" y="113"/>
                  </a:lnTo>
                  <a:close/>
                  <a:moveTo>
                    <a:pt x="1214" y="96"/>
                  </a:move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4" y="96"/>
                  </a:lnTo>
                  <a:close/>
                  <a:moveTo>
                    <a:pt x="1323" y="93"/>
                  </a:moveTo>
                  <a:lnTo>
                    <a:pt x="1323" y="93"/>
                  </a:lnTo>
                  <a:lnTo>
                    <a:pt x="1324" y="94"/>
                  </a:lnTo>
                  <a:lnTo>
                    <a:pt x="1323" y="94"/>
                  </a:lnTo>
                  <a:lnTo>
                    <a:pt x="1323" y="94"/>
                  </a:lnTo>
                  <a:lnTo>
                    <a:pt x="1323" y="93"/>
                  </a:lnTo>
                  <a:lnTo>
                    <a:pt x="1323" y="93"/>
                  </a:lnTo>
                  <a:lnTo>
                    <a:pt x="1323" y="93"/>
                  </a:lnTo>
                  <a:close/>
                  <a:moveTo>
                    <a:pt x="1215" y="91"/>
                  </a:moveTo>
                  <a:lnTo>
                    <a:pt x="1215" y="91"/>
                  </a:lnTo>
                  <a:lnTo>
                    <a:pt x="1215" y="91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3"/>
                  </a:lnTo>
                  <a:lnTo>
                    <a:pt x="1215" y="91"/>
                  </a:lnTo>
                  <a:close/>
                  <a:moveTo>
                    <a:pt x="1329" y="89"/>
                  </a:moveTo>
                  <a:lnTo>
                    <a:pt x="1329" y="89"/>
                  </a:lnTo>
                  <a:lnTo>
                    <a:pt x="1331" y="91"/>
                  </a:lnTo>
                  <a:lnTo>
                    <a:pt x="1331" y="91"/>
                  </a:lnTo>
                  <a:lnTo>
                    <a:pt x="1329" y="91"/>
                  </a:lnTo>
                  <a:lnTo>
                    <a:pt x="1329" y="91"/>
                  </a:lnTo>
                  <a:lnTo>
                    <a:pt x="1329" y="93"/>
                  </a:lnTo>
                  <a:lnTo>
                    <a:pt x="1329" y="93"/>
                  </a:lnTo>
                  <a:lnTo>
                    <a:pt x="1327" y="93"/>
                  </a:lnTo>
                  <a:lnTo>
                    <a:pt x="1327" y="91"/>
                  </a:lnTo>
                  <a:lnTo>
                    <a:pt x="1327" y="91"/>
                  </a:lnTo>
                  <a:lnTo>
                    <a:pt x="1327" y="89"/>
                  </a:lnTo>
                  <a:lnTo>
                    <a:pt x="1329" y="89"/>
                  </a:lnTo>
                  <a:close/>
                  <a:moveTo>
                    <a:pt x="1072" y="77"/>
                  </a:moveTo>
                  <a:lnTo>
                    <a:pt x="1072" y="77"/>
                  </a:lnTo>
                  <a:lnTo>
                    <a:pt x="1074" y="77"/>
                  </a:lnTo>
                  <a:lnTo>
                    <a:pt x="1074" y="77"/>
                  </a:lnTo>
                  <a:lnTo>
                    <a:pt x="1072" y="78"/>
                  </a:lnTo>
                  <a:lnTo>
                    <a:pt x="1072" y="78"/>
                  </a:lnTo>
                  <a:lnTo>
                    <a:pt x="1072" y="77"/>
                  </a:lnTo>
                  <a:lnTo>
                    <a:pt x="1072" y="77"/>
                  </a:lnTo>
                  <a:lnTo>
                    <a:pt x="1072" y="77"/>
                  </a:lnTo>
                  <a:close/>
                  <a:moveTo>
                    <a:pt x="1058" y="74"/>
                  </a:moveTo>
                  <a:lnTo>
                    <a:pt x="1058" y="74"/>
                  </a:lnTo>
                  <a:lnTo>
                    <a:pt x="1058" y="74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5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6" y="77"/>
                  </a:lnTo>
                  <a:lnTo>
                    <a:pt x="1056" y="77"/>
                  </a:lnTo>
                  <a:lnTo>
                    <a:pt x="1058" y="77"/>
                  </a:lnTo>
                  <a:lnTo>
                    <a:pt x="1058" y="77"/>
                  </a:lnTo>
                  <a:lnTo>
                    <a:pt x="1058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78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6" y="80"/>
                  </a:lnTo>
                  <a:lnTo>
                    <a:pt x="1055" y="80"/>
                  </a:lnTo>
                  <a:lnTo>
                    <a:pt x="1055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2"/>
                  </a:lnTo>
                  <a:lnTo>
                    <a:pt x="1053" y="80"/>
                  </a:lnTo>
                  <a:lnTo>
                    <a:pt x="1053" y="80"/>
                  </a:lnTo>
                  <a:lnTo>
                    <a:pt x="1053" y="78"/>
                  </a:lnTo>
                  <a:lnTo>
                    <a:pt x="1055" y="78"/>
                  </a:lnTo>
                  <a:lnTo>
                    <a:pt x="1055" y="77"/>
                  </a:lnTo>
                  <a:lnTo>
                    <a:pt x="1055" y="77"/>
                  </a:lnTo>
                  <a:lnTo>
                    <a:pt x="1056" y="75"/>
                  </a:lnTo>
                  <a:lnTo>
                    <a:pt x="1056" y="75"/>
                  </a:lnTo>
                  <a:lnTo>
                    <a:pt x="1056" y="74"/>
                  </a:lnTo>
                  <a:lnTo>
                    <a:pt x="1058" y="74"/>
                  </a:lnTo>
                  <a:close/>
                  <a:moveTo>
                    <a:pt x="1059" y="72"/>
                  </a:moveTo>
                  <a:lnTo>
                    <a:pt x="1059" y="72"/>
                  </a:lnTo>
                  <a:lnTo>
                    <a:pt x="1059" y="72"/>
                  </a:lnTo>
                  <a:lnTo>
                    <a:pt x="1059" y="72"/>
                  </a:lnTo>
                  <a:lnTo>
                    <a:pt x="1061" y="72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4"/>
                  </a:lnTo>
                  <a:lnTo>
                    <a:pt x="1059" y="72"/>
                  </a:lnTo>
                  <a:lnTo>
                    <a:pt x="1059" y="72"/>
                  </a:lnTo>
                  <a:close/>
                  <a:moveTo>
                    <a:pt x="1080" y="66"/>
                  </a:moveTo>
                  <a:lnTo>
                    <a:pt x="1080" y="66"/>
                  </a:lnTo>
                  <a:lnTo>
                    <a:pt x="1080" y="66"/>
                  </a:lnTo>
                  <a:lnTo>
                    <a:pt x="1080" y="67"/>
                  </a:lnTo>
                  <a:lnTo>
                    <a:pt x="1080" y="67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9"/>
                  </a:lnTo>
                  <a:lnTo>
                    <a:pt x="1078" y="67"/>
                  </a:lnTo>
                  <a:lnTo>
                    <a:pt x="1078" y="66"/>
                  </a:lnTo>
                  <a:lnTo>
                    <a:pt x="1080" y="66"/>
                  </a:lnTo>
                  <a:close/>
                  <a:moveTo>
                    <a:pt x="1094" y="64"/>
                  </a:moveTo>
                  <a:lnTo>
                    <a:pt x="1096" y="64"/>
                  </a:lnTo>
                  <a:lnTo>
                    <a:pt x="1096" y="64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6" y="66"/>
                  </a:lnTo>
                  <a:lnTo>
                    <a:pt x="1094" y="66"/>
                  </a:lnTo>
                  <a:lnTo>
                    <a:pt x="1094" y="64"/>
                  </a:lnTo>
                  <a:lnTo>
                    <a:pt x="1094" y="64"/>
                  </a:lnTo>
                  <a:close/>
                  <a:moveTo>
                    <a:pt x="1107" y="60"/>
                  </a:moveTo>
                  <a:lnTo>
                    <a:pt x="1107" y="60"/>
                  </a:lnTo>
                  <a:lnTo>
                    <a:pt x="1108" y="60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1"/>
                  </a:lnTo>
                  <a:lnTo>
                    <a:pt x="1108" y="63"/>
                  </a:lnTo>
                  <a:lnTo>
                    <a:pt x="1107" y="63"/>
                  </a:lnTo>
                  <a:lnTo>
                    <a:pt x="1105" y="63"/>
                  </a:lnTo>
                  <a:lnTo>
                    <a:pt x="1103" y="63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5" y="61"/>
                  </a:lnTo>
                  <a:lnTo>
                    <a:pt x="1105" y="61"/>
                  </a:lnTo>
                  <a:lnTo>
                    <a:pt x="1107" y="60"/>
                  </a:lnTo>
                  <a:lnTo>
                    <a:pt x="1107" y="60"/>
                  </a:lnTo>
                  <a:lnTo>
                    <a:pt x="1105" y="60"/>
                  </a:lnTo>
                  <a:lnTo>
                    <a:pt x="1107" y="60"/>
                  </a:lnTo>
                  <a:close/>
                  <a:moveTo>
                    <a:pt x="1099" y="55"/>
                  </a:moveTo>
                  <a:lnTo>
                    <a:pt x="1099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100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5"/>
                  </a:lnTo>
                  <a:lnTo>
                    <a:pt x="1099" y="55"/>
                  </a:lnTo>
                  <a:close/>
                  <a:moveTo>
                    <a:pt x="1099" y="52"/>
                  </a:moveTo>
                  <a:lnTo>
                    <a:pt x="1099" y="52"/>
                  </a:lnTo>
                  <a:lnTo>
                    <a:pt x="1099" y="52"/>
                  </a:lnTo>
                  <a:lnTo>
                    <a:pt x="1099" y="53"/>
                  </a:lnTo>
                  <a:lnTo>
                    <a:pt x="1099" y="53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5"/>
                  </a:lnTo>
                  <a:lnTo>
                    <a:pt x="1099" y="53"/>
                  </a:lnTo>
                  <a:lnTo>
                    <a:pt x="1097" y="53"/>
                  </a:lnTo>
                  <a:lnTo>
                    <a:pt x="1099" y="52"/>
                  </a:lnTo>
                  <a:lnTo>
                    <a:pt x="1099" y="52"/>
                  </a:lnTo>
                  <a:close/>
                  <a:moveTo>
                    <a:pt x="1006" y="45"/>
                  </a:moveTo>
                  <a:lnTo>
                    <a:pt x="1006" y="45"/>
                  </a:lnTo>
                  <a:lnTo>
                    <a:pt x="1006" y="45"/>
                  </a:lnTo>
                  <a:lnTo>
                    <a:pt x="1006" y="47"/>
                  </a:lnTo>
                  <a:lnTo>
                    <a:pt x="1006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3" y="47"/>
                  </a:lnTo>
                  <a:lnTo>
                    <a:pt x="1004" y="47"/>
                  </a:lnTo>
                  <a:lnTo>
                    <a:pt x="1004" y="47"/>
                  </a:lnTo>
                  <a:lnTo>
                    <a:pt x="1006" y="45"/>
                  </a:lnTo>
                  <a:close/>
                  <a:moveTo>
                    <a:pt x="1007" y="44"/>
                  </a:moveTo>
                  <a:lnTo>
                    <a:pt x="1007" y="44"/>
                  </a:lnTo>
                  <a:lnTo>
                    <a:pt x="1007" y="45"/>
                  </a:lnTo>
                  <a:lnTo>
                    <a:pt x="1006" y="45"/>
                  </a:lnTo>
                  <a:lnTo>
                    <a:pt x="1006" y="45"/>
                  </a:lnTo>
                  <a:lnTo>
                    <a:pt x="1006" y="44"/>
                  </a:lnTo>
                  <a:lnTo>
                    <a:pt x="1006" y="44"/>
                  </a:lnTo>
                  <a:lnTo>
                    <a:pt x="1007" y="44"/>
                  </a:lnTo>
                  <a:close/>
                  <a:moveTo>
                    <a:pt x="1004" y="44"/>
                  </a:moveTo>
                  <a:lnTo>
                    <a:pt x="1004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4" y="45"/>
                  </a:lnTo>
                  <a:lnTo>
                    <a:pt x="1004" y="44"/>
                  </a:lnTo>
                  <a:lnTo>
                    <a:pt x="1004" y="44"/>
                  </a:lnTo>
                  <a:lnTo>
                    <a:pt x="1004" y="44"/>
                  </a:lnTo>
                  <a:close/>
                  <a:moveTo>
                    <a:pt x="1009" y="42"/>
                  </a:moveTo>
                  <a:lnTo>
                    <a:pt x="1009" y="42"/>
                  </a:lnTo>
                  <a:lnTo>
                    <a:pt x="1009" y="42"/>
                  </a:lnTo>
                  <a:lnTo>
                    <a:pt x="1009" y="42"/>
                  </a:lnTo>
                  <a:lnTo>
                    <a:pt x="1009" y="44"/>
                  </a:lnTo>
                  <a:lnTo>
                    <a:pt x="1007" y="42"/>
                  </a:lnTo>
                  <a:lnTo>
                    <a:pt x="1007" y="42"/>
                  </a:lnTo>
                  <a:lnTo>
                    <a:pt x="1009" y="42"/>
                  </a:lnTo>
                  <a:lnTo>
                    <a:pt x="1009" y="42"/>
                  </a:lnTo>
                  <a:close/>
                  <a:moveTo>
                    <a:pt x="539" y="37"/>
                  </a:moveTo>
                  <a:lnTo>
                    <a:pt x="541" y="39"/>
                  </a:lnTo>
                  <a:lnTo>
                    <a:pt x="541" y="39"/>
                  </a:lnTo>
                  <a:lnTo>
                    <a:pt x="539" y="41"/>
                  </a:lnTo>
                  <a:lnTo>
                    <a:pt x="539" y="41"/>
                  </a:lnTo>
                  <a:lnTo>
                    <a:pt x="539" y="39"/>
                  </a:lnTo>
                  <a:lnTo>
                    <a:pt x="539" y="39"/>
                  </a:lnTo>
                  <a:lnTo>
                    <a:pt x="539" y="37"/>
                  </a:lnTo>
                  <a:close/>
                  <a:moveTo>
                    <a:pt x="1044" y="34"/>
                  </a:moveTo>
                  <a:lnTo>
                    <a:pt x="1045" y="34"/>
                  </a:lnTo>
                  <a:lnTo>
                    <a:pt x="1047" y="34"/>
                  </a:lnTo>
                  <a:lnTo>
                    <a:pt x="1047" y="36"/>
                  </a:lnTo>
                  <a:lnTo>
                    <a:pt x="1047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6"/>
                  </a:lnTo>
                  <a:lnTo>
                    <a:pt x="1044" y="37"/>
                  </a:lnTo>
                  <a:lnTo>
                    <a:pt x="1044" y="37"/>
                  </a:lnTo>
                  <a:lnTo>
                    <a:pt x="1040" y="39"/>
                  </a:lnTo>
                  <a:lnTo>
                    <a:pt x="1040" y="41"/>
                  </a:lnTo>
                  <a:lnTo>
                    <a:pt x="1040" y="41"/>
                  </a:lnTo>
                  <a:lnTo>
                    <a:pt x="1039" y="42"/>
                  </a:lnTo>
                  <a:lnTo>
                    <a:pt x="1037" y="42"/>
                  </a:lnTo>
                  <a:lnTo>
                    <a:pt x="1037" y="44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2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39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7" y="41"/>
                  </a:lnTo>
                  <a:lnTo>
                    <a:pt x="1036" y="41"/>
                  </a:lnTo>
                  <a:lnTo>
                    <a:pt x="1034" y="41"/>
                  </a:lnTo>
                  <a:lnTo>
                    <a:pt x="1034" y="39"/>
                  </a:lnTo>
                  <a:lnTo>
                    <a:pt x="1036" y="39"/>
                  </a:lnTo>
                  <a:lnTo>
                    <a:pt x="1037" y="36"/>
                  </a:lnTo>
                  <a:lnTo>
                    <a:pt x="1039" y="36"/>
                  </a:lnTo>
                  <a:lnTo>
                    <a:pt x="1042" y="34"/>
                  </a:lnTo>
                  <a:lnTo>
                    <a:pt x="1044" y="34"/>
                  </a:lnTo>
                  <a:close/>
                  <a:moveTo>
                    <a:pt x="545" y="34"/>
                  </a:moveTo>
                  <a:lnTo>
                    <a:pt x="545" y="34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6"/>
                  </a:lnTo>
                  <a:lnTo>
                    <a:pt x="545" y="37"/>
                  </a:lnTo>
                  <a:lnTo>
                    <a:pt x="545" y="36"/>
                  </a:lnTo>
                  <a:lnTo>
                    <a:pt x="545" y="34"/>
                  </a:lnTo>
                  <a:lnTo>
                    <a:pt x="545" y="34"/>
                  </a:lnTo>
                  <a:close/>
                  <a:moveTo>
                    <a:pt x="544" y="30"/>
                  </a:moveTo>
                  <a:lnTo>
                    <a:pt x="545" y="31"/>
                  </a:lnTo>
                  <a:lnTo>
                    <a:pt x="545" y="31"/>
                  </a:lnTo>
                  <a:lnTo>
                    <a:pt x="545" y="33"/>
                  </a:lnTo>
                  <a:lnTo>
                    <a:pt x="545" y="33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1"/>
                  </a:lnTo>
                  <a:lnTo>
                    <a:pt x="544" y="30"/>
                  </a:lnTo>
                  <a:close/>
                  <a:moveTo>
                    <a:pt x="1036" y="22"/>
                  </a:moveTo>
                  <a:lnTo>
                    <a:pt x="1037" y="22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6" y="23"/>
                  </a:lnTo>
                  <a:lnTo>
                    <a:pt x="1034" y="25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9" y="26"/>
                  </a:lnTo>
                  <a:lnTo>
                    <a:pt x="1031" y="26"/>
                  </a:lnTo>
                  <a:lnTo>
                    <a:pt x="1031" y="26"/>
                  </a:lnTo>
                  <a:lnTo>
                    <a:pt x="1029" y="26"/>
                  </a:lnTo>
                  <a:lnTo>
                    <a:pt x="1028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8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6" y="26"/>
                  </a:lnTo>
                  <a:lnTo>
                    <a:pt x="1028" y="26"/>
                  </a:lnTo>
                  <a:lnTo>
                    <a:pt x="1033" y="23"/>
                  </a:lnTo>
                  <a:lnTo>
                    <a:pt x="1036" y="22"/>
                  </a:lnTo>
                  <a:lnTo>
                    <a:pt x="1036" y="22"/>
                  </a:lnTo>
                  <a:close/>
                  <a:moveTo>
                    <a:pt x="544" y="19"/>
                  </a:moveTo>
                  <a:lnTo>
                    <a:pt x="544" y="19"/>
                  </a:lnTo>
                  <a:lnTo>
                    <a:pt x="544" y="19"/>
                  </a:lnTo>
                  <a:lnTo>
                    <a:pt x="544" y="19"/>
                  </a:lnTo>
                  <a:lnTo>
                    <a:pt x="544" y="20"/>
                  </a:lnTo>
                  <a:lnTo>
                    <a:pt x="542" y="20"/>
                  </a:lnTo>
                  <a:lnTo>
                    <a:pt x="542" y="20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4" y="22"/>
                  </a:lnTo>
                  <a:lnTo>
                    <a:pt x="545" y="25"/>
                  </a:lnTo>
                  <a:lnTo>
                    <a:pt x="545" y="23"/>
                  </a:lnTo>
                  <a:lnTo>
                    <a:pt x="547" y="25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5" y="26"/>
                  </a:lnTo>
                  <a:lnTo>
                    <a:pt x="545" y="25"/>
                  </a:lnTo>
                  <a:lnTo>
                    <a:pt x="545" y="25"/>
                  </a:lnTo>
                  <a:lnTo>
                    <a:pt x="544" y="25"/>
                  </a:lnTo>
                  <a:lnTo>
                    <a:pt x="544" y="25"/>
                  </a:lnTo>
                  <a:lnTo>
                    <a:pt x="544" y="23"/>
                  </a:lnTo>
                  <a:lnTo>
                    <a:pt x="544" y="23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2" y="22"/>
                  </a:lnTo>
                  <a:lnTo>
                    <a:pt x="542" y="20"/>
                  </a:lnTo>
                  <a:lnTo>
                    <a:pt x="541" y="20"/>
                  </a:lnTo>
                  <a:lnTo>
                    <a:pt x="542" y="20"/>
                  </a:lnTo>
                  <a:lnTo>
                    <a:pt x="542" y="19"/>
                  </a:lnTo>
                  <a:lnTo>
                    <a:pt x="544" y="19"/>
                  </a:lnTo>
                  <a:close/>
                  <a:moveTo>
                    <a:pt x="539" y="15"/>
                  </a:moveTo>
                  <a:lnTo>
                    <a:pt x="539" y="15"/>
                  </a:lnTo>
                  <a:lnTo>
                    <a:pt x="539" y="15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41" y="17"/>
                  </a:lnTo>
                  <a:lnTo>
                    <a:pt x="539" y="17"/>
                  </a:lnTo>
                  <a:lnTo>
                    <a:pt x="539" y="17"/>
                  </a:lnTo>
                  <a:lnTo>
                    <a:pt x="539" y="15"/>
                  </a:lnTo>
                  <a:lnTo>
                    <a:pt x="539" y="15"/>
                  </a:lnTo>
                  <a:lnTo>
                    <a:pt x="539" y="15"/>
                  </a:lnTo>
                  <a:close/>
                  <a:moveTo>
                    <a:pt x="536" y="14"/>
                  </a:moveTo>
                  <a:lnTo>
                    <a:pt x="537" y="15"/>
                  </a:lnTo>
                  <a:lnTo>
                    <a:pt x="537" y="15"/>
                  </a:lnTo>
                  <a:lnTo>
                    <a:pt x="537" y="17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5"/>
                  </a:lnTo>
                  <a:lnTo>
                    <a:pt x="536" y="14"/>
                  </a:lnTo>
                  <a:lnTo>
                    <a:pt x="536" y="14"/>
                  </a:lnTo>
                  <a:lnTo>
                    <a:pt x="536" y="14"/>
                  </a:lnTo>
                  <a:close/>
                  <a:moveTo>
                    <a:pt x="539" y="12"/>
                  </a:moveTo>
                  <a:lnTo>
                    <a:pt x="541" y="12"/>
                  </a:lnTo>
                  <a:lnTo>
                    <a:pt x="541" y="12"/>
                  </a:lnTo>
                  <a:lnTo>
                    <a:pt x="541" y="14"/>
                  </a:lnTo>
                  <a:lnTo>
                    <a:pt x="541" y="14"/>
                  </a:lnTo>
                  <a:lnTo>
                    <a:pt x="539" y="12"/>
                  </a:lnTo>
                  <a:lnTo>
                    <a:pt x="539" y="12"/>
                  </a:lnTo>
                  <a:lnTo>
                    <a:pt x="539" y="14"/>
                  </a:lnTo>
                  <a:lnTo>
                    <a:pt x="539" y="14"/>
                  </a:lnTo>
                  <a:lnTo>
                    <a:pt x="537" y="14"/>
                  </a:lnTo>
                  <a:lnTo>
                    <a:pt x="537" y="12"/>
                  </a:lnTo>
                  <a:lnTo>
                    <a:pt x="537" y="12"/>
                  </a:lnTo>
                  <a:lnTo>
                    <a:pt x="539" y="12"/>
                  </a:lnTo>
                  <a:lnTo>
                    <a:pt x="539" y="12"/>
                  </a:lnTo>
                  <a:close/>
                  <a:moveTo>
                    <a:pt x="939" y="0"/>
                  </a:moveTo>
                  <a:lnTo>
                    <a:pt x="943" y="0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1"/>
                  </a:lnTo>
                  <a:lnTo>
                    <a:pt x="944" y="4"/>
                  </a:lnTo>
                  <a:lnTo>
                    <a:pt x="946" y="6"/>
                  </a:lnTo>
                  <a:lnTo>
                    <a:pt x="947" y="9"/>
                  </a:lnTo>
                  <a:lnTo>
                    <a:pt x="947" y="9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47" y="11"/>
                  </a:lnTo>
                  <a:lnTo>
                    <a:pt x="951" y="12"/>
                  </a:lnTo>
                  <a:lnTo>
                    <a:pt x="957" y="12"/>
                  </a:lnTo>
                  <a:lnTo>
                    <a:pt x="958" y="14"/>
                  </a:lnTo>
                  <a:lnTo>
                    <a:pt x="960" y="15"/>
                  </a:lnTo>
                  <a:lnTo>
                    <a:pt x="962" y="15"/>
                  </a:lnTo>
                  <a:lnTo>
                    <a:pt x="963" y="15"/>
                  </a:lnTo>
                  <a:lnTo>
                    <a:pt x="965" y="14"/>
                  </a:lnTo>
                  <a:lnTo>
                    <a:pt x="966" y="14"/>
                  </a:lnTo>
                  <a:lnTo>
                    <a:pt x="968" y="14"/>
                  </a:lnTo>
                  <a:lnTo>
                    <a:pt x="969" y="14"/>
                  </a:lnTo>
                  <a:lnTo>
                    <a:pt x="971" y="14"/>
                  </a:lnTo>
                  <a:lnTo>
                    <a:pt x="971" y="14"/>
                  </a:lnTo>
                  <a:lnTo>
                    <a:pt x="974" y="14"/>
                  </a:lnTo>
                  <a:lnTo>
                    <a:pt x="976" y="15"/>
                  </a:lnTo>
                  <a:lnTo>
                    <a:pt x="977" y="17"/>
                  </a:lnTo>
                  <a:lnTo>
                    <a:pt x="979" y="17"/>
                  </a:lnTo>
                  <a:lnTo>
                    <a:pt x="979" y="19"/>
                  </a:lnTo>
                  <a:lnTo>
                    <a:pt x="980" y="20"/>
                  </a:lnTo>
                  <a:lnTo>
                    <a:pt x="980" y="20"/>
                  </a:lnTo>
                  <a:lnTo>
                    <a:pt x="982" y="19"/>
                  </a:lnTo>
                  <a:lnTo>
                    <a:pt x="984" y="19"/>
                  </a:lnTo>
                  <a:lnTo>
                    <a:pt x="985" y="20"/>
                  </a:lnTo>
                  <a:lnTo>
                    <a:pt x="988" y="22"/>
                  </a:lnTo>
                  <a:lnTo>
                    <a:pt x="992" y="23"/>
                  </a:lnTo>
                  <a:lnTo>
                    <a:pt x="993" y="23"/>
                  </a:lnTo>
                  <a:lnTo>
                    <a:pt x="995" y="23"/>
                  </a:lnTo>
                  <a:lnTo>
                    <a:pt x="998" y="23"/>
                  </a:lnTo>
                  <a:lnTo>
                    <a:pt x="999" y="22"/>
                  </a:lnTo>
                  <a:lnTo>
                    <a:pt x="1001" y="22"/>
                  </a:lnTo>
                  <a:lnTo>
                    <a:pt x="1003" y="22"/>
                  </a:lnTo>
                  <a:lnTo>
                    <a:pt x="1003" y="23"/>
                  </a:lnTo>
                  <a:lnTo>
                    <a:pt x="1004" y="23"/>
                  </a:lnTo>
                  <a:lnTo>
                    <a:pt x="1006" y="23"/>
                  </a:lnTo>
                  <a:lnTo>
                    <a:pt x="1010" y="23"/>
                  </a:lnTo>
                  <a:lnTo>
                    <a:pt x="1014" y="23"/>
                  </a:lnTo>
                  <a:lnTo>
                    <a:pt x="1014" y="23"/>
                  </a:lnTo>
                  <a:lnTo>
                    <a:pt x="1015" y="25"/>
                  </a:lnTo>
                  <a:lnTo>
                    <a:pt x="1017" y="25"/>
                  </a:lnTo>
                  <a:lnTo>
                    <a:pt x="1018" y="25"/>
                  </a:lnTo>
                  <a:lnTo>
                    <a:pt x="1021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20" y="25"/>
                  </a:lnTo>
                  <a:lnTo>
                    <a:pt x="1018" y="26"/>
                  </a:lnTo>
                  <a:lnTo>
                    <a:pt x="1017" y="26"/>
                  </a:lnTo>
                  <a:lnTo>
                    <a:pt x="1015" y="28"/>
                  </a:lnTo>
                  <a:lnTo>
                    <a:pt x="1012" y="30"/>
                  </a:lnTo>
                  <a:lnTo>
                    <a:pt x="1006" y="31"/>
                  </a:lnTo>
                  <a:lnTo>
                    <a:pt x="1003" y="33"/>
                  </a:lnTo>
                  <a:lnTo>
                    <a:pt x="1001" y="34"/>
                  </a:lnTo>
                  <a:lnTo>
                    <a:pt x="995" y="39"/>
                  </a:lnTo>
                  <a:lnTo>
                    <a:pt x="992" y="42"/>
                  </a:lnTo>
                  <a:lnTo>
                    <a:pt x="985" y="47"/>
                  </a:lnTo>
                  <a:lnTo>
                    <a:pt x="984" y="47"/>
                  </a:lnTo>
                  <a:lnTo>
                    <a:pt x="984" y="47"/>
                  </a:lnTo>
                  <a:lnTo>
                    <a:pt x="985" y="49"/>
                  </a:lnTo>
                  <a:lnTo>
                    <a:pt x="985" y="49"/>
                  </a:lnTo>
                  <a:lnTo>
                    <a:pt x="987" y="49"/>
                  </a:lnTo>
                  <a:lnTo>
                    <a:pt x="988" y="49"/>
                  </a:lnTo>
                  <a:lnTo>
                    <a:pt x="993" y="47"/>
                  </a:lnTo>
                  <a:lnTo>
                    <a:pt x="995" y="47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998" y="45"/>
                  </a:lnTo>
                  <a:lnTo>
                    <a:pt x="1001" y="44"/>
                  </a:lnTo>
                  <a:lnTo>
                    <a:pt x="1003" y="44"/>
                  </a:lnTo>
                  <a:lnTo>
                    <a:pt x="1003" y="44"/>
                  </a:lnTo>
                  <a:lnTo>
                    <a:pt x="1004" y="44"/>
                  </a:lnTo>
                  <a:lnTo>
                    <a:pt x="1004" y="45"/>
                  </a:lnTo>
                  <a:lnTo>
                    <a:pt x="1003" y="45"/>
                  </a:lnTo>
                  <a:lnTo>
                    <a:pt x="1003" y="47"/>
                  </a:lnTo>
                  <a:lnTo>
                    <a:pt x="1003" y="47"/>
                  </a:lnTo>
                  <a:lnTo>
                    <a:pt x="1003" y="49"/>
                  </a:lnTo>
                  <a:lnTo>
                    <a:pt x="1003" y="49"/>
                  </a:lnTo>
                  <a:lnTo>
                    <a:pt x="1001" y="50"/>
                  </a:lnTo>
                  <a:lnTo>
                    <a:pt x="1001" y="50"/>
                  </a:lnTo>
                  <a:lnTo>
                    <a:pt x="1004" y="50"/>
                  </a:lnTo>
                  <a:lnTo>
                    <a:pt x="1004" y="50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4" y="49"/>
                  </a:lnTo>
                  <a:lnTo>
                    <a:pt x="1006" y="50"/>
                  </a:lnTo>
                  <a:lnTo>
                    <a:pt x="1007" y="50"/>
                  </a:lnTo>
                  <a:lnTo>
                    <a:pt x="1007" y="50"/>
                  </a:lnTo>
                  <a:lnTo>
                    <a:pt x="1010" y="50"/>
                  </a:lnTo>
                  <a:lnTo>
                    <a:pt x="1012" y="50"/>
                  </a:lnTo>
                  <a:lnTo>
                    <a:pt x="1015" y="49"/>
                  </a:lnTo>
                  <a:lnTo>
                    <a:pt x="1017" y="47"/>
                  </a:lnTo>
                  <a:lnTo>
                    <a:pt x="1020" y="47"/>
                  </a:lnTo>
                  <a:lnTo>
                    <a:pt x="1021" y="45"/>
                  </a:lnTo>
                  <a:lnTo>
                    <a:pt x="1025" y="45"/>
                  </a:lnTo>
                  <a:lnTo>
                    <a:pt x="1025" y="45"/>
                  </a:lnTo>
                  <a:lnTo>
                    <a:pt x="1026" y="44"/>
                  </a:lnTo>
                  <a:lnTo>
                    <a:pt x="1028" y="44"/>
                  </a:lnTo>
                  <a:lnTo>
                    <a:pt x="1029" y="42"/>
                  </a:lnTo>
                  <a:lnTo>
                    <a:pt x="1029" y="42"/>
                  </a:lnTo>
                  <a:lnTo>
                    <a:pt x="1031" y="42"/>
                  </a:lnTo>
                  <a:lnTo>
                    <a:pt x="1031" y="41"/>
                  </a:lnTo>
                  <a:lnTo>
                    <a:pt x="1033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39"/>
                  </a:lnTo>
                  <a:lnTo>
                    <a:pt x="1034" y="41"/>
                  </a:lnTo>
                  <a:lnTo>
                    <a:pt x="1036" y="41"/>
                  </a:lnTo>
                  <a:lnTo>
                    <a:pt x="1036" y="41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6" y="42"/>
                  </a:lnTo>
                  <a:lnTo>
                    <a:pt x="1037" y="44"/>
                  </a:lnTo>
                  <a:lnTo>
                    <a:pt x="1037" y="44"/>
                  </a:lnTo>
                  <a:lnTo>
                    <a:pt x="1037" y="45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7"/>
                  </a:lnTo>
                  <a:lnTo>
                    <a:pt x="1037" y="45"/>
                  </a:lnTo>
                  <a:lnTo>
                    <a:pt x="1039" y="45"/>
                  </a:lnTo>
                  <a:lnTo>
                    <a:pt x="1040" y="44"/>
                  </a:lnTo>
                  <a:lnTo>
                    <a:pt x="1040" y="44"/>
                  </a:lnTo>
                  <a:lnTo>
                    <a:pt x="1042" y="44"/>
                  </a:lnTo>
                  <a:lnTo>
                    <a:pt x="1045" y="45"/>
                  </a:lnTo>
                  <a:lnTo>
                    <a:pt x="1047" y="45"/>
                  </a:lnTo>
                  <a:lnTo>
                    <a:pt x="1048" y="45"/>
                  </a:lnTo>
                  <a:lnTo>
                    <a:pt x="1048" y="47"/>
                  </a:lnTo>
                  <a:lnTo>
                    <a:pt x="1051" y="49"/>
                  </a:lnTo>
                  <a:lnTo>
                    <a:pt x="1051" y="50"/>
                  </a:lnTo>
                  <a:lnTo>
                    <a:pt x="1051" y="50"/>
                  </a:lnTo>
                  <a:lnTo>
                    <a:pt x="1053" y="50"/>
                  </a:lnTo>
                  <a:lnTo>
                    <a:pt x="1053" y="52"/>
                  </a:lnTo>
                  <a:lnTo>
                    <a:pt x="1053" y="52"/>
                  </a:lnTo>
                  <a:lnTo>
                    <a:pt x="1056" y="52"/>
                  </a:lnTo>
                  <a:lnTo>
                    <a:pt x="1056" y="52"/>
                  </a:lnTo>
                  <a:lnTo>
                    <a:pt x="1058" y="52"/>
                  </a:lnTo>
                  <a:lnTo>
                    <a:pt x="1058" y="52"/>
                  </a:lnTo>
                  <a:lnTo>
                    <a:pt x="1059" y="53"/>
                  </a:lnTo>
                  <a:lnTo>
                    <a:pt x="1061" y="53"/>
                  </a:lnTo>
                  <a:lnTo>
                    <a:pt x="1061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2" y="53"/>
                  </a:lnTo>
                  <a:lnTo>
                    <a:pt x="1064" y="53"/>
                  </a:lnTo>
                  <a:lnTo>
                    <a:pt x="1066" y="52"/>
                  </a:lnTo>
                  <a:lnTo>
                    <a:pt x="1067" y="50"/>
                  </a:lnTo>
                  <a:lnTo>
                    <a:pt x="1069" y="50"/>
                  </a:lnTo>
                  <a:lnTo>
                    <a:pt x="1070" y="49"/>
                  </a:lnTo>
                  <a:lnTo>
                    <a:pt x="1070" y="49"/>
                  </a:lnTo>
                  <a:lnTo>
                    <a:pt x="1074" y="49"/>
                  </a:lnTo>
                  <a:lnTo>
                    <a:pt x="1075" y="49"/>
                  </a:lnTo>
                  <a:lnTo>
                    <a:pt x="1078" y="49"/>
                  </a:lnTo>
                  <a:lnTo>
                    <a:pt x="1081" y="49"/>
                  </a:lnTo>
                  <a:lnTo>
                    <a:pt x="1083" y="49"/>
                  </a:lnTo>
                  <a:lnTo>
                    <a:pt x="1085" y="47"/>
                  </a:lnTo>
                  <a:lnTo>
                    <a:pt x="1086" y="47"/>
                  </a:lnTo>
                  <a:lnTo>
                    <a:pt x="1088" y="47"/>
                  </a:lnTo>
                  <a:lnTo>
                    <a:pt x="1088" y="49"/>
                  </a:lnTo>
                  <a:lnTo>
                    <a:pt x="1086" y="49"/>
                  </a:lnTo>
                  <a:lnTo>
                    <a:pt x="1086" y="50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6" y="52"/>
                  </a:lnTo>
                  <a:lnTo>
                    <a:pt x="1088" y="52"/>
                  </a:lnTo>
                  <a:lnTo>
                    <a:pt x="1089" y="53"/>
                  </a:lnTo>
                  <a:lnTo>
                    <a:pt x="1091" y="53"/>
                  </a:lnTo>
                  <a:lnTo>
                    <a:pt x="1091" y="53"/>
                  </a:lnTo>
                  <a:lnTo>
                    <a:pt x="1092" y="53"/>
                  </a:lnTo>
                  <a:lnTo>
                    <a:pt x="1092" y="53"/>
                  </a:lnTo>
                  <a:lnTo>
                    <a:pt x="1094" y="53"/>
                  </a:lnTo>
                  <a:lnTo>
                    <a:pt x="1094" y="53"/>
                  </a:lnTo>
                  <a:lnTo>
                    <a:pt x="1096" y="53"/>
                  </a:lnTo>
                  <a:lnTo>
                    <a:pt x="1096" y="52"/>
                  </a:lnTo>
                  <a:lnTo>
                    <a:pt x="1096" y="52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7" y="53"/>
                  </a:lnTo>
                  <a:lnTo>
                    <a:pt x="1099" y="55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6"/>
                  </a:lnTo>
                  <a:lnTo>
                    <a:pt x="1099" y="58"/>
                  </a:lnTo>
                  <a:lnTo>
                    <a:pt x="1097" y="58"/>
                  </a:lnTo>
                  <a:lnTo>
                    <a:pt x="1099" y="58"/>
                  </a:lnTo>
                  <a:lnTo>
                    <a:pt x="1100" y="58"/>
                  </a:lnTo>
                  <a:lnTo>
                    <a:pt x="1100" y="58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0" y="60"/>
                  </a:lnTo>
                  <a:lnTo>
                    <a:pt x="1102" y="60"/>
                  </a:lnTo>
                  <a:lnTo>
                    <a:pt x="1102" y="61"/>
                  </a:lnTo>
                  <a:lnTo>
                    <a:pt x="1103" y="61"/>
                  </a:lnTo>
                  <a:lnTo>
                    <a:pt x="1103" y="61"/>
                  </a:lnTo>
                  <a:lnTo>
                    <a:pt x="1102" y="63"/>
                  </a:lnTo>
                  <a:lnTo>
                    <a:pt x="1102" y="63"/>
                  </a:lnTo>
                  <a:lnTo>
                    <a:pt x="1097" y="61"/>
                  </a:lnTo>
                  <a:lnTo>
                    <a:pt x="1096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4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2" y="61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3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91" y="64"/>
                  </a:lnTo>
                  <a:lnTo>
                    <a:pt x="1089" y="64"/>
                  </a:lnTo>
                  <a:lnTo>
                    <a:pt x="1088" y="61"/>
                  </a:lnTo>
                  <a:lnTo>
                    <a:pt x="1086" y="61"/>
                  </a:lnTo>
                  <a:lnTo>
                    <a:pt x="1083" y="60"/>
                  </a:lnTo>
                  <a:lnTo>
                    <a:pt x="1081" y="60"/>
                  </a:lnTo>
                  <a:lnTo>
                    <a:pt x="1080" y="60"/>
                  </a:lnTo>
                  <a:lnTo>
                    <a:pt x="1078" y="60"/>
                  </a:lnTo>
                  <a:lnTo>
                    <a:pt x="1078" y="61"/>
                  </a:lnTo>
                  <a:lnTo>
                    <a:pt x="1077" y="61"/>
                  </a:lnTo>
                  <a:lnTo>
                    <a:pt x="1075" y="61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4" y="63"/>
                  </a:lnTo>
                  <a:lnTo>
                    <a:pt x="1072" y="63"/>
                  </a:lnTo>
                  <a:lnTo>
                    <a:pt x="1070" y="63"/>
                  </a:lnTo>
                  <a:lnTo>
                    <a:pt x="1069" y="63"/>
                  </a:lnTo>
                  <a:lnTo>
                    <a:pt x="1069" y="63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7" y="64"/>
                  </a:lnTo>
                  <a:lnTo>
                    <a:pt x="1066" y="66"/>
                  </a:lnTo>
                  <a:lnTo>
                    <a:pt x="1064" y="66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4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7"/>
                  </a:lnTo>
                  <a:lnTo>
                    <a:pt x="1062" y="66"/>
                  </a:lnTo>
                  <a:lnTo>
                    <a:pt x="1064" y="66"/>
                  </a:lnTo>
                  <a:lnTo>
                    <a:pt x="1064" y="66"/>
                  </a:lnTo>
                  <a:lnTo>
                    <a:pt x="1064" y="64"/>
                  </a:lnTo>
                  <a:lnTo>
                    <a:pt x="1064" y="64"/>
                  </a:lnTo>
                  <a:lnTo>
                    <a:pt x="1064" y="63"/>
                  </a:lnTo>
                  <a:lnTo>
                    <a:pt x="1064" y="64"/>
                  </a:lnTo>
                  <a:lnTo>
                    <a:pt x="1062" y="64"/>
                  </a:lnTo>
                  <a:lnTo>
                    <a:pt x="1062" y="64"/>
                  </a:lnTo>
                  <a:lnTo>
                    <a:pt x="1061" y="64"/>
                  </a:lnTo>
                  <a:lnTo>
                    <a:pt x="1061" y="64"/>
                  </a:lnTo>
                  <a:lnTo>
                    <a:pt x="1061" y="66"/>
                  </a:lnTo>
                  <a:lnTo>
                    <a:pt x="1059" y="66"/>
                  </a:lnTo>
                  <a:lnTo>
                    <a:pt x="1059" y="67"/>
                  </a:lnTo>
                  <a:lnTo>
                    <a:pt x="1058" y="66"/>
                  </a:lnTo>
                  <a:lnTo>
                    <a:pt x="1058" y="66"/>
                  </a:lnTo>
                  <a:lnTo>
                    <a:pt x="1058" y="64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3"/>
                  </a:lnTo>
                  <a:lnTo>
                    <a:pt x="1058" y="64"/>
                  </a:lnTo>
                  <a:lnTo>
                    <a:pt x="1056" y="66"/>
                  </a:lnTo>
                  <a:lnTo>
                    <a:pt x="1056" y="67"/>
                  </a:lnTo>
                  <a:lnTo>
                    <a:pt x="1056" y="67"/>
                  </a:lnTo>
                  <a:lnTo>
                    <a:pt x="1055" y="69"/>
                  </a:lnTo>
                  <a:lnTo>
                    <a:pt x="1053" y="71"/>
                  </a:lnTo>
                  <a:lnTo>
                    <a:pt x="1053" y="72"/>
                  </a:lnTo>
                  <a:lnTo>
                    <a:pt x="1051" y="75"/>
                  </a:lnTo>
                  <a:lnTo>
                    <a:pt x="1050" y="75"/>
                  </a:lnTo>
                  <a:lnTo>
                    <a:pt x="1050" y="77"/>
                  </a:lnTo>
                  <a:lnTo>
                    <a:pt x="1050" y="77"/>
                  </a:lnTo>
                  <a:lnTo>
                    <a:pt x="1050" y="78"/>
                  </a:lnTo>
                  <a:lnTo>
                    <a:pt x="1048" y="78"/>
                  </a:lnTo>
                  <a:lnTo>
                    <a:pt x="1048" y="80"/>
                  </a:lnTo>
                  <a:lnTo>
                    <a:pt x="1047" y="80"/>
                  </a:lnTo>
                  <a:lnTo>
                    <a:pt x="1045" y="82"/>
                  </a:lnTo>
                  <a:lnTo>
                    <a:pt x="1045" y="82"/>
                  </a:lnTo>
                  <a:lnTo>
                    <a:pt x="1044" y="83"/>
                  </a:lnTo>
                  <a:lnTo>
                    <a:pt x="1044" y="85"/>
                  </a:lnTo>
                  <a:lnTo>
                    <a:pt x="1044" y="86"/>
                  </a:lnTo>
                  <a:lnTo>
                    <a:pt x="1044" y="86"/>
                  </a:lnTo>
                  <a:lnTo>
                    <a:pt x="1044" y="88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5" y="86"/>
                  </a:lnTo>
                  <a:lnTo>
                    <a:pt x="1047" y="85"/>
                  </a:lnTo>
                  <a:lnTo>
                    <a:pt x="1047" y="85"/>
                  </a:lnTo>
                  <a:lnTo>
                    <a:pt x="1048" y="83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0" y="82"/>
                  </a:lnTo>
                  <a:lnTo>
                    <a:pt x="1051" y="82"/>
                  </a:lnTo>
                  <a:lnTo>
                    <a:pt x="1051" y="82"/>
                  </a:lnTo>
                  <a:lnTo>
                    <a:pt x="1053" y="82"/>
                  </a:lnTo>
                  <a:lnTo>
                    <a:pt x="1053" y="83"/>
                  </a:lnTo>
                  <a:lnTo>
                    <a:pt x="1053" y="83"/>
                  </a:lnTo>
                  <a:lnTo>
                    <a:pt x="1053" y="85"/>
                  </a:lnTo>
                  <a:lnTo>
                    <a:pt x="1053" y="85"/>
                  </a:lnTo>
                  <a:lnTo>
                    <a:pt x="1051" y="86"/>
                  </a:lnTo>
                  <a:lnTo>
                    <a:pt x="1051" y="88"/>
                  </a:lnTo>
                  <a:lnTo>
                    <a:pt x="1050" y="89"/>
                  </a:lnTo>
                  <a:lnTo>
                    <a:pt x="1050" y="91"/>
                  </a:lnTo>
                  <a:lnTo>
                    <a:pt x="1051" y="93"/>
                  </a:lnTo>
                  <a:lnTo>
                    <a:pt x="1050" y="94"/>
                  </a:lnTo>
                  <a:lnTo>
                    <a:pt x="1050" y="94"/>
                  </a:lnTo>
                  <a:lnTo>
                    <a:pt x="1048" y="96"/>
                  </a:lnTo>
                  <a:lnTo>
                    <a:pt x="1048" y="97"/>
                  </a:lnTo>
                  <a:lnTo>
                    <a:pt x="1048" y="99"/>
                  </a:lnTo>
                  <a:lnTo>
                    <a:pt x="1048" y="99"/>
                  </a:lnTo>
                  <a:lnTo>
                    <a:pt x="1048" y="101"/>
                  </a:lnTo>
                  <a:lnTo>
                    <a:pt x="1048" y="102"/>
                  </a:lnTo>
                  <a:lnTo>
                    <a:pt x="1048" y="102"/>
                  </a:lnTo>
                  <a:lnTo>
                    <a:pt x="1047" y="104"/>
                  </a:lnTo>
                  <a:lnTo>
                    <a:pt x="1047" y="105"/>
                  </a:lnTo>
                  <a:lnTo>
                    <a:pt x="1047" y="105"/>
                  </a:lnTo>
                  <a:lnTo>
                    <a:pt x="1047" y="107"/>
                  </a:lnTo>
                  <a:lnTo>
                    <a:pt x="1045" y="108"/>
                  </a:lnTo>
                  <a:lnTo>
                    <a:pt x="1045" y="110"/>
                  </a:lnTo>
                  <a:lnTo>
                    <a:pt x="1045" y="110"/>
                  </a:lnTo>
                  <a:lnTo>
                    <a:pt x="1045" y="112"/>
                  </a:lnTo>
                  <a:lnTo>
                    <a:pt x="1045" y="112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3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5" y="115"/>
                  </a:lnTo>
                  <a:lnTo>
                    <a:pt x="1047" y="116"/>
                  </a:lnTo>
                  <a:lnTo>
                    <a:pt x="1047" y="118"/>
                  </a:lnTo>
                  <a:lnTo>
                    <a:pt x="1047" y="118"/>
                  </a:lnTo>
                  <a:lnTo>
                    <a:pt x="1047" y="119"/>
                  </a:lnTo>
                  <a:lnTo>
                    <a:pt x="1047" y="119"/>
                  </a:lnTo>
                  <a:lnTo>
                    <a:pt x="1047" y="123"/>
                  </a:lnTo>
                  <a:lnTo>
                    <a:pt x="1047" y="126"/>
                  </a:lnTo>
                  <a:lnTo>
                    <a:pt x="1047" y="129"/>
                  </a:lnTo>
                  <a:lnTo>
                    <a:pt x="1047" y="129"/>
                  </a:lnTo>
                  <a:lnTo>
                    <a:pt x="1047" y="130"/>
                  </a:lnTo>
                  <a:lnTo>
                    <a:pt x="1048" y="130"/>
                  </a:lnTo>
                  <a:lnTo>
                    <a:pt x="1048" y="132"/>
                  </a:lnTo>
                  <a:lnTo>
                    <a:pt x="1050" y="134"/>
                  </a:lnTo>
                  <a:lnTo>
                    <a:pt x="1050" y="137"/>
                  </a:lnTo>
                  <a:lnTo>
                    <a:pt x="1050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7"/>
                  </a:lnTo>
                  <a:lnTo>
                    <a:pt x="1051" y="138"/>
                  </a:lnTo>
                  <a:lnTo>
                    <a:pt x="1053" y="138"/>
                  </a:lnTo>
                  <a:lnTo>
                    <a:pt x="1055" y="138"/>
                  </a:lnTo>
                  <a:lnTo>
                    <a:pt x="1056" y="138"/>
                  </a:lnTo>
                  <a:lnTo>
                    <a:pt x="1058" y="138"/>
                  </a:lnTo>
                  <a:lnTo>
                    <a:pt x="1061" y="135"/>
                  </a:lnTo>
                  <a:lnTo>
                    <a:pt x="1062" y="135"/>
                  </a:lnTo>
                  <a:lnTo>
                    <a:pt x="1064" y="134"/>
                  </a:lnTo>
                  <a:lnTo>
                    <a:pt x="1064" y="132"/>
                  </a:lnTo>
                  <a:lnTo>
                    <a:pt x="1066" y="130"/>
                  </a:lnTo>
                  <a:lnTo>
                    <a:pt x="1067" y="127"/>
                  </a:lnTo>
                  <a:lnTo>
                    <a:pt x="1067" y="127"/>
                  </a:lnTo>
                  <a:lnTo>
                    <a:pt x="1069" y="124"/>
                  </a:lnTo>
                  <a:lnTo>
                    <a:pt x="1069" y="123"/>
                  </a:lnTo>
                  <a:lnTo>
                    <a:pt x="1069" y="121"/>
                  </a:lnTo>
                  <a:lnTo>
                    <a:pt x="1069" y="118"/>
                  </a:lnTo>
                  <a:lnTo>
                    <a:pt x="1069" y="116"/>
                  </a:lnTo>
                  <a:lnTo>
                    <a:pt x="1069" y="115"/>
                  </a:lnTo>
                  <a:lnTo>
                    <a:pt x="1069" y="112"/>
                  </a:lnTo>
                  <a:lnTo>
                    <a:pt x="1067" y="110"/>
                  </a:lnTo>
                  <a:lnTo>
                    <a:pt x="1067" y="110"/>
                  </a:lnTo>
                  <a:lnTo>
                    <a:pt x="1066" y="107"/>
                  </a:lnTo>
                  <a:lnTo>
                    <a:pt x="1064" y="104"/>
                  </a:lnTo>
                  <a:lnTo>
                    <a:pt x="1064" y="104"/>
                  </a:lnTo>
                  <a:lnTo>
                    <a:pt x="1066" y="101"/>
                  </a:lnTo>
                  <a:lnTo>
                    <a:pt x="1066" y="101"/>
                  </a:lnTo>
                  <a:lnTo>
                    <a:pt x="1066" y="99"/>
                  </a:lnTo>
                  <a:lnTo>
                    <a:pt x="1066" y="97"/>
                  </a:lnTo>
                  <a:lnTo>
                    <a:pt x="1066" y="96"/>
                  </a:lnTo>
                  <a:lnTo>
                    <a:pt x="1066" y="96"/>
                  </a:lnTo>
                  <a:lnTo>
                    <a:pt x="1067" y="94"/>
                  </a:lnTo>
                  <a:lnTo>
                    <a:pt x="1067" y="93"/>
                  </a:lnTo>
                  <a:lnTo>
                    <a:pt x="1069" y="91"/>
                  </a:lnTo>
                  <a:lnTo>
                    <a:pt x="1069" y="89"/>
                  </a:lnTo>
                  <a:lnTo>
                    <a:pt x="1069" y="88"/>
                  </a:lnTo>
                  <a:lnTo>
                    <a:pt x="1069" y="86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69" y="85"/>
                  </a:lnTo>
                  <a:lnTo>
                    <a:pt x="1070" y="83"/>
                  </a:lnTo>
                  <a:lnTo>
                    <a:pt x="1072" y="83"/>
                  </a:lnTo>
                  <a:lnTo>
                    <a:pt x="1072" y="82"/>
                  </a:lnTo>
                  <a:lnTo>
                    <a:pt x="1072" y="80"/>
                  </a:lnTo>
                  <a:lnTo>
                    <a:pt x="1072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4" y="80"/>
                  </a:lnTo>
                  <a:lnTo>
                    <a:pt x="1075" y="80"/>
                  </a:lnTo>
                  <a:lnTo>
                    <a:pt x="1075" y="78"/>
                  </a:lnTo>
                  <a:lnTo>
                    <a:pt x="1077" y="77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5"/>
                  </a:lnTo>
                  <a:lnTo>
                    <a:pt x="1078" y="77"/>
                  </a:lnTo>
                  <a:lnTo>
                    <a:pt x="1078" y="77"/>
                  </a:lnTo>
                  <a:lnTo>
                    <a:pt x="1078" y="78"/>
                  </a:lnTo>
                  <a:lnTo>
                    <a:pt x="1078" y="78"/>
                  </a:lnTo>
                  <a:lnTo>
                    <a:pt x="1078" y="80"/>
                  </a:lnTo>
                  <a:lnTo>
                    <a:pt x="1078" y="80"/>
                  </a:lnTo>
                  <a:lnTo>
                    <a:pt x="1078" y="82"/>
                  </a:lnTo>
                  <a:lnTo>
                    <a:pt x="1078" y="82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78" y="82"/>
                  </a:lnTo>
                  <a:lnTo>
                    <a:pt x="1080" y="82"/>
                  </a:lnTo>
                  <a:lnTo>
                    <a:pt x="1078" y="82"/>
                  </a:lnTo>
                  <a:lnTo>
                    <a:pt x="1078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80" y="80"/>
                  </a:lnTo>
                  <a:lnTo>
                    <a:pt x="1078" y="83"/>
                  </a:lnTo>
                  <a:lnTo>
                    <a:pt x="1078" y="83"/>
                  </a:lnTo>
                  <a:lnTo>
                    <a:pt x="1080" y="83"/>
                  </a:lnTo>
                  <a:lnTo>
                    <a:pt x="1080" y="82"/>
                  </a:lnTo>
                  <a:lnTo>
                    <a:pt x="1081" y="80"/>
                  </a:lnTo>
                  <a:lnTo>
                    <a:pt x="1081" y="78"/>
                  </a:lnTo>
                  <a:lnTo>
                    <a:pt x="1081" y="78"/>
                  </a:lnTo>
                  <a:lnTo>
                    <a:pt x="1081" y="75"/>
                  </a:lnTo>
                  <a:lnTo>
                    <a:pt x="1081" y="75"/>
                  </a:lnTo>
                  <a:lnTo>
                    <a:pt x="1081" y="74"/>
                  </a:lnTo>
                  <a:lnTo>
                    <a:pt x="1083" y="74"/>
                  </a:lnTo>
                  <a:lnTo>
                    <a:pt x="1085" y="72"/>
                  </a:lnTo>
                  <a:lnTo>
                    <a:pt x="1085" y="72"/>
                  </a:lnTo>
                  <a:lnTo>
                    <a:pt x="1086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8" y="72"/>
                  </a:lnTo>
                  <a:lnTo>
                    <a:pt x="1086" y="72"/>
                  </a:lnTo>
                  <a:lnTo>
                    <a:pt x="1086" y="71"/>
                  </a:lnTo>
                  <a:lnTo>
                    <a:pt x="1086" y="71"/>
                  </a:lnTo>
                  <a:lnTo>
                    <a:pt x="1086" y="69"/>
                  </a:lnTo>
                  <a:lnTo>
                    <a:pt x="1086" y="69"/>
                  </a:lnTo>
                  <a:lnTo>
                    <a:pt x="1086" y="67"/>
                  </a:lnTo>
                  <a:lnTo>
                    <a:pt x="1088" y="67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8" y="66"/>
                  </a:lnTo>
                  <a:lnTo>
                    <a:pt x="1089" y="66"/>
                  </a:lnTo>
                  <a:lnTo>
                    <a:pt x="1089" y="66"/>
                  </a:lnTo>
                  <a:lnTo>
                    <a:pt x="1091" y="64"/>
                  </a:lnTo>
                  <a:lnTo>
                    <a:pt x="1091" y="66"/>
                  </a:lnTo>
                  <a:lnTo>
                    <a:pt x="1094" y="66"/>
                  </a:lnTo>
                  <a:lnTo>
                    <a:pt x="1096" y="67"/>
                  </a:lnTo>
                  <a:lnTo>
                    <a:pt x="1097" y="67"/>
                  </a:lnTo>
                  <a:lnTo>
                    <a:pt x="1097" y="67"/>
                  </a:lnTo>
                  <a:lnTo>
                    <a:pt x="1099" y="69"/>
                  </a:lnTo>
                  <a:lnTo>
                    <a:pt x="1099" y="69"/>
                  </a:lnTo>
                  <a:lnTo>
                    <a:pt x="1100" y="69"/>
                  </a:lnTo>
                  <a:lnTo>
                    <a:pt x="1100" y="71"/>
                  </a:lnTo>
                  <a:lnTo>
                    <a:pt x="1102" y="71"/>
                  </a:lnTo>
                  <a:lnTo>
                    <a:pt x="1102" y="71"/>
                  </a:lnTo>
                  <a:lnTo>
                    <a:pt x="1103" y="71"/>
                  </a:lnTo>
                  <a:lnTo>
                    <a:pt x="1107" y="72"/>
                  </a:lnTo>
                  <a:lnTo>
                    <a:pt x="1108" y="74"/>
                  </a:lnTo>
                  <a:lnTo>
                    <a:pt x="1110" y="74"/>
                  </a:lnTo>
                  <a:lnTo>
                    <a:pt x="1110" y="74"/>
                  </a:lnTo>
                  <a:lnTo>
                    <a:pt x="1110" y="75"/>
                  </a:lnTo>
                  <a:lnTo>
                    <a:pt x="1110" y="75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7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1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78"/>
                  </a:lnTo>
                  <a:lnTo>
                    <a:pt x="1110" y="80"/>
                  </a:lnTo>
                  <a:lnTo>
                    <a:pt x="1110" y="80"/>
                  </a:lnTo>
                  <a:lnTo>
                    <a:pt x="1111" y="82"/>
                  </a:lnTo>
                  <a:lnTo>
                    <a:pt x="1111" y="83"/>
                  </a:lnTo>
                  <a:lnTo>
                    <a:pt x="1111" y="85"/>
                  </a:lnTo>
                  <a:lnTo>
                    <a:pt x="1111" y="86"/>
                  </a:lnTo>
                  <a:lnTo>
                    <a:pt x="1111" y="88"/>
                  </a:lnTo>
                  <a:lnTo>
                    <a:pt x="1111" y="89"/>
                  </a:lnTo>
                  <a:lnTo>
                    <a:pt x="1111" y="91"/>
                  </a:lnTo>
                  <a:lnTo>
                    <a:pt x="1111" y="91"/>
                  </a:lnTo>
                  <a:lnTo>
                    <a:pt x="1110" y="93"/>
                  </a:lnTo>
                  <a:lnTo>
                    <a:pt x="1110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3"/>
                  </a:lnTo>
                  <a:lnTo>
                    <a:pt x="1108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6"/>
                  </a:lnTo>
                  <a:lnTo>
                    <a:pt x="1107" y="97"/>
                  </a:lnTo>
                  <a:lnTo>
                    <a:pt x="1105" y="97"/>
                  </a:lnTo>
                  <a:lnTo>
                    <a:pt x="1103" y="97"/>
                  </a:lnTo>
                  <a:lnTo>
                    <a:pt x="1103" y="97"/>
                  </a:lnTo>
                  <a:lnTo>
                    <a:pt x="1102" y="99"/>
                  </a:lnTo>
                  <a:lnTo>
                    <a:pt x="1102" y="101"/>
                  </a:lnTo>
                  <a:lnTo>
                    <a:pt x="1102" y="101"/>
                  </a:lnTo>
                  <a:lnTo>
                    <a:pt x="1102" y="102"/>
                  </a:lnTo>
                  <a:lnTo>
                    <a:pt x="1102" y="102"/>
                  </a:lnTo>
                  <a:lnTo>
                    <a:pt x="1103" y="104"/>
                  </a:lnTo>
                  <a:lnTo>
                    <a:pt x="1105" y="104"/>
                  </a:lnTo>
                  <a:lnTo>
                    <a:pt x="1107" y="104"/>
                  </a:lnTo>
                  <a:lnTo>
                    <a:pt x="1107" y="104"/>
                  </a:lnTo>
                  <a:lnTo>
                    <a:pt x="1108" y="102"/>
                  </a:lnTo>
                  <a:lnTo>
                    <a:pt x="1108" y="102"/>
                  </a:lnTo>
                  <a:lnTo>
                    <a:pt x="1110" y="102"/>
                  </a:lnTo>
                  <a:lnTo>
                    <a:pt x="1110" y="101"/>
                  </a:lnTo>
                  <a:lnTo>
                    <a:pt x="1111" y="99"/>
                  </a:lnTo>
                  <a:lnTo>
                    <a:pt x="1111" y="99"/>
                  </a:lnTo>
                  <a:lnTo>
                    <a:pt x="1110" y="99"/>
                  </a:lnTo>
                  <a:lnTo>
                    <a:pt x="1110" y="99"/>
                  </a:lnTo>
                  <a:lnTo>
                    <a:pt x="1111" y="99"/>
                  </a:lnTo>
                  <a:lnTo>
                    <a:pt x="1111" y="97"/>
                  </a:lnTo>
                  <a:lnTo>
                    <a:pt x="1111" y="97"/>
                  </a:lnTo>
                  <a:lnTo>
                    <a:pt x="1113" y="97"/>
                  </a:lnTo>
                  <a:lnTo>
                    <a:pt x="1115" y="96"/>
                  </a:lnTo>
                  <a:lnTo>
                    <a:pt x="1116" y="96"/>
                  </a:lnTo>
                  <a:lnTo>
                    <a:pt x="1116" y="96"/>
                  </a:lnTo>
                  <a:lnTo>
                    <a:pt x="1118" y="96"/>
                  </a:lnTo>
                  <a:lnTo>
                    <a:pt x="1119" y="97"/>
                  </a:lnTo>
                  <a:lnTo>
                    <a:pt x="1119" y="97"/>
                  </a:lnTo>
                  <a:lnTo>
                    <a:pt x="1121" y="99"/>
                  </a:lnTo>
                  <a:lnTo>
                    <a:pt x="1122" y="104"/>
                  </a:lnTo>
                  <a:lnTo>
                    <a:pt x="1122" y="110"/>
                  </a:lnTo>
                  <a:lnTo>
                    <a:pt x="1124" y="113"/>
                  </a:lnTo>
                  <a:lnTo>
                    <a:pt x="1124" y="113"/>
                  </a:lnTo>
                  <a:lnTo>
                    <a:pt x="1124" y="115"/>
                  </a:lnTo>
                  <a:lnTo>
                    <a:pt x="1124" y="119"/>
                  </a:lnTo>
                  <a:lnTo>
                    <a:pt x="1122" y="121"/>
                  </a:lnTo>
                  <a:lnTo>
                    <a:pt x="1121" y="123"/>
                  </a:lnTo>
                  <a:lnTo>
                    <a:pt x="1121" y="123"/>
                  </a:lnTo>
                  <a:lnTo>
                    <a:pt x="1121" y="121"/>
                  </a:lnTo>
                  <a:lnTo>
                    <a:pt x="1121" y="121"/>
                  </a:lnTo>
                  <a:lnTo>
                    <a:pt x="1121" y="119"/>
                  </a:lnTo>
                  <a:lnTo>
                    <a:pt x="1121" y="119"/>
                  </a:lnTo>
                  <a:lnTo>
                    <a:pt x="1119" y="119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9" y="121"/>
                  </a:lnTo>
                  <a:lnTo>
                    <a:pt x="1118" y="123"/>
                  </a:lnTo>
                  <a:lnTo>
                    <a:pt x="1118" y="123"/>
                  </a:lnTo>
                  <a:lnTo>
                    <a:pt x="1118" y="124"/>
                  </a:lnTo>
                  <a:lnTo>
                    <a:pt x="1118" y="126"/>
                  </a:lnTo>
                  <a:lnTo>
                    <a:pt x="1118" y="126"/>
                  </a:lnTo>
                  <a:lnTo>
                    <a:pt x="1116" y="126"/>
                  </a:lnTo>
                  <a:lnTo>
                    <a:pt x="1115" y="126"/>
                  </a:lnTo>
                  <a:lnTo>
                    <a:pt x="1115" y="127"/>
                  </a:lnTo>
                  <a:lnTo>
                    <a:pt x="1115" y="127"/>
                  </a:lnTo>
                  <a:lnTo>
                    <a:pt x="1113" y="129"/>
                  </a:lnTo>
                  <a:lnTo>
                    <a:pt x="1113" y="130"/>
                  </a:lnTo>
                  <a:lnTo>
                    <a:pt x="1113" y="130"/>
                  </a:lnTo>
                  <a:lnTo>
                    <a:pt x="1113" y="132"/>
                  </a:lnTo>
                  <a:lnTo>
                    <a:pt x="1113" y="132"/>
                  </a:lnTo>
                  <a:lnTo>
                    <a:pt x="1111" y="132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1" y="134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0" y="137"/>
                  </a:lnTo>
                  <a:lnTo>
                    <a:pt x="1111" y="137"/>
                  </a:lnTo>
                  <a:lnTo>
                    <a:pt x="1111" y="137"/>
                  </a:lnTo>
                  <a:lnTo>
                    <a:pt x="1113" y="138"/>
                  </a:lnTo>
                  <a:lnTo>
                    <a:pt x="1115" y="138"/>
                  </a:lnTo>
                  <a:lnTo>
                    <a:pt x="1116" y="140"/>
                  </a:lnTo>
                  <a:lnTo>
                    <a:pt x="1116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8" y="140"/>
                  </a:lnTo>
                  <a:lnTo>
                    <a:pt x="1119" y="140"/>
                  </a:lnTo>
                  <a:lnTo>
                    <a:pt x="1121" y="140"/>
                  </a:lnTo>
                  <a:lnTo>
                    <a:pt x="1121" y="140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8" y="141"/>
                  </a:lnTo>
                  <a:lnTo>
                    <a:pt x="1119" y="141"/>
                  </a:lnTo>
                  <a:lnTo>
                    <a:pt x="1119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1" y="141"/>
                  </a:lnTo>
                  <a:lnTo>
                    <a:pt x="1122" y="141"/>
                  </a:lnTo>
                  <a:lnTo>
                    <a:pt x="1124" y="143"/>
                  </a:lnTo>
                  <a:lnTo>
                    <a:pt x="1124" y="141"/>
                  </a:lnTo>
                  <a:lnTo>
                    <a:pt x="1126" y="141"/>
                  </a:lnTo>
                  <a:lnTo>
                    <a:pt x="1126" y="141"/>
                  </a:lnTo>
                  <a:lnTo>
                    <a:pt x="1129" y="140"/>
                  </a:lnTo>
                  <a:lnTo>
                    <a:pt x="1130" y="140"/>
                  </a:lnTo>
                  <a:lnTo>
                    <a:pt x="1133" y="140"/>
                  </a:lnTo>
                  <a:lnTo>
                    <a:pt x="1135" y="140"/>
                  </a:lnTo>
                  <a:lnTo>
                    <a:pt x="1135" y="140"/>
                  </a:lnTo>
                  <a:lnTo>
                    <a:pt x="1138" y="138"/>
                  </a:lnTo>
                  <a:lnTo>
                    <a:pt x="1141" y="135"/>
                  </a:lnTo>
                  <a:lnTo>
                    <a:pt x="1146" y="134"/>
                  </a:lnTo>
                  <a:lnTo>
                    <a:pt x="1154" y="130"/>
                  </a:lnTo>
                  <a:lnTo>
                    <a:pt x="1156" y="130"/>
                  </a:lnTo>
                  <a:lnTo>
                    <a:pt x="1157" y="130"/>
                  </a:lnTo>
                  <a:lnTo>
                    <a:pt x="1157" y="130"/>
                  </a:lnTo>
                  <a:lnTo>
                    <a:pt x="1159" y="129"/>
                  </a:lnTo>
                  <a:lnTo>
                    <a:pt x="1163" y="127"/>
                  </a:lnTo>
                  <a:lnTo>
                    <a:pt x="1167" y="126"/>
                  </a:lnTo>
                  <a:lnTo>
                    <a:pt x="1168" y="124"/>
                  </a:lnTo>
                  <a:lnTo>
                    <a:pt x="1170" y="123"/>
                  </a:lnTo>
                  <a:lnTo>
                    <a:pt x="1171" y="123"/>
                  </a:lnTo>
                  <a:lnTo>
                    <a:pt x="1171" y="121"/>
                  </a:lnTo>
                  <a:lnTo>
                    <a:pt x="1173" y="119"/>
                  </a:lnTo>
                  <a:lnTo>
                    <a:pt x="1174" y="119"/>
                  </a:lnTo>
                  <a:lnTo>
                    <a:pt x="1174" y="119"/>
                  </a:lnTo>
                  <a:lnTo>
                    <a:pt x="1176" y="118"/>
                  </a:lnTo>
                  <a:lnTo>
                    <a:pt x="1176" y="118"/>
                  </a:lnTo>
                  <a:lnTo>
                    <a:pt x="1176" y="116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4" y="115"/>
                  </a:lnTo>
                  <a:lnTo>
                    <a:pt x="1176" y="113"/>
                  </a:lnTo>
                  <a:lnTo>
                    <a:pt x="1174" y="113"/>
                  </a:lnTo>
                  <a:lnTo>
                    <a:pt x="1173" y="113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3" y="110"/>
                  </a:lnTo>
                  <a:lnTo>
                    <a:pt x="1178" y="108"/>
                  </a:lnTo>
                  <a:lnTo>
                    <a:pt x="1182" y="108"/>
                  </a:lnTo>
                  <a:lnTo>
                    <a:pt x="1185" y="108"/>
                  </a:lnTo>
                  <a:lnTo>
                    <a:pt x="1190" y="108"/>
                  </a:lnTo>
                  <a:lnTo>
                    <a:pt x="1192" y="108"/>
                  </a:lnTo>
                  <a:lnTo>
                    <a:pt x="1193" y="110"/>
                  </a:lnTo>
                  <a:lnTo>
                    <a:pt x="1195" y="110"/>
                  </a:lnTo>
                  <a:lnTo>
                    <a:pt x="1197" y="110"/>
                  </a:lnTo>
                  <a:lnTo>
                    <a:pt x="1198" y="110"/>
                  </a:lnTo>
                  <a:lnTo>
                    <a:pt x="1201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3" y="110"/>
                  </a:lnTo>
                  <a:lnTo>
                    <a:pt x="1204" y="108"/>
                  </a:lnTo>
                  <a:lnTo>
                    <a:pt x="1206" y="108"/>
                  </a:lnTo>
                  <a:lnTo>
                    <a:pt x="1206" y="108"/>
                  </a:lnTo>
                  <a:lnTo>
                    <a:pt x="1208" y="108"/>
                  </a:lnTo>
                  <a:lnTo>
                    <a:pt x="1208" y="107"/>
                  </a:lnTo>
                  <a:lnTo>
                    <a:pt x="1209" y="107"/>
                  </a:lnTo>
                  <a:lnTo>
                    <a:pt x="1211" y="105"/>
                  </a:lnTo>
                  <a:lnTo>
                    <a:pt x="1212" y="105"/>
                  </a:lnTo>
                  <a:lnTo>
                    <a:pt x="1212" y="105"/>
                  </a:lnTo>
                  <a:lnTo>
                    <a:pt x="1214" y="105"/>
                  </a:lnTo>
                  <a:lnTo>
                    <a:pt x="1214" y="105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4"/>
                  </a:lnTo>
                  <a:lnTo>
                    <a:pt x="1214" y="102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4" y="101"/>
                  </a:lnTo>
                  <a:lnTo>
                    <a:pt x="1212" y="99"/>
                  </a:lnTo>
                  <a:lnTo>
                    <a:pt x="1212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4" y="99"/>
                  </a:lnTo>
                  <a:lnTo>
                    <a:pt x="1215" y="99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5" y="97"/>
                  </a:lnTo>
                  <a:lnTo>
                    <a:pt x="1214" y="97"/>
                  </a:lnTo>
                  <a:lnTo>
                    <a:pt x="1214" y="97"/>
                  </a:lnTo>
                  <a:lnTo>
                    <a:pt x="1215" y="96"/>
                  </a:lnTo>
                  <a:lnTo>
                    <a:pt x="1215" y="96"/>
                  </a:lnTo>
                  <a:lnTo>
                    <a:pt x="1214" y="96"/>
                  </a:lnTo>
                  <a:lnTo>
                    <a:pt x="1214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2" y="96"/>
                  </a:lnTo>
                  <a:lnTo>
                    <a:pt x="1214" y="94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9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0" y="88"/>
                  </a:lnTo>
                  <a:lnTo>
                    <a:pt x="1226" y="83"/>
                  </a:lnTo>
                  <a:lnTo>
                    <a:pt x="1230" y="82"/>
                  </a:lnTo>
                  <a:lnTo>
                    <a:pt x="1231" y="80"/>
                  </a:lnTo>
                  <a:lnTo>
                    <a:pt x="1234" y="78"/>
                  </a:lnTo>
                  <a:lnTo>
                    <a:pt x="1234" y="80"/>
                  </a:lnTo>
                  <a:lnTo>
                    <a:pt x="1236" y="78"/>
                  </a:lnTo>
                  <a:lnTo>
                    <a:pt x="1236" y="78"/>
                  </a:lnTo>
                  <a:lnTo>
                    <a:pt x="1239" y="78"/>
                  </a:lnTo>
                  <a:lnTo>
                    <a:pt x="1245" y="78"/>
                  </a:lnTo>
                  <a:lnTo>
                    <a:pt x="1252" y="78"/>
                  </a:lnTo>
                  <a:lnTo>
                    <a:pt x="1258" y="78"/>
                  </a:lnTo>
                  <a:lnTo>
                    <a:pt x="1264" y="78"/>
                  </a:lnTo>
                  <a:lnTo>
                    <a:pt x="1271" y="78"/>
                  </a:lnTo>
                  <a:lnTo>
                    <a:pt x="1275" y="78"/>
                  </a:lnTo>
                  <a:lnTo>
                    <a:pt x="1282" y="78"/>
                  </a:lnTo>
                  <a:lnTo>
                    <a:pt x="1283" y="75"/>
                  </a:lnTo>
                  <a:lnTo>
                    <a:pt x="1285" y="74"/>
                  </a:lnTo>
                  <a:lnTo>
                    <a:pt x="1286" y="75"/>
                  </a:lnTo>
                  <a:lnTo>
                    <a:pt x="1288" y="75"/>
                  </a:lnTo>
                  <a:lnTo>
                    <a:pt x="1288" y="74"/>
                  </a:lnTo>
                  <a:lnTo>
                    <a:pt x="1290" y="74"/>
                  </a:lnTo>
                  <a:lnTo>
                    <a:pt x="1290" y="74"/>
                  </a:lnTo>
                  <a:lnTo>
                    <a:pt x="1291" y="74"/>
                  </a:lnTo>
                  <a:lnTo>
                    <a:pt x="1291" y="75"/>
                  </a:lnTo>
                  <a:lnTo>
                    <a:pt x="1291" y="74"/>
                  </a:lnTo>
                  <a:lnTo>
                    <a:pt x="1291" y="74"/>
                  </a:lnTo>
                  <a:lnTo>
                    <a:pt x="1291" y="72"/>
                  </a:lnTo>
                  <a:lnTo>
                    <a:pt x="1293" y="72"/>
                  </a:lnTo>
                  <a:lnTo>
                    <a:pt x="1293" y="72"/>
                  </a:lnTo>
                  <a:lnTo>
                    <a:pt x="1294" y="72"/>
                  </a:lnTo>
                  <a:lnTo>
                    <a:pt x="1294" y="72"/>
                  </a:lnTo>
                  <a:lnTo>
                    <a:pt x="1294" y="71"/>
                  </a:lnTo>
                  <a:lnTo>
                    <a:pt x="1294" y="71"/>
                  </a:lnTo>
                  <a:lnTo>
                    <a:pt x="1294" y="69"/>
                  </a:lnTo>
                  <a:lnTo>
                    <a:pt x="1296" y="67"/>
                  </a:lnTo>
                  <a:lnTo>
                    <a:pt x="1297" y="66"/>
                  </a:lnTo>
                  <a:lnTo>
                    <a:pt x="1297" y="66"/>
                  </a:lnTo>
                  <a:lnTo>
                    <a:pt x="1297" y="64"/>
                  </a:lnTo>
                  <a:lnTo>
                    <a:pt x="1299" y="64"/>
                  </a:lnTo>
                  <a:lnTo>
                    <a:pt x="1299" y="63"/>
                  </a:lnTo>
                  <a:lnTo>
                    <a:pt x="1299" y="63"/>
                  </a:lnTo>
                  <a:lnTo>
                    <a:pt x="1299" y="61"/>
                  </a:lnTo>
                  <a:lnTo>
                    <a:pt x="1299" y="60"/>
                  </a:lnTo>
                  <a:lnTo>
                    <a:pt x="1301" y="58"/>
                  </a:lnTo>
                  <a:lnTo>
                    <a:pt x="1301" y="56"/>
                  </a:lnTo>
                  <a:lnTo>
                    <a:pt x="1301" y="55"/>
                  </a:lnTo>
                  <a:lnTo>
                    <a:pt x="1302" y="53"/>
                  </a:lnTo>
                  <a:lnTo>
                    <a:pt x="1304" y="52"/>
                  </a:lnTo>
                  <a:lnTo>
                    <a:pt x="1304" y="49"/>
                  </a:lnTo>
                  <a:lnTo>
                    <a:pt x="1305" y="45"/>
                  </a:lnTo>
                  <a:lnTo>
                    <a:pt x="1308" y="44"/>
                  </a:lnTo>
                  <a:lnTo>
                    <a:pt x="1308" y="42"/>
                  </a:lnTo>
                  <a:lnTo>
                    <a:pt x="1312" y="39"/>
                  </a:lnTo>
                  <a:lnTo>
                    <a:pt x="1313" y="37"/>
                  </a:lnTo>
                  <a:lnTo>
                    <a:pt x="1313" y="36"/>
                  </a:lnTo>
                  <a:lnTo>
                    <a:pt x="1315" y="34"/>
                  </a:lnTo>
                  <a:lnTo>
                    <a:pt x="1316" y="36"/>
                  </a:lnTo>
                  <a:lnTo>
                    <a:pt x="1318" y="36"/>
                  </a:lnTo>
                  <a:lnTo>
                    <a:pt x="1318" y="37"/>
                  </a:lnTo>
                  <a:lnTo>
                    <a:pt x="1318" y="37"/>
                  </a:lnTo>
                  <a:lnTo>
                    <a:pt x="1318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1" y="39"/>
                  </a:lnTo>
                  <a:lnTo>
                    <a:pt x="1323" y="39"/>
                  </a:lnTo>
                  <a:lnTo>
                    <a:pt x="1326" y="37"/>
                  </a:lnTo>
                  <a:lnTo>
                    <a:pt x="1327" y="37"/>
                  </a:lnTo>
                  <a:lnTo>
                    <a:pt x="1327" y="37"/>
                  </a:lnTo>
                  <a:lnTo>
                    <a:pt x="1329" y="37"/>
                  </a:lnTo>
                  <a:lnTo>
                    <a:pt x="1329" y="37"/>
                  </a:lnTo>
                  <a:lnTo>
                    <a:pt x="1332" y="37"/>
                  </a:lnTo>
                  <a:lnTo>
                    <a:pt x="1334" y="41"/>
                  </a:lnTo>
                  <a:lnTo>
                    <a:pt x="1335" y="42"/>
                  </a:lnTo>
                  <a:lnTo>
                    <a:pt x="1335" y="44"/>
                  </a:lnTo>
                  <a:lnTo>
                    <a:pt x="1335" y="47"/>
                  </a:lnTo>
                  <a:lnTo>
                    <a:pt x="1335" y="50"/>
                  </a:lnTo>
                  <a:lnTo>
                    <a:pt x="1335" y="52"/>
                  </a:lnTo>
                  <a:lnTo>
                    <a:pt x="1335" y="55"/>
                  </a:lnTo>
                  <a:lnTo>
                    <a:pt x="1335" y="58"/>
                  </a:lnTo>
                  <a:lnTo>
                    <a:pt x="1335" y="61"/>
                  </a:lnTo>
                  <a:lnTo>
                    <a:pt x="1335" y="63"/>
                  </a:lnTo>
                  <a:lnTo>
                    <a:pt x="1337" y="63"/>
                  </a:lnTo>
                  <a:lnTo>
                    <a:pt x="1335" y="63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4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6"/>
                  </a:lnTo>
                  <a:lnTo>
                    <a:pt x="1335" y="67"/>
                  </a:lnTo>
                  <a:lnTo>
                    <a:pt x="1338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0" y="69"/>
                  </a:lnTo>
                  <a:lnTo>
                    <a:pt x="1342" y="69"/>
                  </a:lnTo>
                  <a:lnTo>
                    <a:pt x="1342" y="69"/>
                  </a:lnTo>
                  <a:lnTo>
                    <a:pt x="1342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1"/>
                  </a:lnTo>
                  <a:lnTo>
                    <a:pt x="1340" y="72"/>
                  </a:lnTo>
                  <a:lnTo>
                    <a:pt x="1342" y="72"/>
                  </a:lnTo>
                  <a:lnTo>
                    <a:pt x="1342" y="74"/>
                  </a:lnTo>
                  <a:lnTo>
                    <a:pt x="1340" y="74"/>
                  </a:lnTo>
                  <a:lnTo>
                    <a:pt x="1340" y="74"/>
                  </a:lnTo>
                  <a:lnTo>
                    <a:pt x="1340" y="75"/>
                  </a:lnTo>
                  <a:lnTo>
                    <a:pt x="1342" y="75"/>
                  </a:lnTo>
                  <a:lnTo>
                    <a:pt x="1342" y="77"/>
                  </a:lnTo>
                  <a:lnTo>
                    <a:pt x="1343" y="77"/>
                  </a:lnTo>
                  <a:lnTo>
                    <a:pt x="1343" y="77"/>
                  </a:lnTo>
                  <a:lnTo>
                    <a:pt x="1343" y="75"/>
                  </a:lnTo>
                  <a:lnTo>
                    <a:pt x="1343" y="75"/>
                  </a:lnTo>
                  <a:lnTo>
                    <a:pt x="1345" y="75"/>
                  </a:lnTo>
                  <a:lnTo>
                    <a:pt x="1345" y="75"/>
                  </a:lnTo>
                  <a:lnTo>
                    <a:pt x="1345" y="77"/>
                  </a:lnTo>
                  <a:lnTo>
                    <a:pt x="1345" y="77"/>
                  </a:lnTo>
                  <a:lnTo>
                    <a:pt x="1346" y="78"/>
                  </a:lnTo>
                  <a:lnTo>
                    <a:pt x="1346" y="80"/>
                  </a:lnTo>
                  <a:lnTo>
                    <a:pt x="1346" y="80"/>
                  </a:lnTo>
                  <a:lnTo>
                    <a:pt x="1346" y="82"/>
                  </a:lnTo>
                  <a:lnTo>
                    <a:pt x="1346" y="82"/>
                  </a:lnTo>
                  <a:lnTo>
                    <a:pt x="1348" y="82"/>
                  </a:lnTo>
                  <a:lnTo>
                    <a:pt x="1348" y="82"/>
                  </a:lnTo>
                  <a:lnTo>
                    <a:pt x="1345" y="85"/>
                  </a:lnTo>
                  <a:lnTo>
                    <a:pt x="1342" y="85"/>
                  </a:lnTo>
                  <a:lnTo>
                    <a:pt x="1340" y="85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8" y="86"/>
                  </a:lnTo>
                  <a:lnTo>
                    <a:pt x="1337" y="86"/>
                  </a:lnTo>
                  <a:lnTo>
                    <a:pt x="1335" y="86"/>
                  </a:lnTo>
                  <a:lnTo>
                    <a:pt x="1335" y="86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4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2" y="89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31" y="88"/>
                  </a:lnTo>
                  <a:lnTo>
                    <a:pt x="1329" y="88"/>
                  </a:lnTo>
                  <a:lnTo>
                    <a:pt x="1329" y="88"/>
                  </a:lnTo>
                  <a:lnTo>
                    <a:pt x="1327" y="88"/>
                  </a:lnTo>
                  <a:lnTo>
                    <a:pt x="1327" y="89"/>
                  </a:lnTo>
                  <a:lnTo>
                    <a:pt x="1327" y="89"/>
                  </a:lnTo>
                  <a:lnTo>
                    <a:pt x="1326" y="88"/>
                  </a:lnTo>
                  <a:lnTo>
                    <a:pt x="1326" y="89"/>
                  </a:lnTo>
                  <a:lnTo>
                    <a:pt x="1326" y="91"/>
                  </a:lnTo>
                  <a:lnTo>
                    <a:pt x="1326" y="91"/>
                  </a:lnTo>
                  <a:lnTo>
                    <a:pt x="1326" y="93"/>
                  </a:lnTo>
                  <a:lnTo>
                    <a:pt x="1324" y="93"/>
                  </a:lnTo>
                  <a:lnTo>
                    <a:pt x="1324" y="91"/>
                  </a:lnTo>
                  <a:lnTo>
                    <a:pt x="1323" y="91"/>
                  </a:lnTo>
                  <a:lnTo>
                    <a:pt x="1321" y="91"/>
                  </a:lnTo>
                  <a:lnTo>
                    <a:pt x="1321" y="89"/>
                  </a:lnTo>
                  <a:lnTo>
                    <a:pt x="1323" y="89"/>
                  </a:lnTo>
                  <a:lnTo>
                    <a:pt x="1323" y="89"/>
                  </a:lnTo>
                  <a:lnTo>
                    <a:pt x="1321" y="89"/>
                  </a:lnTo>
                  <a:lnTo>
                    <a:pt x="1321" y="89"/>
                  </a:lnTo>
                  <a:lnTo>
                    <a:pt x="1321" y="88"/>
                  </a:lnTo>
                  <a:lnTo>
                    <a:pt x="1321" y="86"/>
                  </a:lnTo>
                  <a:lnTo>
                    <a:pt x="1321" y="88"/>
                  </a:lnTo>
                  <a:lnTo>
                    <a:pt x="1321" y="88"/>
                  </a:lnTo>
                  <a:lnTo>
                    <a:pt x="1320" y="89"/>
                  </a:lnTo>
                  <a:lnTo>
                    <a:pt x="1320" y="91"/>
                  </a:lnTo>
                  <a:lnTo>
                    <a:pt x="1318" y="94"/>
                  </a:lnTo>
                  <a:lnTo>
                    <a:pt x="1318" y="96"/>
                  </a:lnTo>
                  <a:lnTo>
                    <a:pt x="1316" y="96"/>
                  </a:lnTo>
                  <a:lnTo>
                    <a:pt x="1315" y="97"/>
                  </a:lnTo>
                  <a:lnTo>
                    <a:pt x="1313" y="97"/>
                  </a:lnTo>
                  <a:lnTo>
                    <a:pt x="1312" y="97"/>
                  </a:lnTo>
                  <a:lnTo>
                    <a:pt x="1312" y="99"/>
                  </a:lnTo>
                  <a:lnTo>
                    <a:pt x="1310" y="99"/>
                  </a:lnTo>
                  <a:lnTo>
                    <a:pt x="1310" y="97"/>
                  </a:lnTo>
                  <a:lnTo>
                    <a:pt x="1310" y="97"/>
                  </a:lnTo>
                  <a:lnTo>
                    <a:pt x="1310" y="99"/>
                  </a:lnTo>
                  <a:lnTo>
                    <a:pt x="1310" y="99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7"/>
                  </a:lnTo>
                  <a:lnTo>
                    <a:pt x="1308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99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7" y="101"/>
                  </a:lnTo>
                  <a:lnTo>
                    <a:pt x="1305" y="101"/>
                  </a:lnTo>
                  <a:lnTo>
                    <a:pt x="1305" y="101"/>
                  </a:lnTo>
                  <a:lnTo>
                    <a:pt x="1304" y="101"/>
                  </a:lnTo>
                  <a:lnTo>
                    <a:pt x="1304" y="101"/>
                  </a:lnTo>
                  <a:lnTo>
                    <a:pt x="1304" y="99"/>
                  </a:lnTo>
                  <a:lnTo>
                    <a:pt x="1302" y="101"/>
                  </a:lnTo>
                  <a:lnTo>
                    <a:pt x="1301" y="101"/>
                  </a:lnTo>
                  <a:lnTo>
                    <a:pt x="1301" y="102"/>
                  </a:lnTo>
                  <a:lnTo>
                    <a:pt x="1301" y="104"/>
                  </a:lnTo>
                  <a:lnTo>
                    <a:pt x="1301" y="104"/>
                  </a:lnTo>
                  <a:lnTo>
                    <a:pt x="1299" y="107"/>
                  </a:lnTo>
                  <a:lnTo>
                    <a:pt x="1296" y="108"/>
                  </a:lnTo>
                  <a:lnTo>
                    <a:pt x="1294" y="112"/>
                  </a:lnTo>
                  <a:lnTo>
                    <a:pt x="1294" y="113"/>
                  </a:lnTo>
                  <a:lnTo>
                    <a:pt x="1293" y="113"/>
                  </a:lnTo>
                  <a:lnTo>
                    <a:pt x="1293" y="116"/>
                  </a:lnTo>
                  <a:lnTo>
                    <a:pt x="1291" y="118"/>
                  </a:lnTo>
                  <a:lnTo>
                    <a:pt x="1293" y="118"/>
                  </a:lnTo>
                  <a:lnTo>
                    <a:pt x="1293" y="119"/>
                  </a:lnTo>
                  <a:lnTo>
                    <a:pt x="1293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6" y="121"/>
                  </a:lnTo>
                  <a:lnTo>
                    <a:pt x="1294" y="121"/>
                  </a:lnTo>
                  <a:lnTo>
                    <a:pt x="1294" y="121"/>
                  </a:lnTo>
                  <a:lnTo>
                    <a:pt x="1293" y="123"/>
                  </a:lnTo>
                  <a:lnTo>
                    <a:pt x="1291" y="123"/>
                  </a:lnTo>
                  <a:lnTo>
                    <a:pt x="1291" y="123"/>
                  </a:lnTo>
                  <a:lnTo>
                    <a:pt x="1291" y="124"/>
                  </a:lnTo>
                  <a:lnTo>
                    <a:pt x="1288" y="126"/>
                  </a:lnTo>
                  <a:lnTo>
                    <a:pt x="1290" y="127"/>
                  </a:lnTo>
                  <a:lnTo>
                    <a:pt x="1293" y="127"/>
                  </a:lnTo>
                  <a:lnTo>
                    <a:pt x="1293" y="127"/>
                  </a:lnTo>
                  <a:lnTo>
                    <a:pt x="1294" y="130"/>
                  </a:lnTo>
                  <a:lnTo>
                    <a:pt x="1294" y="132"/>
                  </a:lnTo>
                  <a:lnTo>
                    <a:pt x="1294" y="132"/>
                  </a:lnTo>
                  <a:lnTo>
                    <a:pt x="1296" y="134"/>
                  </a:lnTo>
                  <a:lnTo>
                    <a:pt x="1296" y="135"/>
                  </a:lnTo>
                  <a:lnTo>
                    <a:pt x="1297" y="137"/>
                  </a:lnTo>
                  <a:lnTo>
                    <a:pt x="1299" y="137"/>
                  </a:lnTo>
                  <a:lnTo>
                    <a:pt x="1302" y="135"/>
                  </a:lnTo>
                  <a:lnTo>
                    <a:pt x="1304" y="135"/>
                  </a:lnTo>
                  <a:lnTo>
                    <a:pt x="1304" y="134"/>
                  </a:lnTo>
                  <a:lnTo>
                    <a:pt x="1302" y="132"/>
                  </a:lnTo>
                  <a:lnTo>
                    <a:pt x="1302" y="132"/>
                  </a:lnTo>
                  <a:lnTo>
                    <a:pt x="1301" y="130"/>
                  </a:lnTo>
                  <a:lnTo>
                    <a:pt x="1301" y="132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1" y="130"/>
                  </a:lnTo>
                  <a:lnTo>
                    <a:pt x="1302" y="130"/>
                  </a:lnTo>
                  <a:lnTo>
                    <a:pt x="1302" y="130"/>
                  </a:lnTo>
                  <a:lnTo>
                    <a:pt x="1304" y="132"/>
                  </a:lnTo>
                  <a:lnTo>
                    <a:pt x="1305" y="135"/>
                  </a:lnTo>
                  <a:lnTo>
                    <a:pt x="1305" y="137"/>
                  </a:lnTo>
                  <a:lnTo>
                    <a:pt x="1305" y="137"/>
                  </a:lnTo>
                  <a:lnTo>
                    <a:pt x="1304" y="137"/>
                  </a:lnTo>
                  <a:lnTo>
                    <a:pt x="1304" y="137"/>
                  </a:lnTo>
                  <a:lnTo>
                    <a:pt x="1297" y="138"/>
                  </a:lnTo>
                  <a:lnTo>
                    <a:pt x="1297" y="140"/>
                  </a:lnTo>
                  <a:lnTo>
                    <a:pt x="1294" y="140"/>
                  </a:lnTo>
                  <a:lnTo>
                    <a:pt x="1294" y="140"/>
                  </a:lnTo>
                  <a:lnTo>
                    <a:pt x="1294" y="138"/>
                  </a:lnTo>
                  <a:lnTo>
                    <a:pt x="1294" y="137"/>
                  </a:lnTo>
                  <a:lnTo>
                    <a:pt x="1294" y="137"/>
                  </a:lnTo>
                  <a:lnTo>
                    <a:pt x="1290" y="140"/>
                  </a:lnTo>
                  <a:lnTo>
                    <a:pt x="1288" y="140"/>
                  </a:lnTo>
                  <a:lnTo>
                    <a:pt x="1286" y="141"/>
                  </a:lnTo>
                  <a:lnTo>
                    <a:pt x="1286" y="140"/>
                  </a:lnTo>
                  <a:lnTo>
                    <a:pt x="1286" y="138"/>
                  </a:lnTo>
                  <a:lnTo>
                    <a:pt x="1288" y="137"/>
                  </a:lnTo>
                  <a:lnTo>
                    <a:pt x="1286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7"/>
                  </a:lnTo>
                  <a:lnTo>
                    <a:pt x="1285" y="135"/>
                  </a:lnTo>
                  <a:lnTo>
                    <a:pt x="1283" y="135"/>
                  </a:lnTo>
                  <a:lnTo>
                    <a:pt x="1285" y="137"/>
                  </a:lnTo>
                  <a:lnTo>
                    <a:pt x="1283" y="138"/>
                  </a:lnTo>
                  <a:lnTo>
                    <a:pt x="1283" y="141"/>
                  </a:lnTo>
                  <a:lnTo>
                    <a:pt x="1282" y="143"/>
                  </a:lnTo>
                  <a:lnTo>
                    <a:pt x="1279" y="143"/>
                  </a:lnTo>
                  <a:lnTo>
                    <a:pt x="1275" y="143"/>
                  </a:lnTo>
                  <a:lnTo>
                    <a:pt x="1274" y="143"/>
                  </a:lnTo>
                  <a:lnTo>
                    <a:pt x="1271" y="145"/>
                  </a:lnTo>
                  <a:lnTo>
                    <a:pt x="1269" y="143"/>
                  </a:lnTo>
                  <a:lnTo>
                    <a:pt x="1267" y="145"/>
                  </a:lnTo>
                  <a:lnTo>
                    <a:pt x="1263" y="145"/>
                  </a:lnTo>
                  <a:lnTo>
                    <a:pt x="1261" y="145"/>
                  </a:lnTo>
                  <a:lnTo>
                    <a:pt x="1260" y="146"/>
                  </a:lnTo>
                  <a:lnTo>
                    <a:pt x="1258" y="146"/>
                  </a:lnTo>
                  <a:lnTo>
                    <a:pt x="1252" y="149"/>
                  </a:lnTo>
                  <a:lnTo>
                    <a:pt x="1250" y="149"/>
                  </a:lnTo>
                  <a:lnTo>
                    <a:pt x="1249" y="151"/>
                  </a:lnTo>
                  <a:lnTo>
                    <a:pt x="1249" y="152"/>
                  </a:lnTo>
                  <a:lnTo>
                    <a:pt x="1247" y="152"/>
                  </a:lnTo>
                  <a:lnTo>
                    <a:pt x="1247" y="152"/>
                  </a:lnTo>
                  <a:lnTo>
                    <a:pt x="1247" y="154"/>
                  </a:lnTo>
                  <a:lnTo>
                    <a:pt x="1247" y="152"/>
                  </a:lnTo>
                  <a:lnTo>
                    <a:pt x="1247" y="151"/>
                  </a:lnTo>
                  <a:lnTo>
                    <a:pt x="1249" y="148"/>
                  </a:lnTo>
                  <a:lnTo>
                    <a:pt x="1247" y="146"/>
                  </a:lnTo>
                  <a:lnTo>
                    <a:pt x="1247" y="146"/>
                  </a:lnTo>
                  <a:lnTo>
                    <a:pt x="1247" y="145"/>
                  </a:lnTo>
                  <a:lnTo>
                    <a:pt x="1247" y="146"/>
                  </a:lnTo>
                  <a:lnTo>
                    <a:pt x="1247" y="149"/>
                  </a:lnTo>
                  <a:lnTo>
                    <a:pt x="1247" y="151"/>
                  </a:lnTo>
                  <a:lnTo>
                    <a:pt x="1245" y="154"/>
                  </a:lnTo>
                  <a:lnTo>
                    <a:pt x="1245" y="154"/>
                  </a:lnTo>
                  <a:lnTo>
                    <a:pt x="1244" y="154"/>
                  </a:lnTo>
                  <a:lnTo>
                    <a:pt x="1244" y="154"/>
                  </a:lnTo>
                  <a:lnTo>
                    <a:pt x="1244" y="156"/>
                  </a:lnTo>
                  <a:lnTo>
                    <a:pt x="1242" y="156"/>
                  </a:lnTo>
                  <a:lnTo>
                    <a:pt x="1242" y="157"/>
                  </a:lnTo>
                  <a:lnTo>
                    <a:pt x="1242" y="159"/>
                  </a:lnTo>
                  <a:lnTo>
                    <a:pt x="1245" y="159"/>
                  </a:lnTo>
                  <a:lnTo>
                    <a:pt x="1245" y="159"/>
                  </a:lnTo>
                  <a:lnTo>
                    <a:pt x="1247" y="159"/>
                  </a:lnTo>
                  <a:lnTo>
                    <a:pt x="1247" y="160"/>
                  </a:lnTo>
                  <a:lnTo>
                    <a:pt x="1247" y="162"/>
                  </a:lnTo>
                  <a:lnTo>
                    <a:pt x="1245" y="164"/>
                  </a:lnTo>
                  <a:lnTo>
                    <a:pt x="1245" y="165"/>
                  </a:lnTo>
                  <a:lnTo>
                    <a:pt x="1245" y="168"/>
                  </a:lnTo>
                  <a:lnTo>
                    <a:pt x="1245" y="170"/>
                  </a:lnTo>
                  <a:lnTo>
                    <a:pt x="1245" y="170"/>
                  </a:lnTo>
                  <a:lnTo>
                    <a:pt x="1245" y="167"/>
                  </a:lnTo>
                  <a:lnTo>
                    <a:pt x="1245" y="167"/>
                  </a:lnTo>
                  <a:lnTo>
                    <a:pt x="1244" y="167"/>
                  </a:lnTo>
                  <a:lnTo>
                    <a:pt x="1244" y="171"/>
                  </a:lnTo>
                  <a:lnTo>
                    <a:pt x="1242" y="173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5"/>
                  </a:lnTo>
                  <a:lnTo>
                    <a:pt x="1241" y="176"/>
                  </a:lnTo>
                  <a:lnTo>
                    <a:pt x="1239" y="176"/>
                  </a:lnTo>
                  <a:lnTo>
                    <a:pt x="1239" y="178"/>
                  </a:lnTo>
                  <a:lnTo>
                    <a:pt x="1239" y="178"/>
                  </a:lnTo>
                  <a:lnTo>
                    <a:pt x="1238" y="178"/>
                  </a:lnTo>
                  <a:lnTo>
                    <a:pt x="1238" y="178"/>
                  </a:lnTo>
                  <a:lnTo>
                    <a:pt x="1238" y="179"/>
                  </a:lnTo>
                  <a:lnTo>
                    <a:pt x="1236" y="179"/>
                  </a:lnTo>
                  <a:lnTo>
                    <a:pt x="1234" y="182"/>
                  </a:lnTo>
                  <a:lnTo>
                    <a:pt x="1233" y="184"/>
                  </a:lnTo>
                  <a:lnTo>
                    <a:pt x="1233" y="184"/>
                  </a:lnTo>
                  <a:lnTo>
                    <a:pt x="1233" y="182"/>
                  </a:lnTo>
                  <a:lnTo>
                    <a:pt x="1233" y="181"/>
                  </a:lnTo>
                  <a:lnTo>
                    <a:pt x="1231" y="179"/>
                  </a:lnTo>
                  <a:lnTo>
                    <a:pt x="1231" y="179"/>
                  </a:lnTo>
                  <a:lnTo>
                    <a:pt x="1230" y="179"/>
                  </a:lnTo>
                  <a:lnTo>
                    <a:pt x="1228" y="178"/>
                  </a:lnTo>
                  <a:lnTo>
                    <a:pt x="1226" y="178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3"/>
                  </a:lnTo>
                  <a:lnTo>
                    <a:pt x="1225" y="171"/>
                  </a:lnTo>
                  <a:lnTo>
                    <a:pt x="1225" y="170"/>
                  </a:lnTo>
                  <a:lnTo>
                    <a:pt x="1226" y="170"/>
                  </a:lnTo>
                  <a:lnTo>
                    <a:pt x="1230" y="168"/>
                  </a:lnTo>
                  <a:lnTo>
                    <a:pt x="1230" y="167"/>
                  </a:lnTo>
                  <a:lnTo>
                    <a:pt x="1231" y="167"/>
                  </a:lnTo>
                  <a:lnTo>
                    <a:pt x="1230" y="168"/>
                  </a:lnTo>
                  <a:lnTo>
                    <a:pt x="1226" y="168"/>
                  </a:lnTo>
                  <a:lnTo>
                    <a:pt x="1226" y="170"/>
                  </a:lnTo>
                  <a:lnTo>
                    <a:pt x="1225" y="170"/>
                  </a:lnTo>
                  <a:lnTo>
                    <a:pt x="1225" y="171"/>
                  </a:lnTo>
                  <a:lnTo>
                    <a:pt x="1223" y="173"/>
                  </a:lnTo>
                  <a:lnTo>
                    <a:pt x="1223" y="173"/>
                  </a:lnTo>
                  <a:lnTo>
                    <a:pt x="1223" y="175"/>
                  </a:lnTo>
                  <a:lnTo>
                    <a:pt x="1223" y="175"/>
                  </a:lnTo>
                  <a:lnTo>
                    <a:pt x="1223" y="176"/>
                  </a:lnTo>
                  <a:lnTo>
                    <a:pt x="1225" y="178"/>
                  </a:lnTo>
                  <a:lnTo>
                    <a:pt x="1226" y="181"/>
                  </a:lnTo>
                  <a:lnTo>
                    <a:pt x="1226" y="184"/>
                  </a:lnTo>
                  <a:lnTo>
                    <a:pt x="1230" y="186"/>
                  </a:lnTo>
                  <a:lnTo>
                    <a:pt x="1230" y="187"/>
                  </a:lnTo>
                  <a:lnTo>
                    <a:pt x="1230" y="187"/>
                  </a:lnTo>
                  <a:lnTo>
                    <a:pt x="1230" y="189"/>
                  </a:lnTo>
                  <a:lnTo>
                    <a:pt x="1230" y="190"/>
                  </a:lnTo>
                  <a:lnTo>
                    <a:pt x="1230" y="190"/>
                  </a:lnTo>
                  <a:lnTo>
                    <a:pt x="1231" y="190"/>
                  </a:lnTo>
                  <a:lnTo>
                    <a:pt x="1231" y="192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1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3"/>
                  </a:lnTo>
                  <a:lnTo>
                    <a:pt x="1230" y="195"/>
                  </a:lnTo>
                  <a:lnTo>
                    <a:pt x="1230" y="195"/>
                  </a:lnTo>
                  <a:lnTo>
                    <a:pt x="1228" y="197"/>
                  </a:lnTo>
                  <a:lnTo>
                    <a:pt x="1228" y="198"/>
                  </a:lnTo>
                  <a:lnTo>
                    <a:pt x="1226" y="198"/>
                  </a:lnTo>
                  <a:lnTo>
                    <a:pt x="1223" y="206"/>
                  </a:lnTo>
                  <a:lnTo>
                    <a:pt x="1223" y="208"/>
                  </a:lnTo>
                  <a:lnTo>
                    <a:pt x="1222" y="208"/>
                  </a:lnTo>
                  <a:lnTo>
                    <a:pt x="1222" y="208"/>
                  </a:lnTo>
                  <a:lnTo>
                    <a:pt x="1220" y="209"/>
                  </a:lnTo>
                  <a:lnTo>
                    <a:pt x="1220" y="209"/>
                  </a:lnTo>
                  <a:lnTo>
                    <a:pt x="1219" y="212"/>
                  </a:lnTo>
                  <a:lnTo>
                    <a:pt x="1219" y="214"/>
                  </a:lnTo>
                  <a:lnTo>
                    <a:pt x="1217" y="212"/>
                  </a:lnTo>
                  <a:lnTo>
                    <a:pt x="1217" y="212"/>
                  </a:lnTo>
                  <a:lnTo>
                    <a:pt x="1217" y="209"/>
                  </a:lnTo>
                  <a:lnTo>
                    <a:pt x="1219" y="206"/>
                  </a:lnTo>
                  <a:lnTo>
                    <a:pt x="1220" y="204"/>
                  </a:lnTo>
                  <a:lnTo>
                    <a:pt x="1222" y="203"/>
                  </a:lnTo>
                  <a:lnTo>
                    <a:pt x="1222" y="201"/>
                  </a:lnTo>
                  <a:lnTo>
                    <a:pt x="1220" y="200"/>
                  </a:lnTo>
                  <a:lnTo>
                    <a:pt x="1219" y="200"/>
                  </a:lnTo>
                  <a:lnTo>
                    <a:pt x="1220" y="200"/>
                  </a:lnTo>
                  <a:lnTo>
                    <a:pt x="1220" y="198"/>
                  </a:lnTo>
                  <a:lnTo>
                    <a:pt x="1219" y="198"/>
                  </a:lnTo>
                  <a:lnTo>
                    <a:pt x="1219" y="198"/>
                  </a:lnTo>
                  <a:lnTo>
                    <a:pt x="1219" y="197"/>
                  </a:lnTo>
                  <a:lnTo>
                    <a:pt x="1219" y="197"/>
                  </a:lnTo>
                  <a:lnTo>
                    <a:pt x="1219" y="195"/>
                  </a:lnTo>
                  <a:lnTo>
                    <a:pt x="1219" y="195"/>
                  </a:lnTo>
                  <a:lnTo>
                    <a:pt x="1219" y="193"/>
                  </a:lnTo>
                  <a:lnTo>
                    <a:pt x="1219" y="193"/>
                  </a:lnTo>
                  <a:lnTo>
                    <a:pt x="1219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7" y="195"/>
                  </a:lnTo>
                  <a:lnTo>
                    <a:pt x="1215" y="195"/>
                  </a:lnTo>
                  <a:lnTo>
                    <a:pt x="1214" y="193"/>
                  </a:lnTo>
                  <a:lnTo>
                    <a:pt x="1214" y="192"/>
                  </a:lnTo>
                  <a:lnTo>
                    <a:pt x="1212" y="192"/>
                  </a:lnTo>
                  <a:lnTo>
                    <a:pt x="1214" y="190"/>
                  </a:lnTo>
                  <a:lnTo>
                    <a:pt x="1214" y="189"/>
                  </a:lnTo>
                  <a:lnTo>
                    <a:pt x="1215" y="190"/>
                  </a:lnTo>
                  <a:lnTo>
                    <a:pt x="1217" y="190"/>
                  </a:lnTo>
                  <a:lnTo>
                    <a:pt x="1217" y="189"/>
                  </a:lnTo>
                  <a:lnTo>
                    <a:pt x="1217" y="189"/>
                  </a:lnTo>
                  <a:lnTo>
                    <a:pt x="1214" y="189"/>
                  </a:lnTo>
                  <a:lnTo>
                    <a:pt x="1214" y="187"/>
                  </a:lnTo>
                  <a:lnTo>
                    <a:pt x="1214" y="187"/>
                  </a:lnTo>
                  <a:lnTo>
                    <a:pt x="1212" y="187"/>
                  </a:lnTo>
                  <a:lnTo>
                    <a:pt x="1212" y="189"/>
                  </a:lnTo>
                  <a:lnTo>
                    <a:pt x="1212" y="186"/>
                  </a:lnTo>
                  <a:lnTo>
                    <a:pt x="1214" y="186"/>
                  </a:lnTo>
                  <a:lnTo>
                    <a:pt x="1215" y="186"/>
                  </a:lnTo>
                  <a:lnTo>
                    <a:pt x="1214" y="184"/>
                  </a:lnTo>
                  <a:lnTo>
                    <a:pt x="1214" y="184"/>
                  </a:lnTo>
                  <a:lnTo>
                    <a:pt x="1212" y="184"/>
                  </a:lnTo>
                  <a:lnTo>
                    <a:pt x="1212" y="184"/>
                  </a:lnTo>
                  <a:lnTo>
                    <a:pt x="1212" y="182"/>
                  </a:lnTo>
                  <a:lnTo>
                    <a:pt x="1214" y="182"/>
                  </a:lnTo>
                  <a:lnTo>
                    <a:pt x="1214" y="184"/>
                  </a:lnTo>
                  <a:lnTo>
                    <a:pt x="1215" y="182"/>
                  </a:lnTo>
                  <a:lnTo>
                    <a:pt x="1215" y="181"/>
                  </a:lnTo>
                  <a:lnTo>
                    <a:pt x="1214" y="182"/>
                  </a:lnTo>
                  <a:lnTo>
                    <a:pt x="1214" y="179"/>
                  </a:lnTo>
                  <a:lnTo>
                    <a:pt x="1215" y="178"/>
                  </a:lnTo>
                  <a:lnTo>
                    <a:pt x="1215" y="176"/>
                  </a:lnTo>
                  <a:lnTo>
                    <a:pt x="1217" y="178"/>
                  </a:lnTo>
                  <a:lnTo>
                    <a:pt x="1219" y="176"/>
                  </a:lnTo>
                  <a:lnTo>
                    <a:pt x="1219" y="176"/>
                  </a:lnTo>
                  <a:lnTo>
                    <a:pt x="1217" y="176"/>
                  </a:lnTo>
                  <a:lnTo>
                    <a:pt x="1217" y="176"/>
                  </a:lnTo>
                  <a:lnTo>
                    <a:pt x="1219" y="175"/>
                  </a:lnTo>
                  <a:lnTo>
                    <a:pt x="1219" y="175"/>
                  </a:lnTo>
                  <a:lnTo>
                    <a:pt x="1217" y="175"/>
                  </a:lnTo>
                  <a:lnTo>
                    <a:pt x="1217" y="173"/>
                  </a:lnTo>
                  <a:lnTo>
                    <a:pt x="1217" y="173"/>
                  </a:lnTo>
                  <a:lnTo>
                    <a:pt x="1215" y="173"/>
                  </a:lnTo>
                  <a:lnTo>
                    <a:pt x="1215" y="175"/>
                  </a:lnTo>
                  <a:lnTo>
                    <a:pt x="1215" y="175"/>
                  </a:lnTo>
                  <a:lnTo>
                    <a:pt x="1215" y="176"/>
                  </a:lnTo>
                  <a:lnTo>
                    <a:pt x="1215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6"/>
                  </a:lnTo>
                  <a:lnTo>
                    <a:pt x="1214" y="178"/>
                  </a:lnTo>
                  <a:lnTo>
                    <a:pt x="1214" y="178"/>
                  </a:lnTo>
                  <a:lnTo>
                    <a:pt x="1212" y="176"/>
                  </a:lnTo>
                  <a:lnTo>
                    <a:pt x="1212" y="176"/>
                  </a:lnTo>
                  <a:lnTo>
                    <a:pt x="1212" y="178"/>
                  </a:lnTo>
                  <a:lnTo>
                    <a:pt x="1212" y="178"/>
                  </a:lnTo>
                  <a:lnTo>
                    <a:pt x="1211" y="178"/>
                  </a:lnTo>
                  <a:lnTo>
                    <a:pt x="1211" y="179"/>
                  </a:lnTo>
                  <a:lnTo>
                    <a:pt x="1211" y="179"/>
                  </a:lnTo>
                  <a:lnTo>
                    <a:pt x="1209" y="179"/>
                  </a:lnTo>
                  <a:lnTo>
                    <a:pt x="1209" y="179"/>
                  </a:lnTo>
                  <a:lnTo>
                    <a:pt x="1211" y="181"/>
                  </a:lnTo>
                  <a:lnTo>
                    <a:pt x="1211" y="181"/>
                  </a:lnTo>
                  <a:lnTo>
                    <a:pt x="1211" y="182"/>
                  </a:lnTo>
                  <a:lnTo>
                    <a:pt x="1211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09" y="182"/>
                  </a:lnTo>
                  <a:lnTo>
                    <a:pt x="1211" y="184"/>
                  </a:lnTo>
                  <a:lnTo>
                    <a:pt x="1209" y="186"/>
                  </a:lnTo>
                  <a:lnTo>
                    <a:pt x="1209" y="186"/>
                  </a:lnTo>
                  <a:lnTo>
                    <a:pt x="1209" y="187"/>
                  </a:lnTo>
                  <a:lnTo>
                    <a:pt x="1209" y="187"/>
                  </a:lnTo>
                  <a:lnTo>
                    <a:pt x="1209" y="190"/>
                  </a:lnTo>
                  <a:lnTo>
                    <a:pt x="1211" y="192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11" y="193"/>
                  </a:lnTo>
                  <a:lnTo>
                    <a:pt x="1209" y="193"/>
                  </a:lnTo>
                  <a:lnTo>
                    <a:pt x="1209" y="192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0"/>
                  </a:lnTo>
                  <a:lnTo>
                    <a:pt x="1208" y="192"/>
                  </a:lnTo>
                  <a:lnTo>
                    <a:pt x="1211" y="195"/>
                  </a:lnTo>
                  <a:lnTo>
                    <a:pt x="1212" y="197"/>
                  </a:lnTo>
                  <a:lnTo>
                    <a:pt x="1212" y="198"/>
                  </a:lnTo>
                  <a:lnTo>
                    <a:pt x="1212" y="198"/>
                  </a:lnTo>
                  <a:lnTo>
                    <a:pt x="1211" y="198"/>
                  </a:lnTo>
                  <a:lnTo>
                    <a:pt x="1211" y="197"/>
                  </a:lnTo>
                  <a:lnTo>
                    <a:pt x="1209" y="197"/>
                  </a:lnTo>
                  <a:lnTo>
                    <a:pt x="1206" y="195"/>
                  </a:lnTo>
                  <a:lnTo>
                    <a:pt x="1204" y="193"/>
                  </a:lnTo>
                  <a:lnTo>
                    <a:pt x="1204" y="193"/>
                  </a:lnTo>
                  <a:lnTo>
                    <a:pt x="1204" y="195"/>
                  </a:lnTo>
                  <a:lnTo>
                    <a:pt x="1203" y="193"/>
                  </a:lnTo>
                  <a:lnTo>
                    <a:pt x="1203" y="193"/>
                  </a:lnTo>
                  <a:lnTo>
                    <a:pt x="1203" y="192"/>
                  </a:lnTo>
                  <a:lnTo>
                    <a:pt x="1201" y="192"/>
                  </a:lnTo>
                  <a:lnTo>
                    <a:pt x="1200" y="193"/>
                  </a:lnTo>
                  <a:lnTo>
                    <a:pt x="1200" y="193"/>
                  </a:lnTo>
                  <a:lnTo>
                    <a:pt x="1200" y="192"/>
                  </a:lnTo>
                  <a:lnTo>
                    <a:pt x="1200" y="190"/>
                  </a:lnTo>
                  <a:lnTo>
                    <a:pt x="1201" y="189"/>
                  </a:lnTo>
                  <a:lnTo>
                    <a:pt x="1201" y="189"/>
                  </a:lnTo>
                  <a:lnTo>
                    <a:pt x="1203" y="187"/>
                  </a:lnTo>
                  <a:lnTo>
                    <a:pt x="1203" y="186"/>
                  </a:lnTo>
                  <a:lnTo>
                    <a:pt x="1201" y="187"/>
                  </a:lnTo>
                  <a:lnTo>
                    <a:pt x="1201" y="187"/>
                  </a:lnTo>
                  <a:lnTo>
                    <a:pt x="1200" y="189"/>
                  </a:lnTo>
                  <a:lnTo>
                    <a:pt x="1200" y="190"/>
                  </a:lnTo>
                  <a:lnTo>
                    <a:pt x="1198" y="190"/>
                  </a:lnTo>
                  <a:lnTo>
                    <a:pt x="1198" y="193"/>
                  </a:lnTo>
                  <a:lnTo>
                    <a:pt x="1198" y="193"/>
                  </a:lnTo>
                  <a:lnTo>
                    <a:pt x="1200" y="193"/>
                  </a:lnTo>
                  <a:lnTo>
                    <a:pt x="1201" y="193"/>
                  </a:lnTo>
                  <a:lnTo>
                    <a:pt x="1201" y="193"/>
                  </a:lnTo>
                  <a:lnTo>
                    <a:pt x="1204" y="197"/>
                  </a:lnTo>
                  <a:lnTo>
                    <a:pt x="1208" y="198"/>
                  </a:lnTo>
                  <a:lnTo>
                    <a:pt x="1209" y="198"/>
                  </a:lnTo>
                  <a:lnTo>
                    <a:pt x="1211" y="200"/>
                  </a:lnTo>
                  <a:lnTo>
                    <a:pt x="1212" y="200"/>
                  </a:lnTo>
                  <a:lnTo>
                    <a:pt x="1214" y="201"/>
                  </a:lnTo>
                  <a:lnTo>
                    <a:pt x="1214" y="203"/>
                  </a:lnTo>
                  <a:lnTo>
                    <a:pt x="1212" y="203"/>
                  </a:lnTo>
                  <a:lnTo>
                    <a:pt x="1212" y="204"/>
                  </a:lnTo>
                  <a:lnTo>
                    <a:pt x="1212" y="206"/>
                  </a:lnTo>
                  <a:lnTo>
                    <a:pt x="1211" y="206"/>
                  </a:lnTo>
                  <a:lnTo>
                    <a:pt x="1211" y="204"/>
                  </a:lnTo>
                  <a:lnTo>
                    <a:pt x="1206" y="201"/>
                  </a:lnTo>
                  <a:lnTo>
                    <a:pt x="1204" y="200"/>
                  </a:lnTo>
                  <a:lnTo>
                    <a:pt x="1203" y="198"/>
                  </a:lnTo>
                  <a:lnTo>
                    <a:pt x="1201" y="197"/>
                  </a:lnTo>
                  <a:lnTo>
                    <a:pt x="1201" y="197"/>
                  </a:lnTo>
                  <a:lnTo>
                    <a:pt x="1204" y="200"/>
                  </a:lnTo>
                  <a:lnTo>
                    <a:pt x="1204" y="201"/>
                  </a:lnTo>
                  <a:lnTo>
                    <a:pt x="1206" y="203"/>
                  </a:lnTo>
                  <a:lnTo>
                    <a:pt x="1208" y="204"/>
                  </a:lnTo>
                  <a:lnTo>
                    <a:pt x="1209" y="206"/>
                  </a:lnTo>
                  <a:lnTo>
                    <a:pt x="1211" y="206"/>
                  </a:lnTo>
                  <a:lnTo>
                    <a:pt x="1212" y="208"/>
                  </a:lnTo>
                  <a:lnTo>
                    <a:pt x="1212" y="208"/>
                  </a:lnTo>
                  <a:lnTo>
                    <a:pt x="1214" y="208"/>
                  </a:lnTo>
                  <a:lnTo>
                    <a:pt x="1214" y="209"/>
                  </a:lnTo>
                  <a:lnTo>
                    <a:pt x="1214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1"/>
                  </a:lnTo>
                  <a:lnTo>
                    <a:pt x="1211" y="212"/>
                  </a:lnTo>
                  <a:lnTo>
                    <a:pt x="1209" y="211"/>
                  </a:lnTo>
                  <a:lnTo>
                    <a:pt x="1206" y="208"/>
                  </a:lnTo>
                  <a:lnTo>
                    <a:pt x="1206" y="209"/>
                  </a:lnTo>
                  <a:lnTo>
                    <a:pt x="1206" y="209"/>
                  </a:lnTo>
                  <a:lnTo>
                    <a:pt x="1208" y="211"/>
                  </a:lnTo>
                  <a:lnTo>
                    <a:pt x="1209" y="212"/>
                  </a:lnTo>
                  <a:lnTo>
                    <a:pt x="1211" y="212"/>
                  </a:lnTo>
                  <a:lnTo>
                    <a:pt x="1212" y="214"/>
                  </a:lnTo>
                  <a:lnTo>
                    <a:pt x="1212" y="214"/>
                  </a:lnTo>
                  <a:lnTo>
                    <a:pt x="1212" y="216"/>
                  </a:lnTo>
                  <a:lnTo>
                    <a:pt x="1212" y="216"/>
                  </a:lnTo>
                  <a:lnTo>
                    <a:pt x="1211" y="217"/>
                  </a:lnTo>
                  <a:lnTo>
                    <a:pt x="1211" y="216"/>
                  </a:lnTo>
                  <a:lnTo>
                    <a:pt x="1209" y="216"/>
                  </a:lnTo>
                  <a:lnTo>
                    <a:pt x="1209" y="214"/>
                  </a:lnTo>
                  <a:lnTo>
                    <a:pt x="1208" y="212"/>
                  </a:lnTo>
                  <a:lnTo>
                    <a:pt x="1208" y="212"/>
                  </a:lnTo>
                  <a:lnTo>
                    <a:pt x="1203" y="211"/>
                  </a:lnTo>
                  <a:lnTo>
                    <a:pt x="1200" y="211"/>
                  </a:lnTo>
                  <a:lnTo>
                    <a:pt x="1200" y="211"/>
                  </a:lnTo>
                  <a:lnTo>
                    <a:pt x="1200" y="212"/>
                  </a:lnTo>
                  <a:lnTo>
                    <a:pt x="1203" y="212"/>
                  </a:lnTo>
                  <a:lnTo>
                    <a:pt x="1204" y="212"/>
                  </a:lnTo>
                  <a:lnTo>
                    <a:pt x="1206" y="214"/>
                  </a:lnTo>
                  <a:lnTo>
                    <a:pt x="1208" y="214"/>
                  </a:lnTo>
                  <a:lnTo>
                    <a:pt x="1208" y="216"/>
                  </a:lnTo>
                  <a:lnTo>
                    <a:pt x="1209" y="217"/>
                  </a:lnTo>
                  <a:lnTo>
                    <a:pt x="1211" y="219"/>
                  </a:lnTo>
                  <a:lnTo>
                    <a:pt x="1211" y="219"/>
                  </a:lnTo>
                  <a:lnTo>
                    <a:pt x="1214" y="217"/>
                  </a:lnTo>
                  <a:lnTo>
                    <a:pt x="1215" y="217"/>
                  </a:lnTo>
                  <a:lnTo>
                    <a:pt x="1217" y="219"/>
                  </a:lnTo>
                  <a:lnTo>
                    <a:pt x="1217" y="219"/>
                  </a:lnTo>
                  <a:lnTo>
                    <a:pt x="1219" y="220"/>
                  </a:lnTo>
                  <a:lnTo>
                    <a:pt x="1219" y="222"/>
                  </a:lnTo>
                  <a:lnTo>
                    <a:pt x="1220" y="230"/>
                  </a:lnTo>
                  <a:lnTo>
                    <a:pt x="1223" y="234"/>
                  </a:lnTo>
                  <a:lnTo>
                    <a:pt x="1223" y="236"/>
                  </a:lnTo>
                  <a:lnTo>
                    <a:pt x="1223" y="234"/>
                  </a:lnTo>
                  <a:lnTo>
                    <a:pt x="1222" y="231"/>
                  </a:lnTo>
                  <a:lnTo>
                    <a:pt x="1220" y="228"/>
                  </a:lnTo>
                  <a:lnTo>
                    <a:pt x="1219" y="223"/>
                  </a:lnTo>
                  <a:lnTo>
                    <a:pt x="1219" y="222"/>
                  </a:lnTo>
                  <a:lnTo>
                    <a:pt x="1219" y="222"/>
                  </a:lnTo>
                  <a:lnTo>
                    <a:pt x="1217" y="222"/>
                  </a:lnTo>
                  <a:lnTo>
                    <a:pt x="1217" y="223"/>
                  </a:lnTo>
                  <a:lnTo>
                    <a:pt x="1217" y="223"/>
                  </a:lnTo>
                  <a:lnTo>
                    <a:pt x="1217" y="225"/>
                  </a:lnTo>
                  <a:lnTo>
                    <a:pt x="1217" y="227"/>
                  </a:lnTo>
                  <a:lnTo>
                    <a:pt x="1219" y="227"/>
                  </a:lnTo>
                  <a:lnTo>
                    <a:pt x="1219" y="228"/>
                  </a:lnTo>
                  <a:lnTo>
                    <a:pt x="1220" y="231"/>
                  </a:lnTo>
                  <a:lnTo>
                    <a:pt x="1219" y="230"/>
                  </a:lnTo>
                  <a:lnTo>
                    <a:pt x="1219" y="230"/>
                  </a:lnTo>
                  <a:lnTo>
                    <a:pt x="1217" y="230"/>
                  </a:lnTo>
                  <a:lnTo>
                    <a:pt x="1215" y="228"/>
                  </a:lnTo>
                  <a:lnTo>
                    <a:pt x="1215" y="230"/>
                  </a:lnTo>
                  <a:lnTo>
                    <a:pt x="1215" y="231"/>
                  </a:lnTo>
                  <a:lnTo>
                    <a:pt x="1214" y="230"/>
                  </a:lnTo>
                  <a:lnTo>
                    <a:pt x="1214" y="230"/>
                  </a:lnTo>
                  <a:lnTo>
                    <a:pt x="1214" y="231"/>
                  </a:lnTo>
                  <a:lnTo>
                    <a:pt x="1212" y="231"/>
                  </a:lnTo>
                  <a:lnTo>
                    <a:pt x="1212" y="231"/>
                  </a:lnTo>
                  <a:lnTo>
                    <a:pt x="1211" y="231"/>
                  </a:lnTo>
                  <a:lnTo>
                    <a:pt x="1211" y="233"/>
                  </a:lnTo>
                  <a:lnTo>
                    <a:pt x="1209" y="233"/>
                  </a:lnTo>
                  <a:lnTo>
                    <a:pt x="1208" y="231"/>
                  </a:lnTo>
                  <a:lnTo>
                    <a:pt x="1206" y="231"/>
                  </a:lnTo>
                  <a:lnTo>
                    <a:pt x="1206" y="230"/>
                  </a:lnTo>
                  <a:lnTo>
                    <a:pt x="1206" y="231"/>
                  </a:lnTo>
                  <a:lnTo>
                    <a:pt x="1206" y="233"/>
                  </a:lnTo>
                  <a:lnTo>
                    <a:pt x="1206" y="234"/>
                  </a:lnTo>
                  <a:lnTo>
                    <a:pt x="1208" y="234"/>
                  </a:lnTo>
                  <a:lnTo>
                    <a:pt x="1209" y="234"/>
                  </a:lnTo>
                  <a:lnTo>
                    <a:pt x="1212" y="234"/>
                  </a:lnTo>
                  <a:lnTo>
                    <a:pt x="1214" y="233"/>
                  </a:lnTo>
                  <a:lnTo>
                    <a:pt x="1214" y="233"/>
                  </a:lnTo>
                  <a:lnTo>
                    <a:pt x="1215" y="233"/>
                  </a:lnTo>
                  <a:lnTo>
                    <a:pt x="1217" y="234"/>
                  </a:lnTo>
                  <a:lnTo>
                    <a:pt x="1215" y="236"/>
                  </a:lnTo>
                  <a:lnTo>
                    <a:pt x="1215" y="238"/>
                  </a:lnTo>
                  <a:lnTo>
                    <a:pt x="1217" y="238"/>
                  </a:lnTo>
                  <a:lnTo>
                    <a:pt x="1217" y="238"/>
                  </a:lnTo>
                  <a:lnTo>
                    <a:pt x="1217" y="234"/>
                  </a:lnTo>
                  <a:lnTo>
                    <a:pt x="1219" y="234"/>
                  </a:lnTo>
                  <a:lnTo>
                    <a:pt x="1220" y="234"/>
                  </a:lnTo>
                  <a:lnTo>
                    <a:pt x="1220" y="234"/>
                  </a:lnTo>
                  <a:lnTo>
                    <a:pt x="1220" y="236"/>
                  </a:lnTo>
                  <a:lnTo>
                    <a:pt x="1220" y="238"/>
                  </a:lnTo>
                  <a:lnTo>
                    <a:pt x="1220" y="239"/>
                  </a:lnTo>
                  <a:lnTo>
                    <a:pt x="1217" y="241"/>
                  </a:lnTo>
                  <a:lnTo>
                    <a:pt x="1215" y="244"/>
                  </a:lnTo>
                  <a:lnTo>
                    <a:pt x="1214" y="244"/>
                  </a:lnTo>
                  <a:lnTo>
                    <a:pt x="1214" y="244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11" y="242"/>
                  </a:lnTo>
                  <a:lnTo>
                    <a:pt x="1209" y="242"/>
                  </a:lnTo>
                  <a:lnTo>
                    <a:pt x="1209" y="241"/>
                  </a:lnTo>
                  <a:lnTo>
                    <a:pt x="1209" y="241"/>
                  </a:lnTo>
                  <a:lnTo>
                    <a:pt x="1208" y="241"/>
                  </a:lnTo>
                  <a:lnTo>
                    <a:pt x="1208" y="242"/>
                  </a:lnTo>
                  <a:lnTo>
                    <a:pt x="1206" y="242"/>
                  </a:lnTo>
                  <a:lnTo>
                    <a:pt x="1204" y="242"/>
                  </a:lnTo>
                  <a:lnTo>
                    <a:pt x="1203" y="241"/>
                  </a:lnTo>
                  <a:lnTo>
                    <a:pt x="1203" y="242"/>
                  </a:lnTo>
                  <a:lnTo>
                    <a:pt x="1209" y="244"/>
                  </a:lnTo>
                  <a:lnTo>
                    <a:pt x="1209" y="244"/>
                  </a:lnTo>
                  <a:lnTo>
                    <a:pt x="1209" y="245"/>
                  </a:lnTo>
                  <a:lnTo>
                    <a:pt x="1209" y="245"/>
                  </a:lnTo>
                  <a:lnTo>
                    <a:pt x="1208" y="247"/>
                  </a:lnTo>
                  <a:lnTo>
                    <a:pt x="1208" y="247"/>
                  </a:lnTo>
                  <a:lnTo>
                    <a:pt x="1208" y="249"/>
                  </a:lnTo>
                  <a:lnTo>
                    <a:pt x="1206" y="250"/>
                  </a:lnTo>
                  <a:lnTo>
                    <a:pt x="1204" y="249"/>
                  </a:lnTo>
                  <a:lnTo>
                    <a:pt x="1201" y="247"/>
                  </a:lnTo>
                  <a:lnTo>
                    <a:pt x="1203" y="249"/>
                  </a:lnTo>
                  <a:lnTo>
                    <a:pt x="1204" y="250"/>
                  </a:lnTo>
                  <a:lnTo>
                    <a:pt x="1206" y="250"/>
                  </a:lnTo>
                  <a:lnTo>
                    <a:pt x="1211" y="250"/>
                  </a:lnTo>
                  <a:lnTo>
                    <a:pt x="1212" y="250"/>
                  </a:lnTo>
                  <a:lnTo>
                    <a:pt x="1211" y="252"/>
                  </a:lnTo>
                  <a:lnTo>
                    <a:pt x="1209" y="253"/>
                  </a:lnTo>
                  <a:lnTo>
                    <a:pt x="1208" y="253"/>
                  </a:lnTo>
                  <a:lnTo>
                    <a:pt x="1208" y="253"/>
                  </a:lnTo>
                  <a:lnTo>
                    <a:pt x="1206" y="255"/>
                  </a:lnTo>
                  <a:lnTo>
                    <a:pt x="1206" y="255"/>
                  </a:lnTo>
                  <a:lnTo>
                    <a:pt x="1204" y="255"/>
                  </a:lnTo>
                  <a:lnTo>
                    <a:pt x="1201" y="255"/>
                  </a:lnTo>
                  <a:lnTo>
                    <a:pt x="1201" y="253"/>
                  </a:lnTo>
                  <a:lnTo>
                    <a:pt x="1200" y="255"/>
                  </a:lnTo>
                  <a:lnTo>
                    <a:pt x="1198" y="256"/>
                  </a:lnTo>
                  <a:lnTo>
                    <a:pt x="1198" y="255"/>
                  </a:lnTo>
                  <a:lnTo>
                    <a:pt x="1197" y="255"/>
                  </a:lnTo>
                  <a:lnTo>
                    <a:pt x="1197" y="253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7" y="256"/>
                  </a:lnTo>
                  <a:lnTo>
                    <a:pt x="1195" y="258"/>
                  </a:lnTo>
                  <a:lnTo>
                    <a:pt x="1193" y="260"/>
                  </a:lnTo>
                  <a:lnTo>
                    <a:pt x="1192" y="260"/>
                  </a:lnTo>
                  <a:lnTo>
                    <a:pt x="1192" y="261"/>
                  </a:lnTo>
                  <a:lnTo>
                    <a:pt x="1190" y="263"/>
                  </a:lnTo>
                  <a:lnTo>
                    <a:pt x="1190" y="264"/>
                  </a:lnTo>
                  <a:lnTo>
                    <a:pt x="1189" y="266"/>
                  </a:lnTo>
                  <a:lnTo>
                    <a:pt x="1189" y="266"/>
                  </a:lnTo>
                  <a:lnTo>
                    <a:pt x="1189" y="264"/>
                  </a:lnTo>
                  <a:lnTo>
                    <a:pt x="1189" y="263"/>
                  </a:lnTo>
                  <a:lnTo>
                    <a:pt x="1189" y="266"/>
                  </a:lnTo>
                  <a:lnTo>
                    <a:pt x="1189" y="268"/>
                  </a:lnTo>
                  <a:lnTo>
                    <a:pt x="1182" y="268"/>
                  </a:lnTo>
                  <a:lnTo>
                    <a:pt x="1179" y="268"/>
                  </a:lnTo>
                  <a:lnTo>
                    <a:pt x="1176" y="271"/>
                  </a:lnTo>
                  <a:lnTo>
                    <a:pt x="1174" y="271"/>
                  </a:lnTo>
                  <a:lnTo>
                    <a:pt x="1171" y="275"/>
                  </a:lnTo>
                  <a:lnTo>
                    <a:pt x="1171" y="279"/>
                  </a:lnTo>
                  <a:lnTo>
                    <a:pt x="1170" y="277"/>
                  </a:lnTo>
                  <a:lnTo>
                    <a:pt x="1170" y="275"/>
                  </a:lnTo>
                  <a:lnTo>
                    <a:pt x="1170" y="275"/>
                  </a:lnTo>
                  <a:lnTo>
                    <a:pt x="1170" y="277"/>
                  </a:lnTo>
                  <a:lnTo>
                    <a:pt x="1170" y="279"/>
                  </a:lnTo>
                  <a:lnTo>
                    <a:pt x="1170" y="280"/>
                  </a:lnTo>
                  <a:lnTo>
                    <a:pt x="1168" y="282"/>
                  </a:lnTo>
                  <a:lnTo>
                    <a:pt x="1167" y="282"/>
                  </a:lnTo>
                  <a:lnTo>
                    <a:pt x="1165" y="282"/>
                  </a:lnTo>
                  <a:lnTo>
                    <a:pt x="1165" y="283"/>
                  </a:lnTo>
                  <a:lnTo>
                    <a:pt x="1163" y="285"/>
                  </a:lnTo>
                  <a:lnTo>
                    <a:pt x="1162" y="285"/>
                  </a:lnTo>
                  <a:lnTo>
                    <a:pt x="1160" y="285"/>
                  </a:lnTo>
                  <a:lnTo>
                    <a:pt x="1160" y="286"/>
                  </a:lnTo>
                  <a:lnTo>
                    <a:pt x="1160" y="286"/>
                  </a:lnTo>
                  <a:lnTo>
                    <a:pt x="1159" y="288"/>
                  </a:lnTo>
                  <a:lnTo>
                    <a:pt x="1157" y="288"/>
                  </a:lnTo>
                  <a:lnTo>
                    <a:pt x="1157" y="288"/>
                  </a:lnTo>
                  <a:lnTo>
                    <a:pt x="1156" y="288"/>
                  </a:lnTo>
                  <a:lnTo>
                    <a:pt x="1156" y="290"/>
                  </a:lnTo>
                  <a:lnTo>
                    <a:pt x="1154" y="290"/>
                  </a:lnTo>
                  <a:lnTo>
                    <a:pt x="1152" y="290"/>
                  </a:lnTo>
                  <a:lnTo>
                    <a:pt x="1151" y="290"/>
                  </a:lnTo>
                  <a:lnTo>
                    <a:pt x="1151" y="290"/>
                  </a:lnTo>
                  <a:lnTo>
                    <a:pt x="1152" y="290"/>
                  </a:lnTo>
                  <a:lnTo>
                    <a:pt x="1152" y="291"/>
                  </a:lnTo>
                  <a:lnTo>
                    <a:pt x="1152" y="293"/>
                  </a:lnTo>
                  <a:lnTo>
                    <a:pt x="1152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51" y="293"/>
                  </a:lnTo>
                  <a:lnTo>
                    <a:pt x="1149" y="291"/>
                  </a:lnTo>
                  <a:lnTo>
                    <a:pt x="1149" y="291"/>
                  </a:lnTo>
                  <a:lnTo>
                    <a:pt x="1149" y="293"/>
                  </a:lnTo>
                  <a:lnTo>
                    <a:pt x="1149" y="293"/>
                  </a:lnTo>
                  <a:lnTo>
                    <a:pt x="1148" y="291"/>
                  </a:lnTo>
                  <a:lnTo>
                    <a:pt x="1148" y="291"/>
                  </a:lnTo>
                  <a:lnTo>
                    <a:pt x="1148" y="293"/>
                  </a:lnTo>
                  <a:lnTo>
                    <a:pt x="1149" y="293"/>
                  </a:lnTo>
                  <a:lnTo>
                    <a:pt x="1149" y="294"/>
                  </a:lnTo>
                  <a:lnTo>
                    <a:pt x="1149" y="294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8" y="296"/>
                  </a:lnTo>
                  <a:lnTo>
                    <a:pt x="1146" y="296"/>
                  </a:lnTo>
                  <a:lnTo>
                    <a:pt x="1146" y="297"/>
                  </a:lnTo>
                  <a:lnTo>
                    <a:pt x="1146" y="299"/>
                  </a:lnTo>
                  <a:lnTo>
                    <a:pt x="1144" y="299"/>
                  </a:lnTo>
                  <a:lnTo>
                    <a:pt x="1143" y="299"/>
                  </a:lnTo>
                  <a:lnTo>
                    <a:pt x="1143" y="299"/>
                  </a:lnTo>
                  <a:lnTo>
                    <a:pt x="1143" y="301"/>
                  </a:lnTo>
                  <a:lnTo>
                    <a:pt x="1144" y="301"/>
                  </a:lnTo>
                  <a:lnTo>
                    <a:pt x="1144" y="301"/>
                  </a:lnTo>
                  <a:lnTo>
                    <a:pt x="1143" y="302"/>
                  </a:lnTo>
                  <a:lnTo>
                    <a:pt x="1143" y="302"/>
                  </a:lnTo>
                  <a:lnTo>
                    <a:pt x="1141" y="302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3" y="304"/>
                  </a:lnTo>
                  <a:lnTo>
                    <a:pt x="1141" y="304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1" y="305"/>
                  </a:lnTo>
                  <a:lnTo>
                    <a:pt x="1143" y="305"/>
                  </a:lnTo>
                  <a:lnTo>
                    <a:pt x="1141" y="307"/>
                  </a:lnTo>
                  <a:lnTo>
                    <a:pt x="1141" y="307"/>
                  </a:lnTo>
                  <a:lnTo>
                    <a:pt x="1141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0" y="308"/>
                  </a:lnTo>
                  <a:lnTo>
                    <a:pt x="1141" y="310"/>
                  </a:lnTo>
                  <a:lnTo>
                    <a:pt x="1140" y="312"/>
                  </a:lnTo>
                  <a:lnTo>
                    <a:pt x="1138" y="310"/>
                  </a:lnTo>
                  <a:lnTo>
                    <a:pt x="1138" y="310"/>
                  </a:lnTo>
                  <a:lnTo>
                    <a:pt x="1138" y="312"/>
                  </a:lnTo>
                  <a:lnTo>
                    <a:pt x="1138" y="312"/>
                  </a:lnTo>
                  <a:lnTo>
                    <a:pt x="1138" y="313"/>
                  </a:lnTo>
                  <a:lnTo>
                    <a:pt x="1138" y="315"/>
                  </a:lnTo>
                  <a:lnTo>
                    <a:pt x="1137" y="316"/>
                  </a:lnTo>
                  <a:lnTo>
                    <a:pt x="1137" y="316"/>
                  </a:lnTo>
                  <a:lnTo>
                    <a:pt x="1138" y="318"/>
                  </a:lnTo>
                  <a:lnTo>
                    <a:pt x="1138" y="320"/>
                  </a:lnTo>
                  <a:lnTo>
                    <a:pt x="1140" y="326"/>
                  </a:lnTo>
                  <a:lnTo>
                    <a:pt x="1140" y="327"/>
                  </a:lnTo>
                  <a:lnTo>
                    <a:pt x="1141" y="332"/>
                  </a:lnTo>
                  <a:lnTo>
                    <a:pt x="1143" y="338"/>
                  </a:lnTo>
                  <a:lnTo>
                    <a:pt x="1146" y="345"/>
                  </a:lnTo>
                  <a:lnTo>
                    <a:pt x="1151" y="353"/>
                  </a:lnTo>
                  <a:lnTo>
                    <a:pt x="1152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1" y="359"/>
                  </a:lnTo>
                  <a:lnTo>
                    <a:pt x="1152" y="362"/>
                  </a:lnTo>
                  <a:lnTo>
                    <a:pt x="1152" y="362"/>
                  </a:lnTo>
                  <a:lnTo>
                    <a:pt x="1151" y="357"/>
                  </a:lnTo>
                  <a:lnTo>
                    <a:pt x="1151" y="356"/>
                  </a:lnTo>
                  <a:lnTo>
                    <a:pt x="1151" y="353"/>
                  </a:lnTo>
                  <a:lnTo>
                    <a:pt x="1151" y="353"/>
                  </a:lnTo>
                  <a:lnTo>
                    <a:pt x="1149" y="354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4"/>
                  </a:lnTo>
                  <a:lnTo>
                    <a:pt x="1149" y="353"/>
                  </a:lnTo>
                  <a:lnTo>
                    <a:pt x="1149" y="351"/>
                  </a:lnTo>
                  <a:lnTo>
                    <a:pt x="1149" y="351"/>
                  </a:lnTo>
                  <a:lnTo>
                    <a:pt x="1148" y="351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49"/>
                  </a:lnTo>
                  <a:lnTo>
                    <a:pt x="1148" y="351"/>
                  </a:lnTo>
                  <a:lnTo>
                    <a:pt x="1148" y="353"/>
                  </a:lnTo>
                  <a:lnTo>
                    <a:pt x="1149" y="354"/>
                  </a:lnTo>
                  <a:lnTo>
                    <a:pt x="1149" y="356"/>
                  </a:lnTo>
                  <a:lnTo>
                    <a:pt x="1149" y="357"/>
                  </a:lnTo>
                  <a:lnTo>
                    <a:pt x="1156" y="373"/>
                  </a:lnTo>
                  <a:lnTo>
                    <a:pt x="1157" y="375"/>
                  </a:lnTo>
                  <a:lnTo>
                    <a:pt x="1159" y="376"/>
                  </a:lnTo>
                  <a:lnTo>
                    <a:pt x="1159" y="379"/>
                  </a:lnTo>
                  <a:lnTo>
                    <a:pt x="1159" y="383"/>
                  </a:lnTo>
                  <a:lnTo>
                    <a:pt x="1157" y="389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7" y="394"/>
                  </a:lnTo>
                  <a:lnTo>
                    <a:pt x="1156" y="395"/>
                  </a:lnTo>
                  <a:lnTo>
                    <a:pt x="1156" y="397"/>
                  </a:lnTo>
                  <a:lnTo>
                    <a:pt x="1154" y="400"/>
                  </a:lnTo>
                  <a:lnTo>
                    <a:pt x="1154" y="401"/>
                  </a:lnTo>
                  <a:lnTo>
                    <a:pt x="1152" y="403"/>
                  </a:lnTo>
                  <a:lnTo>
                    <a:pt x="1151" y="403"/>
                  </a:lnTo>
                  <a:lnTo>
                    <a:pt x="1149" y="405"/>
                  </a:lnTo>
                  <a:lnTo>
                    <a:pt x="1146" y="405"/>
                  </a:lnTo>
                  <a:lnTo>
                    <a:pt x="1144" y="405"/>
                  </a:lnTo>
                  <a:lnTo>
                    <a:pt x="1143" y="405"/>
                  </a:lnTo>
                  <a:lnTo>
                    <a:pt x="1143" y="403"/>
                  </a:lnTo>
                  <a:lnTo>
                    <a:pt x="1143" y="403"/>
                  </a:lnTo>
                  <a:lnTo>
                    <a:pt x="1143" y="401"/>
                  </a:lnTo>
                  <a:lnTo>
                    <a:pt x="1143" y="401"/>
                  </a:lnTo>
                  <a:lnTo>
                    <a:pt x="1146" y="403"/>
                  </a:lnTo>
                  <a:lnTo>
                    <a:pt x="1146" y="403"/>
                  </a:lnTo>
                  <a:lnTo>
                    <a:pt x="1144" y="401"/>
                  </a:lnTo>
                  <a:lnTo>
                    <a:pt x="1144" y="401"/>
                  </a:lnTo>
                  <a:lnTo>
                    <a:pt x="1143" y="401"/>
                  </a:lnTo>
                  <a:lnTo>
                    <a:pt x="1141" y="398"/>
                  </a:lnTo>
                  <a:lnTo>
                    <a:pt x="1140" y="395"/>
                  </a:lnTo>
                  <a:lnTo>
                    <a:pt x="1140" y="394"/>
                  </a:lnTo>
                  <a:lnTo>
                    <a:pt x="1137" y="394"/>
                  </a:lnTo>
                  <a:lnTo>
                    <a:pt x="1135" y="392"/>
                  </a:lnTo>
                  <a:lnTo>
                    <a:pt x="1133" y="389"/>
                  </a:lnTo>
                  <a:lnTo>
                    <a:pt x="1132" y="386"/>
                  </a:lnTo>
                  <a:lnTo>
                    <a:pt x="1132" y="384"/>
                  </a:lnTo>
                  <a:lnTo>
                    <a:pt x="1130" y="384"/>
                  </a:lnTo>
                  <a:lnTo>
                    <a:pt x="1132" y="383"/>
                  </a:lnTo>
                  <a:lnTo>
                    <a:pt x="1133" y="381"/>
                  </a:lnTo>
                  <a:lnTo>
                    <a:pt x="1132" y="381"/>
                  </a:lnTo>
                  <a:lnTo>
                    <a:pt x="1132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30" y="383"/>
                  </a:lnTo>
                  <a:lnTo>
                    <a:pt x="1129" y="381"/>
                  </a:lnTo>
                  <a:lnTo>
                    <a:pt x="1129" y="378"/>
                  </a:lnTo>
                  <a:lnTo>
                    <a:pt x="1130" y="376"/>
                  </a:lnTo>
                  <a:lnTo>
                    <a:pt x="1129" y="376"/>
                  </a:lnTo>
                  <a:lnTo>
                    <a:pt x="1127" y="378"/>
                  </a:lnTo>
                  <a:lnTo>
                    <a:pt x="1129" y="378"/>
                  </a:lnTo>
                  <a:lnTo>
                    <a:pt x="1127" y="379"/>
                  </a:lnTo>
                  <a:lnTo>
                    <a:pt x="1127" y="378"/>
                  </a:lnTo>
                  <a:lnTo>
                    <a:pt x="1126" y="378"/>
                  </a:lnTo>
                  <a:lnTo>
                    <a:pt x="1126" y="378"/>
                  </a:lnTo>
                  <a:lnTo>
                    <a:pt x="1124" y="375"/>
                  </a:lnTo>
                  <a:lnTo>
                    <a:pt x="1121" y="370"/>
                  </a:lnTo>
                  <a:lnTo>
                    <a:pt x="1121" y="370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1" y="368"/>
                  </a:lnTo>
                  <a:lnTo>
                    <a:pt x="1122" y="365"/>
                  </a:lnTo>
                  <a:lnTo>
                    <a:pt x="1124" y="364"/>
                  </a:lnTo>
                  <a:lnTo>
                    <a:pt x="1124" y="364"/>
                  </a:lnTo>
                  <a:lnTo>
                    <a:pt x="1124" y="362"/>
                  </a:lnTo>
                  <a:lnTo>
                    <a:pt x="1124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2" y="362"/>
                  </a:lnTo>
                  <a:lnTo>
                    <a:pt x="1121" y="360"/>
                  </a:lnTo>
                  <a:lnTo>
                    <a:pt x="1121" y="362"/>
                  </a:lnTo>
                  <a:lnTo>
                    <a:pt x="1121" y="362"/>
                  </a:lnTo>
                  <a:lnTo>
                    <a:pt x="1122" y="362"/>
                  </a:lnTo>
                  <a:lnTo>
                    <a:pt x="1121" y="364"/>
                  </a:lnTo>
                  <a:lnTo>
                    <a:pt x="1121" y="365"/>
                  </a:lnTo>
                  <a:lnTo>
                    <a:pt x="1121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5"/>
                  </a:lnTo>
                  <a:lnTo>
                    <a:pt x="1119" y="364"/>
                  </a:lnTo>
                  <a:lnTo>
                    <a:pt x="1118" y="364"/>
                  </a:lnTo>
                  <a:lnTo>
                    <a:pt x="1119" y="357"/>
                  </a:lnTo>
                  <a:lnTo>
                    <a:pt x="1121" y="353"/>
                  </a:lnTo>
                  <a:lnTo>
                    <a:pt x="1121" y="349"/>
                  </a:lnTo>
                  <a:lnTo>
                    <a:pt x="1121" y="348"/>
                  </a:lnTo>
                  <a:lnTo>
                    <a:pt x="1121" y="346"/>
                  </a:lnTo>
                  <a:lnTo>
                    <a:pt x="1119" y="345"/>
                  </a:lnTo>
                  <a:lnTo>
                    <a:pt x="1111" y="338"/>
                  </a:lnTo>
                  <a:lnTo>
                    <a:pt x="1107" y="331"/>
                  </a:lnTo>
                  <a:lnTo>
                    <a:pt x="1100" y="327"/>
                  </a:lnTo>
                  <a:lnTo>
                    <a:pt x="1097" y="329"/>
                  </a:lnTo>
                  <a:lnTo>
                    <a:pt x="1096" y="329"/>
                  </a:lnTo>
                  <a:lnTo>
                    <a:pt x="1096" y="329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6" y="331"/>
                  </a:lnTo>
                  <a:lnTo>
                    <a:pt x="1094" y="331"/>
                  </a:lnTo>
                  <a:lnTo>
                    <a:pt x="1089" y="334"/>
                  </a:lnTo>
                  <a:lnTo>
                    <a:pt x="1089" y="334"/>
                  </a:lnTo>
                  <a:lnTo>
                    <a:pt x="1088" y="334"/>
                  </a:lnTo>
                  <a:lnTo>
                    <a:pt x="1086" y="334"/>
                  </a:lnTo>
                  <a:lnTo>
                    <a:pt x="1085" y="334"/>
                  </a:lnTo>
                  <a:lnTo>
                    <a:pt x="1083" y="334"/>
                  </a:lnTo>
                  <a:lnTo>
                    <a:pt x="1081" y="334"/>
                  </a:lnTo>
                  <a:lnTo>
                    <a:pt x="1081" y="334"/>
                  </a:lnTo>
                  <a:lnTo>
                    <a:pt x="1081" y="332"/>
                  </a:lnTo>
                  <a:lnTo>
                    <a:pt x="1081" y="332"/>
                  </a:lnTo>
                  <a:lnTo>
                    <a:pt x="1081" y="334"/>
                  </a:lnTo>
                  <a:lnTo>
                    <a:pt x="1083" y="334"/>
                  </a:lnTo>
                  <a:lnTo>
                    <a:pt x="1083" y="332"/>
                  </a:lnTo>
                  <a:lnTo>
                    <a:pt x="1081" y="332"/>
                  </a:lnTo>
                  <a:lnTo>
                    <a:pt x="1080" y="331"/>
                  </a:lnTo>
                  <a:lnTo>
                    <a:pt x="1077" y="327"/>
                  </a:lnTo>
                  <a:lnTo>
                    <a:pt x="1078" y="327"/>
                  </a:lnTo>
                  <a:lnTo>
                    <a:pt x="1078" y="327"/>
                  </a:lnTo>
                  <a:lnTo>
                    <a:pt x="1077" y="326"/>
                  </a:lnTo>
                  <a:lnTo>
                    <a:pt x="1078" y="326"/>
                  </a:lnTo>
                  <a:lnTo>
                    <a:pt x="1078" y="324"/>
                  </a:lnTo>
                  <a:lnTo>
                    <a:pt x="1077" y="324"/>
                  </a:lnTo>
                  <a:lnTo>
                    <a:pt x="1077" y="326"/>
                  </a:lnTo>
                  <a:lnTo>
                    <a:pt x="1077" y="326"/>
                  </a:lnTo>
                  <a:lnTo>
                    <a:pt x="1077" y="327"/>
                  </a:lnTo>
                  <a:lnTo>
                    <a:pt x="1075" y="327"/>
                  </a:lnTo>
                  <a:lnTo>
                    <a:pt x="1075" y="326"/>
                  </a:lnTo>
                  <a:lnTo>
                    <a:pt x="1070" y="324"/>
                  </a:lnTo>
                  <a:lnTo>
                    <a:pt x="1066" y="323"/>
                  </a:lnTo>
                  <a:lnTo>
                    <a:pt x="1069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70" y="323"/>
                  </a:lnTo>
                  <a:lnTo>
                    <a:pt x="1069" y="321"/>
                  </a:lnTo>
                  <a:lnTo>
                    <a:pt x="1067" y="321"/>
                  </a:lnTo>
                  <a:lnTo>
                    <a:pt x="1066" y="321"/>
                  </a:lnTo>
                  <a:lnTo>
                    <a:pt x="1066" y="323"/>
                  </a:lnTo>
                  <a:lnTo>
                    <a:pt x="1064" y="323"/>
                  </a:lnTo>
                  <a:lnTo>
                    <a:pt x="1062" y="323"/>
                  </a:lnTo>
                  <a:lnTo>
                    <a:pt x="1059" y="324"/>
                  </a:lnTo>
                  <a:lnTo>
                    <a:pt x="1055" y="324"/>
                  </a:lnTo>
                  <a:lnTo>
                    <a:pt x="1056" y="324"/>
                  </a:lnTo>
                  <a:lnTo>
                    <a:pt x="1056" y="323"/>
                  </a:lnTo>
                  <a:lnTo>
                    <a:pt x="1058" y="323"/>
                  </a:lnTo>
                  <a:lnTo>
                    <a:pt x="1059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8" y="321"/>
                  </a:lnTo>
                  <a:lnTo>
                    <a:pt x="1056" y="321"/>
                  </a:lnTo>
                  <a:lnTo>
                    <a:pt x="1056" y="321"/>
                  </a:lnTo>
                  <a:lnTo>
                    <a:pt x="1056" y="323"/>
                  </a:lnTo>
                  <a:lnTo>
                    <a:pt x="1055" y="323"/>
                  </a:lnTo>
                  <a:lnTo>
                    <a:pt x="1055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4"/>
                  </a:lnTo>
                  <a:lnTo>
                    <a:pt x="1051" y="323"/>
                  </a:lnTo>
                  <a:lnTo>
                    <a:pt x="1051" y="324"/>
                  </a:lnTo>
                  <a:lnTo>
                    <a:pt x="1050" y="326"/>
                  </a:lnTo>
                  <a:lnTo>
                    <a:pt x="1044" y="326"/>
                  </a:lnTo>
                  <a:lnTo>
                    <a:pt x="1044" y="326"/>
                  </a:lnTo>
                  <a:lnTo>
                    <a:pt x="1045" y="326"/>
                  </a:lnTo>
                  <a:lnTo>
                    <a:pt x="1047" y="324"/>
                  </a:lnTo>
                  <a:lnTo>
                    <a:pt x="1047" y="324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3"/>
                  </a:lnTo>
                  <a:lnTo>
                    <a:pt x="1045" y="321"/>
                  </a:lnTo>
                  <a:lnTo>
                    <a:pt x="1045" y="320"/>
                  </a:lnTo>
                  <a:lnTo>
                    <a:pt x="1044" y="318"/>
                  </a:lnTo>
                  <a:lnTo>
                    <a:pt x="1044" y="318"/>
                  </a:lnTo>
                  <a:lnTo>
                    <a:pt x="1042" y="321"/>
                  </a:lnTo>
                  <a:lnTo>
                    <a:pt x="1042" y="323"/>
                  </a:lnTo>
                  <a:lnTo>
                    <a:pt x="1042" y="324"/>
                  </a:lnTo>
                  <a:lnTo>
                    <a:pt x="1040" y="324"/>
                  </a:lnTo>
                  <a:lnTo>
                    <a:pt x="1039" y="324"/>
                  </a:lnTo>
                  <a:lnTo>
                    <a:pt x="1034" y="324"/>
                  </a:lnTo>
                  <a:lnTo>
                    <a:pt x="1033" y="323"/>
                  </a:lnTo>
                  <a:lnTo>
                    <a:pt x="1031" y="323"/>
                  </a:lnTo>
                  <a:lnTo>
                    <a:pt x="1031" y="323"/>
                  </a:lnTo>
                  <a:lnTo>
                    <a:pt x="1028" y="324"/>
                  </a:lnTo>
                  <a:lnTo>
                    <a:pt x="1026" y="324"/>
                  </a:lnTo>
                  <a:lnTo>
                    <a:pt x="1025" y="324"/>
                  </a:lnTo>
                  <a:lnTo>
                    <a:pt x="1025" y="324"/>
                  </a:lnTo>
                  <a:lnTo>
                    <a:pt x="1023" y="326"/>
                  </a:lnTo>
                  <a:lnTo>
                    <a:pt x="1020" y="327"/>
                  </a:lnTo>
                  <a:lnTo>
                    <a:pt x="1015" y="326"/>
                  </a:lnTo>
                  <a:lnTo>
                    <a:pt x="1014" y="324"/>
                  </a:lnTo>
                  <a:lnTo>
                    <a:pt x="1014" y="324"/>
                  </a:lnTo>
                  <a:lnTo>
                    <a:pt x="1012" y="323"/>
                  </a:lnTo>
                  <a:lnTo>
                    <a:pt x="1010" y="326"/>
                  </a:lnTo>
                  <a:lnTo>
                    <a:pt x="1009" y="327"/>
                  </a:lnTo>
                  <a:lnTo>
                    <a:pt x="1010" y="329"/>
                  </a:lnTo>
                  <a:lnTo>
                    <a:pt x="1012" y="329"/>
                  </a:lnTo>
                  <a:lnTo>
                    <a:pt x="1015" y="329"/>
                  </a:lnTo>
                  <a:lnTo>
                    <a:pt x="1017" y="327"/>
                  </a:lnTo>
                  <a:lnTo>
                    <a:pt x="1017" y="327"/>
                  </a:lnTo>
                  <a:lnTo>
                    <a:pt x="1018" y="327"/>
                  </a:lnTo>
                  <a:lnTo>
                    <a:pt x="1018" y="327"/>
                  </a:lnTo>
                  <a:lnTo>
                    <a:pt x="1020" y="327"/>
                  </a:lnTo>
                  <a:lnTo>
                    <a:pt x="1020" y="327"/>
                  </a:lnTo>
                  <a:lnTo>
                    <a:pt x="1018" y="329"/>
                  </a:lnTo>
                  <a:lnTo>
                    <a:pt x="1018" y="329"/>
                  </a:lnTo>
                  <a:lnTo>
                    <a:pt x="1017" y="329"/>
                  </a:lnTo>
                  <a:lnTo>
                    <a:pt x="1018" y="331"/>
                  </a:lnTo>
                  <a:lnTo>
                    <a:pt x="1020" y="331"/>
                  </a:lnTo>
                  <a:lnTo>
                    <a:pt x="1020" y="331"/>
                  </a:lnTo>
                  <a:lnTo>
                    <a:pt x="1021" y="329"/>
                  </a:lnTo>
                  <a:lnTo>
                    <a:pt x="1021" y="329"/>
                  </a:lnTo>
                  <a:lnTo>
                    <a:pt x="1023" y="329"/>
                  </a:lnTo>
                  <a:lnTo>
                    <a:pt x="1023" y="329"/>
                  </a:lnTo>
                  <a:lnTo>
                    <a:pt x="1023" y="331"/>
                  </a:lnTo>
                  <a:lnTo>
                    <a:pt x="1025" y="331"/>
                  </a:lnTo>
                  <a:lnTo>
                    <a:pt x="1025" y="332"/>
                  </a:lnTo>
                  <a:lnTo>
                    <a:pt x="1025" y="332"/>
                  </a:lnTo>
                  <a:lnTo>
                    <a:pt x="1023" y="332"/>
                  </a:lnTo>
                  <a:lnTo>
                    <a:pt x="1021" y="334"/>
                  </a:lnTo>
                  <a:lnTo>
                    <a:pt x="1020" y="334"/>
                  </a:lnTo>
                  <a:lnTo>
                    <a:pt x="1021" y="334"/>
                  </a:lnTo>
                  <a:lnTo>
                    <a:pt x="1020" y="335"/>
                  </a:lnTo>
                  <a:lnTo>
                    <a:pt x="1020" y="334"/>
                  </a:lnTo>
                  <a:lnTo>
                    <a:pt x="1020" y="335"/>
                  </a:lnTo>
                  <a:lnTo>
                    <a:pt x="1020" y="335"/>
                  </a:lnTo>
                  <a:lnTo>
                    <a:pt x="1018" y="335"/>
                  </a:lnTo>
                  <a:lnTo>
                    <a:pt x="1020" y="337"/>
                  </a:lnTo>
                  <a:lnTo>
                    <a:pt x="1021" y="337"/>
                  </a:lnTo>
                  <a:lnTo>
                    <a:pt x="1021" y="338"/>
                  </a:lnTo>
                  <a:lnTo>
                    <a:pt x="1026" y="340"/>
                  </a:lnTo>
                  <a:lnTo>
                    <a:pt x="1026" y="340"/>
                  </a:lnTo>
                  <a:lnTo>
                    <a:pt x="1028" y="342"/>
                  </a:lnTo>
                  <a:lnTo>
                    <a:pt x="1028" y="342"/>
                  </a:lnTo>
                  <a:lnTo>
                    <a:pt x="1029" y="342"/>
                  </a:lnTo>
                  <a:lnTo>
                    <a:pt x="1029" y="343"/>
                  </a:lnTo>
                  <a:lnTo>
                    <a:pt x="1028" y="343"/>
                  </a:lnTo>
                  <a:lnTo>
                    <a:pt x="1028" y="345"/>
                  </a:lnTo>
                  <a:lnTo>
                    <a:pt x="1026" y="345"/>
                  </a:lnTo>
                  <a:lnTo>
                    <a:pt x="1026" y="345"/>
                  </a:lnTo>
                  <a:lnTo>
                    <a:pt x="1026" y="343"/>
                  </a:lnTo>
                  <a:lnTo>
                    <a:pt x="1025" y="345"/>
                  </a:lnTo>
                  <a:lnTo>
                    <a:pt x="1023" y="345"/>
                  </a:lnTo>
                  <a:lnTo>
                    <a:pt x="1025" y="345"/>
                  </a:lnTo>
                  <a:lnTo>
                    <a:pt x="1023" y="343"/>
                  </a:lnTo>
                  <a:lnTo>
                    <a:pt x="1023" y="342"/>
                  </a:lnTo>
                  <a:lnTo>
                    <a:pt x="1021" y="342"/>
                  </a:lnTo>
                  <a:lnTo>
                    <a:pt x="1021" y="342"/>
                  </a:lnTo>
                  <a:lnTo>
                    <a:pt x="1020" y="340"/>
                  </a:lnTo>
                  <a:lnTo>
                    <a:pt x="1020" y="340"/>
                  </a:lnTo>
                  <a:lnTo>
                    <a:pt x="1018" y="340"/>
                  </a:lnTo>
                  <a:lnTo>
                    <a:pt x="1018" y="340"/>
                  </a:lnTo>
                  <a:lnTo>
                    <a:pt x="1018" y="338"/>
                  </a:lnTo>
                  <a:lnTo>
                    <a:pt x="1017" y="338"/>
                  </a:lnTo>
                  <a:lnTo>
                    <a:pt x="1017" y="338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2" y="337"/>
                  </a:lnTo>
                  <a:lnTo>
                    <a:pt x="1014" y="338"/>
                  </a:lnTo>
                  <a:lnTo>
                    <a:pt x="1014" y="338"/>
                  </a:lnTo>
                  <a:lnTo>
                    <a:pt x="1014" y="340"/>
                  </a:lnTo>
                  <a:lnTo>
                    <a:pt x="1014" y="340"/>
                  </a:lnTo>
                  <a:lnTo>
                    <a:pt x="1014" y="342"/>
                  </a:lnTo>
                  <a:lnTo>
                    <a:pt x="1014" y="342"/>
                  </a:lnTo>
                  <a:lnTo>
                    <a:pt x="1012" y="343"/>
                  </a:lnTo>
                  <a:lnTo>
                    <a:pt x="1012" y="343"/>
                  </a:lnTo>
                  <a:lnTo>
                    <a:pt x="1010" y="343"/>
                  </a:lnTo>
                  <a:lnTo>
                    <a:pt x="1010" y="342"/>
                  </a:lnTo>
                  <a:lnTo>
                    <a:pt x="1009" y="340"/>
                  </a:lnTo>
                  <a:lnTo>
                    <a:pt x="1007" y="340"/>
                  </a:lnTo>
                  <a:lnTo>
                    <a:pt x="1006" y="342"/>
                  </a:lnTo>
                  <a:lnTo>
                    <a:pt x="1006" y="343"/>
                  </a:lnTo>
                  <a:lnTo>
                    <a:pt x="1004" y="343"/>
                  </a:lnTo>
                  <a:lnTo>
                    <a:pt x="1001" y="342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6" y="340"/>
                  </a:lnTo>
                  <a:lnTo>
                    <a:pt x="998" y="340"/>
                  </a:lnTo>
                  <a:lnTo>
                    <a:pt x="998" y="340"/>
                  </a:lnTo>
                  <a:lnTo>
                    <a:pt x="996" y="338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6" y="337"/>
                  </a:lnTo>
                  <a:lnTo>
                    <a:pt x="993" y="337"/>
                  </a:lnTo>
                  <a:lnTo>
                    <a:pt x="992" y="335"/>
                  </a:lnTo>
                  <a:lnTo>
                    <a:pt x="990" y="334"/>
                  </a:lnTo>
                  <a:lnTo>
                    <a:pt x="988" y="334"/>
                  </a:lnTo>
                  <a:lnTo>
                    <a:pt x="987" y="332"/>
                  </a:lnTo>
                  <a:lnTo>
                    <a:pt x="985" y="332"/>
                  </a:lnTo>
                  <a:lnTo>
                    <a:pt x="985" y="334"/>
                  </a:lnTo>
                  <a:lnTo>
                    <a:pt x="984" y="334"/>
                  </a:lnTo>
                  <a:lnTo>
                    <a:pt x="984" y="335"/>
                  </a:lnTo>
                  <a:lnTo>
                    <a:pt x="985" y="335"/>
                  </a:lnTo>
                  <a:lnTo>
                    <a:pt x="985" y="335"/>
                  </a:lnTo>
                  <a:lnTo>
                    <a:pt x="982" y="337"/>
                  </a:lnTo>
                  <a:lnTo>
                    <a:pt x="976" y="335"/>
                  </a:lnTo>
                  <a:lnTo>
                    <a:pt x="974" y="335"/>
                  </a:lnTo>
                  <a:lnTo>
                    <a:pt x="973" y="334"/>
                  </a:lnTo>
                  <a:lnTo>
                    <a:pt x="969" y="332"/>
                  </a:lnTo>
                  <a:lnTo>
                    <a:pt x="968" y="332"/>
                  </a:lnTo>
                  <a:lnTo>
                    <a:pt x="966" y="334"/>
                  </a:lnTo>
                  <a:lnTo>
                    <a:pt x="962" y="334"/>
                  </a:lnTo>
                  <a:lnTo>
                    <a:pt x="960" y="334"/>
                  </a:lnTo>
                  <a:lnTo>
                    <a:pt x="960" y="334"/>
                  </a:lnTo>
                  <a:lnTo>
                    <a:pt x="958" y="334"/>
                  </a:lnTo>
                  <a:lnTo>
                    <a:pt x="958" y="332"/>
                  </a:lnTo>
                  <a:lnTo>
                    <a:pt x="958" y="332"/>
                  </a:lnTo>
                  <a:lnTo>
                    <a:pt x="960" y="332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60" y="331"/>
                  </a:lnTo>
                  <a:lnTo>
                    <a:pt x="958" y="329"/>
                  </a:lnTo>
                  <a:lnTo>
                    <a:pt x="958" y="332"/>
                  </a:lnTo>
                  <a:lnTo>
                    <a:pt x="958" y="334"/>
                  </a:lnTo>
                  <a:lnTo>
                    <a:pt x="958" y="334"/>
                  </a:lnTo>
                  <a:lnTo>
                    <a:pt x="955" y="335"/>
                  </a:lnTo>
                  <a:lnTo>
                    <a:pt x="949" y="337"/>
                  </a:lnTo>
                  <a:lnTo>
                    <a:pt x="946" y="338"/>
                  </a:lnTo>
                  <a:lnTo>
                    <a:pt x="946" y="338"/>
                  </a:lnTo>
                  <a:lnTo>
                    <a:pt x="949" y="337"/>
                  </a:lnTo>
                  <a:lnTo>
                    <a:pt x="947" y="337"/>
                  </a:lnTo>
                  <a:lnTo>
                    <a:pt x="946" y="337"/>
                  </a:lnTo>
                  <a:lnTo>
                    <a:pt x="946" y="337"/>
                  </a:lnTo>
                  <a:lnTo>
                    <a:pt x="946" y="335"/>
                  </a:lnTo>
                  <a:lnTo>
                    <a:pt x="946" y="334"/>
                  </a:lnTo>
                  <a:lnTo>
                    <a:pt x="944" y="334"/>
                  </a:lnTo>
                  <a:lnTo>
                    <a:pt x="944" y="335"/>
                  </a:lnTo>
                  <a:lnTo>
                    <a:pt x="944" y="334"/>
                  </a:lnTo>
                  <a:lnTo>
                    <a:pt x="943" y="334"/>
                  </a:lnTo>
                  <a:lnTo>
                    <a:pt x="943" y="334"/>
                  </a:lnTo>
                  <a:lnTo>
                    <a:pt x="943" y="337"/>
                  </a:lnTo>
                  <a:lnTo>
                    <a:pt x="943" y="338"/>
                  </a:lnTo>
                  <a:lnTo>
                    <a:pt x="944" y="340"/>
                  </a:lnTo>
                  <a:lnTo>
                    <a:pt x="943" y="342"/>
                  </a:lnTo>
                  <a:lnTo>
                    <a:pt x="941" y="343"/>
                  </a:lnTo>
                  <a:lnTo>
                    <a:pt x="939" y="343"/>
                  </a:lnTo>
                  <a:lnTo>
                    <a:pt x="938" y="346"/>
                  </a:lnTo>
                  <a:lnTo>
                    <a:pt x="936" y="346"/>
                  </a:lnTo>
                  <a:lnTo>
                    <a:pt x="933" y="349"/>
                  </a:lnTo>
                  <a:lnTo>
                    <a:pt x="932" y="349"/>
                  </a:lnTo>
                  <a:lnTo>
                    <a:pt x="930" y="351"/>
                  </a:lnTo>
                  <a:lnTo>
                    <a:pt x="928" y="351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5" y="353"/>
                  </a:lnTo>
                  <a:lnTo>
                    <a:pt x="928" y="351"/>
                  </a:lnTo>
                  <a:lnTo>
                    <a:pt x="927" y="351"/>
                  </a:lnTo>
                  <a:lnTo>
                    <a:pt x="924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2" y="351"/>
                  </a:lnTo>
                  <a:lnTo>
                    <a:pt x="921" y="351"/>
                  </a:lnTo>
                  <a:lnTo>
                    <a:pt x="921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19" y="349"/>
                  </a:lnTo>
                  <a:lnTo>
                    <a:pt x="921" y="353"/>
                  </a:lnTo>
                  <a:lnTo>
                    <a:pt x="921" y="353"/>
                  </a:lnTo>
                  <a:lnTo>
                    <a:pt x="922" y="354"/>
                  </a:lnTo>
                  <a:lnTo>
                    <a:pt x="921" y="354"/>
                  </a:lnTo>
                  <a:lnTo>
                    <a:pt x="921" y="356"/>
                  </a:lnTo>
                  <a:lnTo>
                    <a:pt x="919" y="356"/>
                  </a:lnTo>
                  <a:lnTo>
                    <a:pt x="917" y="354"/>
                  </a:lnTo>
                  <a:lnTo>
                    <a:pt x="916" y="356"/>
                  </a:lnTo>
                  <a:lnTo>
                    <a:pt x="916" y="357"/>
                  </a:lnTo>
                  <a:lnTo>
                    <a:pt x="916" y="357"/>
                  </a:lnTo>
                  <a:lnTo>
                    <a:pt x="916" y="359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4" y="357"/>
                  </a:lnTo>
                  <a:lnTo>
                    <a:pt x="913" y="359"/>
                  </a:lnTo>
                  <a:lnTo>
                    <a:pt x="913" y="359"/>
                  </a:lnTo>
                  <a:lnTo>
                    <a:pt x="911" y="359"/>
                  </a:lnTo>
                  <a:lnTo>
                    <a:pt x="911" y="359"/>
                  </a:lnTo>
                  <a:lnTo>
                    <a:pt x="911" y="360"/>
                  </a:lnTo>
                  <a:lnTo>
                    <a:pt x="913" y="359"/>
                  </a:lnTo>
                  <a:lnTo>
                    <a:pt x="913" y="360"/>
                  </a:lnTo>
                  <a:lnTo>
                    <a:pt x="911" y="362"/>
                  </a:lnTo>
                  <a:lnTo>
                    <a:pt x="910" y="364"/>
                  </a:lnTo>
                  <a:lnTo>
                    <a:pt x="908" y="362"/>
                  </a:lnTo>
                  <a:lnTo>
                    <a:pt x="908" y="364"/>
                  </a:lnTo>
                  <a:lnTo>
                    <a:pt x="908" y="364"/>
                  </a:lnTo>
                  <a:lnTo>
                    <a:pt x="910" y="365"/>
                  </a:lnTo>
                  <a:lnTo>
                    <a:pt x="908" y="370"/>
                  </a:lnTo>
                  <a:lnTo>
                    <a:pt x="908" y="371"/>
                  </a:lnTo>
                  <a:lnTo>
                    <a:pt x="906" y="371"/>
                  </a:lnTo>
                  <a:lnTo>
                    <a:pt x="906" y="371"/>
                  </a:lnTo>
                  <a:lnTo>
                    <a:pt x="903" y="370"/>
                  </a:lnTo>
                  <a:lnTo>
                    <a:pt x="902" y="368"/>
                  </a:lnTo>
                  <a:lnTo>
                    <a:pt x="903" y="371"/>
                  </a:lnTo>
                  <a:lnTo>
                    <a:pt x="906" y="373"/>
                  </a:lnTo>
                  <a:lnTo>
                    <a:pt x="906" y="373"/>
                  </a:lnTo>
                  <a:lnTo>
                    <a:pt x="906" y="375"/>
                  </a:lnTo>
                  <a:lnTo>
                    <a:pt x="906" y="375"/>
                  </a:lnTo>
                  <a:lnTo>
                    <a:pt x="905" y="376"/>
                  </a:lnTo>
                  <a:lnTo>
                    <a:pt x="906" y="378"/>
                  </a:lnTo>
                  <a:lnTo>
                    <a:pt x="906" y="379"/>
                  </a:lnTo>
                  <a:lnTo>
                    <a:pt x="906" y="381"/>
                  </a:lnTo>
                  <a:lnTo>
                    <a:pt x="908" y="384"/>
                  </a:lnTo>
                  <a:lnTo>
                    <a:pt x="908" y="386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0"/>
                  </a:lnTo>
                  <a:lnTo>
                    <a:pt x="911" y="392"/>
                  </a:lnTo>
                  <a:lnTo>
                    <a:pt x="910" y="392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8" y="394"/>
                  </a:lnTo>
                  <a:lnTo>
                    <a:pt x="905" y="392"/>
                  </a:lnTo>
                  <a:lnTo>
                    <a:pt x="902" y="390"/>
                  </a:lnTo>
                  <a:lnTo>
                    <a:pt x="898" y="390"/>
                  </a:lnTo>
                  <a:lnTo>
                    <a:pt x="895" y="390"/>
                  </a:lnTo>
                  <a:lnTo>
                    <a:pt x="894" y="389"/>
                  </a:lnTo>
                  <a:lnTo>
                    <a:pt x="892" y="389"/>
                  </a:lnTo>
                  <a:lnTo>
                    <a:pt x="891" y="387"/>
                  </a:lnTo>
                  <a:lnTo>
                    <a:pt x="889" y="387"/>
                  </a:lnTo>
                  <a:lnTo>
                    <a:pt x="887" y="386"/>
                  </a:lnTo>
                  <a:lnTo>
                    <a:pt x="886" y="386"/>
                  </a:lnTo>
                  <a:lnTo>
                    <a:pt x="884" y="386"/>
                  </a:lnTo>
                  <a:lnTo>
                    <a:pt x="883" y="384"/>
                  </a:lnTo>
                  <a:lnTo>
                    <a:pt x="883" y="383"/>
                  </a:lnTo>
                  <a:lnTo>
                    <a:pt x="883" y="383"/>
                  </a:lnTo>
                  <a:lnTo>
                    <a:pt x="881" y="379"/>
                  </a:lnTo>
                  <a:lnTo>
                    <a:pt x="880" y="378"/>
                  </a:lnTo>
                  <a:lnTo>
                    <a:pt x="878" y="376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5"/>
                  </a:lnTo>
                  <a:lnTo>
                    <a:pt x="878" y="373"/>
                  </a:lnTo>
                  <a:lnTo>
                    <a:pt x="878" y="373"/>
                  </a:lnTo>
                  <a:lnTo>
                    <a:pt x="878" y="371"/>
                  </a:lnTo>
                  <a:lnTo>
                    <a:pt x="878" y="371"/>
                  </a:lnTo>
                  <a:lnTo>
                    <a:pt x="878" y="370"/>
                  </a:lnTo>
                  <a:lnTo>
                    <a:pt x="878" y="368"/>
                  </a:lnTo>
                  <a:lnTo>
                    <a:pt x="878" y="368"/>
                  </a:lnTo>
                  <a:lnTo>
                    <a:pt x="876" y="367"/>
                  </a:lnTo>
                  <a:lnTo>
                    <a:pt x="873" y="365"/>
                  </a:lnTo>
                  <a:lnTo>
                    <a:pt x="872" y="362"/>
                  </a:lnTo>
                  <a:lnTo>
                    <a:pt x="870" y="360"/>
                  </a:lnTo>
                  <a:lnTo>
                    <a:pt x="869" y="357"/>
                  </a:lnTo>
                  <a:lnTo>
                    <a:pt x="867" y="357"/>
                  </a:lnTo>
                  <a:lnTo>
                    <a:pt x="865" y="356"/>
                  </a:lnTo>
                  <a:lnTo>
                    <a:pt x="865" y="354"/>
                  </a:lnTo>
                  <a:lnTo>
                    <a:pt x="865" y="353"/>
                  </a:lnTo>
                  <a:lnTo>
                    <a:pt x="865" y="353"/>
                  </a:lnTo>
                  <a:lnTo>
                    <a:pt x="864" y="351"/>
                  </a:lnTo>
                  <a:lnTo>
                    <a:pt x="862" y="348"/>
                  </a:lnTo>
                  <a:lnTo>
                    <a:pt x="861" y="346"/>
                  </a:lnTo>
                  <a:lnTo>
                    <a:pt x="861" y="345"/>
                  </a:lnTo>
                  <a:lnTo>
                    <a:pt x="859" y="342"/>
                  </a:lnTo>
                  <a:lnTo>
                    <a:pt x="857" y="340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6" y="338"/>
                  </a:lnTo>
                  <a:lnTo>
                    <a:pt x="851" y="335"/>
                  </a:lnTo>
                  <a:lnTo>
                    <a:pt x="850" y="334"/>
                  </a:lnTo>
                  <a:lnTo>
                    <a:pt x="850" y="334"/>
                  </a:lnTo>
                  <a:lnTo>
                    <a:pt x="848" y="334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8" y="332"/>
                  </a:lnTo>
                  <a:lnTo>
                    <a:pt x="846" y="332"/>
                  </a:lnTo>
                  <a:lnTo>
                    <a:pt x="845" y="332"/>
                  </a:lnTo>
                  <a:lnTo>
                    <a:pt x="842" y="332"/>
                  </a:lnTo>
                  <a:lnTo>
                    <a:pt x="839" y="332"/>
                  </a:lnTo>
                  <a:lnTo>
                    <a:pt x="837" y="332"/>
                  </a:lnTo>
                  <a:lnTo>
                    <a:pt x="837" y="332"/>
                  </a:lnTo>
                  <a:lnTo>
                    <a:pt x="835" y="332"/>
                  </a:lnTo>
                  <a:lnTo>
                    <a:pt x="834" y="334"/>
                  </a:lnTo>
                  <a:lnTo>
                    <a:pt x="832" y="334"/>
                  </a:lnTo>
                  <a:lnTo>
                    <a:pt x="831" y="335"/>
                  </a:lnTo>
                  <a:lnTo>
                    <a:pt x="829" y="338"/>
                  </a:lnTo>
                  <a:lnTo>
                    <a:pt x="829" y="340"/>
                  </a:lnTo>
                  <a:lnTo>
                    <a:pt x="829" y="342"/>
                  </a:lnTo>
                  <a:lnTo>
                    <a:pt x="829" y="342"/>
                  </a:lnTo>
                  <a:lnTo>
                    <a:pt x="828" y="342"/>
                  </a:lnTo>
                  <a:lnTo>
                    <a:pt x="826" y="343"/>
                  </a:lnTo>
                  <a:lnTo>
                    <a:pt x="826" y="345"/>
                  </a:lnTo>
                  <a:lnTo>
                    <a:pt x="824" y="345"/>
                  </a:lnTo>
                  <a:lnTo>
                    <a:pt x="823" y="345"/>
                  </a:lnTo>
                  <a:lnTo>
                    <a:pt x="821" y="345"/>
                  </a:lnTo>
                  <a:lnTo>
                    <a:pt x="816" y="342"/>
                  </a:lnTo>
                  <a:lnTo>
                    <a:pt x="815" y="340"/>
                  </a:lnTo>
                  <a:lnTo>
                    <a:pt x="812" y="340"/>
                  </a:lnTo>
                  <a:lnTo>
                    <a:pt x="810" y="338"/>
                  </a:lnTo>
                  <a:lnTo>
                    <a:pt x="809" y="337"/>
                  </a:lnTo>
                  <a:lnTo>
                    <a:pt x="809" y="337"/>
                  </a:lnTo>
                  <a:lnTo>
                    <a:pt x="807" y="337"/>
                  </a:lnTo>
                  <a:lnTo>
                    <a:pt x="805" y="335"/>
                  </a:lnTo>
                  <a:lnTo>
                    <a:pt x="804" y="332"/>
                  </a:lnTo>
                  <a:lnTo>
                    <a:pt x="802" y="329"/>
                  </a:lnTo>
                  <a:lnTo>
                    <a:pt x="802" y="327"/>
                  </a:lnTo>
                  <a:lnTo>
                    <a:pt x="801" y="323"/>
                  </a:lnTo>
                  <a:lnTo>
                    <a:pt x="799" y="320"/>
                  </a:lnTo>
                  <a:lnTo>
                    <a:pt x="798" y="320"/>
                  </a:lnTo>
                  <a:lnTo>
                    <a:pt x="796" y="318"/>
                  </a:lnTo>
                  <a:lnTo>
                    <a:pt x="794" y="316"/>
                  </a:lnTo>
                  <a:lnTo>
                    <a:pt x="790" y="313"/>
                  </a:lnTo>
                  <a:lnTo>
                    <a:pt x="787" y="310"/>
                  </a:lnTo>
                  <a:lnTo>
                    <a:pt x="783" y="307"/>
                  </a:lnTo>
                  <a:lnTo>
                    <a:pt x="782" y="307"/>
                  </a:lnTo>
                  <a:lnTo>
                    <a:pt x="780" y="305"/>
                  </a:lnTo>
                  <a:lnTo>
                    <a:pt x="779" y="302"/>
                  </a:lnTo>
                  <a:lnTo>
                    <a:pt x="777" y="302"/>
                  </a:lnTo>
                  <a:lnTo>
                    <a:pt x="777" y="302"/>
                  </a:lnTo>
                  <a:lnTo>
                    <a:pt x="777" y="301"/>
                  </a:lnTo>
                  <a:lnTo>
                    <a:pt x="774" y="301"/>
                  </a:lnTo>
                  <a:lnTo>
                    <a:pt x="771" y="301"/>
                  </a:lnTo>
                  <a:lnTo>
                    <a:pt x="768" y="301"/>
                  </a:lnTo>
                  <a:lnTo>
                    <a:pt x="764" y="301"/>
                  </a:lnTo>
                  <a:lnTo>
                    <a:pt x="755" y="301"/>
                  </a:lnTo>
                  <a:lnTo>
                    <a:pt x="752" y="301"/>
                  </a:lnTo>
                  <a:lnTo>
                    <a:pt x="752" y="304"/>
                  </a:lnTo>
                  <a:lnTo>
                    <a:pt x="752" y="305"/>
                  </a:lnTo>
                  <a:lnTo>
                    <a:pt x="752" y="307"/>
                  </a:lnTo>
                  <a:lnTo>
                    <a:pt x="752" y="308"/>
                  </a:lnTo>
                  <a:lnTo>
                    <a:pt x="746" y="308"/>
                  </a:lnTo>
                  <a:lnTo>
                    <a:pt x="741" y="308"/>
                  </a:lnTo>
                  <a:lnTo>
                    <a:pt x="736" y="308"/>
                  </a:lnTo>
                  <a:lnTo>
                    <a:pt x="731" y="308"/>
                  </a:lnTo>
                  <a:lnTo>
                    <a:pt x="727" y="308"/>
                  </a:lnTo>
                  <a:lnTo>
                    <a:pt x="720" y="308"/>
                  </a:lnTo>
                  <a:lnTo>
                    <a:pt x="716" y="308"/>
                  </a:lnTo>
                  <a:lnTo>
                    <a:pt x="711" y="308"/>
                  </a:lnTo>
                  <a:lnTo>
                    <a:pt x="703" y="307"/>
                  </a:lnTo>
                  <a:lnTo>
                    <a:pt x="697" y="304"/>
                  </a:lnTo>
                  <a:lnTo>
                    <a:pt x="690" y="302"/>
                  </a:lnTo>
                  <a:lnTo>
                    <a:pt x="682" y="299"/>
                  </a:lnTo>
                  <a:lnTo>
                    <a:pt x="676" y="297"/>
                  </a:lnTo>
                  <a:lnTo>
                    <a:pt x="670" y="294"/>
                  </a:lnTo>
                  <a:lnTo>
                    <a:pt x="662" y="293"/>
                  </a:lnTo>
                  <a:lnTo>
                    <a:pt x="656" y="290"/>
                  </a:lnTo>
                  <a:lnTo>
                    <a:pt x="656" y="288"/>
                  </a:lnTo>
                  <a:lnTo>
                    <a:pt x="657" y="286"/>
                  </a:lnTo>
                  <a:lnTo>
                    <a:pt x="656" y="286"/>
                  </a:lnTo>
                  <a:lnTo>
                    <a:pt x="651" y="286"/>
                  </a:lnTo>
                  <a:lnTo>
                    <a:pt x="648" y="286"/>
                  </a:lnTo>
                  <a:lnTo>
                    <a:pt x="643" y="288"/>
                  </a:lnTo>
                  <a:lnTo>
                    <a:pt x="640" y="288"/>
                  </a:lnTo>
                  <a:lnTo>
                    <a:pt x="635" y="288"/>
                  </a:lnTo>
                  <a:lnTo>
                    <a:pt x="630" y="288"/>
                  </a:lnTo>
                  <a:lnTo>
                    <a:pt x="627" y="290"/>
                  </a:lnTo>
                  <a:lnTo>
                    <a:pt x="623" y="290"/>
                  </a:lnTo>
                  <a:lnTo>
                    <a:pt x="623" y="290"/>
                  </a:lnTo>
                  <a:lnTo>
                    <a:pt x="623" y="288"/>
                  </a:lnTo>
                  <a:lnTo>
                    <a:pt x="623" y="286"/>
                  </a:lnTo>
                  <a:lnTo>
                    <a:pt x="621" y="286"/>
                  </a:lnTo>
                  <a:lnTo>
                    <a:pt x="621" y="285"/>
                  </a:lnTo>
                  <a:lnTo>
                    <a:pt x="621" y="283"/>
                  </a:lnTo>
                  <a:lnTo>
                    <a:pt x="621" y="283"/>
                  </a:lnTo>
                  <a:lnTo>
                    <a:pt x="619" y="280"/>
                  </a:lnTo>
                  <a:lnTo>
                    <a:pt x="618" y="277"/>
                  </a:lnTo>
                  <a:lnTo>
                    <a:pt x="613" y="274"/>
                  </a:lnTo>
                  <a:lnTo>
                    <a:pt x="610" y="272"/>
                  </a:lnTo>
                  <a:lnTo>
                    <a:pt x="608" y="271"/>
                  </a:lnTo>
                  <a:lnTo>
                    <a:pt x="608" y="269"/>
                  </a:lnTo>
                  <a:lnTo>
                    <a:pt x="607" y="269"/>
                  </a:lnTo>
                  <a:lnTo>
                    <a:pt x="605" y="271"/>
                  </a:lnTo>
                  <a:lnTo>
                    <a:pt x="604" y="269"/>
                  </a:lnTo>
                  <a:lnTo>
                    <a:pt x="604" y="268"/>
                  </a:lnTo>
                  <a:lnTo>
                    <a:pt x="602" y="266"/>
                  </a:lnTo>
                  <a:lnTo>
                    <a:pt x="602" y="264"/>
                  </a:lnTo>
                  <a:lnTo>
                    <a:pt x="597" y="266"/>
                  </a:lnTo>
                  <a:lnTo>
                    <a:pt x="594" y="264"/>
                  </a:lnTo>
                  <a:lnTo>
                    <a:pt x="593" y="263"/>
                  </a:lnTo>
                  <a:lnTo>
                    <a:pt x="591" y="261"/>
                  </a:lnTo>
                  <a:lnTo>
                    <a:pt x="589" y="260"/>
                  </a:lnTo>
                  <a:lnTo>
                    <a:pt x="586" y="258"/>
                  </a:lnTo>
                  <a:lnTo>
                    <a:pt x="585" y="260"/>
                  </a:lnTo>
                  <a:lnTo>
                    <a:pt x="583" y="260"/>
                  </a:lnTo>
                  <a:lnTo>
                    <a:pt x="580" y="258"/>
                  </a:lnTo>
                  <a:lnTo>
                    <a:pt x="578" y="258"/>
                  </a:lnTo>
                  <a:lnTo>
                    <a:pt x="575" y="258"/>
                  </a:lnTo>
                  <a:lnTo>
                    <a:pt x="574" y="258"/>
                  </a:lnTo>
                  <a:lnTo>
                    <a:pt x="574" y="256"/>
                  </a:lnTo>
                  <a:lnTo>
                    <a:pt x="572" y="256"/>
                  </a:lnTo>
                  <a:lnTo>
                    <a:pt x="572" y="255"/>
                  </a:lnTo>
                  <a:lnTo>
                    <a:pt x="572" y="253"/>
                  </a:lnTo>
                  <a:lnTo>
                    <a:pt x="572" y="252"/>
                  </a:lnTo>
                  <a:lnTo>
                    <a:pt x="572" y="250"/>
                  </a:lnTo>
                  <a:lnTo>
                    <a:pt x="572" y="249"/>
                  </a:lnTo>
                  <a:lnTo>
                    <a:pt x="572" y="247"/>
                  </a:lnTo>
                  <a:lnTo>
                    <a:pt x="571" y="247"/>
                  </a:lnTo>
                  <a:lnTo>
                    <a:pt x="569" y="245"/>
                  </a:lnTo>
                  <a:lnTo>
                    <a:pt x="569" y="245"/>
                  </a:lnTo>
                  <a:lnTo>
                    <a:pt x="569" y="244"/>
                  </a:lnTo>
                  <a:lnTo>
                    <a:pt x="567" y="242"/>
                  </a:lnTo>
                  <a:lnTo>
                    <a:pt x="566" y="241"/>
                  </a:lnTo>
                  <a:lnTo>
                    <a:pt x="564" y="239"/>
                  </a:lnTo>
                  <a:lnTo>
                    <a:pt x="563" y="238"/>
                  </a:lnTo>
                  <a:lnTo>
                    <a:pt x="561" y="236"/>
                  </a:lnTo>
                  <a:lnTo>
                    <a:pt x="561" y="236"/>
                  </a:lnTo>
                  <a:lnTo>
                    <a:pt x="559" y="234"/>
                  </a:lnTo>
                  <a:lnTo>
                    <a:pt x="556" y="230"/>
                  </a:lnTo>
                  <a:lnTo>
                    <a:pt x="553" y="228"/>
                  </a:lnTo>
                  <a:lnTo>
                    <a:pt x="553" y="227"/>
                  </a:lnTo>
                  <a:lnTo>
                    <a:pt x="553" y="223"/>
                  </a:lnTo>
                  <a:lnTo>
                    <a:pt x="555" y="222"/>
                  </a:lnTo>
                  <a:lnTo>
                    <a:pt x="555" y="220"/>
                  </a:lnTo>
                  <a:lnTo>
                    <a:pt x="555" y="220"/>
                  </a:lnTo>
                  <a:lnTo>
                    <a:pt x="555" y="219"/>
                  </a:lnTo>
                  <a:lnTo>
                    <a:pt x="553" y="217"/>
                  </a:lnTo>
                  <a:lnTo>
                    <a:pt x="550" y="217"/>
                  </a:lnTo>
                  <a:lnTo>
                    <a:pt x="547" y="212"/>
                  </a:lnTo>
                  <a:lnTo>
                    <a:pt x="547" y="211"/>
                  </a:lnTo>
                  <a:lnTo>
                    <a:pt x="545" y="208"/>
                  </a:lnTo>
                  <a:lnTo>
                    <a:pt x="545" y="206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7" y="203"/>
                  </a:lnTo>
                  <a:lnTo>
                    <a:pt x="547" y="204"/>
                  </a:lnTo>
                  <a:lnTo>
                    <a:pt x="547" y="206"/>
                  </a:lnTo>
                  <a:lnTo>
                    <a:pt x="548" y="206"/>
                  </a:lnTo>
                  <a:lnTo>
                    <a:pt x="548" y="208"/>
                  </a:lnTo>
                  <a:lnTo>
                    <a:pt x="550" y="208"/>
                  </a:lnTo>
                  <a:lnTo>
                    <a:pt x="550" y="209"/>
                  </a:lnTo>
                  <a:lnTo>
                    <a:pt x="552" y="209"/>
                  </a:lnTo>
                  <a:lnTo>
                    <a:pt x="550" y="208"/>
                  </a:lnTo>
                  <a:lnTo>
                    <a:pt x="550" y="208"/>
                  </a:lnTo>
                  <a:lnTo>
                    <a:pt x="550" y="206"/>
                  </a:lnTo>
                  <a:lnTo>
                    <a:pt x="548" y="204"/>
                  </a:lnTo>
                  <a:lnTo>
                    <a:pt x="548" y="203"/>
                  </a:lnTo>
                  <a:lnTo>
                    <a:pt x="547" y="201"/>
                  </a:lnTo>
                  <a:lnTo>
                    <a:pt x="547" y="201"/>
                  </a:lnTo>
                  <a:lnTo>
                    <a:pt x="547" y="200"/>
                  </a:lnTo>
                  <a:lnTo>
                    <a:pt x="547" y="200"/>
                  </a:lnTo>
                  <a:lnTo>
                    <a:pt x="548" y="200"/>
                  </a:lnTo>
                  <a:lnTo>
                    <a:pt x="552" y="200"/>
                  </a:lnTo>
                  <a:lnTo>
                    <a:pt x="556" y="200"/>
                  </a:lnTo>
                  <a:lnTo>
                    <a:pt x="558" y="198"/>
                  </a:lnTo>
                  <a:lnTo>
                    <a:pt x="558" y="200"/>
                  </a:lnTo>
                  <a:lnTo>
                    <a:pt x="559" y="198"/>
                  </a:lnTo>
                  <a:lnTo>
                    <a:pt x="558" y="198"/>
                  </a:lnTo>
                  <a:lnTo>
                    <a:pt x="556" y="198"/>
                  </a:lnTo>
                  <a:lnTo>
                    <a:pt x="556" y="198"/>
                  </a:lnTo>
                  <a:lnTo>
                    <a:pt x="553" y="198"/>
                  </a:lnTo>
                  <a:lnTo>
                    <a:pt x="553" y="198"/>
                  </a:lnTo>
                  <a:lnTo>
                    <a:pt x="552" y="198"/>
                  </a:lnTo>
                  <a:lnTo>
                    <a:pt x="552" y="198"/>
                  </a:lnTo>
                  <a:lnTo>
                    <a:pt x="550" y="198"/>
                  </a:lnTo>
                  <a:lnTo>
                    <a:pt x="548" y="198"/>
                  </a:lnTo>
                  <a:lnTo>
                    <a:pt x="547" y="198"/>
                  </a:lnTo>
                  <a:lnTo>
                    <a:pt x="547" y="198"/>
                  </a:lnTo>
                  <a:lnTo>
                    <a:pt x="545" y="198"/>
                  </a:lnTo>
                  <a:lnTo>
                    <a:pt x="545" y="201"/>
                  </a:lnTo>
                  <a:lnTo>
                    <a:pt x="545" y="203"/>
                  </a:lnTo>
                  <a:lnTo>
                    <a:pt x="545" y="203"/>
                  </a:lnTo>
                  <a:lnTo>
                    <a:pt x="544" y="201"/>
                  </a:lnTo>
                  <a:lnTo>
                    <a:pt x="542" y="201"/>
                  </a:lnTo>
                  <a:lnTo>
                    <a:pt x="541" y="201"/>
                  </a:lnTo>
                  <a:lnTo>
                    <a:pt x="539" y="200"/>
                  </a:lnTo>
                  <a:lnTo>
                    <a:pt x="539" y="198"/>
                  </a:lnTo>
                  <a:lnTo>
                    <a:pt x="537" y="200"/>
                  </a:lnTo>
                  <a:lnTo>
                    <a:pt x="537" y="200"/>
                  </a:lnTo>
                  <a:lnTo>
                    <a:pt x="537" y="198"/>
                  </a:lnTo>
                  <a:lnTo>
                    <a:pt x="537" y="197"/>
                  </a:lnTo>
                  <a:lnTo>
                    <a:pt x="539" y="198"/>
                  </a:lnTo>
                  <a:lnTo>
                    <a:pt x="539" y="197"/>
                  </a:lnTo>
                  <a:lnTo>
                    <a:pt x="537" y="195"/>
                  </a:lnTo>
                  <a:lnTo>
                    <a:pt x="537" y="195"/>
                  </a:lnTo>
                  <a:lnTo>
                    <a:pt x="536" y="192"/>
                  </a:lnTo>
                  <a:lnTo>
                    <a:pt x="534" y="190"/>
                  </a:lnTo>
                  <a:lnTo>
                    <a:pt x="531" y="189"/>
                  </a:lnTo>
                  <a:lnTo>
                    <a:pt x="528" y="184"/>
                  </a:lnTo>
                  <a:lnTo>
                    <a:pt x="528" y="181"/>
                  </a:lnTo>
                  <a:lnTo>
                    <a:pt x="526" y="176"/>
                  </a:lnTo>
                  <a:lnTo>
                    <a:pt x="526" y="175"/>
                  </a:lnTo>
                  <a:lnTo>
                    <a:pt x="526" y="173"/>
                  </a:lnTo>
                  <a:lnTo>
                    <a:pt x="526" y="170"/>
                  </a:lnTo>
                  <a:lnTo>
                    <a:pt x="525" y="168"/>
                  </a:lnTo>
                  <a:lnTo>
                    <a:pt x="522" y="165"/>
                  </a:lnTo>
                  <a:lnTo>
                    <a:pt x="518" y="162"/>
                  </a:lnTo>
                  <a:lnTo>
                    <a:pt x="518" y="160"/>
                  </a:lnTo>
                  <a:lnTo>
                    <a:pt x="518" y="157"/>
                  </a:lnTo>
                  <a:lnTo>
                    <a:pt x="518" y="156"/>
                  </a:lnTo>
                  <a:lnTo>
                    <a:pt x="518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4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0" y="152"/>
                  </a:lnTo>
                  <a:lnTo>
                    <a:pt x="522" y="149"/>
                  </a:lnTo>
                  <a:lnTo>
                    <a:pt x="522" y="146"/>
                  </a:lnTo>
                  <a:lnTo>
                    <a:pt x="522" y="143"/>
                  </a:lnTo>
                  <a:lnTo>
                    <a:pt x="522" y="141"/>
                  </a:lnTo>
                  <a:lnTo>
                    <a:pt x="522" y="138"/>
                  </a:lnTo>
                  <a:lnTo>
                    <a:pt x="522" y="137"/>
                  </a:lnTo>
                  <a:lnTo>
                    <a:pt x="520" y="135"/>
                  </a:lnTo>
                  <a:lnTo>
                    <a:pt x="520" y="134"/>
                  </a:lnTo>
                  <a:lnTo>
                    <a:pt x="520" y="132"/>
                  </a:lnTo>
                  <a:lnTo>
                    <a:pt x="518" y="130"/>
                  </a:lnTo>
                  <a:lnTo>
                    <a:pt x="517" y="127"/>
                  </a:lnTo>
                  <a:lnTo>
                    <a:pt x="517" y="126"/>
                  </a:lnTo>
                  <a:lnTo>
                    <a:pt x="517" y="123"/>
                  </a:lnTo>
                  <a:lnTo>
                    <a:pt x="517" y="121"/>
                  </a:lnTo>
                  <a:lnTo>
                    <a:pt x="515" y="118"/>
                  </a:lnTo>
                  <a:lnTo>
                    <a:pt x="515" y="116"/>
                  </a:lnTo>
                  <a:lnTo>
                    <a:pt x="517" y="115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18" y="108"/>
                  </a:lnTo>
                  <a:lnTo>
                    <a:pt x="520" y="107"/>
                  </a:lnTo>
                  <a:lnTo>
                    <a:pt x="520" y="107"/>
                  </a:lnTo>
                  <a:lnTo>
                    <a:pt x="518" y="107"/>
                  </a:lnTo>
                  <a:lnTo>
                    <a:pt x="520" y="105"/>
                  </a:lnTo>
                  <a:lnTo>
                    <a:pt x="520" y="104"/>
                  </a:lnTo>
                  <a:lnTo>
                    <a:pt x="522" y="102"/>
                  </a:lnTo>
                  <a:lnTo>
                    <a:pt x="522" y="96"/>
                  </a:lnTo>
                  <a:lnTo>
                    <a:pt x="522" y="91"/>
                  </a:lnTo>
                  <a:lnTo>
                    <a:pt x="523" y="89"/>
                  </a:lnTo>
                  <a:lnTo>
                    <a:pt x="522" y="88"/>
                  </a:lnTo>
                  <a:lnTo>
                    <a:pt x="523" y="85"/>
                  </a:lnTo>
                  <a:lnTo>
                    <a:pt x="522" y="83"/>
                  </a:lnTo>
                  <a:lnTo>
                    <a:pt x="523" y="72"/>
                  </a:lnTo>
                  <a:lnTo>
                    <a:pt x="523" y="71"/>
                  </a:lnTo>
                  <a:lnTo>
                    <a:pt x="525" y="69"/>
                  </a:lnTo>
                  <a:lnTo>
                    <a:pt x="523" y="64"/>
                  </a:lnTo>
                  <a:lnTo>
                    <a:pt x="523" y="60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3" y="58"/>
                  </a:lnTo>
                  <a:lnTo>
                    <a:pt x="525" y="58"/>
                  </a:lnTo>
                  <a:lnTo>
                    <a:pt x="528" y="58"/>
                  </a:lnTo>
                  <a:lnTo>
                    <a:pt x="530" y="58"/>
                  </a:lnTo>
                  <a:lnTo>
                    <a:pt x="531" y="58"/>
                  </a:lnTo>
                  <a:lnTo>
                    <a:pt x="531" y="58"/>
                  </a:lnTo>
                  <a:lnTo>
                    <a:pt x="533" y="60"/>
                  </a:lnTo>
                  <a:lnTo>
                    <a:pt x="534" y="58"/>
                  </a:lnTo>
                  <a:lnTo>
                    <a:pt x="534" y="58"/>
                  </a:lnTo>
                  <a:lnTo>
                    <a:pt x="533" y="58"/>
                  </a:lnTo>
                  <a:lnTo>
                    <a:pt x="531" y="58"/>
                  </a:lnTo>
                  <a:lnTo>
                    <a:pt x="531" y="56"/>
                  </a:lnTo>
                  <a:lnTo>
                    <a:pt x="528" y="56"/>
                  </a:lnTo>
                  <a:lnTo>
                    <a:pt x="528" y="56"/>
                  </a:lnTo>
                  <a:lnTo>
                    <a:pt x="525" y="56"/>
                  </a:lnTo>
                  <a:lnTo>
                    <a:pt x="523" y="56"/>
                  </a:lnTo>
                  <a:lnTo>
                    <a:pt x="522" y="56"/>
                  </a:lnTo>
                  <a:lnTo>
                    <a:pt x="523" y="55"/>
                  </a:lnTo>
                  <a:lnTo>
                    <a:pt x="523" y="53"/>
                  </a:lnTo>
                  <a:lnTo>
                    <a:pt x="523" y="50"/>
                  </a:lnTo>
                  <a:lnTo>
                    <a:pt x="523" y="52"/>
                  </a:lnTo>
                  <a:lnTo>
                    <a:pt x="525" y="53"/>
                  </a:lnTo>
                  <a:lnTo>
                    <a:pt x="525" y="52"/>
                  </a:lnTo>
                  <a:lnTo>
                    <a:pt x="525" y="50"/>
                  </a:lnTo>
                  <a:lnTo>
                    <a:pt x="523" y="49"/>
                  </a:lnTo>
                  <a:lnTo>
                    <a:pt x="522" y="49"/>
                  </a:lnTo>
                  <a:lnTo>
                    <a:pt x="522" y="45"/>
                  </a:lnTo>
                  <a:lnTo>
                    <a:pt x="525" y="44"/>
                  </a:lnTo>
                  <a:lnTo>
                    <a:pt x="523" y="44"/>
                  </a:lnTo>
                  <a:lnTo>
                    <a:pt x="523" y="42"/>
                  </a:lnTo>
                  <a:lnTo>
                    <a:pt x="522" y="42"/>
                  </a:lnTo>
                  <a:lnTo>
                    <a:pt x="522" y="44"/>
                  </a:lnTo>
                  <a:lnTo>
                    <a:pt x="522" y="44"/>
                  </a:lnTo>
                  <a:lnTo>
                    <a:pt x="522" y="42"/>
                  </a:lnTo>
                  <a:lnTo>
                    <a:pt x="520" y="42"/>
                  </a:lnTo>
                  <a:lnTo>
                    <a:pt x="520" y="39"/>
                  </a:lnTo>
                  <a:lnTo>
                    <a:pt x="518" y="36"/>
                  </a:lnTo>
                  <a:lnTo>
                    <a:pt x="518" y="31"/>
                  </a:lnTo>
                  <a:lnTo>
                    <a:pt x="517" y="30"/>
                  </a:lnTo>
                  <a:lnTo>
                    <a:pt x="514" y="26"/>
                  </a:lnTo>
                  <a:lnTo>
                    <a:pt x="514" y="25"/>
                  </a:lnTo>
                  <a:lnTo>
                    <a:pt x="514" y="22"/>
                  </a:lnTo>
                  <a:lnTo>
                    <a:pt x="514" y="20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7" y="20"/>
                  </a:lnTo>
                  <a:lnTo>
                    <a:pt x="520" y="20"/>
                  </a:lnTo>
                  <a:lnTo>
                    <a:pt x="522" y="22"/>
                  </a:lnTo>
                  <a:lnTo>
                    <a:pt x="523" y="22"/>
                  </a:lnTo>
                  <a:lnTo>
                    <a:pt x="533" y="23"/>
                  </a:lnTo>
                  <a:lnTo>
                    <a:pt x="534" y="23"/>
                  </a:lnTo>
                  <a:lnTo>
                    <a:pt x="536" y="22"/>
                  </a:lnTo>
                  <a:lnTo>
                    <a:pt x="536" y="22"/>
                  </a:lnTo>
                  <a:lnTo>
                    <a:pt x="537" y="23"/>
                  </a:lnTo>
                  <a:lnTo>
                    <a:pt x="537" y="23"/>
                  </a:lnTo>
                  <a:lnTo>
                    <a:pt x="539" y="23"/>
                  </a:lnTo>
                  <a:lnTo>
                    <a:pt x="539" y="23"/>
                  </a:lnTo>
                  <a:lnTo>
                    <a:pt x="541" y="22"/>
                  </a:lnTo>
                  <a:lnTo>
                    <a:pt x="541" y="23"/>
                  </a:lnTo>
                  <a:lnTo>
                    <a:pt x="541" y="23"/>
                  </a:lnTo>
                  <a:lnTo>
                    <a:pt x="542" y="25"/>
                  </a:lnTo>
                  <a:lnTo>
                    <a:pt x="542" y="26"/>
                  </a:lnTo>
                  <a:lnTo>
                    <a:pt x="542" y="26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30"/>
                  </a:lnTo>
                  <a:lnTo>
                    <a:pt x="541" y="28"/>
                  </a:lnTo>
                  <a:lnTo>
                    <a:pt x="537" y="33"/>
                  </a:lnTo>
                  <a:lnTo>
                    <a:pt x="536" y="36"/>
                  </a:lnTo>
                  <a:lnTo>
                    <a:pt x="536" y="36"/>
                  </a:lnTo>
                  <a:lnTo>
                    <a:pt x="536" y="37"/>
                  </a:lnTo>
                  <a:lnTo>
                    <a:pt x="536" y="37"/>
                  </a:lnTo>
                  <a:lnTo>
                    <a:pt x="537" y="36"/>
                  </a:lnTo>
                  <a:lnTo>
                    <a:pt x="539" y="36"/>
                  </a:lnTo>
                  <a:lnTo>
                    <a:pt x="539" y="36"/>
                  </a:lnTo>
                  <a:lnTo>
                    <a:pt x="537" y="36"/>
                  </a:lnTo>
                  <a:lnTo>
                    <a:pt x="537" y="36"/>
                  </a:lnTo>
                  <a:lnTo>
                    <a:pt x="537" y="34"/>
                  </a:lnTo>
                  <a:lnTo>
                    <a:pt x="537" y="34"/>
                  </a:lnTo>
                  <a:lnTo>
                    <a:pt x="537" y="33"/>
                  </a:lnTo>
                  <a:lnTo>
                    <a:pt x="539" y="33"/>
                  </a:lnTo>
                  <a:lnTo>
                    <a:pt x="541" y="31"/>
                  </a:lnTo>
                  <a:lnTo>
                    <a:pt x="541" y="31"/>
                  </a:lnTo>
                  <a:lnTo>
                    <a:pt x="542" y="30"/>
                  </a:lnTo>
                  <a:lnTo>
                    <a:pt x="544" y="28"/>
                  </a:lnTo>
                  <a:lnTo>
                    <a:pt x="544" y="28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4" y="26"/>
                  </a:lnTo>
                  <a:lnTo>
                    <a:pt x="545" y="28"/>
                  </a:lnTo>
                  <a:lnTo>
                    <a:pt x="545" y="30"/>
                  </a:lnTo>
                  <a:lnTo>
                    <a:pt x="544" y="30"/>
                  </a:lnTo>
                  <a:lnTo>
                    <a:pt x="544" y="31"/>
                  </a:lnTo>
                  <a:lnTo>
                    <a:pt x="544" y="33"/>
                  </a:lnTo>
                  <a:lnTo>
                    <a:pt x="544" y="33"/>
                  </a:lnTo>
                  <a:lnTo>
                    <a:pt x="542" y="33"/>
                  </a:lnTo>
                  <a:lnTo>
                    <a:pt x="542" y="33"/>
                  </a:lnTo>
                  <a:lnTo>
                    <a:pt x="544" y="34"/>
                  </a:lnTo>
                  <a:lnTo>
                    <a:pt x="544" y="34"/>
                  </a:lnTo>
                  <a:lnTo>
                    <a:pt x="544" y="36"/>
                  </a:lnTo>
                  <a:lnTo>
                    <a:pt x="544" y="37"/>
                  </a:lnTo>
                  <a:lnTo>
                    <a:pt x="544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2" y="37"/>
                  </a:lnTo>
                  <a:lnTo>
                    <a:pt x="541" y="39"/>
                  </a:lnTo>
                  <a:lnTo>
                    <a:pt x="541" y="39"/>
                  </a:lnTo>
                  <a:lnTo>
                    <a:pt x="541" y="37"/>
                  </a:lnTo>
                  <a:lnTo>
                    <a:pt x="541" y="37"/>
                  </a:lnTo>
                  <a:lnTo>
                    <a:pt x="539" y="37"/>
                  </a:lnTo>
                  <a:lnTo>
                    <a:pt x="539" y="39"/>
                  </a:lnTo>
                  <a:lnTo>
                    <a:pt x="537" y="41"/>
                  </a:lnTo>
                  <a:lnTo>
                    <a:pt x="537" y="41"/>
                  </a:lnTo>
                  <a:lnTo>
                    <a:pt x="539" y="41"/>
                  </a:lnTo>
                  <a:lnTo>
                    <a:pt x="541" y="41"/>
                  </a:lnTo>
                  <a:lnTo>
                    <a:pt x="542" y="41"/>
                  </a:lnTo>
                  <a:lnTo>
                    <a:pt x="542" y="41"/>
                  </a:lnTo>
                  <a:lnTo>
                    <a:pt x="544" y="41"/>
                  </a:lnTo>
                  <a:lnTo>
                    <a:pt x="544" y="41"/>
                  </a:lnTo>
                  <a:lnTo>
                    <a:pt x="544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5" y="37"/>
                  </a:lnTo>
                  <a:lnTo>
                    <a:pt x="547" y="36"/>
                  </a:lnTo>
                  <a:lnTo>
                    <a:pt x="547" y="36"/>
                  </a:lnTo>
                  <a:lnTo>
                    <a:pt x="547" y="34"/>
                  </a:lnTo>
                  <a:lnTo>
                    <a:pt x="547" y="33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1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30"/>
                  </a:lnTo>
                  <a:lnTo>
                    <a:pt x="547" y="28"/>
                  </a:lnTo>
                  <a:lnTo>
                    <a:pt x="547" y="26"/>
                  </a:lnTo>
                  <a:lnTo>
                    <a:pt x="547" y="26"/>
                  </a:lnTo>
                  <a:lnTo>
                    <a:pt x="548" y="25"/>
                  </a:lnTo>
                  <a:lnTo>
                    <a:pt x="548" y="25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7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7" y="23"/>
                  </a:lnTo>
                  <a:lnTo>
                    <a:pt x="547" y="23"/>
                  </a:lnTo>
                  <a:lnTo>
                    <a:pt x="545" y="23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5" y="20"/>
                  </a:lnTo>
                  <a:lnTo>
                    <a:pt x="545" y="20"/>
                  </a:lnTo>
                  <a:lnTo>
                    <a:pt x="547" y="20"/>
                  </a:lnTo>
                  <a:lnTo>
                    <a:pt x="547" y="20"/>
                  </a:lnTo>
                  <a:lnTo>
                    <a:pt x="545" y="19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4" y="17"/>
                  </a:lnTo>
                  <a:lnTo>
                    <a:pt x="542" y="17"/>
                  </a:lnTo>
                  <a:lnTo>
                    <a:pt x="542" y="17"/>
                  </a:lnTo>
                  <a:lnTo>
                    <a:pt x="542" y="15"/>
                  </a:lnTo>
                  <a:lnTo>
                    <a:pt x="544" y="15"/>
                  </a:lnTo>
                  <a:lnTo>
                    <a:pt x="544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5"/>
                  </a:lnTo>
                  <a:lnTo>
                    <a:pt x="545" y="12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4" y="11"/>
                  </a:lnTo>
                  <a:lnTo>
                    <a:pt x="542" y="11"/>
                  </a:lnTo>
                  <a:lnTo>
                    <a:pt x="542" y="11"/>
                  </a:lnTo>
                  <a:lnTo>
                    <a:pt x="542" y="9"/>
                  </a:lnTo>
                  <a:lnTo>
                    <a:pt x="541" y="6"/>
                  </a:lnTo>
                  <a:lnTo>
                    <a:pt x="936" y="6"/>
                  </a:lnTo>
                  <a:lnTo>
                    <a:pt x="939" y="6"/>
                  </a:lnTo>
                  <a:lnTo>
                    <a:pt x="939" y="3"/>
                  </a:lnTo>
                  <a:lnTo>
                    <a:pt x="9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29" name="Freeform 25">
              <a:extLst>
                <a:ext uri="{FF2B5EF4-FFF2-40B4-BE49-F238E27FC236}">
                  <a16:creationId xmlns:a16="http://schemas.microsoft.com/office/drawing/2014/main" id="{FE7B31BB-3DE2-0547-B06A-D0807FFE9C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2538" y="1961853"/>
              <a:ext cx="10143748" cy="873251"/>
            </a:xfrm>
            <a:custGeom>
              <a:avLst/>
              <a:gdLst>
                <a:gd name="T0" fmla="*/ 5077 w 5204"/>
                <a:gd name="T1" fmla="*/ 437 h 448"/>
                <a:gd name="T2" fmla="*/ 5030 w 5204"/>
                <a:gd name="T3" fmla="*/ 437 h 448"/>
                <a:gd name="T4" fmla="*/ 5125 w 5204"/>
                <a:gd name="T5" fmla="*/ 434 h 448"/>
                <a:gd name="T6" fmla="*/ 5170 w 5204"/>
                <a:gd name="T7" fmla="*/ 424 h 448"/>
                <a:gd name="T8" fmla="*/ 5196 w 5204"/>
                <a:gd name="T9" fmla="*/ 416 h 448"/>
                <a:gd name="T10" fmla="*/ 25 w 5204"/>
                <a:gd name="T11" fmla="*/ 402 h 448"/>
                <a:gd name="T12" fmla="*/ 19 w 5204"/>
                <a:gd name="T13" fmla="*/ 397 h 448"/>
                <a:gd name="T14" fmla="*/ 85 w 5204"/>
                <a:gd name="T15" fmla="*/ 379 h 448"/>
                <a:gd name="T16" fmla="*/ 126 w 5204"/>
                <a:gd name="T17" fmla="*/ 372 h 448"/>
                <a:gd name="T18" fmla="*/ 118 w 5204"/>
                <a:gd name="T19" fmla="*/ 374 h 448"/>
                <a:gd name="T20" fmla="*/ 110 w 5204"/>
                <a:gd name="T21" fmla="*/ 371 h 448"/>
                <a:gd name="T22" fmla="*/ 539 w 5204"/>
                <a:gd name="T23" fmla="*/ 366 h 448"/>
                <a:gd name="T24" fmla="*/ 519 w 5204"/>
                <a:gd name="T25" fmla="*/ 368 h 448"/>
                <a:gd name="T26" fmla="*/ 506 w 5204"/>
                <a:gd name="T27" fmla="*/ 364 h 448"/>
                <a:gd name="T28" fmla="*/ 524 w 5204"/>
                <a:gd name="T29" fmla="*/ 353 h 448"/>
                <a:gd name="T30" fmla="*/ 5183 w 5204"/>
                <a:gd name="T31" fmla="*/ 344 h 448"/>
                <a:gd name="T32" fmla="*/ 494 w 5204"/>
                <a:gd name="T33" fmla="*/ 338 h 448"/>
                <a:gd name="T34" fmla="*/ 222 w 5204"/>
                <a:gd name="T35" fmla="*/ 333 h 448"/>
                <a:gd name="T36" fmla="*/ 479 w 5204"/>
                <a:gd name="T37" fmla="*/ 339 h 448"/>
                <a:gd name="T38" fmla="*/ 230 w 5204"/>
                <a:gd name="T39" fmla="*/ 319 h 448"/>
                <a:gd name="T40" fmla="*/ 207 w 5204"/>
                <a:gd name="T41" fmla="*/ 333 h 448"/>
                <a:gd name="T42" fmla="*/ 211 w 5204"/>
                <a:gd name="T43" fmla="*/ 317 h 448"/>
                <a:gd name="T44" fmla="*/ 473 w 5204"/>
                <a:gd name="T45" fmla="*/ 327 h 448"/>
                <a:gd name="T46" fmla="*/ 492 w 5204"/>
                <a:gd name="T47" fmla="*/ 314 h 448"/>
                <a:gd name="T48" fmla="*/ 235 w 5204"/>
                <a:gd name="T49" fmla="*/ 309 h 448"/>
                <a:gd name="T50" fmla="*/ 107 w 5204"/>
                <a:gd name="T51" fmla="*/ 303 h 448"/>
                <a:gd name="T52" fmla="*/ 304 w 5204"/>
                <a:gd name="T53" fmla="*/ 265 h 448"/>
                <a:gd name="T54" fmla="*/ 314 w 5204"/>
                <a:gd name="T55" fmla="*/ 262 h 448"/>
                <a:gd name="T56" fmla="*/ 237 w 5204"/>
                <a:gd name="T57" fmla="*/ 262 h 448"/>
                <a:gd name="T58" fmla="*/ 5197 w 5204"/>
                <a:gd name="T59" fmla="*/ 201 h 448"/>
                <a:gd name="T60" fmla="*/ 180 w 5204"/>
                <a:gd name="T61" fmla="*/ 5 h 448"/>
                <a:gd name="T62" fmla="*/ 266 w 5204"/>
                <a:gd name="T63" fmla="*/ 24 h 448"/>
                <a:gd name="T64" fmla="*/ 419 w 5204"/>
                <a:gd name="T65" fmla="*/ 265 h 448"/>
                <a:gd name="T66" fmla="*/ 490 w 5204"/>
                <a:gd name="T67" fmla="*/ 295 h 448"/>
                <a:gd name="T68" fmla="*/ 552 w 5204"/>
                <a:gd name="T69" fmla="*/ 360 h 448"/>
                <a:gd name="T70" fmla="*/ 522 w 5204"/>
                <a:gd name="T71" fmla="*/ 361 h 448"/>
                <a:gd name="T72" fmla="*/ 501 w 5204"/>
                <a:gd name="T73" fmla="*/ 319 h 448"/>
                <a:gd name="T74" fmla="*/ 479 w 5204"/>
                <a:gd name="T75" fmla="*/ 309 h 448"/>
                <a:gd name="T76" fmla="*/ 460 w 5204"/>
                <a:gd name="T77" fmla="*/ 301 h 448"/>
                <a:gd name="T78" fmla="*/ 416 w 5204"/>
                <a:gd name="T79" fmla="*/ 273 h 448"/>
                <a:gd name="T80" fmla="*/ 348 w 5204"/>
                <a:gd name="T81" fmla="*/ 270 h 448"/>
                <a:gd name="T82" fmla="*/ 307 w 5204"/>
                <a:gd name="T83" fmla="*/ 251 h 448"/>
                <a:gd name="T84" fmla="*/ 285 w 5204"/>
                <a:gd name="T85" fmla="*/ 260 h 448"/>
                <a:gd name="T86" fmla="*/ 266 w 5204"/>
                <a:gd name="T87" fmla="*/ 278 h 448"/>
                <a:gd name="T88" fmla="*/ 238 w 5204"/>
                <a:gd name="T89" fmla="*/ 279 h 448"/>
                <a:gd name="T90" fmla="*/ 255 w 5204"/>
                <a:gd name="T91" fmla="*/ 245 h 448"/>
                <a:gd name="T92" fmla="*/ 214 w 5204"/>
                <a:gd name="T93" fmla="*/ 279 h 448"/>
                <a:gd name="T94" fmla="*/ 181 w 5204"/>
                <a:gd name="T95" fmla="*/ 323 h 448"/>
                <a:gd name="T96" fmla="*/ 143 w 5204"/>
                <a:gd name="T97" fmla="*/ 347 h 448"/>
                <a:gd name="T98" fmla="*/ 104 w 5204"/>
                <a:gd name="T99" fmla="*/ 369 h 448"/>
                <a:gd name="T100" fmla="*/ 71 w 5204"/>
                <a:gd name="T101" fmla="*/ 380 h 448"/>
                <a:gd name="T102" fmla="*/ 112 w 5204"/>
                <a:gd name="T103" fmla="*/ 355 h 448"/>
                <a:gd name="T104" fmla="*/ 156 w 5204"/>
                <a:gd name="T105" fmla="*/ 309 h 448"/>
                <a:gd name="T106" fmla="*/ 107 w 5204"/>
                <a:gd name="T107" fmla="*/ 297 h 448"/>
                <a:gd name="T108" fmla="*/ 60 w 5204"/>
                <a:gd name="T109" fmla="*/ 275 h 448"/>
                <a:gd name="T110" fmla="*/ 49 w 5204"/>
                <a:gd name="T111" fmla="*/ 248 h 448"/>
                <a:gd name="T112" fmla="*/ 50 w 5204"/>
                <a:gd name="T113" fmla="*/ 216 h 448"/>
                <a:gd name="T114" fmla="*/ 106 w 5204"/>
                <a:gd name="T115" fmla="*/ 177 h 448"/>
                <a:gd name="T116" fmla="*/ 27 w 5204"/>
                <a:gd name="T117" fmla="*/ 164 h 448"/>
                <a:gd name="T118" fmla="*/ 66 w 5204"/>
                <a:gd name="T119" fmla="*/ 122 h 448"/>
                <a:gd name="T120" fmla="*/ 117 w 5204"/>
                <a:gd name="T121" fmla="*/ 126 h 448"/>
                <a:gd name="T122" fmla="*/ 73 w 5204"/>
                <a:gd name="T123" fmla="*/ 54 h 448"/>
                <a:gd name="T124" fmla="*/ 131 w 5204"/>
                <a:gd name="T125" fmla="*/ 18 h 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204" h="448">
                  <a:moveTo>
                    <a:pt x="5016" y="442"/>
                  </a:moveTo>
                  <a:lnTo>
                    <a:pt x="5019" y="443"/>
                  </a:lnTo>
                  <a:lnTo>
                    <a:pt x="5022" y="445"/>
                  </a:lnTo>
                  <a:lnTo>
                    <a:pt x="5022" y="446"/>
                  </a:lnTo>
                  <a:lnTo>
                    <a:pt x="5025" y="446"/>
                  </a:lnTo>
                  <a:lnTo>
                    <a:pt x="5027" y="448"/>
                  </a:lnTo>
                  <a:lnTo>
                    <a:pt x="5027" y="448"/>
                  </a:lnTo>
                  <a:lnTo>
                    <a:pt x="5024" y="448"/>
                  </a:lnTo>
                  <a:lnTo>
                    <a:pt x="5019" y="445"/>
                  </a:lnTo>
                  <a:lnTo>
                    <a:pt x="5016" y="443"/>
                  </a:lnTo>
                  <a:lnTo>
                    <a:pt x="5016" y="443"/>
                  </a:lnTo>
                  <a:lnTo>
                    <a:pt x="5016" y="442"/>
                  </a:lnTo>
                  <a:close/>
                  <a:moveTo>
                    <a:pt x="5087" y="438"/>
                  </a:moveTo>
                  <a:lnTo>
                    <a:pt x="5088" y="440"/>
                  </a:lnTo>
                  <a:lnTo>
                    <a:pt x="5088" y="440"/>
                  </a:lnTo>
                  <a:lnTo>
                    <a:pt x="5087" y="440"/>
                  </a:lnTo>
                  <a:lnTo>
                    <a:pt x="5087" y="440"/>
                  </a:lnTo>
                  <a:lnTo>
                    <a:pt x="5087" y="438"/>
                  </a:lnTo>
                  <a:lnTo>
                    <a:pt x="5087" y="438"/>
                  </a:lnTo>
                  <a:close/>
                  <a:moveTo>
                    <a:pt x="5090" y="438"/>
                  </a:moveTo>
                  <a:lnTo>
                    <a:pt x="5092" y="438"/>
                  </a:lnTo>
                  <a:lnTo>
                    <a:pt x="5093" y="440"/>
                  </a:lnTo>
                  <a:lnTo>
                    <a:pt x="5092" y="440"/>
                  </a:lnTo>
                  <a:lnTo>
                    <a:pt x="5090" y="438"/>
                  </a:lnTo>
                  <a:lnTo>
                    <a:pt x="5090" y="438"/>
                  </a:lnTo>
                  <a:close/>
                  <a:moveTo>
                    <a:pt x="5065" y="437"/>
                  </a:moveTo>
                  <a:lnTo>
                    <a:pt x="5066" y="438"/>
                  </a:lnTo>
                  <a:lnTo>
                    <a:pt x="5066" y="438"/>
                  </a:lnTo>
                  <a:lnTo>
                    <a:pt x="5070" y="438"/>
                  </a:lnTo>
                  <a:lnTo>
                    <a:pt x="5068" y="440"/>
                  </a:lnTo>
                  <a:lnTo>
                    <a:pt x="5066" y="440"/>
                  </a:lnTo>
                  <a:lnTo>
                    <a:pt x="5066" y="442"/>
                  </a:lnTo>
                  <a:lnTo>
                    <a:pt x="5065" y="442"/>
                  </a:lnTo>
                  <a:lnTo>
                    <a:pt x="5065" y="443"/>
                  </a:lnTo>
                  <a:lnTo>
                    <a:pt x="5065" y="443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3" y="442"/>
                  </a:lnTo>
                  <a:lnTo>
                    <a:pt x="5065" y="440"/>
                  </a:lnTo>
                  <a:lnTo>
                    <a:pt x="5063" y="440"/>
                  </a:lnTo>
                  <a:lnTo>
                    <a:pt x="5063" y="440"/>
                  </a:lnTo>
                  <a:lnTo>
                    <a:pt x="5062" y="438"/>
                  </a:lnTo>
                  <a:lnTo>
                    <a:pt x="5062" y="438"/>
                  </a:lnTo>
                  <a:lnTo>
                    <a:pt x="5062" y="437"/>
                  </a:lnTo>
                  <a:lnTo>
                    <a:pt x="5062" y="437"/>
                  </a:lnTo>
                  <a:lnTo>
                    <a:pt x="5065" y="437"/>
                  </a:lnTo>
                  <a:close/>
                  <a:moveTo>
                    <a:pt x="5076" y="437"/>
                  </a:moveTo>
                  <a:lnTo>
                    <a:pt x="5076" y="437"/>
                  </a:lnTo>
                  <a:lnTo>
                    <a:pt x="5077" y="437"/>
                  </a:lnTo>
                  <a:lnTo>
                    <a:pt x="5077" y="438"/>
                  </a:lnTo>
                  <a:lnTo>
                    <a:pt x="5076" y="438"/>
                  </a:lnTo>
                  <a:lnTo>
                    <a:pt x="5076" y="440"/>
                  </a:lnTo>
                  <a:lnTo>
                    <a:pt x="5076" y="442"/>
                  </a:lnTo>
                  <a:lnTo>
                    <a:pt x="5076" y="442"/>
                  </a:lnTo>
                  <a:lnTo>
                    <a:pt x="5074" y="442"/>
                  </a:lnTo>
                  <a:lnTo>
                    <a:pt x="5073" y="442"/>
                  </a:lnTo>
                  <a:lnTo>
                    <a:pt x="5071" y="442"/>
                  </a:lnTo>
                  <a:lnTo>
                    <a:pt x="5070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68" y="442"/>
                  </a:lnTo>
                  <a:lnTo>
                    <a:pt x="5073" y="440"/>
                  </a:lnTo>
                  <a:lnTo>
                    <a:pt x="5074" y="440"/>
                  </a:lnTo>
                  <a:lnTo>
                    <a:pt x="5076" y="438"/>
                  </a:lnTo>
                  <a:lnTo>
                    <a:pt x="5076" y="437"/>
                  </a:lnTo>
                  <a:lnTo>
                    <a:pt x="5076" y="437"/>
                  </a:lnTo>
                  <a:close/>
                  <a:moveTo>
                    <a:pt x="5082" y="435"/>
                  </a:moveTo>
                  <a:lnTo>
                    <a:pt x="5084" y="435"/>
                  </a:lnTo>
                  <a:lnTo>
                    <a:pt x="5085" y="437"/>
                  </a:lnTo>
                  <a:lnTo>
                    <a:pt x="5085" y="437"/>
                  </a:lnTo>
                  <a:lnTo>
                    <a:pt x="5084" y="438"/>
                  </a:lnTo>
                  <a:lnTo>
                    <a:pt x="5084" y="438"/>
                  </a:lnTo>
                  <a:lnTo>
                    <a:pt x="5085" y="438"/>
                  </a:lnTo>
                  <a:lnTo>
                    <a:pt x="5087" y="438"/>
                  </a:lnTo>
                  <a:lnTo>
                    <a:pt x="5087" y="440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5" y="440"/>
                  </a:lnTo>
                  <a:lnTo>
                    <a:pt x="5085" y="442"/>
                  </a:lnTo>
                  <a:lnTo>
                    <a:pt x="5082" y="443"/>
                  </a:lnTo>
                  <a:lnTo>
                    <a:pt x="5081" y="442"/>
                  </a:lnTo>
                  <a:lnTo>
                    <a:pt x="5079" y="443"/>
                  </a:lnTo>
                  <a:lnTo>
                    <a:pt x="5081" y="440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8"/>
                  </a:lnTo>
                  <a:lnTo>
                    <a:pt x="5082" y="435"/>
                  </a:lnTo>
                  <a:close/>
                  <a:moveTo>
                    <a:pt x="5013" y="435"/>
                  </a:moveTo>
                  <a:lnTo>
                    <a:pt x="5014" y="435"/>
                  </a:lnTo>
                  <a:lnTo>
                    <a:pt x="5014" y="437"/>
                  </a:lnTo>
                  <a:lnTo>
                    <a:pt x="5014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7"/>
                  </a:lnTo>
                  <a:lnTo>
                    <a:pt x="5013" y="435"/>
                  </a:lnTo>
                  <a:close/>
                  <a:moveTo>
                    <a:pt x="5030" y="435"/>
                  </a:moveTo>
                  <a:lnTo>
                    <a:pt x="5032" y="437"/>
                  </a:lnTo>
                  <a:lnTo>
                    <a:pt x="5030" y="437"/>
                  </a:lnTo>
                  <a:lnTo>
                    <a:pt x="5030" y="438"/>
                  </a:lnTo>
                  <a:lnTo>
                    <a:pt x="5029" y="438"/>
                  </a:lnTo>
                  <a:lnTo>
                    <a:pt x="5027" y="437"/>
                  </a:lnTo>
                  <a:lnTo>
                    <a:pt x="5027" y="435"/>
                  </a:lnTo>
                  <a:lnTo>
                    <a:pt x="5030" y="435"/>
                  </a:lnTo>
                  <a:close/>
                  <a:moveTo>
                    <a:pt x="5092" y="434"/>
                  </a:moveTo>
                  <a:lnTo>
                    <a:pt x="5092" y="434"/>
                  </a:lnTo>
                  <a:lnTo>
                    <a:pt x="5093" y="435"/>
                  </a:lnTo>
                  <a:lnTo>
                    <a:pt x="5093" y="435"/>
                  </a:lnTo>
                  <a:lnTo>
                    <a:pt x="5092" y="435"/>
                  </a:lnTo>
                  <a:lnTo>
                    <a:pt x="5092" y="437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5"/>
                  </a:lnTo>
                  <a:lnTo>
                    <a:pt x="5090" y="434"/>
                  </a:lnTo>
                  <a:lnTo>
                    <a:pt x="5092" y="434"/>
                  </a:lnTo>
                  <a:close/>
                  <a:moveTo>
                    <a:pt x="5000" y="434"/>
                  </a:moveTo>
                  <a:lnTo>
                    <a:pt x="5002" y="434"/>
                  </a:lnTo>
                  <a:lnTo>
                    <a:pt x="5000" y="434"/>
                  </a:lnTo>
                  <a:lnTo>
                    <a:pt x="5000" y="435"/>
                  </a:lnTo>
                  <a:lnTo>
                    <a:pt x="5000" y="437"/>
                  </a:lnTo>
                  <a:lnTo>
                    <a:pt x="4997" y="438"/>
                  </a:lnTo>
                  <a:lnTo>
                    <a:pt x="4995" y="438"/>
                  </a:lnTo>
                  <a:lnTo>
                    <a:pt x="4995" y="438"/>
                  </a:lnTo>
                  <a:lnTo>
                    <a:pt x="4995" y="437"/>
                  </a:lnTo>
                  <a:lnTo>
                    <a:pt x="4997" y="437"/>
                  </a:lnTo>
                  <a:lnTo>
                    <a:pt x="4999" y="435"/>
                  </a:lnTo>
                  <a:lnTo>
                    <a:pt x="4999" y="435"/>
                  </a:lnTo>
                  <a:lnTo>
                    <a:pt x="5000" y="434"/>
                  </a:lnTo>
                  <a:lnTo>
                    <a:pt x="5000" y="434"/>
                  </a:lnTo>
                  <a:close/>
                  <a:moveTo>
                    <a:pt x="5126" y="432"/>
                  </a:moveTo>
                  <a:lnTo>
                    <a:pt x="5128" y="434"/>
                  </a:lnTo>
                  <a:lnTo>
                    <a:pt x="5131" y="434"/>
                  </a:lnTo>
                  <a:lnTo>
                    <a:pt x="5134" y="434"/>
                  </a:lnTo>
                  <a:lnTo>
                    <a:pt x="5136" y="434"/>
                  </a:lnTo>
                  <a:lnTo>
                    <a:pt x="5136" y="434"/>
                  </a:lnTo>
                  <a:lnTo>
                    <a:pt x="5134" y="434"/>
                  </a:lnTo>
                  <a:lnTo>
                    <a:pt x="5133" y="434"/>
                  </a:lnTo>
                  <a:lnTo>
                    <a:pt x="5131" y="435"/>
                  </a:lnTo>
                  <a:lnTo>
                    <a:pt x="5129" y="435"/>
                  </a:lnTo>
                  <a:lnTo>
                    <a:pt x="5126" y="434"/>
                  </a:lnTo>
                  <a:lnTo>
                    <a:pt x="5123" y="435"/>
                  </a:lnTo>
                  <a:lnTo>
                    <a:pt x="5123" y="435"/>
                  </a:lnTo>
                  <a:lnTo>
                    <a:pt x="5123" y="434"/>
                  </a:lnTo>
                  <a:lnTo>
                    <a:pt x="5122" y="434"/>
                  </a:lnTo>
                  <a:lnTo>
                    <a:pt x="5122" y="434"/>
                  </a:lnTo>
                  <a:lnTo>
                    <a:pt x="5123" y="434"/>
                  </a:lnTo>
                  <a:lnTo>
                    <a:pt x="5125" y="434"/>
                  </a:lnTo>
                  <a:lnTo>
                    <a:pt x="5125" y="434"/>
                  </a:lnTo>
                  <a:lnTo>
                    <a:pt x="5126" y="432"/>
                  </a:lnTo>
                  <a:close/>
                  <a:moveTo>
                    <a:pt x="5144" y="427"/>
                  </a:moveTo>
                  <a:lnTo>
                    <a:pt x="5145" y="429"/>
                  </a:lnTo>
                  <a:lnTo>
                    <a:pt x="5145" y="429"/>
                  </a:lnTo>
                  <a:lnTo>
                    <a:pt x="5144" y="431"/>
                  </a:lnTo>
                  <a:lnTo>
                    <a:pt x="5142" y="431"/>
                  </a:lnTo>
                  <a:lnTo>
                    <a:pt x="5142" y="431"/>
                  </a:lnTo>
                  <a:lnTo>
                    <a:pt x="5142" y="429"/>
                  </a:lnTo>
                  <a:lnTo>
                    <a:pt x="5142" y="429"/>
                  </a:lnTo>
                  <a:lnTo>
                    <a:pt x="5144" y="427"/>
                  </a:lnTo>
                  <a:close/>
                  <a:moveTo>
                    <a:pt x="5118" y="427"/>
                  </a:moveTo>
                  <a:lnTo>
                    <a:pt x="5122" y="429"/>
                  </a:lnTo>
                  <a:lnTo>
                    <a:pt x="5122" y="429"/>
                  </a:lnTo>
                  <a:lnTo>
                    <a:pt x="5122" y="431"/>
                  </a:lnTo>
                  <a:lnTo>
                    <a:pt x="5120" y="431"/>
                  </a:lnTo>
                  <a:lnTo>
                    <a:pt x="5118" y="431"/>
                  </a:lnTo>
                  <a:lnTo>
                    <a:pt x="5118" y="432"/>
                  </a:lnTo>
                  <a:lnTo>
                    <a:pt x="5120" y="434"/>
                  </a:lnTo>
                  <a:lnTo>
                    <a:pt x="5117" y="434"/>
                  </a:lnTo>
                  <a:lnTo>
                    <a:pt x="5112" y="435"/>
                  </a:lnTo>
                  <a:lnTo>
                    <a:pt x="5104" y="435"/>
                  </a:lnTo>
                  <a:lnTo>
                    <a:pt x="5103" y="435"/>
                  </a:lnTo>
                  <a:lnTo>
                    <a:pt x="5104" y="435"/>
                  </a:lnTo>
                  <a:lnTo>
                    <a:pt x="5106" y="435"/>
                  </a:lnTo>
                  <a:lnTo>
                    <a:pt x="5109" y="434"/>
                  </a:lnTo>
                  <a:lnTo>
                    <a:pt x="5112" y="434"/>
                  </a:lnTo>
                  <a:lnTo>
                    <a:pt x="5115" y="432"/>
                  </a:lnTo>
                  <a:lnTo>
                    <a:pt x="5117" y="432"/>
                  </a:lnTo>
                  <a:lnTo>
                    <a:pt x="5118" y="431"/>
                  </a:lnTo>
                  <a:lnTo>
                    <a:pt x="5115" y="431"/>
                  </a:lnTo>
                  <a:lnTo>
                    <a:pt x="5115" y="429"/>
                  </a:lnTo>
                  <a:lnTo>
                    <a:pt x="5117" y="429"/>
                  </a:lnTo>
                  <a:lnTo>
                    <a:pt x="5117" y="429"/>
                  </a:lnTo>
                  <a:lnTo>
                    <a:pt x="5118" y="427"/>
                  </a:lnTo>
                  <a:close/>
                  <a:moveTo>
                    <a:pt x="4943" y="426"/>
                  </a:moveTo>
                  <a:lnTo>
                    <a:pt x="4945" y="426"/>
                  </a:lnTo>
                  <a:lnTo>
                    <a:pt x="4945" y="427"/>
                  </a:lnTo>
                  <a:lnTo>
                    <a:pt x="4943" y="429"/>
                  </a:lnTo>
                  <a:lnTo>
                    <a:pt x="4943" y="429"/>
                  </a:lnTo>
                  <a:lnTo>
                    <a:pt x="4942" y="427"/>
                  </a:lnTo>
                  <a:lnTo>
                    <a:pt x="4939" y="427"/>
                  </a:lnTo>
                  <a:lnTo>
                    <a:pt x="4940" y="427"/>
                  </a:lnTo>
                  <a:lnTo>
                    <a:pt x="4942" y="427"/>
                  </a:lnTo>
                  <a:lnTo>
                    <a:pt x="4943" y="426"/>
                  </a:lnTo>
                  <a:close/>
                  <a:moveTo>
                    <a:pt x="5169" y="423"/>
                  </a:moveTo>
                  <a:lnTo>
                    <a:pt x="5170" y="423"/>
                  </a:lnTo>
                  <a:lnTo>
                    <a:pt x="5170" y="423"/>
                  </a:lnTo>
                  <a:lnTo>
                    <a:pt x="5170" y="423"/>
                  </a:lnTo>
                  <a:lnTo>
                    <a:pt x="5170" y="424"/>
                  </a:lnTo>
                  <a:lnTo>
                    <a:pt x="5170" y="424"/>
                  </a:lnTo>
                  <a:lnTo>
                    <a:pt x="5169" y="424"/>
                  </a:lnTo>
                  <a:lnTo>
                    <a:pt x="5169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4"/>
                  </a:lnTo>
                  <a:lnTo>
                    <a:pt x="5167" y="423"/>
                  </a:lnTo>
                  <a:lnTo>
                    <a:pt x="5169" y="423"/>
                  </a:lnTo>
                  <a:close/>
                  <a:moveTo>
                    <a:pt x="5183" y="418"/>
                  </a:move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3" y="420"/>
                  </a:lnTo>
                  <a:lnTo>
                    <a:pt x="5182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0" y="420"/>
                  </a:lnTo>
                  <a:lnTo>
                    <a:pt x="5182" y="418"/>
                  </a:lnTo>
                  <a:lnTo>
                    <a:pt x="5183" y="418"/>
                  </a:lnTo>
                  <a:close/>
                  <a:moveTo>
                    <a:pt x="4931" y="416"/>
                  </a:moveTo>
                  <a:lnTo>
                    <a:pt x="4934" y="416"/>
                  </a:lnTo>
                  <a:lnTo>
                    <a:pt x="4936" y="416"/>
                  </a:lnTo>
                  <a:lnTo>
                    <a:pt x="4937" y="418"/>
                  </a:lnTo>
                  <a:lnTo>
                    <a:pt x="4940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9" y="420"/>
                  </a:lnTo>
                  <a:lnTo>
                    <a:pt x="4936" y="420"/>
                  </a:lnTo>
                  <a:lnTo>
                    <a:pt x="4936" y="420"/>
                  </a:lnTo>
                  <a:lnTo>
                    <a:pt x="4932" y="421"/>
                  </a:lnTo>
                  <a:lnTo>
                    <a:pt x="4931" y="420"/>
                  </a:lnTo>
                  <a:lnTo>
                    <a:pt x="4929" y="418"/>
                  </a:lnTo>
                  <a:lnTo>
                    <a:pt x="4928" y="418"/>
                  </a:lnTo>
                  <a:lnTo>
                    <a:pt x="4926" y="418"/>
                  </a:lnTo>
                  <a:lnTo>
                    <a:pt x="4929" y="416"/>
                  </a:lnTo>
                  <a:lnTo>
                    <a:pt x="4931" y="416"/>
                  </a:lnTo>
                  <a:close/>
                  <a:moveTo>
                    <a:pt x="5204" y="410"/>
                  </a:moveTo>
                  <a:lnTo>
                    <a:pt x="5204" y="413"/>
                  </a:lnTo>
                  <a:lnTo>
                    <a:pt x="5202" y="415"/>
                  </a:lnTo>
                  <a:lnTo>
                    <a:pt x="5200" y="415"/>
                  </a:lnTo>
                  <a:lnTo>
                    <a:pt x="5200" y="415"/>
                  </a:lnTo>
                  <a:lnTo>
                    <a:pt x="5200" y="416"/>
                  </a:lnTo>
                  <a:lnTo>
                    <a:pt x="5199" y="416"/>
                  </a:lnTo>
                  <a:lnTo>
                    <a:pt x="5197" y="416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3" y="420"/>
                  </a:lnTo>
                  <a:lnTo>
                    <a:pt x="5194" y="418"/>
                  </a:lnTo>
                  <a:lnTo>
                    <a:pt x="5196" y="416"/>
                  </a:lnTo>
                  <a:lnTo>
                    <a:pt x="5196" y="416"/>
                  </a:lnTo>
                  <a:lnTo>
                    <a:pt x="5197" y="415"/>
                  </a:lnTo>
                  <a:lnTo>
                    <a:pt x="5197" y="415"/>
                  </a:lnTo>
                  <a:lnTo>
                    <a:pt x="5197" y="413"/>
                  </a:lnTo>
                  <a:lnTo>
                    <a:pt x="5197" y="413"/>
                  </a:lnTo>
                  <a:lnTo>
                    <a:pt x="5199" y="412"/>
                  </a:lnTo>
                  <a:lnTo>
                    <a:pt x="5199" y="412"/>
                  </a:lnTo>
                  <a:lnTo>
                    <a:pt x="5200" y="412"/>
                  </a:lnTo>
                  <a:lnTo>
                    <a:pt x="5202" y="412"/>
                  </a:lnTo>
                  <a:lnTo>
                    <a:pt x="5202" y="410"/>
                  </a:lnTo>
                  <a:lnTo>
                    <a:pt x="5204" y="410"/>
                  </a:lnTo>
                  <a:lnTo>
                    <a:pt x="5204" y="410"/>
                  </a:lnTo>
                  <a:close/>
                  <a:moveTo>
                    <a:pt x="5" y="405"/>
                  </a:moveTo>
                  <a:lnTo>
                    <a:pt x="6" y="407"/>
                  </a:lnTo>
                  <a:lnTo>
                    <a:pt x="6" y="407"/>
                  </a:lnTo>
                  <a:lnTo>
                    <a:pt x="6" y="407"/>
                  </a:lnTo>
                  <a:lnTo>
                    <a:pt x="6" y="408"/>
                  </a:lnTo>
                  <a:lnTo>
                    <a:pt x="5" y="410"/>
                  </a:lnTo>
                  <a:lnTo>
                    <a:pt x="0" y="412"/>
                  </a:lnTo>
                  <a:lnTo>
                    <a:pt x="0" y="407"/>
                  </a:lnTo>
                  <a:lnTo>
                    <a:pt x="2" y="405"/>
                  </a:lnTo>
                  <a:lnTo>
                    <a:pt x="3" y="405"/>
                  </a:lnTo>
                  <a:lnTo>
                    <a:pt x="5" y="405"/>
                  </a:lnTo>
                  <a:close/>
                  <a:moveTo>
                    <a:pt x="32" y="399"/>
                  </a:moveTo>
                  <a:lnTo>
                    <a:pt x="32" y="399"/>
                  </a:lnTo>
                  <a:lnTo>
                    <a:pt x="32" y="401"/>
                  </a:lnTo>
                  <a:lnTo>
                    <a:pt x="30" y="401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2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0" y="401"/>
                  </a:lnTo>
                  <a:lnTo>
                    <a:pt x="32" y="399"/>
                  </a:lnTo>
                  <a:lnTo>
                    <a:pt x="32" y="399"/>
                  </a:lnTo>
                  <a:close/>
                  <a:moveTo>
                    <a:pt x="24" y="396"/>
                  </a:moveTo>
                  <a:lnTo>
                    <a:pt x="24" y="396"/>
                  </a:lnTo>
                  <a:lnTo>
                    <a:pt x="24" y="399"/>
                  </a:lnTo>
                  <a:lnTo>
                    <a:pt x="25" y="399"/>
                  </a:lnTo>
                  <a:lnTo>
                    <a:pt x="25" y="399"/>
                  </a:lnTo>
                  <a:lnTo>
                    <a:pt x="27" y="397"/>
                  </a:lnTo>
                  <a:lnTo>
                    <a:pt x="27" y="397"/>
                  </a:lnTo>
                  <a:lnTo>
                    <a:pt x="28" y="396"/>
                  </a:lnTo>
                  <a:lnTo>
                    <a:pt x="28" y="397"/>
                  </a:lnTo>
                  <a:lnTo>
                    <a:pt x="30" y="397"/>
                  </a:lnTo>
                  <a:lnTo>
                    <a:pt x="28" y="399"/>
                  </a:lnTo>
                  <a:lnTo>
                    <a:pt x="25" y="401"/>
                  </a:lnTo>
                  <a:lnTo>
                    <a:pt x="25" y="402"/>
                  </a:lnTo>
                  <a:lnTo>
                    <a:pt x="25" y="402"/>
                  </a:lnTo>
                  <a:lnTo>
                    <a:pt x="27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8" y="402"/>
                  </a:lnTo>
                  <a:lnTo>
                    <a:pt x="27" y="404"/>
                  </a:lnTo>
                  <a:lnTo>
                    <a:pt x="25" y="404"/>
                  </a:lnTo>
                  <a:lnTo>
                    <a:pt x="24" y="405"/>
                  </a:lnTo>
                  <a:lnTo>
                    <a:pt x="22" y="407"/>
                  </a:lnTo>
                  <a:lnTo>
                    <a:pt x="20" y="407"/>
                  </a:lnTo>
                  <a:lnTo>
                    <a:pt x="19" y="407"/>
                  </a:lnTo>
                  <a:lnTo>
                    <a:pt x="16" y="408"/>
                  </a:lnTo>
                  <a:lnTo>
                    <a:pt x="14" y="408"/>
                  </a:lnTo>
                  <a:lnTo>
                    <a:pt x="14" y="410"/>
                  </a:lnTo>
                  <a:lnTo>
                    <a:pt x="14" y="410"/>
                  </a:lnTo>
                  <a:lnTo>
                    <a:pt x="13" y="410"/>
                  </a:lnTo>
                  <a:lnTo>
                    <a:pt x="13" y="410"/>
                  </a:lnTo>
                  <a:lnTo>
                    <a:pt x="11" y="410"/>
                  </a:lnTo>
                  <a:lnTo>
                    <a:pt x="11" y="410"/>
                  </a:lnTo>
                  <a:lnTo>
                    <a:pt x="9" y="410"/>
                  </a:lnTo>
                  <a:lnTo>
                    <a:pt x="9" y="412"/>
                  </a:lnTo>
                  <a:lnTo>
                    <a:pt x="9" y="412"/>
                  </a:lnTo>
                  <a:lnTo>
                    <a:pt x="8" y="410"/>
                  </a:lnTo>
                  <a:lnTo>
                    <a:pt x="6" y="410"/>
                  </a:lnTo>
                  <a:lnTo>
                    <a:pt x="8" y="408"/>
                  </a:lnTo>
                  <a:lnTo>
                    <a:pt x="9" y="408"/>
                  </a:lnTo>
                  <a:lnTo>
                    <a:pt x="11" y="408"/>
                  </a:lnTo>
                  <a:lnTo>
                    <a:pt x="13" y="407"/>
                  </a:lnTo>
                  <a:lnTo>
                    <a:pt x="16" y="407"/>
                  </a:lnTo>
                  <a:lnTo>
                    <a:pt x="17" y="405"/>
                  </a:lnTo>
                  <a:lnTo>
                    <a:pt x="17" y="404"/>
                  </a:lnTo>
                  <a:lnTo>
                    <a:pt x="17" y="404"/>
                  </a:lnTo>
                  <a:lnTo>
                    <a:pt x="19" y="402"/>
                  </a:lnTo>
                  <a:lnTo>
                    <a:pt x="20" y="402"/>
                  </a:lnTo>
                  <a:lnTo>
                    <a:pt x="20" y="404"/>
                  </a:lnTo>
                  <a:lnTo>
                    <a:pt x="20" y="404"/>
                  </a:lnTo>
                  <a:lnTo>
                    <a:pt x="22" y="404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2" y="402"/>
                  </a:lnTo>
                  <a:lnTo>
                    <a:pt x="20" y="401"/>
                  </a:lnTo>
                  <a:lnTo>
                    <a:pt x="19" y="401"/>
                  </a:lnTo>
                  <a:lnTo>
                    <a:pt x="19" y="401"/>
                  </a:lnTo>
                  <a:lnTo>
                    <a:pt x="17" y="401"/>
                  </a:lnTo>
                  <a:lnTo>
                    <a:pt x="17" y="401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9"/>
                  </a:lnTo>
                  <a:lnTo>
                    <a:pt x="17" y="397"/>
                  </a:lnTo>
                  <a:lnTo>
                    <a:pt x="19" y="397"/>
                  </a:lnTo>
                  <a:lnTo>
                    <a:pt x="20" y="397"/>
                  </a:lnTo>
                  <a:lnTo>
                    <a:pt x="22" y="396"/>
                  </a:lnTo>
                  <a:lnTo>
                    <a:pt x="24" y="396"/>
                  </a:lnTo>
                  <a:close/>
                  <a:moveTo>
                    <a:pt x="33" y="393"/>
                  </a:moveTo>
                  <a:lnTo>
                    <a:pt x="35" y="393"/>
                  </a:lnTo>
                  <a:lnTo>
                    <a:pt x="36" y="393"/>
                  </a:lnTo>
                  <a:lnTo>
                    <a:pt x="38" y="394"/>
                  </a:lnTo>
                  <a:lnTo>
                    <a:pt x="38" y="394"/>
                  </a:lnTo>
                  <a:lnTo>
                    <a:pt x="36" y="394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5" y="396"/>
                  </a:lnTo>
                  <a:lnTo>
                    <a:pt x="33" y="396"/>
                  </a:lnTo>
                  <a:lnTo>
                    <a:pt x="32" y="396"/>
                  </a:lnTo>
                  <a:lnTo>
                    <a:pt x="32" y="394"/>
                  </a:lnTo>
                  <a:lnTo>
                    <a:pt x="32" y="394"/>
                  </a:lnTo>
                  <a:lnTo>
                    <a:pt x="32" y="393"/>
                  </a:lnTo>
                  <a:lnTo>
                    <a:pt x="33" y="393"/>
                  </a:lnTo>
                  <a:lnTo>
                    <a:pt x="33" y="393"/>
                  </a:lnTo>
                  <a:close/>
                  <a:moveTo>
                    <a:pt x="39" y="391"/>
                  </a:moveTo>
                  <a:lnTo>
                    <a:pt x="39" y="391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41" y="393"/>
                  </a:lnTo>
                  <a:lnTo>
                    <a:pt x="39" y="394"/>
                  </a:lnTo>
                  <a:lnTo>
                    <a:pt x="39" y="394"/>
                  </a:lnTo>
                  <a:lnTo>
                    <a:pt x="38" y="394"/>
                  </a:lnTo>
                  <a:lnTo>
                    <a:pt x="38" y="393"/>
                  </a:lnTo>
                  <a:lnTo>
                    <a:pt x="38" y="391"/>
                  </a:lnTo>
                  <a:lnTo>
                    <a:pt x="39" y="391"/>
                  </a:lnTo>
                  <a:lnTo>
                    <a:pt x="39" y="391"/>
                  </a:lnTo>
                  <a:close/>
                  <a:moveTo>
                    <a:pt x="79" y="386"/>
                  </a:moveTo>
                  <a:lnTo>
                    <a:pt x="82" y="388"/>
                  </a:lnTo>
                  <a:lnTo>
                    <a:pt x="82" y="388"/>
                  </a:lnTo>
                  <a:lnTo>
                    <a:pt x="84" y="388"/>
                  </a:lnTo>
                  <a:lnTo>
                    <a:pt x="82" y="390"/>
                  </a:lnTo>
                  <a:lnTo>
                    <a:pt x="80" y="388"/>
                  </a:lnTo>
                  <a:lnTo>
                    <a:pt x="79" y="388"/>
                  </a:lnTo>
                  <a:lnTo>
                    <a:pt x="79" y="386"/>
                  </a:lnTo>
                  <a:close/>
                  <a:moveTo>
                    <a:pt x="87" y="377"/>
                  </a:moveTo>
                  <a:lnTo>
                    <a:pt x="87" y="377"/>
                  </a:lnTo>
                  <a:lnTo>
                    <a:pt x="88" y="379"/>
                  </a:lnTo>
                  <a:lnTo>
                    <a:pt x="87" y="379"/>
                  </a:lnTo>
                  <a:lnTo>
                    <a:pt x="87" y="380"/>
                  </a:lnTo>
                  <a:lnTo>
                    <a:pt x="87" y="380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5" y="379"/>
                  </a:lnTo>
                  <a:lnTo>
                    <a:pt x="87" y="377"/>
                  </a:lnTo>
                  <a:lnTo>
                    <a:pt x="87" y="377"/>
                  </a:lnTo>
                  <a:close/>
                  <a:moveTo>
                    <a:pt x="68" y="375"/>
                  </a:moveTo>
                  <a:lnTo>
                    <a:pt x="68" y="375"/>
                  </a:lnTo>
                  <a:lnTo>
                    <a:pt x="69" y="377"/>
                  </a:lnTo>
                  <a:lnTo>
                    <a:pt x="69" y="377"/>
                  </a:lnTo>
                  <a:lnTo>
                    <a:pt x="71" y="380"/>
                  </a:lnTo>
                  <a:lnTo>
                    <a:pt x="71" y="380"/>
                  </a:lnTo>
                  <a:lnTo>
                    <a:pt x="73" y="382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83"/>
                  </a:lnTo>
                  <a:lnTo>
                    <a:pt x="76" y="383"/>
                  </a:lnTo>
                  <a:lnTo>
                    <a:pt x="71" y="382"/>
                  </a:lnTo>
                  <a:lnTo>
                    <a:pt x="69" y="383"/>
                  </a:lnTo>
                  <a:lnTo>
                    <a:pt x="68" y="383"/>
                  </a:lnTo>
                  <a:lnTo>
                    <a:pt x="61" y="385"/>
                  </a:lnTo>
                  <a:lnTo>
                    <a:pt x="60" y="385"/>
                  </a:lnTo>
                  <a:lnTo>
                    <a:pt x="58" y="385"/>
                  </a:lnTo>
                  <a:lnTo>
                    <a:pt x="57" y="386"/>
                  </a:lnTo>
                  <a:lnTo>
                    <a:pt x="57" y="388"/>
                  </a:lnTo>
                  <a:lnTo>
                    <a:pt x="55" y="388"/>
                  </a:lnTo>
                  <a:lnTo>
                    <a:pt x="54" y="388"/>
                  </a:lnTo>
                  <a:lnTo>
                    <a:pt x="50" y="388"/>
                  </a:lnTo>
                  <a:lnTo>
                    <a:pt x="50" y="388"/>
                  </a:lnTo>
                  <a:lnTo>
                    <a:pt x="49" y="388"/>
                  </a:lnTo>
                  <a:lnTo>
                    <a:pt x="49" y="386"/>
                  </a:lnTo>
                  <a:lnTo>
                    <a:pt x="49" y="385"/>
                  </a:lnTo>
                  <a:lnTo>
                    <a:pt x="49" y="385"/>
                  </a:lnTo>
                  <a:lnTo>
                    <a:pt x="50" y="383"/>
                  </a:lnTo>
                  <a:lnTo>
                    <a:pt x="52" y="383"/>
                  </a:lnTo>
                  <a:lnTo>
                    <a:pt x="54" y="379"/>
                  </a:lnTo>
                  <a:lnTo>
                    <a:pt x="55" y="379"/>
                  </a:lnTo>
                  <a:lnTo>
                    <a:pt x="55" y="379"/>
                  </a:lnTo>
                  <a:lnTo>
                    <a:pt x="58" y="379"/>
                  </a:lnTo>
                  <a:lnTo>
                    <a:pt x="60" y="377"/>
                  </a:lnTo>
                  <a:lnTo>
                    <a:pt x="65" y="375"/>
                  </a:lnTo>
                  <a:lnTo>
                    <a:pt x="65" y="375"/>
                  </a:lnTo>
                  <a:lnTo>
                    <a:pt x="68" y="375"/>
                  </a:lnTo>
                  <a:close/>
                  <a:moveTo>
                    <a:pt x="128" y="375"/>
                  </a:moveTo>
                  <a:lnTo>
                    <a:pt x="129" y="375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9" y="377"/>
                  </a:lnTo>
                  <a:lnTo>
                    <a:pt x="128" y="377"/>
                  </a:lnTo>
                  <a:lnTo>
                    <a:pt x="128" y="375"/>
                  </a:lnTo>
                  <a:lnTo>
                    <a:pt x="128" y="375"/>
                  </a:lnTo>
                  <a:close/>
                  <a:moveTo>
                    <a:pt x="126" y="372"/>
                  </a:moveTo>
                  <a:lnTo>
                    <a:pt x="126" y="374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6" y="375"/>
                  </a:lnTo>
                  <a:lnTo>
                    <a:pt x="125" y="375"/>
                  </a:lnTo>
                  <a:lnTo>
                    <a:pt x="125" y="375"/>
                  </a:lnTo>
                  <a:lnTo>
                    <a:pt x="125" y="374"/>
                  </a:lnTo>
                  <a:lnTo>
                    <a:pt x="125" y="374"/>
                  </a:lnTo>
                  <a:lnTo>
                    <a:pt x="126" y="374"/>
                  </a:lnTo>
                  <a:lnTo>
                    <a:pt x="126" y="374"/>
                  </a:lnTo>
                  <a:lnTo>
                    <a:pt x="126" y="372"/>
                  </a:lnTo>
                  <a:lnTo>
                    <a:pt x="126" y="372"/>
                  </a:lnTo>
                  <a:lnTo>
                    <a:pt x="126" y="372"/>
                  </a:lnTo>
                  <a:close/>
                  <a:moveTo>
                    <a:pt x="531" y="371"/>
                  </a:moveTo>
                  <a:lnTo>
                    <a:pt x="531" y="371"/>
                  </a:lnTo>
                  <a:lnTo>
                    <a:pt x="533" y="372"/>
                  </a:lnTo>
                  <a:lnTo>
                    <a:pt x="535" y="375"/>
                  </a:lnTo>
                  <a:lnTo>
                    <a:pt x="536" y="377"/>
                  </a:lnTo>
                  <a:lnTo>
                    <a:pt x="536" y="379"/>
                  </a:lnTo>
                  <a:lnTo>
                    <a:pt x="535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9"/>
                  </a:lnTo>
                  <a:lnTo>
                    <a:pt x="533" y="377"/>
                  </a:lnTo>
                  <a:lnTo>
                    <a:pt x="531" y="375"/>
                  </a:lnTo>
                  <a:lnTo>
                    <a:pt x="531" y="375"/>
                  </a:lnTo>
                  <a:lnTo>
                    <a:pt x="530" y="375"/>
                  </a:lnTo>
                  <a:lnTo>
                    <a:pt x="530" y="375"/>
                  </a:lnTo>
                  <a:lnTo>
                    <a:pt x="531" y="374"/>
                  </a:lnTo>
                  <a:lnTo>
                    <a:pt x="531" y="372"/>
                  </a:lnTo>
                  <a:lnTo>
                    <a:pt x="531" y="372"/>
                  </a:lnTo>
                  <a:lnTo>
                    <a:pt x="531" y="371"/>
                  </a:lnTo>
                  <a:close/>
                  <a:moveTo>
                    <a:pt x="121" y="371"/>
                  </a:moveTo>
                  <a:lnTo>
                    <a:pt x="121" y="371"/>
                  </a:lnTo>
                  <a:lnTo>
                    <a:pt x="121" y="372"/>
                  </a:lnTo>
                  <a:lnTo>
                    <a:pt x="121" y="372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1" y="374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20" y="375"/>
                  </a:lnTo>
                  <a:lnTo>
                    <a:pt x="117" y="377"/>
                  </a:lnTo>
                  <a:lnTo>
                    <a:pt x="117" y="379"/>
                  </a:lnTo>
                  <a:lnTo>
                    <a:pt x="117" y="377"/>
                  </a:lnTo>
                  <a:lnTo>
                    <a:pt x="118" y="375"/>
                  </a:lnTo>
                  <a:lnTo>
                    <a:pt x="118" y="375"/>
                  </a:lnTo>
                  <a:lnTo>
                    <a:pt x="117" y="374"/>
                  </a:lnTo>
                  <a:lnTo>
                    <a:pt x="118" y="374"/>
                  </a:lnTo>
                  <a:lnTo>
                    <a:pt x="118" y="374"/>
                  </a:lnTo>
                  <a:lnTo>
                    <a:pt x="120" y="372"/>
                  </a:lnTo>
                  <a:lnTo>
                    <a:pt x="120" y="372"/>
                  </a:lnTo>
                  <a:lnTo>
                    <a:pt x="121" y="371"/>
                  </a:lnTo>
                  <a:lnTo>
                    <a:pt x="121" y="371"/>
                  </a:lnTo>
                  <a:close/>
                  <a:moveTo>
                    <a:pt x="506" y="371"/>
                  </a:moveTo>
                  <a:lnTo>
                    <a:pt x="509" y="372"/>
                  </a:lnTo>
                  <a:lnTo>
                    <a:pt x="509" y="374"/>
                  </a:lnTo>
                  <a:lnTo>
                    <a:pt x="511" y="374"/>
                  </a:lnTo>
                  <a:lnTo>
                    <a:pt x="511" y="375"/>
                  </a:lnTo>
                  <a:lnTo>
                    <a:pt x="511" y="377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2" y="379"/>
                  </a:lnTo>
                  <a:lnTo>
                    <a:pt x="514" y="379"/>
                  </a:lnTo>
                  <a:lnTo>
                    <a:pt x="514" y="379"/>
                  </a:lnTo>
                  <a:lnTo>
                    <a:pt x="516" y="379"/>
                  </a:lnTo>
                  <a:lnTo>
                    <a:pt x="516" y="379"/>
                  </a:lnTo>
                  <a:lnTo>
                    <a:pt x="516" y="380"/>
                  </a:lnTo>
                  <a:lnTo>
                    <a:pt x="516" y="382"/>
                  </a:lnTo>
                  <a:lnTo>
                    <a:pt x="514" y="382"/>
                  </a:lnTo>
                  <a:lnTo>
                    <a:pt x="514" y="383"/>
                  </a:lnTo>
                  <a:lnTo>
                    <a:pt x="512" y="382"/>
                  </a:lnTo>
                  <a:lnTo>
                    <a:pt x="512" y="382"/>
                  </a:lnTo>
                  <a:lnTo>
                    <a:pt x="509" y="380"/>
                  </a:lnTo>
                  <a:lnTo>
                    <a:pt x="509" y="379"/>
                  </a:lnTo>
                  <a:lnTo>
                    <a:pt x="509" y="377"/>
                  </a:lnTo>
                  <a:lnTo>
                    <a:pt x="508" y="377"/>
                  </a:lnTo>
                  <a:lnTo>
                    <a:pt x="508" y="375"/>
                  </a:lnTo>
                  <a:lnTo>
                    <a:pt x="506" y="374"/>
                  </a:lnTo>
                  <a:lnTo>
                    <a:pt x="506" y="372"/>
                  </a:lnTo>
                  <a:lnTo>
                    <a:pt x="505" y="372"/>
                  </a:lnTo>
                  <a:lnTo>
                    <a:pt x="503" y="371"/>
                  </a:lnTo>
                  <a:lnTo>
                    <a:pt x="505" y="371"/>
                  </a:lnTo>
                  <a:lnTo>
                    <a:pt x="506" y="371"/>
                  </a:lnTo>
                  <a:close/>
                  <a:moveTo>
                    <a:pt x="115" y="369"/>
                  </a:moveTo>
                  <a:lnTo>
                    <a:pt x="115" y="369"/>
                  </a:lnTo>
                  <a:lnTo>
                    <a:pt x="115" y="371"/>
                  </a:lnTo>
                  <a:lnTo>
                    <a:pt x="114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5" y="369"/>
                  </a:lnTo>
                  <a:close/>
                  <a:moveTo>
                    <a:pt x="109" y="369"/>
                  </a:moveTo>
                  <a:lnTo>
                    <a:pt x="110" y="369"/>
                  </a:lnTo>
                  <a:lnTo>
                    <a:pt x="110" y="369"/>
                  </a:lnTo>
                  <a:lnTo>
                    <a:pt x="110" y="369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0" y="371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69"/>
                  </a:lnTo>
                  <a:lnTo>
                    <a:pt x="112" y="371"/>
                  </a:lnTo>
                  <a:lnTo>
                    <a:pt x="112" y="372"/>
                  </a:lnTo>
                  <a:lnTo>
                    <a:pt x="114" y="372"/>
                  </a:lnTo>
                  <a:lnTo>
                    <a:pt x="114" y="372"/>
                  </a:lnTo>
                  <a:lnTo>
                    <a:pt x="110" y="374"/>
                  </a:lnTo>
                  <a:lnTo>
                    <a:pt x="110" y="372"/>
                  </a:lnTo>
                  <a:lnTo>
                    <a:pt x="109" y="374"/>
                  </a:lnTo>
                  <a:lnTo>
                    <a:pt x="109" y="374"/>
                  </a:lnTo>
                  <a:lnTo>
                    <a:pt x="107" y="374"/>
                  </a:lnTo>
                  <a:lnTo>
                    <a:pt x="107" y="371"/>
                  </a:lnTo>
                  <a:lnTo>
                    <a:pt x="107" y="369"/>
                  </a:lnTo>
                  <a:lnTo>
                    <a:pt x="109" y="369"/>
                  </a:lnTo>
                  <a:lnTo>
                    <a:pt x="109" y="369"/>
                  </a:lnTo>
                  <a:close/>
                  <a:moveTo>
                    <a:pt x="505" y="366"/>
                  </a:moveTo>
                  <a:lnTo>
                    <a:pt x="506" y="366"/>
                  </a:lnTo>
                  <a:lnTo>
                    <a:pt x="506" y="366"/>
                  </a:lnTo>
                  <a:lnTo>
                    <a:pt x="506" y="366"/>
                  </a:lnTo>
                  <a:lnTo>
                    <a:pt x="505" y="368"/>
                  </a:lnTo>
                  <a:lnTo>
                    <a:pt x="505" y="368"/>
                  </a:lnTo>
                  <a:lnTo>
                    <a:pt x="503" y="369"/>
                  </a:lnTo>
                  <a:lnTo>
                    <a:pt x="503" y="369"/>
                  </a:lnTo>
                  <a:lnTo>
                    <a:pt x="501" y="371"/>
                  </a:lnTo>
                  <a:lnTo>
                    <a:pt x="501" y="371"/>
                  </a:lnTo>
                  <a:lnTo>
                    <a:pt x="501" y="368"/>
                  </a:lnTo>
                  <a:lnTo>
                    <a:pt x="500" y="366"/>
                  </a:lnTo>
                  <a:lnTo>
                    <a:pt x="501" y="366"/>
                  </a:lnTo>
                  <a:lnTo>
                    <a:pt x="501" y="366"/>
                  </a:lnTo>
                  <a:lnTo>
                    <a:pt x="503" y="366"/>
                  </a:lnTo>
                  <a:lnTo>
                    <a:pt x="505" y="366"/>
                  </a:lnTo>
                  <a:close/>
                  <a:moveTo>
                    <a:pt x="183" y="358"/>
                  </a:moveTo>
                  <a:lnTo>
                    <a:pt x="184" y="358"/>
                  </a:lnTo>
                  <a:lnTo>
                    <a:pt x="184" y="358"/>
                  </a:lnTo>
                  <a:lnTo>
                    <a:pt x="184" y="360"/>
                  </a:lnTo>
                  <a:lnTo>
                    <a:pt x="183" y="361"/>
                  </a:lnTo>
                  <a:lnTo>
                    <a:pt x="183" y="361"/>
                  </a:lnTo>
                  <a:lnTo>
                    <a:pt x="181" y="360"/>
                  </a:lnTo>
                  <a:lnTo>
                    <a:pt x="181" y="360"/>
                  </a:lnTo>
                  <a:lnTo>
                    <a:pt x="183" y="358"/>
                  </a:lnTo>
                  <a:lnTo>
                    <a:pt x="183" y="358"/>
                  </a:lnTo>
                  <a:close/>
                  <a:moveTo>
                    <a:pt x="535" y="356"/>
                  </a:moveTo>
                  <a:lnTo>
                    <a:pt x="536" y="358"/>
                  </a:lnTo>
                  <a:lnTo>
                    <a:pt x="538" y="360"/>
                  </a:lnTo>
                  <a:lnTo>
                    <a:pt x="539" y="361"/>
                  </a:lnTo>
                  <a:lnTo>
                    <a:pt x="539" y="363"/>
                  </a:lnTo>
                  <a:lnTo>
                    <a:pt x="539" y="364"/>
                  </a:lnTo>
                  <a:lnTo>
                    <a:pt x="539" y="366"/>
                  </a:lnTo>
                  <a:lnTo>
                    <a:pt x="539" y="369"/>
                  </a:lnTo>
                  <a:lnTo>
                    <a:pt x="538" y="371"/>
                  </a:lnTo>
                  <a:lnTo>
                    <a:pt x="536" y="372"/>
                  </a:lnTo>
                  <a:lnTo>
                    <a:pt x="535" y="372"/>
                  </a:lnTo>
                  <a:lnTo>
                    <a:pt x="535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71"/>
                  </a:lnTo>
                  <a:lnTo>
                    <a:pt x="533" y="369"/>
                  </a:lnTo>
                  <a:lnTo>
                    <a:pt x="533" y="369"/>
                  </a:lnTo>
                  <a:lnTo>
                    <a:pt x="531" y="369"/>
                  </a:lnTo>
                  <a:lnTo>
                    <a:pt x="531" y="369"/>
                  </a:lnTo>
                  <a:lnTo>
                    <a:pt x="530" y="371"/>
                  </a:lnTo>
                  <a:lnTo>
                    <a:pt x="528" y="372"/>
                  </a:lnTo>
                  <a:lnTo>
                    <a:pt x="528" y="374"/>
                  </a:lnTo>
                  <a:lnTo>
                    <a:pt x="527" y="372"/>
                  </a:lnTo>
                  <a:lnTo>
                    <a:pt x="527" y="369"/>
                  </a:lnTo>
                  <a:lnTo>
                    <a:pt x="527" y="368"/>
                  </a:lnTo>
                  <a:lnTo>
                    <a:pt x="528" y="366"/>
                  </a:lnTo>
                  <a:lnTo>
                    <a:pt x="530" y="364"/>
                  </a:lnTo>
                  <a:lnTo>
                    <a:pt x="530" y="360"/>
                  </a:lnTo>
                  <a:lnTo>
                    <a:pt x="535" y="356"/>
                  </a:lnTo>
                  <a:close/>
                  <a:moveTo>
                    <a:pt x="501" y="350"/>
                  </a:moveTo>
                  <a:lnTo>
                    <a:pt x="505" y="350"/>
                  </a:lnTo>
                  <a:lnTo>
                    <a:pt x="508" y="350"/>
                  </a:lnTo>
                  <a:lnTo>
                    <a:pt x="508" y="350"/>
                  </a:lnTo>
                  <a:lnTo>
                    <a:pt x="509" y="352"/>
                  </a:lnTo>
                  <a:lnTo>
                    <a:pt x="509" y="352"/>
                  </a:lnTo>
                  <a:lnTo>
                    <a:pt x="509" y="353"/>
                  </a:lnTo>
                  <a:lnTo>
                    <a:pt x="509" y="353"/>
                  </a:lnTo>
                  <a:lnTo>
                    <a:pt x="509" y="355"/>
                  </a:lnTo>
                  <a:lnTo>
                    <a:pt x="509" y="355"/>
                  </a:lnTo>
                  <a:lnTo>
                    <a:pt x="514" y="356"/>
                  </a:lnTo>
                  <a:lnTo>
                    <a:pt x="516" y="358"/>
                  </a:lnTo>
                  <a:lnTo>
                    <a:pt x="517" y="360"/>
                  </a:lnTo>
                  <a:lnTo>
                    <a:pt x="517" y="361"/>
                  </a:lnTo>
                  <a:lnTo>
                    <a:pt x="519" y="363"/>
                  </a:lnTo>
                  <a:lnTo>
                    <a:pt x="520" y="366"/>
                  </a:lnTo>
                  <a:lnTo>
                    <a:pt x="522" y="366"/>
                  </a:lnTo>
                  <a:lnTo>
                    <a:pt x="522" y="368"/>
                  </a:lnTo>
                  <a:lnTo>
                    <a:pt x="522" y="368"/>
                  </a:lnTo>
                  <a:lnTo>
                    <a:pt x="520" y="366"/>
                  </a:lnTo>
                  <a:lnTo>
                    <a:pt x="517" y="364"/>
                  </a:lnTo>
                  <a:lnTo>
                    <a:pt x="517" y="364"/>
                  </a:lnTo>
                  <a:lnTo>
                    <a:pt x="517" y="366"/>
                  </a:lnTo>
                  <a:lnTo>
                    <a:pt x="516" y="366"/>
                  </a:lnTo>
                  <a:lnTo>
                    <a:pt x="516" y="368"/>
                  </a:lnTo>
                  <a:lnTo>
                    <a:pt x="516" y="368"/>
                  </a:lnTo>
                  <a:lnTo>
                    <a:pt x="519" y="368"/>
                  </a:lnTo>
                  <a:lnTo>
                    <a:pt x="520" y="369"/>
                  </a:lnTo>
                  <a:lnTo>
                    <a:pt x="522" y="369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1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2" y="372"/>
                  </a:lnTo>
                  <a:lnTo>
                    <a:pt x="525" y="372"/>
                  </a:lnTo>
                  <a:lnTo>
                    <a:pt x="525" y="372"/>
                  </a:lnTo>
                  <a:lnTo>
                    <a:pt x="525" y="375"/>
                  </a:lnTo>
                  <a:lnTo>
                    <a:pt x="525" y="377"/>
                  </a:lnTo>
                  <a:lnTo>
                    <a:pt x="525" y="377"/>
                  </a:lnTo>
                  <a:lnTo>
                    <a:pt x="525" y="379"/>
                  </a:lnTo>
                  <a:lnTo>
                    <a:pt x="525" y="379"/>
                  </a:lnTo>
                  <a:lnTo>
                    <a:pt x="525" y="380"/>
                  </a:lnTo>
                  <a:lnTo>
                    <a:pt x="525" y="380"/>
                  </a:lnTo>
                  <a:lnTo>
                    <a:pt x="524" y="382"/>
                  </a:lnTo>
                  <a:lnTo>
                    <a:pt x="524" y="382"/>
                  </a:lnTo>
                  <a:lnTo>
                    <a:pt x="522" y="382"/>
                  </a:lnTo>
                  <a:lnTo>
                    <a:pt x="522" y="382"/>
                  </a:lnTo>
                  <a:lnTo>
                    <a:pt x="520" y="380"/>
                  </a:lnTo>
                  <a:lnTo>
                    <a:pt x="520" y="379"/>
                  </a:lnTo>
                  <a:lnTo>
                    <a:pt x="519" y="379"/>
                  </a:lnTo>
                  <a:lnTo>
                    <a:pt x="517" y="379"/>
                  </a:lnTo>
                  <a:lnTo>
                    <a:pt x="517" y="377"/>
                  </a:lnTo>
                  <a:lnTo>
                    <a:pt x="517" y="377"/>
                  </a:lnTo>
                  <a:lnTo>
                    <a:pt x="516" y="377"/>
                  </a:lnTo>
                  <a:lnTo>
                    <a:pt x="516" y="375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6" y="374"/>
                  </a:lnTo>
                  <a:lnTo>
                    <a:pt x="514" y="374"/>
                  </a:lnTo>
                  <a:lnTo>
                    <a:pt x="514" y="375"/>
                  </a:lnTo>
                  <a:lnTo>
                    <a:pt x="514" y="375"/>
                  </a:lnTo>
                  <a:lnTo>
                    <a:pt x="512" y="375"/>
                  </a:lnTo>
                  <a:lnTo>
                    <a:pt x="511" y="372"/>
                  </a:lnTo>
                  <a:lnTo>
                    <a:pt x="509" y="371"/>
                  </a:lnTo>
                  <a:lnTo>
                    <a:pt x="508" y="371"/>
                  </a:lnTo>
                  <a:lnTo>
                    <a:pt x="509" y="369"/>
                  </a:lnTo>
                  <a:lnTo>
                    <a:pt x="509" y="369"/>
                  </a:lnTo>
                  <a:lnTo>
                    <a:pt x="511" y="369"/>
                  </a:lnTo>
                  <a:lnTo>
                    <a:pt x="511" y="369"/>
                  </a:lnTo>
                  <a:lnTo>
                    <a:pt x="509" y="366"/>
                  </a:lnTo>
                  <a:lnTo>
                    <a:pt x="509" y="366"/>
                  </a:lnTo>
                  <a:lnTo>
                    <a:pt x="509" y="364"/>
                  </a:lnTo>
                  <a:lnTo>
                    <a:pt x="509" y="364"/>
                  </a:lnTo>
                  <a:lnTo>
                    <a:pt x="506" y="364"/>
                  </a:lnTo>
                  <a:lnTo>
                    <a:pt x="506" y="364"/>
                  </a:lnTo>
                  <a:lnTo>
                    <a:pt x="505" y="363"/>
                  </a:lnTo>
                  <a:lnTo>
                    <a:pt x="505" y="363"/>
                  </a:lnTo>
                  <a:lnTo>
                    <a:pt x="503" y="363"/>
                  </a:lnTo>
                  <a:lnTo>
                    <a:pt x="501" y="363"/>
                  </a:lnTo>
                  <a:lnTo>
                    <a:pt x="501" y="361"/>
                  </a:lnTo>
                  <a:lnTo>
                    <a:pt x="500" y="361"/>
                  </a:lnTo>
                  <a:lnTo>
                    <a:pt x="500" y="360"/>
                  </a:lnTo>
                  <a:lnTo>
                    <a:pt x="501" y="360"/>
                  </a:lnTo>
                  <a:lnTo>
                    <a:pt x="503" y="360"/>
                  </a:lnTo>
                  <a:lnTo>
                    <a:pt x="503" y="361"/>
                  </a:lnTo>
                  <a:lnTo>
                    <a:pt x="505" y="361"/>
                  </a:lnTo>
                  <a:lnTo>
                    <a:pt x="506" y="360"/>
                  </a:lnTo>
                  <a:lnTo>
                    <a:pt x="506" y="358"/>
                  </a:lnTo>
                  <a:lnTo>
                    <a:pt x="506" y="358"/>
                  </a:lnTo>
                  <a:lnTo>
                    <a:pt x="506" y="356"/>
                  </a:lnTo>
                  <a:lnTo>
                    <a:pt x="506" y="356"/>
                  </a:lnTo>
                  <a:lnTo>
                    <a:pt x="505" y="355"/>
                  </a:lnTo>
                  <a:lnTo>
                    <a:pt x="503" y="356"/>
                  </a:lnTo>
                  <a:lnTo>
                    <a:pt x="500" y="358"/>
                  </a:lnTo>
                  <a:lnTo>
                    <a:pt x="500" y="356"/>
                  </a:lnTo>
                  <a:lnTo>
                    <a:pt x="500" y="356"/>
                  </a:lnTo>
                  <a:lnTo>
                    <a:pt x="501" y="355"/>
                  </a:lnTo>
                  <a:lnTo>
                    <a:pt x="503" y="353"/>
                  </a:lnTo>
                  <a:lnTo>
                    <a:pt x="503" y="353"/>
                  </a:lnTo>
                  <a:lnTo>
                    <a:pt x="501" y="352"/>
                  </a:lnTo>
                  <a:lnTo>
                    <a:pt x="501" y="350"/>
                  </a:lnTo>
                  <a:lnTo>
                    <a:pt x="501" y="350"/>
                  </a:lnTo>
                  <a:close/>
                  <a:moveTo>
                    <a:pt x="511" y="347"/>
                  </a:moveTo>
                  <a:lnTo>
                    <a:pt x="514" y="347"/>
                  </a:lnTo>
                  <a:lnTo>
                    <a:pt x="516" y="347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49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6" y="350"/>
                  </a:lnTo>
                  <a:lnTo>
                    <a:pt x="514" y="352"/>
                  </a:lnTo>
                  <a:lnTo>
                    <a:pt x="512" y="352"/>
                  </a:lnTo>
                  <a:lnTo>
                    <a:pt x="511" y="352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11" y="347"/>
                  </a:lnTo>
                  <a:lnTo>
                    <a:pt x="511" y="347"/>
                  </a:lnTo>
                  <a:close/>
                  <a:moveTo>
                    <a:pt x="519" y="345"/>
                  </a:moveTo>
                  <a:lnTo>
                    <a:pt x="520" y="347"/>
                  </a:lnTo>
                  <a:lnTo>
                    <a:pt x="522" y="349"/>
                  </a:lnTo>
                  <a:lnTo>
                    <a:pt x="524" y="352"/>
                  </a:lnTo>
                  <a:lnTo>
                    <a:pt x="524" y="353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2" y="358"/>
                  </a:lnTo>
                  <a:lnTo>
                    <a:pt x="520" y="358"/>
                  </a:lnTo>
                  <a:lnTo>
                    <a:pt x="519" y="358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6"/>
                  </a:lnTo>
                  <a:lnTo>
                    <a:pt x="519" y="355"/>
                  </a:lnTo>
                  <a:lnTo>
                    <a:pt x="516" y="355"/>
                  </a:lnTo>
                  <a:lnTo>
                    <a:pt x="516" y="355"/>
                  </a:lnTo>
                  <a:lnTo>
                    <a:pt x="514" y="353"/>
                  </a:lnTo>
                  <a:lnTo>
                    <a:pt x="514" y="352"/>
                  </a:lnTo>
                  <a:lnTo>
                    <a:pt x="514" y="352"/>
                  </a:lnTo>
                  <a:lnTo>
                    <a:pt x="516" y="352"/>
                  </a:lnTo>
                  <a:lnTo>
                    <a:pt x="517" y="350"/>
                  </a:lnTo>
                  <a:lnTo>
                    <a:pt x="517" y="350"/>
                  </a:lnTo>
                  <a:lnTo>
                    <a:pt x="519" y="345"/>
                  </a:lnTo>
                  <a:close/>
                  <a:moveTo>
                    <a:pt x="199" y="344"/>
                  </a:moveTo>
                  <a:lnTo>
                    <a:pt x="200" y="344"/>
                  </a:lnTo>
                  <a:lnTo>
                    <a:pt x="200" y="344"/>
                  </a:lnTo>
                  <a:lnTo>
                    <a:pt x="199" y="345"/>
                  </a:lnTo>
                  <a:lnTo>
                    <a:pt x="197" y="347"/>
                  </a:lnTo>
                  <a:lnTo>
                    <a:pt x="196" y="349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7"/>
                  </a:lnTo>
                  <a:lnTo>
                    <a:pt x="196" y="345"/>
                  </a:lnTo>
                  <a:lnTo>
                    <a:pt x="197" y="345"/>
                  </a:lnTo>
                  <a:lnTo>
                    <a:pt x="199" y="344"/>
                  </a:lnTo>
                  <a:close/>
                  <a:moveTo>
                    <a:pt x="203" y="344"/>
                  </a:moveTo>
                  <a:lnTo>
                    <a:pt x="205" y="344"/>
                  </a:lnTo>
                  <a:lnTo>
                    <a:pt x="205" y="344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5" y="345"/>
                  </a:lnTo>
                  <a:lnTo>
                    <a:pt x="203" y="345"/>
                  </a:lnTo>
                  <a:lnTo>
                    <a:pt x="203" y="345"/>
                  </a:lnTo>
                  <a:lnTo>
                    <a:pt x="202" y="345"/>
                  </a:lnTo>
                  <a:lnTo>
                    <a:pt x="202" y="345"/>
                  </a:lnTo>
                  <a:lnTo>
                    <a:pt x="203" y="344"/>
                  </a:lnTo>
                  <a:close/>
                  <a:moveTo>
                    <a:pt x="5183" y="344"/>
                  </a:moveTo>
                  <a:lnTo>
                    <a:pt x="5185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6" y="344"/>
                  </a:lnTo>
                  <a:lnTo>
                    <a:pt x="5185" y="345"/>
                  </a:lnTo>
                  <a:lnTo>
                    <a:pt x="5185" y="345"/>
                  </a:lnTo>
                  <a:lnTo>
                    <a:pt x="5183" y="344"/>
                  </a:lnTo>
                  <a:lnTo>
                    <a:pt x="5183" y="344"/>
                  </a:lnTo>
                  <a:close/>
                  <a:moveTo>
                    <a:pt x="512" y="341"/>
                  </a:moveTo>
                  <a:lnTo>
                    <a:pt x="516" y="342"/>
                  </a:lnTo>
                  <a:lnTo>
                    <a:pt x="516" y="344"/>
                  </a:lnTo>
                  <a:lnTo>
                    <a:pt x="516" y="344"/>
                  </a:lnTo>
                  <a:lnTo>
                    <a:pt x="516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4" y="345"/>
                  </a:lnTo>
                  <a:lnTo>
                    <a:pt x="512" y="345"/>
                  </a:lnTo>
                  <a:lnTo>
                    <a:pt x="511" y="345"/>
                  </a:lnTo>
                  <a:lnTo>
                    <a:pt x="511" y="345"/>
                  </a:lnTo>
                  <a:lnTo>
                    <a:pt x="511" y="344"/>
                  </a:lnTo>
                  <a:lnTo>
                    <a:pt x="511" y="344"/>
                  </a:lnTo>
                  <a:lnTo>
                    <a:pt x="512" y="342"/>
                  </a:lnTo>
                  <a:lnTo>
                    <a:pt x="512" y="341"/>
                  </a:lnTo>
                  <a:close/>
                  <a:moveTo>
                    <a:pt x="494" y="338"/>
                  </a:moveTo>
                  <a:lnTo>
                    <a:pt x="495" y="338"/>
                  </a:lnTo>
                  <a:lnTo>
                    <a:pt x="495" y="339"/>
                  </a:lnTo>
                  <a:lnTo>
                    <a:pt x="495" y="339"/>
                  </a:lnTo>
                  <a:lnTo>
                    <a:pt x="497" y="341"/>
                  </a:lnTo>
                  <a:lnTo>
                    <a:pt x="498" y="341"/>
                  </a:lnTo>
                  <a:lnTo>
                    <a:pt x="498" y="341"/>
                  </a:lnTo>
                  <a:lnTo>
                    <a:pt x="500" y="342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8" y="344"/>
                  </a:lnTo>
                  <a:lnTo>
                    <a:pt x="497" y="347"/>
                  </a:lnTo>
                  <a:lnTo>
                    <a:pt x="498" y="349"/>
                  </a:lnTo>
                  <a:lnTo>
                    <a:pt x="497" y="350"/>
                  </a:lnTo>
                  <a:lnTo>
                    <a:pt x="497" y="352"/>
                  </a:lnTo>
                  <a:lnTo>
                    <a:pt x="497" y="353"/>
                  </a:lnTo>
                  <a:lnTo>
                    <a:pt x="497" y="355"/>
                  </a:lnTo>
                  <a:lnTo>
                    <a:pt x="495" y="355"/>
                  </a:lnTo>
                  <a:lnTo>
                    <a:pt x="495" y="353"/>
                  </a:lnTo>
                  <a:lnTo>
                    <a:pt x="495" y="353"/>
                  </a:lnTo>
                  <a:lnTo>
                    <a:pt x="494" y="355"/>
                  </a:lnTo>
                  <a:lnTo>
                    <a:pt x="494" y="355"/>
                  </a:lnTo>
                  <a:lnTo>
                    <a:pt x="492" y="352"/>
                  </a:lnTo>
                  <a:lnTo>
                    <a:pt x="494" y="349"/>
                  </a:lnTo>
                  <a:lnTo>
                    <a:pt x="495" y="347"/>
                  </a:lnTo>
                  <a:lnTo>
                    <a:pt x="494" y="345"/>
                  </a:lnTo>
                  <a:lnTo>
                    <a:pt x="492" y="344"/>
                  </a:lnTo>
                  <a:lnTo>
                    <a:pt x="492" y="344"/>
                  </a:lnTo>
                  <a:lnTo>
                    <a:pt x="490" y="342"/>
                  </a:lnTo>
                  <a:lnTo>
                    <a:pt x="490" y="341"/>
                  </a:lnTo>
                  <a:lnTo>
                    <a:pt x="490" y="339"/>
                  </a:lnTo>
                  <a:lnTo>
                    <a:pt x="492" y="338"/>
                  </a:lnTo>
                  <a:lnTo>
                    <a:pt x="494" y="338"/>
                  </a:lnTo>
                  <a:close/>
                  <a:moveTo>
                    <a:pt x="498" y="334"/>
                  </a:moveTo>
                  <a:lnTo>
                    <a:pt x="500" y="334"/>
                  </a:lnTo>
                  <a:lnTo>
                    <a:pt x="505" y="336"/>
                  </a:lnTo>
                  <a:lnTo>
                    <a:pt x="506" y="336"/>
                  </a:lnTo>
                  <a:lnTo>
                    <a:pt x="506" y="336"/>
                  </a:lnTo>
                  <a:lnTo>
                    <a:pt x="508" y="336"/>
                  </a:lnTo>
                  <a:lnTo>
                    <a:pt x="509" y="336"/>
                  </a:lnTo>
                  <a:lnTo>
                    <a:pt x="511" y="338"/>
                  </a:lnTo>
                  <a:lnTo>
                    <a:pt x="511" y="338"/>
                  </a:lnTo>
                  <a:lnTo>
                    <a:pt x="511" y="339"/>
                  </a:lnTo>
                  <a:lnTo>
                    <a:pt x="511" y="341"/>
                  </a:lnTo>
                  <a:lnTo>
                    <a:pt x="511" y="342"/>
                  </a:lnTo>
                  <a:lnTo>
                    <a:pt x="511" y="342"/>
                  </a:lnTo>
                  <a:lnTo>
                    <a:pt x="511" y="344"/>
                  </a:lnTo>
                  <a:lnTo>
                    <a:pt x="509" y="344"/>
                  </a:lnTo>
                  <a:lnTo>
                    <a:pt x="509" y="344"/>
                  </a:lnTo>
                  <a:lnTo>
                    <a:pt x="508" y="342"/>
                  </a:lnTo>
                  <a:lnTo>
                    <a:pt x="506" y="341"/>
                  </a:lnTo>
                  <a:lnTo>
                    <a:pt x="505" y="339"/>
                  </a:lnTo>
                  <a:lnTo>
                    <a:pt x="505" y="339"/>
                  </a:lnTo>
                  <a:lnTo>
                    <a:pt x="506" y="341"/>
                  </a:lnTo>
                  <a:lnTo>
                    <a:pt x="506" y="341"/>
                  </a:lnTo>
                  <a:lnTo>
                    <a:pt x="506" y="342"/>
                  </a:lnTo>
                  <a:lnTo>
                    <a:pt x="508" y="344"/>
                  </a:lnTo>
                  <a:lnTo>
                    <a:pt x="508" y="344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5"/>
                  </a:lnTo>
                  <a:lnTo>
                    <a:pt x="508" y="347"/>
                  </a:lnTo>
                  <a:lnTo>
                    <a:pt x="508" y="347"/>
                  </a:lnTo>
                  <a:lnTo>
                    <a:pt x="505" y="347"/>
                  </a:lnTo>
                  <a:lnTo>
                    <a:pt x="503" y="347"/>
                  </a:lnTo>
                  <a:lnTo>
                    <a:pt x="501" y="347"/>
                  </a:lnTo>
                  <a:lnTo>
                    <a:pt x="501" y="347"/>
                  </a:lnTo>
                  <a:lnTo>
                    <a:pt x="501" y="345"/>
                  </a:lnTo>
                  <a:lnTo>
                    <a:pt x="500" y="344"/>
                  </a:lnTo>
                  <a:lnTo>
                    <a:pt x="500" y="342"/>
                  </a:lnTo>
                  <a:lnTo>
                    <a:pt x="500" y="341"/>
                  </a:lnTo>
                  <a:lnTo>
                    <a:pt x="500" y="339"/>
                  </a:lnTo>
                  <a:lnTo>
                    <a:pt x="498" y="338"/>
                  </a:lnTo>
                  <a:lnTo>
                    <a:pt x="497" y="336"/>
                  </a:lnTo>
                  <a:lnTo>
                    <a:pt x="497" y="336"/>
                  </a:lnTo>
                  <a:lnTo>
                    <a:pt x="497" y="334"/>
                  </a:lnTo>
                  <a:lnTo>
                    <a:pt x="498" y="334"/>
                  </a:lnTo>
                  <a:close/>
                  <a:moveTo>
                    <a:pt x="218" y="331"/>
                  </a:move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2" y="333"/>
                  </a:lnTo>
                  <a:lnTo>
                    <a:pt x="221" y="333"/>
                  </a:lnTo>
                  <a:lnTo>
                    <a:pt x="219" y="334"/>
                  </a:lnTo>
                  <a:lnTo>
                    <a:pt x="219" y="334"/>
                  </a:lnTo>
                  <a:lnTo>
                    <a:pt x="218" y="336"/>
                  </a:lnTo>
                  <a:lnTo>
                    <a:pt x="216" y="336"/>
                  </a:lnTo>
                  <a:lnTo>
                    <a:pt x="216" y="334"/>
                  </a:lnTo>
                  <a:lnTo>
                    <a:pt x="216" y="333"/>
                  </a:lnTo>
                  <a:lnTo>
                    <a:pt x="218" y="331"/>
                  </a:lnTo>
                  <a:close/>
                  <a:moveTo>
                    <a:pt x="5178" y="331"/>
                  </a:moveTo>
                  <a:lnTo>
                    <a:pt x="5177" y="331"/>
                  </a:lnTo>
                  <a:lnTo>
                    <a:pt x="5175" y="333"/>
                  </a:lnTo>
                  <a:lnTo>
                    <a:pt x="5174" y="333"/>
                  </a:lnTo>
                  <a:lnTo>
                    <a:pt x="5174" y="331"/>
                  </a:lnTo>
                  <a:lnTo>
                    <a:pt x="5174" y="331"/>
                  </a:lnTo>
                  <a:lnTo>
                    <a:pt x="5178" y="331"/>
                  </a:lnTo>
                  <a:close/>
                  <a:moveTo>
                    <a:pt x="475" y="325"/>
                  </a:moveTo>
                  <a:lnTo>
                    <a:pt x="476" y="325"/>
                  </a:lnTo>
                  <a:lnTo>
                    <a:pt x="479" y="327"/>
                  </a:lnTo>
                  <a:lnTo>
                    <a:pt x="481" y="327"/>
                  </a:lnTo>
                  <a:lnTo>
                    <a:pt x="481" y="328"/>
                  </a:lnTo>
                  <a:lnTo>
                    <a:pt x="483" y="331"/>
                  </a:lnTo>
                  <a:lnTo>
                    <a:pt x="484" y="333"/>
                  </a:lnTo>
                  <a:lnTo>
                    <a:pt x="484" y="334"/>
                  </a:lnTo>
                  <a:lnTo>
                    <a:pt x="486" y="339"/>
                  </a:lnTo>
                  <a:lnTo>
                    <a:pt x="487" y="341"/>
                  </a:lnTo>
                  <a:lnTo>
                    <a:pt x="487" y="342"/>
                  </a:lnTo>
                  <a:lnTo>
                    <a:pt x="487" y="344"/>
                  </a:lnTo>
                  <a:lnTo>
                    <a:pt x="487" y="344"/>
                  </a:lnTo>
                  <a:lnTo>
                    <a:pt x="486" y="345"/>
                  </a:lnTo>
                  <a:lnTo>
                    <a:pt x="486" y="345"/>
                  </a:lnTo>
                  <a:lnTo>
                    <a:pt x="487" y="347"/>
                  </a:lnTo>
                  <a:lnTo>
                    <a:pt x="487" y="350"/>
                  </a:lnTo>
                  <a:lnTo>
                    <a:pt x="486" y="352"/>
                  </a:lnTo>
                  <a:lnTo>
                    <a:pt x="486" y="352"/>
                  </a:lnTo>
                  <a:lnTo>
                    <a:pt x="484" y="352"/>
                  </a:lnTo>
                  <a:lnTo>
                    <a:pt x="484" y="350"/>
                  </a:lnTo>
                  <a:lnTo>
                    <a:pt x="484" y="350"/>
                  </a:lnTo>
                  <a:lnTo>
                    <a:pt x="483" y="347"/>
                  </a:lnTo>
                  <a:lnTo>
                    <a:pt x="481" y="345"/>
                  </a:lnTo>
                  <a:lnTo>
                    <a:pt x="481" y="345"/>
                  </a:lnTo>
                  <a:lnTo>
                    <a:pt x="481" y="344"/>
                  </a:lnTo>
                  <a:lnTo>
                    <a:pt x="483" y="344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3" y="342"/>
                  </a:lnTo>
                  <a:lnTo>
                    <a:pt x="481" y="342"/>
                  </a:lnTo>
                  <a:lnTo>
                    <a:pt x="479" y="342"/>
                  </a:lnTo>
                  <a:lnTo>
                    <a:pt x="479" y="341"/>
                  </a:lnTo>
                  <a:lnTo>
                    <a:pt x="479" y="339"/>
                  </a:lnTo>
                  <a:lnTo>
                    <a:pt x="479" y="339"/>
                  </a:lnTo>
                  <a:lnTo>
                    <a:pt x="478" y="341"/>
                  </a:lnTo>
                  <a:lnTo>
                    <a:pt x="476" y="339"/>
                  </a:lnTo>
                  <a:lnTo>
                    <a:pt x="476" y="339"/>
                  </a:lnTo>
                  <a:lnTo>
                    <a:pt x="476" y="338"/>
                  </a:lnTo>
                  <a:lnTo>
                    <a:pt x="476" y="338"/>
                  </a:lnTo>
                  <a:lnTo>
                    <a:pt x="478" y="336"/>
                  </a:lnTo>
                  <a:lnTo>
                    <a:pt x="478" y="334"/>
                  </a:lnTo>
                  <a:lnTo>
                    <a:pt x="478" y="334"/>
                  </a:lnTo>
                  <a:lnTo>
                    <a:pt x="476" y="334"/>
                  </a:lnTo>
                  <a:lnTo>
                    <a:pt x="476" y="331"/>
                  </a:lnTo>
                  <a:lnTo>
                    <a:pt x="475" y="331"/>
                  </a:lnTo>
                  <a:lnTo>
                    <a:pt x="475" y="331"/>
                  </a:lnTo>
                  <a:lnTo>
                    <a:pt x="473" y="334"/>
                  </a:lnTo>
                  <a:lnTo>
                    <a:pt x="471" y="334"/>
                  </a:lnTo>
                  <a:lnTo>
                    <a:pt x="470" y="336"/>
                  </a:lnTo>
                  <a:lnTo>
                    <a:pt x="470" y="334"/>
                  </a:lnTo>
                  <a:lnTo>
                    <a:pt x="470" y="334"/>
                  </a:lnTo>
                  <a:lnTo>
                    <a:pt x="470" y="331"/>
                  </a:lnTo>
                  <a:lnTo>
                    <a:pt x="470" y="330"/>
                  </a:lnTo>
                  <a:lnTo>
                    <a:pt x="470" y="330"/>
                  </a:lnTo>
                  <a:lnTo>
                    <a:pt x="471" y="330"/>
                  </a:lnTo>
                  <a:lnTo>
                    <a:pt x="471" y="328"/>
                  </a:lnTo>
                  <a:lnTo>
                    <a:pt x="473" y="328"/>
                  </a:lnTo>
                  <a:lnTo>
                    <a:pt x="473" y="327"/>
                  </a:lnTo>
                  <a:lnTo>
                    <a:pt x="475" y="325"/>
                  </a:lnTo>
                  <a:lnTo>
                    <a:pt x="475" y="325"/>
                  </a:lnTo>
                  <a:close/>
                  <a:moveTo>
                    <a:pt x="214" y="316"/>
                  </a:moveTo>
                  <a:lnTo>
                    <a:pt x="216" y="317"/>
                  </a:lnTo>
                  <a:lnTo>
                    <a:pt x="216" y="317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4" y="317"/>
                  </a:lnTo>
                  <a:lnTo>
                    <a:pt x="213" y="316"/>
                  </a:lnTo>
                  <a:lnTo>
                    <a:pt x="213" y="316"/>
                  </a:lnTo>
                  <a:lnTo>
                    <a:pt x="214" y="316"/>
                  </a:lnTo>
                  <a:close/>
                  <a:moveTo>
                    <a:pt x="219" y="316"/>
                  </a:moveTo>
                  <a:lnTo>
                    <a:pt x="222" y="317"/>
                  </a:lnTo>
                  <a:lnTo>
                    <a:pt x="224" y="317"/>
                  </a:lnTo>
                  <a:lnTo>
                    <a:pt x="222" y="319"/>
                  </a:lnTo>
                  <a:lnTo>
                    <a:pt x="222" y="320"/>
                  </a:lnTo>
                  <a:lnTo>
                    <a:pt x="224" y="320"/>
                  </a:lnTo>
                  <a:lnTo>
                    <a:pt x="225" y="319"/>
                  </a:lnTo>
                  <a:lnTo>
                    <a:pt x="227" y="319"/>
                  </a:lnTo>
                  <a:lnTo>
                    <a:pt x="229" y="319"/>
                  </a:lnTo>
                  <a:lnTo>
                    <a:pt x="229" y="319"/>
                  </a:lnTo>
                  <a:lnTo>
                    <a:pt x="230" y="319"/>
                  </a:lnTo>
                  <a:lnTo>
                    <a:pt x="229" y="320"/>
                  </a:lnTo>
                  <a:lnTo>
                    <a:pt x="229" y="320"/>
                  </a:lnTo>
                  <a:lnTo>
                    <a:pt x="229" y="322"/>
                  </a:lnTo>
                  <a:lnTo>
                    <a:pt x="230" y="322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2" y="323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30" y="327"/>
                  </a:lnTo>
                  <a:lnTo>
                    <a:pt x="227" y="327"/>
                  </a:lnTo>
                  <a:lnTo>
                    <a:pt x="224" y="325"/>
                  </a:lnTo>
                  <a:lnTo>
                    <a:pt x="222" y="325"/>
                  </a:lnTo>
                  <a:lnTo>
                    <a:pt x="222" y="325"/>
                  </a:lnTo>
                  <a:lnTo>
                    <a:pt x="221" y="327"/>
                  </a:lnTo>
                  <a:lnTo>
                    <a:pt x="222" y="327"/>
                  </a:lnTo>
                  <a:lnTo>
                    <a:pt x="224" y="327"/>
                  </a:lnTo>
                  <a:lnTo>
                    <a:pt x="225" y="327"/>
                  </a:lnTo>
                  <a:lnTo>
                    <a:pt x="225" y="328"/>
                  </a:lnTo>
                  <a:lnTo>
                    <a:pt x="225" y="328"/>
                  </a:lnTo>
                  <a:lnTo>
                    <a:pt x="225" y="330"/>
                  </a:lnTo>
                  <a:lnTo>
                    <a:pt x="224" y="330"/>
                  </a:lnTo>
                  <a:lnTo>
                    <a:pt x="222" y="330"/>
                  </a:lnTo>
                  <a:lnTo>
                    <a:pt x="221" y="330"/>
                  </a:lnTo>
                  <a:lnTo>
                    <a:pt x="221" y="331"/>
                  </a:lnTo>
                  <a:lnTo>
                    <a:pt x="218" y="331"/>
                  </a:lnTo>
                  <a:lnTo>
                    <a:pt x="214" y="333"/>
                  </a:lnTo>
                  <a:lnTo>
                    <a:pt x="214" y="333"/>
                  </a:lnTo>
                  <a:lnTo>
                    <a:pt x="213" y="334"/>
                  </a:lnTo>
                  <a:lnTo>
                    <a:pt x="213" y="334"/>
                  </a:lnTo>
                  <a:lnTo>
                    <a:pt x="210" y="334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1" y="336"/>
                  </a:lnTo>
                  <a:lnTo>
                    <a:pt x="210" y="339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7" y="341"/>
                  </a:lnTo>
                  <a:lnTo>
                    <a:pt x="205" y="339"/>
                  </a:lnTo>
                  <a:lnTo>
                    <a:pt x="205" y="339"/>
                  </a:lnTo>
                  <a:lnTo>
                    <a:pt x="210" y="336"/>
                  </a:lnTo>
                  <a:lnTo>
                    <a:pt x="210" y="336"/>
                  </a:lnTo>
                  <a:lnTo>
                    <a:pt x="208" y="336"/>
                  </a:lnTo>
                  <a:lnTo>
                    <a:pt x="207" y="334"/>
                  </a:lnTo>
                  <a:lnTo>
                    <a:pt x="205" y="336"/>
                  </a:lnTo>
                  <a:lnTo>
                    <a:pt x="205" y="336"/>
                  </a:lnTo>
                  <a:lnTo>
                    <a:pt x="205" y="334"/>
                  </a:lnTo>
                  <a:lnTo>
                    <a:pt x="207" y="333"/>
                  </a:lnTo>
                  <a:lnTo>
                    <a:pt x="207" y="333"/>
                  </a:lnTo>
                  <a:lnTo>
                    <a:pt x="205" y="333"/>
                  </a:lnTo>
                  <a:lnTo>
                    <a:pt x="205" y="333"/>
                  </a:lnTo>
                  <a:lnTo>
                    <a:pt x="203" y="333"/>
                  </a:lnTo>
                  <a:lnTo>
                    <a:pt x="202" y="333"/>
                  </a:lnTo>
                  <a:lnTo>
                    <a:pt x="202" y="333"/>
                  </a:lnTo>
                  <a:lnTo>
                    <a:pt x="200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4"/>
                  </a:lnTo>
                  <a:lnTo>
                    <a:pt x="203" y="336"/>
                  </a:lnTo>
                  <a:lnTo>
                    <a:pt x="203" y="336"/>
                  </a:lnTo>
                  <a:lnTo>
                    <a:pt x="203" y="338"/>
                  </a:lnTo>
                  <a:lnTo>
                    <a:pt x="202" y="338"/>
                  </a:lnTo>
                  <a:lnTo>
                    <a:pt x="199" y="334"/>
                  </a:lnTo>
                  <a:lnTo>
                    <a:pt x="199" y="331"/>
                  </a:lnTo>
                  <a:lnTo>
                    <a:pt x="197" y="328"/>
                  </a:lnTo>
                  <a:lnTo>
                    <a:pt x="196" y="328"/>
                  </a:lnTo>
                  <a:lnTo>
                    <a:pt x="197" y="327"/>
                  </a:lnTo>
                  <a:lnTo>
                    <a:pt x="199" y="325"/>
                  </a:lnTo>
                  <a:lnTo>
                    <a:pt x="200" y="323"/>
                  </a:lnTo>
                  <a:lnTo>
                    <a:pt x="202" y="322"/>
                  </a:lnTo>
                  <a:lnTo>
                    <a:pt x="203" y="322"/>
                  </a:lnTo>
                  <a:lnTo>
                    <a:pt x="205" y="322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3"/>
                  </a:lnTo>
                  <a:lnTo>
                    <a:pt x="207" y="325"/>
                  </a:lnTo>
                  <a:lnTo>
                    <a:pt x="207" y="325"/>
                  </a:lnTo>
                  <a:lnTo>
                    <a:pt x="208" y="327"/>
                  </a:lnTo>
                  <a:lnTo>
                    <a:pt x="210" y="328"/>
                  </a:lnTo>
                  <a:lnTo>
                    <a:pt x="210" y="330"/>
                  </a:lnTo>
                  <a:lnTo>
                    <a:pt x="211" y="330"/>
                  </a:lnTo>
                  <a:lnTo>
                    <a:pt x="210" y="328"/>
                  </a:lnTo>
                  <a:lnTo>
                    <a:pt x="210" y="327"/>
                  </a:lnTo>
                  <a:lnTo>
                    <a:pt x="210" y="323"/>
                  </a:lnTo>
                  <a:lnTo>
                    <a:pt x="208" y="323"/>
                  </a:lnTo>
                  <a:lnTo>
                    <a:pt x="210" y="322"/>
                  </a:lnTo>
                  <a:lnTo>
                    <a:pt x="211" y="322"/>
                  </a:lnTo>
                  <a:lnTo>
                    <a:pt x="211" y="322"/>
                  </a:lnTo>
                  <a:lnTo>
                    <a:pt x="210" y="320"/>
                  </a:lnTo>
                  <a:lnTo>
                    <a:pt x="208" y="320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08" y="319"/>
                  </a:lnTo>
                  <a:lnTo>
                    <a:pt x="210" y="317"/>
                  </a:lnTo>
                  <a:lnTo>
                    <a:pt x="210" y="317"/>
                  </a:lnTo>
                  <a:lnTo>
                    <a:pt x="211" y="317"/>
                  </a:lnTo>
                  <a:lnTo>
                    <a:pt x="211" y="319"/>
                  </a:lnTo>
                  <a:lnTo>
                    <a:pt x="213" y="320"/>
                  </a:lnTo>
                  <a:lnTo>
                    <a:pt x="213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4" y="320"/>
                  </a:lnTo>
                  <a:lnTo>
                    <a:pt x="216" y="319"/>
                  </a:lnTo>
                  <a:lnTo>
                    <a:pt x="216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8" y="319"/>
                  </a:lnTo>
                  <a:lnTo>
                    <a:pt x="219" y="317"/>
                  </a:lnTo>
                  <a:lnTo>
                    <a:pt x="219" y="317"/>
                  </a:lnTo>
                  <a:lnTo>
                    <a:pt x="218" y="316"/>
                  </a:lnTo>
                  <a:lnTo>
                    <a:pt x="219" y="316"/>
                  </a:lnTo>
                  <a:close/>
                  <a:moveTo>
                    <a:pt x="470" y="309"/>
                  </a:moveTo>
                  <a:lnTo>
                    <a:pt x="470" y="309"/>
                  </a:lnTo>
                  <a:lnTo>
                    <a:pt x="473" y="312"/>
                  </a:lnTo>
                  <a:lnTo>
                    <a:pt x="473" y="312"/>
                  </a:lnTo>
                  <a:lnTo>
                    <a:pt x="473" y="314"/>
                  </a:lnTo>
                  <a:lnTo>
                    <a:pt x="471" y="314"/>
                  </a:lnTo>
                  <a:lnTo>
                    <a:pt x="471" y="316"/>
                  </a:lnTo>
                  <a:lnTo>
                    <a:pt x="473" y="316"/>
                  </a:lnTo>
                  <a:lnTo>
                    <a:pt x="473" y="316"/>
                  </a:lnTo>
                  <a:lnTo>
                    <a:pt x="475" y="312"/>
                  </a:lnTo>
                  <a:lnTo>
                    <a:pt x="476" y="312"/>
                  </a:lnTo>
                  <a:lnTo>
                    <a:pt x="476" y="312"/>
                  </a:lnTo>
                  <a:lnTo>
                    <a:pt x="479" y="312"/>
                  </a:lnTo>
                  <a:lnTo>
                    <a:pt x="481" y="314"/>
                  </a:lnTo>
                  <a:lnTo>
                    <a:pt x="483" y="314"/>
                  </a:lnTo>
                  <a:lnTo>
                    <a:pt x="483" y="316"/>
                  </a:lnTo>
                  <a:lnTo>
                    <a:pt x="481" y="319"/>
                  </a:lnTo>
                  <a:lnTo>
                    <a:pt x="479" y="319"/>
                  </a:lnTo>
                  <a:lnTo>
                    <a:pt x="479" y="319"/>
                  </a:lnTo>
                  <a:lnTo>
                    <a:pt x="478" y="319"/>
                  </a:lnTo>
                  <a:lnTo>
                    <a:pt x="476" y="320"/>
                  </a:lnTo>
                  <a:lnTo>
                    <a:pt x="478" y="320"/>
                  </a:lnTo>
                  <a:lnTo>
                    <a:pt x="481" y="320"/>
                  </a:lnTo>
                  <a:lnTo>
                    <a:pt x="483" y="322"/>
                  </a:lnTo>
                  <a:lnTo>
                    <a:pt x="483" y="323"/>
                  </a:lnTo>
                  <a:lnTo>
                    <a:pt x="483" y="327"/>
                  </a:lnTo>
                  <a:lnTo>
                    <a:pt x="479" y="325"/>
                  </a:lnTo>
                  <a:lnTo>
                    <a:pt x="478" y="323"/>
                  </a:lnTo>
                  <a:lnTo>
                    <a:pt x="475" y="322"/>
                  </a:lnTo>
                  <a:lnTo>
                    <a:pt x="473" y="322"/>
                  </a:lnTo>
                  <a:lnTo>
                    <a:pt x="473" y="322"/>
                  </a:lnTo>
                  <a:lnTo>
                    <a:pt x="471" y="323"/>
                  </a:lnTo>
                  <a:lnTo>
                    <a:pt x="473" y="327"/>
                  </a:lnTo>
                  <a:lnTo>
                    <a:pt x="471" y="327"/>
                  </a:lnTo>
                  <a:lnTo>
                    <a:pt x="468" y="327"/>
                  </a:lnTo>
                  <a:lnTo>
                    <a:pt x="467" y="325"/>
                  </a:lnTo>
                  <a:lnTo>
                    <a:pt x="465" y="322"/>
                  </a:lnTo>
                  <a:lnTo>
                    <a:pt x="462" y="319"/>
                  </a:lnTo>
                  <a:lnTo>
                    <a:pt x="460" y="317"/>
                  </a:lnTo>
                  <a:lnTo>
                    <a:pt x="459" y="316"/>
                  </a:lnTo>
                  <a:lnTo>
                    <a:pt x="459" y="314"/>
                  </a:lnTo>
                  <a:lnTo>
                    <a:pt x="459" y="312"/>
                  </a:lnTo>
                  <a:lnTo>
                    <a:pt x="460" y="312"/>
                  </a:lnTo>
                  <a:lnTo>
                    <a:pt x="462" y="312"/>
                  </a:lnTo>
                  <a:lnTo>
                    <a:pt x="462" y="311"/>
                  </a:lnTo>
                  <a:lnTo>
                    <a:pt x="464" y="312"/>
                  </a:lnTo>
                  <a:lnTo>
                    <a:pt x="465" y="312"/>
                  </a:lnTo>
                  <a:lnTo>
                    <a:pt x="465" y="312"/>
                  </a:lnTo>
                  <a:lnTo>
                    <a:pt x="465" y="311"/>
                  </a:lnTo>
                  <a:lnTo>
                    <a:pt x="467" y="311"/>
                  </a:lnTo>
                  <a:lnTo>
                    <a:pt x="467" y="311"/>
                  </a:lnTo>
                  <a:lnTo>
                    <a:pt x="468" y="309"/>
                  </a:lnTo>
                  <a:lnTo>
                    <a:pt x="470" y="309"/>
                  </a:lnTo>
                  <a:close/>
                  <a:moveTo>
                    <a:pt x="489" y="308"/>
                  </a:moveTo>
                  <a:lnTo>
                    <a:pt x="490" y="309"/>
                  </a:lnTo>
                  <a:lnTo>
                    <a:pt x="490" y="311"/>
                  </a:lnTo>
                  <a:lnTo>
                    <a:pt x="490" y="311"/>
                  </a:lnTo>
                  <a:lnTo>
                    <a:pt x="489" y="311"/>
                  </a:lnTo>
                  <a:lnTo>
                    <a:pt x="487" y="309"/>
                  </a:lnTo>
                  <a:lnTo>
                    <a:pt x="486" y="309"/>
                  </a:lnTo>
                  <a:lnTo>
                    <a:pt x="486" y="309"/>
                  </a:lnTo>
                  <a:lnTo>
                    <a:pt x="489" y="308"/>
                  </a:lnTo>
                  <a:close/>
                  <a:moveTo>
                    <a:pt x="483" y="308"/>
                  </a:moveTo>
                  <a:lnTo>
                    <a:pt x="484" y="308"/>
                  </a:lnTo>
                  <a:lnTo>
                    <a:pt x="486" y="311"/>
                  </a:lnTo>
                  <a:lnTo>
                    <a:pt x="486" y="312"/>
                  </a:lnTo>
                  <a:lnTo>
                    <a:pt x="489" y="312"/>
                  </a:lnTo>
                  <a:lnTo>
                    <a:pt x="492" y="312"/>
                  </a:lnTo>
                  <a:lnTo>
                    <a:pt x="495" y="316"/>
                  </a:lnTo>
                  <a:lnTo>
                    <a:pt x="497" y="317"/>
                  </a:lnTo>
                  <a:lnTo>
                    <a:pt x="497" y="319"/>
                  </a:lnTo>
                  <a:lnTo>
                    <a:pt x="498" y="322"/>
                  </a:lnTo>
                  <a:lnTo>
                    <a:pt x="498" y="323"/>
                  </a:lnTo>
                  <a:lnTo>
                    <a:pt x="498" y="323"/>
                  </a:lnTo>
                  <a:lnTo>
                    <a:pt x="497" y="322"/>
                  </a:lnTo>
                  <a:lnTo>
                    <a:pt x="495" y="320"/>
                  </a:lnTo>
                  <a:lnTo>
                    <a:pt x="495" y="319"/>
                  </a:lnTo>
                  <a:lnTo>
                    <a:pt x="495" y="319"/>
                  </a:lnTo>
                  <a:lnTo>
                    <a:pt x="494" y="317"/>
                  </a:lnTo>
                  <a:lnTo>
                    <a:pt x="494" y="316"/>
                  </a:lnTo>
                  <a:lnTo>
                    <a:pt x="494" y="316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4"/>
                  </a:lnTo>
                  <a:lnTo>
                    <a:pt x="492" y="316"/>
                  </a:lnTo>
                  <a:lnTo>
                    <a:pt x="492" y="317"/>
                  </a:lnTo>
                  <a:lnTo>
                    <a:pt x="495" y="322"/>
                  </a:lnTo>
                  <a:lnTo>
                    <a:pt x="497" y="323"/>
                  </a:lnTo>
                  <a:lnTo>
                    <a:pt x="497" y="323"/>
                  </a:lnTo>
                  <a:lnTo>
                    <a:pt x="497" y="325"/>
                  </a:lnTo>
                  <a:lnTo>
                    <a:pt x="497" y="327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7" y="328"/>
                  </a:lnTo>
                  <a:lnTo>
                    <a:pt x="494" y="330"/>
                  </a:lnTo>
                  <a:lnTo>
                    <a:pt x="492" y="333"/>
                  </a:lnTo>
                  <a:lnTo>
                    <a:pt x="489" y="334"/>
                  </a:lnTo>
                  <a:lnTo>
                    <a:pt x="489" y="334"/>
                  </a:lnTo>
                  <a:lnTo>
                    <a:pt x="487" y="334"/>
                  </a:lnTo>
                  <a:lnTo>
                    <a:pt x="487" y="334"/>
                  </a:lnTo>
                  <a:lnTo>
                    <a:pt x="487" y="333"/>
                  </a:lnTo>
                  <a:lnTo>
                    <a:pt x="487" y="331"/>
                  </a:lnTo>
                  <a:lnTo>
                    <a:pt x="487" y="331"/>
                  </a:lnTo>
                  <a:lnTo>
                    <a:pt x="489" y="327"/>
                  </a:lnTo>
                  <a:lnTo>
                    <a:pt x="489" y="327"/>
                  </a:lnTo>
                  <a:lnTo>
                    <a:pt x="487" y="323"/>
                  </a:lnTo>
                  <a:lnTo>
                    <a:pt x="486" y="322"/>
                  </a:lnTo>
                  <a:lnTo>
                    <a:pt x="486" y="320"/>
                  </a:lnTo>
                  <a:lnTo>
                    <a:pt x="484" y="316"/>
                  </a:lnTo>
                  <a:lnTo>
                    <a:pt x="484" y="314"/>
                  </a:lnTo>
                  <a:lnTo>
                    <a:pt x="484" y="312"/>
                  </a:lnTo>
                  <a:lnTo>
                    <a:pt x="483" y="311"/>
                  </a:lnTo>
                  <a:lnTo>
                    <a:pt x="483" y="309"/>
                  </a:lnTo>
                  <a:lnTo>
                    <a:pt x="483" y="308"/>
                  </a:lnTo>
                  <a:lnTo>
                    <a:pt x="483" y="308"/>
                  </a:lnTo>
                  <a:close/>
                  <a:moveTo>
                    <a:pt x="225" y="306"/>
                  </a:moveTo>
                  <a:lnTo>
                    <a:pt x="227" y="306"/>
                  </a:lnTo>
                  <a:lnTo>
                    <a:pt x="227" y="306"/>
                  </a:lnTo>
                  <a:lnTo>
                    <a:pt x="229" y="306"/>
                  </a:lnTo>
                  <a:lnTo>
                    <a:pt x="229" y="308"/>
                  </a:lnTo>
                  <a:lnTo>
                    <a:pt x="230" y="308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3" y="308"/>
                  </a:lnTo>
                  <a:lnTo>
                    <a:pt x="233" y="308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5" y="309"/>
                  </a:lnTo>
                  <a:lnTo>
                    <a:pt x="237" y="309"/>
                  </a:lnTo>
                  <a:lnTo>
                    <a:pt x="235" y="309"/>
                  </a:lnTo>
                  <a:lnTo>
                    <a:pt x="235" y="311"/>
                  </a:lnTo>
                  <a:lnTo>
                    <a:pt x="233" y="312"/>
                  </a:lnTo>
                  <a:lnTo>
                    <a:pt x="233" y="311"/>
                  </a:lnTo>
                  <a:lnTo>
                    <a:pt x="233" y="311"/>
                  </a:lnTo>
                  <a:lnTo>
                    <a:pt x="232" y="311"/>
                  </a:lnTo>
                  <a:lnTo>
                    <a:pt x="232" y="309"/>
                  </a:lnTo>
                  <a:lnTo>
                    <a:pt x="232" y="309"/>
                  </a:lnTo>
                  <a:lnTo>
                    <a:pt x="230" y="311"/>
                  </a:lnTo>
                  <a:lnTo>
                    <a:pt x="230" y="311"/>
                  </a:lnTo>
                  <a:lnTo>
                    <a:pt x="232" y="312"/>
                  </a:lnTo>
                  <a:lnTo>
                    <a:pt x="230" y="312"/>
                  </a:lnTo>
                  <a:lnTo>
                    <a:pt x="230" y="312"/>
                  </a:lnTo>
                  <a:lnTo>
                    <a:pt x="229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1"/>
                  </a:lnTo>
                  <a:lnTo>
                    <a:pt x="227" y="312"/>
                  </a:lnTo>
                  <a:lnTo>
                    <a:pt x="225" y="312"/>
                  </a:lnTo>
                  <a:lnTo>
                    <a:pt x="225" y="314"/>
                  </a:lnTo>
                  <a:lnTo>
                    <a:pt x="224" y="314"/>
                  </a:lnTo>
                  <a:lnTo>
                    <a:pt x="224" y="314"/>
                  </a:lnTo>
                  <a:lnTo>
                    <a:pt x="224" y="316"/>
                  </a:lnTo>
                  <a:lnTo>
                    <a:pt x="222" y="316"/>
                  </a:lnTo>
                  <a:lnTo>
                    <a:pt x="221" y="316"/>
                  </a:lnTo>
                  <a:lnTo>
                    <a:pt x="216" y="314"/>
                  </a:lnTo>
                  <a:lnTo>
                    <a:pt x="216" y="314"/>
                  </a:lnTo>
                  <a:lnTo>
                    <a:pt x="219" y="311"/>
                  </a:lnTo>
                  <a:lnTo>
                    <a:pt x="221" y="309"/>
                  </a:lnTo>
                  <a:lnTo>
                    <a:pt x="222" y="309"/>
                  </a:lnTo>
                  <a:lnTo>
                    <a:pt x="224" y="309"/>
                  </a:lnTo>
                  <a:lnTo>
                    <a:pt x="224" y="309"/>
                  </a:lnTo>
                  <a:lnTo>
                    <a:pt x="224" y="308"/>
                  </a:lnTo>
                  <a:lnTo>
                    <a:pt x="224" y="306"/>
                  </a:lnTo>
                  <a:lnTo>
                    <a:pt x="224" y="306"/>
                  </a:lnTo>
                  <a:lnTo>
                    <a:pt x="225" y="306"/>
                  </a:lnTo>
                  <a:close/>
                  <a:moveTo>
                    <a:pt x="230" y="301"/>
                  </a:move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30" y="303"/>
                  </a:lnTo>
                  <a:lnTo>
                    <a:pt x="229" y="304"/>
                  </a:lnTo>
                  <a:lnTo>
                    <a:pt x="229" y="304"/>
                  </a:lnTo>
                  <a:lnTo>
                    <a:pt x="227" y="304"/>
                  </a:lnTo>
                  <a:lnTo>
                    <a:pt x="225" y="303"/>
                  </a:lnTo>
                  <a:lnTo>
                    <a:pt x="227" y="303"/>
                  </a:lnTo>
                  <a:lnTo>
                    <a:pt x="229" y="301"/>
                  </a:lnTo>
                  <a:lnTo>
                    <a:pt x="230" y="301"/>
                  </a:lnTo>
                  <a:close/>
                  <a:moveTo>
                    <a:pt x="109" y="298"/>
                  </a:moveTo>
                  <a:lnTo>
                    <a:pt x="107" y="303"/>
                  </a:lnTo>
                  <a:lnTo>
                    <a:pt x="106" y="303"/>
                  </a:lnTo>
                  <a:lnTo>
                    <a:pt x="104" y="303"/>
                  </a:lnTo>
                  <a:lnTo>
                    <a:pt x="104" y="301"/>
                  </a:lnTo>
                  <a:lnTo>
                    <a:pt x="104" y="301"/>
                  </a:lnTo>
                  <a:lnTo>
                    <a:pt x="106" y="300"/>
                  </a:lnTo>
                  <a:lnTo>
                    <a:pt x="109" y="298"/>
                  </a:lnTo>
                  <a:lnTo>
                    <a:pt x="109" y="298"/>
                  </a:lnTo>
                  <a:close/>
                  <a:moveTo>
                    <a:pt x="347" y="271"/>
                  </a:moveTo>
                  <a:lnTo>
                    <a:pt x="347" y="273"/>
                  </a:lnTo>
                  <a:lnTo>
                    <a:pt x="345" y="275"/>
                  </a:lnTo>
                  <a:lnTo>
                    <a:pt x="342" y="276"/>
                  </a:lnTo>
                  <a:lnTo>
                    <a:pt x="342" y="276"/>
                  </a:lnTo>
                  <a:lnTo>
                    <a:pt x="344" y="275"/>
                  </a:lnTo>
                  <a:lnTo>
                    <a:pt x="345" y="273"/>
                  </a:lnTo>
                  <a:lnTo>
                    <a:pt x="345" y="273"/>
                  </a:lnTo>
                  <a:lnTo>
                    <a:pt x="347" y="271"/>
                  </a:lnTo>
                  <a:close/>
                  <a:moveTo>
                    <a:pt x="292" y="270"/>
                  </a:moveTo>
                  <a:lnTo>
                    <a:pt x="295" y="270"/>
                  </a:lnTo>
                  <a:lnTo>
                    <a:pt x="293" y="271"/>
                  </a:lnTo>
                  <a:lnTo>
                    <a:pt x="292" y="271"/>
                  </a:lnTo>
                  <a:lnTo>
                    <a:pt x="289" y="271"/>
                  </a:lnTo>
                  <a:lnTo>
                    <a:pt x="290" y="270"/>
                  </a:lnTo>
                  <a:lnTo>
                    <a:pt x="292" y="270"/>
                  </a:lnTo>
                  <a:close/>
                  <a:moveTo>
                    <a:pt x="306" y="265"/>
                  </a:moveTo>
                  <a:lnTo>
                    <a:pt x="307" y="265"/>
                  </a:lnTo>
                  <a:lnTo>
                    <a:pt x="309" y="267"/>
                  </a:lnTo>
                  <a:lnTo>
                    <a:pt x="307" y="267"/>
                  </a:lnTo>
                  <a:lnTo>
                    <a:pt x="303" y="271"/>
                  </a:lnTo>
                  <a:lnTo>
                    <a:pt x="303" y="271"/>
                  </a:lnTo>
                  <a:lnTo>
                    <a:pt x="303" y="273"/>
                  </a:lnTo>
                  <a:lnTo>
                    <a:pt x="301" y="273"/>
                  </a:lnTo>
                  <a:lnTo>
                    <a:pt x="301" y="273"/>
                  </a:lnTo>
                  <a:lnTo>
                    <a:pt x="301" y="275"/>
                  </a:lnTo>
                  <a:lnTo>
                    <a:pt x="301" y="275"/>
                  </a:lnTo>
                  <a:lnTo>
                    <a:pt x="300" y="276"/>
                  </a:lnTo>
                  <a:lnTo>
                    <a:pt x="300" y="276"/>
                  </a:lnTo>
                  <a:lnTo>
                    <a:pt x="298" y="276"/>
                  </a:lnTo>
                  <a:lnTo>
                    <a:pt x="298" y="276"/>
                  </a:lnTo>
                  <a:lnTo>
                    <a:pt x="296" y="276"/>
                  </a:lnTo>
                  <a:lnTo>
                    <a:pt x="295" y="276"/>
                  </a:lnTo>
                  <a:lnTo>
                    <a:pt x="295" y="276"/>
                  </a:lnTo>
                  <a:lnTo>
                    <a:pt x="296" y="275"/>
                  </a:lnTo>
                  <a:lnTo>
                    <a:pt x="296" y="273"/>
                  </a:lnTo>
                  <a:lnTo>
                    <a:pt x="296" y="273"/>
                  </a:lnTo>
                  <a:lnTo>
                    <a:pt x="300" y="271"/>
                  </a:lnTo>
                  <a:lnTo>
                    <a:pt x="301" y="270"/>
                  </a:lnTo>
                  <a:lnTo>
                    <a:pt x="303" y="268"/>
                  </a:lnTo>
                  <a:lnTo>
                    <a:pt x="304" y="265"/>
                  </a:lnTo>
                  <a:lnTo>
                    <a:pt x="304" y="265"/>
                  </a:lnTo>
                  <a:lnTo>
                    <a:pt x="306" y="265"/>
                  </a:lnTo>
                  <a:close/>
                  <a:moveTo>
                    <a:pt x="30" y="264"/>
                  </a:moveTo>
                  <a:lnTo>
                    <a:pt x="32" y="264"/>
                  </a:lnTo>
                  <a:lnTo>
                    <a:pt x="33" y="265"/>
                  </a:lnTo>
                  <a:lnTo>
                    <a:pt x="33" y="265"/>
                  </a:lnTo>
                  <a:lnTo>
                    <a:pt x="35" y="265"/>
                  </a:lnTo>
                  <a:lnTo>
                    <a:pt x="36" y="265"/>
                  </a:lnTo>
                  <a:lnTo>
                    <a:pt x="36" y="265"/>
                  </a:lnTo>
                  <a:lnTo>
                    <a:pt x="38" y="267"/>
                  </a:lnTo>
                  <a:lnTo>
                    <a:pt x="38" y="268"/>
                  </a:lnTo>
                  <a:lnTo>
                    <a:pt x="38" y="268"/>
                  </a:lnTo>
                  <a:lnTo>
                    <a:pt x="38" y="270"/>
                  </a:lnTo>
                  <a:lnTo>
                    <a:pt x="38" y="271"/>
                  </a:lnTo>
                  <a:lnTo>
                    <a:pt x="38" y="271"/>
                  </a:lnTo>
                  <a:lnTo>
                    <a:pt x="39" y="273"/>
                  </a:lnTo>
                  <a:lnTo>
                    <a:pt x="39" y="275"/>
                  </a:lnTo>
                  <a:lnTo>
                    <a:pt x="36" y="275"/>
                  </a:lnTo>
                  <a:lnTo>
                    <a:pt x="33" y="275"/>
                  </a:lnTo>
                  <a:lnTo>
                    <a:pt x="32" y="276"/>
                  </a:lnTo>
                  <a:lnTo>
                    <a:pt x="32" y="276"/>
                  </a:lnTo>
                  <a:lnTo>
                    <a:pt x="32" y="278"/>
                  </a:lnTo>
                  <a:lnTo>
                    <a:pt x="32" y="278"/>
                  </a:lnTo>
                  <a:lnTo>
                    <a:pt x="30" y="278"/>
                  </a:lnTo>
                  <a:lnTo>
                    <a:pt x="30" y="276"/>
                  </a:lnTo>
                  <a:lnTo>
                    <a:pt x="28" y="276"/>
                  </a:lnTo>
                  <a:lnTo>
                    <a:pt x="24" y="276"/>
                  </a:lnTo>
                  <a:lnTo>
                    <a:pt x="19" y="273"/>
                  </a:lnTo>
                  <a:lnTo>
                    <a:pt x="17" y="273"/>
                  </a:lnTo>
                  <a:lnTo>
                    <a:pt x="14" y="270"/>
                  </a:lnTo>
                  <a:lnTo>
                    <a:pt x="13" y="268"/>
                  </a:lnTo>
                  <a:lnTo>
                    <a:pt x="14" y="268"/>
                  </a:lnTo>
                  <a:lnTo>
                    <a:pt x="14" y="267"/>
                  </a:lnTo>
                  <a:lnTo>
                    <a:pt x="20" y="268"/>
                  </a:lnTo>
                  <a:lnTo>
                    <a:pt x="22" y="267"/>
                  </a:lnTo>
                  <a:lnTo>
                    <a:pt x="22" y="265"/>
                  </a:lnTo>
                  <a:lnTo>
                    <a:pt x="24" y="265"/>
                  </a:lnTo>
                  <a:lnTo>
                    <a:pt x="27" y="264"/>
                  </a:lnTo>
                  <a:lnTo>
                    <a:pt x="27" y="264"/>
                  </a:lnTo>
                  <a:lnTo>
                    <a:pt x="28" y="265"/>
                  </a:lnTo>
                  <a:lnTo>
                    <a:pt x="30" y="264"/>
                  </a:lnTo>
                  <a:lnTo>
                    <a:pt x="30" y="264"/>
                  </a:lnTo>
                  <a:close/>
                  <a:moveTo>
                    <a:pt x="334" y="264"/>
                  </a:moveTo>
                  <a:lnTo>
                    <a:pt x="336" y="264"/>
                  </a:lnTo>
                  <a:lnTo>
                    <a:pt x="334" y="265"/>
                  </a:lnTo>
                  <a:lnTo>
                    <a:pt x="334" y="265"/>
                  </a:lnTo>
                  <a:lnTo>
                    <a:pt x="333" y="265"/>
                  </a:lnTo>
                  <a:lnTo>
                    <a:pt x="333" y="265"/>
                  </a:lnTo>
                  <a:lnTo>
                    <a:pt x="334" y="264"/>
                  </a:lnTo>
                  <a:close/>
                  <a:moveTo>
                    <a:pt x="314" y="262"/>
                  </a:moveTo>
                  <a:lnTo>
                    <a:pt x="317" y="264"/>
                  </a:lnTo>
                  <a:lnTo>
                    <a:pt x="317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20" y="264"/>
                  </a:lnTo>
                  <a:lnTo>
                    <a:pt x="319" y="265"/>
                  </a:lnTo>
                  <a:lnTo>
                    <a:pt x="315" y="265"/>
                  </a:lnTo>
                  <a:lnTo>
                    <a:pt x="314" y="267"/>
                  </a:lnTo>
                  <a:lnTo>
                    <a:pt x="314" y="267"/>
                  </a:lnTo>
                  <a:lnTo>
                    <a:pt x="312" y="265"/>
                  </a:lnTo>
                  <a:lnTo>
                    <a:pt x="312" y="265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2" y="264"/>
                  </a:lnTo>
                  <a:lnTo>
                    <a:pt x="314" y="262"/>
                  </a:lnTo>
                  <a:lnTo>
                    <a:pt x="314" y="262"/>
                  </a:lnTo>
                  <a:close/>
                  <a:moveTo>
                    <a:pt x="298" y="262"/>
                  </a:moveTo>
                  <a:lnTo>
                    <a:pt x="298" y="262"/>
                  </a:lnTo>
                  <a:lnTo>
                    <a:pt x="298" y="264"/>
                  </a:lnTo>
                  <a:lnTo>
                    <a:pt x="298" y="264"/>
                  </a:lnTo>
                  <a:lnTo>
                    <a:pt x="298" y="265"/>
                  </a:lnTo>
                  <a:lnTo>
                    <a:pt x="298" y="267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6" y="268"/>
                  </a:lnTo>
                  <a:lnTo>
                    <a:pt x="295" y="268"/>
                  </a:lnTo>
                  <a:lnTo>
                    <a:pt x="295" y="267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5" y="265"/>
                  </a:lnTo>
                  <a:lnTo>
                    <a:pt x="296" y="262"/>
                  </a:lnTo>
                  <a:lnTo>
                    <a:pt x="296" y="262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6" y="264"/>
                  </a:lnTo>
                  <a:lnTo>
                    <a:pt x="298" y="262"/>
                  </a:lnTo>
                  <a:lnTo>
                    <a:pt x="298" y="262"/>
                  </a:lnTo>
                  <a:close/>
                  <a:moveTo>
                    <a:pt x="237" y="262"/>
                  </a:moveTo>
                  <a:lnTo>
                    <a:pt x="237" y="262"/>
                  </a:lnTo>
                  <a:lnTo>
                    <a:pt x="237" y="262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5"/>
                  </a:lnTo>
                  <a:lnTo>
                    <a:pt x="235" y="264"/>
                  </a:lnTo>
                  <a:lnTo>
                    <a:pt x="237" y="262"/>
                  </a:lnTo>
                  <a:close/>
                  <a:moveTo>
                    <a:pt x="5137" y="259"/>
                  </a:moveTo>
                  <a:lnTo>
                    <a:pt x="5137" y="262"/>
                  </a:lnTo>
                  <a:lnTo>
                    <a:pt x="5141" y="262"/>
                  </a:lnTo>
                  <a:lnTo>
                    <a:pt x="5142" y="264"/>
                  </a:lnTo>
                  <a:lnTo>
                    <a:pt x="5145" y="264"/>
                  </a:lnTo>
                  <a:lnTo>
                    <a:pt x="5147" y="265"/>
                  </a:lnTo>
                  <a:lnTo>
                    <a:pt x="5147" y="267"/>
                  </a:lnTo>
                  <a:lnTo>
                    <a:pt x="5145" y="265"/>
                  </a:lnTo>
                  <a:lnTo>
                    <a:pt x="5141" y="265"/>
                  </a:lnTo>
                  <a:lnTo>
                    <a:pt x="5137" y="262"/>
                  </a:lnTo>
                  <a:lnTo>
                    <a:pt x="5134" y="262"/>
                  </a:lnTo>
                  <a:lnTo>
                    <a:pt x="5136" y="260"/>
                  </a:lnTo>
                  <a:lnTo>
                    <a:pt x="5137" y="259"/>
                  </a:lnTo>
                  <a:close/>
                  <a:moveTo>
                    <a:pt x="293" y="253"/>
                  </a:moveTo>
                  <a:lnTo>
                    <a:pt x="293" y="253"/>
                  </a:lnTo>
                  <a:lnTo>
                    <a:pt x="295" y="254"/>
                  </a:lnTo>
                  <a:lnTo>
                    <a:pt x="295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4"/>
                  </a:lnTo>
                  <a:lnTo>
                    <a:pt x="292" y="253"/>
                  </a:lnTo>
                  <a:lnTo>
                    <a:pt x="292" y="253"/>
                  </a:lnTo>
                  <a:lnTo>
                    <a:pt x="293" y="253"/>
                  </a:lnTo>
                  <a:close/>
                  <a:moveTo>
                    <a:pt x="5156" y="189"/>
                  </a:moveTo>
                  <a:lnTo>
                    <a:pt x="5158" y="191"/>
                  </a:lnTo>
                  <a:lnTo>
                    <a:pt x="5158" y="193"/>
                  </a:lnTo>
                  <a:lnTo>
                    <a:pt x="5159" y="193"/>
                  </a:lnTo>
                  <a:lnTo>
                    <a:pt x="5163" y="193"/>
                  </a:lnTo>
                  <a:lnTo>
                    <a:pt x="5164" y="193"/>
                  </a:lnTo>
                  <a:lnTo>
                    <a:pt x="5167" y="193"/>
                  </a:lnTo>
                  <a:lnTo>
                    <a:pt x="5169" y="191"/>
                  </a:lnTo>
                  <a:lnTo>
                    <a:pt x="5172" y="191"/>
                  </a:lnTo>
                  <a:lnTo>
                    <a:pt x="5174" y="189"/>
                  </a:lnTo>
                  <a:lnTo>
                    <a:pt x="5175" y="191"/>
                  </a:lnTo>
                  <a:lnTo>
                    <a:pt x="5177" y="191"/>
                  </a:lnTo>
                  <a:lnTo>
                    <a:pt x="5178" y="193"/>
                  </a:lnTo>
                  <a:lnTo>
                    <a:pt x="5178" y="193"/>
                  </a:lnTo>
                  <a:lnTo>
                    <a:pt x="5178" y="194"/>
                  </a:lnTo>
                  <a:lnTo>
                    <a:pt x="5178" y="194"/>
                  </a:lnTo>
                  <a:lnTo>
                    <a:pt x="5183" y="196"/>
                  </a:lnTo>
                  <a:lnTo>
                    <a:pt x="5185" y="196"/>
                  </a:lnTo>
                  <a:lnTo>
                    <a:pt x="5185" y="197"/>
                  </a:lnTo>
                  <a:lnTo>
                    <a:pt x="5186" y="197"/>
                  </a:lnTo>
                  <a:lnTo>
                    <a:pt x="5188" y="199"/>
                  </a:lnTo>
                  <a:lnTo>
                    <a:pt x="5189" y="197"/>
                  </a:lnTo>
                  <a:lnTo>
                    <a:pt x="5191" y="199"/>
                  </a:lnTo>
                  <a:lnTo>
                    <a:pt x="5194" y="199"/>
                  </a:lnTo>
                  <a:lnTo>
                    <a:pt x="5197" y="199"/>
                  </a:lnTo>
                  <a:lnTo>
                    <a:pt x="5197" y="201"/>
                  </a:lnTo>
                  <a:lnTo>
                    <a:pt x="5196" y="202"/>
                  </a:lnTo>
                  <a:lnTo>
                    <a:pt x="5193" y="202"/>
                  </a:lnTo>
                  <a:lnTo>
                    <a:pt x="5188" y="202"/>
                  </a:lnTo>
                  <a:lnTo>
                    <a:pt x="5186" y="204"/>
                  </a:lnTo>
                  <a:lnTo>
                    <a:pt x="5186" y="205"/>
                  </a:lnTo>
                  <a:lnTo>
                    <a:pt x="5186" y="207"/>
                  </a:lnTo>
                  <a:lnTo>
                    <a:pt x="5185" y="207"/>
                  </a:lnTo>
                  <a:lnTo>
                    <a:pt x="5185" y="207"/>
                  </a:lnTo>
                  <a:lnTo>
                    <a:pt x="5183" y="207"/>
                  </a:lnTo>
                  <a:lnTo>
                    <a:pt x="5183" y="204"/>
                  </a:lnTo>
                  <a:lnTo>
                    <a:pt x="5182" y="204"/>
                  </a:lnTo>
                  <a:lnTo>
                    <a:pt x="5182" y="204"/>
                  </a:lnTo>
                  <a:lnTo>
                    <a:pt x="5180" y="202"/>
                  </a:lnTo>
                  <a:lnTo>
                    <a:pt x="5178" y="202"/>
                  </a:lnTo>
                  <a:lnTo>
                    <a:pt x="5177" y="202"/>
                  </a:lnTo>
                  <a:lnTo>
                    <a:pt x="5175" y="201"/>
                  </a:lnTo>
                  <a:lnTo>
                    <a:pt x="5175" y="199"/>
                  </a:lnTo>
                  <a:lnTo>
                    <a:pt x="5175" y="199"/>
                  </a:lnTo>
                  <a:lnTo>
                    <a:pt x="5174" y="197"/>
                  </a:lnTo>
                  <a:lnTo>
                    <a:pt x="5172" y="197"/>
                  </a:lnTo>
                  <a:lnTo>
                    <a:pt x="5167" y="196"/>
                  </a:lnTo>
                  <a:lnTo>
                    <a:pt x="5166" y="196"/>
                  </a:lnTo>
                  <a:lnTo>
                    <a:pt x="5164" y="196"/>
                  </a:lnTo>
                  <a:lnTo>
                    <a:pt x="5163" y="197"/>
                  </a:lnTo>
                  <a:lnTo>
                    <a:pt x="5161" y="197"/>
                  </a:lnTo>
                  <a:lnTo>
                    <a:pt x="5159" y="199"/>
                  </a:lnTo>
                  <a:lnTo>
                    <a:pt x="5158" y="199"/>
                  </a:lnTo>
                  <a:lnTo>
                    <a:pt x="5156" y="197"/>
                  </a:lnTo>
                  <a:lnTo>
                    <a:pt x="5155" y="197"/>
                  </a:lnTo>
                  <a:lnTo>
                    <a:pt x="5153" y="196"/>
                  </a:lnTo>
                  <a:lnTo>
                    <a:pt x="5153" y="196"/>
                  </a:lnTo>
                  <a:lnTo>
                    <a:pt x="5153" y="194"/>
                  </a:lnTo>
                  <a:lnTo>
                    <a:pt x="5153" y="193"/>
                  </a:lnTo>
                  <a:lnTo>
                    <a:pt x="5155" y="189"/>
                  </a:lnTo>
                  <a:lnTo>
                    <a:pt x="5156" y="189"/>
                  </a:lnTo>
                  <a:close/>
                  <a:moveTo>
                    <a:pt x="36" y="128"/>
                  </a:moveTo>
                  <a:lnTo>
                    <a:pt x="36" y="128"/>
                  </a:lnTo>
                  <a:lnTo>
                    <a:pt x="35" y="130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2" y="131"/>
                  </a:lnTo>
                  <a:lnTo>
                    <a:pt x="33" y="130"/>
                  </a:lnTo>
                  <a:lnTo>
                    <a:pt x="36" y="128"/>
                  </a:lnTo>
                  <a:close/>
                  <a:moveTo>
                    <a:pt x="170" y="0"/>
                  </a:moveTo>
                  <a:lnTo>
                    <a:pt x="172" y="0"/>
                  </a:lnTo>
                  <a:lnTo>
                    <a:pt x="170" y="0"/>
                  </a:lnTo>
                  <a:lnTo>
                    <a:pt x="169" y="2"/>
                  </a:lnTo>
                  <a:lnTo>
                    <a:pt x="170" y="2"/>
                  </a:lnTo>
                  <a:lnTo>
                    <a:pt x="180" y="5"/>
                  </a:lnTo>
                  <a:lnTo>
                    <a:pt x="183" y="5"/>
                  </a:lnTo>
                  <a:lnTo>
                    <a:pt x="184" y="7"/>
                  </a:lnTo>
                  <a:lnTo>
                    <a:pt x="183" y="8"/>
                  </a:lnTo>
                  <a:lnTo>
                    <a:pt x="180" y="10"/>
                  </a:lnTo>
                  <a:lnTo>
                    <a:pt x="175" y="13"/>
                  </a:lnTo>
                  <a:lnTo>
                    <a:pt x="177" y="13"/>
                  </a:lnTo>
                  <a:lnTo>
                    <a:pt x="178" y="15"/>
                  </a:lnTo>
                  <a:lnTo>
                    <a:pt x="180" y="15"/>
                  </a:lnTo>
                  <a:lnTo>
                    <a:pt x="181" y="15"/>
                  </a:lnTo>
                  <a:lnTo>
                    <a:pt x="184" y="13"/>
                  </a:lnTo>
                  <a:lnTo>
                    <a:pt x="188" y="10"/>
                  </a:lnTo>
                  <a:lnTo>
                    <a:pt x="189" y="8"/>
                  </a:lnTo>
                  <a:lnTo>
                    <a:pt x="189" y="8"/>
                  </a:lnTo>
                  <a:lnTo>
                    <a:pt x="192" y="8"/>
                  </a:lnTo>
                  <a:lnTo>
                    <a:pt x="194" y="10"/>
                  </a:lnTo>
                  <a:lnTo>
                    <a:pt x="197" y="11"/>
                  </a:lnTo>
                  <a:lnTo>
                    <a:pt x="196" y="13"/>
                  </a:lnTo>
                  <a:lnTo>
                    <a:pt x="196" y="13"/>
                  </a:lnTo>
                  <a:lnTo>
                    <a:pt x="197" y="15"/>
                  </a:lnTo>
                  <a:lnTo>
                    <a:pt x="200" y="15"/>
                  </a:lnTo>
                  <a:lnTo>
                    <a:pt x="203" y="16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4" y="13"/>
                  </a:lnTo>
                  <a:lnTo>
                    <a:pt x="218" y="13"/>
                  </a:lnTo>
                  <a:lnTo>
                    <a:pt x="224" y="13"/>
                  </a:lnTo>
                  <a:lnTo>
                    <a:pt x="225" y="13"/>
                  </a:lnTo>
                  <a:lnTo>
                    <a:pt x="229" y="13"/>
                  </a:lnTo>
                  <a:lnTo>
                    <a:pt x="232" y="15"/>
                  </a:lnTo>
                  <a:lnTo>
                    <a:pt x="232" y="16"/>
                  </a:lnTo>
                  <a:lnTo>
                    <a:pt x="229" y="18"/>
                  </a:lnTo>
                  <a:lnTo>
                    <a:pt x="229" y="19"/>
                  </a:lnTo>
                  <a:lnTo>
                    <a:pt x="230" y="21"/>
                  </a:lnTo>
                  <a:lnTo>
                    <a:pt x="232" y="21"/>
                  </a:lnTo>
                  <a:lnTo>
                    <a:pt x="232" y="22"/>
                  </a:lnTo>
                  <a:lnTo>
                    <a:pt x="233" y="22"/>
                  </a:lnTo>
                  <a:lnTo>
                    <a:pt x="238" y="22"/>
                  </a:lnTo>
                  <a:lnTo>
                    <a:pt x="238" y="22"/>
                  </a:lnTo>
                  <a:lnTo>
                    <a:pt x="238" y="24"/>
                  </a:lnTo>
                  <a:lnTo>
                    <a:pt x="237" y="26"/>
                  </a:lnTo>
                  <a:lnTo>
                    <a:pt x="246" y="26"/>
                  </a:lnTo>
                  <a:lnTo>
                    <a:pt x="248" y="26"/>
                  </a:lnTo>
                  <a:lnTo>
                    <a:pt x="251" y="24"/>
                  </a:lnTo>
                  <a:lnTo>
                    <a:pt x="255" y="24"/>
                  </a:lnTo>
                  <a:lnTo>
                    <a:pt x="257" y="24"/>
                  </a:lnTo>
                  <a:lnTo>
                    <a:pt x="259" y="26"/>
                  </a:lnTo>
                  <a:lnTo>
                    <a:pt x="260" y="26"/>
                  </a:lnTo>
                  <a:lnTo>
                    <a:pt x="262" y="26"/>
                  </a:lnTo>
                  <a:lnTo>
                    <a:pt x="266" y="24"/>
                  </a:lnTo>
                  <a:lnTo>
                    <a:pt x="271" y="24"/>
                  </a:lnTo>
                  <a:lnTo>
                    <a:pt x="273" y="24"/>
                  </a:lnTo>
                  <a:lnTo>
                    <a:pt x="274" y="24"/>
                  </a:lnTo>
                  <a:lnTo>
                    <a:pt x="281" y="26"/>
                  </a:lnTo>
                  <a:lnTo>
                    <a:pt x="284" y="26"/>
                  </a:lnTo>
                  <a:lnTo>
                    <a:pt x="287" y="29"/>
                  </a:lnTo>
                  <a:lnTo>
                    <a:pt x="289" y="29"/>
                  </a:lnTo>
                  <a:lnTo>
                    <a:pt x="290" y="27"/>
                  </a:lnTo>
                  <a:lnTo>
                    <a:pt x="292" y="27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6" y="30"/>
                  </a:lnTo>
                  <a:lnTo>
                    <a:pt x="298" y="30"/>
                  </a:lnTo>
                  <a:lnTo>
                    <a:pt x="307" y="32"/>
                  </a:lnTo>
                  <a:lnTo>
                    <a:pt x="311" y="32"/>
                  </a:lnTo>
                  <a:lnTo>
                    <a:pt x="319" y="32"/>
                  </a:lnTo>
                  <a:lnTo>
                    <a:pt x="322" y="32"/>
                  </a:lnTo>
                  <a:lnTo>
                    <a:pt x="325" y="32"/>
                  </a:lnTo>
                  <a:lnTo>
                    <a:pt x="330" y="35"/>
                  </a:lnTo>
                  <a:lnTo>
                    <a:pt x="333" y="35"/>
                  </a:lnTo>
                  <a:lnTo>
                    <a:pt x="334" y="37"/>
                  </a:lnTo>
                  <a:lnTo>
                    <a:pt x="342" y="37"/>
                  </a:lnTo>
                  <a:lnTo>
                    <a:pt x="345" y="35"/>
                  </a:lnTo>
                  <a:lnTo>
                    <a:pt x="350" y="35"/>
                  </a:lnTo>
                  <a:lnTo>
                    <a:pt x="355" y="34"/>
                  </a:lnTo>
                  <a:lnTo>
                    <a:pt x="358" y="34"/>
                  </a:lnTo>
                  <a:lnTo>
                    <a:pt x="361" y="35"/>
                  </a:lnTo>
                  <a:lnTo>
                    <a:pt x="361" y="34"/>
                  </a:lnTo>
                  <a:lnTo>
                    <a:pt x="363" y="34"/>
                  </a:lnTo>
                  <a:lnTo>
                    <a:pt x="371" y="35"/>
                  </a:lnTo>
                  <a:lnTo>
                    <a:pt x="374" y="38"/>
                  </a:lnTo>
                  <a:lnTo>
                    <a:pt x="375" y="40"/>
                  </a:lnTo>
                  <a:lnTo>
                    <a:pt x="385" y="43"/>
                  </a:lnTo>
                  <a:lnTo>
                    <a:pt x="386" y="45"/>
                  </a:lnTo>
                  <a:lnTo>
                    <a:pt x="388" y="46"/>
                  </a:lnTo>
                  <a:lnTo>
                    <a:pt x="389" y="46"/>
                  </a:lnTo>
                  <a:lnTo>
                    <a:pt x="391" y="45"/>
                  </a:lnTo>
                  <a:lnTo>
                    <a:pt x="393" y="46"/>
                  </a:lnTo>
                  <a:lnTo>
                    <a:pt x="394" y="46"/>
                  </a:lnTo>
                  <a:lnTo>
                    <a:pt x="394" y="267"/>
                  </a:lnTo>
                  <a:lnTo>
                    <a:pt x="397" y="267"/>
                  </a:lnTo>
                  <a:lnTo>
                    <a:pt x="402" y="268"/>
                  </a:lnTo>
                  <a:lnTo>
                    <a:pt x="402" y="267"/>
                  </a:lnTo>
                  <a:lnTo>
                    <a:pt x="407" y="267"/>
                  </a:lnTo>
                  <a:lnTo>
                    <a:pt x="410" y="268"/>
                  </a:lnTo>
                  <a:lnTo>
                    <a:pt x="412" y="267"/>
                  </a:lnTo>
                  <a:lnTo>
                    <a:pt x="413" y="265"/>
                  </a:lnTo>
                  <a:lnTo>
                    <a:pt x="416" y="265"/>
                  </a:lnTo>
                  <a:lnTo>
                    <a:pt x="419" y="265"/>
                  </a:lnTo>
                  <a:lnTo>
                    <a:pt x="423" y="265"/>
                  </a:lnTo>
                  <a:lnTo>
                    <a:pt x="423" y="267"/>
                  </a:lnTo>
                  <a:lnTo>
                    <a:pt x="421" y="268"/>
                  </a:lnTo>
                  <a:lnTo>
                    <a:pt x="421" y="271"/>
                  </a:lnTo>
                  <a:lnTo>
                    <a:pt x="423" y="273"/>
                  </a:lnTo>
                  <a:lnTo>
                    <a:pt x="426" y="273"/>
                  </a:lnTo>
                  <a:lnTo>
                    <a:pt x="427" y="275"/>
                  </a:lnTo>
                  <a:lnTo>
                    <a:pt x="429" y="278"/>
                  </a:lnTo>
                  <a:lnTo>
                    <a:pt x="432" y="279"/>
                  </a:lnTo>
                  <a:lnTo>
                    <a:pt x="434" y="281"/>
                  </a:lnTo>
                  <a:lnTo>
                    <a:pt x="435" y="282"/>
                  </a:lnTo>
                  <a:lnTo>
                    <a:pt x="438" y="284"/>
                  </a:lnTo>
                  <a:lnTo>
                    <a:pt x="440" y="286"/>
                  </a:lnTo>
                  <a:lnTo>
                    <a:pt x="442" y="287"/>
                  </a:lnTo>
                  <a:lnTo>
                    <a:pt x="443" y="289"/>
                  </a:lnTo>
                  <a:lnTo>
                    <a:pt x="445" y="292"/>
                  </a:lnTo>
                  <a:lnTo>
                    <a:pt x="445" y="293"/>
                  </a:lnTo>
                  <a:lnTo>
                    <a:pt x="445" y="295"/>
                  </a:lnTo>
                  <a:lnTo>
                    <a:pt x="446" y="297"/>
                  </a:lnTo>
                  <a:lnTo>
                    <a:pt x="448" y="293"/>
                  </a:lnTo>
                  <a:lnTo>
                    <a:pt x="451" y="293"/>
                  </a:lnTo>
                  <a:lnTo>
                    <a:pt x="453" y="292"/>
                  </a:lnTo>
                  <a:lnTo>
                    <a:pt x="456" y="290"/>
                  </a:lnTo>
                  <a:lnTo>
                    <a:pt x="459" y="290"/>
                  </a:lnTo>
                  <a:lnTo>
                    <a:pt x="460" y="289"/>
                  </a:lnTo>
                  <a:lnTo>
                    <a:pt x="460" y="284"/>
                  </a:lnTo>
                  <a:lnTo>
                    <a:pt x="462" y="284"/>
                  </a:lnTo>
                  <a:lnTo>
                    <a:pt x="462" y="284"/>
                  </a:lnTo>
                  <a:lnTo>
                    <a:pt x="464" y="282"/>
                  </a:lnTo>
                  <a:lnTo>
                    <a:pt x="462" y="281"/>
                  </a:lnTo>
                  <a:lnTo>
                    <a:pt x="465" y="281"/>
                  </a:lnTo>
                  <a:lnTo>
                    <a:pt x="468" y="279"/>
                  </a:lnTo>
                  <a:lnTo>
                    <a:pt x="471" y="278"/>
                  </a:lnTo>
                  <a:lnTo>
                    <a:pt x="475" y="278"/>
                  </a:lnTo>
                  <a:lnTo>
                    <a:pt x="476" y="278"/>
                  </a:lnTo>
                  <a:lnTo>
                    <a:pt x="478" y="279"/>
                  </a:lnTo>
                  <a:lnTo>
                    <a:pt x="481" y="281"/>
                  </a:lnTo>
                  <a:lnTo>
                    <a:pt x="481" y="282"/>
                  </a:lnTo>
                  <a:lnTo>
                    <a:pt x="481" y="284"/>
                  </a:lnTo>
                  <a:lnTo>
                    <a:pt x="481" y="284"/>
                  </a:lnTo>
                  <a:lnTo>
                    <a:pt x="483" y="287"/>
                  </a:lnTo>
                  <a:lnTo>
                    <a:pt x="483" y="289"/>
                  </a:lnTo>
                  <a:lnTo>
                    <a:pt x="484" y="289"/>
                  </a:lnTo>
                  <a:lnTo>
                    <a:pt x="486" y="290"/>
                  </a:lnTo>
                  <a:lnTo>
                    <a:pt x="487" y="290"/>
                  </a:lnTo>
                  <a:lnTo>
                    <a:pt x="489" y="292"/>
                  </a:lnTo>
                  <a:lnTo>
                    <a:pt x="490" y="293"/>
                  </a:lnTo>
                  <a:lnTo>
                    <a:pt x="490" y="293"/>
                  </a:lnTo>
                  <a:lnTo>
                    <a:pt x="490" y="295"/>
                  </a:lnTo>
                  <a:lnTo>
                    <a:pt x="490" y="295"/>
                  </a:lnTo>
                  <a:lnTo>
                    <a:pt x="492" y="297"/>
                  </a:lnTo>
                  <a:lnTo>
                    <a:pt x="492" y="297"/>
                  </a:lnTo>
                  <a:lnTo>
                    <a:pt x="495" y="298"/>
                  </a:lnTo>
                  <a:lnTo>
                    <a:pt x="497" y="300"/>
                  </a:lnTo>
                  <a:lnTo>
                    <a:pt x="498" y="300"/>
                  </a:lnTo>
                  <a:lnTo>
                    <a:pt x="500" y="303"/>
                  </a:lnTo>
                  <a:lnTo>
                    <a:pt x="501" y="304"/>
                  </a:lnTo>
                  <a:lnTo>
                    <a:pt x="505" y="306"/>
                  </a:lnTo>
                  <a:lnTo>
                    <a:pt x="505" y="308"/>
                  </a:lnTo>
                  <a:lnTo>
                    <a:pt x="506" y="311"/>
                  </a:lnTo>
                  <a:lnTo>
                    <a:pt x="508" y="314"/>
                  </a:lnTo>
                  <a:lnTo>
                    <a:pt x="509" y="316"/>
                  </a:lnTo>
                  <a:lnTo>
                    <a:pt x="511" y="317"/>
                  </a:lnTo>
                  <a:lnTo>
                    <a:pt x="512" y="320"/>
                  </a:lnTo>
                  <a:lnTo>
                    <a:pt x="514" y="322"/>
                  </a:lnTo>
                  <a:lnTo>
                    <a:pt x="517" y="325"/>
                  </a:lnTo>
                  <a:lnTo>
                    <a:pt x="519" y="328"/>
                  </a:lnTo>
                  <a:lnTo>
                    <a:pt x="520" y="330"/>
                  </a:lnTo>
                  <a:lnTo>
                    <a:pt x="522" y="331"/>
                  </a:lnTo>
                  <a:lnTo>
                    <a:pt x="520" y="333"/>
                  </a:lnTo>
                  <a:lnTo>
                    <a:pt x="520" y="334"/>
                  </a:lnTo>
                  <a:lnTo>
                    <a:pt x="522" y="334"/>
                  </a:lnTo>
                  <a:lnTo>
                    <a:pt x="524" y="336"/>
                  </a:lnTo>
                  <a:lnTo>
                    <a:pt x="524" y="338"/>
                  </a:lnTo>
                  <a:lnTo>
                    <a:pt x="524" y="339"/>
                  </a:lnTo>
                  <a:lnTo>
                    <a:pt x="525" y="339"/>
                  </a:lnTo>
                  <a:lnTo>
                    <a:pt x="527" y="341"/>
                  </a:lnTo>
                  <a:lnTo>
                    <a:pt x="527" y="341"/>
                  </a:lnTo>
                  <a:lnTo>
                    <a:pt x="527" y="342"/>
                  </a:lnTo>
                  <a:lnTo>
                    <a:pt x="527" y="344"/>
                  </a:lnTo>
                  <a:lnTo>
                    <a:pt x="530" y="344"/>
                  </a:lnTo>
                  <a:lnTo>
                    <a:pt x="531" y="344"/>
                  </a:lnTo>
                  <a:lnTo>
                    <a:pt x="533" y="345"/>
                  </a:lnTo>
                  <a:lnTo>
                    <a:pt x="535" y="345"/>
                  </a:lnTo>
                  <a:lnTo>
                    <a:pt x="536" y="347"/>
                  </a:lnTo>
                  <a:lnTo>
                    <a:pt x="538" y="349"/>
                  </a:lnTo>
                  <a:lnTo>
                    <a:pt x="539" y="349"/>
                  </a:lnTo>
                  <a:lnTo>
                    <a:pt x="542" y="349"/>
                  </a:lnTo>
                  <a:lnTo>
                    <a:pt x="544" y="350"/>
                  </a:lnTo>
                  <a:lnTo>
                    <a:pt x="547" y="352"/>
                  </a:lnTo>
                  <a:lnTo>
                    <a:pt x="547" y="353"/>
                  </a:lnTo>
                  <a:lnTo>
                    <a:pt x="550" y="355"/>
                  </a:lnTo>
                  <a:lnTo>
                    <a:pt x="552" y="353"/>
                  </a:lnTo>
                  <a:lnTo>
                    <a:pt x="552" y="355"/>
                  </a:lnTo>
                  <a:lnTo>
                    <a:pt x="553" y="356"/>
                  </a:lnTo>
                  <a:lnTo>
                    <a:pt x="553" y="358"/>
                  </a:lnTo>
                  <a:lnTo>
                    <a:pt x="553" y="358"/>
                  </a:lnTo>
                  <a:lnTo>
                    <a:pt x="552" y="360"/>
                  </a:lnTo>
                  <a:lnTo>
                    <a:pt x="552" y="361"/>
                  </a:lnTo>
                  <a:lnTo>
                    <a:pt x="552" y="363"/>
                  </a:lnTo>
                  <a:lnTo>
                    <a:pt x="552" y="363"/>
                  </a:lnTo>
                  <a:lnTo>
                    <a:pt x="552" y="364"/>
                  </a:lnTo>
                  <a:lnTo>
                    <a:pt x="552" y="366"/>
                  </a:lnTo>
                  <a:lnTo>
                    <a:pt x="552" y="368"/>
                  </a:lnTo>
                  <a:lnTo>
                    <a:pt x="553" y="369"/>
                  </a:lnTo>
                  <a:lnTo>
                    <a:pt x="553" y="371"/>
                  </a:lnTo>
                  <a:lnTo>
                    <a:pt x="550" y="374"/>
                  </a:lnTo>
                  <a:lnTo>
                    <a:pt x="550" y="375"/>
                  </a:lnTo>
                  <a:lnTo>
                    <a:pt x="550" y="375"/>
                  </a:lnTo>
                  <a:lnTo>
                    <a:pt x="549" y="377"/>
                  </a:lnTo>
                  <a:lnTo>
                    <a:pt x="546" y="380"/>
                  </a:lnTo>
                  <a:lnTo>
                    <a:pt x="546" y="382"/>
                  </a:lnTo>
                  <a:lnTo>
                    <a:pt x="544" y="380"/>
                  </a:lnTo>
                  <a:lnTo>
                    <a:pt x="541" y="380"/>
                  </a:lnTo>
                  <a:lnTo>
                    <a:pt x="539" y="377"/>
                  </a:lnTo>
                  <a:lnTo>
                    <a:pt x="539" y="375"/>
                  </a:lnTo>
                  <a:lnTo>
                    <a:pt x="538" y="374"/>
                  </a:lnTo>
                  <a:lnTo>
                    <a:pt x="538" y="372"/>
                  </a:lnTo>
                  <a:lnTo>
                    <a:pt x="539" y="372"/>
                  </a:lnTo>
                  <a:lnTo>
                    <a:pt x="542" y="371"/>
                  </a:lnTo>
                  <a:lnTo>
                    <a:pt x="542" y="371"/>
                  </a:lnTo>
                  <a:lnTo>
                    <a:pt x="541" y="369"/>
                  </a:lnTo>
                  <a:lnTo>
                    <a:pt x="541" y="369"/>
                  </a:lnTo>
                  <a:lnTo>
                    <a:pt x="541" y="368"/>
                  </a:lnTo>
                  <a:lnTo>
                    <a:pt x="541" y="366"/>
                  </a:lnTo>
                  <a:lnTo>
                    <a:pt x="541" y="364"/>
                  </a:lnTo>
                  <a:lnTo>
                    <a:pt x="541" y="361"/>
                  </a:lnTo>
                  <a:lnTo>
                    <a:pt x="539" y="360"/>
                  </a:lnTo>
                  <a:lnTo>
                    <a:pt x="538" y="356"/>
                  </a:lnTo>
                  <a:lnTo>
                    <a:pt x="538" y="356"/>
                  </a:lnTo>
                  <a:lnTo>
                    <a:pt x="538" y="355"/>
                  </a:lnTo>
                  <a:lnTo>
                    <a:pt x="539" y="355"/>
                  </a:lnTo>
                  <a:lnTo>
                    <a:pt x="535" y="356"/>
                  </a:lnTo>
                  <a:lnTo>
                    <a:pt x="530" y="358"/>
                  </a:lnTo>
                  <a:lnTo>
                    <a:pt x="528" y="360"/>
                  </a:lnTo>
                  <a:lnTo>
                    <a:pt x="527" y="360"/>
                  </a:lnTo>
                  <a:lnTo>
                    <a:pt x="527" y="360"/>
                  </a:lnTo>
                  <a:lnTo>
                    <a:pt x="528" y="361"/>
                  </a:lnTo>
                  <a:lnTo>
                    <a:pt x="527" y="361"/>
                  </a:lnTo>
                  <a:lnTo>
                    <a:pt x="527" y="361"/>
                  </a:lnTo>
                  <a:lnTo>
                    <a:pt x="527" y="363"/>
                  </a:lnTo>
                  <a:lnTo>
                    <a:pt x="525" y="366"/>
                  </a:lnTo>
                  <a:lnTo>
                    <a:pt x="525" y="366"/>
                  </a:lnTo>
                  <a:lnTo>
                    <a:pt x="524" y="364"/>
                  </a:lnTo>
                  <a:lnTo>
                    <a:pt x="522" y="364"/>
                  </a:lnTo>
                  <a:lnTo>
                    <a:pt x="522" y="363"/>
                  </a:lnTo>
                  <a:lnTo>
                    <a:pt x="522" y="361"/>
                  </a:lnTo>
                  <a:lnTo>
                    <a:pt x="522" y="361"/>
                  </a:lnTo>
                  <a:lnTo>
                    <a:pt x="524" y="360"/>
                  </a:lnTo>
                  <a:lnTo>
                    <a:pt x="525" y="358"/>
                  </a:lnTo>
                  <a:lnTo>
                    <a:pt x="527" y="353"/>
                  </a:lnTo>
                  <a:lnTo>
                    <a:pt x="528" y="353"/>
                  </a:lnTo>
                  <a:lnTo>
                    <a:pt x="531" y="352"/>
                  </a:lnTo>
                  <a:lnTo>
                    <a:pt x="527" y="352"/>
                  </a:lnTo>
                  <a:lnTo>
                    <a:pt x="527" y="352"/>
                  </a:lnTo>
                  <a:lnTo>
                    <a:pt x="525" y="350"/>
                  </a:lnTo>
                  <a:lnTo>
                    <a:pt x="525" y="350"/>
                  </a:lnTo>
                  <a:lnTo>
                    <a:pt x="524" y="349"/>
                  </a:lnTo>
                  <a:lnTo>
                    <a:pt x="522" y="349"/>
                  </a:lnTo>
                  <a:lnTo>
                    <a:pt x="522" y="347"/>
                  </a:lnTo>
                  <a:lnTo>
                    <a:pt x="520" y="347"/>
                  </a:lnTo>
                  <a:lnTo>
                    <a:pt x="520" y="345"/>
                  </a:lnTo>
                  <a:lnTo>
                    <a:pt x="520" y="345"/>
                  </a:lnTo>
                  <a:lnTo>
                    <a:pt x="520" y="344"/>
                  </a:lnTo>
                  <a:lnTo>
                    <a:pt x="519" y="344"/>
                  </a:lnTo>
                  <a:lnTo>
                    <a:pt x="519" y="344"/>
                  </a:lnTo>
                  <a:lnTo>
                    <a:pt x="517" y="342"/>
                  </a:lnTo>
                  <a:lnTo>
                    <a:pt x="517" y="341"/>
                  </a:lnTo>
                  <a:lnTo>
                    <a:pt x="516" y="341"/>
                  </a:lnTo>
                  <a:lnTo>
                    <a:pt x="514" y="339"/>
                  </a:lnTo>
                  <a:lnTo>
                    <a:pt x="512" y="338"/>
                  </a:lnTo>
                  <a:lnTo>
                    <a:pt x="512" y="338"/>
                  </a:lnTo>
                  <a:lnTo>
                    <a:pt x="512" y="336"/>
                  </a:lnTo>
                  <a:lnTo>
                    <a:pt x="512" y="334"/>
                  </a:lnTo>
                  <a:lnTo>
                    <a:pt x="512" y="334"/>
                  </a:lnTo>
                  <a:lnTo>
                    <a:pt x="511" y="334"/>
                  </a:lnTo>
                  <a:lnTo>
                    <a:pt x="503" y="333"/>
                  </a:lnTo>
                  <a:lnTo>
                    <a:pt x="505" y="328"/>
                  </a:lnTo>
                  <a:lnTo>
                    <a:pt x="503" y="325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1" y="322"/>
                  </a:lnTo>
                  <a:lnTo>
                    <a:pt x="505" y="323"/>
                  </a:lnTo>
                  <a:lnTo>
                    <a:pt x="508" y="325"/>
                  </a:lnTo>
                  <a:lnTo>
                    <a:pt x="508" y="323"/>
                  </a:lnTo>
                  <a:lnTo>
                    <a:pt x="505" y="320"/>
                  </a:lnTo>
                  <a:lnTo>
                    <a:pt x="503" y="320"/>
                  </a:lnTo>
                  <a:lnTo>
                    <a:pt x="503" y="319"/>
                  </a:lnTo>
                  <a:lnTo>
                    <a:pt x="503" y="319"/>
                  </a:lnTo>
                  <a:lnTo>
                    <a:pt x="503" y="317"/>
                  </a:lnTo>
                  <a:lnTo>
                    <a:pt x="508" y="317"/>
                  </a:lnTo>
                  <a:lnTo>
                    <a:pt x="508" y="317"/>
                  </a:lnTo>
                  <a:lnTo>
                    <a:pt x="503" y="317"/>
                  </a:lnTo>
                  <a:lnTo>
                    <a:pt x="501" y="317"/>
                  </a:lnTo>
                  <a:lnTo>
                    <a:pt x="501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500" y="319"/>
                  </a:lnTo>
                  <a:lnTo>
                    <a:pt x="498" y="317"/>
                  </a:lnTo>
                  <a:lnTo>
                    <a:pt x="497" y="316"/>
                  </a:lnTo>
                  <a:lnTo>
                    <a:pt x="495" y="314"/>
                  </a:lnTo>
                  <a:lnTo>
                    <a:pt x="495" y="312"/>
                  </a:lnTo>
                  <a:lnTo>
                    <a:pt x="495" y="311"/>
                  </a:lnTo>
                  <a:lnTo>
                    <a:pt x="495" y="309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7" y="304"/>
                  </a:lnTo>
                  <a:lnTo>
                    <a:pt x="495" y="306"/>
                  </a:lnTo>
                  <a:lnTo>
                    <a:pt x="494" y="309"/>
                  </a:lnTo>
                  <a:lnTo>
                    <a:pt x="492" y="311"/>
                  </a:lnTo>
                  <a:lnTo>
                    <a:pt x="492" y="309"/>
                  </a:lnTo>
                  <a:lnTo>
                    <a:pt x="490" y="309"/>
                  </a:lnTo>
                  <a:lnTo>
                    <a:pt x="489" y="308"/>
                  </a:lnTo>
                  <a:lnTo>
                    <a:pt x="486" y="308"/>
                  </a:lnTo>
                  <a:lnTo>
                    <a:pt x="484" y="306"/>
                  </a:lnTo>
                  <a:lnTo>
                    <a:pt x="483" y="301"/>
                  </a:lnTo>
                  <a:lnTo>
                    <a:pt x="481" y="300"/>
                  </a:lnTo>
                  <a:lnTo>
                    <a:pt x="481" y="298"/>
                  </a:lnTo>
                  <a:lnTo>
                    <a:pt x="479" y="298"/>
                  </a:lnTo>
                  <a:lnTo>
                    <a:pt x="479" y="297"/>
                  </a:lnTo>
                  <a:lnTo>
                    <a:pt x="478" y="292"/>
                  </a:lnTo>
                  <a:lnTo>
                    <a:pt x="476" y="289"/>
                  </a:lnTo>
                  <a:lnTo>
                    <a:pt x="476" y="287"/>
                  </a:lnTo>
                  <a:lnTo>
                    <a:pt x="476" y="286"/>
                  </a:lnTo>
                  <a:lnTo>
                    <a:pt x="476" y="286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7"/>
                  </a:lnTo>
                  <a:lnTo>
                    <a:pt x="475" y="289"/>
                  </a:lnTo>
                  <a:lnTo>
                    <a:pt x="476" y="289"/>
                  </a:lnTo>
                  <a:lnTo>
                    <a:pt x="475" y="289"/>
                  </a:lnTo>
                  <a:lnTo>
                    <a:pt x="475" y="290"/>
                  </a:lnTo>
                  <a:lnTo>
                    <a:pt x="476" y="292"/>
                  </a:lnTo>
                  <a:lnTo>
                    <a:pt x="476" y="297"/>
                  </a:lnTo>
                  <a:lnTo>
                    <a:pt x="478" y="298"/>
                  </a:lnTo>
                  <a:lnTo>
                    <a:pt x="478" y="301"/>
                  </a:lnTo>
                  <a:lnTo>
                    <a:pt x="478" y="303"/>
                  </a:lnTo>
                  <a:lnTo>
                    <a:pt x="479" y="304"/>
                  </a:lnTo>
                  <a:lnTo>
                    <a:pt x="481" y="308"/>
                  </a:lnTo>
                  <a:lnTo>
                    <a:pt x="481" y="309"/>
                  </a:lnTo>
                  <a:lnTo>
                    <a:pt x="481" y="309"/>
                  </a:lnTo>
                  <a:lnTo>
                    <a:pt x="479" y="309"/>
                  </a:lnTo>
                  <a:lnTo>
                    <a:pt x="479" y="311"/>
                  </a:lnTo>
                  <a:lnTo>
                    <a:pt x="476" y="309"/>
                  </a:lnTo>
                  <a:lnTo>
                    <a:pt x="476" y="309"/>
                  </a:lnTo>
                  <a:lnTo>
                    <a:pt x="475" y="308"/>
                  </a:lnTo>
                  <a:lnTo>
                    <a:pt x="473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6"/>
                  </a:lnTo>
                  <a:lnTo>
                    <a:pt x="468" y="303"/>
                  </a:lnTo>
                  <a:lnTo>
                    <a:pt x="468" y="301"/>
                  </a:lnTo>
                  <a:lnTo>
                    <a:pt x="467" y="298"/>
                  </a:lnTo>
                  <a:lnTo>
                    <a:pt x="467" y="298"/>
                  </a:lnTo>
                  <a:lnTo>
                    <a:pt x="470" y="297"/>
                  </a:lnTo>
                  <a:lnTo>
                    <a:pt x="468" y="297"/>
                  </a:lnTo>
                  <a:lnTo>
                    <a:pt x="467" y="297"/>
                  </a:lnTo>
                  <a:lnTo>
                    <a:pt x="467" y="297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3"/>
                  </a:lnTo>
                  <a:lnTo>
                    <a:pt x="465" y="295"/>
                  </a:lnTo>
                  <a:lnTo>
                    <a:pt x="465" y="297"/>
                  </a:lnTo>
                  <a:lnTo>
                    <a:pt x="465" y="297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4" y="298"/>
                  </a:lnTo>
                  <a:lnTo>
                    <a:pt x="464" y="298"/>
                  </a:lnTo>
                  <a:lnTo>
                    <a:pt x="462" y="298"/>
                  </a:lnTo>
                  <a:lnTo>
                    <a:pt x="462" y="298"/>
                  </a:lnTo>
                  <a:lnTo>
                    <a:pt x="460" y="297"/>
                  </a:lnTo>
                  <a:lnTo>
                    <a:pt x="460" y="297"/>
                  </a:lnTo>
                  <a:lnTo>
                    <a:pt x="459" y="297"/>
                  </a:lnTo>
                  <a:lnTo>
                    <a:pt x="459" y="295"/>
                  </a:lnTo>
                  <a:lnTo>
                    <a:pt x="454" y="295"/>
                  </a:lnTo>
                  <a:lnTo>
                    <a:pt x="453" y="293"/>
                  </a:lnTo>
                  <a:lnTo>
                    <a:pt x="453" y="293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3" y="295"/>
                  </a:lnTo>
                  <a:lnTo>
                    <a:pt x="451" y="297"/>
                  </a:lnTo>
                  <a:lnTo>
                    <a:pt x="451" y="297"/>
                  </a:lnTo>
                  <a:lnTo>
                    <a:pt x="453" y="297"/>
                  </a:lnTo>
                  <a:lnTo>
                    <a:pt x="454" y="297"/>
                  </a:lnTo>
                  <a:lnTo>
                    <a:pt x="456" y="297"/>
                  </a:lnTo>
                  <a:lnTo>
                    <a:pt x="457" y="298"/>
                  </a:lnTo>
                  <a:lnTo>
                    <a:pt x="459" y="298"/>
                  </a:lnTo>
                  <a:lnTo>
                    <a:pt x="459" y="300"/>
                  </a:lnTo>
                  <a:lnTo>
                    <a:pt x="459" y="300"/>
                  </a:lnTo>
                  <a:lnTo>
                    <a:pt x="460" y="300"/>
                  </a:lnTo>
                  <a:lnTo>
                    <a:pt x="460" y="301"/>
                  </a:lnTo>
                  <a:lnTo>
                    <a:pt x="460" y="301"/>
                  </a:lnTo>
                  <a:lnTo>
                    <a:pt x="462" y="301"/>
                  </a:lnTo>
                  <a:lnTo>
                    <a:pt x="464" y="303"/>
                  </a:lnTo>
                  <a:lnTo>
                    <a:pt x="465" y="304"/>
                  </a:lnTo>
                  <a:lnTo>
                    <a:pt x="465" y="306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5" y="308"/>
                  </a:lnTo>
                  <a:lnTo>
                    <a:pt x="460" y="308"/>
                  </a:lnTo>
                  <a:lnTo>
                    <a:pt x="459" y="309"/>
                  </a:lnTo>
                  <a:lnTo>
                    <a:pt x="457" y="309"/>
                  </a:lnTo>
                  <a:lnTo>
                    <a:pt x="457" y="309"/>
                  </a:lnTo>
                  <a:lnTo>
                    <a:pt x="454" y="308"/>
                  </a:lnTo>
                  <a:lnTo>
                    <a:pt x="451" y="306"/>
                  </a:lnTo>
                  <a:lnTo>
                    <a:pt x="445" y="303"/>
                  </a:lnTo>
                  <a:lnTo>
                    <a:pt x="445" y="303"/>
                  </a:lnTo>
                  <a:lnTo>
                    <a:pt x="445" y="301"/>
                  </a:lnTo>
                  <a:lnTo>
                    <a:pt x="443" y="301"/>
                  </a:lnTo>
                  <a:lnTo>
                    <a:pt x="443" y="301"/>
                  </a:lnTo>
                  <a:lnTo>
                    <a:pt x="442" y="300"/>
                  </a:lnTo>
                  <a:lnTo>
                    <a:pt x="440" y="298"/>
                  </a:lnTo>
                  <a:lnTo>
                    <a:pt x="438" y="297"/>
                  </a:lnTo>
                  <a:lnTo>
                    <a:pt x="438" y="297"/>
                  </a:lnTo>
                  <a:lnTo>
                    <a:pt x="437" y="295"/>
                  </a:lnTo>
                  <a:lnTo>
                    <a:pt x="434" y="293"/>
                  </a:lnTo>
                  <a:lnTo>
                    <a:pt x="432" y="292"/>
                  </a:lnTo>
                  <a:lnTo>
                    <a:pt x="432" y="292"/>
                  </a:lnTo>
                  <a:lnTo>
                    <a:pt x="430" y="292"/>
                  </a:lnTo>
                  <a:lnTo>
                    <a:pt x="430" y="292"/>
                  </a:lnTo>
                  <a:lnTo>
                    <a:pt x="430" y="290"/>
                  </a:lnTo>
                  <a:lnTo>
                    <a:pt x="430" y="290"/>
                  </a:lnTo>
                  <a:lnTo>
                    <a:pt x="427" y="290"/>
                  </a:lnTo>
                  <a:lnTo>
                    <a:pt x="426" y="289"/>
                  </a:lnTo>
                  <a:lnTo>
                    <a:pt x="418" y="286"/>
                  </a:lnTo>
                  <a:lnTo>
                    <a:pt x="415" y="284"/>
                  </a:lnTo>
                  <a:lnTo>
                    <a:pt x="413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2" y="282"/>
                  </a:lnTo>
                  <a:lnTo>
                    <a:pt x="413" y="281"/>
                  </a:lnTo>
                  <a:lnTo>
                    <a:pt x="415" y="281"/>
                  </a:lnTo>
                  <a:lnTo>
                    <a:pt x="416" y="279"/>
                  </a:lnTo>
                  <a:lnTo>
                    <a:pt x="416" y="278"/>
                  </a:lnTo>
                  <a:lnTo>
                    <a:pt x="415" y="278"/>
                  </a:lnTo>
                  <a:lnTo>
                    <a:pt x="415" y="276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5" y="275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6" y="273"/>
                  </a:lnTo>
                  <a:lnTo>
                    <a:pt x="418" y="275"/>
                  </a:lnTo>
                  <a:lnTo>
                    <a:pt x="419" y="276"/>
                  </a:lnTo>
                  <a:lnTo>
                    <a:pt x="419" y="278"/>
                  </a:lnTo>
                  <a:lnTo>
                    <a:pt x="419" y="281"/>
                  </a:lnTo>
                  <a:lnTo>
                    <a:pt x="419" y="281"/>
                  </a:lnTo>
                  <a:lnTo>
                    <a:pt x="419" y="279"/>
                  </a:lnTo>
                  <a:lnTo>
                    <a:pt x="419" y="278"/>
                  </a:lnTo>
                  <a:lnTo>
                    <a:pt x="419" y="278"/>
                  </a:lnTo>
                  <a:lnTo>
                    <a:pt x="419" y="276"/>
                  </a:lnTo>
                  <a:lnTo>
                    <a:pt x="421" y="276"/>
                  </a:lnTo>
                  <a:lnTo>
                    <a:pt x="423" y="276"/>
                  </a:lnTo>
                  <a:lnTo>
                    <a:pt x="424" y="276"/>
                  </a:lnTo>
                  <a:lnTo>
                    <a:pt x="419" y="275"/>
                  </a:lnTo>
                  <a:lnTo>
                    <a:pt x="418" y="273"/>
                  </a:lnTo>
                  <a:lnTo>
                    <a:pt x="418" y="273"/>
                  </a:lnTo>
                  <a:lnTo>
                    <a:pt x="416" y="271"/>
                  </a:lnTo>
                  <a:lnTo>
                    <a:pt x="415" y="273"/>
                  </a:lnTo>
                  <a:lnTo>
                    <a:pt x="412" y="276"/>
                  </a:lnTo>
                  <a:lnTo>
                    <a:pt x="410" y="276"/>
                  </a:lnTo>
                  <a:lnTo>
                    <a:pt x="405" y="278"/>
                  </a:lnTo>
                  <a:lnTo>
                    <a:pt x="402" y="279"/>
                  </a:lnTo>
                  <a:lnTo>
                    <a:pt x="399" y="278"/>
                  </a:lnTo>
                  <a:lnTo>
                    <a:pt x="397" y="278"/>
                  </a:lnTo>
                  <a:lnTo>
                    <a:pt x="389" y="275"/>
                  </a:lnTo>
                  <a:lnTo>
                    <a:pt x="388" y="275"/>
                  </a:lnTo>
                  <a:lnTo>
                    <a:pt x="389" y="273"/>
                  </a:lnTo>
                  <a:lnTo>
                    <a:pt x="391" y="273"/>
                  </a:lnTo>
                  <a:lnTo>
                    <a:pt x="389" y="271"/>
                  </a:lnTo>
                  <a:lnTo>
                    <a:pt x="389" y="270"/>
                  </a:lnTo>
                  <a:lnTo>
                    <a:pt x="388" y="270"/>
                  </a:lnTo>
                  <a:lnTo>
                    <a:pt x="388" y="270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8" y="271"/>
                  </a:lnTo>
                  <a:lnTo>
                    <a:pt x="386" y="273"/>
                  </a:lnTo>
                  <a:lnTo>
                    <a:pt x="385" y="273"/>
                  </a:lnTo>
                  <a:lnTo>
                    <a:pt x="378" y="271"/>
                  </a:lnTo>
                  <a:lnTo>
                    <a:pt x="372" y="271"/>
                  </a:lnTo>
                  <a:lnTo>
                    <a:pt x="366" y="270"/>
                  </a:lnTo>
                  <a:lnTo>
                    <a:pt x="358" y="271"/>
                  </a:lnTo>
                  <a:lnTo>
                    <a:pt x="353" y="273"/>
                  </a:lnTo>
                  <a:lnTo>
                    <a:pt x="352" y="273"/>
                  </a:lnTo>
                  <a:lnTo>
                    <a:pt x="348" y="271"/>
                  </a:lnTo>
                  <a:lnTo>
                    <a:pt x="348" y="271"/>
                  </a:lnTo>
                  <a:lnTo>
                    <a:pt x="350" y="271"/>
                  </a:lnTo>
                  <a:lnTo>
                    <a:pt x="350" y="271"/>
                  </a:lnTo>
                  <a:lnTo>
                    <a:pt x="348" y="270"/>
                  </a:lnTo>
                  <a:lnTo>
                    <a:pt x="347" y="268"/>
                  </a:lnTo>
                  <a:lnTo>
                    <a:pt x="344" y="268"/>
                  </a:lnTo>
                  <a:lnTo>
                    <a:pt x="342" y="268"/>
                  </a:lnTo>
                  <a:lnTo>
                    <a:pt x="342" y="267"/>
                  </a:lnTo>
                  <a:lnTo>
                    <a:pt x="341" y="267"/>
                  </a:lnTo>
                  <a:lnTo>
                    <a:pt x="339" y="267"/>
                  </a:lnTo>
                  <a:lnTo>
                    <a:pt x="337" y="265"/>
                  </a:lnTo>
                  <a:lnTo>
                    <a:pt x="339" y="262"/>
                  </a:lnTo>
                  <a:lnTo>
                    <a:pt x="339" y="260"/>
                  </a:lnTo>
                  <a:lnTo>
                    <a:pt x="339" y="260"/>
                  </a:lnTo>
                  <a:lnTo>
                    <a:pt x="341" y="257"/>
                  </a:lnTo>
                  <a:lnTo>
                    <a:pt x="341" y="259"/>
                  </a:lnTo>
                  <a:lnTo>
                    <a:pt x="339" y="259"/>
                  </a:lnTo>
                  <a:lnTo>
                    <a:pt x="337" y="260"/>
                  </a:lnTo>
                  <a:lnTo>
                    <a:pt x="336" y="262"/>
                  </a:lnTo>
                  <a:lnTo>
                    <a:pt x="334" y="264"/>
                  </a:lnTo>
                  <a:lnTo>
                    <a:pt x="333" y="264"/>
                  </a:lnTo>
                  <a:lnTo>
                    <a:pt x="331" y="264"/>
                  </a:lnTo>
                  <a:lnTo>
                    <a:pt x="328" y="264"/>
                  </a:lnTo>
                  <a:lnTo>
                    <a:pt x="326" y="262"/>
                  </a:lnTo>
                  <a:lnTo>
                    <a:pt x="325" y="262"/>
                  </a:lnTo>
                  <a:lnTo>
                    <a:pt x="323" y="262"/>
                  </a:lnTo>
                  <a:lnTo>
                    <a:pt x="325" y="260"/>
                  </a:lnTo>
                  <a:lnTo>
                    <a:pt x="326" y="260"/>
                  </a:lnTo>
                  <a:lnTo>
                    <a:pt x="326" y="259"/>
                  </a:lnTo>
                  <a:lnTo>
                    <a:pt x="326" y="259"/>
                  </a:lnTo>
                  <a:lnTo>
                    <a:pt x="320" y="259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20" y="257"/>
                  </a:lnTo>
                  <a:lnTo>
                    <a:pt x="319" y="256"/>
                  </a:lnTo>
                  <a:lnTo>
                    <a:pt x="317" y="257"/>
                  </a:lnTo>
                  <a:lnTo>
                    <a:pt x="315" y="257"/>
                  </a:lnTo>
                  <a:lnTo>
                    <a:pt x="314" y="257"/>
                  </a:lnTo>
                  <a:lnTo>
                    <a:pt x="314" y="256"/>
                  </a:lnTo>
                  <a:lnTo>
                    <a:pt x="315" y="256"/>
                  </a:lnTo>
                  <a:lnTo>
                    <a:pt x="317" y="254"/>
                  </a:lnTo>
                  <a:lnTo>
                    <a:pt x="314" y="254"/>
                  </a:lnTo>
                  <a:lnTo>
                    <a:pt x="314" y="254"/>
                  </a:lnTo>
                  <a:lnTo>
                    <a:pt x="312" y="253"/>
                  </a:lnTo>
                  <a:lnTo>
                    <a:pt x="312" y="251"/>
                  </a:lnTo>
                  <a:lnTo>
                    <a:pt x="314" y="249"/>
                  </a:lnTo>
                  <a:lnTo>
                    <a:pt x="319" y="248"/>
                  </a:lnTo>
                  <a:lnTo>
                    <a:pt x="317" y="248"/>
                  </a:lnTo>
                  <a:lnTo>
                    <a:pt x="314" y="248"/>
                  </a:lnTo>
                  <a:lnTo>
                    <a:pt x="312" y="249"/>
                  </a:lnTo>
                  <a:lnTo>
                    <a:pt x="309" y="251"/>
                  </a:lnTo>
                  <a:lnTo>
                    <a:pt x="307" y="251"/>
                  </a:lnTo>
                  <a:lnTo>
                    <a:pt x="307" y="251"/>
                  </a:lnTo>
                  <a:lnTo>
                    <a:pt x="306" y="251"/>
                  </a:lnTo>
                  <a:lnTo>
                    <a:pt x="304" y="251"/>
                  </a:lnTo>
                  <a:lnTo>
                    <a:pt x="304" y="251"/>
                  </a:lnTo>
                  <a:lnTo>
                    <a:pt x="304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3" y="253"/>
                  </a:lnTo>
                  <a:lnTo>
                    <a:pt x="301" y="253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300" y="251"/>
                  </a:lnTo>
                  <a:lnTo>
                    <a:pt x="298" y="253"/>
                  </a:lnTo>
                  <a:lnTo>
                    <a:pt x="298" y="253"/>
                  </a:lnTo>
                  <a:lnTo>
                    <a:pt x="296" y="253"/>
                  </a:lnTo>
                  <a:lnTo>
                    <a:pt x="295" y="253"/>
                  </a:lnTo>
                  <a:lnTo>
                    <a:pt x="293" y="253"/>
                  </a:lnTo>
                  <a:lnTo>
                    <a:pt x="293" y="251"/>
                  </a:lnTo>
                  <a:lnTo>
                    <a:pt x="293" y="251"/>
                  </a:lnTo>
                  <a:lnTo>
                    <a:pt x="296" y="246"/>
                  </a:lnTo>
                  <a:lnTo>
                    <a:pt x="296" y="246"/>
                  </a:lnTo>
                  <a:lnTo>
                    <a:pt x="295" y="246"/>
                  </a:lnTo>
                  <a:lnTo>
                    <a:pt x="293" y="248"/>
                  </a:lnTo>
                  <a:lnTo>
                    <a:pt x="293" y="249"/>
                  </a:lnTo>
                  <a:lnTo>
                    <a:pt x="292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49"/>
                  </a:lnTo>
                  <a:lnTo>
                    <a:pt x="287" y="249"/>
                  </a:lnTo>
                  <a:lnTo>
                    <a:pt x="287" y="251"/>
                  </a:lnTo>
                  <a:lnTo>
                    <a:pt x="287" y="251"/>
                  </a:lnTo>
                  <a:lnTo>
                    <a:pt x="289" y="249"/>
                  </a:lnTo>
                  <a:lnTo>
                    <a:pt x="290" y="249"/>
                  </a:lnTo>
                  <a:lnTo>
                    <a:pt x="290" y="249"/>
                  </a:lnTo>
                  <a:lnTo>
                    <a:pt x="289" y="253"/>
                  </a:lnTo>
                  <a:lnTo>
                    <a:pt x="289" y="254"/>
                  </a:lnTo>
                  <a:lnTo>
                    <a:pt x="287" y="254"/>
                  </a:lnTo>
                  <a:lnTo>
                    <a:pt x="287" y="254"/>
                  </a:lnTo>
                  <a:lnTo>
                    <a:pt x="285" y="254"/>
                  </a:lnTo>
                  <a:lnTo>
                    <a:pt x="285" y="256"/>
                  </a:lnTo>
                  <a:lnTo>
                    <a:pt x="287" y="257"/>
                  </a:lnTo>
                  <a:lnTo>
                    <a:pt x="289" y="257"/>
                  </a:lnTo>
                  <a:lnTo>
                    <a:pt x="290" y="257"/>
                  </a:lnTo>
                  <a:lnTo>
                    <a:pt x="290" y="257"/>
                  </a:lnTo>
                  <a:lnTo>
                    <a:pt x="289" y="259"/>
                  </a:lnTo>
                  <a:lnTo>
                    <a:pt x="289" y="260"/>
                  </a:lnTo>
                  <a:lnTo>
                    <a:pt x="289" y="260"/>
                  </a:lnTo>
                  <a:lnTo>
                    <a:pt x="287" y="260"/>
                  </a:lnTo>
                  <a:lnTo>
                    <a:pt x="285" y="260"/>
                  </a:lnTo>
                  <a:lnTo>
                    <a:pt x="285" y="260"/>
                  </a:lnTo>
                  <a:lnTo>
                    <a:pt x="284" y="262"/>
                  </a:lnTo>
                  <a:lnTo>
                    <a:pt x="284" y="262"/>
                  </a:lnTo>
                  <a:lnTo>
                    <a:pt x="285" y="262"/>
                  </a:lnTo>
                  <a:lnTo>
                    <a:pt x="287" y="260"/>
                  </a:lnTo>
                  <a:lnTo>
                    <a:pt x="289" y="260"/>
                  </a:lnTo>
                  <a:lnTo>
                    <a:pt x="290" y="260"/>
                  </a:lnTo>
                  <a:lnTo>
                    <a:pt x="292" y="260"/>
                  </a:lnTo>
                  <a:lnTo>
                    <a:pt x="293" y="260"/>
                  </a:lnTo>
                  <a:lnTo>
                    <a:pt x="293" y="260"/>
                  </a:lnTo>
                  <a:lnTo>
                    <a:pt x="293" y="262"/>
                  </a:lnTo>
                  <a:lnTo>
                    <a:pt x="293" y="262"/>
                  </a:lnTo>
                  <a:lnTo>
                    <a:pt x="293" y="264"/>
                  </a:lnTo>
                  <a:lnTo>
                    <a:pt x="292" y="264"/>
                  </a:lnTo>
                  <a:lnTo>
                    <a:pt x="290" y="264"/>
                  </a:lnTo>
                  <a:lnTo>
                    <a:pt x="290" y="265"/>
                  </a:lnTo>
                  <a:lnTo>
                    <a:pt x="290" y="265"/>
                  </a:lnTo>
                  <a:lnTo>
                    <a:pt x="290" y="267"/>
                  </a:lnTo>
                  <a:lnTo>
                    <a:pt x="290" y="268"/>
                  </a:lnTo>
                  <a:lnTo>
                    <a:pt x="290" y="270"/>
                  </a:lnTo>
                  <a:lnTo>
                    <a:pt x="290" y="270"/>
                  </a:lnTo>
                  <a:lnTo>
                    <a:pt x="289" y="270"/>
                  </a:lnTo>
                  <a:lnTo>
                    <a:pt x="289" y="270"/>
                  </a:lnTo>
                  <a:lnTo>
                    <a:pt x="287" y="273"/>
                  </a:lnTo>
                  <a:lnTo>
                    <a:pt x="287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3"/>
                  </a:lnTo>
                  <a:lnTo>
                    <a:pt x="282" y="273"/>
                  </a:lnTo>
                  <a:lnTo>
                    <a:pt x="281" y="273"/>
                  </a:lnTo>
                  <a:lnTo>
                    <a:pt x="279" y="273"/>
                  </a:lnTo>
                  <a:lnTo>
                    <a:pt x="278" y="273"/>
                  </a:lnTo>
                  <a:lnTo>
                    <a:pt x="278" y="271"/>
                  </a:lnTo>
                  <a:lnTo>
                    <a:pt x="274" y="273"/>
                  </a:lnTo>
                  <a:lnTo>
                    <a:pt x="274" y="273"/>
                  </a:lnTo>
                  <a:lnTo>
                    <a:pt x="273" y="270"/>
                  </a:lnTo>
                  <a:lnTo>
                    <a:pt x="273" y="270"/>
                  </a:lnTo>
                  <a:lnTo>
                    <a:pt x="273" y="273"/>
                  </a:lnTo>
                  <a:lnTo>
                    <a:pt x="273" y="273"/>
                  </a:lnTo>
                  <a:lnTo>
                    <a:pt x="271" y="275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8"/>
                  </a:lnTo>
                  <a:lnTo>
                    <a:pt x="270" y="275"/>
                  </a:lnTo>
                  <a:lnTo>
                    <a:pt x="268" y="275"/>
                  </a:lnTo>
                  <a:lnTo>
                    <a:pt x="268" y="276"/>
                  </a:lnTo>
                  <a:lnTo>
                    <a:pt x="266" y="276"/>
                  </a:lnTo>
                  <a:lnTo>
                    <a:pt x="268" y="278"/>
                  </a:lnTo>
                  <a:lnTo>
                    <a:pt x="266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8"/>
                  </a:lnTo>
                  <a:lnTo>
                    <a:pt x="265" y="279"/>
                  </a:lnTo>
                  <a:lnTo>
                    <a:pt x="265" y="279"/>
                  </a:lnTo>
                  <a:lnTo>
                    <a:pt x="262" y="282"/>
                  </a:lnTo>
                  <a:lnTo>
                    <a:pt x="260" y="282"/>
                  </a:lnTo>
                  <a:lnTo>
                    <a:pt x="260" y="281"/>
                  </a:lnTo>
                  <a:lnTo>
                    <a:pt x="260" y="281"/>
                  </a:lnTo>
                  <a:lnTo>
                    <a:pt x="257" y="282"/>
                  </a:lnTo>
                  <a:lnTo>
                    <a:pt x="257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2"/>
                  </a:lnTo>
                  <a:lnTo>
                    <a:pt x="255" y="284"/>
                  </a:lnTo>
                  <a:lnTo>
                    <a:pt x="254" y="286"/>
                  </a:lnTo>
                  <a:lnTo>
                    <a:pt x="252" y="287"/>
                  </a:lnTo>
                  <a:lnTo>
                    <a:pt x="251" y="287"/>
                  </a:lnTo>
                  <a:lnTo>
                    <a:pt x="251" y="289"/>
                  </a:lnTo>
                  <a:lnTo>
                    <a:pt x="251" y="289"/>
                  </a:lnTo>
                  <a:lnTo>
                    <a:pt x="249" y="289"/>
                  </a:lnTo>
                  <a:lnTo>
                    <a:pt x="248" y="287"/>
                  </a:lnTo>
                  <a:lnTo>
                    <a:pt x="248" y="287"/>
                  </a:lnTo>
                  <a:lnTo>
                    <a:pt x="248" y="289"/>
                  </a:lnTo>
                  <a:lnTo>
                    <a:pt x="248" y="289"/>
                  </a:lnTo>
                  <a:lnTo>
                    <a:pt x="246" y="289"/>
                  </a:lnTo>
                  <a:lnTo>
                    <a:pt x="246" y="289"/>
                  </a:lnTo>
                  <a:lnTo>
                    <a:pt x="244" y="289"/>
                  </a:lnTo>
                  <a:lnTo>
                    <a:pt x="243" y="289"/>
                  </a:lnTo>
                  <a:lnTo>
                    <a:pt x="241" y="290"/>
                  </a:lnTo>
                  <a:lnTo>
                    <a:pt x="240" y="290"/>
                  </a:lnTo>
                  <a:lnTo>
                    <a:pt x="237" y="289"/>
                  </a:lnTo>
                  <a:lnTo>
                    <a:pt x="237" y="289"/>
                  </a:lnTo>
                  <a:lnTo>
                    <a:pt x="237" y="287"/>
                  </a:lnTo>
                  <a:lnTo>
                    <a:pt x="237" y="287"/>
                  </a:lnTo>
                  <a:lnTo>
                    <a:pt x="237" y="286"/>
                  </a:lnTo>
                  <a:lnTo>
                    <a:pt x="238" y="286"/>
                  </a:lnTo>
                  <a:lnTo>
                    <a:pt x="240" y="284"/>
                  </a:lnTo>
                  <a:lnTo>
                    <a:pt x="243" y="284"/>
                  </a:lnTo>
                  <a:lnTo>
                    <a:pt x="244" y="282"/>
                  </a:lnTo>
                  <a:lnTo>
                    <a:pt x="246" y="281"/>
                  </a:lnTo>
                  <a:lnTo>
                    <a:pt x="248" y="281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9" y="278"/>
                  </a:lnTo>
                  <a:lnTo>
                    <a:pt x="244" y="279"/>
                  </a:lnTo>
                  <a:lnTo>
                    <a:pt x="243" y="279"/>
                  </a:lnTo>
                  <a:lnTo>
                    <a:pt x="243" y="279"/>
                  </a:lnTo>
                  <a:lnTo>
                    <a:pt x="238" y="279"/>
                  </a:lnTo>
                  <a:lnTo>
                    <a:pt x="238" y="279"/>
                  </a:lnTo>
                  <a:lnTo>
                    <a:pt x="238" y="278"/>
                  </a:lnTo>
                  <a:lnTo>
                    <a:pt x="238" y="275"/>
                  </a:lnTo>
                  <a:lnTo>
                    <a:pt x="240" y="273"/>
                  </a:lnTo>
                  <a:lnTo>
                    <a:pt x="241" y="270"/>
                  </a:lnTo>
                  <a:lnTo>
                    <a:pt x="243" y="268"/>
                  </a:lnTo>
                  <a:lnTo>
                    <a:pt x="244" y="267"/>
                  </a:lnTo>
                  <a:lnTo>
                    <a:pt x="246" y="262"/>
                  </a:lnTo>
                  <a:lnTo>
                    <a:pt x="246" y="260"/>
                  </a:lnTo>
                  <a:lnTo>
                    <a:pt x="244" y="259"/>
                  </a:lnTo>
                  <a:lnTo>
                    <a:pt x="244" y="257"/>
                  </a:lnTo>
                  <a:lnTo>
                    <a:pt x="246" y="256"/>
                  </a:lnTo>
                  <a:lnTo>
                    <a:pt x="251" y="254"/>
                  </a:lnTo>
                  <a:lnTo>
                    <a:pt x="254" y="253"/>
                  </a:lnTo>
                  <a:lnTo>
                    <a:pt x="259" y="251"/>
                  </a:lnTo>
                  <a:lnTo>
                    <a:pt x="259" y="251"/>
                  </a:lnTo>
                  <a:lnTo>
                    <a:pt x="260" y="251"/>
                  </a:lnTo>
                  <a:lnTo>
                    <a:pt x="262" y="251"/>
                  </a:lnTo>
                  <a:lnTo>
                    <a:pt x="263" y="253"/>
                  </a:lnTo>
                  <a:lnTo>
                    <a:pt x="265" y="253"/>
                  </a:lnTo>
                  <a:lnTo>
                    <a:pt x="266" y="251"/>
                  </a:lnTo>
                  <a:lnTo>
                    <a:pt x="270" y="253"/>
                  </a:lnTo>
                  <a:lnTo>
                    <a:pt x="276" y="254"/>
                  </a:lnTo>
                  <a:lnTo>
                    <a:pt x="278" y="254"/>
                  </a:lnTo>
                  <a:lnTo>
                    <a:pt x="278" y="253"/>
                  </a:lnTo>
                  <a:lnTo>
                    <a:pt x="278" y="253"/>
                  </a:lnTo>
                  <a:lnTo>
                    <a:pt x="273" y="251"/>
                  </a:lnTo>
                  <a:lnTo>
                    <a:pt x="270" y="251"/>
                  </a:lnTo>
                  <a:lnTo>
                    <a:pt x="265" y="248"/>
                  </a:lnTo>
                  <a:lnTo>
                    <a:pt x="263" y="246"/>
                  </a:lnTo>
                  <a:lnTo>
                    <a:pt x="263" y="246"/>
                  </a:lnTo>
                  <a:lnTo>
                    <a:pt x="265" y="246"/>
                  </a:lnTo>
                  <a:lnTo>
                    <a:pt x="266" y="246"/>
                  </a:lnTo>
                  <a:lnTo>
                    <a:pt x="266" y="245"/>
                  </a:lnTo>
                  <a:lnTo>
                    <a:pt x="266" y="245"/>
                  </a:lnTo>
                  <a:lnTo>
                    <a:pt x="268" y="243"/>
                  </a:lnTo>
                  <a:lnTo>
                    <a:pt x="270" y="241"/>
                  </a:lnTo>
                  <a:lnTo>
                    <a:pt x="274" y="240"/>
                  </a:lnTo>
                  <a:lnTo>
                    <a:pt x="273" y="240"/>
                  </a:lnTo>
                  <a:lnTo>
                    <a:pt x="270" y="240"/>
                  </a:lnTo>
                  <a:lnTo>
                    <a:pt x="268" y="240"/>
                  </a:lnTo>
                  <a:lnTo>
                    <a:pt x="266" y="241"/>
                  </a:lnTo>
                  <a:lnTo>
                    <a:pt x="266" y="243"/>
                  </a:lnTo>
                  <a:lnTo>
                    <a:pt x="265" y="245"/>
                  </a:lnTo>
                  <a:lnTo>
                    <a:pt x="265" y="245"/>
                  </a:lnTo>
                  <a:lnTo>
                    <a:pt x="263" y="245"/>
                  </a:lnTo>
                  <a:lnTo>
                    <a:pt x="257" y="245"/>
                  </a:lnTo>
                  <a:lnTo>
                    <a:pt x="257" y="245"/>
                  </a:lnTo>
                  <a:lnTo>
                    <a:pt x="255" y="245"/>
                  </a:lnTo>
                  <a:lnTo>
                    <a:pt x="255" y="245"/>
                  </a:lnTo>
                  <a:lnTo>
                    <a:pt x="251" y="246"/>
                  </a:lnTo>
                  <a:lnTo>
                    <a:pt x="249" y="248"/>
                  </a:lnTo>
                  <a:lnTo>
                    <a:pt x="248" y="249"/>
                  </a:lnTo>
                  <a:lnTo>
                    <a:pt x="246" y="249"/>
                  </a:lnTo>
                  <a:lnTo>
                    <a:pt x="243" y="251"/>
                  </a:lnTo>
                  <a:lnTo>
                    <a:pt x="241" y="251"/>
                  </a:lnTo>
                  <a:lnTo>
                    <a:pt x="240" y="253"/>
                  </a:lnTo>
                  <a:lnTo>
                    <a:pt x="238" y="254"/>
                  </a:lnTo>
                  <a:lnTo>
                    <a:pt x="238" y="254"/>
                  </a:lnTo>
                  <a:lnTo>
                    <a:pt x="240" y="256"/>
                  </a:lnTo>
                  <a:lnTo>
                    <a:pt x="238" y="256"/>
                  </a:lnTo>
                  <a:lnTo>
                    <a:pt x="238" y="257"/>
                  </a:lnTo>
                  <a:lnTo>
                    <a:pt x="235" y="257"/>
                  </a:lnTo>
                  <a:lnTo>
                    <a:pt x="232" y="260"/>
                  </a:lnTo>
                  <a:lnTo>
                    <a:pt x="232" y="262"/>
                  </a:lnTo>
                  <a:lnTo>
                    <a:pt x="232" y="262"/>
                  </a:lnTo>
                  <a:lnTo>
                    <a:pt x="232" y="264"/>
                  </a:lnTo>
                  <a:lnTo>
                    <a:pt x="232" y="264"/>
                  </a:lnTo>
                  <a:lnTo>
                    <a:pt x="230" y="265"/>
                  </a:lnTo>
                  <a:lnTo>
                    <a:pt x="227" y="267"/>
                  </a:lnTo>
                  <a:lnTo>
                    <a:pt x="225" y="267"/>
                  </a:lnTo>
                  <a:lnTo>
                    <a:pt x="225" y="267"/>
                  </a:lnTo>
                  <a:lnTo>
                    <a:pt x="224" y="267"/>
                  </a:lnTo>
                  <a:lnTo>
                    <a:pt x="222" y="267"/>
                  </a:lnTo>
                  <a:lnTo>
                    <a:pt x="221" y="267"/>
                  </a:lnTo>
                  <a:lnTo>
                    <a:pt x="221" y="267"/>
                  </a:lnTo>
                  <a:lnTo>
                    <a:pt x="222" y="267"/>
                  </a:lnTo>
                  <a:lnTo>
                    <a:pt x="224" y="268"/>
                  </a:lnTo>
                  <a:lnTo>
                    <a:pt x="225" y="270"/>
                  </a:lnTo>
                  <a:lnTo>
                    <a:pt x="227" y="271"/>
                  </a:lnTo>
                  <a:lnTo>
                    <a:pt x="227" y="271"/>
                  </a:lnTo>
                  <a:lnTo>
                    <a:pt x="225" y="273"/>
                  </a:lnTo>
                  <a:lnTo>
                    <a:pt x="224" y="275"/>
                  </a:lnTo>
                  <a:lnTo>
                    <a:pt x="222" y="275"/>
                  </a:lnTo>
                  <a:lnTo>
                    <a:pt x="219" y="275"/>
                  </a:lnTo>
                  <a:lnTo>
                    <a:pt x="218" y="276"/>
                  </a:lnTo>
                  <a:lnTo>
                    <a:pt x="218" y="276"/>
                  </a:lnTo>
                  <a:lnTo>
                    <a:pt x="221" y="276"/>
                  </a:lnTo>
                  <a:lnTo>
                    <a:pt x="221" y="278"/>
                  </a:lnTo>
                  <a:lnTo>
                    <a:pt x="221" y="278"/>
                  </a:lnTo>
                  <a:lnTo>
                    <a:pt x="219" y="279"/>
                  </a:lnTo>
                  <a:lnTo>
                    <a:pt x="218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9"/>
                  </a:lnTo>
                  <a:lnTo>
                    <a:pt x="216" y="278"/>
                  </a:lnTo>
                  <a:lnTo>
                    <a:pt x="214" y="278"/>
                  </a:lnTo>
                  <a:lnTo>
                    <a:pt x="214" y="279"/>
                  </a:lnTo>
                  <a:lnTo>
                    <a:pt x="211" y="281"/>
                  </a:lnTo>
                  <a:lnTo>
                    <a:pt x="211" y="281"/>
                  </a:lnTo>
                  <a:lnTo>
                    <a:pt x="213" y="281"/>
                  </a:lnTo>
                  <a:lnTo>
                    <a:pt x="211" y="281"/>
                  </a:lnTo>
                  <a:lnTo>
                    <a:pt x="211" y="282"/>
                  </a:lnTo>
                  <a:lnTo>
                    <a:pt x="210" y="282"/>
                  </a:lnTo>
                  <a:lnTo>
                    <a:pt x="210" y="284"/>
                  </a:lnTo>
                  <a:lnTo>
                    <a:pt x="205" y="286"/>
                  </a:lnTo>
                  <a:lnTo>
                    <a:pt x="205" y="287"/>
                  </a:lnTo>
                  <a:lnTo>
                    <a:pt x="205" y="289"/>
                  </a:lnTo>
                  <a:lnTo>
                    <a:pt x="203" y="290"/>
                  </a:lnTo>
                  <a:lnTo>
                    <a:pt x="205" y="292"/>
                  </a:lnTo>
                  <a:lnTo>
                    <a:pt x="208" y="292"/>
                  </a:lnTo>
                  <a:lnTo>
                    <a:pt x="210" y="292"/>
                  </a:lnTo>
                  <a:lnTo>
                    <a:pt x="211" y="293"/>
                  </a:lnTo>
                  <a:lnTo>
                    <a:pt x="214" y="295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7"/>
                  </a:lnTo>
                  <a:lnTo>
                    <a:pt x="216" y="298"/>
                  </a:lnTo>
                  <a:lnTo>
                    <a:pt x="214" y="300"/>
                  </a:lnTo>
                  <a:lnTo>
                    <a:pt x="211" y="301"/>
                  </a:lnTo>
                  <a:lnTo>
                    <a:pt x="211" y="301"/>
                  </a:lnTo>
                  <a:lnTo>
                    <a:pt x="210" y="303"/>
                  </a:lnTo>
                  <a:lnTo>
                    <a:pt x="208" y="303"/>
                  </a:lnTo>
                  <a:lnTo>
                    <a:pt x="207" y="304"/>
                  </a:lnTo>
                  <a:lnTo>
                    <a:pt x="205" y="306"/>
                  </a:lnTo>
                  <a:lnTo>
                    <a:pt x="205" y="306"/>
                  </a:lnTo>
                  <a:lnTo>
                    <a:pt x="205" y="308"/>
                  </a:lnTo>
                  <a:lnTo>
                    <a:pt x="202" y="309"/>
                  </a:lnTo>
                  <a:lnTo>
                    <a:pt x="202" y="309"/>
                  </a:lnTo>
                  <a:lnTo>
                    <a:pt x="203" y="309"/>
                  </a:lnTo>
                  <a:lnTo>
                    <a:pt x="203" y="311"/>
                  </a:lnTo>
                  <a:lnTo>
                    <a:pt x="203" y="312"/>
                  </a:lnTo>
                  <a:lnTo>
                    <a:pt x="202" y="312"/>
                  </a:lnTo>
                  <a:lnTo>
                    <a:pt x="200" y="312"/>
                  </a:lnTo>
                  <a:lnTo>
                    <a:pt x="199" y="312"/>
                  </a:lnTo>
                  <a:lnTo>
                    <a:pt x="199" y="312"/>
                  </a:lnTo>
                  <a:lnTo>
                    <a:pt x="199" y="314"/>
                  </a:lnTo>
                  <a:lnTo>
                    <a:pt x="192" y="314"/>
                  </a:lnTo>
                  <a:lnTo>
                    <a:pt x="191" y="317"/>
                  </a:lnTo>
                  <a:lnTo>
                    <a:pt x="189" y="317"/>
                  </a:lnTo>
                  <a:lnTo>
                    <a:pt x="188" y="319"/>
                  </a:lnTo>
                  <a:lnTo>
                    <a:pt x="186" y="320"/>
                  </a:lnTo>
                  <a:lnTo>
                    <a:pt x="184" y="320"/>
                  </a:lnTo>
                  <a:lnTo>
                    <a:pt x="183" y="320"/>
                  </a:lnTo>
                  <a:lnTo>
                    <a:pt x="183" y="322"/>
                  </a:lnTo>
                  <a:lnTo>
                    <a:pt x="183" y="322"/>
                  </a:lnTo>
                  <a:lnTo>
                    <a:pt x="181" y="323"/>
                  </a:lnTo>
                  <a:lnTo>
                    <a:pt x="181" y="323"/>
                  </a:lnTo>
                  <a:lnTo>
                    <a:pt x="180" y="325"/>
                  </a:lnTo>
                  <a:lnTo>
                    <a:pt x="178" y="325"/>
                  </a:lnTo>
                  <a:lnTo>
                    <a:pt x="177" y="325"/>
                  </a:lnTo>
                  <a:lnTo>
                    <a:pt x="177" y="327"/>
                  </a:lnTo>
                  <a:lnTo>
                    <a:pt x="177" y="327"/>
                  </a:lnTo>
                  <a:lnTo>
                    <a:pt x="175" y="327"/>
                  </a:lnTo>
                  <a:lnTo>
                    <a:pt x="173" y="327"/>
                  </a:lnTo>
                  <a:lnTo>
                    <a:pt x="172" y="328"/>
                  </a:lnTo>
                  <a:lnTo>
                    <a:pt x="170" y="330"/>
                  </a:lnTo>
                  <a:lnTo>
                    <a:pt x="170" y="330"/>
                  </a:lnTo>
                  <a:lnTo>
                    <a:pt x="172" y="330"/>
                  </a:lnTo>
                  <a:lnTo>
                    <a:pt x="172" y="331"/>
                  </a:lnTo>
                  <a:lnTo>
                    <a:pt x="172" y="331"/>
                  </a:lnTo>
                  <a:lnTo>
                    <a:pt x="170" y="334"/>
                  </a:lnTo>
                  <a:lnTo>
                    <a:pt x="170" y="334"/>
                  </a:lnTo>
                  <a:lnTo>
                    <a:pt x="169" y="334"/>
                  </a:lnTo>
                  <a:lnTo>
                    <a:pt x="169" y="336"/>
                  </a:lnTo>
                  <a:lnTo>
                    <a:pt x="167" y="336"/>
                  </a:lnTo>
                  <a:lnTo>
                    <a:pt x="166" y="336"/>
                  </a:lnTo>
                  <a:lnTo>
                    <a:pt x="166" y="336"/>
                  </a:lnTo>
                  <a:lnTo>
                    <a:pt x="166" y="338"/>
                  </a:lnTo>
                  <a:lnTo>
                    <a:pt x="164" y="338"/>
                  </a:lnTo>
                  <a:lnTo>
                    <a:pt x="164" y="338"/>
                  </a:lnTo>
                  <a:lnTo>
                    <a:pt x="162" y="339"/>
                  </a:lnTo>
                  <a:lnTo>
                    <a:pt x="161" y="339"/>
                  </a:lnTo>
                  <a:lnTo>
                    <a:pt x="161" y="339"/>
                  </a:lnTo>
                  <a:lnTo>
                    <a:pt x="159" y="339"/>
                  </a:lnTo>
                  <a:lnTo>
                    <a:pt x="158" y="339"/>
                  </a:lnTo>
                  <a:lnTo>
                    <a:pt x="158" y="339"/>
                  </a:lnTo>
                  <a:lnTo>
                    <a:pt x="156" y="341"/>
                  </a:lnTo>
                  <a:lnTo>
                    <a:pt x="156" y="341"/>
                  </a:lnTo>
                  <a:lnTo>
                    <a:pt x="156" y="342"/>
                  </a:lnTo>
                  <a:lnTo>
                    <a:pt x="155" y="344"/>
                  </a:lnTo>
                  <a:lnTo>
                    <a:pt x="155" y="344"/>
                  </a:lnTo>
                  <a:lnTo>
                    <a:pt x="153" y="344"/>
                  </a:lnTo>
                  <a:lnTo>
                    <a:pt x="151" y="342"/>
                  </a:lnTo>
                  <a:lnTo>
                    <a:pt x="151" y="344"/>
                  </a:lnTo>
                  <a:lnTo>
                    <a:pt x="148" y="344"/>
                  </a:lnTo>
                  <a:lnTo>
                    <a:pt x="148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50" y="345"/>
                  </a:lnTo>
                  <a:lnTo>
                    <a:pt x="148" y="345"/>
                  </a:lnTo>
                  <a:lnTo>
                    <a:pt x="148" y="345"/>
                  </a:lnTo>
                  <a:lnTo>
                    <a:pt x="147" y="345"/>
                  </a:lnTo>
                  <a:lnTo>
                    <a:pt x="147" y="347"/>
                  </a:lnTo>
                  <a:lnTo>
                    <a:pt x="143" y="347"/>
                  </a:lnTo>
                  <a:lnTo>
                    <a:pt x="143" y="347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0" y="350"/>
                  </a:lnTo>
                  <a:lnTo>
                    <a:pt x="142" y="350"/>
                  </a:lnTo>
                  <a:lnTo>
                    <a:pt x="143" y="350"/>
                  </a:lnTo>
                  <a:lnTo>
                    <a:pt x="143" y="350"/>
                  </a:lnTo>
                  <a:lnTo>
                    <a:pt x="143" y="352"/>
                  </a:lnTo>
                  <a:lnTo>
                    <a:pt x="145" y="352"/>
                  </a:lnTo>
                  <a:lnTo>
                    <a:pt x="145" y="352"/>
                  </a:lnTo>
                  <a:lnTo>
                    <a:pt x="142" y="353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2" y="355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40" y="353"/>
                  </a:lnTo>
                  <a:lnTo>
                    <a:pt x="139" y="355"/>
                  </a:lnTo>
                  <a:lnTo>
                    <a:pt x="137" y="356"/>
                  </a:lnTo>
                  <a:lnTo>
                    <a:pt x="128" y="360"/>
                  </a:lnTo>
                  <a:lnTo>
                    <a:pt x="126" y="360"/>
                  </a:lnTo>
                  <a:lnTo>
                    <a:pt x="126" y="361"/>
                  </a:lnTo>
                  <a:lnTo>
                    <a:pt x="126" y="363"/>
                  </a:lnTo>
                  <a:lnTo>
                    <a:pt x="126" y="363"/>
                  </a:lnTo>
                  <a:lnTo>
                    <a:pt x="125" y="364"/>
                  </a:lnTo>
                  <a:lnTo>
                    <a:pt x="125" y="363"/>
                  </a:lnTo>
                  <a:lnTo>
                    <a:pt x="125" y="361"/>
                  </a:lnTo>
                  <a:lnTo>
                    <a:pt x="125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3" y="360"/>
                  </a:lnTo>
                  <a:lnTo>
                    <a:pt x="121" y="360"/>
                  </a:lnTo>
                  <a:lnTo>
                    <a:pt x="121" y="361"/>
                  </a:lnTo>
                  <a:lnTo>
                    <a:pt x="120" y="361"/>
                  </a:lnTo>
                  <a:lnTo>
                    <a:pt x="120" y="361"/>
                  </a:lnTo>
                  <a:lnTo>
                    <a:pt x="117" y="363"/>
                  </a:lnTo>
                  <a:lnTo>
                    <a:pt x="115" y="364"/>
                  </a:lnTo>
                  <a:lnTo>
                    <a:pt x="114" y="364"/>
                  </a:lnTo>
                  <a:lnTo>
                    <a:pt x="114" y="366"/>
                  </a:lnTo>
                  <a:lnTo>
                    <a:pt x="112" y="366"/>
                  </a:lnTo>
                  <a:lnTo>
                    <a:pt x="112" y="366"/>
                  </a:lnTo>
                  <a:lnTo>
                    <a:pt x="110" y="366"/>
                  </a:lnTo>
                  <a:lnTo>
                    <a:pt x="110" y="366"/>
                  </a:lnTo>
                  <a:lnTo>
                    <a:pt x="109" y="366"/>
                  </a:lnTo>
                  <a:lnTo>
                    <a:pt x="109" y="368"/>
                  </a:lnTo>
                  <a:lnTo>
                    <a:pt x="107" y="366"/>
                  </a:lnTo>
                  <a:lnTo>
                    <a:pt x="106" y="366"/>
                  </a:lnTo>
                  <a:lnTo>
                    <a:pt x="106" y="368"/>
                  </a:lnTo>
                  <a:lnTo>
                    <a:pt x="104" y="369"/>
                  </a:lnTo>
                  <a:lnTo>
                    <a:pt x="102" y="369"/>
                  </a:lnTo>
                  <a:lnTo>
                    <a:pt x="99" y="369"/>
                  </a:lnTo>
                  <a:lnTo>
                    <a:pt x="99" y="369"/>
                  </a:lnTo>
                  <a:lnTo>
                    <a:pt x="98" y="369"/>
                  </a:lnTo>
                  <a:lnTo>
                    <a:pt x="98" y="368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99" y="366"/>
                  </a:lnTo>
                  <a:lnTo>
                    <a:pt x="101" y="366"/>
                  </a:lnTo>
                  <a:lnTo>
                    <a:pt x="102" y="366"/>
                  </a:lnTo>
                  <a:lnTo>
                    <a:pt x="102" y="366"/>
                  </a:lnTo>
                  <a:lnTo>
                    <a:pt x="101" y="364"/>
                  </a:lnTo>
                  <a:lnTo>
                    <a:pt x="101" y="364"/>
                  </a:lnTo>
                  <a:lnTo>
                    <a:pt x="99" y="364"/>
                  </a:lnTo>
                  <a:lnTo>
                    <a:pt x="98" y="364"/>
                  </a:lnTo>
                  <a:lnTo>
                    <a:pt x="96" y="364"/>
                  </a:lnTo>
                  <a:lnTo>
                    <a:pt x="96" y="366"/>
                  </a:lnTo>
                  <a:lnTo>
                    <a:pt x="96" y="366"/>
                  </a:lnTo>
                  <a:lnTo>
                    <a:pt x="95" y="368"/>
                  </a:lnTo>
                  <a:lnTo>
                    <a:pt x="95" y="369"/>
                  </a:lnTo>
                  <a:lnTo>
                    <a:pt x="91" y="372"/>
                  </a:lnTo>
                  <a:lnTo>
                    <a:pt x="90" y="374"/>
                  </a:lnTo>
                  <a:lnTo>
                    <a:pt x="88" y="374"/>
                  </a:lnTo>
                  <a:lnTo>
                    <a:pt x="88" y="374"/>
                  </a:lnTo>
                  <a:lnTo>
                    <a:pt x="87" y="375"/>
                  </a:lnTo>
                  <a:lnTo>
                    <a:pt x="87" y="375"/>
                  </a:lnTo>
                  <a:lnTo>
                    <a:pt x="85" y="375"/>
                  </a:lnTo>
                  <a:lnTo>
                    <a:pt x="85" y="375"/>
                  </a:lnTo>
                  <a:lnTo>
                    <a:pt x="84" y="375"/>
                  </a:lnTo>
                  <a:lnTo>
                    <a:pt x="84" y="375"/>
                  </a:lnTo>
                  <a:lnTo>
                    <a:pt x="85" y="374"/>
                  </a:lnTo>
                  <a:lnTo>
                    <a:pt x="85" y="374"/>
                  </a:lnTo>
                  <a:lnTo>
                    <a:pt x="84" y="372"/>
                  </a:lnTo>
                  <a:lnTo>
                    <a:pt x="84" y="372"/>
                  </a:lnTo>
                  <a:lnTo>
                    <a:pt x="82" y="372"/>
                  </a:lnTo>
                  <a:lnTo>
                    <a:pt x="82" y="372"/>
                  </a:lnTo>
                  <a:lnTo>
                    <a:pt x="82" y="375"/>
                  </a:lnTo>
                  <a:lnTo>
                    <a:pt x="82" y="375"/>
                  </a:lnTo>
                  <a:lnTo>
                    <a:pt x="80" y="377"/>
                  </a:lnTo>
                  <a:lnTo>
                    <a:pt x="79" y="377"/>
                  </a:lnTo>
                  <a:lnTo>
                    <a:pt x="79" y="377"/>
                  </a:lnTo>
                  <a:lnTo>
                    <a:pt x="77" y="375"/>
                  </a:lnTo>
                  <a:lnTo>
                    <a:pt x="74" y="375"/>
                  </a:lnTo>
                  <a:lnTo>
                    <a:pt x="74" y="375"/>
                  </a:lnTo>
                  <a:lnTo>
                    <a:pt x="76" y="377"/>
                  </a:lnTo>
                  <a:lnTo>
                    <a:pt x="74" y="379"/>
                  </a:lnTo>
                  <a:lnTo>
                    <a:pt x="73" y="379"/>
                  </a:lnTo>
                  <a:lnTo>
                    <a:pt x="73" y="380"/>
                  </a:lnTo>
                  <a:lnTo>
                    <a:pt x="71" y="380"/>
                  </a:lnTo>
                  <a:lnTo>
                    <a:pt x="71" y="379"/>
                  </a:lnTo>
                  <a:lnTo>
                    <a:pt x="73" y="377"/>
                  </a:lnTo>
                  <a:lnTo>
                    <a:pt x="73" y="377"/>
                  </a:lnTo>
                  <a:lnTo>
                    <a:pt x="73" y="375"/>
                  </a:lnTo>
                  <a:lnTo>
                    <a:pt x="73" y="375"/>
                  </a:lnTo>
                  <a:lnTo>
                    <a:pt x="73" y="374"/>
                  </a:lnTo>
                  <a:lnTo>
                    <a:pt x="74" y="372"/>
                  </a:lnTo>
                  <a:lnTo>
                    <a:pt x="76" y="372"/>
                  </a:lnTo>
                  <a:lnTo>
                    <a:pt x="76" y="372"/>
                  </a:lnTo>
                  <a:lnTo>
                    <a:pt x="77" y="372"/>
                  </a:lnTo>
                  <a:lnTo>
                    <a:pt x="77" y="372"/>
                  </a:lnTo>
                  <a:lnTo>
                    <a:pt x="79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2" y="369"/>
                  </a:lnTo>
                  <a:lnTo>
                    <a:pt x="84" y="368"/>
                  </a:lnTo>
                  <a:lnTo>
                    <a:pt x="85" y="364"/>
                  </a:lnTo>
                  <a:lnTo>
                    <a:pt x="88" y="363"/>
                  </a:lnTo>
                  <a:lnTo>
                    <a:pt x="91" y="360"/>
                  </a:lnTo>
                  <a:lnTo>
                    <a:pt x="95" y="358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6"/>
                  </a:lnTo>
                  <a:lnTo>
                    <a:pt x="102" y="358"/>
                  </a:lnTo>
                  <a:lnTo>
                    <a:pt x="106" y="356"/>
                  </a:lnTo>
                  <a:lnTo>
                    <a:pt x="107" y="356"/>
                  </a:lnTo>
                  <a:lnTo>
                    <a:pt x="107" y="356"/>
                  </a:lnTo>
                  <a:lnTo>
                    <a:pt x="107" y="358"/>
                  </a:lnTo>
                  <a:lnTo>
                    <a:pt x="106" y="358"/>
                  </a:lnTo>
                  <a:lnTo>
                    <a:pt x="106" y="358"/>
                  </a:lnTo>
                  <a:lnTo>
                    <a:pt x="107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1"/>
                  </a:lnTo>
                  <a:lnTo>
                    <a:pt x="109" y="360"/>
                  </a:lnTo>
                  <a:lnTo>
                    <a:pt x="110" y="360"/>
                  </a:lnTo>
                  <a:lnTo>
                    <a:pt x="110" y="360"/>
                  </a:lnTo>
                  <a:lnTo>
                    <a:pt x="112" y="360"/>
                  </a:lnTo>
                  <a:lnTo>
                    <a:pt x="112" y="360"/>
                  </a:lnTo>
                  <a:lnTo>
                    <a:pt x="114" y="360"/>
                  </a:lnTo>
                  <a:lnTo>
                    <a:pt x="115" y="360"/>
                  </a:lnTo>
                  <a:lnTo>
                    <a:pt x="115" y="360"/>
                  </a:lnTo>
                  <a:lnTo>
                    <a:pt x="117" y="360"/>
                  </a:lnTo>
                  <a:lnTo>
                    <a:pt x="115" y="360"/>
                  </a:lnTo>
                  <a:lnTo>
                    <a:pt x="114" y="358"/>
                  </a:lnTo>
                  <a:lnTo>
                    <a:pt x="112" y="356"/>
                  </a:lnTo>
                  <a:lnTo>
                    <a:pt x="112" y="356"/>
                  </a:lnTo>
                  <a:lnTo>
                    <a:pt x="112" y="355"/>
                  </a:lnTo>
                  <a:lnTo>
                    <a:pt x="114" y="353"/>
                  </a:lnTo>
                  <a:lnTo>
                    <a:pt x="115" y="352"/>
                  </a:lnTo>
                  <a:lnTo>
                    <a:pt x="115" y="350"/>
                  </a:lnTo>
                  <a:lnTo>
                    <a:pt x="118" y="349"/>
                  </a:lnTo>
                  <a:lnTo>
                    <a:pt x="120" y="347"/>
                  </a:lnTo>
                  <a:lnTo>
                    <a:pt x="123" y="345"/>
                  </a:lnTo>
                  <a:lnTo>
                    <a:pt x="131" y="342"/>
                  </a:lnTo>
                  <a:lnTo>
                    <a:pt x="132" y="341"/>
                  </a:lnTo>
                  <a:lnTo>
                    <a:pt x="134" y="339"/>
                  </a:lnTo>
                  <a:lnTo>
                    <a:pt x="136" y="338"/>
                  </a:lnTo>
                  <a:lnTo>
                    <a:pt x="136" y="339"/>
                  </a:lnTo>
                  <a:lnTo>
                    <a:pt x="136" y="339"/>
                  </a:lnTo>
                  <a:lnTo>
                    <a:pt x="137" y="341"/>
                  </a:lnTo>
                  <a:lnTo>
                    <a:pt x="139" y="341"/>
                  </a:lnTo>
                  <a:lnTo>
                    <a:pt x="139" y="341"/>
                  </a:lnTo>
                  <a:lnTo>
                    <a:pt x="139" y="339"/>
                  </a:lnTo>
                  <a:lnTo>
                    <a:pt x="139" y="338"/>
                  </a:lnTo>
                  <a:lnTo>
                    <a:pt x="139" y="338"/>
                  </a:lnTo>
                  <a:lnTo>
                    <a:pt x="139" y="336"/>
                  </a:lnTo>
                  <a:lnTo>
                    <a:pt x="139" y="334"/>
                  </a:lnTo>
                  <a:lnTo>
                    <a:pt x="140" y="333"/>
                  </a:lnTo>
                  <a:lnTo>
                    <a:pt x="142" y="331"/>
                  </a:lnTo>
                  <a:lnTo>
                    <a:pt x="143" y="330"/>
                  </a:lnTo>
                  <a:lnTo>
                    <a:pt x="145" y="328"/>
                  </a:lnTo>
                  <a:lnTo>
                    <a:pt x="147" y="328"/>
                  </a:lnTo>
                  <a:lnTo>
                    <a:pt x="148" y="328"/>
                  </a:lnTo>
                  <a:lnTo>
                    <a:pt x="150" y="325"/>
                  </a:lnTo>
                  <a:lnTo>
                    <a:pt x="151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3" y="325"/>
                  </a:lnTo>
                  <a:lnTo>
                    <a:pt x="155" y="325"/>
                  </a:lnTo>
                  <a:lnTo>
                    <a:pt x="156" y="327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6" y="325"/>
                  </a:lnTo>
                  <a:lnTo>
                    <a:pt x="155" y="325"/>
                  </a:lnTo>
                  <a:lnTo>
                    <a:pt x="155" y="323"/>
                  </a:lnTo>
                  <a:lnTo>
                    <a:pt x="153" y="322"/>
                  </a:lnTo>
                  <a:lnTo>
                    <a:pt x="153" y="322"/>
                  </a:lnTo>
                  <a:lnTo>
                    <a:pt x="153" y="320"/>
                  </a:lnTo>
                  <a:lnTo>
                    <a:pt x="155" y="317"/>
                  </a:lnTo>
                  <a:lnTo>
                    <a:pt x="155" y="314"/>
                  </a:lnTo>
                  <a:lnTo>
                    <a:pt x="155" y="312"/>
                  </a:lnTo>
                  <a:lnTo>
                    <a:pt x="156" y="311"/>
                  </a:lnTo>
                  <a:lnTo>
                    <a:pt x="161" y="311"/>
                  </a:lnTo>
                  <a:lnTo>
                    <a:pt x="158" y="311"/>
                  </a:lnTo>
                  <a:lnTo>
                    <a:pt x="158" y="311"/>
                  </a:lnTo>
                  <a:lnTo>
                    <a:pt x="156" y="309"/>
                  </a:lnTo>
                  <a:lnTo>
                    <a:pt x="156" y="308"/>
                  </a:lnTo>
                  <a:lnTo>
                    <a:pt x="156" y="306"/>
                  </a:lnTo>
                  <a:lnTo>
                    <a:pt x="156" y="304"/>
                  </a:lnTo>
                  <a:lnTo>
                    <a:pt x="159" y="301"/>
                  </a:lnTo>
                  <a:lnTo>
                    <a:pt x="164" y="300"/>
                  </a:lnTo>
                  <a:lnTo>
                    <a:pt x="162" y="300"/>
                  </a:lnTo>
                  <a:lnTo>
                    <a:pt x="162" y="298"/>
                  </a:lnTo>
                  <a:lnTo>
                    <a:pt x="164" y="295"/>
                  </a:lnTo>
                  <a:lnTo>
                    <a:pt x="166" y="290"/>
                  </a:lnTo>
                  <a:lnTo>
                    <a:pt x="164" y="293"/>
                  </a:lnTo>
                  <a:lnTo>
                    <a:pt x="161" y="297"/>
                  </a:lnTo>
                  <a:lnTo>
                    <a:pt x="153" y="300"/>
                  </a:lnTo>
                  <a:lnTo>
                    <a:pt x="148" y="301"/>
                  </a:lnTo>
                  <a:lnTo>
                    <a:pt x="147" y="301"/>
                  </a:lnTo>
                  <a:lnTo>
                    <a:pt x="145" y="301"/>
                  </a:lnTo>
                  <a:lnTo>
                    <a:pt x="143" y="300"/>
                  </a:lnTo>
                  <a:lnTo>
                    <a:pt x="142" y="298"/>
                  </a:lnTo>
                  <a:lnTo>
                    <a:pt x="142" y="297"/>
                  </a:lnTo>
                  <a:lnTo>
                    <a:pt x="142" y="295"/>
                  </a:lnTo>
                  <a:lnTo>
                    <a:pt x="142" y="293"/>
                  </a:lnTo>
                  <a:lnTo>
                    <a:pt x="143" y="293"/>
                  </a:lnTo>
                  <a:lnTo>
                    <a:pt x="147" y="295"/>
                  </a:lnTo>
                  <a:lnTo>
                    <a:pt x="148" y="295"/>
                  </a:lnTo>
                  <a:lnTo>
                    <a:pt x="145" y="293"/>
                  </a:lnTo>
                  <a:lnTo>
                    <a:pt x="142" y="292"/>
                  </a:lnTo>
                  <a:lnTo>
                    <a:pt x="142" y="292"/>
                  </a:lnTo>
                  <a:lnTo>
                    <a:pt x="140" y="293"/>
                  </a:lnTo>
                  <a:lnTo>
                    <a:pt x="139" y="295"/>
                  </a:lnTo>
                  <a:lnTo>
                    <a:pt x="137" y="295"/>
                  </a:lnTo>
                  <a:lnTo>
                    <a:pt x="137" y="295"/>
                  </a:lnTo>
                  <a:lnTo>
                    <a:pt x="137" y="297"/>
                  </a:lnTo>
                  <a:lnTo>
                    <a:pt x="137" y="298"/>
                  </a:lnTo>
                  <a:lnTo>
                    <a:pt x="136" y="300"/>
                  </a:lnTo>
                  <a:lnTo>
                    <a:pt x="137" y="304"/>
                  </a:lnTo>
                  <a:lnTo>
                    <a:pt x="137" y="306"/>
                  </a:lnTo>
                  <a:lnTo>
                    <a:pt x="136" y="306"/>
                  </a:lnTo>
                  <a:lnTo>
                    <a:pt x="132" y="304"/>
                  </a:lnTo>
                  <a:lnTo>
                    <a:pt x="129" y="300"/>
                  </a:lnTo>
                  <a:lnTo>
                    <a:pt x="128" y="298"/>
                  </a:lnTo>
                  <a:lnTo>
                    <a:pt x="125" y="295"/>
                  </a:lnTo>
                  <a:lnTo>
                    <a:pt x="123" y="297"/>
                  </a:lnTo>
                  <a:lnTo>
                    <a:pt x="123" y="298"/>
                  </a:lnTo>
                  <a:lnTo>
                    <a:pt x="121" y="298"/>
                  </a:lnTo>
                  <a:lnTo>
                    <a:pt x="118" y="297"/>
                  </a:lnTo>
                  <a:lnTo>
                    <a:pt x="117" y="295"/>
                  </a:lnTo>
                  <a:lnTo>
                    <a:pt x="115" y="293"/>
                  </a:lnTo>
                  <a:lnTo>
                    <a:pt x="112" y="293"/>
                  </a:lnTo>
                  <a:lnTo>
                    <a:pt x="110" y="295"/>
                  </a:lnTo>
                  <a:lnTo>
                    <a:pt x="107" y="297"/>
                  </a:lnTo>
                  <a:lnTo>
                    <a:pt x="107" y="297"/>
                  </a:lnTo>
                  <a:lnTo>
                    <a:pt x="102" y="298"/>
                  </a:lnTo>
                  <a:lnTo>
                    <a:pt x="102" y="298"/>
                  </a:lnTo>
                  <a:lnTo>
                    <a:pt x="101" y="300"/>
                  </a:lnTo>
                  <a:lnTo>
                    <a:pt x="101" y="300"/>
                  </a:lnTo>
                  <a:lnTo>
                    <a:pt x="99" y="301"/>
                  </a:lnTo>
                  <a:lnTo>
                    <a:pt x="95" y="303"/>
                  </a:lnTo>
                  <a:lnTo>
                    <a:pt x="88" y="301"/>
                  </a:lnTo>
                  <a:lnTo>
                    <a:pt x="91" y="301"/>
                  </a:lnTo>
                  <a:lnTo>
                    <a:pt x="93" y="300"/>
                  </a:lnTo>
                  <a:lnTo>
                    <a:pt x="95" y="298"/>
                  </a:lnTo>
                  <a:lnTo>
                    <a:pt x="95" y="297"/>
                  </a:lnTo>
                  <a:lnTo>
                    <a:pt x="95" y="295"/>
                  </a:lnTo>
                  <a:lnTo>
                    <a:pt x="95" y="293"/>
                  </a:lnTo>
                  <a:lnTo>
                    <a:pt x="96" y="292"/>
                  </a:lnTo>
                  <a:lnTo>
                    <a:pt x="95" y="292"/>
                  </a:lnTo>
                  <a:lnTo>
                    <a:pt x="93" y="292"/>
                  </a:lnTo>
                  <a:lnTo>
                    <a:pt x="91" y="290"/>
                  </a:lnTo>
                  <a:lnTo>
                    <a:pt x="90" y="287"/>
                  </a:lnTo>
                  <a:lnTo>
                    <a:pt x="91" y="286"/>
                  </a:lnTo>
                  <a:lnTo>
                    <a:pt x="93" y="284"/>
                  </a:lnTo>
                  <a:lnTo>
                    <a:pt x="93" y="282"/>
                  </a:lnTo>
                  <a:lnTo>
                    <a:pt x="93" y="281"/>
                  </a:lnTo>
                  <a:lnTo>
                    <a:pt x="91" y="279"/>
                  </a:lnTo>
                  <a:lnTo>
                    <a:pt x="88" y="273"/>
                  </a:lnTo>
                  <a:lnTo>
                    <a:pt x="87" y="268"/>
                  </a:lnTo>
                  <a:lnTo>
                    <a:pt x="85" y="267"/>
                  </a:lnTo>
                  <a:lnTo>
                    <a:pt x="87" y="262"/>
                  </a:lnTo>
                  <a:lnTo>
                    <a:pt x="88" y="259"/>
                  </a:lnTo>
                  <a:lnTo>
                    <a:pt x="91" y="257"/>
                  </a:lnTo>
                  <a:lnTo>
                    <a:pt x="91" y="257"/>
                  </a:lnTo>
                  <a:lnTo>
                    <a:pt x="90" y="257"/>
                  </a:lnTo>
                  <a:lnTo>
                    <a:pt x="88" y="257"/>
                  </a:lnTo>
                  <a:lnTo>
                    <a:pt x="88" y="259"/>
                  </a:lnTo>
                  <a:lnTo>
                    <a:pt x="87" y="259"/>
                  </a:lnTo>
                  <a:lnTo>
                    <a:pt x="84" y="264"/>
                  </a:lnTo>
                  <a:lnTo>
                    <a:pt x="82" y="267"/>
                  </a:lnTo>
                  <a:lnTo>
                    <a:pt x="80" y="267"/>
                  </a:lnTo>
                  <a:lnTo>
                    <a:pt x="84" y="268"/>
                  </a:lnTo>
                  <a:lnTo>
                    <a:pt x="84" y="268"/>
                  </a:lnTo>
                  <a:lnTo>
                    <a:pt x="84" y="270"/>
                  </a:lnTo>
                  <a:lnTo>
                    <a:pt x="84" y="271"/>
                  </a:lnTo>
                  <a:lnTo>
                    <a:pt x="82" y="273"/>
                  </a:lnTo>
                  <a:lnTo>
                    <a:pt x="80" y="273"/>
                  </a:lnTo>
                  <a:lnTo>
                    <a:pt x="79" y="275"/>
                  </a:lnTo>
                  <a:lnTo>
                    <a:pt x="73" y="276"/>
                  </a:lnTo>
                  <a:lnTo>
                    <a:pt x="66" y="276"/>
                  </a:lnTo>
                  <a:lnTo>
                    <a:pt x="63" y="276"/>
                  </a:lnTo>
                  <a:lnTo>
                    <a:pt x="60" y="275"/>
                  </a:lnTo>
                  <a:lnTo>
                    <a:pt x="60" y="273"/>
                  </a:lnTo>
                  <a:lnTo>
                    <a:pt x="60" y="273"/>
                  </a:lnTo>
                  <a:lnTo>
                    <a:pt x="55" y="270"/>
                  </a:lnTo>
                  <a:lnTo>
                    <a:pt x="52" y="267"/>
                  </a:lnTo>
                  <a:lnTo>
                    <a:pt x="50" y="265"/>
                  </a:lnTo>
                  <a:lnTo>
                    <a:pt x="49" y="265"/>
                  </a:lnTo>
                  <a:lnTo>
                    <a:pt x="47" y="264"/>
                  </a:lnTo>
                  <a:lnTo>
                    <a:pt x="47" y="262"/>
                  </a:lnTo>
                  <a:lnTo>
                    <a:pt x="47" y="262"/>
                  </a:lnTo>
                  <a:lnTo>
                    <a:pt x="46" y="260"/>
                  </a:lnTo>
                  <a:lnTo>
                    <a:pt x="44" y="260"/>
                  </a:lnTo>
                  <a:lnTo>
                    <a:pt x="43" y="260"/>
                  </a:lnTo>
                  <a:lnTo>
                    <a:pt x="47" y="256"/>
                  </a:lnTo>
                  <a:lnTo>
                    <a:pt x="49" y="254"/>
                  </a:lnTo>
                  <a:lnTo>
                    <a:pt x="50" y="253"/>
                  </a:lnTo>
                  <a:lnTo>
                    <a:pt x="52" y="254"/>
                  </a:lnTo>
                  <a:lnTo>
                    <a:pt x="55" y="254"/>
                  </a:lnTo>
                  <a:lnTo>
                    <a:pt x="57" y="256"/>
                  </a:lnTo>
                  <a:lnTo>
                    <a:pt x="57" y="256"/>
                  </a:lnTo>
                  <a:lnTo>
                    <a:pt x="58" y="257"/>
                  </a:lnTo>
                  <a:lnTo>
                    <a:pt x="57" y="259"/>
                  </a:lnTo>
                  <a:lnTo>
                    <a:pt x="57" y="260"/>
                  </a:lnTo>
                  <a:lnTo>
                    <a:pt x="57" y="259"/>
                  </a:lnTo>
                  <a:lnTo>
                    <a:pt x="60" y="257"/>
                  </a:lnTo>
                  <a:lnTo>
                    <a:pt x="61" y="256"/>
                  </a:lnTo>
                  <a:lnTo>
                    <a:pt x="63" y="256"/>
                  </a:lnTo>
                  <a:lnTo>
                    <a:pt x="63" y="256"/>
                  </a:lnTo>
                  <a:lnTo>
                    <a:pt x="65" y="257"/>
                  </a:lnTo>
                  <a:lnTo>
                    <a:pt x="66" y="260"/>
                  </a:lnTo>
                  <a:lnTo>
                    <a:pt x="69" y="259"/>
                  </a:lnTo>
                  <a:lnTo>
                    <a:pt x="71" y="256"/>
                  </a:lnTo>
                  <a:lnTo>
                    <a:pt x="69" y="256"/>
                  </a:lnTo>
                  <a:lnTo>
                    <a:pt x="68" y="254"/>
                  </a:lnTo>
                  <a:lnTo>
                    <a:pt x="63" y="254"/>
                  </a:lnTo>
                  <a:lnTo>
                    <a:pt x="65" y="254"/>
                  </a:lnTo>
                  <a:lnTo>
                    <a:pt x="66" y="254"/>
                  </a:lnTo>
                  <a:lnTo>
                    <a:pt x="68" y="253"/>
                  </a:lnTo>
                  <a:lnTo>
                    <a:pt x="66" y="253"/>
                  </a:lnTo>
                  <a:lnTo>
                    <a:pt x="66" y="251"/>
                  </a:lnTo>
                  <a:lnTo>
                    <a:pt x="61" y="254"/>
                  </a:lnTo>
                  <a:lnTo>
                    <a:pt x="55" y="254"/>
                  </a:lnTo>
                  <a:lnTo>
                    <a:pt x="50" y="253"/>
                  </a:lnTo>
                  <a:lnTo>
                    <a:pt x="47" y="253"/>
                  </a:lnTo>
                  <a:lnTo>
                    <a:pt x="46" y="253"/>
                  </a:lnTo>
                  <a:lnTo>
                    <a:pt x="46" y="251"/>
                  </a:lnTo>
                  <a:lnTo>
                    <a:pt x="47" y="249"/>
                  </a:lnTo>
                  <a:lnTo>
                    <a:pt x="49" y="249"/>
                  </a:lnTo>
                  <a:lnTo>
                    <a:pt x="49" y="248"/>
                  </a:lnTo>
                  <a:lnTo>
                    <a:pt x="49" y="248"/>
                  </a:lnTo>
                  <a:lnTo>
                    <a:pt x="46" y="249"/>
                  </a:lnTo>
                  <a:lnTo>
                    <a:pt x="46" y="248"/>
                  </a:lnTo>
                  <a:lnTo>
                    <a:pt x="46" y="246"/>
                  </a:lnTo>
                  <a:lnTo>
                    <a:pt x="46" y="246"/>
                  </a:lnTo>
                  <a:lnTo>
                    <a:pt x="44" y="248"/>
                  </a:lnTo>
                  <a:lnTo>
                    <a:pt x="44" y="248"/>
                  </a:lnTo>
                  <a:lnTo>
                    <a:pt x="43" y="246"/>
                  </a:lnTo>
                  <a:lnTo>
                    <a:pt x="43" y="246"/>
                  </a:lnTo>
                  <a:lnTo>
                    <a:pt x="44" y="245"/>
                  </a:lnTo>
                  <a:lnTo>
                    <a:pt x="44" y="245"/>
                  </a:lnTo>
                  <a:lnTo>
                    <a:pt x="43" y="245"/>
                  </a:lnTo>
                  <a:lnTo>
                    <a:pt x="43" y="246"/>
                  </a:lnTo>
                  <a:lnTo>
                    <a:pt x="43" y="248"/>
                  </a:lnTo>
                  <a:lnTo>
                    <a:pt x="43" y="248"/>
                  </a:lnTo>
                  <a:lnTo>
                    <a:pt x="41" y="249"/>
                  </a:lnTo>
                  <a:lnTo>
                    <a:pt x="39" y="248"/>
                  </a:lnTo>
                  <a:lnTo>
                    <a:pt x="38" y="248"/>
                  </a:lnTo>
                  <a:lnTo>
                    <a:pt x="38" y="245"/>
                  </a:lnTo>
                  <a:lnTo>
                    <a:pt x="35" y="243"/>
                  </a:lnTo>
                  <a:lnTo>
                    <a:pt x="35" y="241"/>
                  </a:lnTo>
                  <a:lnTo>
                    <a:pt x="36" y="240"/>
                  </a:lnTo>
                  <a:lnTo>
                    <a:pt x="35" y="238"/>
                  </a:lnTo>
                  <a:lnTo>
                    <a:pt x="33" y="238"/>
                  </a:lnTo>
                  <a:lnTo>
                    <a:pt x="32" y="240"/>
                  </a:lnTo>
                  <a:lnTo>
                    <a:pt x="32" y="238"/>
                  </a:lnTo>
                  <a:lnTo>
                    <a:pt x="30" y="238"/>
                  </a:lnTo>
                  <a:lnTo>
                    <a:pt x="30" y="237"/>
                  </a:lnTo>
                  <a:lnTo>
                    <a:pt x="32" y="237"/>
                  </a:lnTo>
                  <a:lnTo>
                    <a:pt x="32" y="237"/>
                  </a:lnTo>
                  <a:lnTo>
                    <a:pt x="35" y="235"/>
                  </a:lnTo>
                  <a:lnTo>
                    <a:pt x="36" y="235"/>
                  </a:lnTo>
                  <a:lnTo>
                    <a:pt x="33" y="234"/>
                  </a:lnTo>
                  <a:lnTo>
                    <a:pt x="32" y="234"/>
                  </a:lnTo>
                  <a:lnTo>
                    <a:pt x="33" y="232"/>
                  </a:lnTo>
                  <a:lnTo>
                    <a:pt x="35" y="232"/>
                  </a:lnTo>
                  <a:lnTo>
                    <a:pt x="39" y="232"/>
                  </a:lnTo>
                  <a:lnTo>
                    <a:pt x="38" y="230"/>
                  </a:lnTo>
                  <a:lnTo>
                    <a:pt x="36" y="229"/>
                  </a:lnTo>
                  <a:lnTo>
                    <a:pt x="36" y="229"/>
                  </a:lnTo>
                  <a:lnTo>
                    <a:pt x="38" y="226"/>
                  </a:lnTo>
                  <a:lnTo>
                    <a:pt x="41" y="223"/>
                  </a:lnTo>
                  <a:lnTo>
                    <a:pt x="44" y="218"/>
                  </a:lnTo>
                  <a:lnTo>
                    <a:pt x="46" y="218"/>
                  </a:lnTo>
                  <a:lnTo>
                    <a:pt x="47" y="216"/>
                  </a:lnTo>
                  <a:lnTo>
                    <a:pt x="49" y="216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8"/>
                  </a:lnTo>
                  <a:lnTo>
                    <a:pt x="50" y="216"/>
                  </a:lnTo>
                  <a:lnTo>
                    <a:pt x="52" y="215"/>
                  </a:lnTo>
                  <a:lnTo>
                    <a:pt x="54" y="213"/>
                  </a:lnTo>
                  <a:lnTo>
                    <a:pt x="54" y="213"/>
                  </a:lnTo>
                  <a:lnTo>
                    <a:pt x="52" y="213"/>
                  </a:lnTo>
                  <a:lnTo>
                    <a:pt x="50" y="215"/>
                  </a:lnTo>
                  <a:lnTo>
                    <a:pt x="50" y="213"/>
                  </a:lnTo>
                  <a:lnTo>
                    <a:pt x="50" y="210"/>
                  </a:lnTo>
                  <a:lnTo>
                    <a:pt x="50" y="208"/>
                  </a:lnTo>
                  <a:lnTo>
                    <a:pt x="50" y="207"/>
                  </a:lnTo>
                  <a:lnTo>
                    <a:pt x="52" y="205"/>
                  </a:lnTo>
                  <a:lnTo>
                    <a:pt x="55" y="205"/>
                  </a:lnTo>
                  <a:lnTo>
                    <a:pt x="57" y="205"/>
                  </a:lnTo>
                  <a:lnTo>
                    <a:pt x="57" y="205"/>
                  </a:lnTo>
                  <a:lnTo>
                    <a:pt x="54" y="204"/>
                  </a:lnTo>
                  <a:lnTo>
                    <a:pt x="55" y="202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6" y="202"/>
                  </a:lnTo>
                  <a:lnTo>
                    <a:pt x="68" y="204"/>
                  </a:lnTo>
                  <a:lnTo>
                    <a:pt x="68" y="204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6" y="205"/>
                  </a:lnTo>
                  <a:lnTo>
                    <a:pt x="68" y="205"/>
                  </a:lnTo>
                  <a:lnTo>
                    <a:pt x="69" y="204"/>
                  </a:lnTo>
                  <a:lnTo>
                    <a:pt x="71" y="204"/>
                  </a:lnTo>
                  <a:lnTo>
                    <a:pt x="71" y="205"/>
                  </a:lnTo>
                  <a:lnTo>
                    <a:pt x="73" y="205"/>
                  </a:lnTo>
                  <a:lnTo>
                    <a:pt x="76" y="204"/>
                  </a:lnTo>
                  <a:lnTo>
                    <a:pt x="77" y="204"/>
                  </a:lnTo>
                  <a:lnTo>
                    <a:pt x="79" y="202"/>
                  </a:lnTo>
                  <a:lnTo>
                    <a:pt x="82" y="201"/>
                  </a:lnTo>
                  <a:lnTo>
                    <a:pt x="85" y="196"/>
                  </a:lnTo>
                  <a:lnTo>
                    <a:pt x="87" y="194"/>
                  </a:lnTo>
                  <a:lnTo>
                    <a:pt x="88" y="194"/>
                  </a:lnTo>
                  <a:lnTo>
                    <a:pt x="90" y="194"/>
                  </a:lnTo>
                  <a:lnTo>
                    <a:pt x="90" y="196"/>
                  </a:lnTo>
                  <a:lnTo>
                    <a:pt x="91" y="196"/>
                  </a:lnTo>
                  <a:lnTo>
                    <a:pt x="98" y="196"/>
                  </a:lnTo>
                  <a:lnTo>
                    <a:pt x="101" y="194"/>
                  </a:lnTo>
                  <a:lnTo>
                    <a:pt x="104" y="193"/>
                  </a:lnTo>
                  <a:lnTo>
                    <a:pt x="106" y="191"/>
                  </a:lnTo>
                  <a:lnTo>
                    <a:pt x="107" y="189"/>
                  </a:lnTo>
                  <a:lnTo>
                    <a:pt x="109" y="188"/>
                  </a:lnTo>
                  <a:lnTo>
                    <a:pt x="107" y="185"/>
                  </a:lnTo>
                  <a:lnTo>
                    <a:pt x="107" y="183"/>
                  </a:lnTo>
                  <a:lnTo>
                    <a:pt x="106" y="177"/>
                  </a:lnTo>
                  <a:lnTo>
                    <a:pt x="102" y="174"/>
                  </a:lnTo>
                  <a:lnTo>
                    <a:pt x="99" y="174"/>
                  </a:lnTo>
                  <a:lnTo>
                    <a:pt x="98" y="174"/>
                  </a:lnTo>
                  <a:lnTo>
                    <a:pt x="99" y="171"/>
                  </a:lnTo>
                  <a:lnTo>
                    <a:pt x="102" y="171"/>
                  </a:lnTo>
                  <a:lnTo>
                    <a:pt x="104" y="171"/>
                  </a:lnTo>
                  <a:lnTo>
                    <a:pt x="106" y="169"/>
                  </a:lnTo>
                  <a:lnTo>
                    <a:pt x="107" y="169"/>
                  </a:lnTo>
                  <a:lnTo>
                    <a:pt x="107" y="167"/>
                  </a:lnTo>
                  <a:lnTo>
                    <a:pt x="107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3"/>
                  </a:lnTo>
                  <a:lnTo>
                    <a:pt x="104" y="161"/>
                  </a:lnTo>
                  <a:lnTo>
                    <a:pt x="102" y="161"/>
                  </a:lnTo>
                  <a:lnTo>
                    <a:pt x="99" y="164"/>
                  </a:lnTo>
                  <a:lnTo>
                    <a:pt x="96" y="164"/>
                  </a:lnTo>
                  <a:lnTo>
                    <a:pt x="95" y="164"/>
                  </a:lnTo>
                  <a:lnTo>
                    <a:pt x="93" y="166"/>
                  </a:lnTo>
                  <a:lnTo>
                    <a:pt x="88" y="167"/>
                  </a:lnTo>
                  <a:lnTo>
                    <a:pt x="87" y="169"/>
                  </a:lnTo>
                  <a:lnTo>
                    <a:pt x="82" y="172"/>
                  </a:lnTo>
                  <a:lnTo>
                    <a:pt x="80" y="174"/>
                  </a:lnTo>
                  <a:lnTo>
                    <a:pt x="79" y="175"/>
                  </a:lnTo>
                  <a:lnTo>
                    <a:pt x="79" y="171"/>
                  </a:lnTo>
                  <a:lnTo>
                    <a:pt x="74" y="167"/>
                  </a:lnTo>
                  <a:lnTo>
                    <a:pt x="73" y="169"/>
                  </a:lnTo>
                  <a:lnTo>
                    <a:pt x="73" y="171"/>
                  </a:lnTo>
                  <a:lnTo>
                    <a:pt x="74" y="171"/>
                  </a:lnTo>
                  <a:lnTo>
                    <a:pt x="76" y="171"/>
                  </a:lnTo>
                  <a:lnTo>
                    <a:pt x="76" y="172"/>
                  </a:lnTo>
                  <a:lnTo>
                    <a:pt x="74" y="174"/>
                  </a:lnTo>
                  <a:lnTo>
                    <a:pt x="73" y="172"/>
                  </a:lnTo>
                  <a:lnTo>
                    <a:pt x="69" y="171"/>
                  </a:lnTo>
                  <a:lnTo>
                    <a:pt x="66" y="169"/>
                  </a:lnTo>
                  <a:lnTo>
                    <a:pt x="58" y="169"/>
                  </a:lnTo>
                  <a:lnTo>
                    <a:pt x="52" y="172"/>
                  </a:lnTo>
                  <a:lnTo>
                    <a:pt x="52" y="171"/>
                  </a:lnTo>
                  <a:lnTo>
                    <a:pt x="50" y="171"/>
                  </a:lnTo>
                  <a:lnTo>
                    <a:pt x="50" y="171"/>
                  </a:lnTo>
                  <a:lnTo>
                    <a:pt x="49" y="172"/>
                  </a:lnTo>
                  <a:lnTo>
                    <a:pt x="49" y="172"/>
                  </a:lnTo>
                  <a:lnTo>
                    <a:pt x="47" y="172"/>
                  </a:lnTo>
                  <a:lnTo>
                    <a:pt x="46" y="172"/>
                  </a:lnTo>
                  <a:lnTo>
                    <a:pt x="41" y="171"/>
                  </a:lnTo>
                  <a:lnTo>
                    <a:pt x="32" y="169"/>
                  </a:lnTo>
                  <a:lnTo>
                    <a:pt x="28" y="169"/>
                  </a:lnTo>
                  <a:lnTo>
                    <a:pt x="27" y="166"/>
                  </a:lnTo>
                  <a:lnTo>
                    <a:pt x="27" y="164"/>
                  </a:lnTo>
                  <a:lnTo>
                    <a:pt x="27" y="164"/>
                  </a:lnTo>
                  <a:lnTo>
                    <a:pt x="27" y="161"/>
                  </a:lnTo>
                  <a:lnTo>
                    <a:pt x="25" y="161"/>
                  </a:lnTo>
                  <a:lnTo>
                    <a:pt x="20" y="158"/>
                  </a:lnTo>
                  <a:lnTo>
                    <a:pt x="19" y="156"/>
                  </a:lnTo>
                  <a:lnTo>
                    <a:pt x="20" y="156"/>
                  </a:lnTo>
                  <a:lnTo>
                    <a:pt x="20" y="156"/>
                  </a:lnTo>
                  <a:lnTo>
                    <a:pt x="22" y="156"/>
                  </a:lnTo>
                  <a:lnTo>
                    <a:pt x="25" y="156"/>
                  </a:lnTo>
                  <a:lnTo>
                    <a:pt x="27" y="155"/>
                  </a:lnTo>
                  <a:lnTo>
                    <a:pt x="28" y="153"/>
                  </a:lnTo>
                  <a:lnTo>
                    <a:pt x="32" y="153"/>
                  </a:lnTo>
                  <a:lnTo>
                    <a:pt x="32" y="153"/>
                  </a:lnTo>
                  <a:lnTo>
                    <a:pt x="30" y="153"/>
                  </a:lnTo>
                  <a:lnTo>
                    <a:pt x="24" y="152"/>
                  </a:lnTo>
                  <a:lnTo>
                    <a:pt x="24" y="152"/>
                  </a:lnTo>
                  <a:lnTo>
                    <a:pt x="13" y="150"/>
                  </a:lnTo>
                  <a:lnTo>
                    <a:pt x="5" y="147"/>
                  </a:lnTo>
                  <a:lnTo>
                    <a:pt x="3" y="145"/>
                  </a:lnTo>
                  <a:lnTo>
                    <a:pt x="3" y="144"/>
                  </a:lnTo>
                  <a:lnTo>
                    <a:pt x="5" y="142"/>
                  </a:lnTo>
                  <a:lnTo>
                    <a:pt x="5" y="142"/>
                  </a:lnTo>
                  <a:lnTo>
                    <a:pt x="5" y="144"/>
                  </a:lnTo>
                  <a:lnTo>
                    <a:pt x="5" y="144"/>
                  </a:lnTo>
                  <a:lnTo>
                    <a:pt x="9" y="142"/>
                  </a:lnTo>
                  <a:lnTo>
                    <a:pt x="13" y="139"/>
                  </a:lnTo>
                  <a:lnTo>
                    <a:pt x="17" y="139"/>
                  </a:lnTo>
                  <a:lnTo>
                    <a:pt x="19" y="139"/>
                  </a:lnTo>
                  <a:lnTo>
                    <a:pt x="20" y="137"/>
                  </a:lnTo>
                  <a:lnTo>
                    <a:pt x="22" y="134"/>
                  </a:lnTo>
                  <a:lnTo>
                    <a:pt x="25" y="134"/>
                  </a:lnTo>
                  <a:lnTo>
                    <a:pt x="27" y="133"/>
                  </a:lnTo>
                  <a:lnTo>
                    <a:pt x="30" y="133"/>
                  </a:lnTo>
                  <a:lnTo>
                    <a:pt x="32" y="133"/>
                  </a:lnTo>
                  <a:lnTo>
                    <a:pt x="33" y="133"/>
                  </a:lnTo>
                  <a:lnTo>
                    <a:pt x="38" y="133"/>
                  </a:lnTo>
                  <a:lnTo>
                    <a:pt x="38" y="133"/>
                  </a:lnTo>
                  <a:lnTo>
                    <a:pt x="39" y="133"/>
                  </a:lnTo>
                  <a:lnTo>
                    <a:pt x="39" y="133"/>
                  </a:lnTo>
                  <a:lnTo>
                    <a:pt x="35" y="130"/>
                  </a:lnTo>
                  <a:lnTo>
                    <a:pt x="36" y="130"/>
                  </a:lnTo>
                  <a:lnTo>
                    <a:pt x="36" y="128"/>
                  </a:lnTo>
                  <a:lnTo>
                    <a:pt x="41" y="126"/>
                  </a:lnTo>
                  <a:lnTo>
                    <a:pt x="44" y="125"/>
                  </a:lnTo>
                  <a:lnTo>
                    <a:pt x="47" y="126"/>
                  </a:lnTo>
                  <a:lnTo>
                    <a:pt x="52" y="123"/>
                  </a:lnTo>
                  <a:lnTo>
                    <a:pt x="55" y="122"/>
                  </a:lnTo>
                  <a:lnTo>
                    <a:pt x="61" y="122"/>
                  </a:lnTo>
                  <a:lnTo>
                    <a:pt x="66" y="122"/>
                  </a:lnTo>
                  <a:lnTo>
                    <a:pt x="68" y="122"/>
                  </a:lnTo>
                  <a:lnTo>
                    <a:pt x="65" y="122"/>
                  </a:lnTo>
                  <a:lnTo>
                    <a:pt x="63" y="122"/>
                  </a:lnTo>
                  <a:lnTo>
                    <a:pt x="65" y="123"/>
                  </a:lnTo>
                  <a:lnTo>
                    <a:pt x="65" y="123"/>
                  </a:lnTo>
                  <a:lnTo>
                    <a:pt x="65" y="125"/>
                  </a:lnTo>
                  <a:lnTo>
                    <a:pt x="63" y="126"/>
                  </a:lnTo>
                  <a:lnTo>
                    <a:pt x="63" y="130"/>
                  </a:lnTo>
                  <a:lnTo>
                    <a:pt x="63" y="130"/>
                  </a:lnTo>
                  <a:lnTo>
                    <a:pt x="61" y="131"/>
                  </a:lnTo>
                  <a:lnTo>
                    <a:pt x="66" y="134"/>
                  </a:lnTo>
                  <a:lnTo>
                    <a:pt x="74" y="134"/>
                  </a:lnTo>
                  <a:lnTo>
                    <a:pt x="79" y="134"/>
                  </a:lnTo>
                  <a:lnTo>
                    <a:pt x="80" y="134"/>
                  </a:lnTo>
                  <a:lnTo>
                    <a:pt x="82" y="134"/>
                  </a:lnTo>
                  <a:lnTo>
                    <a:pt x="88" y="134"/>
                  </a:lnTo>
                  <a:lnTo>
                    <a:pt x="91" y="136"/>
                  </a:lnTo>
                  <a:lnTo>
                    <a:pt x="93" y="134"/>
                  </a:lnTo>
                  <a:lnTo>
                    <a:pt x="98" y="130"/>
                  </a:lnTo>
                  <a:lnTo>
                    <a:pt x="99" y="130"/>
                  </a:lnTo>
                  <a:lnTo>
                    <a:pt x="101" y="130"/>
                  </a:lnTo>
                  <a:lnTo>
                    <a:pt x="102" y="131"/>
                  </a:lnTo>
                  <a:lnTo>
                    <a:pt x="104" y="131"/>
                  </a:lnTo>
                  <a:lnTo>
                    <a:pt x="104" y="131"/>
                  </a:lnTo>
                  <a:lnTo>
                    <a:pt x="104" y="130"/>
                  </a:lnTo>
                  <a:lnTo>
                    <a:pt x="104" y="128"/>
                  </a:lnTo>
                  <a:lnTo>
                    <a:pt x="98" y="126"/>
                  </a:lnTo>
                  <a:lnTo>
                    <a:pt x="93" y="128"/>
                  </a:lnTo>
                  <a:lnTo>
                    <a:pt x="91" y="126"/>
                  </a:lnTo>
                  <a:lnTo>
                    <a:pt x="93" y="125"/>
                  </a:lnTo>
                  <a:lnTo>
                    <a:pt x="88" y="120"/>
                  </a:lnTo>
                  <a:lnTo>
                    <a:pt x="87" y="119"/>
                  </a:lnTo>
                  <a:lnTo>
                    <a:pt x="84" y="119"/>
                  </a:lnTo>
                  <a:lnTo>
                    <a:pt x="84" y="117"/>
                  </a:lnTo>
                  <a:lnTo>
                    <a:pt x="82" y="114"/>
                  </a:lnTo>
                  <a:lnTo>
                    <a:pt x="84" y="114"/>
                  </a:lnTo>
                  <a:lnTo>
                    <a:pt x="85" y="114"/>
                  </a:lnTo>
                  <a:lnTo>
                    <a:pt x="87" y="114"/>
                  </a:lnTo>
                  <a:lnTo>
                    <a:pt x="88" y="117"/>
                  </a:lnTo>
                  <a:lnTo>
                    <a:pt x="90" y="117"/>
                  </a:lnTo>
                  <a:lnTo>
                    <a:pt x="90" y="120"/>
                  </a:lnTo>
                  <a:lnTo>
                    <a:pt x="91" y="123"/>
                  </a:lnTo>
                  <a:lnTo>
                    <a:pt x="96" y="125"/>
                  </a:lnTo>
                  <a:lnTo>
                    <a:pt x="101" y="125"/>
                  </a:lnTo>
                  <a:lnTo>
                    <a:pt x="102" y="125"/>
                  </a:lnTo>
                  <a:lnTo>
                    <a:pt x="104" y="125"/>
                  </a:lnTo>
                  <a:lnTo>
                    <a:pt x="109" y="126"/>
                  </a:lnTo>
                  <a:lnTo>
                    <a:pt x="110" y="126"/>
                  </a:lnTo>
                  <a:lnTo>
                    <a:pt x="117" y="126"/>
                  </a:lnTo>
                  <a:lnTo>
                    <a:pt x="117" y="123"/>
                  </a:lnTo>
                  <a:lnTo>
                    <a:pt x="117" y="122"/>
                  </a:lnTo>
                  <a:lnTo>
                    <a:pt x="115" y="122"/>
                  </a:lnTo>
                  <a:lnTo>
                    <a:pt x="110" y="122"/>
                  </a:lnTo>
                  <a:lnTo>
                    <a:pt x="107" y="120"/>
                  </a:lnTo>
                  <a:lnTo>
                    <a:pt x="104" y="120"/>
                  </a:lnTo>
                  <a:lnTo>
                    <a:pt x="99" y="123"/>
                  </a:lnTo>
                  <a:lnTo>
                    <a:pt x="98" y="122"/>
                  </a:lnTo>
                  <a:lnTo>
                    <a:pt x="96" y="120"/>
                  </a:lnTo>
                  <a:lnTo>
                    <a:pt x="93" y="119"/>
                  </a:lnTo>
                  <a:lnTo>
                    <a:pt x="93" y="117"/>
                  </a:lnTo>
                  <a:lnTo>
                    <a:pt x="95" y="114"/>
                  </a:lnTo>
                  <a:lnTo>
                    <a:pt x="96" y="112"/>
                  </a:lnTo>
                  <a:lnTo>
                    <a:pt x="95" y="112"/>
                  </a:lnTo>
                  <a:lnTo>
                    <a:pt x="91" y="111"/>
                  </a:lnTo>
                  <a:lnTo>
                    <a:pt x="85" y="112"/>
                  </a:lnTo>
                  <a:lnTo>
                    <a:pt x="85" y="111"/>
                  </a:lnTo>
                  <a:lnTo>
                    <a:pt x="85" y="109"/>
                  </a:lnTo>
                  <a:lnTo>
                    <a:pt x="82" y="112"/>
                  </a:lnTo>
                  <a:lnTo>
                    <a:pt x="80" y="111"/>
                  </a:lnTo>
                  <a:lnTo>
                    <a:pt x="76" y="111"/>
                  </a:lnTo>
                  <a:lnTo>
                    <a:pt x="69" y="109"/>
                  </a:lnTo>
                  <a:lnTo>
                    <a:pt x="66" y="108"/>
                  </a:lnTo>
                  <a:lnTo>
                    <a:pt x="65" y="106"/>
                  </a:lnTo>
                  <a:lnTo>
                    <a:pt x="63" y="100"/>
                  </a:lnTo>
                  <a:lnTo>
                    <a:pt x="60" y="97"/>
                  </a:lnTo>
                  <a:lnTo>
                    <a:pt x="43" y="85"/>
                  </a:lnTo>
                  <a:lnTo>
                    <a:pt x="33" y="84"/>
                  </a:lnTo>
                  <a:lnTo>
                    <a:pt x="30" y="81"/>
                  </a:lnTo>
                  <a:lnTo>
                    <a:pt x="27" y="79"/>
                  </a:lnTo>
                  <a:lnTo>
                    <a:pt x="25" y="79"/>
                  </a:lnTo>
                  <a:lnTo>
                    <a:pt x="22" y="79"/>
                  </a:lnTo>
                  <a:lnTo>
                    <a:pt x="24" y="78"/>
                  </a:lnTo>
                  <a:lnTo>
                    <a:pt x="25" y="76"/>
                  </a:lnTo>
                  <a:lnTo>
                    <a:pt x="24" y="78"/>
                  </a:lnTo>
                  <a:lnTo>
                    <a:pt x="25" y="78"/>
                  </a:lnTo>
                  <a:lnTo>
                    <a:pt x="27" y="78"/>
                  </a:lnTo>
                  <a:lnTo>
                    <a:pt x="27" y="76"/>
                  </a:lnTo>
                  <a:lnTo>
                    <a:pt x="28" y="73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9" y="65"/>
                  </a:lnTo>
                  <a:lnTo>
                    <a:pt x="47" y="65"/>
                  </a:lnTo>
                  <a:lnTo>
                    <a:pt x="49" y="65"/>
                  </a:lnTo>
                  <a:lnTo>
                    <a:pt x="58" y="63"/>
                  </a:lnTo>
                  <a:lnTo>
                    <a:pt x="60" y="63"/>
                  </a:lnTo>
                  <a:lnTo>
                    <a:pt x="65" y="62"/>
                  </a:lnTo>
                  <a:lnTo>
                    <a:pt x="69" y="59"/>
                  </a:lnTo>
                  <a:lnTo>
                    <a:pt x="73" y="54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2"/>
                  </a:lnTo>
                  <a:lnTo>
                    <a:pt x="74" y="51"/>
                  </a:lnTo>
                  <a:lnTo>
                    <a:pt x="76" y="46"/>
                  </a:lnTo>
                  <a:lnTo>
                    <a:pt x="77" y="43"/>
                  </a:lnTo>
                  <a:lnTo>
                    <a:pt x="85" y="34"/>
                  </a:lnTo>
                  <a:lnTo>
                    <a:pt x="90" y="30"/>
                  </a:lnTo>
                  <a:lnTo>
                    <a:pt x="91" y="29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5" y="29"/>
                  </a:lnTo>
                  <a:lnTo>
                    <a:pt x="95" y="30"/>
                  </a:lnTo>
                  <a:lnTo>
                    <a:pt x="93" y="30"/>
                  </a:lnTo>
                  <a:lnTo>
                    <a:pt x="91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1" y="32"/>
                  </a:lnTo>
                  <a:lnTo>
                    <a:pt x="95" y="32"/>
                  </a:lnTo>
                  <a:lnTo>
                    <a:pt x="96" y="30"/>
                  </a:lnTo>
                  <a:lnTo>
                    <a:pt x="106" y="29"/>
                  </a:lnTo>
                  <a:lnTo>
                    <a:pt x="110" y="26"/>
                  </a:lnTo>
                  <a:lnTo>
                    <a:pt x="110" y="26"/>
                  </a:lnTo>
                  <a:lnTo>
                    <a:pt x="118" y="21"/>
                  </a:lnTo>
                  <a:lnTo>
                    <a:pt x="120" y="21"/>
                  </a:lnTo>
                  <a:lnTo>
                    <a:pt x="120" y="22"/>
                  </a:lnTo>
                  <a:lnTo>
                    <a:pt x="118" y="24"/>
                  </a:lnTo>
                  <a:lnTo>
                    <a:pt x="120" y="26"/>
                  </a:lnTo>
                  <a:lnTo>
                    <a:pt x="118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9"/>
                  </a:lnTo>
                  <a:lnTo>
                    <a:pt x="121" y="27"/>
                  </a:lnTo>
                  <a:lnTo>
                    <a:pt x="121" y="26"/>
                  </a:lnTo>
                  <a:lnTo>
                    <a:pt x="123" y="24"/>
                  </a:lnTo>
                  <a:lnTo>
                    <a:pt x="125" y="24"/>
                  </a:lnTo>
                  <a:lnTo>
                    <a:pt x="129" y="22"/>
                  </a:lnTo>
                  <a:lnTo>
                    <a:pt x="123" y="22"/>
                  </a:lnTo>
                  <a:lnTo>
                    <a:pt x="120" y="21"/>
                  </a:lnTo>
                  <a:lnTo>
                    <a:pt x="118" y="21"/>
                  </a:lnTo>
                  <a:lnTo>
                    <a:pt x="125" y="16"/>
                  </a:lnTo>
                  <a:lnTo>
                    <a:pt x="129" y="13"/>
                  </a:lnTo>
                  <a:lnTo>
                    <a:pt x="131" y="13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31" y="16"/>
                  </a:lnTo>
                  <a:lnTo>
                    <a:pt x="129" y="16"/>
                  </a:lnTo>
                  <a:lnTo>
                    <a:pt x="129" y="18"/>
                  </a:lnTo>
                  <a:lnTo>
                    <a:pt x="131" y="18"/>
                  </a:lnTo>
                  <a:lnTo>
                    <a:pt x="132" y="16"/>
                  </a:lnTo>
                  <a:lnTo>
                    <a:pt x="134" y="16"/>
                  </a:lnTo>
                  <a:lnTo>
                    <a:pt x="140" y="16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8" y="15"/>
                  </a:lnTo>
                  <a:lnTo>
                    <a:pt x="150" y="15"/>
                  </a:lnTo>
                  <a:lnTo>
                    <a:pt x="155" y="11"/>
                  </a:lnTo>
                  <a:lnTo>
                    <a:pt x="159" y="10"/>
                  </a:lnTo>
                  <a:lnTo>
                    <a:pt x="161" y="8"/>
                  </a:lnTo>
                  <a:lnTo>
                    <a:pt x="164" y="5"/>
                  </a:lnTo>
                  <a:lnTo>
                    <a:pt x="166" y="2"/>
                  </a:lnTo>
                  <a:lnTo>
                    <a:pt x="1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0" name="Freeform 26">
              <a:extLst>
                <a:ext uri="{FF2B5EF4-FFF2-40B4-BE49-F238E27FC236}">
                  <a16:creationId xmlns:a16="http://schemas.microsoft.com/office/drawing/2014/main" id="{8E7C7B61-2990-8351-FE2F-AA68D8D77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0497" y="2718151"/>
              <a:ext cx="11695" cy="15594"/>
            </a:xfrm>
            <a:custGeom>
              <a:avLst/>
              <a:gdLst>
                <a:gd name="T0" fmla="*/ 4 w 6"/>
                <a:gd name="T1" fmla="*/ 0 h 8"/>
                <a:gd name="T2" fmla="*/ 6 w 6"/>
                <a:gd name="T3" fmla="*/ 0 h 8"/>
                <a:gd name="T4" fmla="*/ 6 w 6"/>
                <a:gd name="T5" fmla="*/ 0 h 8"/>
                <a:gd name="T6" fmla="*/ 6 w 6"/>
                <a:gd name="T7" fmla="*/ 3 h 8"/>
                <a:gd name="T8" fmla="*/ 6 w 6"/>
                <a:gd name="T9" fmla="*/ 5 h 8"/>
                <a:gd name="T10" fmla="*/ 4 w 6"/>
                <a:gd name="T11" fmla="*/ 5 h 8"/>
                <a:gd name="T12" fmla="*/ 1 w 6"/>
                <a:gd name="T13" fmla="*/ 8 h 8"/>
                <a:gd name="T14" fmla="*/ 1 w 6"/>
                <a:gd name="T15" fmla="*/ 6 h 8"/>
                <a:gd name="T16" fmla="*/ 0 w 6"/>
                <a:gd name="T17" fmla="*/ 8 h 8"/>
                <a:gd name="T18" fmla="*/ 0 w 6"/>
                <a:gd name="T19" fmla="*/ 6 h 8"/>
                <a:gd name="T20" fmla="*/ 0 w 6"/>
                <a:gd name="T21" fmla="*/ 6 h 8"/>
                <a:gd name="T22" fmla="*/ 1 w 6"/>
                <a:gd name="T23" fmla="*/ 5 h 8"/>
                <a:gd name="T24" fmla="*/ 1 w 6"/>
                <a:gd name="T25" fmla="*/ 3 h 8"/>
                <a:gd name="T26" fmla="*/ 3 w 6"/>
                <a:gd name="T27" fmla="*/ 2 h 8"/>
                <a:gd name="T28" fmla="*/ 4 w 6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" h="8"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3"/>
                  </a:lnTo>
                  <a:lnTo>
                    <a:pt x="6" y="5"/>
                  </a:lnTo>
                  <a:lnTo>
                    <a:pt x="4" y="5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1" name="Freeform 27">
              <a:extLst>
                <a:ext uri="{FF2B5EF4-FFF2-40B4-BE49-F238E27FC236}">
                  <a16:creationId xmlns:a16="http://schemas.microsoft.com/office/drawing/2014/main" id="{BCC0AEA5-72C6-6134-A874-FE6E013314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34986" y="2456955"/>
              <a:ext cx="278739" cy="458068"/>
            </a:xfrm>
            <a:custGeom>
              <a:avLst/>
              <a:gdLst>
                <a:gd name="T0" fmla="*/ 80 w 143"/>
                <a:gd name="T1" fmla="*/ 229 h 235"/>
                <a:gd name="T2" fmla="*/ 57 w 143"/>
                <a:gd name="T3" fmla="*/ 156 h 235"/>
                <a:gd name="T4" fmla="*/ 31 w 143"/>
                <a:gd name="T5" fmla="*/ 121 h 235"/>
                <a:gd name="T6" fmla="*/ 36 w 143"/>
                <a:gd name="T7" fmla="*/ 132 h 235"/>
                <a:gd name="T8" fmla="*/ 25 w 143"/>
                <a:gd name="T9" fmla="*/ 140 h 235"/>
                <a:gd name="T10" fmla="*/ 14 w 143"/>
                <a:gd name="T11" fmla="*/ 136 h 235"/>
                <a:gd name="T12" fmla="*/ 0 w 143"/>
                <a:gd name="T13" fmla="*/ 134 h 235"/>
                <a:gd name="T14" fmla="*/ 9 w 143"/>
                <a:gd name="T15" fmla="*/ 126 h 235"/>
                <a:gd name="T16" fmla="*/ 42 w 143"/>
                <a:gd name="T17" fmla="*/ 109 h 235"/>
                <a:gd name="T18" fmla="*/ 30 w 143"/>
                <a:gd name="T19" fmla="*/ 109 h 235"/>
                <a:gd name="T20" fmla="*/ 25 w 143"/>
                <a:gd name="T21" fmla="*/ 106 h 235"/>
                <a:gd name="T22" fmla="*/ 33 w 143"/>
                <a:gd name="T23" fmla="*/ 102 h 235"/>
                <a:gd name="T24" fmla="*/ 27 w 143"/>
                <a:gd name="T25" fmla="*/ 96 h 235"/>
                <a:gd name="T26" fmla="*/ 23 w 143"/>
                <a:gd name="T27" fmla="*/ 88 h 235"/>
                <a:gd name="T28" fmla="*/ 27 w 143"/>
                <a:gd name="T29" fmla="*/ 82 h 235"/>
                <a:gd name="T30" fmla="*/ 27 w 143"/>
                <a:gd name="T31" fmla="*/ 68 h 235"/>
                <a:gd name="T32" fmla="*/ 33 w 143"/>
                <a:gd name="T33" fmla="*/ 80 h 235"/>
                <a:gd name="T34" fmla="*/ 22 w 143"/>
                <a:gd name="T35" fmla="*/ 71 h 235"/>
                <a:gd name="T36" fmla="*/ 11 w 143"/>
                <a:gd name="T37" fmla="*/ 68 h 235"/>
                <a:gd name="T38" fmla="*/ 25 w 143"/>
                <a:gd name="T39" fmla="*/ 60 h 235"/>
                <a:gd name="T40" fmla="*/ 16 w 143"/>
                <a:gd name="T41" fmla="*/ 60 h 235"/>
                <a:gd name="T42" fmla="*/ 20 w 143"/>
                <a:gd name="T43" fmla="*/ 55 h 235"/>
                <a:gd name="T44" fmla="*/ 63 w 143"/>
                <a:gd name="T45" fmla="*/ 60 h 235"/>
                <a:gd name="T46" fmla="*/ 75 w 143"/>
                <a:gd name="T47" fmla="*/ 68 h 235"/>
                <a:gd name="T48" fmla="*/ 82 w 143"/>
                <a:gd name="T49" fmla="*/ 90 h 235"/>
                <a:gd name="T50" fmla="*/ 71 w 143"/>
                <a:gd name="T51" fmla="*/ 101 h 235"/>
                <a:gd name="T52" fmla="*/ 94 w 143"/>
                <a:gd name="T53" fmla="*/ 112 h 235"/>
                <a:gd name="T54" fmla="*/ 118 w 143"/>
                <a:gd name="T55" fmla="*/ 148 h 235"/>
                <a:gd name="T56" fmla="*/ 123 w 143"/>
                <a:gd name="T57" fmla="*/ 161 h 235"/>
                <a:gd name="T58" fmla="*/ 142 w 143"/>
                <a:gd name="T59" fmla="*/ 167 h 235"/>
                <a:gd name="T60" fmla="*/ 135 w 143"/>
                <a:gd name="T61" fmla="*/ 186 h 235"/>
                <a:gd name="T62" fmla="*/ 131 w 143"/>
                <a:gd name="T63" fmla="*/ 194 h 235"/>
                <a:gd name="T64" fmla="*/ 121 w 143"/>
                <a:gd name="T65" fmla="*/ 205 h 235"/>
                <a:gd name="T66" fmla="*/ 90 w 143"/>
                <a:gd name="T67" fmla="*/ 208 h 235"/>
                <a:gd name="T68" fmla="*/ 63 w 143"/>
                <a:gd name="T69" fmla="*/ 216 h 235"/>
                <a:gd name="T70" fmla="*/ 39 w 143"/>
                <a:gd name="T71" fmla="*/ 217 h 235"/>
                <a:gd name="T72" fmla="*/ 52 w 143"/>
                <a:gd name="T73" fmla="*/ 202 h 235"/>
                <a:gd name="T74" fmla="*/ 79 w 143"/>
                <a:gd name="T75" fmla="*/ 189 h 235"/>
                <a:gd name="T76" fmla="*/ 55 w 143"/>
                <a:gd name="T77" fmla="*/ 188 h 235"/>
                <a:gd name="T78" fmla="*/ 57 w 143"/>
                <a:gd name="T79" fmla="*/ 177 h 235"/>
                <a:gd name="T80" fmla="*/ 52 w 143"/>
                <a:gd name="T81" fmla="*/ 166 h 235"/>
                <a:gd name="T82" fmla="*/ 72 w 143"/>
                <a:gd name="T83" fmla="*/ 158 h 235"/>
                <a:gd name="T84" fmla="*/ 74 w 143"/>
                <a:gd name="T85" fmla="*/ 145 h 235"/>
                <a:gd name="T86" fmla="*/ 74 w 143"/>
                <a:gd name="T87" fmla="*/ 123 h 235"/>
                <a:gd name="T88" fmla="*/ 53 w 143"/>
                <a:gd name="T89" fmla="*/ 126 h 235"/>
                <a:gd name="T90" fmla="*/ 50 w 143"/>
                <a:gd name="T91" fmla="*/ 112 h 235"/>
                <a:gd name="T92" fmla="*/ 46 w 143"/>
                <a:gd name="T93" fmla="*/ 102 h 235"/>
                <a:gd name="T94" fmla="*/ 39 w 143"/>
                <a:gd name="T95" fmla="*/ 102 h 235"/>
                <a:gd name="T96" fmla="*/ 38 w 143"/>
                <a:gd name="T97" fmla="*/ 106 h 235"/>
                <a:gd name="T98" fmla="*/ 36 w 143"/>
                <a:gd name="T99" fmla="*/ 91 h 235"/>
                <a:gd name="T100" fmla="*/ 36 w 143"/>
                <a:gd name="T101" fmla="*/ 76 h 235"/>
                <a:gd name="T102" fmla="*/ 41 w 143"/>
                <a:gd name="T103" fmla="*/ 63 h 235"/>
                <a:gd name="T104" fmla="*/ 44 w 143"/>
                <a:gd name="T105" fmla="*/ 52 h 235"/>
                <a:gd name="T106" fmla="*/ 68 w 143"/>
                <a:gd name="T107" fmla="*/ 47 h 235"/>
                <a:gd name="T108" fmla="*/ 72 w 143"/>
                <a:gd name="T109" fmla="*/ 44 h 235"/>
                <a:gd name="T110" fmla="*/ 77 w 143"/>
                <a:gd name="T111" fmla="*/ 41 h 235"/>
                <a:gd name="T112" fmla="*/ 69 w 143"/>
                <a:gd name="T113" fmla="*/ 38 h 235"/>
                <a:gd name="T114" fmla="*/ 77 w 143"/>
                <a:gd name="T115" fmla="*/ 36 h 235"/>
                <a:gd name="T116" fmla="*/ 102 w 143"/>
                <a:gd name="T117" fmla="*/ 10 h 235"/>
                <a:gd name="T118" fmla="*/ 96 w 143"/>
                <a:gd name="T119" fmla="*/ 14 h 235"/>
                <a:gd name="T120" fmla="*/ 98 w 143"/>
                <a:gd name="T121" fmla="*/ 5 h 235"/>
                <a:gd name="T122" fmla="*/ 107 w 143"/>
                <a:gd name="T123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" h="235">
                  <a:moveTo>
                    <a:pt x="85" y="233"/>
                  </a:moveTo>
                  <a:lnTo>
                    <a:pt x="88" y="233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8" y="235"/>
                  </a:lnTo>
                  <a:lnTo>
                    <a:pt x="87" y="235"/>
                  </a:lnTo>
                  <a:lnTo>
                    <a:pt x="85" y="235"/>
                  </a:lnTo>
                  <a:lnTo>
                    <a:pt x="85" y="233"/>
                  </a:lnTo>
                  <a:close/>
                  <a:moveTo>
                    <a:pt x="80" y="229"/>
                  </a:moveTo>
                  <a:lnTo>
                    <a:pt x="82" y="229"/>
                  </a:lnTo>
                  <a:lnTo>
                    <a:pt x="82" y="229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30"/>
                  </a:lnTo>
                  <a:lnTo>
                    <a:pt x="80" y="229"/>
                  </a:lnTo>
                  <a:close/>
                  <a:moveTo>
                    <a:pt x="99" y="205"/>
                  </a:moveTo>
                  <a:lnTo>
                    <a:pt x="101" y="206"/>
                  </a:lnTo>
                  <a:lnTo>
                    <a:pt x="102" y="206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101" y="208"/>
                  </a:lnTo>
                  <a:lnTo>
                    <a:pt x="99" y="208"/>
                  </a:lnTo>
                  <a:lnTo>
                    <a:pt x="99" y="208"/>
                  </a:lnTo>
                  <a:lnTo>
                    <a:pt x="96" y="206"/>
                  </a:lnTo>
                  <a:lnTo>
                    <a:pt x="94" y="206"/>
                  </a:lnTo>
                  <a:lnTo>
                    <a:pt x="96" y="206"/>
                  </a:lnTo>
                  <a:lnTo>
                    <a:pt x="98" y="206"/>
                  </a:lnTo>
                  <a:lnTo>
                    <a:pt x="99" y="205"/>
                  </a:lnTo>
                  <a:close/>
                  <a:moveTo>
                    <a:pt x="53" y="154"/>
                  </a:moveTo>
                  <a:lnTo>
                    <a:pt x="55" y="154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0" y="156"/>
                  </a:lnTo>
                  <a:lnTo>
                    <a:pt x="58" y="158"/>
                  </a:lnTo>
                  <a:lnTo>
                    <a:pt x="57" y="158"/>
                  </a:lnTo>
                  <a:lnTo>
                    <a:pt x="57" y="159"/>
                  </a:lnTo>
                  <a:lnTo>
                    <a:pt x="55" y="159"/>
                  </a:lnTo>
                  <a:lnTo>
                    <a:pt x="53" y="159"/>
                  </a:lnTo>
                  <a:lnTo>
                    <a:pt x="53" y="159"/>
                  </a:lnTo>
                  <a:lnTo>
                    <a:pt x="52" y="158"/>
                  </a:lnTo>
                  <a:lnTo>
                    <a:pt x="52" y="154"/>
                  </a:lnTo>
                  <a:lnTo>
                    <a:pt x="53" y="154"/>
                  </a:lnTo>
                  <a:close/>
                  <a:moveTo>
                    <a:pt x="25" y="118"/>
                  </a:moveTo>
                  <a:lnTo>
                    <a:pt x="28" y="118"/>
                  </a:lnTo>
                  <a:lnTo>
                    <a:pt x="30" y="118"/>
                  </a:lnTo>
                  <a:lnTo>
                    <a:pt x="30" y="120"/>
                  </a:lnTo>
                  <a:lnTo>
                    <a:pt x="31" y="121"/>
                  </a:lnTo>
                  <a:lnTo>
                    <a:pt x="33" y="125"/>
                  </a:lnTo>
                  <a:lnTo>
                    <a:pt x="34" y="126"/>
                  </a:lnTo>
                  <a:lnTo>
                    <a:pt x="34" y="128"/>
                  </a:lnTo>
                  <a:lnTo>
                    <a:pt x="34" y="128"/>
                  </a:lnTo>
                  <a:lnTo>
                    <a:pt x="33" y="129"/>
                  </a:lnTo>
                  <a:lnTo>
                    <a:pt x="33" y="129"/>
                  </a:lnTo>
                  <a:lnTo>
                    <a:pt x="34" y="129"/>
                  </a:lnTo>
                  <a:lnTo>
                    <a:pt x="34" y="129"/>
                  </a:lnTo>
                  <a:lnTo>
                    <a:pt x="38" y="129"/>
                  </a:lnTo>
                  <a:lnTo>
                    <a:pt x="38" y="131"/>
                  </a:lnTo>
                  <a:lnTo>
                    <a:pt x="38" y="131"/>
                  </a:lnTo>
                  <a:lnTo>
                    <a:pt x="39" y="132"/>
                  </a:lnTo>
                  <a:lnTo>
                    <a:pt x="39" y="134"/>
                  </a:lnTo>
                  <a:lnTo>
                    <a:pt x="38" y="134"/>
                  </a:lnTo>
                  <a:lnTo>
                    <a:pt x="38" y="132"/>
                  </a:lnTo>
                  <a:lnTo>
                    <a:pt x="36" y="132"/>
                  </a:lnTo>
                  <a:lnTo>
                    <a:pt x="36" y="131"/>
                  </a:lnTo>
                  <a:lnTo>
                    <a:pt x="36" y="132"/>
                  </a:lnTo>
                  <a:lnTo>
                    <a:pt x="36" y="136"/>
                  </a:lnTo>
                  <a:lnTo>
                    <a:pt x="36" y="136"/>
                  </a:lnTo>
                  <a:lnTo>
                    <a:pt x="38" y="136"/>
                  </a:lnTo>
                  <a:lnTo>
                    <a:pt x="36" y="137"/>
                  </a:lnTo>
                  <a:lnTo>
                    <a:pt x="34" y="137"/>
                  </a:lnTo>
                  <a:lnTo>
                    <a:pt x="33" y="137"/>
                  </a:lnTo>
                  <a:lnTo>
                    <a:pt x="33" y="139"/>
                  </a:lnTo>
                  <a:lnTo>
                    <a:pt x="33" y="139"/>
                  </a:lnTo>
                  <a:lnTo>
                    <a:pt x="31" y="140"/>
                  </a:lnTo>
                  <a:lnTo>
                    <a:pt x="31" y="142"/>
                  </a:lnTo>
                  <a:lnTo>
                    <a:pt x="30" y="142"/>
                  </a:lnTo>
                  <a:lnTo>
                    <a:pt x="28" y="140"/>
                  </a:lnTo>
                  <a:lnTo>
                    <a:pt x="27" y="140"/>
                  </a:lnTo>
                  <a:lnTo>
                    <a:pt x="25" y="140"/>
                  </a:lnTo>
                  <a:lnTo>
                    <a:pt x="25" y="142"/>
                  </a:lnTo>
                  <a:lnTo>
                    <a:pt x="25" y="142"/>
                  </a:lnTo>
                  <a:lnTo>
                    <a:pt x="23" y="142"/>
                  </a:lnTo>
                  <a:lnTo>
                    <a:pt x="22" y="142"/>
                  </a:lnTo>
                  <a:lnTo>
                    <a:pt x="22" y="140"/>
                  </a:lnTo>
                  <a:lnTo>
                    <a:pt x="22" y="139"/>
                  </a:lnTo>
                  <a:lnTo>
                    <a:pt x="22" y="139"/>
                  </a:lnTo>
                  <a:lnTo>
                    <a:pt x="20" y="139"/>
                  </a:lnTo>
                  <a:lnTo>
                    <a:pt x="19" y="139"/>
                  </a:lnTo>
                  <a:lnTo>
                    <a:pt x="19" y="137"/>
                  </a:lnTo>
                  <a:lnTo>
                    <a:pt x="19" y="137"/>
                  </a:lnTo>
                  <a:lnTo>
                    <a:pt x="19" y="136"/>
                  </a:lnTo>
                  <a:lnTo>
                    <a:pt x="17" y="136"/>
                  </a:lnTo>
                  <a:lnTo>
                    <a:pt x="17" y="134"/>
                  </a:lnTo>
                  <a:lnTo>
                    <a:pt x="16" y="134"/>
                  </a:lnTo>
                  <a:lnTo>
                    <a:pt x="14" y="136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7"/>
                  </a:lnTo>
                  <a:lnTo>
                    <a:pt x="14" y="139"/>
                  </a:lnTo>
                  <a:lnTo>
                    <a:pt x="12" y="139"/>
                  </a:lnTo>
                  <a:lnTo>
                    <a:pt x="12" y="140"/>
                  </a:lnTo>
                  <a:lnTo>
                    <a:pt x="11" y="140"/>
                  </a:lnTo>
                  <a:lnTo>
                    <a:pt x="11" y="140"/>
                  </a:lnTo>
                  <a:lnTo>
                    <a:pt x="9" y="140"/>
                  </a:lnTo>
                  <a:lnTo>
                    <a:pt x="8" y="140"/>
                  </a:lnTo>
                  <a:lnTo>
                    <a:pt x="6" y="139"/>
                  </a:lnTo>
                  <a:lnTo>
                    <a:pt x="5" y="139"/>
                  </a:lnTo>
                  <a:lnTo>
                    <a:pt x="5" y="137"/>
                  </a:lnTo>
                  <a:lnTo>
                    <a:pt x="3" y="137"/>
                  </a:lnTo>
                  <a:lnTo>
                    <a:pt x="0" y="134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32"/>
                  </a:lnTo>
                  <a:lnTo>
                    <a:pt x="5" y="131"/>
                  </a:lnTo>
                  <a:lnTo>
                    <a:pt x="6" y="131"/>
                  </a:lnTo>
                  <a:lnTo>
                    <a:pt x="6" y="131"/>
                  </a:lnTo>
                  <a:lnTo>
                    <a:pt x="5" y="129"/>
                  </a:lnTo>
                  <a:lnTo>
                    <a:pt x="5" y="129"/>
                  </a:lnTo>
                  <a:lnTo>
                    <a:pt x="3" y="129"/>
                  </a:lnTo>
                  <a:lnTo>
                    <a:pt x="3" y="129"/>
                  </a:lnTo>
                  <a:lnTo>
                    <a:pt x="5" y="128"/>
                  </a:lnTo>
                  <a:lnTo>
                    <a:pt x="5" y="128"/>
                  </a:lnTo>
                  <a:lnTo>
                    <a:pt x="6" y="128"/>
                  </a:lnTo>
                  <a:lnTo>
                    <a:pt x="6" y="128"/>
                  </a:lnTo>
                  <a:lnTo>
                    <a:pt x="8" y="128"/>
                  </a:lnTo>
                  <a:lnTo>
                    <a:pt x="9" y="128"/>
                  </a:lnTo>
                  <a:lnTo>
                    <a:pt x="9" y="126"/>
                  </a:lnTo>
                  <a:lnTo>
                    <a:pt x="9" y="125"/>
                  </a:lnTo>
                  <a:lnTo>
                    <a:pt x="11" y="125"/>
                  </a:lnTo>
                  <a:lnTo>
                    <a:pt x="11" y="123"/>
                  </a:lnTo>
                  <a:lnTo>
                    <a:pt x="11" y="121"/>
                  </a:lnTo>
                  <a:lnTo>
                    <a:pt x="14" y="121"/>
                  </a:lnTo>
                  <a:lnTo>
                    <a:pt x="14" y="121"/>
                  </a:lnTo>
                  <a:lnTo>
                    <a:pt x="16" y="121"/>
                  </a:lnTo>
                  <a:lnTo>
                    <a:pt x="16" y="121"/>
                  </a:lnTo>
                  <a:lnTo>
                    <a:pt x="17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20" y="118"/>
                  </a:lnTo>
                  <a:lnTo>
                    <a:pt x="23" y="118"/>
                  </a:lnTo>
                  <a:lnTo>
                    <a:pt x="25" y="118"/>
                  </a:lnTo>
                  <a:close/>
                  <a:moveTo>
                    <a:pt x="42" y="109"/>
                  </a:moveTo>
                  <a:lnTo>
                    <a:pt x="42" y="109"/>
                  </a:lnTo>
                  <a:lnTo>
                    <a:pt x="42" y="109"/>
                  </a:lnTo>
                  <a:lnTo>
                    <a:pt x="44" y="110"/>
                  </a:lnTo>
                  <a:lnTo>
                    <a:pt x="44" y="112"/>
                  </a:lnTo>
                  <a:lnTo>
                    <a:pt x="44" y="114"/>
                  </a:lnTo>
                  <a:lnTo>
                    <a:pt x="42" y="114"/>
                  </a:lnTo>
                  <a:lnTo>
                    <a:pt x="41" y="114"/>
                  </a:lnTo>
                  <a:lnTo>
                    <a:pt x="41" y="114"/>
                  </a:lnTo>
                  <a:lnTo>
                    <a:pt x="39" y="110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2" y="109"/>
                  </a:lnTo>
                  <a:close/>
                  <a:moveTo>
                    <a:pt x="30" y="104"/>
                  </a:moveTo>
                  <a:lnTo>
                    <a:pt x="30" y="106"/>
                  </a:lnTo>
                  <a:lnTo>
                    <a:pt x="30" y="107"/>
                  </a:lnTo>
                  <a:lnTo>
                    <a:pt x="30" y="109"/>
                  </a:lnTo>
                  <a:lnTo>
                    <a:pt x="30" y="109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10"/>
                  </a:lnTo>
                  <a:lnTo>
                    <a:pt x="27" y="109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7" y="107"/>
                  </a:lnTo>
                  <a:lnTo>
                    <a:pt x="25" y="109"/>
                  </a:lnTo>
                  <a:lnTo>
                    <a:pt x="23" y="109"/>
                  </a:lnTo>
                  <a:lnTo>
                    <a:pt x="23" y="109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5" y="106"/>
                  </a:lnTo>
                  <a:lnTo>
                    <a:pt x="27" y="106"/>
                  </a:lnTo>
                  <a:lnTo>
                    <a:pt x="27" y="106"/>
                  </a:lnTo>
                  <a:lnTo>
                    <a:pt x="28" y="104"/>
                  </a:lnTo>
                  <a:lnTo>
                    <a:pt x="30" y="104"/>
                  </a:lnTo>
                  <a:close/>
                  <a:moveTo>
                    <a:pt x="34" y="99"/>
                  </a:moveTo>
                  <a:lnTo>
                    <a:pt x="34" y="99"/>
                  </a:lnTo>
                  <a:lnTo>
                    <a:pt x="34" y="102"/>
                  </a:lnTo>
                  <a:lnTo>
                    <a:pt x="31" y="106"/>
                  </a:lnTo>
                  <a:lnTo>
                    <a:pt x="31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6"/>
                  </a:lnTo>
                  <a:lnTo>
                    <a:pt x="30" y="104"/>
                  </a:lnTo>
                  <a:lnTo>
                    <a:pt x="30" y="104"/>
                  </a:lnTo>
                  <a:lnTo>
                    <a:pt x="33" y="102"/>
                  </a:lnTo>
                  <a:lnTo>
                    <a:pt x="31" y="102"/>
                  </a:lnTo>
                  <a:lnTo>
                    <a:pt x="31" y="102"/>
                  </a:lnTo>
                  <a:lnTo>
                    <a:pt x="31" y="101"/>
                  </a:lnTo>
                  <a:lnTo>
                    <a:pt x="34" y="101"/>
                  </a:lnTo>
                  <a:lnTo>
                    <a:pt x="34" y="99"/>
                  </a:lnTo>
                  <a:close/>
                  <a:moveTo>
                    <a:pt x="30" y="88"/>
                  </a:moveTo>
                  <a:lnTo>
                    <a:pt x="30" y="90"/>
                  </a:lnTo>
                  <a:lnTo>
                    <a:pt x="31" y="90"/>
                  </a:lnTo>
                  <a:lnTo>
                    <a:pt x="31" y="91"/>
                  </a:lnTo>
                  <a:lnTo>
                    <a:pt x="33" y="91"/>
                  </a:lnTo>
                  <a:lnTo>
                    <a:pt x="34" y="93"/>
                  </a:lnTo>
                  <a:lnTo>
                    <a:pt x="34" y="95"/>
                  </a:lnTo>
                  <a:lnTo>
                    <a:pt x="28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7" y="96"/>
                  </a:lnTo>
                  <a:lnTo>
                    <a:pt x="28" y="95"/>
                  </a:lnTo>
                  <a:lnTo>
                    <a:pt x="30" y="93"/>
                  </a:lnTo>
                  <a:lnTo>
                    <a:pt x="27" y="91"/>
                  </a:lnTo>
                  <a:lnTo>
                    <a:pt x="27" y="91"/>
                  </a:lnTo>
                  <a:lnTo>
                    <a:pt x="27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30" y="88"/>
                  </a:lnTo>
                  <a:close/>
                  <a:moveTo>
                    <a:pt x="23" y="88"/>
                  </a:moveTo>
                  <a:lnTo>
                    <a:pt x="23" y="88"/>
                  </a:lnTo>
                  <a:lnTo>
                    <a:pt x="23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3" y="88"/>
                  </a:lnTo>
                  <a:lnTo>
                    <a:pt x="23" y="88"/>
                  </a:lnTo>
                  <a:close/>
                  <a:moveTo>
                    <a:pt x="9" y="82"/>
                  </a:moveTo>
                  <a:lnTo>
                    <a:pt x="11" y="82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9" y="84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lnTo>
                    <a:pt x="9" y="82"/>
                  </a:lnTo>
                  <a:close/>
                  <a:moveTo>
                    <a:pt x="27" y="80"/>
                  </a:moveTo>
                  <a:lnTo>
                    <a:pt x="27" y="80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2"/>
                  </a:lnTo>
                  <a:lnTo>
                    <a:pt x="27" y="84"/>
                  </a:lnTo>
                  <a:lnTo>
                    <a:pt x="27" y="82"/>
                  </a:lnTo>
                  <a:lnTo>
                    <a:pt x="25" y="82"/>
                  </a:lnTo>
                  <a:lnTo>
                    <a:pt x="25" y="82"/>
                  </a:lnTo>
                  <a:lnTo>
                    <a:pt x="27" y="80"/>
                  </a:lnTo>
                  <a:close/>
                  <a:moveTo>
                    <a:pt x="12" y="74"/>
                  </a:moveTo>
                  <a:lnTo>
                    <a:pt x="12" y="74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1" y="79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1" y="77"/>
                  </a:lnTo>
                  <a:lnTo>
                    <a:pt x="11" y="76"/>
                  </a:lnTo>
                  <a:lnTo>
                    <a:pt x="11" y="74"/>
                  </a:lnTo>
                  <a:lnTo>
                    <a:pt x="12" y="74"/>
                  </a:lnTo>
                  <a:close/>
                  <a:moveTo>
                    <a:pt x="27" y="68"/>
                  </a:moveTo>
                  <a:lnTo>
                    <a:pt x="28" y="68"/>
                  </a:lnTo>
                  <a:lnTo>
                    <a:pt x="28" y="69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4"/>
                  </a:lnTo>
                  <a:lnTo>
                    <a:pt x="30" y="74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0" y="76"/>
                  </a:lnTo>
                  <a:lnTo>
                    <a:pt x="33" y="76"/>
                  </a:lnTo>
                  <a:lnTo>
                    <a:pt x="34" y="76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6" y="77"/>
                  </a:lnTo>
                  <a:lnTo>
                    <a:pt x="34" y="79"/>
                  </a:lnTo>
                  <a:lnTo>
                    <a:pt x="33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1" y="80"/>
                  </a:lnTo>
                  <a:lnTo>
                    <a:pt x="30" y="77"/>
                  </a:lnTo>
                  <a:lnTo>
                    <a:pt x="28" y="79"/>
                  </a:lnTo>
                  <a:lnTo>
                    <a:pt x="27" y="77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5" y="76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3"/>
                  </a:lnTo>
                  <a:lnTo>
                    <a:pt x="20" y="71"/>
                  </a:lnTo>
                  <a:lnTo>
                    <a:pt x="22" y="73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2" y="69"/>
                  </a:lnTo>
                  <a:lnTo>
                    <a:pt x="25" y="69"/>
                  </a:lnTo>
                  <a:lnTo>
                    <a:pt x="27" y="68"/>
                  </a:lnTo>
                  <a:lnTo>
                    <a:pt x="27" y="68"/>
                  </a:lnTo>
                  <a:close/>
                  <a:moveTo>
                    <a:pt x="14" y="68"/>
                  </a:moveTo>
                  <a:lnTo>
                    <a:pt x="16" y="69"/>
                  </a:lnTo>
                  <a:lnTo>
                    <a:pt x="14" y="71"/>
                  </a:lnTo>
                  <a:lnTo>
                    <a:pt x="12" y="71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9" y="68"/>
                  </a:lnTo>
                  <a:lnTo>
                    <a:pt x="11" y="68"/>
                  </a:lnTo>
                  <a:lnTo>
                    <a:pt x="11" y="68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4" y="68"/>
                  </a:lnTo>
                  <a:close/>
                  <a:moveTo>
                    <a:pt x="28" y="50"/>
                  </a:moveTo>
                  <a:lnTo>
                    <a:pt x="28" y="50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7" y="57"/>
                  </a:lnTo>
                  <a:lnTo>
                    <a:pt x="25" y="57"/>
                  </a:lnTo>
                  <a:lnTo>
                    <a:pt x="25" y="58"/>
                  </a:lnTo>
                  <a:lnTo>
                    <a:pt x="23" y="58"/>
                  </a:lnTo>
                  <a:lnTo>
                    <a:pt x="25" y="58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2" y="62"/>
                  </a:lnTo>
                  <a:lnTo>
                    <a:pt x="22" y="63"/>
                  </a:lnTo>
                  <a:lnTo>
                    <a:pt x="19" y="65"/>
                  </a:lnTo>
                  <a:lnTo>
                    <a:pt x="19" y="65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6" y="65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0" y="55"/>
                  </a:lnTo>
                  <a:lnTo>
                    <a:pt x="20" y="54"/>
                  </a:lnTo>
                  <a:lnTo>
                    <a:pt x="23" y="54"/>
                  </a:lnTo>
                  <a:lnTo>
                    <a:pt x="27" y="50"/>
                  </a:lnTo>
                  <a:lnTo>
                    <a:pt x="28" y="50"/>
                  </a:lnTo>
                  <a:close/>
                  <a:moveTo>
                    <a:pt x="71" y="47"/>
                  </a:moveTo>
                  <a:lnTo>
                    <a:pt x="74" y="47"/>
                  </a:lnTo>
                  <a:lnTo>
                    <a:pt x="74" y="47"/>
                  </a:lnTo>
                  <a:lnTo>
                    <a:pt x="74" y="49"/>
                  </a:lnTo>
                  <a:lnTo>
                    <a:pt x="72" y="50"/>
                  </a:lnTo>
                  <a:lnTo>
                    <a:pt x="72" y="52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1" y="54"/>
                  </a:lnTo>
                  <a:lnTo>
                    <a:pt x="69" y="57"/>
                  </a:lnTo>
                  <a:lnTo>
                    <a:pt x="63" y="60"/>
                  </a:lnTo>
                  <a:lnTo>
                    <a:pt x="60" y="62"/>
                  </a:lnTo>
                  <a:lnTo>
                    <a:pt x="60" y="63"/>
                  </a:lnTo>
                  <a:lnTo>
                    <a:pt x="60" y="65"/>
                  </a:lnTo>
                  <a:lnTo>
                    <a:pt x="61" y="65"/>
                  </a:lnTo>
                  <a:lnTo>
                    <a:pt x="61" y="65"/>
                  </a:lnTo>
                  <a:lnTo>
                    <a:pt x="61" y="66"/>
                  </a:lnTo>
                  <a:lnTo>
                    <a:pt x="58" y="68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6" y="68"/>
                  </a:lnTo>
                  <a:lnTo>
                    <a:pt x="69" y="68"/>
                  </a:lnTo>
                  <a:lnTo>
                    <a:pt x="71" y="68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5" y="68"/>
                  </a:lnTo>
                  <a:lnTo>
                    <a:pt x="77" y="68"/>
                  </a:lnTo>
                  <a:lnTo>
                    <a:pt x="85" y="68"/>
                  </a:lnTo>
                  <a:lnTo>
                    <a:pt x="88" y="68"/>
                  </a:lnTo>
                  <a:lnTo>
                    <a:pt x="90" y="68"/>
                  </a:lnTo>
                  <a:lnTo>
                    <a:pt x="91" y="69"/>
                  </a:lnTo>
                  <a:lnTo>
                    <a:pt x="91" y="71"/>
                  </a:lnTo>
                  <a:lnTo>
                    <a:pt x="91" y="73"/>
                  </a:lnTo>
                  <a:lnTo>
                    <a:pt x="91" y="73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8" y="77"/>
                  </a:lnTo>
                  <a:lnTo>
                    <a:pt x="88" y="79"/>
                  </a:lnTo>
                  <a:lnTo>
                    <a:pt x="88" y="80"/>
                  </a:lnTo>
                  <a:lnTo>
                    <a:pt x="85" y="85"/>
                  </a:lnTo>
                  <a:lnTo>
                    <a:pt x="83" y="87"/>
                  </a:lnTo>
                  <a:lnTo>
                    <a:pt x="82" y="90"/>
                  </a:lnTo>
                  <a:lnTo>
                    <a:pt x="80" y="91"/>
                  </a:lnTo>
                  <a:lnTo>
                    <a:pt x="79" y="91"/>
                  </a:lnTo>
                  <a:lnTo>
                    <a:pt x="77" y="93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71" y="95"/>
                  </a:lnTo>
                  <a:lnTo>
                    <a:pt x="72" y="95"/>
                  </a:lnTo>
                  <a:lnTo>
                    <a:pt x="75" y="95"/>
                  </a:lnTo>
                  <a:lnTo>
                    <a:pt x="79" y="96"/>
                  </a:lnTo>
                  <a:lnTo>
                    <a:pt x="79" y="98"/>
                  </a:lnTo>
                  <a:lnTo>
                    <a:pt x="77" y="98"/>
                  </a:lnTo>
                  <a:lnTo>
                    <a:pt x="74" y="98"/>
                  </a:lnTo>
                  <a:lnTo>
                    <a:pt x="72" y="101"/>
                  </a:lnTo>
                  <a:lnTo>
                    <a:pt x="71" y="101"/>
                  </a:lnTo>
                  <a:lnTo>
                    <a:pt x="69" y="102"/>
                  </a:lnTo>
                  <a:lnTo>
                    <a:pt x="68" y="101"/>
                  </a:lnTo>
                  <a:lnTo>
                    <a:pt x="64" y="101"/>
                  </a:lnTo>
                  <a:lnTo>
                    <a:pt x="63" y="101"/>
                  </a:lnTo>
                  <a:lnTo>
                    <a:pt x="64" y="101"/>
                  </a:lnTo>
                  <a:lnTo>
                    <a:pt x="66" y="102"/>
                  </a:lnTo>
                  <a:lnTo>
                    <a:pt x="74" y="104"/>
                  </a:lnTo>
                  <a:lnTo>
                    <a:pt x="74" y="102"/>
                  </a:lnTo>
                  <a:lnTo>
                    <a:pt x="77" y="102"/>
                  </a:lnTo>
                  <a:lnTo>
                    <a:pt x="80" y="102"/>
                  </a:lnTo>
                  <a:lnTo>
                    <a:pt x="87" y="104"/>
                  </a:lnTo>
                  <a:lnTo>
                    <a:pt x="88" y="106"/>
                  </a:lnTo>
                  <a:lnTo>
                    <a:pt x="91" y="109"/>
                  </a:lnTo>
                  <a:lnTo>
                    <a:pt x="93" y="110"/>
                  </a:lnTo>
                  <a:lnTo>
                    <a:pt x="94" y="110"/>
                  </a:lnTo>
                  <a:lnTo>
                    <a:pt x="94" y="112"/>
                  </a:lnTo>
                  <a:lnTo>
                    <a:pt x="96" y="117"/>
                  </a:lnTo>
                  <a:lnTo>
                    <a:pt x="98" y="121"/>
                  </a:lnTo>
                  <a:lnTo>
                    <a:pt x="99" y="128"/>
                  </a:lnTo>
                  <a:lnTo>
                    <a:pt x="99" y="129"/>
                  </a:lnTo>
                  <a:lnTo>
                    <a:pt x="101" y="129"/>
                  </a:lnTo>
                  <a:lnTo>
                    <a:pt x="107" y="132"/>
                  </a:lnTo>
                  <a:lnTo>
                    <a:pt x="109" y="132"/>
                  </a:lnTo>
                  <a:lnTo>
                    <a:pt x="110" y="134"/>
                  </a:lnTo>
                  <a:lnTo>
                    <a:pt x="112" y="137"/>
                  </a:lnTo>
                  <a:lnTo>
                    <a:pt x="115" y="139"/>
                  </a:lnTo>
                  <a:lnTo>
                    <a:pt x="116" y="140"/>
                  </a:lnTo>
                  <a:lnTo>
                    <a:pt x="115" y="140"/>
                  </a:lnTo>
                  <a:lnTo>
                    <a:pt x="115" y="142"/>
                  </a:lnTo>
                  <a:lnTo>
                    <a:pt x="115" y="143"/>
                  </a:lnTo>
                  <a:lnTo>
                    <a:pt x="116" y="145"/>
                  </a:lnTo>
                  <a:lnTo>
                    <a:pt x="118" y="148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18" y="150"/>
                  </a:lnTo>
                  <a:lnTo>
                    <a:pt x="118" y="150"/>
                  </a:lnTo>
                  <a:lnTo>
                    <a:pt x="116" y="150"/>
                  </a:lnTo>
                  <a:lnTo>
                    <a:pt x="115" y="148"/>
                  </a:lnTo>
                  <a:lnTo>
                    <a:pt x="113" y="148"/>
                  </a:lnTo>
                  <a:lnTo>
                    <a:pt x="112" y="148"/>
                  </a:lnTo>
                  <a:lnTo>
                    <a:pt x="110" y="148"/>
                  </a:lnTo>
                  <a:lnTo>
                    <a:pt x="109" y="148"/>
                  </a:lnTo>
                  <a:lnTo>
                    <a:pt x="110" y="148"/>
                  </a:lnTo>
                  <a:lnTo>
                    <a:pt x="113" y="148"/>
                  </a:lnTo>
                  <a:lnTo>
                    <a:pt x="120" y="153"/>
                  </a:lnTo>
                  <a:lnTo>
                    <a:pt x="121" y="156"/>
                  </a:lnTo>
                  <a:lnTo>
                    <a:pt x="123" y="159"/>
                  </a:lnTo>
                  <a:lnTo>
                    <a:pt x="123" y="161"/>
                  </a:lnTo>
                  <a:lnTo>
                    <a:pt x="121" y="162"/>
                  </a:lnTo>
                  <a:lnTo>
                    <a:pt x="120" y="162"/>
                  </a:lnTo>
                  <a:lnTo>
                    <a:pt x="118" y="164"/>
                  </a:lnTo>
                  <a:lnTo>
                    <a:pt x="121" y="166"/>
                  </a:lnTo>
                  <a:lnTo>
                    <a:pt x="123" y="166"/>
                  </a:lnTo>
                  <a:lnTo>
                    <a:pt x="123" y="166"/>
                  </a:lnTo>
                  <a:lnTo>
                    <a:pt x="124" y="166"/>
                  </a:lnTo>
                  <a:lnTo>
                    <a:pt x="126" y="164"/>
                  </a:lnTo>
                  <a:lnTo>
                    <a:pt x="126" y="162"/>
                  </a:lnTo>
                  <a:lnTo>
                    <a:pt x="128" y="162"/>
                  </a:lnTo>
                  <a:lnTo>
                    <a:pt x="129" y="162"/>
                  </a:lnTo>
                  <a:lnTo>
                    <a:pt x="131" y="162"/>
                  </a:lnTo>
                  <a:lnTo>
                    <a:pt x="132" y="162"/>
                  </a:lnTo>
                  <a:lnTo>
                    <a:pt x="135" y="164"/>
                  </a:lnTo>
                  <a:lnTo>
                    <a:pt x="137" y="164"/>
                  </a:lnTo>
                  <a:lnTo>
                    <a:pt x="142" y="167"/>
                  </a:lnTo>
                  <a:lnTo>
                    <a:pt x="143" y="169"/>
                  </a:lnTo>
                  <a:lnTo>
                    <a:pt x="143" y="170"/>
                  </a:lnTo>
                  <a:lnTo>
                    <a:pt x="143" y="172"/>
                  </a:lnTo>
                  <a:lnTo>
                    <a:pt x="142" y="175"/>
                  </a:lnTo>
                  <a:lnTo>
                    <a:pt x="142" y="177"/>
                  </a:lnTo>
                  <a:lnTo>
                    <a:pt x="142" y="178"/>
                  </a:lnTo>
                  <a:lnTo>
                    <a:pt x="140" y="180"/>
                  </a:lnTo>
                  <a:lnTo>
                    <a:pt x="140" y="180"/>
                  </a:lnTo>
                  <a:lnTo>
                    <a:pt x="139" y="181"/>
                  </a:lnTo>
                  <a:lnTo>
                    <a:pt x="137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3"/>
                  </a:lnTo>
                  <a:lnTo>
                    <a:pt x="135" y="184"/>
                  </a:lnTo>
                  <a:lnTo>
                    <a:pt x="135" y="186"/>
                  </a:lnTo>
                  <a:lnTo>
                    <a:pt x="134" y="186"/>
                  </a:lnTo>
                  <a:lnTo>
                    <a:pt x="132" y="186"/>
                  </a:lnTo>
                  <a:lnTo>
                    <a:pt x="129" y="188"/>
                  </a:lnTo>
                  <a:lnTo>
                    <a:pt x="131" y="188"/>
                  </a:lnTo>
                  <a:lnTo>
                    <a:pt x="131" y="189"/>
                  </a:lnTo>
                  <a:lnTo>
                    <a:pt x="131" y="189"/>
                  </a:lnTo>
                  <a:lnTo>
                    <a:pt x="129" y="191"/>
                  </a:lnTo>
                  <a:lnTo>
                    <a:pt x="128" y="191"/>
                  </a:lnTo>
                  <a:lnTo>
                    <a:pt x="126" y="191"/>
                  </a:lnTo>
                  <a:lnTo>
                    <a:pt x="124" y="191"/>
                  </a:lnTo>
                  <a:lnTo>
                    <a:pt x="124" y="192"/>
                  </a:lnTo>
                  <a:lnTo>
                    <a:pt x="126" y="192"/>
                  </a:lnTo>
                  <a:lnTo>
                    <a:pt x="126" y="192"/>
                  </a:lnTo>
                  <a:lnTo>
                    <a:pt x="128" y="192"/>
                  </a:lnTo>
                  <a:lnTo>
                    <a:pt x="128" y="194"/>
                  </a:lnTo>
                  <a:lnTo>
                    <a:pt x="131" y="194"/>
                  </a:lnTo>
                  <a:lnTo>
                    <a:pt x="132" y="194"/>
                  </a:lnTo>
                  <a:lnTo>
                    <a:pt x="135" y="194"/>
                  </a:lnTo>
                  <a:lnTo>
                    <a:pt x="137" y="194"/>
                  </a:lnTo>
                  <a:lnTo>
                    <a:pt x="139" y="194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37" y="199"/>
                  </a:lnTo>
                  <a:lnTo>
                    <a:pt x="132" y="200"/>
                  </a:lnTo>
                  <a:lnTo>
                    <a:pt x="132" y="202"/>
                  </a:lnTo>
                  <a:lnTo>
                    <a:pt x="132" y="202"/>
                  </a:lnTo>
                  <a:lnTo>
                    <a:pt x="129" y="202"/>
                  </a:lnTo>
                  <a:lnTo>
                    <a:pt x="128" y="203"/>
                  </a:lnTo>
                  <a:lnTo>
                    <a:pt x="126" y="203"/>
                  </a:lnTo>
                  <a:lnTo>
                    <a:pt x="124" y="205"/>
                  </a:lnTo>
                  <a:lnTo>
                    <a:pt x="123" y="205"/>
                  </a:lnTo>
                  <a:lnTo>
                    <a:pt x="121" y="205"/>
                  </a:lnTo>
                  <a:lnTo>
                    <a:pt x="115" y="205"/>
                  </a:lnTo>
                  <a:lnTo>
                    <a:pt x="112" y="205"/>
                  </a:lnTo>
                  <a:lnTo>
                    <a:pt x="107" y="205"/>
                  </a:lnTo>
                  <a:lnTo>
                    <a:pt x="105" y="205"/>
                  </a:lnTo>
                  <a:lnTo>
                    <a:pt x="104" y="205"/>
                  </a:lnTo>
                  <a:lnTo>
                    <a:pt x="101" y="203"/>
                  </a:lnTo>
                  <a:lnTo>
                    <a:pt x="99" y="203"/>
                  </a:lnTo>
                  <a:lnTo>
                    <a:pt x="98" y="203"/>
                  </a:lnTo>
                  <a:lnTo>
                    <a:pt x="99" y="205"/>
                  </a:lnTo>
                  <a:lnTo>
                    <a:pt x="96" y="205"/>
                  </a:lnTo>
                  <a:lnTo>
                    <a:pt x="94" y="206"/>
                  </a:lnTo>
                  <a:lnTo>
                    <a:pt x="93" y="206"/>
                  </a:lnTo>
                  <a:lnTo>
                    <a:pt x="91" y="206"/>
                  </a:lnTo>
                  <a:lnTo>
                    <a:pt x="88" y="206"/>
                  </a:lnTo>
                  <a:lnTo>
                    <a:pt x="88" y="206"/>
                  </a:lnTo>
                  <a:lnTo>
                    <a:pt x="90" y="208"/>
                  </a:lnTo>
                  <a:lnTo>
                    <a:pt x="88" y="208"/>
                  </a:lnTo>
                  <a:lnTo>
                    <a:pt x="88" y="208"/>
                  </a:lnTo>
                  <a:lnTo>
                    <a:pt x="83" y="208"/>
                  </a:lnTo>
                  <a:lnTo>
                    <a:pt x="83" y="208"/>
                  </a:lnTo>
                  <a:lnTo>
                    <a:pt x="82" y="208"/>
                  </a:lnTo>
                  <a:lnTo>
                    <a:pt x="80" y="208"/>
                  </a:lnTo>
                  <a:lnTo>
                    <a:pt x="79" y="206"/>
                  </a:lnTo>
                  <a:lnTo>
                    <a:pt x="77" y="206"/>
                  </a:lnTo>
                  <a:lnTo>
                    <a:pt x="75" y="206"/>
                  </a:lnTo>
                  <a:lnTo>
                    <a:pt x="74" y="206"/>
                  </a:lnTo>
                  <a:lnTo>
                    <a:pt x="69" y="208"/>
                  </a:lnTo>
                  <a:lnTo>
                    <a:pt x="68" y="210"/>
                  </a:lnTo>
                  <a:lnTo>
                    <a:pt x="66" y="211"/>
                  </a:lnTo>
                  <a:lnTo>
                    <a:pt x="66" y="214"/>
                  </a:lnTo>
                  <a:lnTo>
                    <a:pt x="64" y="216"/>
                  </a:lnTo>
                  <a:lnTo>
                    <a:pt x="63" y="216"/>
                  </a:lnTo>
                  <a:lnTo>
                    <a:pt x="61" y="214"/>
                  </a:lnTo>
                  <a:lnTo>
                    <a:pt x="58" y="213"/>
                  </a:lnTo>
                  <a:lnTo>
                    <a:pt x="58" y="213"/>
                  </a:lnTo>
                  <a:lnTo>
                    <a:pt x="57" y="213"/>
                  </a:lnTo>
                  <a:lnTo>
                    <a:pt x="57" y="213"/>
                  </a:lnTo>
                  <a:lnTo>
                    <a:pt x="55" y="213"/>
                  </a:lnTo>
                  <a:lnTo>
                    <a:pt x="55" y="213"/>
                  </a:lnTo>
                  <a:lnTo>
                    <a:pt x="52" y="213"/>
                  </a:lnTo>
                  <a:lnTo>
                    <a:pt x="49" y="214"/>
                  </a:lnTo>
                  <a:lnTo>
                    <a:pt x="49" y="214"/>
                  </a:lnTo>
                  <a:lnTo>
                    <a:pt x="46" y="216"/>
                  </a:lnTo>
                  <a:lnTo>
                    <a:pt x="46" y="217"/>
                  </a:lnTo>
                  <a:lnTo>
                    <a:pt x="44" y="219"/>
                  </a:lnTo>
                  <a:lnTo>
                    <a:pt x="42" y="219"/>
                  </a:lnTo>
                  <a:lnTo>
                    <a:pt x="41" y="217"/>
                  </a:lnTo>
                  <a:lnTo>
                    <a:pt x="39" y="217"/>
                  </a:lnTo>
                  <a:lnTo>
                    <a:pt x="38" y="217"/>
                  </a:lnTo>
                  <a:lnTo>
                    <a:pt x="36" y="219"/>
                  </a:lnTo>
                  <a:lnTo>
                    <a:pt x="36" y="217"/>
                  </a:lnTo>
                  <a:lnTo>
                    <a:pt x="36" y="217"/>
                  </a:lnTo>
                  <a:lnTo>
                    <a:pt x="38" y="216"/>
                  </a:lnTo>
                  <a:lnTo>
                    <a:pt x="41" y="214"/>
                  </a:lnTo>
                  <a:lnTo>
                    <a:pt x="44" y="213"/>
                  </a:lnTo>
                  <a:lnTo>
                    <a:pt x="46" y="211"/>
                  </a:lnTo>
                  <a:lnTo>
                    <a:pt x="46" y="210"/>
                  </a:lnTo>
                  <a:lnTo>
                    <a:pt x="46" y="210"/>
                  </a:lnTo>
                  <a:lnTo>
                    <a:pt x="47" y="210"/>
                  </a:lnTo>
                  <a:lnTo>
                    <a:pt x="47" y="208"/>
                  </a:lnTo>
                  <a:lnTo>
                    <a:pt x="52" y="205"/>
                  </a:lnTo>
                  <a:lnTo>
                    <a:pt x="52" y="205"/>
                  </a:lnTo>
                  <a:lnTo>
                    <a:pt x="52" y="203"/>
                  </a:lnTo>
                  <a:lnTo>
                    <a:pt x="52" y="202"/>
                  </a:lnTo>
                  <a:lnTo>
                    <a:pt x="55" y="200"/>
                  </a:lnTo>
                  <a:lnTo>
                    <a:pt x="57" y="197"/>
                  </a:lnTo>
                  <a:lnTo>
                    <a:pt x="58" y="197"/>
                  </a:lnTo>
                  <a:lnTo>
                    <a:pt x="63" y="197"/>
                  </a:lnTo>
                  <a:lnTo>
                    <a:pt x="66" y="197"/>
                  </a:lnTo>
                  <a:lnTo>
                    <a:pt x="69" y="197"/>
                  </a:lnTo>
                  <a:lnTo>
                    <a:pt x="71" y="197"/>
                  </a:lnTo>
                  <a:lnTo>
                    <a:pt x="72" y="197"/>
                  </a:lnTo>
                  <a:lnTo>
                    <a:pt x="74" y="195"/>
                  </a:lnTo>
                  <a:lnTo>
                    <a:pt x="75" y="192"/>
                  </a:lnTo>
                  <a:lnTo>
                    <a:pt x="77" y="192"/>
                  </a:lnTo>
                  <a:lnTo>
                    <a:pt x="79" y="191"/>
                  </a:lnTo>
                  <a:lnTo>
                    <a:pt x="80" y="189"/>
                  </a:lnTo>
                  <a:lnTo>
                    <a:pt x="82" y="186"/>
                  </a:lnTo>
                  <a:lnTo>
                    <a:pt x="82" y="188"/>
                  </a:lnTo>
                  <a:lnTo>
                    <a:pt x="79" y="189"/>
                  </a:lnTo>
                  <a:lnTo>
                    <a:pt x="79" y="189"/>
                  </a:lnTo>
                  <a:lnTo>
                    <a:pt x="74" y="191"/>
                  </a:lnTo>
                  <a:lnTo>
                    <a:pt x="74" y="191"/>
                  </a:lnTo>
                  <a:lnTo>
                    <a:pt x="71" y="194"/>
                  </a:lnTo>
                  <a:lnTo>
                    <a:pt x="71" y="194"/>
                  </a:lnTo>
                  <a:lnTo>
                    <a:pt x="66" y="192"/>
                  </a:lnTo>
                  <a:lnTo>
                    <a:pt x="63" y="191"/>
                  </a:lnTo>
                  <a:lnTo>
                    <a:pt x="61" y="189"/>
                  </a:lnTo>
                  <a:lnTo>
                    <a:pt x="61" y="189"/>
                  </a:lnTo>
                  <a:lnTo>
                    <a:pt x="60" y="189"/>
                  </a:lnTo>
                  <a:lnTo>
                    <a:pt x="58" y="191"/>
                  </a:lnTo>
                  <a:lnTo>
                    <a:pt x="57" y="189"/>
                  </a:lnTo>
                  <a:lnTo>
                    <a:pt x="58" y="189"/>
                  </a:lnTo>
                  <a:lnTo>
                    <a:pt x="58" y="188"/>
                  </a:lnTo>
                  <a:lnTo>
                    <a:pt x="57" y="188"/>
                  </a:lnTo>
                  <a:lnTo>
                    <a:pt x="55" y="188"/>
                  </a:lnTo>
                  <a:lnTo>
                    <a:pt x="55" y="186"/>
                  </a:lnTo>
                  <a:lnTo>
                    <a:pt x="52" y="186"/>
                  </a:lnTo>
                  <a:lnTo>
                    <a:pt x="52" y="186"/>
                  </a:lnTo>
                  <a:lnTo>
                    <a:pt x="50" y="188"/>
                  </a:lnTo>
                  <a:lnTo>
                    <a:pt x="47" y="189"/>
                  </a:lnTo>
                  <a:lnTo>
                    <a:pt x="44" y="188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4"/>
                  </a:lnTo>
                  <a:lnTo>
                    <a:pt x="42" y="184"/>
                  </a:lnTo>
                  <a:lnTo>
                    <a:pt x="42" y="183"/>
                  </a:lnTo>
                  <a:lnTo>
                    <a:pt x="44" y="181"/>
                  </a:lnTo>
                  <a:lnTo>
                    <a:pt x="47" y="181"/>
                  </a:lnTo>
                  <a:lnTo>
                    <a:pt x="52" y="178"/>
                  </a:lnTo>
                  <a:lnTo>
                    <a:pt x="55" y="178"/>
                  </a:lnTo>
                  <a:lnTo>
                    <a:pt x="57" y="177"/>
                  </a:lnTo>
                  <a:lnTo>
                    <a:pt x="58" y="175"/>
                  </a:lnTo>
                  <a:lnTo>
                    <a:pt x="58" y="173"/>
                  </a:lnTo>
                  <a:lnTo>
                    <a:pt x="60" y="172"/>
                  </a:lnTo>
                  <a:lnTo>
                    <a:pt x="60" y="172"/>
                  </a:lnTo>
                  <a:lnTo>
                    <a:pt x="60" y="170"/>
                  </a:lnTo>
                  <a:lnTo>
                    <a:pt x="58" y="170"/>
                  </a:lnTo>
                  <a:lnTo>
                    <a:pt x="58" y="169"/>
                  </a:lnTo>
                  <a:lnTo>
                    <a:pt x="60" y="169"/>
                  </a:lnTo>
                  <a:lnTo>
                    <a:pt x="60" y="167"/>
                  </a:lnTo>
                  <a:lnTo>
                    <a:pt x="58" y="166"/>
                  </a:lnTo>
                  <a:lnTo>
                    <a:pt x="58" y="166"/>
                  </a:lnTo>
                  <a:lnTo>
                    <a:pt x="58" y="164"/>
                  </a:lnTo>
                  <a:lnTo>
                    <a:pt x="57" y="164"/>
                  </a:lnTo>
                  <a:lnTo>
                    <a:pt x="55" y="164"/>
                  </a:lnTo>
                  <a:lnTo>
                    <a:pt x="53" y="166"/>
                  </a:lnTo>
                  <a:lnTo>
                    <a:pt x="52" y="166"/>
                  </a:lnTo>
                  <a:lnTo>
                    <a:pt x="50" y="166"/>
                  </a:lnTo>
                  <a:lnTo>
                    <a:pt x="50" y="166"/>
                  </a:lnTo>
                  <a:lnTo>
                    <a:pt x="50" y="164"/>
                  </a:lnTo>
                  <a:lnTo>
                    <a:pt x="52" y="162"/>
                  </a:lnTo>
                  <a:lnTo>
                    <a:pt x="53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7" y="159"/>
                  </a:lnTo>
                  <a:lnTo>
                    <a:pt x="58" y="158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56"/>
                  </a:lnTo>
                  <a:lnTo>
                    <a:pt x="66" y="156"/>
                  </a:lnTo>
                  <a:lnTo>
                    <a:pt x="68" y="156"/>
                  </a:lnTo>
                  <a:lnTo>
                    <a:pt x="69" y="156"/>
                  </a:lnTo>
                  <a:lnTo>
                    <a:pt x="72" y="158"/>
                  </a:lnTo>
                  <a:lnTo>
                    <a:pt x="72" y="154"/>
                  </a:lnTo>
                  <a:lnTo>
                    <a:pt x="74" y="154"/>
                  </a:lnTo>
                  <a:lnTo>
                    <a:pt x="75" y="156"/>
                  </a:lnTo>
                  <a:lnTo>
                    <a:pt x="77" y="156"/>
                  </a:lnTo>
                  <a:lnTo>
                    <a:pt x="79" y="156"/>
                  </a:lnTo>
                  <a:lnTo>
                    <a:pt x="77" y="156"/>
                  </a:lnTo>
                  <a:lnTo>
                    <a:pt x="77" y="156"/>
                  </a:lnTo>
                  <a:lnTo>
                    <a:pt x="75" y="156"/>
                  </a:lnTo>
                  <a:lnTo>
                    <a:pt x="75" y="154"/>
                  </a:lnTo>
                  <a:lnTo>
                    <a:pt x="74" y="151"/>
                  </a:lnTo>
                  <a:lnTo>
                    <a:pt x="74" y="151"/>
                  </a:lnTo>
                  <a:lnTo>
                    <a:pt x="74" y="150"/>
                  </a:lnTo>
                  <a:lnTo>
                    <a:pt x="75" y="148"/>
                  </a:lnTo>
                  <a:lnTo>
                    <a:pt x="74" y="148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4" y="145"/>
                  </a:lnTo>
                  <a:lnTo>
                    <a:pt x="75" y="143"/>
                  </a:lnTo>
                  <a:lnTo>
                    <a:pt x="77" y="142"/>
                  </a:lnTo>
                  <a:lnTo>
                    <a:pt x="77" y="140"/>
                  </a:lnTo>
                  <a:lnTo>
                    <a:pt x="77" y="139"/>
                  </a:lnTo>
                  <a:lnTo>
                    <a:pt x="74" y="139"/>
                  </a:lnTo>
                  <a:lnTo>
                    <a:pt x="74" y="139"/>
                  </a:lnTo>
                  <a:lnTo>
                    <a:pt x="72" y="140"/>
                  </a:lnTo>
                  <a:lnTo>
                    <a:pt x="72" y="140"/>
                  </a:lnTo>
                  <a:lnTo>
                    <a:pt x="69" y="139"/>
                  </a:lnTo>
                  <a:lnTo>
                    <a:pt x="69" y="137"/>
                  </a:lnTo>
                  <a:lnTo>
                    <a:pt x="66" y="132"/>
                  </a:lnTo>
                  <a:lnTo>
                    <a:pt x="66" y="131"/>
                  </a:lnTo>
                  <a:lnTo>
                    <a:pt x="68" y="128"/>
                  </a:lnTo>
                  <a:lnTo>
                    <a:pt x="71" y="125"/>
                  </a:lnTo>
                  <a:lnTo>
                    <a:pt x="74" y="123"/>
                  </a:lnTo>
                  <a:lnTo>
                    <a:pt x="74" y="123"/>
                  </a:lnTo>
                  <a:lnTo>
                    <a:pt x="68" y="123"/>
                  </a:lnTo>
                  <a:lnTo>
                    <a:pt x="66" y="123"/>
                  </a:lnTo>
                  <a:lnTo>
                    <a:pt x="64" y="125"/>
                  </a:lnTo>
                  <a:lnTo>
                    <a:pt x="64" y="125"/>
                  </a:lnTo>
                  <a:lnTo>
                    <a:pt x="63" y="125"/>
                  </a:lnTo>
                  <a:lnTo>
                    <a:pt x="63" y="126"/>
                  </a:lnTo>
                  <a:lnTo>
                    <a:pt x="61" y="126"/>
                  </a:lnTo>
                  <a:lnTo>
                    <a:pt x="61" y="128"/>
                  </a:lnTo>
                  <a:lnTo>
                    <a:pt x="58" y="126"/>
                  </a:lnTo>
                  <a:lnTo>
                    <a:pt x="58" y="128"/>
                  </a:lnTo>
                  <a:lnTo>
                    <a:pt x="58" y="126"/>
                  </a:lnTo>
                  <a:lnTo>
                    <a:pt x="57" y="126"/>
                  </a:lnTo>
                  <a:lnTo>
                    <a:pt x="57" y="126"/>
                  </a:lnTo>
                  <a:lnTo>
                    <a:pt x="55" y="126"/>
                  </a:lnTo>
                  <a:lnTo>
                    <a:pt x="53" y="126"/>
                  </a:lnTo>
                  <a:lnTo>
                    <a:pt x="52" y="128"/>
                  </a:lnTo>
                  <a:lnTo>
                    <a:pt x="50" y="126"/>
                  </a:lnTo>
                  <a:lnTo>
                    <a:pt x="49" y="126"/>
                  </a:lnTo>
                  <a:lnTo>
                    <a:pt x="47" y="126"/>
                  </a:lnTo>
                  <a:lnTo>
                    <a:pt x="47" y="128"/>
                  </a:lnTo>
                  <a:lnTo>
                    <a:pt x="47" y="129"/>
                  </a:lnTo>
                  <a:lnTo>
                    <a:pt x="46" y="128"/>
                  </a:lnTo>
                  <a:lnTo>
                    <a:pt x="44" y="126"/>
                  </a:lnTo>
                  <a:lnTo>
                    <a:pt x="42" y="125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4" y="123"/>
                  </a:lnTo>
                  <a:lnTo>
                    <a:pt x="46" y="120"/>
                  </a:lnTo>
                  <a:lnTo>
                    <a:pt x="49" y="115"/>
                  </a:lnTo>
                  <a:lnTo>
                    <a:pt x="50" y="114"/>
                  </a:lnTo>
                  <a:lnTo>
                    <a:pt x="50" y="112"/>
                  </a:lnTo>
                  <a:lnTo>
                    <a:pt x="50" y="112"/>
                  </a:lnTo>
                  <a:lnTo>
                    <a:pt x="49" y="110"/>
                  </a:lnTo>
                  <a:lnTo>
                    <a:pt x="47" y="109"/>
                  </a:lnTo>
                  <a:lnTo>
                    <a:pt x="47" y="107"/>
                  </a:lnTo>
                  <a:lnTo>
                    <a:pt x="47" y="106"/>
                  </a:lnTo>
                  <a:lnTo>
                    <a:pt x="49" y="104"/>
                  </a:lnTo>
                  <a:lnTo>
                    <a:pt x="49" y="104"/>
                  </a:lnTo>
                  <a:lnTo>
                    <a:pt x="52" y="104"/>
                  </a:lnTo>
                  <a:lnTo>
                    <a:pt x="50" y="102"/>
                  </a:lnTo>
                  <a:lnTo>
                    <a:pt x="47" y="101"/>
                  </a:lnTo>
                  <a:lnTo>
                    <a:pt x="47" y="101"/>
                  </a:lnTo>
                  <a:lnTo>
                    <a:pt x="49" y="99"/>
                  </a:lnTo>
                  <a:lnTo>
                    <a:pt x="49" y="99"/>
                  </a:lnTo>
                  <a:lnTo>
                    <a:pt x="47" y="99"/>
                  </a:lnTo>
                  <a:lnTo>
                    <a:pt x="47" y="102"/>
                  </a:lnTo>
                  <a:lnTo>
                    <a:pt x="46" y="102"/>
                  </a:lnTo>
                  <a:lnTo>
                    <a:pt x="44" y="102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4"/>
                  </a:lnTo>
                  <a:lnTo>
                    <a:pt x="42" y="102"/>
                  </a:lnTo>
                  <a:lnTo>
                    <a:pt x="42" y="101"/>
                  </a:lnTo>
                  <a:lnTo>
                    <a:pt x="42" y="99"/>
                  </a:lnTo>
                  <a:lnTo>
                    <a:pt x="46" y="98"/>
                  </a:lnTo>
                  <a:lnTo>
                    <a:pt x="44" y="98"/>
                  </a:lnTo>
                  <a:lnTo>
                    <a:pt x="41" y="101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41" y="106"/>
                  </a:lnTo>
                  <a:lnTo>
                    <a:pt x="39" y="107"/>
                  </a:lnTo>
                  <a:lnTo>
                    <a:pt x="38" y="115"/>
                  </a:lnTo>
                  <a:lnTo>
                    <a:pt x="38" y="115"/>
                  </a:lnTo>
                  <a:lnTo>
                    <a:pt x="36" y="117"/>
                  </a:lnTo>
                  <a:lnTo>
                    <a:pt x="36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4"/>
                  </a:lnTo>
                  <a:lnTo>
                    <a:pt x="36" y="110"/>
                  </a:lnTo>
                  <a:lnTo>
                    <a:pt x="36" y="109"/>
                  </a:lnTo>
                  <a:lnTo>
                    <a:pt x="36" y="109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7"/>
                  </a:lnTo>
                  <a:lnTo>
                    <a:pt x="36" y="107"/>
                  </a:lnTo>
                  <a:lnTo>
                    <a:pt x="36" y="106"/>
                  </a:lnTo>
                  <a:lnTo>
                    <a:pt x="36" y="101"/>
                  </a:lnTo>
                  <a:lnTo>
                    <a:pt x="38" y="99"/>
                  </a:lnTo>
                  <a:lnTo>
                    <a:pt x="38" y="98"/>
                  </a:lnTo>
                  <a:lnTo>
                    <a:pt x="38" y="95"/>
                  </a:lnTo>
                  <a:lnTo>
                    <a:pt x="39" y="93"/>
                  </a:lnTo>
                  <a:lnTo>
                    <a:pt x="39" y="91"/>
                  </a:lnTo>
                  <a:lnTo>
                    <a:pt x="41" y="91"/>
                  </a:lnTo>
                  <a:lnTo>
                    <a:pt x="41" y="90"/>
                  </a:lnTo>
                  <a:lnTo>
                    <a:pt x="42" y="88"/>
                  </a:lnTo>
                  <a:lnTo>
                    <a:pt x="42" y="87"/>
                  </a:lnTo>
                  <a:lnTo>
                    <a:pt x="42" y="87"/>
                  </a:lnTo>
                  <a:lnTo>
                    <a:pt x="38" y="91"/>
                  </a:lnTo>
                  <a:lnTo>
                    <a:pt x="36" y="91"/>
                  </a:lnTo>
                  <a:lnTo>
                    <a:pt x="34" y="91"/>
                  </a:lnTo>
                  <a:lnTo>
                    <a:pt x="33" y="91"/>
                  </a:lnTo>
                  <a:lnTo>
                    <a:pt x="31" y="90"/>
                  </a:lnTo>
                  <a:lnTo>
                    <a:pt x="31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7"/>
                  </a:lnTo>
                  <a:lnTo>
                    <a:pt x="33" y="87"/>
                  </a:lnTo>
                  <a:lnTo>
                    <a:pt x="34" y="85"/>
                  </a:lnTo>
                  <a:lnTo>
                    <a:pt x="33" y="84"/>
                  </a:lnTo>
                  <a:lnTo>
                    <a:pt x="33" y="84"/>
                  </a:lnTo>
                  <a:lnTo>
                    <a:pt x="34" y="82"/>
                  </a:lnTo>
                  <a:lnTo>
                    <a:pt x="38" y="80"/>
                  </a:lnTo>
                  <a:lnTo>
                    <a:pt x="38" y="77"/>
                  </a:lnTo>
                  <a:lnTo>
                    <a:pt x="36" y="76"/>
                  </a:lnTo>
                  <a:lnTo>
                    <a:pt x="36" y="76"/>
                  </a:lnTo>
                  <a:lnTo>
                    <a:pt x="34" y="74"/>
                  </a:lnTo>
                  <a:lnTo>
                    <a:pt x="33" y="73"/>
                  </a:lnTo>
                  <a:lnTo>
                    <a:pt x="34" y="73"/>
                  </a:lnTo>
                  <a:lnTo>
                    <a:pt x="34" y="71"/>
                  </a:lnTo>
                  <a:lnTo>
                    <a:pt x="36" y="71"/>
                  </a:lnTo>
                  <a:lnTo>
                    <a:pt x="38" y="71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5"/>
                  </a:lnTo>
                  <a:lnTo>
                    <a:pt x="36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41" y="58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4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4" y="54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9" y="49"/>
                  </a:lnTo>
                  <a:lnTo>
                    <a:pt x="49" y="49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9"/>
                  </a:lnTo>
                  <a:lnTo>
                    <a:pt x="53" y="49"/>
                  </a:lnTo>
                  <a:lnTo>
                    <a:pt x="53" y="50"/>
                  </a:lnTo>
                  <a:lnTo>
                    <a:pt x="57" y="49"/>
                  </a:lnTo>
                  <a:lnTo>
                    <a:pt x="61" y="49"/>
                  </a:lnTo>
                  <a:lnTo>
                    <a:pt x="64" y="49"/>
                  </a:lnTo>
                  <a:lnTo>
                    <a:pt x="68" y="47"/>
                  </a:lnTo>
                  <a:lnTo>
                    <a:pt x="71" y="47"/>
                  </a:lnTo>
                  <a:close/>
                  <a:moveTo>
                    <a:pt x="75" y="44"/>
                  </a:moveTo>
                  <a:lnTo>
                    <a:pt x="75" y="44"/>
                  </a:lnTo>
                  <a:lnTo>
                    <a:pt x="75" y="44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5" y="46"/>
                  </a:lnTo>
                  <a:lnTo>
                    <a:pt x="74" y="44"/>
                  </a:lnTo>
                  <a:lnTo>
                    <a:pt x="75" y="44"/>
                  </a:lnTo>
                  <a:close/>
                  <a:moveTo>
                    <a:pt x="69" y="41"/>
                  </a:moveTo>
                  <a:lnTo>
                    <a:pt x="71" y="43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2" y="44"/>
                  </a:lnTo>
                  <a:lnTo>
                    <a:pt x="72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3"/>
                  </a:lnTo>
                  <a:lnTo>
                    <a:pt x="69" y="41"/>
                  </a:lnTo>
                  <a:close/>
                  <a:moveTo>
                    <a:pt x="71" y="36"/>
                  </a:moveTo>
                  <a:lnTo>
                    <a:pt x="72" y="36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4" y="39"/>
                  </a:lnTo>
                  <a:lnTo>
                    <a:pt x="75" y="41"/>
                  </a:lnTo>
                  <a:lnTo>
                    <a:pt x="77" y="41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7" y="43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41"/>
                  </a:lnTo>
                  <a:lnTo>
                    <a:pt x="71" y="39"/>
                  </a:lnTo>
                  <a:lnTo>
                    <a:pt x="71" y="39"/>
                  </a:lnTo>
                  <a:lnTo>
                    <a:pt x="71" y="41"/>
                  </a:lnTo>
                  <a:lnTo>
                    <a:pt x="69" y="41"/>
                  </a:lnTo>
                  <a:lnTo>
                    <a:pt x="69" y="39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6"/>
                  </a:lnTo>
                  <a:close/>
                  <a:moveTo>
                    <a:pt x="82" y="33"/>
                  </a:moveTo>
                  <a:lnTo>
                    <a:pt x="83" y="33"/>
                  </a:lnTo>
                  <a:lnTo>
                    <a:pt x="83" y="35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80" y="33"/>
                  </a:lnTo>
                  <a:lnTo>
                    <a:pt x="82" y="33"/>
                  </a:lnTo>
                  <a:close/>
                  <a:moveTo>
                    <a:pt x="75" y="33"/>
                  </a:moveTo>
                  <a:lnTo>
                    <a:pt x="77" y="33"/>
                  </a:lnTo>
                  <a:lnTo>
                    <a:pt x="77" y="35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7" y="35"/>
                  </a:lnTo>
                  <a:lnTo>
                    <a:pt x="75" y="35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4" y="33"/>
                  </a:lnTo>
                  <a:lnTo>
                    <a:pt x="75" y="33"/>
                  </a:lnTo>
                  <a:close/>
                  <a:moveTo>
                    <a:pt x="98" y="5"/>
                  </a:moveTo>
                  <a:lnTo>
                    <a:pt x="99" y="5"/>
                  </a:lnTo>
                  <a:lnTo>
                    <a:pt x="99" y="6"/>
                  </a:lnTo>
                  <a:lnTo>
                    <a:pt x="99" y="8"/>
                  </a:lnTo>
                  <a:lnTo>
                    <a:pt x="99" y="8"/>
                  </a:lnTo>
                  <a:lnTo>
                    <a:pt x="101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9"/>
                  </a:lnTo>
                  <a:lnTo>
                    <a:pt x="99" y="19"/>
                  </a:lnTo>
                  <a:lnTo>
                    <a:pt x="99" y="21"/>
                  </a:lnTo>
                  <a:lnTo>
                    <a:pt x="99" y="21"/>
                  </a:lnTo>
                  <a:lnTo>
                    <a:pt x="98" y="21"/>
                  </a:lnTo>
                  <a:lnTo>
                    <a:pt x="99" y="17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4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6" y="14"/>
                  </a:lnTo>
                  <a:lnTo>
                    <a:pt x="94" y="14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4" y="13"/>
                  </a:lnTo>
                  <a:lnTo>
                    <a:pt x="96" y="13"/>
                  </a:lnTo>
                  <a:lnTo>
                    <a:pt x="98" y="11"/>
                  </a:lnTo>
                  <a:lnTo>
                    <a:pt x="98" y="8"/>
                  </a:lnTo>
                  <a:lnTo>
                    <a:pt x="96" y="8"/>
                  </a:lnTo>
                  <a:lnTo>
                    <a:pt x="94" y="8"/>
                  </a:lnTo>
                  <a:lnTo>
                    <a:pt x="96" y="8"/>
                  </a:lnTo>
                  <a:lnTo>
                    <a:pt x="96" y="6"/>
                  </a:lnTo>
                  <a:lnTo>
                    <a:pt x="98" y="5"/>
                  </a:lnTo>
                  <a:lnTo>
                    <a:pt x="98" y="5"/>
                  </a:lnTo>
                  <a:close/>
                  <a:moveTo>
                    <a:pt x="102" y="3"/>
                  </a:moveTo>
                  <a:lnTo>
                    <a:pt x="104" y="3"/>
                  </a:lnTo>
                  <a:lnTo>
                    <a:pt x="104" y="3"/>
                  </a:lnTo>
                  <a:lnTo>
                    <a:pt x="104" y="5"/>
                  </a:lnTo>
                  <a:lnTo>
                    <a:pt x="102" y="5"/>
                  </a:lnTo>
                  <a:lnTo>
                    <a:pt x="102" y="5"/>
                  </a:lnTo>
                  <a:lnTo>
                    <a:pt x="102" y="6"/>
                  </a:lnTo>
                  <a:lnTo>
                    <a:pt x="102" y="6"/>
                  </a:lnTo>
                  <a:lnTo>
                    <a:pt x="102" y="8"/>
                  </a:lnTo>
                  <a:lnTo>
                    <a:pt x="102" y="8"/>
                  </a:lnTo>
                  <a:lnTo>
                    <a:pt x="101" y="5"/>
                  </a:lnTo>
                  <a:lnTo>
                    <a:pt x="102" y="3"/>
                  </a:lnTo>
                  <a:close/>
                  <a:moveTo>
                    <a:pt x="105" y="0"/>
                  </a:moveTo>
                  <a:lnTo>
                    <a:pt x="105" y="0"/>
                  </a:lnTo>
                  <a:lnTo>
                    <a:pt x="107" y="0"/>
                  </a:lnTo>
                  <a:lnTo>
                    <a:pt x="107" y="2"/>
                  </a:lnTo>
                  <a:lnTo>
                    <a:pt x="105" y="3"/>
                  </a:lnTo>
                  <a:lnTo>
                    <a:pt x="105" y="3"/>
                  </a:lnTo>
                  <a:lnTo>
                    <a:pt x="104" y="3"/>
                  </a:lnTo>
                  <a:lnTo>
                    <a:pt x="104" y="3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4" y="2"/>
                  </a:lnTo>
                  <a:lnTo>
                    <a:pt x="105" y="0"/>
                  </a:lnTo>
                  <a:lnTo>
                    <a:pt x="105" y="2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2" name="Freeform 28">
              <a:extLst>
                <a:ext uri="{FF2B5EF4-FFF2-40B4-BE49-F238E27FC236}">
                  <a16:creationId xmlns:a16="http://schemas.microsoft.com/office/drawing/2014/main" id="{F0FF5FD4-CD86-A9E0-22A6-16616FBC0E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298970"/>
              <a:ext cx="152039" cy="157888"/>
            </a:xfrm>
            <a:custGeom>
              <a:avLst/>
              <a:gdLst>
                <a:gd name="T0" fmla="*/ 38 w 78"/>
                <a:gd name="T1" fmla="*/ 65 h 81"/>
                <a:gd name="T2" fmla="*/ 37 w 78"/>
                <a:gd name="T3" fmla="*/ 68 h 81"/>
                <a:gd name="T4" fmla="*/ 37 w 78"/>
                <a:gd name="T5" fmla="*/ 65 h 81"/>
                <a:gd name="T6" fmla="*/ 54 w 78"/>
                <a:gd name="T7" fmla="*/ 56 h 81"/>
                <a:gd name="T8" fmla="*/ 54 w 78"/>
                <a:gd name="T9" fmla="*/ 59 h 81"/>
                <a:gd name="T10" fmla="*/ 52 w 78"/>
                <a:gd name="T11" fmla="*/ 57 h 81"/>
                <a:gd name="T12" fmla="*/ 67 w 78"/>
                <a:gd name="T13" fmla="*/ 5 h 81"/>
                <a:gd name="T14" fmla="*/ 70 w 78"/>
                <a:gd name="T15" fmla="*/ 7 h 81"/>
                <a:gd name="T16" fmla="*/ 71 w 78"/>
                <a:gd name="T17" fmla="*/ 15 h 81"/>
                <a:gd name="T18" fmla="*/ 76 w 78"/>
                <a:gd name="T19" fmla="*/ 21 h 81"/>
                <a:gd name="T20" fmla="*/ 78 w 78"/>
                <a:gd name="T21" fmla="*/ 26 h 81"/>
                <a:gd name="T22" fmla="*/ 78 w 78"/>
                <a:gd name="T23" fmla="*/ 35 h 81"/>
                <a:gd name="T24" fmla="*/ 76 w 78"/>
                <a:gd name="T25" fmla="*/ 40 h 81"/>
                <a:gd name="T26" fmla="*/ 75 w 78"/>
                <a:gd name="T27" fmla="*/ 43 h 81"/>
                <a:gd name="T28" fmla="*/ 70 w 78"/>
                <a:gd name="T29" fmla="*/ 48 h 81"/>
                <a:gd name="T30" fmla="*/ 65 w 78"/>
                <a:gd name="T31" fmla="*/ 56 h 81"/>
                <a:gd name="T32" fmla="*/ 60 w 78"/>
                <a:gd name="T33" fmla="*/ 57 h 81"/>
                <a:gd name="T34" fmla="*/ 59 w 78"/>
                <a:gd name="T35" fmla="*/ 57 h 81"/>
                <a:gd name="T36" fmla="*/ 57 w 78"/>
                <a:gd name="T37" fmla="*/ 56 h 81"/>
                <a:gd name="T38" fmla="*/ 56 w 78"/>
                <a:gd name="T39" fmla="*/ 54 h 81"/>
                <a:gd name="T40" fmla="*/ 52 w 78"/>
                <a:gd name="T41" fmla="*/ 54 h 81"/>
                <a:gd name="T42" fmla="*/ 51 w 78"/>
                <a:gd name="T43" fmla="*/ 59 h 81"/>
                <a:gd name="T44" fmla="*/ 48 w 78"/>
                <a:gd name="T45" fmla="*/ 59 h 81"/>
                <a:gd name="T46" fmla="*/ 45 w 78"/>
                <a:gd name="T47" fmla="*/ 59 h 81"/>
                <a:gd name="T48" fmla="*/ 45 w 78"/>
                <a:gd name="T49" fmla="*/ 57 h 81"/>
                <a:gd name="T50" fmla="*/ 41 w 78"/>
                <a:gd name="T51" fmla="*/ 59 h 81"/>
                <a:gd name="T52" fmla="*/ 40 w 78"/>
                <a:gd name="T53" fmla="*/ 60 h 81"/>
                <a:gd name="T54" fmla="*/ 35 w 78"/>
                <a:gd name="T55" fmla="*/ 62 h 81"/>
                <a:gd name="T56" fmla="*/ 35 w 78"/>
                <a:gd name="T57" fmla="*/ 65 h 81"/>
                <a:gd name="T58" fmla="*/ 32 w 78"/>
                <a:gd name="T59" fmla="*/ 73 h 81"/>
                <a:gd name="T60" fmla="*/ 18 w 78"/>
                <a:gd name="T61" fmla="*/ 74 h 81"/>
                <a:gd name="T62" fmla="*/ 13 w 78"/>
                <a:gd name="T63" fmla="*/ 76 h 81"/>
                <a:gd name="T64" fmla="*/ 10 w 78"/>
                <a:gd name="T65" fmla="*/ 78 h 81"/>
                <a:gd name="T66" fmla="*/ 5 w 78"/>
                <a:gd name="T67" fmla="*/ 81 h 81"/>
                <a:gd name="T68" fmla="*/ 0 w 78"/>
                <a:gd name="T69" fmla="*/ 81 h 81"/>
                <a:gd name="T70" fmla="*/ 0 w 78"/>
                <a:gd name="T71" fmla="*/ 73 h 81"/>
                <a:gd name="T72" fmla="*/ 5 w 78"/>
                <a:gd name="T73" fmla="*/ 65 h 81"/>
                <a:gd name="T74" fmla="*/ 2 w 78"/>
                <a:gd name="T75" fmla="*/ 62 h 81"/>
                <a:gd name="T76" fmla="*/ 5 w 78"/>
                <a:gd name="T77" fmla="*/ 54 h 81"/>
                <a:gd name="T78" fmla="*/ 7 w 78"/>
                <a:gd name="T79" fmla="*/ 48 h 81"/>
                <a:gd name="T80" fmla="*/ 13 w 78"/>
                <a:gd name="T81" fmla="*/ 43 h 81"/>
                <a:gd name="T82" fmla="*/ 13 w 78"/>
                <a:gd name="T83" fmla="*/ 46 h 81"/>
                <a:gd name="T84" fmla="*/ 16 w 78"/>
                <a:gd name="T85" fmla="*/ 43 h 81"/>
                <a:gd name="T86" fmla="*/ 21 w 78"/>
                <a:gd name="T87" fmla="*/ 38 h 81"/>
                <a:gd name="T88" fmla="*/ 26 w 78"/>
                <a:gd name="T89" fmla="*/ 35 h 81"/>
                <a:gd name="T90" fmla="*/ 27 w 78"/>
                <a:gd name="T91" fmla="*/ 33 h 81"/>
                <a:gd name="T92" fmla="*/ 27 w 78"/>
                <a:gd name="T93" fmla="*/ 26 h 81"/>
                <a:gd name="T94" fmla="*/ 24 w 78"/>
                <a:gd name="T95" fmla="*/ 29 h 81"/>
                <a:gd name="T96" fmla="*/ 21 w 78"/>
                <a:gd name="T97" fmla="*/ 27 h 81"/>
                <a:gd name="T98" fmla="*/ 18 w 78"/>
                <a:gd name="T99" fmla="*/ 24 h 81"/>
                <a:gd name="T100" fmla="*/ 18 w 78"/>
                <a:gd name="T101" fmla="*/ 18 h 81"/>
                <a:gd name="T102" fmla="*/ 19 w 78"/>
                <a:gd name="T103" fmla="*/ 13 h 81"/>
                <a:gd name="T104" fmla="*/ 19 w 78"/>
                <a:gd name="T105" fmla="*/ 8 h 81"/>
                <a:gd name="T106" fmla="*/ 27 w 78"/>
                <a:gd name="T107" fmla="*/ 8 h 81"/>
                <a:gd name="T108" fmla="*/ 34 w 78"/>
                <a:gd name="T109" fmla="*/ 7 h 81"/>
                <a:gd name="T110" fmla="*/ 38 w 78"/>
                <a:gd name="T111" fmla="*/ 10 h 81"/>
                <a:gd name="T112" fmla="*/ 45 w 78"/>
                <a:gd name="T113" fmla="*/ 7 h 81"/>
                <a:gd name="T114" fmla="*/ 54 w 78"/>
                <a:gd name="T115" fmla="*/ 7 h 81"/>
                <a:gd name="T116" fmla="*/ 63 w 78"/>
                <a:gd name="T117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1">
                  <a:moveTo>
                    <a:pt x="37" y="63"/>
                  </a:moveTo>
                  <a:lnTo>
                    <a:pt x="38" y="63"/>
                  </a:lnTo>
                  <a:lnTo>
                    <a:pt x="38" y="63"/>
                  </a:lnTo>
                  <a:lnTo>
                    <a:pt x="38" y="65"/>
                  </a:lnTo>
                  <a:lnTo>
                    <a:pt x="38" y="65"/>
                  </a:lnTo>
                  <a:lnTo>
                    <a:pt x="40" y="65"/>
                  </a:lnTo>
                  <a:lnTo>
                    <a:pt x="40" y="65"/>
                  </a:lnTo>
                  <a:lnTo>
                    <a:pt x="40" y="67"/>
                  </a:lnTo>
                  <a:lnTo>
                    <a:pt x="40" y="67"/>
                  </a:lnTo>
                  <a:lnTo>
                    <a:pt x="37" y="68"/>
                  </a:lnTo>
                  <a:lnTo>
                    <a:pt x="37" y="67"/>
                  </a:lnTo>
                  <a:lnTo>
                    <a:pt x="38" y="67"/>
                  </a:lnTo>
                  <a:lnTo>
                    <a:pt x="38" y="67"/>
                  </a:lnTo>
                  <a:lnTo>
                    <a:pt x="38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7" y="63"/>
                  </a:lnTo>
                  <a:lnTo>
                    <a:pt x="37" y="63"/>
                  </a:lnTo>
                  <a:close/>
                  <a:moveTo>
                    <a:pt x="54" y="56"/>
                  </a:moveTo>
                  <a:lnTo>
                    <a:pt x="56" y="57"/>
                  </a:lnTo>
                  <a:lnTo>
                    <a:pt x="56" y="57"/>
                  </a:lnTo>
                  <a:lnTo>
                    <a:pt x="54" y="57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4" y="59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2" y="57"/>
                  </a:lnTo>
                  <a:lnTo>
                    <a:pt x="54" y="56"/>
                  </a:lnTo>
                  <a:close/>
                  <a:moveTo>
                    <a:pt x="63" y="0"/>
                  </a:move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7" y="5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0" y="11"/>
                  </a:lnTo>
                  <a:lnTo>
                    <a:pt x="70" y="11"/>
                  </a:lnTo>
                  <a:lnTo>
                    <a:pt x="71" y="15"/>
                  </a:lnTo>
                  <a:lnTo>
                    <a:pt x="71" y="16"/>
                  </a:lnTo>
                  <a:lnTo>
                    <a:pt x="73" y="18"/>
                  </a:lnTo>
                  <a:lnTo>
                    <a:pt x="75" y="19"/>
                  </a:lnTo>
                  <a:lnTo>
                    <a:pt x="75" y="19"/>
                  </a:lnTo>
                  <a:lnTo>
                    <a:pt x="76" y="21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6" y="22"/>
                  </a:lnTo>
                  <a:lnTo>
                    <a:pt x="78" y="24"/>
                  </a:lnTo>
                  <a:lnTo>
                    <a:pt x="78" y="26"/>
                  </a:lnTo>
                  <a:lnTo>
                    <a:pt x="78" y="29"/>
                  </a:lnTo>
                  <a:lnTo>
                    <a:pt x="78" y="30"/>
                  </a:lnTo>
                  <a:lnTo>
                    <a:pt x="78" y="33"/>
                  </a:lnTo>
                  <a:lnTo>
                    <a:pt x="78" y="35"/>
                  </a:lnTo>
                  <a:lnTo>
                    <a:pt x="78" y="35"/>
                  </a:lnTo>
                  <a:lnTo>
                    <a:pt x="78" y="37"/>
                  </a:lnTo>
                  <a:lnTo>
                    <a:pt x="78" y="37"/>
                  </a:lnTo>
                  <a:lnTo>
                    <a:pt x="78" y="38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6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3"/>
                  </a:lnTo>
                  <a:lnTo>
                    <a:pt x="75" y="43"/>
                  </a:lnTo>
                  <a:lnTo>
                    <a:pt x="73" y="43"/>
                  </a:lnTo>
                  <a:lnTo>
                    <a:pt x="73" y="44"/>
                  </a:lnTo>
                  <a:lnTo>
                    <a:pt x="71" y="44"/>
                  </a:lnTo>
                  <a:lnTo>
                    <a:pt x="71" y="46"/>
                  </a:lnTo>
                  <a:lnTo>
                    <a:pt x="70" y="48"/>
                  </a:lnTo>
                  <a:lnTo>
                    <a:pt x="68" y="49"/>
                  </a:lnTo>
                  <a:lnTo>
                    <a:pt x="68" y="51"/>
                  </a:lnTo>
                  <a:lnTo>
                    <a:pt x="67" y="52"/>
                  </a:lnTo>
                  <a:lnTo>
                    <a:pt x="67" y="52"/>
                  </a:lnTo>
                  <a:lnTo>
                    <a:pt x="65" y="56"/>
                  </a:lnTo>
                  <a:lnTo>
                    <a:pt x="65" y="56"/>
                  </a:lnTo>
                  <a:lnTo>
                    <a:pt x="63" y="57"/>
                  </a:lnTo>
                  <a:lnTo>
                    <a:pt x="63" y="57"/>
                  </a:lnTo>
                  <a:lnTo>
                    <a:pt x="62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0" y="56"/>
                  </a:lnTo>
                  <a:lnTo>
                    <a:pt x="60" y="56"/>
                  </a:lnTo>
                  <a:lnTo>
                    <a:pt x="59" y="56"/>
                  </a:lnTo>
                  <a:lnTo>
                    <a:pt x="59" y="57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7" y="56"/>
                  </a:lnTo>
                  <a:lnTo>
                    <a:pt x="56" y="56"/>
                  </a:lnTo>
                  <a:lnTo>
                    <a:pt x="54" y="56"/>
                  </a:lnTo>
                  <a:lnTo>
                    <a:pt x="56" y="54"/>
                  </a:lnTo>
                  <a:lnTo>
                    <a:pt x="56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4" y="54"/>
                  </a:lnTo>
                  <a:lnTo>
                    <a:pt x="52" y="54"/>
                  </a:lnTo>
                  <a:lnTo>
                    <a:pt x="52" y="56"/>
                  </a:lnTo>
                  <a:lnTo>
                    <a:pt x="52" y="57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49" y="59"/>
                  </a:lnTo>
                  <a:lnTo>
                    <a:pt x="49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6" y="59"/>
                  </a:lnTo>
                  <a:lnTo>
                    <a:pt x="45" y="59"/>
                  </a:lnTo>
                  <a:lnTo>
                    <a:pt x="45" y="59"/>
                  </a:lnTo>
                  <a:lnTo>
                    <a:pt x="46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5" y="57"/>
                  </a:lnTo>
                  <a:lnTo>
                    <a:pt x="43" y="59"/>
                  </a:lnTo>
                  <a:lnTo>
                    <a:pt x="43" y="59"/>
                  </a:lnTo>
                  <a:lnTo>
                    <a:pt x="43" y="60"/>
                  </a:lnTo>
                  <a:lnTo>
                    <a:pt x="41" y="60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1" y="59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40" y="60"/>
                  </a:lnTo>
                  <a:lnTo>
                    <a:pt x="38" y="60"/>
                  </a:lnTo>
                  <a:lnTo>
                    <a:pt x="38" y="60"/>
                  </a:lnTo>
                  <a:lnTo>
                    <a:pt x="37" y="62"/>
                  </a:lnTo>
                  <a:lnTo>
                    <a:pt x="35" y="62"/>
                  </a:lnTo>
                  <a:lnTo>
                    <a:pt x="35" y="62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5" y="65"/>
                  </a:lnTo>
                  <a:lnTo>
                    <a:pt x="34" y="67"/>
                  </a:lnTo>
                  <a:lnTo>
                    <a:pt x="32" y="68"/>
                  </a:lnTo>
                  <a:lnTo>
                    <a:pt x="32" y="71"/>
                  </a:lnTo>
                  <a:lnTo>
                    <a:pt x="32" y="73"/>
                  </a:lnTo>
                  <a:lnTo>
                    <a:pt x="32" y="73"/>
                  </a:lnTo>
                  <a:lnTo>
                    <a:pt x="32" y="74"/>
                  </a:lnTo>
                  <a:lnTo>
                    <a:pt x="32" y="74"/>
                  </a:lnTo>
                  <a:lnTo>
                    <a:pt x="19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6"/>
                  </a:lnTo>
                  <a:lnTo>
                    <a:pt x="15" y="76"/>
                  </a:lnTo>
                  <a:lnTo>
                    <a:pt x="15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1" y="76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79"/>
                  </a:lnTo>
                  <a:lnTo>
                    <a:pt x="8" y="81"/>
                  </a:lnTo>
                  <a:lnTo>
                    <a:pt x="7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4" y="79"/>
                  </a:lnTo>
                  <a:lnTo>
                    <a:pt x="4" y="79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0" y="73"/>
                  </a:lnTo>
                  <a:lnTo>
                    <a:pt x="0" y="71"/>
                  </a:lnTo>
                  <a:lnTo>
                    <a:pt x="0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5" y="65"/>
                  </a:lnTo>
                  <a:lnTo>
                    <a:pt x="5" y="63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62"/>
                  </a:lnTo>
                  <a:lnTo>
                    <a:pt x="2" y="59"/>
                  </a:lnTo>
                  <a:lnTo>
                    <a:pt x="4" y="59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5" y="54"/>
                  </a:lnTo>
                  <a:lnTo>
                    <a:pt x="5" y="54"/>
                  </a:lnTo>
                  <a:lnTo>
                    <a:pt x="5" y="51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7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1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6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0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1" y="38"/>
                  </a:lnTo>
                  <a:lnTo>
                    <a:pt x="22" y="38"/>
                  </a:lnTo>
                  <a:lnTo>
                    <a:pt x="24" y="37"/>
                  </a:lnTo>
                  <a:lnTo>
                    <a:pt x="24" y="37"/>
                  </a:lnTo>
                  <a:lnTo>
                    <a:pt x="26" y="35"/>
                  </a:lnTo>
                  <a:lnTo>
                    <a:pt x="26" y="35"/>
                  </a:lnTo>
                  <a:lnTo>
                    <a:pt x="26" y="33"/>
                  </a:lnTo>
                  <a:lnTo>
                    <a:pt x="26" y="33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7" y="27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7" y="26"/>
                  </a:lnTo>
                  <a:lnTo>
                    <a:pt x="26" y="27"/>
                  </a:lnTo>
                  <a:lnTo>
                    <a:pt x="26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7"/>
                  </a:lnTo>
                  <a:lnTo>
                    <a:pt x="22" y="27"/>
                  </a:lnTo>
                  <a:lnTo>
                    <a:pt x="22" y="27"/>
                  </a:lnTo>
                  <a:lnTo>
                    <a:pt x="21" y="27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8" y="26"/>
                  </a:lnTo>
                  <a:lnTo>
                    <a:pt x="18" y="26"/>
                  </a:lnTo>
                  <a:lnTo>
                    <a:pt x="18" y="24"/>
                  </a:lnTo>
                  <a:lnTo>
                    <a:pt x="18" y="22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9" y="13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2" y="7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0" y="7"/>
                  </a:lnTo>
                  <a:lnTo>
                    <a:pt x="32" y="5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5" y="8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7" y="10"/>
                  </a:lnTo>
                  <a:lnTo>
                    <a:pt x="38" y="10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7"/>
                  </a:lnTo>
                  <a:lnTo>
                    <a:pt x="43" y="7"/>
                  </a:lnTo>
                  <a:lnTo>
                    <a:pt x="45" y="7"/>
                  </a:lnTo>
                  <a:lnTo>
                    <a:pt x="46" y="7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2" y="7"/>
                  </a:lnTo>
                  <a:lnTo>
                    <a:pt x="54" y="7"/>
                  </a:lnTo>
                  <a:lnTo>
                    <a:pt x="57" y="7"/>
                  </a:lnTo>
                  <a:lnTo>
                    <a:pt x="57" y="7"/>
                  </a:lnTo>
                  <a:lnTo>
                    <a:pt x="59" y="5"/>
                  </a:lnTo>
                  <a:lnTo>
                    <a:pt x="60" y="4"/>
                  </a:lnTo>
                  <a:lnTo>
                    <a:pt x="6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3" name="Freeform 29">
              <a:extLst>
                <a:ext uri="{FF2B5EF4-FFF2-40B4-BE49-F238E27FC236}">
                  <a16:creationId xmlns:a16="http://schemas.microsoft.com/office/drawing/2014/main" id="{4C4F8F29-B017-EC7D-C45C-71B136618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88745" y="2798069"/>
              <a:ext cx="506798" cy="284586"/>
            </a:xfrm>
            <a:custGeom>
              <a:avLst/>
              <a:gdLst>
                <a:gd name="T0" fmla="*/ 161 w 260"/>
                <a:gd name="T1" fmla="*/ 0 h 146"/>
                <a:gd name="T2" fmla="*/ 175 w 260"/>
                <a:gd name="T3" fmla="*/ 13 h 146"/>
                <a:gd name="T4" fmla="*/ 174 w 260"/>
                <a:gd name="T5" fmla="*/ 20 h 146"/>
                <a:gd name="T6" fmla="*/ 188 w 260"/>
                <a:gd name="T7" fmla="*/ 25 h 146"/>
                <a:gd name="T8" fmla="*/ 193 w 260"/>
                <a:gd name="T9" fmla="*/ 31 h 146"/>
                <a:gd name="T10" fmla="*/ 202 w 260"/>
                <a:gd name="T11" fmla="*/ 38 h 146"/>
                <a:gd name="T12" fmla="*/ 216 w 260"/>
                <a:gd name="T13" fmla="*/ 38 h 146"/>
                <a:gd name="T14" fmla="*/ 230 w 260"/>
                <a:gd name="T15" fmla="*/ 46 h 146"/>
                <a:gd name="T16" fmla="*/ 245 w 260"/>
                <a:gd name="T17" fmla="*/ 49 h 146"/>
                <a:gd name="T18" fmla="*/ 257 w 260"/>
                <a:gd name="T19" fmla="*/ 52 h 146"/>
                <a:gd name="T20" fmla="*/ 256 w 260"/>
                <a:gd name="T21" fmla="*/ 63 h 146"/>
                <a:gd name="T22" fmla="*/ 254 w 260"/>
                <a:gd name="T23" fmla="*/ 68 h 146"/>
                <a:gd name="T24" fmla="*/ 256 w 260"/>
                <a:gd name="T25" fmla="*/ 77 h 146"/>
                <a:gd name="T26" fmla="*/ 246 w 260"/>
                <a:gd name="T27" fmla="*/ 85 h 146"/>
                <a:gd name="T28" fmla="*/ 232 w 260"/>
                <a:gd name="T29" fmla="*/ 93 h 146"/>
                <a:gd name="T30" fmla="*/ 232 w 260"/>
                <a:gd name="T31" fmla="*/ 99 h 146"/>
                <a:gd name="T32" fmla="*/ 207 w 260"/>
                <a:gd name="T33" fmla="*/ 106 h 146"/>
                <a:gd name="T34" fmla="*/ 189 w 260"/>
                <a:gd name="T35" fmla="*/ 113 h 146"/>
                <a:gd name="T36" fmla="*/ 186 w 260"/>
                <a:gd name="T37" fmla="*/ 124 h 146"/>
                <a:gd name="T38" fmla="*/ 207 w 260"/>
                <a:gd name="T39" fmla="*/ 129 h 146"/>
                <a:gd name="T40" fmla="*/ 196 w 260"/>
                <a:gd name="T41" fmla="*/ 134 h 146"/>
                <a:gd name="T42" fmla="*/ 170 w 260"/>
                <a:gd name="T43" fmla="*/ 146 h 146"/>
                <a:gd name="T44" fmla="*/ 161 w 260"/>
                <a:gd name="T45" fmla="*/ 134 h 146"/>
                <a:gd name="T46" fmla="*/ 166 w 260"/>
                <a:gd name="T47" fmla="*/ 120 h 146"/>
                <a:gd name="T48" fmla="*/ 142 w 260"/>
                <a:gd name="T49" fmla="*/ 113 h 146"/>
                <a:gd name="T50" fmla="*/ 137 w 260"/>
                <a:gd name="T51" fmla="*/ 109 h 146"/>
                <a:gd name="T52" fmla="*/ 144 w 260"/>
                <a:gd name="T53" fmla="*/ 107 h 146"/>
                <a:gd name="T54" fmla="*/ 141 w 260"/>
                <a:gd name="T55" fmla="*/ 106 h 146"/>
                <a:gd name="T56" fmla="*/ 125 w 260"/>
                <a:gd name="T57" fmla="*/ 110 h 146"/>
                <a:gd name="T58" fmla="*/ 109 w 260"/>
                <a:gd name="T59" fmla="*/ 123 h 146"/>
                <a:gd name="T60" fmla="*/ 100 w 260"/>
                <a:gd name="T61" fmla="*/ 131 h 146"/>
                <a:gd name="T62" fmla="*/ 87 w 260"/>
                <a:gd name="T63" fmla="*/ 128 h 146"/>
                <a:gd name="T64" fmla="*/ 95 w 260"/>
                <a:gd name="T65" fmla="*/ 121 h 146"/>
                <a:gd name="T66" fmla="*/ 101 w 260"/>
                <a:gd name="T67" fmla="*/ 109 h 146"/>
                <a:gd name="T68" fmla="*/ 106 w 260"/>
                <a:gd name="T69" fmla="*/ 110 h 146"/>
                <a:gd name="T70" fmla="*/ 112 w 260"/>
                <a:gd name="T71" fmla="*/ 109 h 146"/>
                <a:gd name="T72" fmla="*/ 106 w 260"/>
                <a:gd name="T73" fmla="*/ 98 h 146"/>
                <a:gd name="T74" fmla="*/ 101 w 260"/>
                <a:gd name="T75" fmla="*/ 91 h 146"/>
                <a:gd name="T76" fmla="*/ 96 w 260"/>
                <a:gd name="T77" fmla="*/ 82 h 146"/>
                <a:gd name="T78" fmla="*/ 88 w 260"/>
                <a:gd name="T79" fmla="*/ 77 h 146"/>
                <a:gd name="T80" fmla="*/ 77 w 260"/>
                <a:gd name="T81" fmla="*/ 72 h 146"/>
                <a:gd name="T82" fmla="*/ 62 w 260"/>
                <a:gd name="T83" fmla="*/ 77 h 146"/>
                <a:gd name="T84" fmla="*/ 40 w 260"/>
                <a:gd name="T85" fmla="*/ 87 h 146"/>
                <a:gd name="T86" fmla="*/ 22 w 260"/>
                <a:gd name="T87" fmla="*/ 82 h 146"/>
                <a:gd name="T88" fmla="*/ 10 w 260"/>
                <a:gd name="T89" fmla="*/ 83 h 146"/>
                <a:gd name="T90" fmla="*/ 3 w 260"/>
                <a:gd name="T91" fmla="*/ 77 h 146"/>
                <a:gd name="T92" fmla="*/ 2 w 260"/>
                <a:gd name="T93" fmla="*/ 69 h 146"/>
                <a:gd name="T94" fmla="*/ 10 w 260"/>
                <a:gd name="T95" fmla="*/ 63 h 146"/>
                <a:gd name="T96" fmla="*/ 11 w 260"/>
                <a:gd name="T97" fmla="*/ 49 h 146"/>
                <a:gd name="T98" fmla="*/ 29 w 260"/>
                <a:gd name="T99" fmla="*/ 35 h 146"/>
                <a:gd name="T100" fmla="*/ 25 w 260"/>
                <a:gd name="T101" fmla="*/ 25 h 146"/>
                <a:gd name="T102" fmla="*/ 22 w 260"/>
                <a:gd name="T103" fmla="*/ 14 h 146"/>
                <a:gd name="T104" fmla="*/ 36 w 260"/>
                <a:gd name="T105" fmla="*/ 9 h 146"/>
                <a:gd name="T106" fmla="*/ 63 w 260"/>
                <a:gd name="T107" fmla="*/ 11 h 146"/>
                <a:gd name="T108" fmla="*/ 81 w 260"/>
                <a:gd name="T109" fmla="*/ 16 h 146"/>
                <a:gd name="T110" fmla="*/ 90 w 260"/>
                <a:gd name="T111" fmla="*/ 16 h 146"/>
                <a:gd name="T112" fmla="*/ 100 w 260"/>
                <a:gd name="T113" fmla="*/ 14 h 146"/>
                <a:gd name="T114" fmla="*/ 114 w 260"/>
                <a:gd name="T115" fmla="*/ 17 h 146"/>
                <a:gd name="T116" fmla="*/ 122 w 260"/>
                <a:gd name="T117" fmla="*/ 16 h 146"/>
                <a:gd name="T118" fmla="*/ 133 w 260"/>
                <a:gd name="T119" fmla="*/ 5 h 146"/>
                <a:gd name="T120" fmla="*/ 148 w 260"/>
                <a:gd name="T121" fmla="*/ 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60" h="146">
                  <a:moveTo>
                    <a:pt x="136" y="112"/>
                  </a:moveTo>
                  <a:lnTo>
                    <a:pt x="136" y="113"/>
                  </a:lnTo>
                  <a:lnTo>
                    <a:pt x="137" y="113"/>
                  </a:lnTo>
                  <a:lnTo>
                    <a:pt x="142" y="115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37" y="115"/>
                  </a:lnTo>
                  <a:lnTo>
                    <a:pt x="136" y="113"/>
                  </a:lnTo>
                  <a:lnTo>
                    <a:pt x="136" y="113"/>
                  </a:lnTo>
                  <a:lnTo>
                    <a:pt x="136" y="112"/>
                  </a:lnTo>
                  <a:close/>
                  <a:moveTo>
                    <a:pt x="161" y="0"/>
                  </a:moveTo>
                  <a:lnTo>
                    <a:pt x="163" y="0"/>
                  </a:lnTo>
                  <a:lnTo>
                    <a:pt x="166" y="0"/>
                  </a:lnTo>
                  <a:lnTo>
                    <a:pt x="167" y="0"/>
                  </a:lnTo>
                  <a:lnTo>
                    <a:pt x="169" y="0"/>
                  </a:lnTo>
                  <a:lnTo>
                    <a:pt x="170" y="2"/>
                  </a:lnTo>
                  <a:lnTo>
                    <a:pt x="172" y="3"/>
                  </a:lnTo>
                  <a:lnTo>
                    <a:pt x="174" y="6"/>
                  </a:lnTo>
                  <a:lnTo>
                    <a:pt x="177" y="11"/>
                  </a:lnTo>
                  <a:lnTo>
                    <a:pt x="177" y="11"/>
                  </a:lnTo>
                  <a:lnTo>
                    <a:pt x="177" y="13"/>
                  </a:lnTo>
                  <a:lnTo>
                    <a:pt x="175" y="13"/>
                  </a:lnTo>
                  <a:lnTo>
                    <a:pt x="174" y="13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16"/>
                  </a:lnTo>
                  <a:lnTo>
                    <a:pt x="174" y="17"/>
                  </a:lnTo>
                  <a:lnTo>
                    <a:pt x="174" y="17"/>
                  </a:lnTo>
                  <a:lnTo>
                    <a:pt x="175" y="19"/>
                  </a:lnTo>
                  <a:lnTo>
                    <a:pt x="175" y="19"/>
                  </a:lnTo>
                  <a:lnTo>
                    <a:pt x="175" y="20"/>
                  </a:lnTo>
                  <a:lnTo>
                    <a:pt x="175" y="20"/>
                  </a:lnTo>
                  <a:lnTo>
                    <a:pt x="174" y="20"/>
                  </a:lnTo>
                  <a:lnTo>
                    <a:pt x="175" y="20"/>
                  </a:lnTo>
                  <a:lnTo>
                    <a:pt x="178" y="22"/>
                  </a:lnTo>
                  <a:lnTo>
                    <a:pt x="180" y="22"/>
                  </a:lnTo>
                  <a:lnTo>
                    <a:pt x="182" y="22"/>
                  </a:lnTo>
                  <a:lnTo>
                    <a:pt x="182" y="22"/>
                  </a:lnTo>
                  <a:lnTo>
                    <a:pt x="183" y="22"/>
                  </a:lnTo>
                  <a:lnTo>
                    <a:pt x="186" y="22"/>
                  </a:lnTo>
                  <a:lnTo>
                    <a:pt x="186" y="22"/>
                  </a:lnTo>
                  <a:lnTo>
                    <a:pt x="188" y="22"/>
                  </a:lnTo>
                  <a:lnTo>
                    <a:pt x="188" y="24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9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7"/>
                  </a:lnTo>
                  <a:lnTo>
                    <a:pt x="191" y="27"/>
                  </a:lnTo>
                  <a:lnTo>
                    <a:pt x="191" y="28"/>
                  </a:lnTo>
                  <a:lnTo>
                    <a:pt x="191" y="30"/>
                  </a:lnTo>
                  <a:lnTo>
                    <a:pt x="191" y="30"/>
                  </a:lnTo>
                  <a:lnTo>
                    <a:pt x="193" y="31"/>
                  </a:lnTo>
                  <a:lnTo>
                    <a:pt x="193" y="31"/>
                  </a:lnTo>
                  <a:lnTo>
                    <a:pt x="191" y="33"/>
                  </a:lnTo>
                  <a:lnTo>
                    <a:pt x="191" y="33"/>
                  </a:lnTo>
                  <a:lnTo>
                    <a:pt x="191" y="35"/>
                  </a:lnTo>
                  <a:lnTo>
                    <a:pt x="193" y="36"/>
                  </a:lnTo>
                  <a:lnTo>
                    <a:pt x="194" y="36"/>
                  </a:lnTo>
                  <a:lnTo>
                    <a:pt x="194" y="38"/>
                  </a:lnTo>
                  <a:lnTo>
                    <a:pt x="196" y="38"/>
                  </a:lnTo>
                  <a:lnTo>
                    <a:pt x="197" y="38"/>
                  </a:lnTo>
                  <a:lnTo>
                    <a:pt x="199" y="36"/>
                  </a:lnTo>
                  <a:lnTo>
                    <a:pt x="200" y="36"/>
                  </a:lnTo>
                  <a:lnTo>
                    <a:pt x="202" y="38"/>
                  </a:lnTo>
                  <a:lnTo>
                    <a:pt x="204" y="38"/>
                  </a:lnTo>
                  <a:lnTo>
                    <a:pt x="204" y="39"/>
                  </a:lnTo>
                  <a:lnTo>
                    <a:pt x="205" y="39"/>
                  </a:lnTo>
                  <a:lnTo>
                    <a:pt x="205" y="39"/>
                  </a:lnTo>
                  <a:lnTo>
                    <a:pt x="207" y="39"/>
                  </a:lnTo>
                  <a:lnTo>
                    <a:pt x="208" y="41"/>
                  </a:lnTo>
                  <a:lnTo>
                    <a:pt x="210" y="41"/>
                  </a:lnTo>
                  <a:lnTo>
                    <a:pt x="210" y="39"/>
                  </a:lnTo>
                  <a:lnTo>
                    <a:pt x="211" y="39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8" y="38"/>
                  </a:lnTo>
                  <a:lnTo>
                    <a:pt x="218" y="38"/>
                  </a:lnTo>
                  <a:lnTo>
                    <a:pt x="219" y="36"/>
                  </a:lnTo>
                  <a:lnTo>
                    <a:pt x="221" y="36"/>
                  </a:lnTo>
                  <a:lnTo>
                    <a:pt x="222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9" y="46"/>
                  </a:lnTo>
                  <a:lnTo>
                    <a:pt x="230" y="46"/>
                  </a:lnTo>
                  <a:lnTo>
                    <a:pt x="230" y="46"/>
                  </a:lnTo>
                  <a:lnTo>
                    <a:pt x="232" y="46"/>
                  </a:lnTo>
                  <a:lnTo>
                    <a:pt x="232" y="46"/>
                  </a:lnTo>
                  <a:lnTo>
                    <a:pt x="232" y="44"/>
                  </a:lnTo>
                  <a:lnTo>
                    <a:pt x="232" y="44"/>
                  </a:lnTo>
                  <a:lnTo>
                    <a:pt x="234" y="44"/>
                  </a:lnTo>
                  <a:lnTo>
                    <a:pt x="235" y="46"/>
                  </a:lnTo>
                  <a:lnTo>
                    <a:pt x="237" y="46"/>
                  </a:lnTo>
                  <a:lnTo>
                    <a:pt x="238" y="46"/>
                  </a:lnTo>
                  <a:lnTo>
                    <a:pt x="240" y="47"/>
                  </a:lnTo>
                  <a:lnTo>
                    <a:pt x="243" y="49"/>
                  </a:lnTo>
                  <a:lnTo>
                    <a:pt x="245" y="49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7"/>
                  </a:lnTo>
                  <a:lnTo>
                    <a:pt x="248" y="49"/>
                  </a:lnTo>
                  <a:lnTo>
                    <a:pt x="248" y="49"/>
                  </a:lnTo>
                  <a:lnTo>
                    <a:pt x="249" y="50"/>
                  </a:lnTo>
                  <a:lnTo>
                    <a:pt x="251" y="50"/>
                  </a:lnTo>
                  <a:lnTo>
                    <a:pt x="252" y="52"/>
                  </a:lnTo>
                  <a:lnTo>
                    <a:pt x="254" y="54"/>
                  </a:lnTo>
                  <a:lnTo>
                    <a:pt x="256" y="54"/>
                  </a:lnTo>
                  <a:lnTo>
                    <a:pt x="257" y="5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59" y="54"/>
                  </a:lnTo>
                  <a:lnTo>
                    <a:pt x="259" y="54"/>
                  </a:lnTo>
                  <a:lnTo>
                    <a:pt x="259" y="55"/>
                  </a:lnTo>
                  <a:lnTo>
                    <a:pt x="260" y="57"/>
                  </a:lnTo>
                  <a:lnTo>
                    <a:pt x="260" y="58"/>
                  </a:lnTo>
                  <a:lnTo>
                    <a:pt x="259" y="58"/>
                  </a:lnTo>
                  <a:lnTo>
                    <a:pt x="259" y="60"/>
                  </a:lnTo>
                  <a:lnTo>
                    <a:pt x="257" y="61"/>
                  </a:lnTo>
                  <a:lnTo>
                    <a:pt x="256" y="63"/>
                  </a:lnTo>
                  <a:lnTo>
                    <a:pt x="254" y="63"/>
                  </a:lnTo>
                  <a:lnTo>
                    <a:pt x="254" y="63"/>
                  </a:lnTo>
                  <a:lnTo>
                    <a:pt x="254" y="65"/>
                  </a:lnTo>
                  <a:lnTo>
                    <a:pt x="254" y="65"/>
                  </a:lnTo>
                  <a:lnTo>
                    <a:pt x="256" y="66"/>
                  </a:lnTo>
                  <a:lnTo>
                    <a:pt x="257" y="66"/>
                  </a:lnTo>
                  <a:lnTo>
                    <a:pt x="259" y="66"/>
                  </a:lnTo>
                  <a:lnTo>
                    <a:pt x="257" y="68"/>
                  </a:lnTo>
                  <a:lnTo>
                    <a:pt x="257" y="68"/>
                  </a:lnTo>
                  <a:lnTo>
                    <a:pt x="256" y="68"/>
                  </a:lnTo>
                  <a:lnTo>
                    <a:pt x="254" y="68"/>
                  </a:lnTo>
                  <a:lnTo>
                    <a:pt x="254" y="68"/>
                  </a:lnTo>
                  <a:lnTo>
                    <a:pt x="252" y="69"/>
                  </a:lnTo>
                  <a:lnTo>
                    <a:pt x="252" y="71"/>
                  </a:lnTo>
                  <a:lnTo>
                    <a:pt x="254" y="71"/>
                  </a:lnTo>
                  <a:lnTo>
                    <a:pt x="256" y="72"/>
                  </a:lnTo>
                  <a:lnTo>
                    <a:pt x="256" y="72"/>
                  </a:lnTo>
                  <a:lnTo>
                    <a:pt x="256" y="74"/>
                  </a:lnTo>
                  <a:lnTo>
                    <a:pt x="256" y="76"/>
                  </a:lnTo>
                  <a:lnTo>
                    <a:pt x="256" y="76"/>
                  </a:lnTo>
                  <a:lnTo>
                    <a:pt x="256" y="77"/>
                  </a:lnTo>
                  <a:lnTo>
                    <a:pt x="256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7" y="77"/>
                  </a:lnTo>
                  <a:lnTo>
                    <a:pt x="256" y="79"/>
                  </a:lnTo>
                  <a:lnTo>
                    <a:pt x="256" y="82"/>
                  </a:lnTo>
                  <a:lnTo>
                    <a:pt x="254" y="82"/>
                  </a:lnTo>
                  <a:lnTo>
                    <a:pt x="254" y="83"/>
                  </a:lnTo>
                  <a:lnTo>
                    <a:pt x="254" y="85"/>
                  </a:lnTo>
                  <a:lnTo>
                    <a:pt x="252" y="85"/>
                  </a:lnTo>
                  <a:lnTo>
                    <a:pt x="249" y="85"/>
                  </a:lnTo>
                  <a:lnTo>
                    <a:pt x="246" y="85"/>
                  </a:lnTo>
                  <a:lnTo>
                    <a:pt x="245" y="85"/>
                  </a:lnTo>
                  <a:lnTo>
                    <a:pt x="241" y="85"/>
                  </a:lnTo>
                  <a:lnTo>
                    <a:pt x="241" y="85"/>
                  </a:lnTo>
                  <a:lnTo>
                    <a:pt x="240" y="87"/>
                  </a:lnTo>
                  <a:lnTo>
                    <a:pt x="238" y="88"/>
                  </a:lnTo>
                  <a:lnTo>
                    <a:pt x="237" y="88"/>
                  </a:lnTo>
                  <a:lnTo>
                    <a:pt x="235" y="90"/>
                  </a:lnTo>
                  <a:lnTo>
                    <a:pt x="234" y="90"/>
                  </a:lnTo>
                  <a:lnTo>
                    <a:pt x="234" y="91"/>
                  </a:lnTo>
                  <a:lnTo>
                    <a:pt x="234" y="93"/>
                  </a:lnTo>
                  <a:lnTo>
                    <a:pt x="232" y="93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2" y="94"/>
                  </a:lnTo>
                  <a:lnTo>
                    <a:pt x="234" y="94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2" y="96"/>
                  </a:lnTo>
                  <a:lnTo>
                    <a:pt x="232" y="98"/>
                  </a:lnTo>
                  <a:lnTo>
                    <a:pt x="232" y="98"/>
                  </a:lnTo>
                  <a:lnTo>
                    <a:pt x="232" y="99"/>
                  </a:lnTo>
                  <a:lnTo>
                    <a:pt x="232" y="99"/>
                  </a:lnTo>
                  <a:lnTo>
                    <a:pt x="227" y="99"/>
                  </a:lnTo>
                  <a:lnTo>
                    <a:pt x="222" y="99"/>
                  </a:lnTo>
                  <a:lnTo>
                    <a:pt x="219" y="102"/>
                  </a:lnTo>
                  <a:lnTo>
                    <a:pt x="218" y="102"/>
                  </a:lnTo>
                  <a:lnTo>
                    <a:pt x="215" y="102"/>
                  </a:lnTo>
                  <a:lnTo>
                    <a:pt x="213" y="104"/>
                  </a:lnTo>
                  <a:lnTo>
                    <a:pt x="211" y="106"/>
                  </a:lnTo>
                  <a:lnTo>
                    <a:pt x="210" y="104"/>
                  </a:lnTo>
                  <a:lnTo>
                    <a:pt x="208" y="104"/>
                  </a:lnTo>
                  <a:lnTo>
                    <a:pt x="207" y="106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0" y="107"/>
                  </a:lnTo>
                  <a:lnTo>
                    <a:pt x="197" y="107"/>
                  </a:lnTo>
                  <a:lnTo>
                    <a:pt x="191" y="112"/>
                  </a:lnTo>
                  <a:lnTo>
                    <a:pt x="189" y="115"/>
                  </a:lnTo>
                  <a:lnTo>
                    <a:pt x="189" y="115"/>
                  </a:lnTo>
                  <a:lnTo>
                    <a:pt x="188" y="117"/>
                  </a:lnTo>
                  <a:lnTo>
                    <a:pt x="186" y="117"/>
                  </a:lnTo>
                  <a:lnTo>
                    <a:pt x="186" y="117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3"/>
                  </a:lnTo>
                  <a:lnTo>
                    <a:pt x="189" y="112"/>
                  </a:lnTo>
                  <a:lnTo>
                    <a:pt x="189" y="110"/>
                  </a:lnTo>
                  <a:lnTo>
                    <a:pt x="186" y="113"/>
                  </a:lnTo>
                  <a:lnTo>
                    <a:pt x="185" y="113"/>
                  </a:lnTo>
                  <a:lnTo>
                    <a:pt x="183" y="115"/>
                  </a:lnTo>
                  <a:lnTo>
                    <a:pt x="183" y="117"/>
                  </a:lnTo>
                  <a:lnTo>
                    <a:pt x="183" y="118"/>
                  </a:lnTo>
                  <a:lnTo>
                    <a:pt x="185" y="121"/>
                  </a:lnTo>
                  <a:lnTo>
                    <a:pt x="186" y="124"/>
                  </a:lnTo>
                  <a:lnTo>
                    <a:pt x="189" y="128"/>
                  </a:lnTo>
                  <a:lnTo>
                    <a:pt x="191" y="131"/>
                  </a:lnTo>
                  <a:lnTo>
                    <a:pt x="193" y="131"/>
                  </a:lnTo>
                  <a:lnTo>
                    <a:pt x="194" y="131"/>
                  </a:lnTo>
                  <a:lnTo>
                    <a:pt x="197" y="129"/>
                  </a:lnTo>
                  <a:lnTo>
                    <a:pt x="197" y="129"/>
                  </a:lnTo>
                  <a:lnTo>
                    <a:pt x="200" y="129"/>
                  </a:lnTo>
                  <a:lnTo>
                    <a:pt x="202" y="129"/>
                  </a:lnTo>
                  <a:lnTo>
                    <a:pt x="202" y="128"/>
                  </a:lnTo>
                  <a:lnTo>
                    <a:pt x="204" y="128"/>
                  </a:lnTo>
                  <a:lnTo>
                    <a:pt x="207" y="129"/>
                  </a:lnTo>
                  <a:lnTo>
                    <a:pt x="208" y="129"/>
                  </a:lnTo>
                  <a:lnTo>
                    <a:pt x="208" y="131"/>
                  </a:lnTo>
                  <a:lnTo>
                    <a:pt x="207" y="132"/>
                  </a:lnTo>
                  <a:lnTo>
                    <a:pt x="207" y="134"/>
                  </a:lnTo>
                  <a:lnTo>
                    <a:pt x="205" y="135"/>
                  </a:lnTo>
                  <a:lnTo>
                    <a:pt x="204" y="135"/>
                  </a:lnTo>
                  <a:lnTo>
                    <a:pt x="200" y="135"/>
                  </a:lnTo>
                  <a:lnTo>
                    <a:pt x="199" y="135"/>
                  </a:lnTo>
                  <a:lnTo>
                    <a:pt x="197" y="135"/>
                  </a:lnTo>
                  <a:lnTo>
                    <a:pt x="197" y="135"/>
                  </a:lnTo>
                  <a:lnTo>
                    <a:pt x="196" y="134"/>
                  </a:lnTo>
                  <a:lnTo>
                    <a:pt x="194" y="134"/>
                  </a:lnTo>
                  <a:lnTo>
                    <a:pt x="193" y="134"/>
                  </a:lnTo>
                  <a:lnTo>
                    <a:pt x="191" y="137"/>
                  </a:lnTo>
                  <a:lnTo>
                    <a:pt x="188" y="139"/>
                  </a:lnTo>
                  <a:lnTo>
                    <a:pt x="186" y="140"/>
                  </a:lnTo>
                  <a:lnTo>
                    <a:pt x="185" y="140"/>
                  </a:lnTo>
                  <a:lnTo>
                    <a:pt x="182" y="140"/>
                  </a:lnTo>
                  <a:lnTo>
                    <a:pt x="178" y="142"/>
                  </a:lnTo>
                  <a:lnTo>
                    <a:pt x="175" y="145"/>
                  </a:lnTo>
                  <a:lnTo>
                    <a:pt x="172" y="146"/>
                  </a:lnTo>
                  <a:lnTo>
                    <a:pt x="170" y="146"/>
                  </a:lnTo>
                  <a:lnTo>
                    <a:pt x="167" y="146"/>
                  </a:lnTo>
                  <a:lnTo>
                    <a:pt x="166" y="146"/>
                  </a:lnTo>
                  <a:lnTo>
                    <a:pt x="163" y="145"/>
                  </a:lnTo>
                  <a:lnTo>
                    <a:pt x="164" y="143"/>
                  </a:lnTo>
                  <a:lnTo>
                    <a:pt x="164" y="143"/>
                  </a:lnTo>
                  <a:lnTo>
                    <a:pt x="164" y="142"/>
                  </a:lnTo>
                  <a:lnTo>
                    <a:pt x="166" y="139"/>
                  </a:lnTo>
                  <a:lnTo>
                    <a:pt x="166" y="137"/>
                  </a:lnTo>
                  <a:lnTo>
                    <a:pt x="164" y="134"/>
                  </a:lnTo>
                  <a:lnTo>
                    <a:pt x="163" y="132"/>
                  </a:lnTo>
                  <a:lnTo>
                    <a:pt x="161" y="134"/>
                  </a:lnTo>
                  <a:lnTo>
                    <a:pt x="159" y="132"/>
                  </a:lnTo>
                  <a:lnTo>
                    <a:pt x="156" y="131"/>
                  </a:lnTo>
                  <a:lnTo>
                    <a:pt x="153" y="129"/>
                  </a:lnTo>
                  <a:lnTo>
                    <a:pt x="152" y="131"/>
                  </a:lnTo>
                  <a:lnTo>
                    <a:pt x="150" y="131"/>
                  </a:lnTo>
                  <a:lnTo>
                    <a:pt x="150" y="129"/>
                  </a:lnTo>
                  <a:lnTo>
                    <a:pt x="155" y="126"/>
                  </a:lnTo>
                  <a:lnTo>
                    <a:pt x="159" y="123"/>
                  </a:lnTo>
                  <a:lnTo>
                    <a:pt x="161" y="123"/>
                  </a:lnTo>
                  <a:lnTo>
                    <a:pt x="164" y="121"/>
                  </a:lnTo>
                  <a:lnTo>
                    <a:pt x="166" y="120"/>
                  </a:lnTo>
                  <a:lnTo>
                    <a:pt x="166" y="118"/>
                  </a:lnTo>
                  <a:lnTo>
                    <a:pt x="166" y="117"/>
                  </a:lnTo>
                  <a:lnTo>
                    <a:pt x="164" y="117"/>
                  </a:lnTo>
                  <a:lnTo>
                    <a:pt x="163" y="117"/>
                  </a:lnTo>
                  <a:lnTo>
                    <a:pt x="161" y="117"/>
                  </a:lnTo>
                  <a:lnTo>
                    <a:pt x="159" y="115"/>
                  </a:lnTo>
                  <a:lnTo>
                    <a:pt x="156" y="117"/>
                  </a:lnTo>
                  <a:lnTo>
                    <a:pt x="153" y="117"/>
                  </a:lnTo>
                  <a:lnTo>
                    <a:pt x="150" y="117"/>
                  </a:lnTo>
                  <a:lnTo>
                    <a:pt x="147" y="117"/>
                  </a:lnTo>
                  <a:lnTo>
                    <a:pt x="142" y="113"/>
                  </a:lnTo>
                  <a:lnTo>
                    <a:pt x="141" y="113"/>
                  </a:lnTo>
                  <a:lnTo>
                    <a:pt x="141" y="113"/>
                  </a:lnTo>
                  <a:lnTo>
                    <a:pt x="139" y="112"/>
                  </a:lnTo>
                  <a:lnTo>
                    <a:pt x="141" y="112"/>
                  </a:lnTo>
                  <a:lnTo>
                    <a:pt x="141" y="112"/>
                  </a:lnTo>
                  <a:lnTo>
                    <a:pt x="142" y="112"/>
                  </a:lnTo>
                  <a:lnTo>
                    <a:pt x="142" y="112"/>
                  </a:lnTo>
                  <a:lnTo>
                    <a:pt x="142" y="110"/>
                  </a:lnTo>
                  <a:lnTo>
                    <a:pt x="141" y="110"/>
                  </a:lnTo>
                  <a:lnTo>
                    <a:pt x="139" y="110"/>
                  </a:lnTo>
                  <a:lnTo>
                    <a:pt x="137" y="109"/>
                  </a:lnTo>
                  <a:lnTo>
                    <a:pt x="136" y="109"/>
                  </a:lnTo>
                  <a:lnTo>
                    <a:pt x="139" y="109"/>
                  </a:lnTo>
                  <a:lnTo>
                    <a:pt x="141" y="109"/>
                  </a:lnTo>
                  <a:lnTo>
                    <a:pt x="144" y="109"/>
                  </a:lnTo>
                  <a:lnTo>
                    <a:pt x="147" y="110"/>
                  </a:lnTo>
                  <a:lnTo>
                    <a:pt x="148" y="109"/>
                  </a:lnTo>
                  <a:lnTo>
                    <a:pt x="150" y="107"/>
                  </a:lnTo>
                  <a:lnTo>
                    <a:pt x="150" y="107"/>
                  </a:lnTo>
                  <a:lnTo>
                    <a:pt x="147" y="109"/>
                  </a:lnTo>
                  <a:lnTo>
                    <a:pt x="144" y="107"/>
                  </a:lnTo>
                  <a:lnTo>
                    <a:pt x="144" y="107"/>
                  </a:lnTo>
                  <a:lnTo>
                    <a:pt x="142" y="106"/>
                  </a:lnTo>
                  <a:lnTo>
                    <a:pt x="142" y="104"/>
                  </a:lnTo>
                  <a:lnTo>
                    <a:pt x="142" y="102"/>
                  </a:lnTo>
                  <a:lnTo>
                    <a:pt x="142" y="101"/>
                  </a:lnTo>
                  <a:lnTo>
                    <a:pt x="141" y="99"/>
                  </a:lnTo>
                  <a:lnTo>
                    <a:pt x="141" y="98"/>
                  </a:lnTo>
                  <a:lnTo>
                    <a:pt x="139" y="96"/>
                  </a:lnTo>
                  <a:lnTo>
                    <a:pt x="141" y="99"/>
                  </a:lnTo>
                  <a:lnTo>
                    <a:pt x="141" y="101"/>
                  </a:lnTo>
                  <a:lnTo>
                    <a:pt x="141" y="102"/>
                  </a:lnTo>
                  <a:lnTo>
                    <a:pt x="141" y="106"/>
                  </a:lnTo>
                  <a:lnTo>
                    <a:pt x="141" y="107"/>
                  </a:lnTo>
                  <a:lnTo>
                    <a:pt x="139" y="107"/>
                  </a:lnTo>
                  <a:lnTo>
                    <a:pt x="137" y="107"/>
                  </a:lnTo>
                  <a:lnTo>
                    <a:pt x="136" y="107"/>
                  </a:lnTo>
                  <a:lnTo>
                    <a:pt x="136" y="104"/>
                  </a:lnTo>
                  <a:lnTo>
                    <a:pt x="136" y="106"/>
                  </a:lnTo>
                  <a:lnTo>
                    <a:pt x="134" y="107"/>
                  </a:lnTo>
                  <a:lnTo>
                    <a:pt x="133" y="107"/>
                  </a:lnTo>
                  <a:lnTo>
                    <a:pt x="129" y="107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3" y="112"/>
                  </a:lnTo>
                  <a:lnTo>
                    <a:pt x="123" y="113"/>
                  </a:lnTo>
                  <a:lnTo>
                    <a:pt x="123" y="113"/>
                  </a:lnTo>
                  <a:lnTo>
                    <a:pt x="122" y="117"/>
                  </a:lnTo>
                  <a:lnTo>
                    <a:pt x="120" y="117"/>
                  </a:lnTo>
                  <a:lnTo>
                    <a:pt x="117" y="121"/>
                  </a:lnTo>
                  <a:lnTo>
                    <a:pt x="117" y="121"/>
                  </a:lnTo>
                  <a:lnTo>
                    <a:pt x="114" y="121"/>
                  </a:lnTo>
                  <a:lnTo>
                    <a:pt x="112" y="123"/>
                  </a:lnTo>
                  <a:lnTo>
                    <a:pt x="111" y="123"/>
                  </a:lnTo>
                  <a:lnTo>
                    <a:pt x="109" y="123"/>
                  </a:lnTo>
                  <a:lnTo>
                    <a:pt x="107" y="123"/>
                  </a:lnTo>
                  <a:lnTo>
                    <a:pt x="107" y="124"/>
                  </a:lnTo>
                  <a:lnTo>
                    <a:pt x="107" y="126"/>
                  </a:lnTo>
                  <a:lnTo>
                    <a:pt x="109" y="126"/>
                  </a:lnTo>
                  <a:lnTo>
                    <a:pt x="109" y="131"/>
                  </a:lnTo>
                  <a:lnTo>
                    <a:pt x="109" y="132"/>
                  </a:lnTo>
                  <a:lnTo>
                    <a:pt x="109" y="131"/>
                  </a:lnTo>
                  <a:lnTo>
                    <a:pt x="107" y="129"/>
                  </a:lnTo>
                  <a:lnTo>
                    <a:pt x="104" y="129"/>
                  </a:lnTo>
                  <a:lnTo>
                    <a:pt x="103" y="129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6" y="132"/>
                  </a:lnTo>
                  <a:lnTo>
                    <a:pt x="96" y="132"/>
                  </a:lnTo>
                  <a:lnTo>
                    <a:pt x="95" y="132"/>
                  </a:lnTo>
                  <a:lnTo>
                    <a:pt x="92" y="131"/>
                  </a:lnTo>
                  <a:lnTo>
                    <a:pt x="88" y="131"/>
                  </a:lnTo>
                  <a:lnTo>
                    <a:pt x="87" y="128"/>
                  </a:lnTo>
                  <a:lnTo>
                    <a:pt x="88" y="128"/>
                  </a:lnTo>
                  <a:lnTo>
                    <a:pt x="88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4"/>
                  </a:lnTo>
                  <a:lnTo>
                    <a:pt x="93" y="123"/>
                  </a:lnTo>
                  <a:lnTo>
                    <a:pt x="95" y="123"/>
                  </a:lnTo>
                  <a:lnTo>
                    <a:pt x="95" y="121"/>
                  </a:lnTo>
                  <a:lnTo>
                    <a:pt x="95" y="120"/>
                  </a:lnTo>
                  <a:lnTo>
                    <a:pt x="96" y="118"/>
                  </a:lnTo>
                  <a:lnTo>
                    <a:pt x="98" y="118"/>
                  </a:lnTo>
                  <a:lnTo>
                    <a:pt x="98" y="117"/>
                  </a:lnTo>
                  <a:lnTo>
                    <a:pt x="100" y="115"/>
                  </a:lnTo>
                  <a:lnTo>
                    <a:pt x="98" y="113"/>
                  </a:lnTo>
                  <a:lnTo>
                    <a:pt x="98" y="112"/>
                  </a:lnTo>
                  <a:lnTo>
                    <a:pt x="98" y="110"/>
                  </a:lnTo>
                  <a:lnTo>
                    <a:pt x="98" y="110"/>
                  </a:lnTo>
                  <a:lnTo>
                    <a:pt x="100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2"/>
                  </a:lnTo>
                  <a:lnTo>
                    <a:pt x="103" y="110"/>
                  </a:lnTo>
                  <a:lnTo>
                    <a:pt x="104" y="110"/>
                  </a:lnTo>
                  <a:lnTo>
                    <a:pt x="104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6" y="110"/>
                  </a:lnTo>
                  <a:lnTo>
                    <a:pt x="107" y="110"/>
                  </a:lnTo>
                  <a:lnTo>
                    <a:pt x="107" y="112"/>
                  </a:lnTo>
                  <a:lnTo>
                    <a:pt x="109" y="110"/>
                  </a:lnTo>
                  <a:lnTo>
                    <a:pt x="109" y="110"/>
                  </a:lnTo>
                  <a:lnTo>
                    <a:pt x="111" y="110"/>
                  </a:lnTo>
                  <a:lnTo>
                    <a:pt x="111" y="112"/>
                  </a:lnTo>
                  <a:lnTo>
                    <a:pt x="112" y="112"/>
                  </a:lnTo>
                  <a:lnTo>
                    <a:pt x="115" y="112"/>
                  </a:lnTo>
                  <a:lnTo>
                    <a:pt x="115" y="112"/>
                  </a:lnTo>
                  <a:lnTo>
                    <a:pt x="115" y="110"/>
                  </a:lnTo>
                  <a:lnTo>
                    <a:pt x="112" y="109"/>
                  </a:lnTo>
                  <a:lnTo>
                    <a:pt x="112" y="107"/>
                  </a:lnTo>
                  <a:lnTo>
                    <a:pt x="112" y="106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09" y="102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101"/>
                  </a:lnTo>
                  <a:lnTo>
                    <a:pt x="107" y="99"/>
                  </a:lnTo>
                  <a:lnTo>
                    <a:pt x="106" y="99"/>
                  </a:lnTo>
                  <a:lnTo>
                    <a:pt x="106" y="98"/>
                  </a:lnTo>
                  <a:lnTo>
                    <a:pt x="107" y="98"/>
                  </a:lnTo>
                  <a:lnTo>
                    <a:pt x="107" y="96"/>
                  </a:lnTo>
                  <a:lnTo>
                    <a:pt x="107" y="96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4" y="94"/>
                  </a:lnTo>
                  <a:lnTo>
                    <a:pt x="104" y="93"/>
                  </a:lnTo>
                  <a:lnTo>
                    <a:pt x="101" y="93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1"/>
                  </a:lnTo>
                  <a:lnTo>
                    <a:pt x="101" y="90"/>
                  </a:lnTo>
                  <a:lnTo>
                    <a:pt x="101" y="88"/>
                  </a:lnTo>
                  <a:lnTo>
                    <a:pt x="103" y="87"/>
                  </a:lnTo>
                  <a:lnTo>
                    <a:pt x="103" y="87"/>
                  </a:lnTo>
                  <a:lnTo>
                    <a:pt x="101" y="83"/>
                  </a:lnTo>
                  <a:lnTo>
                    <a:pt x="101" y="82"/>
                  </a:lnTo>
                  <a:lnTo>
                    <a:pt x="101" y="82"/>
                  </a:lnTo>
                  <a:lnTo>
                    <a:pt x="100" y="83"/>
                  </a:lnTo>
                  <a:lnTo>
                    <a:pt x="98" y="83"/>
                  </a:lnTo>
                  <a:lnTo>
                    <a:pt x="98" y="83"/>
                  </a:lnTo>
                  <a:lnTo>
                    <a:pt x="96" y="82"/>
                  </a:lnTo>
                  <a:lnTo>
                    <a:pt x="96" y="80"/>
                  </a:lnTo>
                  <a:lnTo>
                    <a:pt x="93" y="79"/>
                  </a:lnTo>
                  <a:lnTo>
                    <a:pt x="92" y="79"/>
                  </a:lnTo>
                  <a:lnTo>
                    <a:pt x="92" y="80"/>
                  </a:lnTo>
                  <a:lnTo>
                    <a:pt x="92" y="80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8" y="79"/>
                  </a:lnTo>
                  <a:lnTo>
                    <a:pt x="90" y="79"/>
                  </a:lnTo>
                  <a:lnTo>
                    <a:pt x="88" y="77"/>
                  </a:lnTo>
                  <a:lnTo>
                    <a:pt x="87" y="77"/>
                  </a:lnTo>
                  <a:lnTo>
                    <a:pt x="85" y="77"/>
                  </a:lnTo>
                  <a:lnTo>
                    <a:pt x="85" y="77"/>
                  </a:lnTo>
                  <a:lnTo>
                    <a:pt x="85" y="76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82" y="74"/>
                  </a:lnTo>
                  <a:lnTo>
                    <a:pt x="81" y="74"/>
                  </a:lnTo>
                  <a:lnTo>
                    <a:pt x="79" y="74"/>
                  </a:lnTo>
                  <a:lnTo>
                    <a:pt x="77" y="74"/>
                  </a:lnTo>
                  <a:lnTo>
                    <a:pt x="77" y="72"/>
                  </a:lnTo>
                  <a:lnTo>
                    <a:pt x="77" y="74"/>
                  </a:lnTo>
                  <a:lnTo>
                    <a:pt x="76" y="74"/>
                  </a:lnTo>
                  <a:lnTo>
                    <a:pt x="74" y="74"/>
                  </a:lnTo>
                  <a:lnTo>
                    <a:pt x="73" y="76"/>
                  </a:lnTo>
                  <a:lnTo>
                    <a:pt x="70" y="76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65" y="77"/>
                  </a:lnTo>
                  <a:lnTo>
                    <a:pt x="65" y="77"/>
                  </a:lnTo>
                  <a:lnTo>
                    <a:pt x="63" y="77"/>
                  </a:lnTo>
                  <a:lnTo>
                    <a:pt x="62" y="77"/>
                  </a:lnTo>
                  <a:lnTo>
                    <a:pt x="60" y="79"/>
                  </a:lnTo>
                  <a:lnTo>
                    <a:pt x="60" y="80"/>
                  </a:lnTo>
                  <a:lnTo>
                    <a:pt x="59" y="80"/>
                  </a:lnTo>
                  <a:lnTo>
                    <a:pt x="59" y="82"/>
                  </a:lnTo>
                  <a:lnTo>
                    <a:pt x="54" y="82"/>
                  </a:lnTo>
                  <a:lnTo>
                    <a:pt x="51" y="83"/>
                  </a:lnTo>
                  <a:lnTo>
                    <a:pt x="47" y="83"/>
                  </a:lnTo>
                  <a:lnTo>
                    <a:pt x="44" y="85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0" y="87"/>
                  </a:lnTo>
                  <a:lnTo>
                    <a:pt x="40" y="87"/>
                  </a:lnTo>
                  <a:lnTo>
                    <a:pt x="36" y="83"/>
                  </a:lnTo>
                  <a:lnTo>
                    <a:pt x="35" y="83"/>
                  </a:lnTo>
                  <a:lnTo>
                    <a:pt x="33" y="83"/>
                  </a:lnTo>
                  <a:lnTo>
                    <a:pt x="32" y="83"/>
                  </a:lnTo>
                  <a:lnTo>
                    <a:pt x="30" y="83"/>
                  </a:lnTo>
                  <a:lnTo>
                    <a:pt x="29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7" y="83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2" y="82"/>
                  </a:lnTo>
                  <a:lnTo>
                    <a:pt x="21" y="82"/>
                  </a:lnTo>
                  <a:lnTo>
                    <a:pt x="18" y="82"/>
                  </a:lnTo>
                  <a:lnTo>
                    <a:pt x="16" y="80"/>
                  </a:lnTo>
                  <a:lnTo>
                    <a:pt x="14" y="80"/>
                  </a:lnTo>
                  <a:lnTo>
                    <a:pt x="13" y="80"/>
                  </a:lnTo>
                  <a:lnTo>
                    <a:pt x="13" y="82"/>
                  </a:lnTo>
                  <a:lnTo>
                    <a:pt x="11" y="82"/>
                  </a:lnTo>
                  <a:lnTo>
                    <a:pt x="11" y="83"/>
                  </a:lnTo>
                  <a:lnTo>
                    <a:pt x="10" y="83"/>
                  </a:lnTo>
                  <a:lnTo>
                    <a:pt x="10" y="82"/>
                  </a:lnTo>
                  <a:lnTo>
                    <a:pt x="10" y="82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10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8" y="80"/>
                  </a:lnTo>
                  <a:lnTo>
                    <a:pt x="6" y="79"/>
                  </a:lnTo>
                  <a:lnTo>
                    <a:pt x="5" y="79"/>
                  </a:lnTo>
                  <a:lnTo>
                    <a:pt x="3" y="77"/>
                  </a:lnTo>
                  <a:lnTo>
                    <a:pt x="3" y="77"/>
                  </a:lnTo>
                  <a:lnTo>
                    <a:pt x="2" y="77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0" y="71"/>
                  </a:lnTo>
                  <a:lnTo>
                    <a:pt x="2" y="69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3" y="65"/>
                  </a:lnTo>
                  <a:lnTo>
                    <a:pt x="5" y="63"/>
                  </a:lnTo>
                  <a:lnTo>
                    <a:pt x="5" y="63"/>
                  </a:lnTo>
                  <a:lnTo>
                    <a:pt x="5" y="61"/>
                  </a:lnTo>
                  <a:lnTo>
                    <a:pt x="6" y="61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8" y="61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2"/>
                  </a:lnTo>
                  <a:lnTo>
                    <a:pt x="11" y="49"/>
                  </a:lnTo>
                  <a:lnTo>
                    <a:pt x="11" y="47"/>
                  </a:lnTo>
                  <a:lnTo>
                    <a:pt x="13" y="47"/>
                  </a:lnTo>
                  <a:lnTo>
                    <a:pt x="16" y="44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7" y="35"/>
                  </a:lnTo>
                  <a:lnTo>
                    <a:pt x="29" y="35"/>
                  </a:lnTo>
                  <a:lnTo>
                    <a:pt x="29" y="33"/>
                  </a:lnTo>
                  <a:lnTo>
                    <a:pt x="27" y="31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7" y="30"/>
                  </a:lnTo>
                  <a:lnTo>
                    <a:pt x="29" y="28"/>
                  </a:lnTo>
                  <a:lnTo>
                    <a:pt x="29" y="28"/>
                  </a:lnTo>
                  <a:lnTo>
                    <a:pt x="27" y="27"/>
                  </a:lnTo>
                  <a:lnTo>
                    <a:pt x="25" y="25"/>
                  </a:lnTo>
                  <a:lnTo>
                    <a:pt x="25" y="24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2" y="17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2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2" y="9"/>
                  </a:lnTo>
                  <a:lnTo>
                    <a:pt x="32" y="9"/>
                  </a:lnTo>
                  <a:lnTo>
                    <a:pt x="33" y="9"/>
                  </a:lnTo>
                  <a:lnTo>
                    <a:pt x="35" y="9"/>
                  </a:lnTo>
                  <a:lnTo>
                    <a:pt x="36" y="9"/>
                  </a:lnTo>
                  <a:lnTo>
                    <a:pt x="40" y="8"/>
                  </a:lnTo>
                  <a:lnTo>
                    <a:pt x="41" y="8"/>
                  </a:lnTo>
                  <a:lnTo>
                    <a:pt x="43" y="8"/>
                  </a:lnTo>
                  <a:lnTo>
                    <a:pt x="44" y="8"/>
                  </a:lnTo>
                  <a:lnTo>
                    <a:pt x="49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9"/>
                  </a:lnTo>
                  <a:lnTo>
                    <a:pt x="63" y="11"/>
                  </a:lnTo>
                  <a:lnTo>
                    <a:pt x="66" y="11"/>
                  </a:lnTo>
                  <a:lnTo>
                    <a:pt x="70" y="11"/>
                  </a:lnTo>
                  <a:lnTo>
                    <a:pt x="71" y="11"/>
                  </a:lnTo>
                  <a:lnTo>
                    <a:pt x="73" y="11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4"/>
                  </a:lnTo>
                  <a:lnTo>
                    <a:pt x="76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6"/>
                  </a:lnTo>
                  <a:lnTo>
                    <a:pt x="82" y="14"/>
                  </a:lnTo>
                  <a:lnTo>
                    <a:pt x="82" y="14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4"/>
                  </a:lnTo>
                  <a:lnTo>
                    <a:pt x="87" y="14"/>
                  </a:lnTo>
                  <a:lnTo>
                    <a:pt x="88" y="14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3" y="16"/>
                  </a:lnTo>
                  <a:lnTo>
                    <a:pt x="93" y="17"/>
                  </a:lnTo>
                  <a:lnTo>
                    <a:pt x="95" y="17"/>
                  </a:lnTo>
                  <a:lnTo>
                    <a:pt x="95" y="17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6"/>
                  </a:lnTo>
                  <a:lnTo>
                    <a:pt x="103" y="17"/>
                  </a:lnTo>
                  <a:lnTo>
                    <a:pt x="104" y="19"/>
                  </a:lnTo>
                  <a:lnTo>
                    <a:pt x="106" y="17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12" y="17"/>
                  </a:lnTo>
                  <a:lnTo>
                    <a:pt x="114" y="17"/>
                  </a:lnTo>
                  <a:lnTo>
                    <a:pt x="115" y="17"/>
                  </a:lnTo>
                  <a:lnTo>
                    <a:pt x="117" y="17"/>
                  </a:lnTo>
                  <a:lnTo>
                    <a:pt x="118" y="19"/>
                  </a:lnTo>
                  <a:lnTo>
                    <a:pt x="118" y="19"/>
                  </a:lnTo>
                  <a:lnTo>
                    <a:pt x="120" y="20"/>
                  </a:lnTo>
                  <a:lnTo>
                    <a:pt x="122" y="20"/>
                  </a:lnTo>
                  <a:lnTo>
                    <a:pt x="122" y="20"/>
                  </a:lnTo>
                  <a:lnTo>
                    <a:pt x="123" y="19"/>
                  </a:lnTo>
                  <a:lnTo>
                    <a:pt x="122" y="17"/>
                  </a:lnTo>
                  <a:lnTo>
                    <a:pt x="122" y="17"/>
                  </a:lnTo>
                  <a:lnTo>
                    <a:pt x="122" y="16"/>
                  </a:lnTo>
                  <a:lnTo>
                    <a:pt x="122" y="14"/>
                  </a:lnTo>
                  <a:lnTo>
                    <a:pt x="122" y="13"/>
                  </a:lnTo>
                  <a:lnTo>
                    <a:pt x="123" y="11"/>
                  </a:lnTo>
                  <a:lnTo>
                    <a:pt x="123" y="9"/>
                  </a:lnTo>
                  <a:lnTo>
                    <a:pt x="125" y="8"/>
                  </a:lnTo>
                  <a:lnTo>
                    <a:pt x="126" y="8"/>
                  </a:lnTo>
                  <a:lnTo>
                    <a:pt x="128" y="6"/>
                  </a:lnTo>
                  <a:lnTo>
                    <a:pt x="129" y="5"/>
                  </a:lnTo>
                  <a:lnTo>
                    <a:pt x="131" y="5"/>
                  </a:lnTo>
                  <a:lnTo>
                    <a:pt x="131" y="6"/>
                  </a:lnTo>
                  <a:lnTo>
                    <a:pt x="133" y="5"/>
                  </a:lnTo>
                  <a:lnTo>
                    <a:pt x="136" y="5"/>
                  </a:lnTo>
                  <a:lnTo>
                    <a:pt x="139" y="5"/>
                  </a:lnTo>
                  <a:lnTo>
                    <a:pt x="139" y="5"/>
                  </a:lnTo>
                  <a:lnTo>
                    <a:pt x="141" y="5"/>
                  </a:lnTo>
                  <a:lnTo>
                    <a:pt x="142" y="6"/>
                  </a:lnTo>
                  <a:lnTo>
                    <a:pt x="144" y="6"/>
                  </a:lnTo>
                  <a:lnTo>
                    <a:pt x="144" y="6"/>
                  </a:lnTo>
                  <a:lnTo>
                    <a:pt x="145" y="5"/>
                  </a:lnTo>
                  <a:lnTo>
                    <a:pt x="147" y="5"/>
                  </a:lnTo>
                  <a:lnTo>
                    <a:pt x="147" y="2"/>
                  </a:lnTo>
                  <a:lnTo>
                    <a:pt x="148" y="2"/>
                  </a:lnTo>
                  <a:lnTo>
                    <a:pt x="148" y="0"/>
                  </a:lnTo>
                  <a:lnTo>
                    <a:pt x="150" y="0"/>
                  </a:lnTo>
                  <a:lnTo>
                    <a:pt x="152" y="2"/>
                  </a:lnTo>
                  <a:lnTo>
                    <a:pt x="155" y="2"/>
                  </a:lnTo>
                  <a:lnTo>
                    <a:pt x="155" y="2"/>
                  </a:lnTo>
                  <a:lnTo>
                    <a:pt x="159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4" name="Freeform 30">
              <a:extLst>
                <a:ext uri="{FF2B5EF4-FFF2-40B4-BE49-F238E27FC236}">
                  <a16:creationId xmlns:a16="http://schemas.microsoft.com/office/drawing/2014/main" id="{FEC5C9B1-ED36-4111-9B9C-30A31FB538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97311" y="4443212"/>
              <a:ext cx="307977" cy="302130"/>
            </a:xfrm>
            <a:custGeom>
              <a:avLst/>
              <a:gdLst>
                <a:gd name="T0" fmla="*/ 145 w 158"/>
                <a:gd name="T1" fmla="*/ 100 h 155"/>
                <a:gd name="T2" fmla="*/ 144 w 158"/>
                <a:gd name="T3" fmla="*/ 74 h 155"/>
                <a:gd name="T4" fmla="*/ 141 w 158"/>
                <a:gd name="T5" fmla="*/ 76 h 155"/>
                <a:gd name="T6" fmla="*/ 149 w 158"/>
                <a:gd name="T7" fmla="*/ 59 h 155"/>
                <a:gd name="T8" fmla="*/ 147 w 158"/>
                <a:gd name="T9" fmla="*/ 57 h 155"/>
                <a:gd name="T10" fmla="*/ 37 w 158"/>
                <a:gd name="T11" fmla="*/ 19 h 155"/>
                <a:gd name="T12" fmla="*/ 32 w 158"/>
                <a:gd name="T13" fmla="*/ 18 h 155"/>
                <a:gd name="T14" fmla="*/ 52 w 158"/>
                <a:gd name="T15" fmla="*/ 18 h 155"/>
                <a:gd name="T16" fmla="*/ 49 w 158"/>
                <a:gd name="T17" fmla="*/ 13 h 155"/>
                <a:gd name="T18" fmla="*/ 34 w 158"/>
                <a:gd name="T19" fmla="*/ 2 h 155"/>
                <a:gd name="T20" fmla="*/ 30 w 158"/>
                <a:gd name="T21" fmla="*/ 19 h 155"/>
                <a:gd name="T22" fmla="*/ 32 w 158"/>
                <a:gd name="T23" fmla="*/ 26 h 155"/>
                <a:gd name="T24" fmla="*/ 35 w 158"/>
                <a:gd name="T25" fmla="*/ 26 h 155"/>
                <a:gd name="T26" fmla="*/ 37 w 158"/>
                <a:gd name="T27" fmla="*/ 21 h 155"/>
                <a:gd name="T28" fmla="*/ 43 w 158"/>
                <a:gd name="T29" fmla="*/ 21 h 155"/>
                <a:gd name="T30" fmla="*/ 48 w 158"/>
                <a:gd name="T31" fmla="*/ 22 h 155"/>
                <a:gd name="T32" fmla="*/ 48 w 158"/>
                <a:gd name="T33" fmla="*/ 27 h 155"/>
                <a:gd name="T34" fmla="*/ 52 w 158"/>
                <a:gd name="T35" fmla="*/ 22 h 155"/>
                <a:gd name="T36" fmla="*/ 62 w 158"/>
                <a:gd name="T37" fmla="*/ 18 h 155"/>
                <a:gd name="T38" fmla="*/ 56 w 158"/>
                <a:gd name="T39" fmla="*/ 16 h 155"/>
                <a:gd name="T40" fmla="*/ 56 w 158"/>
                <a:gd name="T41" fmla="*/ 13 h 155"/>
                <a:gd name="T42" fmla="*/ 59 w 158"/>
                <a:gd name="T43" fmla="*/ 8 h 155"/>
                <a:gd name="T44" fmla="*/ 62 w 158"/>
                <a:gd name="T45" fmla="*/ 7 h 155"/>
                <a:gd name="T46" fmla="*/ 67 w 158"/>
                <a:gd name="T47" fmla="*/ 2 h 155"/>
                <a:gd name="T48" fmla="*/ 93 w 158"/>
                <a:gd name="T49" fmla="*/ 18 h 155"/>
                <a:gd name="T50" fmla="*/ 117 w 158"/>
                <a:gd name="T51" fmla="*/ 30 h 155"/>
                <a:gd name="T52" fmla="*/ 119 w 158"/>
                <a:gd name="T53" fmla="*/ 37 h 155"/>
                <a:gd name="T54" fmla="*/ 131 w 158"/>
                <a:gd name="T55" fmla="*/ 48 h 155"/>
                <a:gd name="T56" fmla="*/ 138 w 158"/>
                <a:gd name="T57" fmla="*/ 60 h 155"/>
                <a:gd name="T58" fmla="*/ 138 w 158"/>
                <a:gd name="T59" fmla="*/ 79 h 155"/>
                <a:gd name="T60" fmla="*/ 141 w 158"/>
                <a:gd name="T61" fmla="*/ 95 h 155"/>
                <a:gd name="T62" fmla="*/ 144 w 158"/>
                <a:gd name="T63" fmla="*/ 114 h 155"/>
                <a:gd name="T64" fmla="*/ 147 w 158"/>
                <a:gd name="T65" fmla="*/ 130 h 155"/>
                <a:gd name="T66" fmla="*/ 158 w 158"/>
                <a:gd name="T67" fmla="*/ 137 h 155"/>
                <a:gd name="T68" fmla="*/ 141 w 158"/>
                <a:gd name="T69" fmla="*/ 147 h 155"/>
                <a:gd name="T70" fmla="*/ 120 w 158"/>
                <a:gd name="T71" fmla="*/ 149 h 155"/>
                <a:gd name="T72" fmla="*/ 109 w 158"/>
                <a:gd name="T73" fmla="*/ 153 h 155"/>
                <a:gd name="T74" fmla="*/ 95 w 158"/>
                <a:gd name="T75" fmla="*/ 153 h 155"/>
                <a:gd name="T76" fmla="*/ 81 w 158"/>
                <a:gd name="T77" fmla="*/ 153 h 155"/>
                <a:gd name="T78" fmla="*/ 75 w 158"/>
                <a:gd name="T79" fmla="*/ 149 h 155"/>
                <a:gd name="T80" fmla="*/ 73 w 158"/>
                <a:gd name="T81" fmla="*/ 139 h 155"/>
                <a:gd name="T82" fmla="*/ 71 w 158"/>
                <a:gd name="T83" fmla="*/ 130 h 155"/>
                <a:gd name="T84" fmla="*/ 63 w 158"/>
                <a:gd name="T85" fmla="*/ 125 h 155"/>
                <a:gd name="T86" fmla="*/ 52 w 158"/>
                <a:gd name="T87" fmla="*/ 123 h 155"/>
                <a:gd name="T88" fmla="*/ 41 w 158"/>
                <a:gd name="T89" fmla="*/ 119 h 155"/>
                <a:gd name="T90" fmla="*/ 32 w 158"/>
                <a:gd name="T91" fmla="*/ 114 h 155"/>
                <a:gd name="T92" fmla="*/ 24 w 158"/>
                <a:gd name="T93" fmla="*/ 111 h 155"/>
                <a:gd name="T94" fmla="*/ 21 w 158"/>
                <a:gd name="T95" fmla="*/ 104 h 155"/>
                <a:gd name="T96" fmla="*/ 15 w 158"/>
                <a:gd name="T97" fmla="*/ 95 h 155"/>
                <a:gd name="T98" fmla="*/ 15 w 158"/>
                <a:gd name="T99" fmla="*/ 87 h 155"/>
                <a:gd name="T100" fmla="*/ 8 w 158"/>
                <a:gd name="T101" fmla="*/ 79 h 155"/>
                <a:gd name="T102" fmla="*/ 2 w 158"/>
                <a:gd name="T103" fmla="*/ 74 h 155"/>
                <a:gd name="T104" fmla="*/ 5 w 158"/>
                <a:gd name="T105" fmla="*/ 70 h 155"/>
                <a:gd name="T106" fmla="*/ 4 w 158"/>
                <a:gd name="T107" fmla="*/ 60 h 155"/>
                <a:gd name="T108" fmla="*/ 0 w 158"/>
                <a:gd name="T109" fmla="*/ 56 h 155"/>
                <a:gd name="T110" fmla="*/ 11 w 158"/>
                <a:gd name="T111" fmla="*/ 40 h 155"/>
                <a:gd name="T112" fmla="*/ 16 w 158"/>
                <a:gd name="T113" fmla="*/ 34 h 155"/>
                <a:gd name="T114" fmla="*/ 15 w 158"/>
                <a:gd name="T115" fmla="*/ 29 h 155"/>
                <a:gd name="T116" fmla="*/ 13 w 158"/>
                <a:gd name="T117" fmla="*/ 24 h 155"/>
                <a:gd name="T118" fmla="*/ 19 w 158"/>
                <a:gd name="T119" fmla="*/ 19 h 155"/>
                <a:gd name="T120" fmla="*/ 16 w 158"/>
                <a:gd name="T121" fmla="*/ 7 h 155"/>
                <a:gd name="T122" fmla="*/ 18 w 158"/>
                <a:gd name="T123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8" h="155">
                  <a:moveTo>
                    <a:pt x="150" y="97"/>
                  </a:moveTo>
                  <a:lnTo>
                    <a:pt x="150" y="98"/>
                  </a:lnTo>
                  <a:lnTo>
                    <a:pt x="149" y="100"/>
                  </a:lnTo>
                  <a:lnTo>
                    <a:pt x="147" y="100"/>
                  </a:lnTo>
                  <a:lnTo>
                    <a:pt x="147" y="101"/>
                  </a:lnTo>
                  <a:lnTo>
                    <a:pt x="145" y="101"/>
                  </a:lnTo>
                  <a:lnTo>
                    <a:pt x="145" y="101"/>
                  </a:lnTo>
                  <a:lnTo>
                    <a:pt x="145" y="100"/>
                  </a:lnTo>
                  <a:lnTo>
                    <a:pt x="145" y="100"/>
                  </a:lnTo>
                  <a:lnTo>
                    <a:pt x="147" y="100"/>
                  </a:lnTo>
                  <a:lnTo>
                    <a:pt x="149" y="98"/>
                  </a:lnTo>
                  <a:lnTo>
                    <a:pt x="150" y="97"/>
                  </a:lnTo>
                  <a:lnTo>
                    <a:pt x="150" y="97"/>
                  </a:lnTo>
                  <a:close/>
                  <a:moveTo>
                    <a:pt x="141" y="68"/>
                  </a:moveTo>
                  <a:lnTo>
                    <a:pt x="142" y="70"/>
                  </a:lnTo>
                  <a:lnTo>
                    <a:pt x="142" y="71"/>
                  </a:lnTo>
                  <a:lnTo>
                    <a:pt x="142" y="74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5" y="78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2" y="79"/>
                  </a:lnTo>
                  <a:lnTo>
                    <a:pt x="142" y="78"/>
                  </a:lnTo>
                  <a:lnTo>
                    <a:pt x="142" y="78"/>
                  </a:lnTo>
                  <a:lnTo>
                    <a:pt x="141" y="76"/>
                  </a:lnTo>
                  <a:lnTo>
                    <a:pt x="141" y="76"/>
                  </a:lnTo>
                  <a:lnTo>
                    <a:pt x="139" y="74"/>
                  </a:lnTo>
                  <a:lnTo>
                    <a:pt x="139" y="74"/>
                  </a:lnTo>
                  <a:lnTo>
                    <a:pt x="139" y="71"/>
                  </a:lnTo>
                  <a:lnTo>
                    <a:pt x="141" y="70"/>
                  </a:lnTo>
                  <a:lnTo>
                    <a:pt x="141" y="68"/>
                  </a:lnTo>
                  <a:close/>
                  <a:moveTo>
                    <a:pt x="149" y="57"/>
                  </a:moveTo>
                  <a:lnTo>
                    <a:pt x="149" y="57"/>
                  </a:lnTo>
                  <a:lnTo>
                    <a:pt x="149" y="59"/>
                  </a:lnTo>
                  <a:lnTo>
                    <a:pt x="149" y="60"/>
                  </a:lnTo>
                  <a:lnTo>
                    <a:pt x="149" y="62"/>
                  </a:lnTo>
                  <a:lnTo>
                    <a:pt x="149" y="63"/>
                  </a:lnTo>
                  <a:lnTo>
                    <a:pt x="147" y="65"/>
                  </a:lnTo>
                  <a:lnTo>
                    <a:pt x="147" y="65"/>
                  </a:lnTo>
                  <a:lnTo>
                    <a:pt x="147" y="63"/>
                  </a:lnTo>
                  <a:lnTo>
                    <a:pt x="145" y="63"/>
                  </a:lnTo>
                  <a:lnTo>
                    <a:pt x="147" y="60"/>
                  </a:lnTo>
                  <a:lnTo>
                    <a:pt x="147" y="57"/>
                  </a:lnTo>
                  <a:lnTo>
                    <a:pt x="147" y="57"/>
                  </a:lnTo>
                  <a:lnTo>
                    <a:pt x="149" y="57"/>
                  </a:lnTo>
                  <a:close/>
                  <a:moveTo>
                    <a:pt x="32" y="18"/>
                  </a:move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5" y="19"/>
                  </a:lnTo>
                  <a:lnTo>
                    <a:pt x="37" y="18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5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4" y="21"/>
                  </a:lnTo>
                  <a:lnTo>
                    <a:pt x="32" y="19"/>
                  </a:lnTo>
                  <a:lnTo>
                    <a:pt x="32" y="18"/>
                  </a:lnTo>
                  <a:lnTo>
                    <a:pt x="32" y="18"/>
                  </a:lnTo>
                  <a:close/>
                  <a:moveTo>
                    <a:pt x="49" y="13"/>
                  </a:moveTo>
                  <a:lnTo>
                    <a:pt x="49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1" y="15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51" y="18"/>
                  </a:lnTo>
                  <a:lnTo>
                    <a:pt x="49" y="16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8" y="15"/>
                  </a:lnTo>
                  <a:lnTo>
                    <a:pt x="48" y="15"/>
                  </a:lnTo>
                  <a:lnTo>
                    <a:pt x="48" y="13"/>
                  </a:lnTo>
                  <a:lnTo>
                    <a:pt x="49" y="13"/>
                  </a:lnTo>
                  <a:close/>
                  <a:moveTo>
                    <a:pt x="18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4" y="5"/>
                  </a:lnTo>
                  <a:lnTo>
                    <a:pt x="32" y="7"/>
                  </a:lnTo>
                  <a:lnTo>
                    <a:pt x="32" y="8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0" y="16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7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4"/>
                  </a:lnTo>
                  <a:lnTo>
                    <a:pt x="34" y="24"/>
                  </a:lnTo>
                  <a:lnTo>
                    <a:pt x="35" y="26"/>
                  </a:lnTo>
                  <a:lnTo>
                    <a:pt x="35" y="26"/>
                  </a:lnTo>
                  <a:lnTo>
                    <a:pt x="35" y="24"/>
                  </a:lnTo>
                  <a:lnTo>
                    <a:pt x="35" y="24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8" y="22"/>
                  </a:lnTo>
                  <a:lnTo>
                    <a:pt x="37" y="22"/>
                  </a:lnTo>
                  <a:lnTo>
                    <a:pt x="37" y="21"/>
                  </a:lnTo>
                  <a:lnTo>
                    <a:pt x="37" y="21"/>
                  </a:lnTo>
                  <a:lnTo>
                    <a:pt x="38" y="21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40" y="21"/>
                  </a:lnTo>
                  <a:lnTo>
                    <a:pt x="41" y="21"/>
                  </a:lnTo>
                  <a:lnTo>
                    <a:pt x="41" y="21"/>
                  </a:lnTo>
                  <a:lnTo>
                    <a:pt x="43" y="21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5" y="21"/>
                  </a:lnTo>
                  <a:lnTo>
                    <a:pt x="45" y="21"/>
                  </a:lnTo>
                  <a:lnTo>
                    <a:pt x="45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8" y="26"/>
                  </a:lnTo>
                  <a:lnTo>
                    <a:pt x="48" y="27"/>
                  </a:lnTo>
                  <a:lnTo>
                    <a:pt x="46" y="27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8" y="27"/>
                  </a:lnTo>
                  <a:lnTo>
                    <a:pt x="49" y="27"/>
                  </a:lnTo>
                  <a:lnTo>
                    <a:pt x="49" y="27"/>
                  </a:lnTo>
                  <a:lnTo>
                    <a:pt x="48" y="24"/>
                  </a:lnTo>
                  <a:lnTo>
                    <a:pt x="48" y="22"/>
                  </a:lnTo>
                  <a:lnTo>
                    <a:pt x="48" y="21"/>
                  </a:lnTo>
                  <a:lnTo>
                    <a:pt x="49" y="21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2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1"/>
                  </a:lnTo>
                  <a:lnTo>
                    <a:pt x="57" y="21"/>
                  </a:lnTo>
                  <a:lnTo>
                    <a:pt x="59" y="21"/>
                  </a:lnTo>
                  <a:lnTo>
                    <a:pt x="60" y="18"/>
                  </a:lnTo>
                  <a:lnTo>
                    <a:pt x="62" y="18"/>
                  </a:lnTo>
                  <a:lnTo>
                    <a:pt x="62" y="18"/>
                  </a:lnTo>
                  <a:lnTo>
                    <a:pt x="62" y="16"/>
                  </a:lnTo>
                  <a:lnTo>
                    <a:pt x="60" y="16"/>
                  </a:lnTo>
                  <a:lnTo>
                    <a:pt x="59" y="18"/>
                  </a:lnTo>
                  <a:lnTo>
                    <a:pt x="57" y="18"/>
                  </a:lnTo>
                  <a:lnTo>
                    <a:pt x="54" y="16"/>
                  </a:lnTo>
                  <a:lnTo>
                    <a:pt x="52" y="16"/>
                  </a:lnTo>
                  <a:lnTo>
                    <a:pt x="52" y="16"/>
                  </a:lnTo>
                  <a:lnTo>
                    <a:pt x="54" y="15"/>
                  </a:lnTo>
                  <a:lnTo>
                    <a:pt x="56" y="16"/>
                  </a:lnTo>
                  <a:lnTo>
                    <a:pt x="56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7" y="15"/>
                  </a:lnTo>
                  <a:lnTo>
                    <a:pt x="56" y="15"/>
                  </a:lnTo>
                  <a:lnTo>
                    <a:pt x="54" y="15"/>
                  </a:lnTo>
                  <a:lnTo>
                    <a:pt x="54" y="13"/>
                  </a:lnTo>
                  <a:lnTo>
                    <a:pt x="56" y="13"/>
                  </a:lnTo>
                  <a:lnTo>
                    <a:pt x="56" y="13"/>
                  </a:lnTo>
                  <a:lnTo>
                    <a:pt x="57" y="13"/>
                  </a:lnTo>
                  <a:lnTo>
                    <a:pt x="57" y="11"/>
                  </a:lnTo>
                  <a:lnTo>
                    <a:pt x="59" y="11"/>
                  </a:lnTo>
                  <a:lnTo>
                    <a:pt x="59" y="10"/>
                  </a:lnTo>
                  <a:lnTo>
                    <a:pt x="60" y="10"/>
                  </a:lnTo>
                  <a:lnTo>
                    <a:pt x="59" y="10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3" y="8"/>
                  </a:lnTo>
                  <a:lnTo>
                    <a:pt x="63" y="8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7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2"/>
                  </a:lnTo>
                  <a:lnTo>
                    <a:pt x="67" y="2"/>
                  </a:lnTo>
                  <a:lnTo>
                    <a:pt x="70" y="4"/>
                  </a:lnTo>
                  <a:lnTo>
                    <a:pt x="73" y="5"/>
                  </a:lnTo>
                  <a:lnTo>
                    <a:pt x="76" y="7"/>
                  </a:lnTo>
                  <a:lnTo>
                    <a:pt x="79" y="8"/>
                  </a:lnTo>
                  <a:lnTo>
                    <a:pt x="81" y="10"/>
                  </a:lnTo>
                  <a:lnTo>
                    <a:pt x="84" y="11"/>
                  </a:lnTo>
                  <a:lnTo>
                    <a:pt x="87" y="15"/>
                  </a:lnTo>
                  <a:lnTo>
                    <a:pt x="90" y="16"/>
                  </a:lnTo>
                  <a:lnTo>
                    <a:pt x="93" y="18"/>
                  </a:lnTo>
                  <a:lnTo>
                    <a:pt x="97" y="19"/>
                  </a:lnTo>
                  <a:lnTo>
                    <a:pt x="100" y="21"/>
                  </a:lnTo>
                  <a:lnTo>
                    <a:pt x="103" y="22"/>
                  </a:lnTo>
                  <a:lnTo>
                    <a:pt x="106" y="24"/>
                  </a:lnTo>
                  <a:lnTo>
                    <a:pt x="109" y="26"/>
                  </a:lnTo>
                  <a:lnTo>
                    <a:pt x="112" y="27"/>
                  </a:lnTo>
                  <a:lnTo>
                    <a:pt x="115" y="29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17" y="32"/>
                  </a:lnTo>
                  <a:lnTo>
                    <a:pt x="117" y="34"/>
                  </a:lnTo>
                  <a:lnTo>
                    <a:pt x="117" y="34"/>
                  </a:lnTo>
                  <a:lnTo>
                    <a:pt x="117" y="35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7" y="37"/>
                  </a:lnTo>
                  <a:lnTo>
                    <a:pt x="119" y="37"/>
                  </a:lnTo>
                  <a:lnTo>
                    <a:pt x="119" y="37"/>
                  </a:lnTo>
                  <a:lnTo>
                    <a:pt x="119" y="38"/>
                  </a:lnTo>
                  <a:lnTo>
                    <a:pt x="119" y="40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5"/>
                  </a:lnTo>
                  <a:lnTo>
                    <a:pt x="130" y="46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6" y="51"/>
                  </a:lnTo>
                  <a:lnTo>
                    <a:pt x="138" y="52"/>
                  </a:lnTo>
                  <a:lnTo>
                    <a:pt x="139" y="54"/>
                  </a:lnTo>
                  <a:lnTo>
                    <a:pt x="139" y="54"/>
                  </a:lnTo>
                  <a:lnTo>
                    <a:pt x="139" y="56"/>
                  </a:lnTo>
                  <a:lnTo>
                    <a:pt x="138" y="57"/>
                  </a:lnTo>
                  <a:lnTo>
                    <a:pt x="138" y="59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6" y="65"/>
                  </a:lnTo>
                  <a:lnTo>
                    <a:pt x="136" y="67"/>
                  </a:lnTo>
                  <a:lnTo>
                    <a:pt x="134" y="71"/>
                  </a:lnTo>
                  <a:lnTo>
                    <a:pt x="134" y="73"/>
                  </a:lnTo>
                  <a:lnTo>
                    <a:pt x="134" y="76"/>
                  </a:lnTo>
                  <a:lnTo>
                    <a:pt x="134" y="78"/>
                  </a:lnTo>
                  <a:lnTo>
                    <a:pt x="136" y="79"/>
                  </a:lnTo>
                  <a:lnTo>
                    <a:pt x="138" y="79"/>
                  </a:lnTo>
                  <a:lnTo>
                    <a:pt x="138" y="81"/>
                  </a:lnTo>
                  <a:lnTo>
                    <a:pt x="139" y="82"/>
                  </a:lnTo>
                  <a:lnTo>
                    <a:pt x="141" y="84"/>
                  </a:lnTo>
                  <a:lnTo>
                    <a:pt x="144" y="86"/>
                  </a:lnTo>
                  <a:lnTo>
                    <a:pt x="144" y="87"/>
                  </a:lnTo>
                  <a:lnTo>
                    <a:pt x="144" y="89"/>
                  </a:lnTo>
                  <a:lnTo>
                    <a:pt x="142" y="90"/>
                  </a:lnTo>
                  <a:lnTo>
                    <a:pt x="142" y="92"/>
                  </a:lnTo>
                  <a:lnTo>
                    <a:pt x="141" y="95"/>
                  </a:lnTo>
                  <a:lnTo>
                    <a:pt x="141" y="98"/>
                  </a:lnTo>
                  <a:lnTo>
                    <a:pt x="141" y="98"/>
                  </a:lnTo>
                  <a:lnTo>
                    <a:pt x="142" y="98"/>
                  </a:lnTo>
                  <a:lnTo>
                    <a:pt x="142" y="101"/>
                  </a:lnTo>
                  <a:lnTo>
                    <a:pt x="141" y="104"/>
                  </a:lnTo>
                  <a:lnTo>
                    <a:pt x="141" y="106"/>
                  </a:lnTo>
                  <a:lnTo>
                    <a:pt x="141" y="108"/>
                  </a:lnTo>
                  <a:lnTo>
                    <a:pt x="142" y="112"/>
                  </a:lnTo>
                  <a:lnTo>
                    <a:pt x="144" y="114"/>
                  </a:lnTo>
                  <a:lnTo>
                    <a:pt x="144" y="114"/>
                  </a:lnTo>
                  <a:lnTo>
                    <a:pt x="142" y="115"/>
                  </a:lnTo>
                  <a:lnTo>
                    <a:pt x="145" y="119"/>
                  </a:lnTo>
                  <a:lnTo>
                    <a:pt x="145" y="122"/>
                  </a:lnTo>
                  <a:lnTo>
                    <a:pt x="147" y="125"/>
                  </a:lnTo>
                  <a:lnTo>
                    <a:pt x="147" y="126"/>
                  </a:lnTo>
                  <a:lnTo>
                    <a:pt x="147" y="128"/>
                  </a:lnTo>
                  <a:lnTo>
                    <a:pt x="149" y="130"/>
                  </a:lnTo>
                  <a:lnTo>
                    <a:pt x="147" y="130"/>
                  </a:lnTo>
                  <a:lnTo>
                    <a:pt x="149" y="131"/>
                  </a:lnTo>
                  <a:lnTo>
                    <a:pt x="150" y="131"/>
                  </a:lnTo>
                  <a:lnTo>
                    <a:pt x="150" y="133"/>
                  </a:lnTo>
                  <a:lnTo>
                    <a:pt x="152" y="133"/>
                  </a:lnTo>
                  <a:lnTo>
                    <a:pt x="153" y="133"/>
                  </a:lnTo>
                  <a:lnTo>
                    <a:pt x="153" y="134"/>
                  </a:lnTo>
                  <a:lnTo>
                    <a:pt x="156" y="136"/>
                  </a:lnTo>
                  <a:lnTo>
                    <a:pt x="156" y="136"/>
                  </a:lnTo>
                  <a:lnTo>
                    <a:pt x="158" y="137"/>
                  </a:lnTo>
                  <a:lnTo>
                    <a:pt x="158" y="137"/>
                  </a:lnTo>
                  <a:lnTo>
                    <a:pt x="156" y="139"/>
                  </a:lnTo>
                  <a:lnTo>
                    <a:pt x="153" y="141"/>
                  </a:lnTo>
                  <a:lnTo>
                    <a:pt x="150" y="142"/>
                  </a:lnTo>
                  <a:lnTo>
                    <a:pt x="149" y="144"/>
                  </a:lnTo>
                  <a:lnTo>
                    <a:pt x="147" y="144"/>
                  </a:lnTo>
                  <a:lnTo>
                    <a:pt x="145" y="144"/>
                  </a:lnTo>
                  <a:lnTo>
                    <a:pt x="142" y="145"/>
                  </a:lnTo>
                  <a:lnTo>
                    <a:pt x="141" y="147"/>
                  </a:lnTo>
                  <a:lnTo>
                    <a:pt x="139" y="147"/>
                  </a:lnTo>
                  <a:lnTo>
                    <a:pt x="136" y="147"/>
                  </a:lnTo>
                  <a:lnTo>
                    <a:pt x="133" y="149"/>
                  </a:lnTo>
                  <a:lnTo>
                    <a:pt x="131" y="150"/>
                  </a:lnTo>
                  <a:lnTo>
                    <a:pt x="130" y="150"/>
                  </a:lnTo>
                  <a:lnTo>
                    <a:pt x="127" y="150"/>
                  </a:lnTo>
                  <a:lnTo>
                    <a:pt x="125" y="149"/>
                  </a:lnTo>
                  <a:lnTo>
                    <a:pt x="122" y="149"/>
                  </a:lnTo>
                  <a:lnTo>
                    <a:pt x="120" y="149"/>
                  </a:lnTo>
                  <a:lnTo>
                    <a:pt x="120" y="150"/>
                  </a:lnTo>
                  <a:lnTo>
                    <a:pt x="120" y="150"/>
                  </a:lnTo>
                  <a:lnTo>
                    <a:pt x="120" y="152"/>
                  </a:lnTo>
                  <a:lnTo>
                    <a:pt x="119" y="153"/>
                  </a:lnTo>
                  <a:lnTo>
                    <a:pt x="115" y="155"/>
                  </a:lnTo>
                  <a:lnTo>
                    <a:pt x="112" y="155"/>
                  </a:lnTo>
                  <a:lnTo>
                    <a:pt x="111" y="155"/>
                  </a:lnTo>
                  <a:lnTo>
                    <a:pt x="109" y="155"/>
                  </a:lnTo>
                  <a:lnTo>
                    <a:pt x="109" y="153"/>
                  </a:lnTo>
                  <a:lnTo>
                    <a:pt x="108" y="153"/>
                  </a:lnTo>
                  <a:lnTo>
                    <a:pt x="106" y="153"/>
                  </a:lnTo>
                  <a:lnTo>
                    <a:pt x="104" y="153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98" y="155"/>
                  </a:lnTo>
                  <a:lnTo>
                    <a:pt x="97" y="155"/>
                  </a:lnTo>
                  <a:lnTo>
                    <a:pt x="95" y="153"/>
                  </a:lnTo>
                  <a:lnTo>
                    <a:pt x="95" y="153"/>
                  </a:lnTo>
                  <a:lnTo>
                    <a:pt x="92" y="152"/>
                  </a:lnTo>
                  <a:lnTo>
                    <a:pt x="90" y="152"/>
                  </a:lnTo>
                  <a:lnTo>
                    <a:pt x="89" y="153"/>
                  </a:lnTo>
                  <a:lnTo>
                    <a:pt x="87" y="153"/>
                  </a:lnTo>
                  <a:lnTo>
                    <a:pt x="87" y="153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4" y="153"/>
                  </a:lnTo>
                  <a:lnTo>
                    <a:pt x="81" y="153"/>
                  </a:lnTo>
                  <a:lnTo>
                    <a:pt x="78" y="153"/>
                  </a:lnTo>
                  <a:lnTo>
                    <a:pt x="78" y="153"/>
                  </a:lnTo>
                  <a:lnTo>
                    <a:pt x="78" y="152"/>
                  </a:lnTo>
                  <a:lnTo>
                    <a:pt x="78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6" y="150"/>
                  </a:lnTo>
                  <a:lnTo>
                    <a:pt x="75" y="149"/>
                  </a:lnTo>
                  <a:lnTo>
                    <a:pt x="75" y="149"/>
                  </a:lnTo>
                  <a:lnTo>
                    <a:pt x="75" y="147"/>
                  </a:lnTo>
                  <a:lnTo>
                    <a:pt x="73" y="147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3" y="142"/>
                  </a:lnTo>
                  <a:lnTo>
                    <a:pt x="75" y="142"/>
                  </a:lnTo>
                  <a:lnTo>
                    <a:pt x="75" y="141"/>
                  </a:lnTo>
                  <a:lnTo>
                    <a:pt x="73" y="139"/>
                  </a:lnTo>
                  <a:lnTo>
                    <a:pt x="73" y="137"/>
                  </a:lnTo>
                  <a:lnTo>
                    <a:pt x="73" y="137"/>
                  </a:lnTo>
                  <a:lnTo>
                    <a:pt x="73" y="136"/>
                  </a:lnTo>
                  <a:lnTo>
                    <a:pt x="73" y="136"/>
                  </a:lnTo>
                  <a:lnTo>
                    <a:pt x="73" y="134"/>
                  </a:lnTo>
                  <a:lnTo>
                    <a:pt x="73" y="134"/>
                  </a:lnTo>
                  <a:lnTo>
                    <a:pt x="71" y="131"/>
                  </a:lnTo>
                  <a:lnTo>
                    <a:pt x="71" y="131"/>
                  </a:lnTo>
                  <a:lnTo>
                    <a:pt x="71" y="130"/>
                  </a:lnTo>
                  <a:lnTo>
                    <a:pt x="68" y="126"/>
                  </a:lnTo>
                  <a:lnTo>
                    <a:pt x="68" y="126"/>
                  </a:lnTo>
                  <a:lnTo>
                    <a:pt x="65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3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3" y="125"/>
                  </a:lnTo>
                  <a:lnTo>
                    <a:pt x="62" y="125"/>
                  </a:lnTo>
                  <a:lnTo>
                    <a:pt x="62" y="125"/>
                  </a:lnTo>
                  <a:lnTo>
                    <a:pt x="60" y="125"/>
                  </a:lnTo>
                  <a:lnTo>
                    <a:pt x="60" y="125"/>
                  </a:lnTo>
                  <a:lnTo>
                    <a:pt x="57" y="125"/>
                  </a:lnTo>
                  <a:lnTo>
                    <a:pt x="57" y="125"/>
                  </a:lnTo>
                  <a:lnTo>
                    <a:pt x="56" y="125"/>
                  </a:lnTo>
                  <a:lnTo>
                    <a:pt x="54" y="123"/>
                  </a:lnTo>
                  <a:lnTo>
                    <a:pt x="52" y="123"/>
                  </a:lnTo>
                  <a:lnTo>
                    <a:pt x="52" y="123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9" y="122"/>
                  </a:lnTo>
                  <a:lnTo>
                    <a:pt x="48" y="122"/>
                  </a:lnTo>
                  <a:lnTo>
                    <a:pt x="46" y="120"/>
                  </a:lnTo>
                  <a:lnTo>
                    <a:pt x="45" y="120"/>
                  </a:lnTo>
                  <a:lnTo>
                    <a:pt x="43" y="119"/>
                  </a:lnTo>
                  <a:lnTo>
                    <a:pt x="41" y="119"/>
                  </a:lnTo>
                  <a:lnTo>
                    <a:pt x="40" y="117"/>
                  </a:lnTo>
                  <a:lnTo>
                    <a:pt x="38" y="117"/>
                  </a:lnTo>
                  <a:lnTo>
                    <a:pt x="37" y="117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4" y="115"/>
                  </a:lnTo>
                  <a:lnTo>
                    <a:pt x="32" y="114"/>
                  </a:lnTo>
                  <a:lnTo>
                    <a:pt x="32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30" y="114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7" y="111"/>
                  </a:lnTo>
                  <a:lnTo>
                    <a:pt x="26" y="111"/>
                  </a:lnTo>
                  <a:lnTo>
                    <a:pt x="24" y="111"/>
                  </a:lnTo>
                  <a:lnTo>
                    <a:pt x="24" y="111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8"/>
                  </a:lnTo>
                  <a:lnTo>
                    <a:pt x="22" y="108"/>
                  </a:lnTo>
                  <a:lnTo>
                    <a:pt x="21" y="106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4"/>
                  </a:lnTo>
                  <a:lnTo>
                    <a:pt x="21" y="103"/>
                  </a:lnTo>
                  <a:lnTo>
                    <a:pt x="21" y="103"/>
                  </a:lnTo>
                  <a:lnTo>
                    <a:pt x="19" y="103"/>
                  </a:lnTo>
                  <a:lnTo>
                    <a:pt x="19" y="103"/>
                  </a:lnTo>
                  <a:lnTo>
                    <a:pt x="19" y="101"/>
                  </a:lnTo>
                  <a:lnTo>
                    <a:pt x="18" y="100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5" y="93"/>
                  </a:lnTo>
                  <a:lnTo>
                    <a:pt x="15" y="92"/>
                  </a:lnTo>
                  <a:lnTo>
                    <a:pt x="15" y="90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9"/>
                  </a:lnTo>
                  <a:lnTo>
                    <a:pt x="15" y="87"/>
                  </a:lnTo>
                  <a:lnTo>
                    <a:pt x="15" y="86"/>
                  </a:lnTo>
                  <a:lnTo>
                    <a:pt x="13" y="86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8" y="79"/>
                  </a:lnTo>
                  <a:lnTo>
                    <a:pt x="7" y="79"/>
                  </a:lnTo>
                  <a:lnTo>
                    <a:pt x="7" y="79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4" y="73"/>
                  </a:lnTo>
                  <a:lnTo>
                    <a:pt x="5" y="73"/>
                  </a:lnTo>
                  <a:lnTo>
                    <a:pt x="5" y="71"/>
                  </a:lnTo>
                  <a:lnTo>
                    <a:pt x="5" y="71"/>
                  </a:lnTo>
                  <a:lnTo>
                    <a:pt x="5" y="70"/>
                  </a:lnTo>
                  <a:lnTo>
                    <a:pt x="5" y="70"/>
                  </a:lnTo>
                  <a:lnTo>
                    <a:pt x="5" y="67"/>
                  </a:lnTo>
                  <a:lnTo>
                    <a:pt x="4" y="65"/>
                  </a:lnTo>
                  <a:lnTo>
                    <a:pt x="4" y="65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2"/>
                  </a:lnTo>
                  <a:lnTo>
                    <a:pt x="4" y="62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59"/>
                  </a:lnTo>
                  <a:lnTo>
                    <a:pt x="4" y="57"/>
                  </a:lnTo>
                  <a:lnTo>
                    <a:pt x="2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0" y="56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4" y="49"/>
                  </a:lnTo>
                  <a:lnTo>
                    <a:pt x="5" y="48"/>
                  </a:lnTo>
                  <a:lnTo>
                    <a:pt x="8" y="45"/>
                  </a:lnTo>
                  <a:lnTo>
                    <a:pt x="10" y="43"/>
                  </a:lnTo>
                  <a:lnTo>
                    <a:pt x="10" y="41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3" y="38"/>
                  </a:lnTo>
                  <a:lnTo>
                    <a:pt x="15" y="37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5" y="35"/>
                  </a:lnTo>
                  <a:lnTo>
                    <a:pt x="16" y="35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8" y="29"/>
                  </a:lnTo>
                  <a:lnTo>
                    <a:pt x="16" y="29"/>
                  </a:lnTo>
                  <a:lnTo>
                    <a:pt x="15" y="29"/>
                  </a:lnTo>
                  <a:lnTo>
                    <a:pt x="15" y="29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3" y="24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8" y="15"/>
                  </a:lnTo>
                  <a:lnTo>
                    <a:pt x="18" y="13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3" y="4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5" name="Freeform 31">
              <a:extLst>
                <a:ext uri="{FF2B5EF4-FFF2-40B4-BE49-F238E27FC236}">
                  <a16:creationId xmlns:a16="http://schemas.microsoft.com/office/drawing/2014/main" id="{9ECB3B34-B670-69DE-39B6-EE8DFE0E9F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6213" y="3694711"/>
              <a:ext cx="105258" cy="97461"/>
            </a:xfrm>
            <a:custGeom>
              <a:avLst/>
              <a:gdLst>
                <a:gd name="T0" fmla="*/ 4 w 54"/>
                <a:gd name="T1" fmla="*/ 13 h 50"/>
                <a:gd name="T2" fmla="*/ 0 w 54"/>
                <a:gd name="T3" fmla="*/ 13 h 50"/>
                <a:gd name="T4" fmla="*/ 2 w 54"/>
                <a:gd name="T5" fmla="*/ 13 h 50"/>
                <a:gd name="T6" fmla="*/ 48 w 54"/>
                <a:gd name="T7" fmla="*/ 0 h 50"/>
                <a:gd name="T8" fmla="*/ 49 w 54"/>
                <a:gd name="T9" fmla="*/ 0 h 50"/>
                <a:gd name="T10" fmla="*/ 51 w 54"/>
                <a:gd name="T11" fmla="*/ 2 h 50"/>
                <a:gd name="T12" fmla="*/ 52 w 54"/>
                <a:gd name="T13" fmla="*/ 3 h 50"/>
                <a:gd name="T14" fmla="*/ 52 w 54"/>
                <a:gd name="T15" fmla="*/ 6 h 50"/>
                <a:gd name="T16" fmla="*/ 52 w 54"/>
                <a:gd name="T17" fmla="*/ 8 h 50"/>
                <a:gd name="T18" fmla="*/ 52 w 54"/>
                <a:gd name="T19" fmla="*/ 11 h 50"/>
                <a:gd name="T20" fmla="*/ 49 w 54"/>
                <a:gd name="T21" fmla="*/ 17 h 50"/>
                <a:gd name="T22" fmla="*/ 48 w 54"/>
                <a:gd name="T23" fmla="*/ 22 h 50"/>
                <a:gd name="T24" fmla="*/ 46 w 54"/>
                <a:gd name="T25" fmla="*/ 28 h 50"/>
                <a:gd name="T26" fmla="*/ 45 w 54"/>
                <a:gd name="T27" fmla="*/ 33 h 50"/>
                <a:gd name="T28" fmla="*/ 43 w 54"/>
                <a:gd name="T29" fmla="*/ 38 h 50"/>
                <a:gd name="T30" fmla="*/ 40 w 54"/>
                <a:gd name="T31" fmla="*/ 43 h 50"/>
                <a:gd name="T32" fmla="*/ 38 w 54"/>
                <a:gd name="T33" fmla="*/ 46 h 50"/>
                <a:gd name="T34" fmla="*/ 38 w 54"/>
                <a:gd name="T35" fmla="*/ 49 h 50"/>
                <a:gd name="T36" fmla="*/ 37 w 54"/>
                <a:gd name="T37" fmla="*/ 50 h 50"/>
                <a:gd name="T38" fmla="*/ 35 w 54"/>
                <a:gd name="T39" fmla="*/ 47 h 50"/>
                <a:gd name="T40" fmla="*/ 33 w 54"/>
                <a:gd name="T41" fmla="*/ 44 h 50"/>
                <a:gd name="T42" fmla="*/ 30 w 54"/>
                <a:gd name="T43" fmla="*/ 43 h 50"/>
                <a:gd name="T44" fmla="*/ 30 w 54"/>
                <a:gd name="T45" fmla="*/ 41 h 50"/>
                <a:gd name="T46" fmla="*/ 29 w 54"/>
                <a:gd name="T47" fmla="*/ 39 h 50"/>
                <a:gd name="T48" fmla="*/ 27 w 54"/>
                <a:gd name="T49" fmla="*/ 33 h 50"/>
                <a:gd name="T50" fmla="*/ 27 w 54"/>
                <a:gd name="T51" fmla="*/ 32 h 50"/>
                <a:gd name="T52" fmla="*/ 27 w 54"/>
                <a:gd name="T53" fmla="*/ 30 h 50"/>
                <a:gd name="T54" fmla="*/ 27 w 54"/>
                <a:gd name="T55" fmla="*/ 27 h 50"/>
                <a:gd name="T56" fmla="*/ 27 w 54"/>
                <a:gd name="T57" fmla="*/ 24 h 50"/>
                <a:gd name="T58" fmla="*/ 37 w 54"/>
                <a:gd name="T59" fmla="*/ 9 h 50"/>
                <a:gd name="T60" fmla="*/ 38 w 54"/>
                <a:gd name="T61" fmla="*/ 6 h 50"/>
                <a:gd name="T62" fmla="*/ 40 w 54"/>
                <a:gd name="T63" fmla="*/ 3 h 50"/>
                <a:gd name="T64" fmla="*/ 45 w 54"/>
                <a:gd name="T65" fmla="*/ 2 h 50"/>
                <a:gd name="T66" fmla="*/ 48 w 54"/>
                <a:gd name="T6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4" h="50">
                  <a:moveTo>
                    <a:pt x="2" y="11"/>
                  </a:moveTo>
                  <a:lnTo>
                    <a:pt x="4" y="13"/>
                  </a:lnTo>
                  <a:lnTo>
                    <a:pt x="4" y="13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3"/>
                  </a:lnTo>
                  <a:lnTo>
                    <a:pt x="2" y="11"/>
                  </a:lnTo>
                  <a:close/>
                  <a:moveTo>
                    <a:pt x="48" y="0"/>
                  </a:moveTo>
                  <a:lnTo>
                    <a:pt x="49" y="0"/>
                  </a:lnTo>
                  <a:lnTo>
                    <a:pt x="49" y="0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2" y="2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4"/>
                  </a:lnTo>
                  <a:lnTo>
                    <a:pt x="49" y="17"/>
                  </a:lnTo>
                  <a:lnTo>
                    <a:pt x="49" y="19"/>
                  </a:lnTo>
                  <a:lnTo>
                    <a:pt x="48" y="22"/>
                  </a:lnTo>
                  <a:lnTo>
                    <a:pt x="48" y="24"/>
                  </a:lnTo>
                  <a:lnTo>
                    <a:pt x="46" y="28"/>
                  </a:lnTo>
                  <a:lnTo>
                    <a:pt x="46" y="32"/>
                  </a:lnTo>
                  <a:lnTo>
                    <a:pt x="45" y="33"/>
                  </a:lnTo>
                  <a:lnTo>
                    <a:pt x="45" y="35"/>
                  </a:lnTo>
                  <a:lnTo>
                    <a:pt x="43" y="38"/>
                  </a:lnTo>
                  <a:lnTo>
                    <a:pt x="40" y="39"/>
                  </a:lnTo>
                  <a:lnTo>
                    <a:pt x="40" y="43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8" y="47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2" y="43"/>
                  </a:lnTo>
                  <a:lnTo>
                    <a:pt x="30" y="43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7" y="35"/>
                  </a:lnTo>
                  <a:lnTo>
                    <a:pt x="27" y="33"/>
                  </a:lnTo>
                  <a:lnTo>
                    <a:pt x="27" y="33"/>
                  </a:lnTo>
                  <a:lnTo>
                    <a:pt x="27" y="32"/>
                  </a:lnTo>
                  <a:lnTo>
                    <a:pt x="27" y="32"/>
                  </a:lnTo>
                  <a:lnTo>
                    <a:pt x="27" y="30"/>
                  </a:lnTo>
                  <a:lnTo>
                    <a:pt x="27" y="28"/>
                  </a:lnTo>
                  <a:lnTo>
                    <a:pt x="27" y="27"/>
                  </a:lnTo>
                  <a:lnTo>
                    <a:pt x="27" y="24"/>
                  </a:lnTo>
                  <a:lnTo>
                    <a:pt x="27" y="24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5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5" y="2"/>
                  </a:lnTo>
                  <a:lnTo>
                    <a:pt x="46" y="0"/>
                  </a:lnTo>
                  <a:lnTo>
                    <a:pt x="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6" name="Freeform 32">
              <a:extLst>
                <a:ext uri="{FF2B5EF4-FFF2-40B4-BE49-F238E27FC236}">
                  <a16:creationId xmlns:a16="http://schemas.microsoft.com/office/drawing/2014/main" id="{09D2A2C9-4C9D-D36D-9FC3-ECAF107F92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4096251"/>
              <a:ext cx="40934" cy="37036"/>
            </a:xfrm>
            <a:custGeom>
              <a:avLst/>
              <a:gdLst>
                <a:gd name="T0" fmla="*/ 15 w 21"/>
                <a:gd name="T1" fmla="*/ 8 h 19"/>
                <a:gd name="T2" fmla="*/ 15 w 21"/>
                <a:gd name="T3" fmla="*/ 10 h 19"/>
                <a:gd name="T4" fmla="*/ 13 w 21"/>
                <a:gd name="T5" fmla="*/ 11 h 19"/>
                <a:gd name="T6" fmla="*/ 13 w 21"/>
                <a:gd name="T7" fmla="*/ 13 h 19"/>
                <a:gd name="T8" fmla="*/ 13 w 21"/>
                <a:gd name="T9" fmla="*/ 13 h 19"/>
                <a:gd name="T10" fmla="*/ 13 w 21"/>
                <a:gd name="T11" fmla="*/ 15 h 19"/>
                <a:gd name="T12" fmla="*/ 15 w 21"/>
                <a:gd name="T13" fmla="*/ 16 h 19"/>
                <a:gd name="T14" fmla="*/ 15 w 21"/>
                <a:gd name="T15" fmla="*/ 16 h 19"/>
                <a:gd name="T16" fmla="*/ 15 w 21"/>
                <a:gd name="T17" fmla="*/ 18 h 19"/>
                <a:gd name="T18" fmla="*/ 13 w 21"/>
                <a:gd name="T19" fmla="*/ 18 h 19"/>
                <a:gd name="T20" fmla="*/ 11 w 21"/>
                <a:gd name="T21" fmla="*/ 19 h 19"/>
                <a:gd name="T22" fmla="*/ 5 w 21"/>
                <a:gd name="T23" fmla="*/ 19 h 19"/>
                <a:gd name="T24" fmla="*/ 2 w 21"/>
                <a:gd name="T25" fmla="*/ 19 h 19"/>
                <a:gd name="T26" fmla="*/ 0 w 21"/>
                <a:gd name="T27" fmla="*/ 19 h 19"/>
                <a:gd name="T28" fmla="*/ 5 w 21"/>
                <a:gd name="T29" fmla="*/ 18 h 19"/>
                <a:gd name="T30" fmla="*/ 5 w 21"/>
                <a:gd name="T31" fmla="*/ 16 h 19"/>
                <a:gd name="T32" fmla="*/ 7 w 21"/>
                <a:gd name="T33" fmla="*/ 16 h 19"/>
                <a:gd name="T34" fmla="*/ 7 w 21"/>
                <a:gd name="T35" fmla="*/ 16 h 19"/>
                <a:gd name="T36" fmla="*/ 7 w 21"/>
                <a:gd name="T37" fmla="*/ 13 h 19"/>
                <a:gd name="T38" fmla="*/ 7 w 21"/>
                <a:gd name="T39" fmla="*/ 11 h 19"/>
                <a:gd name="T40" fmla="*/ 7 w 21"/>
                <a:gd name="T41" fmla="*/ 11 h 19"/>
                <a:gd name="T42" fmla="*/ 7 w 21"/>
                <a:gd name="T43" fmla="*/ 11 h 19"/>
                <a:gd name="T44" fmla="*/ 5 w 21"/>
                <a:gd name="T45" fmla="*/ 10 h 19"/>
                <a:gd name="T46" fmla="*/ 5 w 21"/>
                <a:gd name="T47" fmla="*/ 10 h 19"/>
                <a:gd name="T48" fmla="*/ 5 w 21"/>
                <a:gd name="T49" fmla="*/ 10 h 19"/>
                <a:gd name="T50" fmla="*/ 7 w 21"/>
                <a:gd name="T51" fmla="*/ 10 h 19"/>
                <a:gd name="T52" fmla="*/ 8 w 21"/>
                <a:gd name="T53" fmla="*/ 8 h 19"/>
                <a:gd name="T54" fmla="*/ 11 w 21"/>
                <a:gd name="T55" fmla="*/ 8 h 19"/>
                <a:gd name="T56" fmla="*/ 13 w 21"/>
                <a:gd name="T57" fmla="*/ 8 h 19"/>
                <a:gd name="T58" fmla="*/ 15 w 21"/>
                <a:gd name="T59" fmla="*/ 8 h 19"/>
                <a:gd name="T60" fmla="*/ 21 w 21"/>
                <a:gd name="T61" fmla="*/ 0 h 19"/>
                <a:gd name="T62" fmla="*/ 21 w 21"/>
                <a:gd name="T63" fmla="*/ 2 h 19"/>
                <a:gd name="T64" fmla="*/ 18 w 21"/>
                <a:gd name="T65" fmla="*/ 4 h 19"/>
                <a:gd name="T66" fmla="*/ 16 w 21"/>
                <a:gd name="T67" fmla="*/ 4 h 19"/>
                <a:gd name="T68" fmla="*/ 16 w 21"/>
                <a:gd name="T69" fmla="*/ 4 h 19"/>
                <a:gd name="T70" fmla="*/ 18 w 21"/>
                <a:gd name="T71" fmla="*/ 2 h 19"/>
                <a:gd name="T72" fmla="*/ 21 w 21"/>
                <a:gd name="T73" fmla="*/ 2 h 19"/>
                <a:gd name="T74" fmla="*/ 21 w 21"/>
                <a:gd name="T7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" h="19">
                  <a:moveTo>
                    <a:pt x="15" y="8"/>
                  </a:moveTo>
                  <a:lnTo>
                    <a:pt x="15" y="10"/>
                  </a:lnTo>
                  <a:lnTo>
                    <a:pt x="13" y="11"/>
                  </a:lnTo>
                  <a:lnTo>
                    <a:pt x="13" y="13"/>
                  </a:lnTo>
                  <a:lnTo>
                    <a:pt x="13" y="13"/>
                  </a:lnTo>
                  <a:lnTo>
                    <a:pt x="13" y="15"/>
                  </a:lnTo>
                  <a:lnTo>
                    <a:pt x="15" y="16"/>
                  </a:lnTo>
                  <a:lnTo>
                    <a:pt x="15" y="16"/>
                  </a:lnTo>
                  <a:lnTo>
                    <a:pt x="15" y="18"/>
                  </a:lnTo>
                  <a:lnTo>
                    <a:pt x="13" y="18"/>
                  </a:lnTo>
                  <a:lnTo>
                    <a:pt x="11" y="19"/>
                  </a:lnTo>
                  <a:lnTo>
                    <a:pt x="5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7" y="10"/>
                  </a:lnTo>
                  <a:lnTo>
                    <a:pt x="8" y="8"/>
                  </a:lnTo>
                  <a:lnTo>
                    <a:pt x="11" y="8"/>
                  </a:lnTo>
                  <a:lnTo>
                    <a:pt x="13" y="8"/>
                  </a:lnTo>
                  <a:lnTo>
                    <a:pt x="15" y="8"/>
                  </a:lnTo>
                  <a:close/>
                  <a:moveTo>
                    <a:pt x="21" y="0"/>
                  </a:moveTo>
                  <a:lnTo>
                    <a:pt x="21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8" y="2"/>
                  </a:lnTo>
                  <a:lnTo>
                    <a:pt x="21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7" name="Freeform 33">
              <a:extLst>
                <a:ext uri="{FF2B5EF4-FFF2-40B4-BE49-F238E27FC236}">
                  <a16:creationId xmlns:a16="http://schemas.microsoft.com/office/drawing/2014/main" id="{B4ACB806-0D42-7307-6470-EA673D2BF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88155" y="3162573"/>
              <a:ext cx="539935" cy="206617"/>
            </a:xfrm>
            <a:custGeom>
              <a:avLst/>
              <a:gdLst>
                <a:gd name="T0" fmla="*/ 135 w 277"/>
                <a:gd name="T1" fmla="*/ 0 h 106"/>
                <a:gd name="T2" fmla="*/ 149 w 277"/>
                <a:gd name="T3" fmla="*/ 7 h 106"/>
                <a:gd name="T4" fmla="*/ 164 w 277"/>
                <a:gd name="T5" fmla="*/ 15 h 106"/>
                <a:gd name="T6" fmla="*/ 205 w 277"/>
                <a:gd name="T7" fmla="*/ 19 h 106"/>
                <a:gd name="T8" fmla="*/ 227 w 277"/>
                <a:gd name="T9" fmla="*/ 11 h 106"/>
                <a:gd name="T10" fmla="*/ 239 w 277"/>
                <a:gd name="T11" fmla="*/ 11 h 106"/>
                <a:gd name="T12" fmla="*/ 247 w 277"/>
                <a:gd name="T13" fmla="*/ 10 h 106"/>
                <a:gd name="T14" fmla="*/ 255 w 277"/>
                <a:gd name="T15" fmla="*/ 16 h 106"/>
                <a:gd name="T16" fmla="*/ 260 w 277"/>
                <a:gd name="T17" fmla="*/ 21 h 106"/>
                <a:gd name="T18" fmla="*/ 260 w 277"/>
                <a:gd name="T19" fmla="*/ 32 h 106"/>
                <a:gd name="T20" fmla="*/ 271 w 277"/>
                <a:gd name="T21" fmla="*/ 37 h 106"/>
                <a:gd name="T22" fmla="*/ 272 w 277"/>
                <a:gd name="T23" fmla="*/ 41 h 106"/>
                <a:gd name="T24" fmla="*/ 266 w 277"/>
                <a:gd name="T25" fmla="*/ 48 h 106"/>
                <a:gd name="T26" fmla="*/ 268 w 277"/>
                <a:gd name="T27" fmla="*/ 54 h 106"/>
                <a:gd name="T28" fmla="*/ 271 w 277"/>
                <a:gd name="T29" fmla="*/ 63 h 106"/>
                <a:gd name="T30" fmla="*/ 268 w 277"/>
                <a:gd name="T31" fmla="*/ 70 h 106"/>
                <a:gd name="T32" fmla="*/ 272 w 277"/>
                <a:gd name="T33" fmla="*/ 76 h 106"/>
                <a:gd name="T34" fmla="*/ 276 w 277"/>
                <a:gd name="T35" fmla="*/ 84 h 106"/>
                <a:gd name="T36" fmla="*/ 269 w 277"/>
                <a:gd name="T37" fmla="*/ 87 h 106"/>
                <a:gd name="T38" fmla="*/ 265 w 277"/>
                <a:gd name="T39" fmla="*/ 81 h 106"/>
                <a:gd name="T40" fmla="*/ 252 w 277"/>
                <a:gd name="T41" fmla="*/ 81 h 106"/>
                <a:gd name="T42" fmla="*/ 239 w 277"/>
                <a:gd name="T43" fmla="*/ 82 h 106"/>
                <a:gd name="T44" fmla="*/ 225 w 277"/>
                <a:gd name="T45" fmla="*/ 86 h 106"/>
                <a:gd name="T46" fmla="*/ 198 w 277"/>
                <a:gd name="T47" fmla="*/ 92 h 106"/>
                <a:gd name="T48" fmla="*/ 181 w 277"/>
                <a:gd name="T49" fmla="*/ 89 h 106"/>
                <a:gd name="T50" fmla="*/ 164 w 277"/>
                <a:gd name="T51" fmla="*/ 92 h 106"/>
                <a:gd name="T52" fmla="*/ 159 w 277"/>
                <a:gd name="T53" fmla="*/ 100 h 106"/>
                <a:gd name="T54" fmla="*/ 151 w 277"/>
                <a:gd name="T55" fmla="*/ 106 h 106"/>
                <a:gd name="T56" fmla="*/ 153 w 277"/>
                <a:gd name="T57" fmla="*/ 90 h 106"/>
                <a:gd name="T58" fmla="*/ 143 w 277"/>
                <a:gd name="T59" fmla="*/ 93 h 106"/>
                <a:gd name="T60" fmla="*/ 119 w 277"/>
                <a:gd name="T61" fmla="*/ 98 h 106"/>
                <a:gd name="T62" fmla="*/ 96 w 277"/>
                <a:gd name="T63" fmla="*/ 98 h 106"/>
                <a:gd name="T64" fmla="*/ 71 w 277"/>
                <a:gd name="T65" fmla="*/ 95 h 106"/>
                <a:gd name="T66" fmla="*/ 58 w 277"/>
                <a:gd name="T67" fmla="*/ 100 h 106"/>
                <a:gd name="T68" fmla="*/ 47 w 277"/>
                <a:gd name="T69" fmla="*/ 92 h 106"/>
                <a:gd name="T70" fmla="*/ 34 w 277"/>
                <a:gd name="T71" fmla="*/ 90 h 106"/>
                <a:gd name="T72" fmla="*/ 34 w 277"/>
                <a:gd name="T73" fmla="*/ 89 h 106"/>
                <a:gd name="T74" fmla="*/ 23 w 277"/>
                <a:gd name="T75" fmla="*/ 86 h 106"/>
                <a:gd name="T76" fmla="*/ 22 w 277"/>
                <a:gd name="T77" fmla="*/ 78 h 106"/>
                <a:gd name="T78" fmla="*/ 17 w 277"/>
                <a:gd name="T79" fmla="*/ 68 h 106"/>
                <a:gd name="T80" fmla="*/ 9 w 277"/>
                <a:gd name="T81" fmla="*/ 63 h 106"/>
                <a:gd name="T82" fmla="*/ 14 w 277"/>
                <a:gd name="T83" fmla="*/ 63 h 106"/>
                <a:gd name="T84" fmla="*/ 19 w 277"/>
                <a:gd name="T85" fmla="*/ 62 h 106"/>
                <a:gd name="T86" fmla="*/ 19 w 277"/>
                <a:gd name="T87" fmla="*/ 54 h 106"/>
                <a:gd name="T88" fmla="*/ 15 w 277"/>
                <a:gd name="T89" fmla="*/ 48 h 106"/>
                <a:gd name="T90" fmla="*/ 6 w 277"/>
                <a:gd name="T91" fmla="*/ 43 h 106"/>
                <a:gd name="T92" fmla="*/ 23 w 277"/>
                <a:gd name="T93" fmla="*/ 29 h 106"/>
                <a:gd name="T94" fmla="*/ 31 w 277"/>
                <a:gd name="T95" fmla="*/ 27 h 106"/>
                <a:gd name="T96" fmla="*/ 49 w 277"/>
                <a:gd name="T97" fmla="*/ 29 h 106"/>
                <a:gd name="T98" fmla="*/ 60 w 277"/>
                <a:gd name="T99" fmla="*/ 24 h 106"/>
                <a:gd name="T100" fmla="*/ 50 w 277"/>
                <a:gd name="T101" fmla="*/ 16 h 106"/>
                <a:gd name="T102" fmla="*/ 93 w 277"/>
                <a:gd name="T103" fmla="*/ 8 h 106"/>
                <a:gd name="T104" fmla="*/ 23 w 277"/>
                <a:gd name="T105" fmla="*/ 0 h 106"/>
                <a:gd name="T106" fmla="*/ 31 w 277"/>
                <a:gd name="T107" fmla="*/ 2 h 106"/>
                <a:gd name="T108" fmla="*/ 49 w 277"/>
                <a:gd name="T109" fmla="*/ 16 h 106"/>
                <a:gd name="T110" fmla="*/ 26 w 277"/>
                <a:gd name="T111" fmla="*/ 19 h 106"/>
                <a:gd name="T112" fmla="*/ 8 w 277"/>
                <a:gd name="T113" fmla="*/ 34 h 106"/>
                <a:gd name="T114" fmla="*/ 9 w 277"/>
                <a:gd name="T115" fmla="*/ 26 h 106"/>
                <a:gd name="T116" fmla="*/ 9 w 277"/>
                <a:gd name="T117" fmla="*/ 19 h 106"/>
                <a:gd name="T118" fmla="*/ 14 w 277"/>
                <a:gd name="T119" fmla="*/ 11 h 106"/>
                <a:gd name="T120" fmla="*/ 9 w 277"/>
                <a:gd name="T121" fmla="*/ 5 h 106"/>
                <a:gd name="T122" fmla="*/ 17 w 277"/>
                <a:gd name="T123" fmla="*/ 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7" h="106">
                  <a:moveTo>
                    <a:pt x="3" y="32"/>
                  </a:moveTo>
                  <a:lnTo>
                    <a:pt x="4" y="34"/>
                  </a:lnTo>
                  <a:lnTo>
                    <a:pt x="4" y="34"/>
                  </a:lnTo>
                  <a:lnTo>
                    <a:pt x="1" y="35"/>
                  </a:lnTo>
                  <a:lnTo>
                    <a:pt x="0" y="34"/>
                  </a:lnTo>
                  <a:lnTo>
                    <a:pt x="1" y="34"/>
                  </a:lnTo>
                  <a:lnTo>
                    <a:pt x="3" y="32"/>
                  </a:lnTo>
                  <a:lnTo>
                    <a:pt x="3" y="32"/>
                  </a:lnTo>
                  <a:close/>
                  <a:moveTo>
                    <a:pt x="135" y="0"/>
                  </a:moveTo>
                  <a:lnTo>
                    <a:pt x="137" y="2"/>
                  </a:lnTo>
                  <a:lnTo>
                    <a:pt x="137" y="2"/>
                  </a:lnTo>
                  <a:lnTo>
                    <a:pt x="137" y="2"/>
                  </a:lnTo>
                  <a:lnTo>
                    <a:pt x="137" y="4"/>
                  </a:lnTo>
                  <a:lnTo>
                    <a:pt x="138" y="5"/>
                  </a:lnTo>
                  <a:lnTo>
                    <a:pt x="138" y="7"/>
                  </a:lnTo>
                  <a:lnTo>
                    <a:pt x="143" y="8"/>
                  </a:lnTo>
                  <a:lnTo>
                    <a:pt x="148" y="7"/>
                  </a:lnTo>
                  <a:lnTo>
                    <a:pt x="149" y="7"/>
                  </a:lnTo>
                  <a:lnTo>
                    <a:pt x="149" y="7"/>
                  </a:lnTo>
                  <a:lnTo>
                    <a:pt x="151" y="11"/>
                  </a:lnTo>
                  <a:lnTo>
                    <a:pt x="153" y="13"/>
                  </a:lnTo>
                  <a:lnTo>
                    <a:pt x="156" y="15"/>
                  </a:lnTo>
                  <a:lnTo>
                    <a:pt x="157" y="15"/>
                  </a:lnTo>
                  <a:lnTo>
                    <a:pt x="157" y="13"/>
                  </a:lnTo>
                  <a:lnTo>
                    <a:pt x="159" y="13"/>
                  </a:lnTo>
                  <a:lnTo>
                    <a:pt x="160" y="13"/>
                  </a:lnTo>
                  <a:lnTo>
                    <a:pt x="164" y="15"/>
                  </a:lnTo>
                  <a:lnTo>
                    <a:pt x="165" y="16"/>
                  </a:lnTo>
                  <a:lnTo>
                    <a:pt x="170" y="18"/>
                  </a:lnTo>
                  <a:lnTo>
                    <a:pt x="175" y="18"/>
                  </a:lnTo>
                  <a:lnTo>
                    <a:pt x="176" y="19"/>
                  </a:lnTo>
                  <a:lnTo>
                    <a:pt x="184" y="21"/>
                  </a:lnTo>
                  <a:lnTo>
                    <a:pt x="186" y="21"/>
                  </a:lnTo>
                  <a:lnTo>
                    <a:pt x="190" y="19"/>
                  </a:lnTo>
                  <a:lnTo>
                    <a:pt x="198" y="18"/>
                  </a:lnTo>
                  <a:lnTo>
                    <a:pt x="205" y="19"/>
                  </a:lnTo>
                  <a:lnTo>
                    <a:pt x="206" y="19"/>
                  </a:lnTo>
                  <a:lnTo>
                    <a:pt x="208" y="19"/>
                  </a:lnTo>
                  <a:lnTo>
                    <a:pt x="209" y="19"/>
                  </a:lnTo>
                  <a:lnTo>
                    <a:pt x="211" y="19"/>
                  </a:lnTo>
                  <a:lnTo>
                    <a:pt x="217" y="18"/>
                  </a:lnTo>
                  <a:lnTo>
                    <a:pt x="219" y="16"/>
                  </a:lnTo>
                  <a:lnTo>
                    <a:pt x="220" y="16"/>
                  </a:lnTo>
                  <a:lnTo>
                    <a:pt x="222" y="15"/>
                  </a:lnTo>
                  <a:lnTo>
                    <a:pt x="227" y="11"/>
                  </a:lnTo>
                  <a:lnTo>
                    <a:pt x="228" y="10"/>
                  </a:lnTo>
                  <a:lnTo>
                    <a:pt x="230" y="10"/>
                  </a:lnTo>
                  <a:lnTo>
                    <a:pt x="231" y="11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35" y="10"/>
                  </a:lnTo>
                  <a:lnTo>
                    <a:pt x="238" y="10"/>
                  </a:lnTo>
                  <a:lnTo>
                    <a:pt x="239" y="11"/>
                  </a:lnTo>
                  <a:lnTo>
                    <a:pt x="239" y="11"/>
                  </a:lnTo>
                  <a:lnTo>
                    <a:pt x="241" y="11"/>
                  </a:lnTo>
                  <a:lnTo>
                    <a:pt x="242" y="11"/>
                  </a:lnTo>
                  <a:lnTo>
                    <a:pt x="242" y="11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4" y="10"/>
                  </a:lnTo>
                  <a:lnTo>
                    <a:pt x="246" y="8"/>
                  </a:lnTo>
                  <a:lnTo>
                    <a:pt x="247" y="10"/>
                  </a:lnTo>
                  <a:lnTo>
                    <a:pt x="247" y="10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2" y="13"/>
                  </a:lnTo>
                  <a:lnTo>
                    <a:pt x="252" y="15"/>
                  </a:lnTo>
                  <a:lnTo>
                    <a:pt x="253" y="15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3" y="16"/>
                  </a:lnTo>
                  <a:lnTo>
                    <a:pt x="255" y="16"/>
                  </a:lnTo>
                  <a:lnTo>
                    <a:pt x="255" y="16"/>
                  </a:lnTo>
                  <a:lnTo>
                    <a:pt x="257" y="16"/>
                  </a:lnTo>
                  <a:lnTo>
                    <a:pt x="257" y="16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7" y="18"/>
                  </a:lnTo>
                  <a:lnTo>
                    <a:pt x="258" y="19"/>
                  </a:lnTo>
                  <a:lnTo>
                    <a:pt x="258" y="19"/>
                  </a:lnTo>
                  <a:lnTo>
                    <a:pt x="260" y="21"/>
                  </a:lnTo>
                  <a:lnTo>
                    <a:pt x="260" y="22"/>
                  </a:lnTo>
                  <a:lnTo>
                    <a:pt x="261" y="24"/>
                  </a:lnTo>
                  <a:lnTo>
                    <a:pt x="261" y="26"/>
                  </a:lnTo>
                  <a:lnTo>
                    <a:pt x="260" y="26"/>
                  </a:lnTo>
                  <a:lnTo>
                    <a:pt x="258" y="27"/>
                  </a:lnTo>
                  <a:lnTo>
                    <a:pt x="258" y="29"/>
                  </a:lnTo>
                  <a:lnTo>
                    <a:pt x="260" y="29"/>
                  </a:lnTo>
                  <a:lnTo>
                    <a:pt x="260" y="30"/>
                  </a:lnTo>
                  <a:lnTo>
                    <a:pt x="260" y="32"/>
                  </a:lnTo>
                  <a:lnTo>
                    <a:pt x="261" y="34"/>
                  </a:lnTo>
                  <a:lnTo>
                    <a:pt x="260" y="34"/>
                  </a:lnTo>
                  <a:lnTo>
                    <a:pt x="260" y="34"/>
                  </a:lnTo>
                  <a:lnTo>
                    <a:pt x="261" y="35"/>
                  </a:lnTo>
                  <a:lnTo>
                    <a:pt x="265" y="35"/>
                  </a:lnTo>
                  <a:lnTo>
                    <a:pt x="265" y="37"/>
                  </a:lnTo>
                  <a:lnTo>
                    <a:pt x="268" y="35"/>
                  </a:lnTo>
                  <a:lnTo>
                    <a:pt x="269" y="35"/>
                  </a:lnTo>
                  <a:lnTo>
                    <a:pt x="271" y="37"/>
                  </a:lnTo>
                  <a:lnTo>
                    <a:pt x="272" y="38"/>
                  </a:lnTo>
                  <a:lnTo>
                    <a:pt x="276" y="40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7" y="41"/>
                  </a:lnTo>
                  <a:lnTo>
                    <a:pt x="276" y="41"/>
                  </a:lnTo>
                  <a:lnTo>
                    <a:pt x="276" y="41"/>
                  </a:lnTo>
                  <a:lnTo>
                    <a:pt x="274" y="40"/>
                  </a:lnTo>
                  <a:lnTo>
                    <a:pt x="272" y="41"/>
                  </a:lnTo>
                  <a:lnTo>
                    <a:pt x="271" y="41"/>
                  </a:lnTo>
                  <a:lnTo>
                    <a:pt x="271" y="46"/>
                  </a:lnTo>
                  <a:lnTo>
                    <a:pt x="269" y="46"/>
                  </a:lnTo>
                  <a:lnTo>
                    <a:pt x="268" y="46"/>
                  </a:lnTo>
                  <a:lnTo>
                    <a:pt x="266" y="46"/>
                  </a:lnTo>
                  <a:lnTo>
                    <a:pt x="266" y="46"/>
                  </a:lnTo>
                  <a:lnTo>
                    <a:pt x="265" y="46"/>
                  </a:lnTo>
                  <a:lnTo>
                    <a:pt x="265" y="48"/>
                  </a:lnTo>
                  <a:lnTo>
                    <a:pt x="266" y="48"/>
                  </a:lnTo>
                  <a:lnTo>
                    <a:pt x="266" y="49"/>
                  </a:lnTo>
                  <a:lnTo>
                    <a:pt x="266" y="49"/>
                  </a:lnTo>
                  <a:lnTo>
                    <a:pt x="266" y="51"/>
                  </a:lnTo>
                  <a:lnTo>
                    <a:pt x="268" y="51"/>
                  </a:lnTo>
                  <a:lnTo>
                    <a:pt x="268" y="51"/>
                  </a:lnTo>
                  <a:lnTo>
                    <a:pt x="268" y="52"/>
                  </a:lnTo>
                  <a:lnTo>
                    <a:pt x="268" y="52"/>
                  </a:lnTo>
                  <a:lnTo>
                    <a:pt x="266" y="52"/>
                  </a:lnTo>
                  <a:lnTo>
                    <a:pt x="268" y="54"/>
                  </a:lnTo>
                  <a:lnTo>
                    <a:pt x="268" y="56"/>
                  </a:lnTo>
                  <a:lnTo>
                    <a:pt x="269" y="56"/>
                  </a:lnTo>
                  <a:lnTo>
                    <a:pt x="269" y="59"/>
                  </a:lnTo>
                  <a:lnTo>
                    <a:pt x="269" y="59"/>
                  </a:lnTo>
                  <a:lnTo>
                    <a:pt x="269" y="60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69" y="63"/>
                  </a:lnTo>
                  <a:lnTo>
                    <a:pt x="271" y="63"/>
                  </a:lnTo>
                  <a:lnTo>
                    <a:pt x="271" y="63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71" y="67"/>
                  </a:lnTo>
                  <a:lnTo>
                    <a:pt x="269" y="68"/>
                  </a:lnTo>
                  <a:lnTo>
                    <a:pt x="269" y="68"/>
                  </a:lnTo>
                  <a:lnTo>
                    <a:pt x="269" y="70"/>
                  </a:lnTo>
                  <a:lnTo>
                    <a:pt x="268" y="70"/>
                  </a:lnTo>
                  <a:lnTo>
                    <a:pt x="268" y="71"/>
                  </a:lnTo>
                  <a:lnTo>
                    <a:pt x="268" y="71"/>
                  </a:lnTo>
                  <a:lnTo>
                    <a:pt x="269" y="71"/>
                  </a:lnTo>
                  <a:lnTo>
                    <a:pt x="271" y="73"/>
                  </a:lnTo>
                  <a:lnTo>
                    <a:pt x="272" y="74"/>
                  </a:lnTo>
                  <a:lnTo>
                    <a:pt x="274" y="74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6"/>
                  </a:lnTo>
                  <a:lnTo>
                    <a:pt x="272" y="78"/>
                  </a:lnTo>
                  <a:lnTo>
                    <a:pt x="272" y="78"/>
                  </a:lnTo>
                  <a:lnTo>
                    <a:pt x="272" y="79"/>
                  </a:lnTo>
                  <a:lnTo>
                    <a:pt x="274" y="79"/>
                  </a:lnTo>
                  <a:lnTo>
                    <a:pt x="276" y="81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2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6" y="84"/>
                  </a:lnTo>
                  <a:lnTo>
                    <a:pt x="274" y="84"/>
                  </a:lnTo>
                  <a:lnTo>
                    <a:pt x="274" y="84"/>
                  </a:lnTo>
                  <a:lnTo>
                    <a:pt x="272" y="84"/>
                  </a:lnTo>
                  <a:lnTo>
                    <a:pt x="272" y="84"/>
                  </a:lnTo>
                  <a:lnTo>
                    <a:pt x="271" y="86"/>
                  </a:lnTo>
                  <a:lnTo>
                    <a:pt x="269" y="87"/>
                  </a:lnTo>
                  <a:lnTo>
                    <a:pt x="269" y="87"/>
                  </a:lnTo>
                  <a:lnTo>
                    <a:pt x="268" y="87"/>
                  </a:lnTo>
                  <a:lnTo>
                    <a:pt x="268" y="87"/>
                  </a:lnTo>
                  <a:lnTo>
                    <a:pt x="268" y="86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8" y="82"/>
                  </a:lnTo>
                  <a:lnTo>
                    <a:pt x="266" y="81"/>
                  </a:lnTo>
                  <a:lnTo>
                    <a:pt x="266" y="81"/>
                  </a:lnTo>
                  <a:lnTo>
                    <a:pt x="265" y="81"/>
                  </a:lnTo>
                  <a:lnTo>
                    <a:pt x="265" y="82"/>
                  </a:lnTo>
                  <a:lnTo>
                    <a:pt x="263" y="82"/>
                  </a:lnTo>
                  <a:lnTo>
                    <a:pt x="260" y="82"/>
                  </a:lnTo>
                  <a:lnTo>
                    <a:pt x="258" y="82"/>
                  </a:lnTo>
                  <a:lnTo>
                    <a:pt x="258" y="82"/>
                  </a:lnTo>
                  <a:lnTo>
                    <a:pt x="255" y="81"/>
                  </a:lnTo>
                  <a:lnTo>
                    <a:pt x="253" y="81"/>
                  </a:lnTo>
                  <a:lnTo>
                    <a:pt x="253" y="81"/>
                  </a:lnTo>
                  <a:lnTo>
                    <a:pt x="252" y="81"/>
                  </a:lnTo>
                  <a:lnTo>
                    <a:pt x="249" y="81"/>
                  </a:lnTo>
                  <a:lnTo>
                    <a:pt x="249" y="81"/>
                  </a:lnTo>
                  <a:lnTo>
                    <a:pt x="247" y="81"/>
                  </a:lnTo>
                  <a:lnTo>
                    <a:pt x="247" y="81"/>
                  </a:lnTo>
                  <a:lnTo>
                    <a:pt x="246" y="82"/>
                  </a:lnTo>
                  <a:lnTo>
                    <a:pt x="242" y="84"/>
                  </a:lnTo>
                  <a:lnTo>
                    <a:pt x="241" y="84"/>
                  </a:lnTo>
                  <a:lnTo>
                    <a:pt x="241" y="82"/>
                  </a:lnTo>
                  <a:lnTo>
                    <a:pt x="239" y="82"/>
                  </a:lnTo>
                  <a:lnTo>
                    <a:pt x="239" y="82"/>
                  </a:lnTo>
                  <a:lnTo>
                    <a:pt x="239" y="81"/>
                  </a:lnTo>
                  <a:lnTo>
                    <a:pt x="238" y="82"/>
                  </a:lnTo>
                  <a:lnTo>
                    <a:pt x="236" y="82"/>
                  </a:lnTo>
                  <a:lnTo>
                    <a:pt x="235" y="84"/>
                  </a:lnTo>
                  <a:lnTo>
                    <a:pt x="231" y="84"/>
                  </a:lnTo>
                  <a:lnTo>
                    <a:pt x="228" y="86"/>
                  </a:lnTo>
                  <a:lnTo>
                    <a:pt x="227" y="86"/>
                  </a:lnTo>
                  <a:lnTo>
                    <a:pt x="225" y="86"/>
                  </a:lnTo>
                  <a:lnTo>
                    <a:pt x="224" y="86"/>
                  </a:lnTo>
                  <a:lnTo>
                    <a:pt x="220" y="84"/>
                  </a:lnTo>
                  <a:lnTo>
                    <a:pt x="219" y="84"/>
                  </a:lnTo>
                  <a:lnTo>
                    <a:pt x="217" y="86"/>
                  </a:lnTo>
                  <a:lnTo>
                    <a:pt x="214" y="87"/>
                  </a:lnTo>
                  <a:lnTo>
                    <a:pt x="208" y="89"/>
                  </a:lnTo>
                  <a:lnTo>
                    <a:pt x="203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4" y="92"/>
                  </a:lnTo>
                  <a:lnTo>
                    <a:pt x="190" y="92"/>
                  </a:lnTo>
                  <a:lnTo>
                    <a:pt x="189" y="92"/>
                  </a:lnTo>
                  <a:lnTo>
                    <a:pt x="187" y="92"/>
                  </a:lnTo>
                  <a:lnTo>
                    <a:pt x="186" y="90"/>
                  </a:lnTo>
                  <a:lnTo>
                    <a:pt x="184" y="89"/>
                  </a:lnTo>
                  <a:lnTo>
                    <a:pt x="184" y="89"/>
                  </a:lnTo>
                  <a:lnTo>
                    <a:pt x="183" y="89"/>
                  </a:lnTo>
                  <a:lnTo>
                    <a:pt x="181" y="89"/>
                  </a:lnTo>
                  <a:lnTo>
                    <a:pt x="176" y="90"/>
                  </a:lnTo>
                  <a:lnTo>
                    <a:pt x="175" y="90"/>
                  </a:lnTo>
                  <a:lnTo>
                    <a:pt x="175" y="90"/>
                  </a:lnTo>
                  <a:lnTo>
                    <a:pt x="171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7" y="92"/>
                  </a:lnTo>
                  <a:lnTo>
                    <a:pt x="165" y="92"/>
                  </a:lnTo>
                  <a:lnTo>
                    <a:pt x="164" y="92"/>
                  </a:lnTo>
                  <a:lnTo>
                    <a:pt x="162" y="90"/>
                  </a:lnTo>
                  <a:lnTo>
                    <a:pt x="160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7" y="92"/>
                  </a:lnTo>
                  <a:lnTo>
                    <a:pt x="157" y="95"/>
                  </a:lnTo>
                  <a:lnTo>
                    <a:pt x="157" y="95"/>
                  </a:lnTo>
                  <a:lnTo>
                    <a:pt x="159" y="98"/>
                  </a:lnTo>
                  <a:lnTo>
                    <a:pt x="159" y="100"/>
                  </a:lnTo>
                  <a:lnTo>
                    <a:pt x="157" y="100"/>
                  </a:lnTo>
                  <a:lnTo>
                    <a:pt x="156" y="100"/>
                  </a:lnTo>
                  <a:lnTo>
                    <a:pt x="156" y="100"/>
                  </a:lnTo>
                  <a:lnTo>
                    <a:pt x="154" y="100"/>
                  </a:lnTo>
                  <a:lnTo>
                    <a:pt x="154" y="103"/>
                  </a:lnTo>
                  <a:lnTo>
                    <a:pt x="153" y="103"/>
                  </a:lnTo>
                  <a:lnTo>
                    <a:pt x="153" y="104"/>
                  </a:lnTo>
                  <a:lnTo>
                    <a:pt x="151" y="106"/>
                  </a:lnTo>
                  <a:lnTo>
                    <a:pt x="151" y="106"/>
                  </a:lnTo>
                  <a:lnTo>
                    <a:pt x="149" y="104"/>
                  </a:lnTo>
                  <a:lnTo>
                    <a:pt x="148" y="104"/>
                  </a:lnTo>
                  <a:lnTo>
                    <a:pt x="148" y="103"/>
                  </a:lnTo>
                  <a:lnTo>
                    <a:pt x="148" y="100"/>
                  </a:lnTo>
                  <a:lnTo>
                    <a:pt x="146" y="98"/>
                  </a:lnTo>
                  <a:lnTo>
                    <a:pt x="148" y="97"/>
                  </a:lnTo>
                  <a:lnTo>
                    <a:pt x="149" y="95"/>
                  </a:lnTo>
                  <a:lnTo>
                    <a:pt x="153" y="92"/>
                  </a:lnTo>
                  <a:lnTo>
                    <a:pt x="153" y="90"/>
                  </a:lnTo>
                  <a:lnTo>
                    <a:pt x="151" y="90"/>
                  </a:lnTo>
                  <a:lnTo>
                    <a:pt x="151" y="89"/>
                  </a:lnTo>
                  <a:lnTo>
                    <a:pt x="149" y="89"/>
                  </a:lnTo>
                  <a:lnTo>
                    <a:pt x="148" y="89"/>
                  </a:lnTo>
                  <a:lnTo>
                    <a:pt x="146" y="90"/>
                  </a:lnTo>
                  <a:lnTo>
                    <a:pt x="145" y="90"/>
                  </a:lnTo>
                  <a:lnTo>
                    <a:pt x="145" y="92"/>
                  </a:lnTo>
                  <a:lnTo>
                    <a:pt x="143" y="92"/>
                  </a:lnTo>
                  <a:lnTo>
                    <a:pt x="143" y="93"/>
                  </a:lnTo>
                  <a:lnTo>
                    <a:pt x="140" y="93"/>
                  </a:lnTo>
                  <a:lnTo>
                    <a:pt x="137" y="92"/>
                  </a:lnTo>
                  <a:lnTo>
                    <a:pt x="134" y="92"/>
                  </a:lnTo>
                  <a:lnTo>
                    <a:pt x="132" y="90"/>
                  </a:lnTo>
                  <a:lnTo>
                    <a:pt x="131" y="90"/>
                  </a:lnTo>
                  <a:lnTo>
                    <a:pt x="129" y="90"/>
                  </a:lnTo>
                  <a:lnTo>
                    <a:pt x="124" y="93"/>
                  </a:lnTo>
                  <a:lnTo>
                    <a:pt x="121" y="98"/>
                  </a:lnTo>
                  <a:lnTo>
                    <a:pt x="119" y="98"/>
                  </a:lnTo>
                  <a:lnTo>
                    <a:pt x="116" y="100"/>
                  </a:lnTo>
                  <a:lnTo>
                    <a:pt x="113" y="101"/>
                  </a:lnTo>
                  <a:lnTo>
                    <a:pt x="112" y="100"/>
                  </a:lnTo>
                  <a:lnTo>
                    <a:pt x="107" y="101"/>
                  </a:lnTo>
                  <a:lnTo>
                    <a:pt x="105" y="101"/>
                  </a:lnTo>
                  <a:lnTo>
                    <a:pt x="102" y="103"/>
                  </a:lnTo>
                  <a:lnTo>
                    <a:pt x="99" y="101"/>
                  </a:lnTo>
                  <a:lnTo>
                    <a:pt x="97" y="100"/>
                  </a:lnTo>
                  <a:lnTo>
                    <a:pt x="96" y="98"/>
                  </a:lnTo>
                  <a:lnTo>
                    <a:pt x="93" y="95"/>
                  </a:lnTo>
                  <a:lnTo>
                    <a:pt x="91" y="93"/>
                  </a:lnTo>
                  <a:lnTo>
                    <a:pt x="88" y="93"/>
                  </a:lnTo>
                  <a:lnTo>
                    <a:pt x="82" y="90"/>
                  </a:lnTo>
                  <a:lnTo>
                    <a:pt x="80" y="89"/>
                  </a:lnTo>
                  <a:lnTo>
                    <a:pt x="77" y="89"/>
                  </a:lnTo>
                  <a:lnTo>
                    <a:pt x="72" y="89"/>
                  </a:lnTo>
                  <a:lnTo>
                    <a:pt x="71" y="90"/>
                  </a:lnTo>
                  <a:lnTo>
                    <a:pt x="71" y="95"/>
                  </a:lnTo>
                  <a:lnTo>
                    <a:pt x="69" y="95"/>
                  </a:lnTo>
                  <a:lnTo>
                    <a:pt x="69" y="98"/>
                  </a:lnTo>
                  <a:lnTo>
                    <a:pt x="69" y="98"/>
                  </a:lnTo>
                  <a:lnTo>
                    <a:pt x="67" y="100"/>
                  </a:lnTo>
                  <a:lnTo>
                    <a:pt x="67" y="98"/>
                  </a:lnTo>
                  <a:lnTo>
                    <a:pt x="66" y="98"/>
                  </a:lnTo>
                  <a:lnTo>
                    <a:pt x="64" y="98"/>
                  </a:lnTo>
                  <a:lnTo>
                    <a:pt x="60" y="100"/>
                  </a:lnTo>
                  <a:lnTo>
                    <a:pt x="58" y="100"/>
                  </a:lnTo>
                  <a:lnTo>
                    <a:pt x="53" y="98"/>
                  </a:lnTo>
                  <a:lnTo>
                    <a:pt x="52" y="98"/>
                  </a:lnTo>
                  <a:lnTo>
                    <a:pt x="50" y="97"/>
                  </a:lnTo>
                  <a:lnTo>
                    <a:pt x="50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9" y="92"/>
                  </a:lnTo>
                  <a:lnTo>
                    <a:pt x="47" y="92"/>
                  </a:lnTo>
                  <a:lnTo>
                    <a:pt x="47" y="92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1" y="90"/>
                  </a:lnTo>
                  <a:lnTo>
                    <a:pt x="37" y="90"/>
                  </a:lnTo>
                  <a:lnTo>
                    <a:pt x="36" y="92"/>
                  </a:lnTo>
                  <a:lnTo>
                    <a:pt x="36" y="92"/>
                  </a:lnTo>
                  <a:lnTo>
                    <a:pt x="34" y="92"/>
                  </a:lnTo>
                  <a:lnTo>
                    <a:pt x="34" y="92"/>
                  </a:lnTo>
                  <a:lnTo>
                    <a:pt x="34" y="90"/>
                  </a:lnTo>
                  <a:lnTo>
                    <a:pt x="31" y="90"/>
                  </a:lnTo>
                  <a:lnTo>
                    <a:pt x="28" y="92"/>
                  </a:lnTo>
                  <a:lnTo>
                    <a:pt x="26" y="92"/>
                  </a:lnTo>
                  <a:lnTo>
                    <a:pt x="25" y="92"/>
                  </a:lnTo>
                  <a:lnTo>
                    <a:pt x="26" y="90"/>
                  </a:lnTo>
                  <a:lnTo>
                    <a:pt x="26" y="90"/>
                  </a:lnTo>
                  <a:lnTo>
                    <a:pt x="28" y="90"/>
                  </a:lnTo>
                  <a:lnTo>
                    <a:pt x="33" y="90"/>
                  </a:lnTo>
                  <a:lnTo>
                    <a:pt x="34" y="89"/>
                  </a:lnTo>
                  <a:lnTo>
                    <a:pt x="34" y="87"/>
                  </a:lnTo>
                  <a:lnTo>
                    <a:pt x="37" y="87"/>
                  </a:lnTo>
                  <a:lnTo>
                    <a:pt x="37" y="86"/>
                  </a:lnTo>
                  <a:lnTo>
                    <a:pt x="36" y="86"/>
                  </a:lnTo>
                  <a:lnTo>
                    <a:pt x="28" y="87"/>
                  </a:lnTo>
                  <a:lnTo>
                    <a:pt x="25" y="86"/>
                  </a:lnTo>
                  <a:lnTo>
                    <a:pt x="23" y="87"/>
                  </a:lnTo>
                  <a:lnTo>
                    <a:pt x="23" y="87"/>
                  </a:lnTo>
                  <a:lnTo>
                    <a:pt x="23" y="86"/>
                  </a:lnTo>
                  <a:lnTo>
                    <a:pt x="23" y="84"/>
                  </a:lnTo>
                  <a:lnTo>
                    <a:pt x="25" y="84"/>
                  </a:lnTo>
                  <a:lnTo>
                    <a:pt x="26" y="84"/>
                  </a:lnTo>
                  <a:lnTo>
                    <a:pt x="26" y="82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3" y="81"/>
                  </a:lnTo>
                  <a:lnTo>
                    <a:pt x="22" y="81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0" y="76"/>
                  </a:lnTo>
                  <a:lnTo>
                    <a:pt x="20" y="74"/>
                  </a:lnTo>
                  <a:lnTo>
                    <a:pt x="22" y="74"/>
                  </a:lnTo>
                  <a:lnTo>
                    <a:pt x="23" y="71"/>
                  </a:lnTo>
                  <a:lnTo>
                    <a:pt x="22" y="70"/>
                  </a:lnTo>
                  <a:lnTo>
                    <a:pt x="22" y="70"/>
                  </a:lnTo>
                  <a:lnTo>
                    <a:pt x="19" y="68"/>
                  </a:lnTo>
                  <a:lnTo>
                    <a:pt x="17" y="68"/>
                  </a:lnTo>
                  <a:lnTo>
                    <a:pt x="17" y="68"/>
                  </a:lnTo>
                  <a:lnTo>
                    <a:pt x="14" y="67"/>
                  </a:lnTo>
                  <a:lnTo>
                    <a:pt x="14" y="67"/>
                  </a:lnTo>
                  <a:lnTo>
                    <a:pt x="12" y="67"/>
                  </a:lnTo>
                  <a:lnTo>
                    <a:pt x="12" y="67"/>
                  </a:lnTo>
                  <a:lnTo>
                    <a:pt x="11" y="67"/>
                  </a:lnTo>
                  <a:lnTo>
                    <a:pt x="9" y="67"/>
                  </a:lnTo>
                  <a:lnTo>
                    <a:pt x="9" y="65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2" y="59"/>
                  </a:lnTo>
                  <a:lnTo>
                    <a:pt x="14" y="60"/>
                  </a:lnTo>
                  <a:lnTo>
                    <a:pt x="14" y="6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5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7" y="63"/>
                  </a:lnTo>
                  <a:lnTo>
                    <a:pt x="20" y="63"/>
                  </a:lnTo>
                  <a:lnTo>
                    <a:pt x="22" y="62"/>
                  </a:lnTo>
                  <a:lnTo>
                    <a:pt x="19" y="62"/>
                  </a:lnTo>
                  <a:lnTo>
                    <a:pt x="17" y="62"/>
                  </a:lnTo>
                  <a:lnTo>
                    <a:pt x="17" y="60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9"/>
                  </a:lnTo>
                  <a:lnTo>
                    <a:pt x="15" y="57"/>
                  </a:lnTo>
                  <a:lnTo>
                    <a:pt x="17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19" y="54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7" y="51"/>
                  </a:lnTo>
                  <a:lnTo>
                    <a:pt x="15" y="49"/>
                  </a:lnTo>
                  <a:lnTo>
                    <a:pt x="14" y="48"/>
                  </a:lnTo>
                  <a:lnTo>
                    <a:pt x="15" y="48"/>
                  </a:lnTo>
                  <a:lnTo>
                    <a:pt x="17" y="46"/>
                  </a:lnTo>
                  <a:lnTo>
                    <a:pt x="19" y="45"/>
                  </a:lnTo>
                  <a:lnTo>
                    <a:pt x="17" y="45"/>
                  </a:lnTo>
                  <a:lnTo>
                    <a:pt x="17" y="43"/>
                  </a:lnTo>
                  <a:lnTo>
                    <a:pt x="12" y="45"/>
                  </a:lnTo>
                  <a:lnTo>
                    <a:pt x="9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6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7"/>
                  </a:lnTo>
                  <a:lnTo>
                    <a:pt x="9" y="35"/>
                  </a:lnTo>
                  <a:lnTo>
                    <a:pt x="12" y="34"/>
                  </a:lnTo>
                  <a:lnTo>
                    <a:pt x="15" y="29"/>
                  </a:lnTo>
                  <a:lnTo>
                    <a:pt x="19" y="29"/>
                  </a:lnTo>
                  <a:lnTo>
                    <a:pt x="20" y="29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30"/>
                  </a:lnTo>
                  <a:lnTo>
                    <a:pt x="26" y="30"/>
                  </a:lnTo>
                  <a:lnTo>
                    <a:pt x="30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29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7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7" y="29"/>
                  </a:lnTo>
                  <a:lnTo>
                    <a:pt x="42" y="30"/>
                  </a:lnTo>
                  <a:lnTo>
                    <a:pt x="44" y="29"/>
                  </a:lnTo>
                  <a:lnTo>
                    <a:pt x="49" y="29"/>
                  </a:lnTo>
                  <a:lnTo>
                    <a:pt x="49" y="29"/>
                  </a:lnTo>
                  <a:lnTo>
                    <a:pt x="47" y="29"/>
                  </a:lnTo>
                  <a:lnTo>
                    <a:pt x="47" y="27"/>
                  </a:lnTo>
                  <a:lnTo>
                    <a:pt x="45" y="27"/>
                  </a:lnTo>
                  <a:lnTo>
                    <a:pt x="45" y="27"/>
                  </a:lnTo>
                  <a:lnTo>
                    <a:pt x="47" y="26"/>
                  </a:lnTo>
                  <a:lnTo>
                    <a:pt x="49" y="26"/>
                  </a:lnTo>
                  <a:lnTo>
                    <a:pt x="55" y="24"/>
                  </a:lnTo>
                  <a:lnTo>
                    <a:pt x="60" y="24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53" y="22"/>
                  </a:lnTo>
                  <a:lnTo>
                    <a:pt x="52" y="22"/>
                  </a:lnTo>
                  <a:lnTo>
                    <a:pt x="50" y="21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49" y="18"/>
                  </a:lnTo>
                  <a:lnTo>
                    <a:pt x="50" y="16"/>
                  </a:lnTo>
                  <a:lnTo>
                    <a:pt x="50" y="15"/>
                  </a:lnTo>
                  <a:lnTo>
                    <a:pt x="53" y="15"/>
                  </a:lnTo>
                  <a:lnTo>
                    <a:pt x="61" y="16"/>
                  </a:lnTo>
                  <a:lnTo>
                    <a:pt x="67" y="16"/>
                  </a:lnTo>
                  <a:lnTo>
                    <a:pt x="74" y="18"/>
                  </a:lnTo>
                  <a:lnTo>
                    <a:pt x="80" y="18"/>
                  </a:lnTo>
                  <a:lnTo>
                    <a:pt x="82" y="16"/>
                  </a:lnTo>
                  <a:lnTo>
                    <a:pt x="83" y="13"/>
                  </a:lnTo>
                  <a:lnTo>
                    <a:pt x="93" y="8"/>
                  </a:lnTo>
                  <a:lnTo>
                    <a:pt x="96" y="7"/>
                  </a:lnTo>
                  <a:lnTo>
                    <a:pt x="99" y="5"/>
                  </a:lnTo>
                  <a:lnTo>
                    <a:pt x="105" y="4"/>
                  </a:lnTo>
                  <a:lnTo>
                    <a:pt x="110" y="2"/>
                  </a:lnTo>
                  <a:lnTo>
                    <a:pt x="112" y="2"/>
                  </a:lnTo>
                  <a:lnTo>
                    <a:pt x="123" y="2"/>
                  </a:lnTo>
                  <a:lnTo>
                    <a:pt x="131" y="2"/>
                  </a:lnTo>
                  <a:lnTo>
                    <a:pt x="135" y="0"/>
                  </a:lnTo>
                  <a:close/>
                  <a:moveTo>
                    <a:pt x="23" y="0"/>
                  </a:moveTo>
                  <a:lnTo>
                    <a:pt x="23" y="0"/>
                  </a:lnTo>
                  <a:lnTo>
                    <a:pt x="25" y="2"/>
                  </a:lnTo>
                  <a:lnTo>
                    <a:pt x="26" y="4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4" y="2"/>
                  </a:lnTo>
                  <a:lnTo>
                    <a:pt x="33" y="5"/>
                  </a:lnTo>
                  <a:lnTo>
                    <a:pt x="34" y="7"/>
                  </a:lnTo>
                  <a:lnTo>
                    <a:pt x="36" y="10"/>
                  </a:lnTo>
                  <a:lnTo>
                    <a:pt x="39" y="11"/>
                  </a:lnTo>
                  <a:lnTo>
                    <a:pt x="47" y="15"/>
                  </a:lnTo>
                  <a:lnTo>
                    <a:pt x="49" y="15"/>
                  </a:lnTo>
                  <a:lnTo>
                    <a:pt x="49" y="16"/>
                  </a:lnTo>
                  <a:lnTo>
                    <a:pt x="49" y="18"/>
                  </a:lnTo>
                  <a:lnTo>
                    <a:pt x="47" y="19"/>
                  </a:lnTo>
                  <a:lnTo>
                    <a:pt x="45" y="19"/>
                  </a:lnTo>
                  <a:lnTo>
                    <a:pt x="37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3" y="19"/>
                  </a:lnTo>
                  <a:lnTo>
                    <a:pt x="30" y="19"/>
                  </a:lnTo>
                  <a:lnTo>
                    <a:pt x="26" y="19"/>
                  </a:lnTo>
                  <a:lnTo>
                    <a:pt x="25" y="22"/>
                  </a:lnTo>
                  <a:lnTo>
                    <a:pt x="23" y="24"/>
                  </a:lnTo>
                  <a:lnTo>
                    <a:pt x="19" y="27"/>
                  </a:lnTo>
                  <a:lnTo>
                    <a:pt x="15" y="27"/>
                  </a:lnTo>
                  <a:lnTo>
                    <a:pt x="11" y="32"/>
                  </a:lnTo>
                  <a:lnTo>
                    <a:pt x="9" y="34"/>
                  </a:lnTo>
                  <a:lnTo>
                    <a:pt x="9" y="35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9" y="29"/>
                  </a:lnTo>
                  <a:lnTo>
                    <a:pt x="11" y="29"/>
                  </a:lnTo>
                  <a:lnTo>
                    <a:pt x="15" y="27"/>
                  </a:lnTo>
                  <a:lnTo>
                    <a:pt x="15" y="26"/>
                  </a:lnTo>
                  <a:lnTo>
                    <a:pt x="12" y="26"/>
                  </a:lnTo>
                  <a:lnTo>
                    <a:pt x="9" y="26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9" y="19"/>
                  </a:lnTo>
                  <a:lnTo>
                    <a:pt x="9" y="19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11" y="7"/>
                  </a:lnTo>
                  <a:lnTo>
                    <a:pt x="9" y="7"/>
                  </a:lnTo>
                  <a:lnTo>
                    <a:pt x="9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12" y="5"/>
                  </a:lnTo>
                  <a:lnTo>
                    <a:pt x="12" y="5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8" name="Freeform 34">
              <a:extLst>
                <a:ext uri="{FF2B5EF4-FFF2-40B4-BE49-F238E27FC236}">
                  <a16:creationId xmlns:a16="http://schemas.microsoft.com/office/drawing/2014/main" id="{F5489346-5932-1AA4-67BD-4085DDA194D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65517" y="4942213"/>
              <a:ext cx="42883" cy="81867"/>
            </a:xfrm>
            <a:custGeom>
              <a:avLst/>
              <a:gdLst>
                <a:gd name="T0" fmla="*/ 8 w 22"/>
                <a:gd name="T1" fmla="*/ 41 h 42"/>
                <a:gd name="T2" fmla="*/ 8 w 22"/>
                <a:gd name="T3" fmla="*/ 42 h 42"/>
                <a:gd name="T4" fmla="*/ 6 w 22"/>
                <a:gd name="T5" fmla="*/ 42 h 42"/>
                <a:gd name="T6" fmla="*/ 6 w 22"/>
                <a:gd name="T7" fmla="*/ 42 h 42"/>
                <a:gd name="T8" fmla="*/ 8 w 22"/>
                <a:gd name="T9" fmla="*/ 41 h 42"/>
                <a:gd name="T10" fmla="*/ 8 w 22"/>
                <a:gd name="T11" fmla="*/ 41 h 42"/>
                <a:gd name="T12" fmla="*/ 2 w 22"/>
                <a:gd name="T13" fmla="*/ 37 h 42"/>
                <a:gd name="T14" fmla="*/ 2 w 22"/>
                <a:gd name="T15" fmla="*/ 37 h 42"/>
                <a:gd name="T16" fmla="*/ 2 w 22"/>
                <a:gd name="T17" fmla="*/ 37 h 42"/>
                <a:gd name="T18" fmla="*/ 3 w 22"/>
                <a:gd name="T19" fmla="*/ 37 h 42"/>
                <a:gd name="T20" fmla="*/ 3 w 22"/>
                <a:gd name="T21" fmla="*/ 39 h 42"/>
                <a:gd name="T22" fmla="*/ 3 w 22"/>
                <a:gd name="T23" fmla="*/ 39 h 42"/>
                <a:gd name="T24" fmla="*/ 3 w 22"/>
                <a:gd name="T25" fmla="*/ 39 h 42"/>
                <a:gd name="T26" fmla="*/ 3 w 22"/>
                <a:gd name="T27" fmla="*/ 39 h 42"/>
                <a:gd name="T28" fmla="*/ 5 w 22"/>
                <a:gd name="T29" fmla="*/ 39 h 42"/>
                <a:gd name="T30" fmla="*/ 5 w 22"/>
                <a:gd name="T31" fmla="*/ 37 h 42"/>
                <a:gd name="T32" fmla="*/ 5 w 22"/>
                <a:gd name="T33" fmla="*/ 39 h 42"/>
                <a:gd name="T34" fmla="*/ 3 w 22"/>
                <a:gd name="T35" fmla="*/ 41 h 42"/>
                <a:gd name="T36" fmla="*/ 3 w 22"/>
                <a:gd name="T37" fmla="*/ 39 h 42"/>
                <a:gd name="T38" fmla="*/ 2 w 22"/>
                <a:gd name="T39" fmla="*/ 39 h 42"/>
                <a:gd name="T40" fmla="*/ 0 w 22"/>
                <a:gd name="T41" fmla="*/ 37 h 42"/>
                <a:gd name="T42" fmla="*/ 2 w 22"/>
                <a:gd name="T43" fmla="*/ 37 h 42"/>
                <a:gd name="T44" fmla="*/ 21 w 22"/>
                <a:gd name="T45" fmla="*/ 0 h 42"/>
                <a:gd name="T46" fmla="*/ 22 w 22"/>
                <a:gd name="T47" fmla="*/ 0 h 42"/>
                <a:gd name="T48" fmla="*/ 22 w 22"/>
                <a:gd name="T49" fmla="*/ 1 h 42"/>
                <a:gd name="T50" fmla="*/ 21 w 22"/>
                <a:gd name="T51" fmla="*/ 1 h 42"/>
                <a:gd name="T52" fmla="*/ 21 w 22"/>
                <a:gd name="T53" fmla="*/ 1 h 42"/>
                <a:gd name="T54" fmla="*/ 21 w 22"/>
                <a:gd name="T55" fmla="*/ 1 h 42"/>
                <a:gd name="T56" fmla="*/ 19 w 22"/>
                <a:gd name="T57" fmla="*/ 1 h 42"/>
                <a:gd name="T58" fmla="*/ 19 w 22"/>
                <a:gd name="T59" fmla="*/ 1 h 42"/>
                <a:gd name="T60" fmla="*/ 21 w 22"/>
                <a:gd name="T61" fmla="*/ 0 h 42"/>
                <a:gd name="T62" fmla="*/ 21 w 22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" h="42">
                  <a:moveTo>
                    <a:pt x="8" y="41"/>
                  </a:moveTo>
                  <a:lnTo>
                    <a:pt x="8" y="42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8" y="41"/>
                  </a:lnTo>
                  <a:lnTo>
                    <a:pt x="8" y="41"/>
                  </a:lnTo>
                  <a:close/>
                  <a:moveTo>
                    <a:pt x="2" y="37"/>
                  </a:moveTo>
                  <a:lnTo>
                    <a:pt x="2" y="37"/>
                  </a:lnTo>
                  <a:lnTo>
                    <a:pt x="2" y="37"/>
                  </a:lnTo>
                  <a:lnTo>
                    <a:pt x="3" y="37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3" y="39"/>
                  </a:lnTo>
                  <a:lnTo>
                    <a:pt x="5" y="39"/>
                  </a:lnTo>
                  <a:lnTo>
                    <a:pt x="5" y="37"/>
                  </a:lnTo>
                  <a:lnTo>
                    <a:pt x="5" y="39"/>
                  </a:lnTo>
                  <a:lnTo>
                    <a:pt x="3" y="41"/>
                  </a:lnTo>
                  <a:lnTo>
                    <a:pt x="3" y="39"/>
                  </a:lnTo>
                  <a:lnTo>
                    <a:pt x="2" y="39"/>
                  </a:lnTo>
                  <a:lnTo>
                    <a:pt x="0" y="37"/>
                  </a:lnTo>
                  <a:lnTo>
                    <a:pt x="2" y="37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1" y="0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39" name="Freeform 35">
              <a:extLst>
                <a:ext uri="{FF2B5EF4-FFF2-40B4-BE49-F238E27FC236}">
                  <a16:creationId xmlns:a16="http://schemas.microsoft.com/office/drawing/2014/main" id="{C087FC13-CA7F-F921-F040-172466EEE3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77459" y="3320461"/>
              <a:ext cx="113055" cy="224161"/>
            </a:xfrm>
            <a:custGeom>
              <a:avLst/>
              <a:gdLst>
                <a:gd name="T0" fmla="*/ 50 w 58"/>
                <a:gd name="T1" fmla="*/ 58 h 115"/>
                <a:gd name="T2" fmla="*/ 49 w 58"/>
                <a:gd name="T3" fmla="*/ 60 h 115"/>
                <a:gd name="T4" fmla="*/ 47 w 58"/>
                <a:gd name="T5" fmla="*/ 60 h 115"/>
                <a:gd name="T6" fmla="*/ 46 w 58"/>
                <a:gd name="T7" fmla="*/ 58 h 115"/>
                <a:gd name="T8" fmla="*/ 49 w 58"/>
                <a:gd name="T9" fmla="*/ 57 h 115"/>
                <a:gd name="T10" fmla="*/ 53 w 58"/>
                <a:gd name="T11" fmla="*/ 42 h 115"/>
                <a:gd name="T12" fmla="*/ 53 w 58"/>
                <a:gd name="T13" fmla="*/ 41 h 115"/>
                <a:gd name="T14" fmla="*/ 33 w 58"/>
                <a:gd name="T15" fmla="*/ 0 h 115"/>
                <a:gd name="T16" fmla="*/ 33 w 58"/>
                <a:gd name="T17" fmla="*/ 3 h 115"/>
                <a:gd name="T18" fmla="*/ 33 w 58"/>
                <a:gd name="T19" fmla="*/ 1 h 115"/>
                <a:gd name="T20" fmla="*/ 38 w 58"/>
                <a:gd name="T21" fmla="*/ 1 h 115"/>
                <a:gd name="T22" fmla="*/ 39 w 58"/>
                <a:gd name="T23" fmla="*/ 9 h 115"/>
                <a:gd name="T24" fmla="*/ 44 w 58"/>
                <a:gd name="T25" fmla="*/ 8 h 115"/>
                <a:gd name="T26" fmla="*/ 50 w 58"/>
                <a:gd name="T27" fmla="*/ 5 h 115"/>
                <a:gd name="T28" fmla="*/ 50 w 58"/>
                <a:gd name="T29" fmla="*/ 8 h 115"/>
                <a:gd name="T30" fmla="*/ 44 w 58"/>
                <a:gd name="T31" fmla="*/ 16 h 115"/>
                <a:gd name="T32" fmla="*/ 42 w 58"/>
                <a:gd name="T33" fmla="*/ 19 h 115"/>
                <a:gd name="T34" fmla="*/ 46 w 58"/>
                <a:gd name="T35" fmla="*/ 25 h 115"/>
                <a:gd name="T36" fmla="*/ 50 w 58"/>
                <a:gd name="T37" fmla="*/ 30 h 115"/>
                <a:gd name="T38" fmla="*/ 52 w 58"/>
                <a:gd name="T39" fmla="*/ 34 h 115"/>
                <a:gd name="T40" fmla="*/ 46 w 58"/>
                <a:gd name="T41" fmla="*/ 44 h 115"/>
                <a:gd name="T42" fmla="*/ 38 w 58"/>
                <a:gd name="T43" fmla="*/ 50 h 115"/>
                <a:gd name="T44" fmla="*/ 36 w 58"/>
                <a:gd name="T45" fmla="*/ 53 h 115"/>
                <a:gd name="T46" fmla="*/ 42 w 58"/>
                <a:gd name="T47" fmla="*/ 60 h 115"/>
                <a:gd name="T48" fmla="*/ 46 w 58"/>
                <a:gd name="T49" fmla="*/ 63 h 115"/>
                <a:gd name="T50" fmla="*/ 49 w 58"/>
                <a:gd name="T51" fmla="*/ 61 h 115"/>
                <a:gd name="T52" fmla="*/ 53 w 58"/>
                <a:gd name="T53" fmla="*/ 66 h 115"/>
                <a:gd name="T54" fmla="*/ 52 w 58"/>
                <a:gd name="T55" fmla="*/ 66 h 115"/>
                <a:gd name="T56" fmla="*/ 55 w 58"/>
                <a:gd name="T57" fmla="*/ 68 h 115"/>
                <a:gd name="T58" fmla="*/ 57 w 58"/>
                <a:gd name="T59" fmla="*/ 71 h 115"/>
                <a:gd name="T60" fmla="*/ 57 w 58"/>
                <a:gd name="T61" fmla="*/ 77 h 115"/>
                <a:gd name="T62" fmla="*/ 57 w 58"/>
                <a:gd name="T63" fmla="*/ 80 h 115"/>
                <a:gd name="T64" fmla="*/ 50 w 58"/>
                <a:gd name="T65" fmla="*/ 83 h 115"/>
                <a:gd name="T66" fmla="*/ 46 w 58"/>
                <a:gd name="T67" fmla="*/ 86 h 115"/>
                <a:gd name="T68" fmla="*/ 42 w 58"/>
                <a:gd name="T69" fmla="*/ 90 h 115"/>
                <a:gd name="T70" fmla="*/ 39 w 58"/>
                <a:gd name="T71" fmla="*/ 91 h 115"/>
                <a:gd name="T72" fmla="*/ 38 w 58"/>
                <a:gd name="T73" fmla="*/ 96 h 115"/>
                <a:gd name="T74" fmla="*/ 39 w 58"/>
                <a:gd name="T75" fmla="*/ 104 h 115"/>
                <a:gd name="T76" fmla="*/ 38 w 58"/>
                <a:gd name="T77" fmla="*/ 109 h 115"/>
                <a:gd name="T78" fmla="*/ 35 w 58"/>
                <a:gd name="T79" fmla="*/ 112 h 115"/>
                <a:gd name="T80" fmla="*/ 28 w 58"/>
                <a:gd name="T81" fmla="*/ 115 h 115"/>
                <a:gd name="T82" fmla="*/ 27 w 58"/>
                <a:gd name="T83" fmla="*/ 105 h 115"/>
                <a:gd name="T84" fmla="*/ 24 w 58"/>
                <a:gd name="T85" fmla="*/ 93 h 115"/>
                <a:gd name="T86" fmla="*/ 20 w 58"/>
                <a:gd name="T87" fmla="*/ 85 h 115"/>
                <a:gd name="T88" fmla="*/ 14 w 58"/>
                <a:gd name="T89" fmla="*/ 80 h 115"/>
                <a:gd name="T90" fmla="*/ 9 w 58"/>
                <a:gd name="T91" fmla="*/ 72 h 115"/>
                <a:gd name="T92" fmla="*/ 5 w 58"/>
                <a:gd name="T93" fmla="*/ 68 h 115"/>
                <a:gd name="T94" fmla="*/ 1 w 58"/>
                <a:gd name="T95" fmla="*/ 64 h 115"/>
                <a:gd name="T96" fmla="*/ 0 w 58"/>
                <a:gd name="T97" fmla="*/ 58 h 115"/>
                <a:gd name="T98" fmla="*/ 0 w 58"/>
                <a:gd name="T99" fmla="*/ 53 h 115"/>
                <a:gd name="T100" fmla="*/ 6 w 58"/>
                <a:gd name="T101" fmla="*/ 47 h 115"/>
                <a:gd name="T102" fmla="*/ 9 w 58"/>
                <a:gd name="T103" fmla="*/ 44 h 115"/>
                <a:gd name="T104" fmla="*/ 11 w 58"/>
                <a:gd name="T105" fmla="*/ 39 h 115"/>
                <a:gd name="T106" fmla="*/ 11 w 58"/>
                <a:gd name="T107" fmla="*/ 33 h 115"/>
                <a:gd name="T108" fmla="*/ 11 w 58"/>
                <a:gd name="T109" fmla="*/ 28 h 115"/>
                <a:gd name="T110" fmla="*/ 9 w 58"/>
                <a:gd name="T111" fmla="*/ 23 h 115"/>
                <a:gd name="T112" fmla="*/ 11 w 58"/>
                <a:gd name="T113" fmla="*/ 16 h 115"/>
                <a:gd name="T114" fmla="*/ 9 w 58"/>
                <a:gd name="T115" fmla="*/ 14 h 115"/>
                <a:gd name="T116" fmla="*/ 12 w 58"/>
                <a:gd name="T117" fmla="*/ 11 h 115"/>
                <a:gd name="T118" fmla="*/ 16 w 58"/>
                <a:gd name="T119" fmla="*/ 8 h 115"/>
                <a:gd name="T120" fmla="*/ 19 w 58"/>
                <a:gd name="T121" fmla="*/ 6 h 115"/>
                <a:gd name="T122" fmla="*/ 31 w 58"/>
                <a:gd name="T12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" h="115">
                  <a:moveTo>
                    <a:pt x="49" y="57"/>
                  </a:move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6" y="57"/>
                  </a:lnTo>
                  <a:lnTo>
                    <a:pt x="46" y="57"/>
                  </a:lnTo>
                  <a:lnTo>
                    <a:pt x="49" y="57"/>
                  </a:lnTo>
                  <a:close/>
                  <a:moveTo>
                    <a:pt x="53" y="41"/>
                  </a:moveTo>
                  <a:lnTo>
                    <a:pt x="53" y="42"/>
                  </a:lnTo>
                  <a:lnTo>
                    <a:pt x="53" y="42"/>
                  </a:lnTo>
                  <a:lnTo>
                    <a:pt x="52" y="44"/>
                  </a:lnTo>
                  <a:lnTo>
                    <a:pt x="52" y="42"/>
                  </a:lnTo>
                  <a:lnTo>
                    <a:pt x="53" y="41"/>
                  </a:lnTo>
                  <a:close/>
                  <a:moveTo>
                    <a:pt x="31" y="0"/>
                  </a:moveTo>
                  <a:lnTo>
                    <a:pt x="31" y="0"/>
                  </a:lnTo>
                  <a:lnTo>
                    <a:pt x="33" y="0"/>
                  </a:lnTo>
                  <a:lnTo>
                    <a:pt x="33" y="1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6" y="1"/>
                  </a:lnTo>
                  <a:lnTo>
                    <a:pt x="38" y="1"/>
                  </a:lnTo>
                  <a:lnTo>
                    <a:pt x="38" y="5"/>
                  </a:lnTo>
                  <a:lnTo>
                    <a:pt x="41" y="8"/>
                  </a:lnTo>
                  <a:lnTo>
                    <a:pt x="39" y="9"/>
                  </a:lnTo>
                  <a:lnTo>
                    <a:pt x="41" y="9"/>
                  </a:lnTo>
                  <a:lnTo>
                    <a:pt x="42" y="9"/>
                  </a:lnTo>
                  <a:lnTo>
                    <a:pt x="44" y="8"/>
                  </a:lnTo>
                  <a:lnTo>
                    <a:pt x="46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0" y="8"/>
                  </a:lnTo>
                  <a:lnTo>
                    <a:pt x="49" y="9"/>
                  </a:lnTo>
                  <a:lnTo>
                    <a:pt x="47" y="14"/>
                  </a:lnTo>
                  <a:lnTo>
                    <a:pt x="44" y="16"/>
                  </a:lnTo>
                  <a:lnTo>
                    <a:pt x="42" y="17"/>
                  </a:lnTo>
                  <a:lnTo>
                    <a:pt x="42" y="17"/>
                  </a:lnTo>
                  <a:lnTo>
                    <a:pt x="42" y="19"/>
                  </a:lnTo>
                  <a:lnTo>
                    <a:pt x="42" y="22"/>
                  </a:lnTo>
                  <a:lnTo>
                    <a:pt x="44" y="23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0" y="31"/>
                  </a:lnTo>
                  <a:lnTo>
                    <a:pt x="50" y="33"/>
                  </a:lnTo>
                  <a:lnTo>
                    <a:pt x="52" y="34"/>
                  </a:lnTo>
                  <a:lnTo>
                    <a:pt x="49" y="38"/>
                  </a:lnTo>
                  <a:lnTo>
                    <a:pt x="47" y="41"/>
                  </a:lnTo>
                  <a:lnTo>
                    <a:pt x="46" y="44"/>
                  </a:lnTo>
                  <a:lnTo>
                    <a:pt x="42" y="45"/>
                  </a:lnTo>
                  <a:lnTo>
                    <a:pt x="38" y="49"/>
                  </a:lnTo>
                  <a:lnTo>
                    <a:pt x="38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8" y="57"/>
                  </a:lnTo>
                  <a:lnTo>
                    <a:pt x="39" y="60"/>
                  </a:lnTo>
                  <a:lnTo>
                    <a:pt x="42" y="60"/>
                  </a:lnTo>
                  <a:lnTo>
                    <a:pt x="46" y="60"/>
                  </a:lnTo>
                  <a:lnTo>
                    <a:pt x="46" y="61"/>
                  </a:lnTo>
                  <a:lnTo>
                    <a:pt x="46" y="63"/>
                  </a:lnTo>
                  <a:lnTo>
                    <a:pt x="47" y="63"/>
                  </a:lnTo>
                  <a:lnTo>
                    <a:pt x="49" y="63"/>
                  </a:lnTo>
                  <a:lnTo>
                    <a:pt x="49" y="61"/>
                  </a:lnTo>
                  <a:lnTo>
                    <a:pt x="50" y="61"/>
                  </a:lnTo>
                  <a:lnTo>
                    <a:pt x="52" y="64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2" y="66"/>
                  </a:lnTo>
                  <a:lnTo>
                    <a:pt x="53" y="68"/>
                  </a:lnTo>
                  <a:lnTo>
                    <a:pt x="55" y="68"/>
                  </a:lnTo>
                  <a:lnTo>
                    <a:pt x="55" y="68"/>
                  </a:lnTo>
                  <a:lnTo>
                    <a:pt x="57" y="68"/>
                  </a:lnTo>
                  <a:lnTo>
                    <a:pt x="57" y="68"/>
                  </a:lnTo>
                  <a:lnTo>
                    <a:pt x="57" y="71"/>
                  </a:lnTo>
                  <a:lnTo>
                    <a:pt x="57" y="72"/>
                  </a:lnTo>
                  <a:lnTo>
                    <a:pt x="57" y="74"/>
                  </a:lnTo>
                  <a:lnTo>
                    <a:pt x="57" y="77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57" y="80"/>
                  </a:lnTo>
                  <a:lnTo>
                    <a:pt x="55" y="82"/>
                  </a:lnTo>
                  <a:lnTo>
                    <a:pt x="52" y="83"/>
                  </a:lnTo>
                  <a:lnTo>
                    <a:pt x="50" y="83"/>
                  </a:lnTo>
                  <a:lnTo>
                    <a:pt x="47" y="85"/>
                  </a:lnTo>
                  <a:lnTo>
                    <a:pt x="47" y="86"/>
                  </a:lnTo>
                  <a:lnTo>
                    <a:pt x="46" y="86"/>
                  </a:lnTo>
                  <a:lnTo>
                    <a:pt x="44" y="88"/>
                  </a:lnTo>
                  <a:lnTo>
                    <a:pt x="44" y="88"/>
                  </a:lnTo>
                  <a:lnTo>
                    <a:pt x="42" y="90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8" y="93"/>
                  </a:lnTo>
                  <a:lnTo>
                    <a:pt x="38" y="94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2"/>
                  </a:lnTo>
                  <a:lnTo>
                    <a:pt x="39" y="104"/>
                  </a:lnTo>
                  <a:lnTo>
                    <a:pt x="39" y="105"/>
                  </a:lnTo>
                  <a:lnTo>
                    <a:pt x="38" y="105"/>
                  </a:lnTo>
                  <a:lnTo>
                    <a:pt x="38" y="109"/>
                  </a:lnTo>
                  <a:lnTo>
                    <a:pt x="36" y="109"/>
                  </a:lnTo>
                  <a:lnTo>
                    <a:pt x="35" y="112"/>
                  </a:lnTo>
                  <a:lnTo>
                    <a:pt x="35" y="112"/>
                  </a:lnTo>
                  <a:lnTo>
                    <a:pt x="33" y="113"/>
                  </a:lnTo>
                  <a:lnTo>
                    <a:pt x="30" y="113"/>
                  </a:lnTo>
                  <a:lnTo>
                    <a:pt x="28" y="115"/>
                  </a:lnTo>
                  <a:lnTo>
                    <a:pt x="28" y="112"/>
                  </a:lnTo>
                  <a:lnTo>
                    <a:pt x="27" y="109"/>
                  </a:lnTo>
                  <a:lnTo>
                    <a:pt x="27" y="105"/>
                  </a:lnTo>
                  <a:lnTo>
                    <a:pt x="25" y="101"/>
                  </a:lnTo>
                  <a:lnTo>
                    <a:pt x="24" y="97"/>
                  </a:lnTo>
                  <a:lnTo>
                    <a:pt x="24" y="93"/>
                  </a:lnTo>
                  <a:lnTo>
                    <a:pt x="22" y="90"/>
                  </a:lnTo>
                  <a:lnTo>
                    <a:pt x="22" y="85"/>
                  </a:lnTo>
                  <a:lnTo>
                    <a:pt x="20" y="85"/>
                  </a:lnTo>
                  <a:lnTo>
                    <a:pt x="19" y="83"/>
                  </a:lnTo>
                  <a:lnTo>
                    <a:pt x="16" y="82"/>
                  </a:lnTo>
                  <a:lnTo>
                    <a:pt x="14" y="80"/>
                  </a:lnTo>
                  <a:lnTo>
                    <a:pt x="11" y="79"/>
                  </a:lnTo>
                  <a:lnTo>
                    <a:pt x="11" y="75"/>
                  </a:lnTo>
                  <a:lnTo>
                    <a:pt x="9" y="72"/>
                  </a:lnTo>
                  <a:lnTo>
                    <a:pt x="8" y="69"/>
                  </a:lnTo>
                  <a:lnTo>
                    <a:pt x="8" y="69"/>
                  </a:lnTo>
                  <a:lnTo>
                    <a:pt x="5" y="68"/>
                  </a:lnTo>
                  <a:lnTo>
                    <a:pt x="3" y="68"/>
                  </a:lnTo>
                  <a:lnTo>
                    <a:pt x="3" y="66"/>
                  </a:lnTo>
                  <a:lnTo>
                    <a:pt x="1" y="64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3" y="50"/>
                  </a:lnTo>
                  <a:lnTo>
                    <a:pt x="5" y="49"/>
                  </a:lnTo>
                  <a:lnTo>
                    <a:pt x="6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1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2" y="34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9" y="25"/>
                  </a:lnTo>
                  <a:lnTo>
                    <a:pt x="9" y="23"/>
                  </a:lnTo>
                  <a:lnTo>
                    <a:pt x="11" y="22"/>
                  </a:lnTo>
                  <a:lnTo>
                    <a:pt x="11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12" y="11"/>
                  </a:lnTo>
                  <a:lnTo>
                    <a:pt x="12" y="9"/>
                  </a:lnTo>
                  <a:lnTo>
                    <a:pt x="14" y="9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6"/>
                  </a:lnTo>
                  <a:lnTo>
                    <a:pt x="19" y="6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0" name="Freeform 36">
              <a:extLst>
                <a:ext uri="{FF2B5EF4-FFF2-40B4-BE49-F238E27FC236}">
                  <a16:creationId xmlns:a16="http://schemas.microsoft.com/office/drawing/2014/main" id="{16690DAF-BE4E-59BB-D614-111C6CDDEA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44453" y="3139182"/>
              <a:ext cx="399591" cy="251450"/>
            </a:xfrm>
            <a:custGeom>
              <a:avLst/>
              <a:gdLst>
                <a:gd name="T0" fmla="*/ 7 w 205"/>
                <a:gd name="T1" fmla="*/ 63 h 129"/>
                <a:gd name="T2" fmla="*/ 97 w 205"/>
                <a:gd name="T3" fmla="*/ 6 h 129"/>
                <a:gd name="T4" fmla="*/ 108 w 205"/>
                <a:gd name="T5" fmla="*/ 11 h 129"/>
                <a:gd name="T6" fmla="*/ 110 w 205"/>
                <a:gd name="T7" fmla="*/ 16 h 129"/>
                <a:gd name="T8" fmla="*/ 110 w 205"/>
                <a:gd name="T9" fmla="*/ 20 h 129"/>
                <a:gd name="T10" fmla="*/ 116 w 205"/>
                <a:gd name="T11" fmla="*/ 28 h 129"/>
                <a:gd name="T12" fmla="*/ 129 w 205"/>
                <a:gd name="T13" fmla="*/ 27 h 129"/>
                <a:gd name="T14" fmla="*/ 137 w 205"/>
                <a:gd name="T15" fmla="*/ 33 h 129"/>
                <a:gd name="T16" fmla="*/ 146 w 205"/>
                <a:gd name="T17" fmla="*/ 50 h 129"/>
                <a:gd name="T18" fmla="*/ 168 w 205"/>
                <a:gd name="T19" fmla="*/ 66 h 129"/>
                <a:gd name="T20" fmla="*/ 189 w 205"/>
                <a:gd name="T21" fmla="*/ 79 h 129"/>
                <a:gd name="T22" fmla="*/ 198 w 205"/>
                <a:gd name="T23" fmla="*/ 80 h 129"/>
                <a:gd name="T24" fmla="*/ 203 w 205"/>
                <a:gd name="T25" fmla="*/ 88 h 129"/>
                <a:gd name="T26" fmla="*/ 192 w 205"/>
                <a:gd name="T27" fmla="*/ 90 h 129"/>
                <a:gd name="T28" fmla="*/ 178 w 205"/>
                <a:gd name="T29" fmla="*/ 96 h 129"/>
                <a:gd name="T30" fmla="*/ 168 w 205"/>
                <a:gd name="T31" fmla="*/ 113 h 129"/>
                <a:gd name="T32" fmla="*/ 159 w 205"/>
                <a:gd name="T33" fmla="*/ 116 h 129"/>
                <a:gd name="T34" fmla="*/ 152 w 205"/>
                <a:gd name="T35" fmla="*/ 121 h 129"/>
                <a:gd name="T36" fmla="*/ 145 w 205"/>
                <a:gd name="T37" fmla="*/ 127 h 129"/>
                <a:gd name="T38" fmla="*/ 137 w 205"/>
                <a:gd name="T39" fmla="*/ 124 h 129"/>
                <a:gd name="T40" fmla="*/ 127 w 205"/>
                <a:gd name="T41" fmla="*/ 121 h 129"/>
                <a:gd name="T42" fmla="*/ 124 w 205"/>
                <a:gd name="T43" fmla="*/ 115 h 129"/>
                <a:gd name="T44" fmla="*/ 118 w 205"/>
                <a:gd name="T45" fmla="*/ 104 h 129"/>
                <a:gd name="T46" fmla="*/ 100 w 205"/>
                <a:gd name="T47" fmla="*/ 94 h 129"/>
                <a:gd name="T48" fmla="*/ 91 w 205"/>
                <a:gd name="T49" fmla="*/ 86 h 129"/>
                <a:gd name="T50" fmla="*/ 82 w 205"/>
                <a:gd name="T51" fmla="*/ 85 h 129"/>
                <a:gd name="T52" fmla="*/ 69 w 205"/>
                <a:gd name="T53" fmla="*/ 82 h 129"/>
                <a:gd name="T54" fmla="*/ 59 w 205"/>
                <a:gd name="T55" fmla="*/ 77 h 129"/>
                <a:gd name="T56" fmla="*/ 53 w 205"/>
                <a:gd name="T57" fmla="*/ 80 h 129"/>
                <a:gd name="T58" fmla="*/ 34 w 205"/>
                <a:gd name="T59" fmla="*/ 86 h 129"/>
                <a:gd name="T60" fmla="*/ 20 w 205"/>
                <a:gd name="T61" fmla="*/ 93 h 129"/>
                <a:gd name="T62" fmla="*/ 18 w 205"/>
                <a:gd name="T63" fmla="*/ 71 h 129"/>
                <a:gd name="T64" fmla="*/ 15 w 205"/>
                <a:gd name="T65" fmla="*/ 61 h 129"/>
                <a:gd name="T66" fmla="*/ 9 w 205"/>
                <a:gd name="T67" fmla="*/ 58 h 129"/>
                <a:gd name="T68" fmla="*/ 14 w 205"/>
                <a:gd name="T69" fmla="*/ 53 h 129"/>
                <a:gd name="T70" fmla="*/ 7 w 205"/>
                <a:gd name="T71" fmla="*/ 49 h 129"/>
                <a:gd name="T72" fmla="*/ 4 w 205"/>
                <a:gd name="T73" fmla="*/ 39 h 129"/>
                <a:gd name="T74" fmla="*/ 12 w 205"/>
                <a:gd name="T75" fmla="*/ 34 h 129"/>
                <a:gd name="T76" fmla="*/ 25 w 205"/>
                <a:gd name="T77" fmla="*/ 36 h 129"/>
                <a:gd name="T78" fmla="*/ 31 w 205"/>
                <a:gd name="T79" fmla="*/ 33 h 129"/>
                <a:gd name="T80" fmla="*/ 25 w 205"/>
                <a:gd name="T81" fmla="*/ 25 h 129"/>
                <a:gd name="T82" fmla="*/ 18 w 205"/>
                <a:gd name="T83" fmla="*/ 12 h 129"/>
                <a:gd name="T84" fmla="*/ 4 w 205"/>
                <a:gd name="T85" fmla="*/ 19 h 129"/>
                <a:gd name="T86" fmla="*/ 1 w 205"/>
                <a:gd name="T87" fmla="*/ 22 h 129"/>
                <a:gd name="T88" fmla="*/ 17 w 205"/>
                <a:gd name="T89" fmla="*/ 9 h 129"/>
                <a:gd name="T90" fmla="*/ 34 w 205"/>
                <a:gd name="T91" fmla="*/ 14 h 129"/>
                <a:gd name="T92" fmla="*/ 42 w 205"/>
                <a:gd name="T93" fmla="*/ 25 h 129"/>
                <a:gd name="T94" fmla="*/ 53 w 205"/>
                <a:gd name="T95" fmla="*/ 25 h 129"/>
                <a:gd name="T96" fmla="*/ 66 w 205"/>
                <a:gd name="T97" fmla="*/ 25 h 129"/>
                <a:gd name="T98" fmla="*/ 66 w 205"/>
                <a:gd name="T99" fmla="*/ 17 h 129"/>
                <a:gd name="T100" fmla="*/ 75 w 205"/>
                <a:gd name="T101" fmla="*/ 20 h 129"/>
                <a:gd name="T102" fmla="*/ 74 w 205"/>
                <a:gd name="T103" fmla="*/ 11 h 129"/>
                <a:gd name="T104" fmla="*/ 80 w 205"/>
                <a:gd name="T105" fmla="*/ 6 h 129"/>
                <a:gd name="T106" fmla="*/ 85 w 205"/>
                <a:gd name="T107" fmla="*/ 9 h 129"/>
                <a:gd name="T108" fmla="*/ 82 w 205"/>
                <a:gd name="T109" fmla="*/ 5 h 129"/>
                <a:gd name="T110" fmla="*/ 88 w 205"/>
                <a:gd name="T111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5" h="129">
                  <a:moveTo>
                    <a:pt x="7" y="63"/>
                  </a:moveTo>
                  <a:lnTo>
                    <a:pt x="9" y="63"/>
                  </a:lnTo>
                  <a:lnTo>
                    <a:pt x="7" y="64"/>
                  </a:lnTo>
                  <a:lnTo>
                    <a:pt x="9" y="69"/>
                  </a:lnTo>
                  <a:lnTo>
                    <a:pt x="9" y="69"/>
                  </a:lnTo>
                  <a:lnTo>
                    <a:pt x="7" y="68"/>
                  </a:lnTo>
                  <a:lnTo>
                    <a:pt x="7" y="64"/>
                  </a:lnTo>
                  <a:lnTo>
                    <a:pt x="7" y="63"/>
                  </a:lnTo>
                  <a:close/>
                  <a:moveTo>
                    <a:pt x="88" y="0"/>
                  </a:moveTo>
                  <a:lnTo>
                    <a:pt x="89" y="1"/>
                  </a:lnTo>
                  <a:lnTo>
                    <a:pt x="93" y="5"/>
                  </a:lnTo>
                  <a:lnTo>
                    <a:pt x="93" y="5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6" y="5"/>
                  </a:lnTo>
                  <a:lnTo>
                    <a:pt x="97" y="6"/>
                  </a:lnTo>
                  <a:lnTo>
                    <a:pt x="97" y="8"/>
                  </a:lnTo>
                  <a:lnTo>
                    <a:pt x="99" y="8"/>
                  </a:lnTo>
                  <a:lnTo>
                    <a:pt x="100" y="9"/>
                  </a:lnTo>
                  <a:lnTo>
                    <a:pt x="105" y="9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1"/>
                  </a:lnTo>
                  <a:lnTo>
                    <a:pt x="108" y="12"/>
                  </a:lnTo>
                  <a:lnTo>
                    <a:pt x="108" y="14"/>
                  </a:lnTo>
                  <a:lnTo>
                    <a:pt x="107" y="14"/>
                  </a:lnTo>
                  <a:lnTo>
                    <a:pt x="107" y="14"/>
                  </a:lnTo>
                  <a:lnTo>
                    <a:pt x="108" y="14"/>
                  </a:lnTo>
                  <a:lnTo>
                    <a:pt x="110" y="16"/>
                  </a:lnTo>
                  <a:lnTo>
                    <a:pt x="110" y="17"/>
                  </a:lnTo>
                  <a:lnTo>
                    <a:pt x="111" y="17"/>
                  </a:lnTo>
                  <a:lnTo>
                    <a:pt x="111" y="17"/>
                  </a:lnTo>
                  <a:lnTo>
                    <a:pt x="110" y="17"/>
                  </a:lnTo>
                  <a:lnTo>
                    <a:pt x="110" y="17"/>
                  </a:lnTo>
                  <a:lnTo>
                    <a:pt x="110" y="19"/>
                  </a:lnTo>
                  <a:lnTo>
                    <a:pt x="110" y="19"/>
                  </a:lnTo>
                  <a:lnTo>
                    <a:pt x="110" y="20"/>
                  </a:lnTo>
                  <a:lnTo>
                    <a:pt x="110" y="20"/>
                  </a:lnTo>
                  <a:lnTo>
                    <a:pt x="110" y="22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10" y="25"/>
                  </a:lnTo>
                  <a:lnTo>
                    <a:pt x="111" y="25"/>
                  </a:lnTo>
                  <a:lnTo>
                    <a:pt x="115" y="27"/>
                  </a:lnTo>
                  <a:lnTo>
                    <a:pt x="116" y="28"/>
                  </a:lnTo>
                  <a:lnTo>
                    <a:pt x="119" y="27"/>
                  </a:lnTo>
                  <a:lnTo>
                    <a:pt x="121" y="27"/>
                  </a:lnTo>
                  <a:lnTo>
                    <a:pt x="121" y="27"/>
                  </a:lnTo>
                  <a:lnTo>
                    <a:pt x="124" y="28"/>
                  </a:lnTo>
                  <a:lnTo>
                    <a:pt x="126" y="28"/>
                  </a:lnTo>
                  <a:lnTo>
                    <a:pt x="126" y="28"/>
                  </a:lnTo>
                  <a:lnTo>
                    <a:pt x="127" y="28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29" y="27"/>
                  </a:lnTo>
                  <a:lnTo>
                    <a:pt x="130" y="27"/>
                  </a:lnTo>
                  <a:lnTo>
                    <a:pt x="132" y="27"/>
                  </a:lnTo>
                  <a:lnTo>
                    <a:pt x="134" y="28"/>
                  </a:lnTo>
                  <a:lnTo>
                    <a:pt x="135" y="30"/>
                  </a:lnTo>
                  <a:lnTo>
                    <a:pt x="137" y="31"/>
                  </a:lnTo>
                  <a:lnTo>
                    <a:pt x="137" y="33"/>
                  </a:lnTo>
                  <a:lnTo>
                    <a:pt x="138" y="36"/>
                  </a:lnTo>
                  <a:lnTo>
                    <a:pt x="140" y="39"/>
                  </a:lnTo>
                  <a:lnTo>
                    <a:pt x="141" y="41"/>
                  </a:lnTo>
                  <a:lnTo>
                    <a:pt x="143" y="42"/>
                  </a:lnTo>
                  <a:lnTo>
                    <a:pt x="143" y="47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6" y="50"/>
                  </a:lnTo>
                  <a:lnTo>
                    <a:pt x="151" y="53"/>
                  </a:lnTo>
                  <a:lnTo>
                    <a:pt x="152" y="55"/>
                  </a:lnTo>
                  <a:lnTo>
                    <a:pt x="156" y="57"/>
                  </a:lnTo>
                  <a:lnTo>
                    <a:pt x="159" y="58"/>
                  </a:lnTo>
                  <a:lnTo>
                    <a:pt x="162" y="61"/>
                  </a:lnTo>
                  <a:lnTo>
                    <a:pt x="162" y="63"/>
                  </a:lnTo>
                  <a:lnTo>
                    <a:pt x="165" y="64"/>
                  </a:lnTo>
                  <a:lnTo>
                    <a:pt x="168" y="66"/>
                  </a:lnTo>
                  <a:lnTo>
                    <a:pt x="170" y="66"/>
                  </a:lnTo>
                  <a:lnTo>
                    <a:pt x="173" y="68"/>
                  </a:lnTo>
                  <a:lnTo>
                    <a:pt x="175" y="69"/>
                  </a:lnTo>
                  <a:lnTo>
                    <a:pt x="176" y="69"/>
                  </a:lnTo>
                  <a:lnTo>
                    <a:pt x="178" y="71"/>
                  </a:lnTo>
                  <a:lnTo>
                    <a:pt x="181" y="72"/>
                  </a:lnTo>
                  <a:lnTo>
                    <a:pt x="186" y="75"/>
                  </a:lnTo>
                  <a:lnTo>
                    <a:pt x="189" y="79"/>
                  </a:lnTo>
                  <a:lnTo>
                    <a:pt x="190" y="79"/>
                  </a:lnTo>
                  <a:lnTo>
                    <a:pt x="190" y="79"/>
                  </a:lnTo>
                  <a:lnTo>
                    <a:pt x="192" y="77"/>
                  </a:lnTo>
                  <a:lnTo>
                    <a:pt x="193" y="77"/>
                  </a:lnTo>
                  <a:lnTo>
                    <a:pt x="195" y="77"/>
                  </a:lnTo>
                  <a:lnTo>
                    <a:pt x="197" y="79"/>
                  </a:lnTo>
                  <a:lnTo>
                    <a:pt x="197" y="79"/>
                  </a:lnTo>
                  <a:lnTo>
                    <a:pt x="198" y="80"/>
                  </a:lnTo>
                  <a:lnTo>
                    <a:pt x="200" y="80"/>
                  </a:lnTo>
                  <a:lnTo>
                    <a:pt x="200" y="82"/>
                  </a:lnTo>
                  <a:lnTo>
                    <a:pt x="203" y="82"/>
                  </a:lnTo>
                  <a:lnTo>
                    <a:pt x="203" y="82"/>
                  </a:lnTo>
                  <a:lnTo>
                    <a:pt x="205" y="83"/>
                  </a:lnTo>
                  <a:lnTo>
                    <a:pt x="205" y="83"/>
                  </a:lnTo>
                  <a:lnTo>
                    <a:pt x="203" y="85"/>
                  </a:lnTo>
                  <a:lnTo>
                    <a:pt x="203" y="88"/>
                  </a:lnTo>
                  <a:lnTo>
                    <a:pt x="203" y="91"/>
                  </a:lnTo>
                  <a:lnTo>
                    <a:pt x="203" y="93"/>
                  </a:lnTo>
                  <a:lnTo>
                    <a:pt x="201" y="93"/>
                  </a:lnTo>
                  <a:lnTo>
                    <a:pt x="200" y="93"/>
                  </a:lnTo>
                  <a:lnTo>
                    <a:pt x="197" y="91"/>
                  </a:lnTo>
                  <a:lnTo>
                    <a:pt x="193" y="90"/>
                  </a:lnTo>
                  <a:lnTo>
                    <a:pt x="192" y="90"/>
                  </a:lnTo>
                  <a:lnTo>
                    <a:pt x="192" y="90"/>
                  </a:lnTo>
                  <a:lnTo>
                    <a:pt x="190" y="90"/>
                  </a:lnTo>
                  <a:lnTo>
                    <a:pt x="190" y="91"/>
                  </a:lnTo>
                  <a:lnTo>
                    <a:pt x="189" y="93"/>
                  </a:lnTo>
                  <a:lnTo>
                    <a:pt x="189" y="94"/>
                  </a:lnTo>
                  <a:lnTo>
                    <a:pt x="184" y="94"/>
                  </a:lnTo>
                  <a:lnTo>
                    <a:pt x="182" y="94"/>
                  </a:lnTo>
                  <a:lnTo>
                    <a:pt x="179" y="96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6" y="99"/>
                  </a:lnTo>
                  <a:lnTo>
                    <a:pt x="176" y="102"/>
                  </a:lnTo>
                  <a:lnTo>
                    <a:pt x="175" y="105"/>
                  </a:lnTo>
                  <a:lnTo>
                    <a:pt x="175" y="109"/>
                  </a:lnTo>
                  <a:lnTo>
                    <a:pt x="173" y="110"/>
                  </a:lnTo>
                  <a:lnTo>
                    <a:pt x="171" y="112"/>
                  </a:lnTo>
                  <a:lnTo>
                    <a:pt x="168" y="113"/>
                  </a:lnTo>
                  <a:lnTo>
                    <a:pt x="167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7" y="115"/>
                  </a:lnTo>
                  <a:lnTo>
                    <a:pt x="165" y="115"/>
                  </a:lnTo>
                  <a:lnTo>
                    <a:pt x="164" y="115"/>
                  </a:lnTo>
                  <a:lnTo>
                    <a:pt x="162" y="115"/>
                  </a:lnTo>
                  <a:lnTo>
                    <a:pt x="159" y="116"/>
                  </a:lnTo>
                  <a:lnTo>
                    <a:pt x="156" y="118"/>
                  </a:lnTo>
                  <a:lnTo>
                    <a:pt x="154" y="118"/>
                  </a:lnTo>
                  <a:lnTo>
                    <a:pt x="154" y="118"/>
                  </a:lnTo>
                  <a:lnTo>
                    <a:pt x="152" y="118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4" y="120"/>
                  </a:lnTo>
                  <a:lnTo>
                    <a:pt x="152" y="121"/>
                  </a:lnTo>
                  <a:lnTo>
                    <a:pt x="152" y="123"/>
                  </a:lnTo>
                  <a:lnTo>
                    <a:pt x="152" y="124"/>
                  </a:lnTo>
                  <a:lnTo>
                    <a:pt x="151" y="124"/>
                  </a:lnTo>
                  <a:lnTo>
                    <a:pt x="149" y="126"/>
                  </a:lnTo>
                  <a:lnTo>
                    <a:pt x="148" y="127"/>
                  </a:lnTo>
                  <a:lnTo>
                    <a:pt x="146" y="127"/>
                  </a:lnTo>
                  <a:lnTo>
                    <a:pt x="146" y="127"/>
                  </a:lnTo>
                  <a:lnTo>
                    <a:pt x="145" y="127"/>
                  </a:lnTo>
                  <a:lnTo>
                    <a:pt x="143" y="127"/>
                  </a:lnTo>
                  <a:lnTo>
                    <a:pt x="143" y="127"/>
                  </a:lnTo>
                  <a:lnTo>
                    <a:pt x="141" y="129"/>
                  </a:lnTo>
                  <a:lnTo>
                    <a:pt x="141" y="129"/>
                  </a:lnTo>
                  <a:lnTo>
                    <a:pt x="141" y="127"/>
                  </a:lnTo>
                  <a:lnTo>
                    <a:pt x="140" y="126"/>
                  </a:lnTo>
                  <a:lnTo>
                    <a:pt x="138" y="126"/>
                  </a:lnTo>
                  <a:lnTo>
                    <a:pt x="137" y="124"/>
                  </a:lnTo>
                  <a:lnTo>
                    <a:pt x="137" y="124"/>
                  </a:lnTo>
                  <a:lnTo>
                    <a:pt x="135" y="124"/>
                  </a:lnTo>
                  <a:lnTo>
                    <a:pt x="134" y="124"/>
                  </a:lnTo>
                  <a:lnTo>
                    <a:pt x="132" y="124"/>
                  </a:lnTo>
                  <a:lnTo>
                    <a:pt x="130" y="124"/>
                  </a:lnTo>
                  <a:lnTo>
                    <a:pt x="129" y="123"/>
                  </a:lnTo>
                  <a:lnTo>
                    <a:pt x="127" y="121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6" y="121"/>
                  </a:lnTo>
                  <a:lnTo>
                    <a:pt x="126" y="120"/>
                  </a:lnTo>
                  <a:lnTo>
                    <a:pt x="126" y="120"/>
                  </a:lnTo>
                  <a:lnTo>
                    <a:pt x="126" y="116"/>
                  </a:lnTo>
                  <a:lnTo>
                    <a:pt x="126" y="116"/>
                  </a:lnTo>
                  <a:lnTo>
                    <a:pt x="124" y="115"/>
                  </a:lnTo>
                  <a:lnTo>
                    <a:pt x="124" y="115"/>
                  </a:lnTo>
                  <a:lnTo>
                    <a:pt x="126" y="115"/>
                  </a:lnTo>
                  <a:lnTo>
                    <a:pt x="126" y="113"/>
                  </a:lnTo>
                  <a:lnTo>
                    <a:pt x="126" y="112"/>
                  </a:lnTo>
                  <a:lnTo>
                    <a:pt x="126" y="110"/>
                  </a:lnTo>
                  <a:lnTo>
                    <a:pt x="124" y="109"/>
                  </a:lnTo>
                  <a:lnTo>
                    <a:pt x="126" y="105"/>
                  </a:lnTo>
                  <a:lnTo>
                    <a:pt x="124" y="104"/>
                  </a:lnTo>
                  <a:lnTo>
                    <a:pt x="118" y="104"/>
                  </a:lnTo>
                  <a:lnTo>
                    <a:pt x="113" y="104"/>
                  </a:lnTo>
                  <a:lnTo>
                    <a:pt x="113" y="104"/>
                  </a:lnTo>
                  <a:lnTo>
                    <a:pt x="110" y="101"/>
                  </a:lnTo>
                  <a:lnTo>
                    <a:pt x="108" y="99"/>
                  </a:lnTo>
                  <a:lnTo>
                    <a:pt x="107" y="98"/>
                  </a:lnTo>
                  <a:lnTo>
                    <a:pt x="104" y="96"/>
                  </a:lnTo>
                  <a:lnTo>
                    <a:pt x="102" y="96"/>
                  </a:lnTo>
                  <a:lnTo>
                    <a:pt x="100" y="94"/>
                  </a:lnTo>
                  <a:lnTo>
                    <a:pt x="99" y="93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7" y="90"/>
                  </a:lnTo>
                  <a:lnTo>
                    <a:pt x="93" y="88"/>
                  </a:lnTo>
                  <a:lnTo>
                    <a:pt x="91" y="86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6"/>
                  </a:lnTo>
                  <a:lnTo>
                    <a:pt x="86" y="88"/>
                  </a:lnTo>
                  <a:lnTo>
                    <a:pt x="85" y="88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2" y="85"/>
                  </a:lnTo>
                  <a:lnTo>
                    <a:pt x="78" y="85"/>
                  </a:lnTo>
                  <a:lnTo>
                    <a:pt x="77" y="85"/>
                  </a:lnTo>
                  <a:lnTo>
                    <a:pt x="75" y="83"/>
                  </a:lnTo>
                  <a:lnTo>
                    <a:pt x="72" y="83"/>
                  </a:lnTo>
                  <a:lnTo>
                    <a:pt x="70" y="83"/>
                  </a:lnTo>
                  <a:lnTo>
                    <a:pt x="70" y="82"/>
                  </a:lnTo>
                  <a:lnTo>
                    <a:pt x="69" y="82"/>
                  </a:lnTo>
                  <a:lnTo>
                    <a:pt x="69" y="82"/>
                  </a:lnTo>
                  <a:lnTo>
                    <a:pt x="69" y="80"/>
                  </a:lnTo>
                  <a:lnTo>
                    <a:pt x="69" y="80"/>
                  </a:lnTo>
                  <a:lnTo>
                    <a:pt x="69" y="79"/>
                  </a:lnTo>
                  <a:lnTo>
                    <a:pt x="67" y="79"/>
                  </a:lnTo>
                  <a:lnTo>
                    <a:pt x="66" y="79"/>
                  </a:lnTo>
                  <a:lnTo>
                    <a:pt x="63" y="79"/>
                  </a:lnTo>
                  <a:lnTo>
                    <a:pt x="61" y="77"/>
                  </a:lnTo>
                  <a:lnTo>
                    <a:pt x="59" y="77"/>
                  </a:lnTo>
                  <a:lnTo>
                    <a:pt x="58" y="77"/>
                  </a:lnTo>
                  <a:lnTo>
                    <a:pt x="56" y="77"/>
                  </a:lnTo>
                  <a:lnTo>
                    <a:pt x="56" y="79"/>
                  </a:lnTo>
                  <a:lnTo>
                    <a:pt x="55" y="79"/>
                  </a:lnTo>
                  <a:lnTo>
                    <a:pt x="55" y="80"/>
                  </a:lnTo>
                  <a:lnTo>
                    <a:pt x="55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2" y="80"/>
                  </a:lnTo>
                  <a:lnTo>
                    <a:pt x="48" y="80"/>
                  </a:lnTo>
                  <a:lnTo>
                    <a:pt x="44" y="80"/>
                  </a:lnTo>
                  <a:lnTo>
                    <a:pt x="42" y="82"/>
                  </a:lnTo>
                  <a:lnTo>
                    <a:pt x="39" y="82"/>
                  </a:lnTo>
                  <a:lnTo>
                    <a:pt x="37" y="83"/>
                  </a:lnTo>
                  <a:lnTo>
                    <a:pt x="34" y="85"/>
                  </a:lnTo>
                  <a:lnTo>
                    <a:pt x="34" y="86"/>
                  </a:lnTo>
                  <a:lnTo>
                    <a:pt x="33" y="90"/>
                  </a:lnTo>
                  <a:lnTo>
                    <a:pt x="31" y="91"/>
                  </a:lnTo>
                  <a:lnTo>
                    <a:pt x="31" y="91"/>
                  </a:lnTo>
                  <a:lnTo>
                    <a:pt x="29" y="91"/>
                  </a:lnTo>
                  <a:lnTo>
                    <a:pt x="28" y="91"/>
                  </a:lnTo>
                  <a:lnTo>
                    <a:pt x="26" y="93"/>
                  </a:lnTo>
                  <a:lnTo>
                    <a:pt x="25" y="93"/>
                  </a:lnTo>
                  <a:lnTo>
                    <a:pt x="20" y="93"/>
                  </a:lnTo>
                  <a:lnTo>
                    <a:pt x="20" y="91"/>
                  </a:lnTo>
                  <a:lnTo>
                    <a:pt x="18" y="88"/>
                  </a:lnTo>
                  <a:lnTo>
                    <a:pt x="18" y="83"/>
                  </a:lnTo>
                  <a:lnTo>
                    <a:pt x="18" y="82"/>
                  </a:lnTo>
                  <a:lnTo>
                    <a:pt x="20" y="77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1"/>
                  </a:lnTo>
                  <a:lnTo>
                    <a:pt x="20" y="69"/>
                  </a:lnTo>
                  <a:lnTo>
                    <a:pt x="20" y="68"/>
                  </a:lnTo>
                  <a:lnTo>
                    <a:pt x="20" y="66"/>
                  </a:lnTo>
                  <a:lnTo>
                    <a:pt x="18" y="64"/>
                  </a:lnTo>
                  <a:lnTo>
                    <a:pt x="17" y="63"/>
                  </a:lnTo>
                  <a:lnTo>
                    <a:pt x="17" y="63"/>
                  </a:lnTo>
                  <a:lnTo>
                    <a:pt x="17" y="61"/>
                  </a:lnTo>
                  <a:lnTo>
                    <a:pt x="15" y="61"/>
                  </a:lnTo>
                  <a:lnTo>
                    <a:pt x="15" y="61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11" y="55"/>
                  </a:lnTo>
                  <a:lnTo>
                    <a:pt x="11" y="55"/>
                  </a:lnTo>
                  <a:lnTo>
                    <a:pt x="12" y="57"/>
                  </a:lnTo>
                  <a:lnTo>
                    <a:pt x="14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4" y="53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2" y="49"/>
                  </a:lnTo>
                  <a:lnTo>
                    <a:pt x="11" y="49"/>
                  </a:lnTo>
                  <a:lnTo>
                    <a:pt x="9" y="49"/>
                  </a:lnTo>
                  <a:lnTo>
                    <a:pt x="7" y="49"/>
                  </a:lnTo>
                  <a:lnTo>
                    <a:pt x="6" y="50"/>
                  </a:lnTo>
                  <a:lnTo>
                    <a:pt x="7" y="52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4" y="47"/>
                  </a:lnTo>
                  <a:lnTo>
                    <a:pt x="3" y="44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3"/>
                  </a:lnTo>
                  <a:lnTo>
                    <a:pt x="6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12" y="34"/>
                  </a:lnTo>
                  <a:lnTo>
                    <a:pt x="14" y="34"/>
                  </a:lnTo>
                  <a:lnTo>
                    <a:pt x="14" y="34"/>
                  </a:lnTo>
                  <a:lnTo>
                    <a:pt x="15" y="34"/>
                  </a:lnTo>
                  <a:lnTo>
                    <a:pt x="17" y="36"/>
                  </a:lnTo>
                  <a:lnTo>
                    <a:pt x="18" y="38"/>
                  </a:lnTo>
                  <a:lnTo>
                    <a:pt x="20" y="38"/>
                  </a:lnTo>
                  <a:lnTo>
                    <a:pt x="23" y="36"/>
                  </a:lnTo>
                  <a:lnTo>
                    <a:pt x="25" y="36"/>
                  </a:lnTo>
                  <a:lnTo>
                    <a:pt x="25" y="36"/>
                  </a:lnTo>
                  <a:lnTo>
                    <a:pt x="26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6" y="33"/>
                  </a:lnTo>
                  <a:lnTo>
                    <a:pt x="29" y="34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1"/>
                  </a:lnTo>
                  <a:lnTo>
                    <a:pt x="31" y="31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29" y="28"/>
                  </a:lnTo>
                  <a:lnTo>
                    <a:pt x="25" y="25"/>
                  </a:lnTo>
                  <a:lnTo>
                    <a:pt x="25" y="23"/>
                  </a:lnTo>
                  <a:lnTo>
                    <a:pt x="23" y="22"/>
                  </a:lnTo>
                  <a:lnTo>
                    <a:pt x="22" y="20"/>
                  </a:lnTo>
                  <a:lnTo>
                    <a:pt x="22" y="17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15" y="11"/>
                  </a:lnTo>
                  <a:lnTo>
                    <a:pt x="14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6" y="14"/>
                  </a:lnTo>
                  <a:lnTo>
                    <a:pt x="6" y="16"/>
                  </a:lnTo>
                  <a:lnTo>
                    <a:pt x="4" y="19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5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2"/>
                  </a:lnTo>
                  <a:lnTo>
                    <a:pt x="0" y="17"/>
                  </a:lnTo>
                  <a:lnTo>
                    <a:pt x="3" y="16"/>
                  </a:lnTo>
                  <a:lnTo>
                    <a:pt x="4" y="12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7" y="9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9"/>
                  </a:lnTo>
                  <a:lnTo>
                    <a:pt x="25" y="9"/>
                  </a:lnTo>
                  <a:lnTo>
                    <a:pt x="28" y="11"/>
                  </a:lnTo>
                  <a:lnTo>
                    <a:pt x="31" y="12"/>
                  </a:lnTo>
                  <a:lnTo>
                    <a:pt x="34" y="14"/>
                  </a:lnTo>
                  <a:lnTo>
                    <a:pt x="34" y="16"/>
                  </a:lnTo>
                  <a:lnTo>
                    <a:pt x="34" y="16"/>
                  </a:lnTo>
                  <a:lnTo>
                    <a:pt x="36" y="17"/>
                  </a:lnTo>
                  <a:lnTo>
                    <a:pt x="37" y="20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41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4" y="27"/>
                  </a:lnTo>
                  <a:lnTo>
                    <a:pt x="45" y="27"/>
                  </a:lnTo>
                  <a:lnTo>
                    <a:pt x="48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3" y="25"/>
                  </a:lnTo>
                  <a:lnTo>
                    <a:pt x="58" y="27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4" y="27"/>
                  </a:lnTo>
                  <a:lnTo>
                    <a:pt x="66" y="27"/>
                  </a:lnTo>
                  <a:lnTo>
                    <a:pt x="66" y="27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4" y="20"/>
                  </a:lnTo>
                  <a:lnTo>
                    <a:pt x="64" y="17"/>
                  </a:lnTo>
                  <a:lnTo>
                    <a:pt x="66" y="16"/>
                  </a:lnTo>
                  <a:lnTo>
                    <a:pt x="66" y="16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7" y="19"/>
                  </a:lnTo>
                  <a:lnTo>
                    <a:pt x="69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2" y="20"/>
                  </a:lnTo>
                  <a:lnTo>
                    <a:pt x="75" y="20"/>
                  </a:lnTo>
                  <a:lnTo>
                    <a:pt x="77" y="19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5" y="16"/>
                  </a:lnTo>
                  <a:lnTo>
                    <a:pt x="75" y="14"/>
                  </a:lnTo>
                  <a:lnTo>
                    <a:pt x="74" y="12"/>
                  </a:lnTo>
                  <a:lnTo>
                    <a:pt x="74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8" y="8"/>
                  </a:lnTo>
                  <a:lnTo>
                    <a:pt x="78" y="6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5" y="8"/>
                  </a:lnTo>
                  <a:lnTo>
                    <a:pt x="85" y="8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6" y="9"/>
                  </a:lnTo>
                  <a:lnTo>
                    <a:pt x="86" y="9"/>
                  </a:lnTo>
                  <a:lnTo>
                    <a:pt x="86" y="8"/>
                  </a:lnTo>
                  <a:lnTo>
                    <a:pt x="86" y="8"/>
                  </a:lnTo>
                  <a:lnTo>
                    <a:pt x="85" y="6"/>
                  </a:lnTo>
                  <a:lnTo>
                    <a:pt x="83" y="5"/>
                  </a:lnTo>
                  <a:lnTo>
                    <a:pt x="82" y="5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3" y="1"/>
                  </a:lnTo>
                  <a:lnTo>
                    <a:pt x="85" y="3"/>
                  </a:lnTo>
                  <a:lnTo>
                    <a:pt x="86" y="3"/>
                  </a:lnTo>
                  <a:lnTo>
                    <a:pt x="86" y="1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1" name="Freeform 37">
              <a:extLst>
                <a:ext uri="{FF2B5EF4-FFF2-40B4-BE49-F238E27FC236}">
                  <a16:creationId xmlns:a16="http://schemas.microsoft.com/office/drawing/2014/main" id="{D281C87E-E5B5-040A-2DF6-B0FB50FFAAB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9948" y="4643981"/>
              <a:ext cx="91614" cy="38984"/>
            </a:xfrm>
            <a:custGeom>
              <a:avLst/>
              <a:gdLst>
                <a:gd name="T0" fmla="*/ 6 w 47"/>
                <a:gd name="T1" fmla="*/ 16 h 20"/>
                <a:gd name="T2" fmla="*/ 5 w 47"/>
                <a:gd name="T3" fmla="*/ 17 h 20"/>
                <a:gd name="T4" fmla="*/ 3 w 47"/>
                <a:gd name="T5" fmla="*/ 19 h 20"/>
                <a:gd name="T6" fmla="*/ 2 w 47"/>
                <a:gd name="T7" fmla="*/ 19 h 20"/>
                <a:gd name="T8" fmla="*/ 0 w 47"/>
                <a:gd name="T9" fmla="*/ 19 h 20"/>
                <a:gd name="T10" fmla="*/ 2 w 47"/>
                <a:gd name="T11" fmla="*/ 17 h 20"/>
                <a:gd name="T12" fmla="*/ 43 w 47"/>
                <a:gd name="T13" fmla="*/ 3 h 20"/>
                <a:gd name="T14" fmla="*/ 46 w 47"/>
                <a:gd name="T15" fmla="*/ 3 h 20"/>
                <a:gd name="T16" fmla="*/ 47 w 47"/>
                <a:gd name="T17" fmla="*/ 5 h 20"/>
                <a:gd name="T18" fmla="*/ 41 w 47"/>
                <a:gd name="T19" fmla="*/ 9 h 20"/>
                <a:gd name="T20" fmla="*/ 38 w 47"/>
                <a:gd name="T21" fmla="*/ 9 h 20"/>
                <a:gd name="T22" fmla="*/ 35 w 47"/>
                <a:gd name="T23" fmla="*/ 11 h 20"/>
                <a:gd name="T24" fmla="*/ 31 w 47"/>
                <a:gd name="T25" fmla="*/ 12 h 20"/>
                <a:gd name="T26" fmla="*/ 30 w 47"/>
                <a:gd name="T27" fmla="*/ 14 h 20"/>
                <a:gd name="T28" fmla="*/ 27 w 47"/>
                <a:gd name="T29" fmla="*/ 14 h 20"/>
                <a:gd name="T30" fmla="*/ 24 w 47"/>
                <a:gd name="T31" fmla="*/ 16 h 20"/>
                <a:gd name="T32" fmla="*/ 17 w 47"/>
                <a:gd name="T33" fmla="*/ 19 h 20"/>
                <a:gd name="T34" fmla="*/ 14 w 47"/>
                <a:gd name="T35" fmla="*/ 19 h 20"/>
                <a:gd name="T36" fmla="*/ 13 w 47"/>
                <a:gd name="T37" fmla="*/ 17 h 20"/>
                <a:gd name="T38" fmla="*/ 13 w 47"/>
                <a:gd name="T39" fmla="*/ 16 h 20"/>
                <a:gd name="T40" fmla="*/ 16 w 47"/>
                <a:gd name="T41" fmla="*/ 16 h 20"/>
                <a:gd name="T42" fmla="*/ 16 w 47"/>
                <a:gd name="T43" fmla="*/ 14 h 20"/>
                <a:gd name="T44" fmla="*/ 16 w 47"/>
                <a:gd name="T45" fmla="*/ 12 h 20"/>
                <a:gd name="T46" fmla="*/ 13 w 47"/>
                <a:gd name="T47" fmla="*/ 14 h 20"/>
                <a:gd name="T48" fmla="*/ 13 w 47"/>
                <a:gd name="T49" fmla="*/ 12 h 20"/>
                <a:gd name="T50" fmla="*/ 16 w 47"/>
                <a:gd name="T51" fmla="*/ 9 h 20"/>
                <a:gd name="T52" fmla="*/ 19 w 47"/>
                <a:gd name="T53" fmla="*/ 6 h 20"/>
                <a:gd name="T54" fmla="*/ 25 w 47"/>
                <a:gd name="T55" fmla="*/ 6 h 20"/>
                <a:gd name="T56" fmla="*/ 31 w 47"/>
                <a:gd name="T57" fmla="*/ 6 h 20"/>
                <a:gd name="T58" fmla="*/ 38 w 47"/>
                <a:gd name="T59" fmla="*/ 5 h 20"/>
                <a:gd name="T60" fmla="*/ 41 w 47"/>
                <a:gd name="T61" fmla="*/ 5 h 20"/>
                <a:gd name="T62" fmla="*/ 43 w 47"/>
                <a:gd name="T63" fmla="*/ 3 h 20"/>
                <a:gd name="T64" fmla="*/ 22 w 47"/>
                <a:gd name="T65" fmla="*/ 3 h 20"/>
                <a:gd name="T66" fmla="*/ 22 w 47"/>
                <a:gd name="T67" fmla="*/ 1 h 20"/>
                <a:gd name="T68" fmla="*/ 24 w 47"/>
                <a:gd name="T6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7" h="20">
                  <a:moveTo>
                    <a:pt x="6" y="16"/>
                  </a:moveTo>
                  <a:lnTo>
                    <a:pt x="6" y="1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6" y="16"/>
                  </a:lnTo>
                  <a:close/>
                  <a:moveTo>
                    <a:pt x="43" y="3"/>
                  </a:moveTo>
                  <a:lnTo>
                    <a:pt x="44" y="3"/>
                  </a:lnTo>
                  <a:lnTo>
                    <a:pt x="46" y="3"/>
                  </a:lnTo>
                  <a:lnTo>
                    <a:pt x="46" y="5"/>
                  </a:lnTo>
                  <a:lnTo>
                    <a:pt x="47" y="5"/>
                  </a:lnTo>
                  <a:lnTo>
                    <a:pt x="44" y="6"/>
                  </a:lnTo>
                  <a:lnTo>
                    <a:pt x="41" y="9"/>
                  </a:lnTo>
                  <a:lnTo>
                    <a:pt x="39" y="9"/>
                  </a:lnTo>
                  <a:lnTo>
                    <a:pt x="38" y="9"/>
                  </a:lnTo>
                  <a:lnTo>
                    <a:pt x="36" y="11"/>
                  </a:lnTo>
                  <a:lnTo>
                    <a:pt x="35" y="11"/>
                  </a:lnTo>
                  <a:lnTo>
                    <a:pt x="33" y="12"/>
                  </a:lnTo>
                  <a:lnTo>
                    <a:pt x="31" y="12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5" y="14"/>
                  </a:lnTo>
                  <a:lnTo>
                    <a:pt x="24" y="16"/>
                  </a:lnTo>
                  <a:lnTo>
                    <a:pt x="19" y="17"/>
                  </a:lnTo>
                  <a:lnTo>
                    <a:pt x="17" y="19"/>
                  </a:lnTo>
                  <a:lnTo>
                    <a:pt x="14" y="20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3" y="16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6" y="12"/>
                  </a:lnTo>
                  <a:lnTo>
                    <a:pt x="16" y="12"/>
                  </a:lnTo>
                  <a:lnTo>
                    <a:pt x="14" y="14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3" y="12"/>
                  </a:lnTo>
                  <a:lnTo>
                    <a:pt x="14" y="11"/>
                  </a:lnTo>
                  <a:lnTo>
                    <a:pt x="16" y="9"/>
                  </a:lnTo>
                  <a:lnTo>
                    <a:pt x="16" y="8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31" y="6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3" y="3"/>
                  </a:lnTo>
                  <a:close/>
                  <a:moveTo>
                    <a:pt x="24" y="0"/>
                  </a:moveTo>
                  <a:lnTo>
                    <a:pt x="22" y="3"/>
                  </a:lnTo>
                  <a:lnTo>
                    <a:pt x="20" y="3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2" name="Freeform 38">
              <a:extLst>
                <a:ext uri="{FF2B5EF4-FFF2-40B4-BE49-F238E27FC236}">
                  <a16:creationId xmlns:a16="http://schemas.microsoft.com/office/drawing/2014/main" id="{52790172-7AFE-2DD0-3225-128EAF617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61586" y="3197659"/>
              <a:ext cx="218313" cy="144242"/>
            </a:xfrm>
            <a:custGeom>
              <a:avLst/>
              <a:gdLst>
                <a:gd name="T0" fmla="*/ 49 w 112"/>
                <a:gd name="T1" fmla="*/ 22 h 74"/>
                <a:gd name="T2" fmla="*/ 47 w 112"/>
                <a:gd name="T3" fmla="*/ 1 h 74"/>
                <a:gd name="T4" fmla="*/ 47 w 112"/>
                <a:gd name="T5" fmla="*/ 1 h 74"/>
                <a:gd name="T6" fmla="*/ 49 w 112"/>
                <a:gd name="T7" fmla="*/ 4 h 74"/>
                <a:gd name="T8" fmla="*/ 49 w 112"/>
                <a:gd name="T9" fmla="*/ 6 h 74"/>
                <a:gd name="T10" fmla="*/ 44 w 112"/>
                <a:gd name="T11" fmla="*/ 12 h 74"/>
                <a:gd name="T12" fmla="*/ 49 w 112"/>
                <a:gd name="T13" fmla="*/ 16 h 74"/>
                <a:gd name="T14" fmla="*/ 47 w 112"/>
                <a:gd name="T15" fmla="*/ 17 h 74"/>
                <a:gd name="T16" fmla="*/ 44 w 112"/>
                <a:gd name="T17" fmla="*/ 17 h 74"/>
                <a:gd name="T18" fmla="*/ 32 w 112"/>
                <a:gd name="T19" fmla="*/ 17 h 74"/>
                <a:gd name="T20" fmla="*/ 30 w 112"/>
                <a:gd name="T21" fmla="*/ 19 h 74"/>
                <a:gd name="T22" fmla="*/ 28 w 112"/>
                <a:gd name="T23" fmla="*/ 27 h 74"/>
                <a:gd name="T24" fmla="*/ 38 w 112"/>
                <a:gd name="T25" fmla="*/ 27 h 74"/>
                <a:gd name="T26" fmla="*/ 44 w 112"/>
                <a:gd name="T27" fmla="*/ 25 h 74"/>
                <a:gd name="T28" fmla="*/ 50 w 112"/>
                <a:gd name="T29" fmla="*/ 28 h 74"/>
                <a:gd name="T30" fmla="*/ 58 w 112"/>
                <a:gd name="T31" fmla="*/ 25 h 74"/>
                <a:gd name="T32" fmla="*/ 60 w 112"/>
                <a:gd name="T33" fmla="*/ 27 h 74"/>
                <a:gd name="T34" fmla="*/ 65 w 112"/>
                <a:gd name="T35" fmla="*/ 30 h 74"/>
                <a:gd name="T36" fmla="*/ 71 w 112"/>
                <a:gd name="T37" fmla="*/ 31 h 74"/>
                <a:gd name="T38" fmla="*/ 77 w 112"/>
                <a:gd name="T39" fmla="*/ 28 h 74"/>
                <a:gd name="T40" fmla="*/ 88 w 112"/>
                <a:gd name="T41" fmla="*/ 28 h 74"/>
                <a:gd name="T42" fmla="*/ 91 w 112"/>
                <a:gd name="T43" fmla="*/ 31 h 74"/>
                <a:gd name="T44" fmla="*/ 93 w 112"/>
                <a:gd name="T45" fmla="*/ 36 h 74"/>
                <a:gd name="T46" fmla="*/ 95 w 112"/>
                <a:gd name="T47" fmla="*/ 42 h 74"/>
                <a:gd name="T48" fmla="*/ 101 w 112"/>
                <a:gd name="T49" fmla="*/ 41 h 74"/>
                <a:gd name="T50" fmla="*/ 107 w 112"/>
                <a:gd name="T51" fmla="*/ 49 h 74"/>
                <a:gd name="T52" fmla="*/ 110 w 112"/>
                <a:gd name="T53" fmla="*/ 55 h 74"/>
                <a:gd name="T54" fmla="*/ 112 w 112"/>
                <a:gd name="T55" fmla="*/ 63 h 74"/>
                <a:gd name="T56" fmla="*/ 109 w 112"/>
                <a:gd name="T57" fmla="*/ 64 h 74"/>
                <a:gd name="T58" fmla="*/ 101 w 112"/>
                <a:gd name="T59" fmla="*/ 61 h 74"/>
                <a:gd name="T60" fmla="*/ 91 w 112"/>
                <a:gd name="T61" fmla="*/ 64 h 74"/>
                <a:gd name="T62" fmla="*/ 91 w 112"/>
                <a:gd name="T63" fmla="*/ 61 h 74"/>
                <a:gd name="T64" fmla="*/ 80 w 112"/>
                <a:gd name="T65" fmla="*/ 64 h 74"/>
                <a:gd name="T66" fmla="*/ 65 w 112"/>
                <a:gd name="T67" fmla="*/ 74 h 74"/>
                <a:gd name="T68" fmla="*/ 60 w 112"/>
                <a:gd name="T69" fmla="*/ 66 h 74"/>
                <a:gd name="T70" fmla="*/ 61 w 112"/>
                <a:gd name="T71" fmla="*/ 53 h 74"/>
                <a:gd name="T72" fmla="*/ 57 w 112"/>
                <a:gd name="T73" fmla="*/ 52 h 74"/>
                <a:gd name="T74" fmla="*/ 47 w 112"/>
                <a:gd name="T75" fmla="*/ 47 h 74"/>
                <a:gd name="T76" fmla="*/ 41 w 112"/>
                <a:gd name="T77" fmla="*/ 53 h 74"/>
                <a:gd name="T78" fmla="*/ 38 w 112"/>
                <a:gd name="T79" fmla="*/ 60 h 74"/>
                <a:gd name="T80" fmla="*/ 30 w 112"/>
                <a:gd name="T81" fmla="*/ 61 h 74"/>
                <a:gd name="T82" fmla="*/ 27 w 112"/>
                <a:gd name="T83" fmla="*/ 66 h 74"/>
                <a:gd name="T84" fmla="*/ 22 w 112"/>
                <a:gd name="T85" fmla="*/ 63 h 74"/>
                <a:gd name="T86" fmla="*/ 17 w 112"/>
                <a:gd name="T87" fmla="*/ 66 h 74"/>
                <a:gd name="T88" fmla="*/ 11 w 112"/>
                <a:gd name="T89" fmla="*/ 69 h 74"/>
                <a:gd name="T90" fmla="*/ 6 w 112"/>
                <a:gd name="T91" fmla="*/ 60 h 74"/>
                <a:gd name="T92" fmla="*/ 14 w 112"/>
                <a:gd name="T93" fmla="*/ 52 h 74"/>
                <a:gd name="T94" fmla="*/ 13 w 112"/>
                <a:gd name="T95" fmla="*/ 45 h 74"/>
                <a:gd name="T96" fmla="*/ 11 w 112"/>
                <a:gd name="T97" fmla="*/ 36 h 74"/>
                <a:gd name="T98" fmla="*/ 5 w 112"/>
                <a:gd name="T99" fmla="*/ 34 h 74"/>
                <a:gd name="T100" fmla="*/ 0 w 112"/>
                <a:gd name="T101" fmla="*/ 31 h 74"/>
                <a:gd name="T102" fmla="*/ 8 w 112"/>
                <a:gd name="T103" fmla="*/ 25 h 74"/>
                <a:gd name="T104" fmla="*/ 17 w 112"/>
                <a:gd name="T105" fmla="*/ 25 h 74"/>
                <a:gd name="T106" fmla="*/ 20 w 112"/>
                <a:gd name="T107" fmla="*/ 20 h 74"/>
                <a:gd name="T108" fmla="*/ 22 w 112"/>
                <a:gd name="T109" fmla="*/ 20 h 74"/>
                <a:gd name="T110" fmla="*/ 24 w 112"/>
                <a:gd name="T111" fmla="*/ 17 h 74"/>
                <a:gd name="T112" fmla="*/ 19 w 112"/>
                <a:gd name="T113" fmla="*/ 16 h 74"/>
                <a:gd name="T114" fmla="*/ 27 w 112"/>
                <a:gd name="T115" fmla="*/ 16 h 74"/>
                <a:gd name="T116" fmla="*/ 28 w 112"/>
                <a:gd name="T117" fmla="*/ 8 h 74"/>
                <a:gd name="T118" fmla="*/ 33 w 112"/>
                <a:gd name="T119" fmla="*/ 6 h 74"/>
                <a:gd name="T120" fmla="*/ 43 w 112"/>
                <a:gd name="T12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2" h="74">
                  <a:moveTo>
                    <a:pt x="46" y="20"/>
                  </a:moveTo>
                  <a:lnTo>
                    <a:pt x="46" y="20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0"/>
                  </a:lnTo>
                  <a:lnTo>
                    <a:pt x="46" y="20"/>
                  </a:lnTo>
                  <a:close/>
                  <a:moveTo>
                    <a:pt x="47" y="1"/>
                  </a:moveTo>
                  <a:lnTo>
                    <a:pt x="47" y="1"/>
                  </a:lnTo>
                  <a:lnTo>
                    <a:pt x="47" y="1"/>
                  </a:lnTo>
                  <a:lnTo>
                    <a:pt x="49" y="3"/>
                  </a:lnTo>
                  <a:lnTo>
                    <a:pt x="47" y="3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1"/>
                  </a:lnTo>
                  <a:close/>
                  <a:moveTo>
                    <a:pt x="44" y="0"/>
                  </a:move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49" y="4"/>
                  </a:lnTo>
                  <a:lnTo>
                    <a:pt x="47" y="4"/>
                  </a:lnTo>
                  <a:lnTo>
                    <a:pt x="47" y="4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7" y="9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6" y="12"/>
                  </a:lnTo>
                  <a:lnTo>
                    <a:pt x="47" y="14"/>
                  </a:lnTo>
                  <a:lnTo>
                    <a:pt x="47" y="14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49" y="16"/>
                  </a:lnTo>
                  <a:lnTo>
                    <a:pt x="47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6" y="17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39" y="16"/>
                  </a:lnTo>
                  <a:lnTo>
                    <a:pt x="38" y="16"/>
                  </a:lnTo>
                  <a:lnTo>
                    <a:pt x="35" y="16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2" y="20"/>
                  </a:lnTo>
                  <a:lnTo>
                    <a:pt x="30" y="20"/>
                  </a:lnTo>
                  <a:lnTo>
                    <a:pt x="30" y="19"/>
                  </a:lnTo>
                  <a:lnTo>
                    <a:pt x="28" y="19"/>
                  </a:lnTo>
                  <a:lnTo>
                    <a:pt x="28" y="20"/>
                  </a:lnTo>
                  <a:lnTo>
                    <a:pt x="28" y="22"/>
                  </a:lnTo>
                  <a:lnTo>
                    <a:pt x="27" y="22"/>
                  </a:lnTo>
                  <a:lnTo>
                    <a:pt x="28" y="23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33" y="25"/>
                  </a:lnTo>
                  <a:lnTo>
                    <a:pt x="33" y="25"/>
                  </a:lnTo>
                  <a:lnTo>
                    <a:pt x="35" y="25"/>
                  </a:lnTo>
                  <a:lnTo>
                    <a:pt x="38" y="27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1" y="25"/>
                  </a:lnTo>
                  <a:lnTo>
                    <a:pt x="43" y="27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7" y="25"/>
                  </a:lnTo>
                  <a:lnTo>
                    <a:pt x="47" y="25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1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9" y="30"/>
                  </a:lnTo>
                  <a:lnTo>
                    <a:pt x="69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1" y="31"/>
                  </a:lnTo>
                  <a:lnTo>
                    <a:pt x="73" y="30"/>
                  </a:lnTo>
                  <a:lnTo>
                    <a:pt x="74" y="30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4" y="30"/>
                  </a:lnTo>
                  <a:lnTo>
                    <a:pt x="85" y="28"/>
                  </a:lnTo>
                  <a:lnTo>
                    <a:pt x="87" y="28"/>
                  </a:lnTo>
                  <a:lnTo>
                    <a:pt x="88" y="28"/>
                  </a:lnTo>
                  <a:lnTo>
                    <a:pt x="88" y="28"/>
                  </a:lnTo>
                  <a:lnTo>
                    <a:pt x="90" y="28"/>
                  </a:lnTo>
                  <a:lnTo>
                    <a:pt x="91" y="28"/>
                  </a:lnTo>
                  <a:lnTo>
                    <a:pt x="91" y="28"/>
                  </a:lnTo>
                  <a:lnTo>
                    <a:pt x="91" y="30"/>
                  </a:lnTo>
                  <a:lnTo>
                    <a:pt x="91" y="31"/>
                  </a:lnTo>
                  <a:lnTo>
                    <a:pt x="91" y="33"/>
                  </a:lnTo>
                  <a:lnTo>
                    <a:pt x="93" y="34"/>
                  </a:lnTo>
                  <a:lnTo>
                    <a:pt x="93" y="34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6"/>
                  </a:lnTo>
                  <a:lnTo>
                    <a:pt x="93" y="38"/>
                  </a:lnTo>
                  <a:lnTo>
                    <a:pt x="91" y="38"/>
                  </a:lnTo>
                  <a:lnTo>
                    <a:pt x="93" y="38"/>
                  </a:lnTo>
                  <a:lnTo>
                    <a:pt x="93" y="41"/>
                  </a:lnTo>
                  <a:lnTo>
                    <a:pt x="93" y="42"/>
                  </a:lnTo>
                  <a:lnTo>
                    <a:pt x="95" y="42"/>
                  </a:lnTo>
                  <a:lnTo>
                    <a:pt x="96" y="42"/>
                  </a:lnTo>
                  <a:lnTo>
                    <a:pt x="96" y="42"/>
                  </a:lnTo>
                  <a:lnTo>
                    <a:pt x="98" y="42"/>
                  </a:lnTo>
                  <a:lnTo>
                    <a:pt x="98" y="41"/>
                  </a:lnTo>
                  <a:lnTo>
                    <a:pt x="99" y="41"/>
                  </a:lnTo>
                  <a:lnTo>
                    <a:pt x="101" y="41"/>
                  </a:lnTo>
                  <a:lnTo>
                    <a:pt x="104" y="42"/>
                  </a:lnTo>
                  <a:lnTo>
                    <a:pt x="107" y="44"/>
                  </a:lnTo>
                  <a:lnTo>
                    <a:pt x="109" y="44"/>
                  </a:lnTo>
                  <a:lnTo>
                    <a:pt x="109" y="45"/>
                  </a:lnTo>
                  <a:lnTo>
                    <a:pt x="107" y="47"/>
                  </a:lnTo>
                  <a:lnTo>
                    <a:pt x="107" y="49"/>
                  </a:lnTo>
                  <a:lnTo>
                    <a:pt x="107" y="50"/>
                  </a:lnTo>
                  <a:lnTo>
                    <a:pt x="109" y="52"/>
                  </a:lnTo>
                  <a:lnTo>
                    <a:pt x="109" y="53"/>
                  </a:lnTo>
                  <a:lnTo>
                    <a:pt x="109" y="55"/>
                  </a:lnTo>
                  <a:lnTo>
                    <a:pt x="110" y="55"/>
                  </a:lnTo>
                  <a:lnTo>
                    <a:pt x="110" y="55"/>
                  </a:lnTo>
                  <a:lnTo>
                    <a:pt x="110" y="56"/>
                  </a:lnTo>
                  <a:lnTo>
                    <a:pt x="109" y="58"/>
                  </a:lnTo>
                  <a:lnTo>
                    <a:pt x="110" y="60"/>
                  </a:lnTo>
                  <a:lnTo>
                    <a:pt x="110" y="60"/>
                  </a:lnTo>
                  <a:lnTo>
                    <a:pt x="112" y="61"/>
                  </a:lnTo>
                  <a:lnTo>
                    <a:pt x="112" y="63"/>
                  </a:lnTo>
                  <a:lnTo>
                    <a:pt x="112" y="63"/>
                  </a:lnTo>
                  <a:lnTo>
                    <a:pt x="110" y="64"/>
                  </a:lnTo>
                  <a:lnTo>
                    <a:pt x="110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9" y="64"/>
                  </a:lnTo>
                  <a:lnTo>
                    <a:pt x="107" y="63"/>
                  </a:lnTo>
                  <a:lnTo>
                    <a:pt x="106" y="61"/>
                  </a:lnTo>
                  <a:lnTo>
                    <a:pt x="104" y="63"/>
                  </a:lnTo>
                  <a:lnTo>
                    <a:pt x="102" y="61"/>
                  </a:lnTo>
                  <a:lnTo>
                    <a:pt x="101" y="61"/>
                  </a:lnTo>
                  <a:lnTo>
                    <a:pt x="101" y="61"/>
                  </a:lnTo>
                  <a:lnTo>
                    <a:pt x="99" y="63"/>
                  </a:lnTo>
                  <a:lnTo>
                    <a:pt x="99" y="63"/>
                  </a:lnTo>
                  <a:lnTo>
                    <a:pt x="98" y="63"/>
                  </a:lnTo>
                  <a:lnTo>
                    <a:pt x="96" y="64"/>
                  </a:lnTo>
                  <a:lnTo>
                    <a:pt x="93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1" y="64"/>
                  </a:lnTo>
                  <a:lnTo>
                    <a:pt x="93" y="63"/>
                  </a:lnTo>
                  <a:lnTo>
                    <a:pt x="93" y="63"/>
                  </a:lnTo>
                  <a:lnTo>
                    <a:pt x="93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88" y="61"/>
                  </a:lnTo>
                  <a:lnTo>
                    <a:pt x="88" y="61"/>
                  </a:lnTo>
                  <a:lnTo>
                    <a:pt x="85" y="61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7" y="68"/>
                  </a:lnTo>
                  <a:lnTo>
                    <a:pt x="73" y="69"/>
                  </a:lnTo>
                  <a:lnTo>
                    <a:pt x="69" y="71"/>
                  </a:lnTo>
                  <a:lnTo>
                    <a:pt x="66" y="72"/>
                  </a:lnTo>
                  <a:lnTo>
                    <a:pt x="65" y="74"/>
                  </a:lnTo>
                  <a:lnTo>
                    <a:pt x="63" y="74"/>
                  </a:lnTo>
                  <a:lnTo>
                    <a:pt x="63" y="74"/>
                  </a:lnTo>
                  <a:lnTo>
                    <a:pt x="61" y="72"/>
                  </a:lnTo>
                  <a:lnTo>
                    <a:pt x="61" y="71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0" y="64"/>
                  </a:lnTo>
                  <a:lnTo>
                    <a:pt x="60" y="61"/>
                  </a:lnTo>
                  <a:lnTo>
                    <a:pt x="60" y="58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61" y="53"/>
                  </a:lnTo>
                  <a:lnTo>
                    <a:pt x="61" y="53"/>
                  </a:lnTo>
                  <a:lnTo>
                    <a:pt x="60" y="53"/>
                  </a:lnTo>
                  <a:lnTo>
                    <a:pt x="58" y="53"/>
                  </a:lnTo>
                  <a:lnTo>
                    <a:pt x="58" y="53"/>
                  </a:lnTo>
                  <a:lnTo>
                    <a:pt x="57" y="53"/>
                  </a:lnTo>
                  <a:lnTo>
                    <a:pt x="57" y="52"/>
                  </a:lnTo>
                  <a:lnTo>
                    <a:pt x="58" y="49"/>
                  </a:lnTo>
                  <a:lnTo>
                    <a:pt x="57" y="47"/>
                  </a:lnTo>
                  <a:lnTo>
                    <a:pt x="54" y="45"/>
                  </a:lnTo>
                  <a:lnTo>
                    <a:pt x="52" y="44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9"/>
                  </a:lnTo>
                  <a:lnTo>
                    <a:pt x="44" y="50"/>
                  </a:lnTo>
                  <a:lnTo>
                    <a:pt x="43" y="52"/>
                  </a:lnTo>
                  <a:lnTo>
                    <a:pt x="43" y="53"/>
                  </a:lnTo>
                  <a:lnTo>
                    <a:pt x="41" y="53"/>
                  </a:lnTo>
                  <a:lnTo>
                    <a:pt x="41" y="53"/>
                  </a:lnTo>
                  <a:lnTo>
                    <a:pt x="43" y="56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8" y="60"/>
                  </a:lnTo>
                  <a:lnTo>
                    <a:pt x="38" y="58"/>
                  </a:lnTo>
                  <a:lnTo>
                    <a:pt x="36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30" y="61"/>
                  </a:lnTo>
                  <a:lnTo>
                    <a:pt x="30" y="61"/>
                  </a:lnTo>
                  <a:lnTo>
                    <a:pt x="30" y="64"/>
                  </a:lnTo>
                  <a:lnTo>
                    <a:pt x="30" y="64"/>
                  </a:lnTo>
                  <a:lnTo>
                    <a:pt x="30" y="66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7" y="66"/>
                  </a:lnTo>
                  <a:lnTo>
                    <a:pt x="25" y="64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4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9" y="64"/>
                  </a:lnTo>
                  <a:lnTo>
                    <a:pt x="19" y="64"/>
                  </a:lnTo>
                  <a:lnTo>
                    <a:pt x="17" y="66"/>
                  </a:lnTo>
                  <a:lnTo>
                    <a:pt x="16" y="66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1" y="69"/>
                  </a:lnTo>
                  <a:lnTo>
                    <a:pt x="9" y="69"/>
                  </a:lnTo>
                  <a:lnTo>
                    <a:pt x="8" y="68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6" y="64"/>
                  </a:lnTo>
                  <a:lnTo>
                    <a:pt x="6" y="60"/>
                  </a:lnTo>
                  <a:lnTo>
                    <a:pt x="8" y="60"/>
                  </a:lnTo>
                  <a:lnTo>
                    <a:pt x="9" y="56"/>
                  </a:lnTo>
                  <a:lnTo>
                    <a:pt x="11" y="55"/>
                  </a:lnTo>
                  <a:lnTo>
                    <a:pt x="13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7"/>
                  </a:lnTo>
                  <a:lnTo>
                    <a:pt x="13" y="45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3" y="38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11" y="25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6" y="27"/>
                  </a:lnTo>
                  <a:lnTo>
                    <a:pt x="16" y="27"/>
                  </a:lnTo>
                  <a:lnTo>
                    <a:pt x="17" y="25"/>
                  </a:lnTo>
                  <a:lnTo>
                    <a:pt x="19" y="25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19"/>
                  </a:lnTo>
                  <a:lnTo>
                    <a:pt x="22" y="19"/>
                  </a:lnTo>
                  <a:lnTo>
                    <a:pt x="20" y="19"/>
                  </a:lnTo>
                  <a:lnTo>
                    <a:pt x="20" y="17"/>
                  </a:lnTo>
                  <a:lnTo>
                    <a:pt x="22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0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19" y="16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8" y="16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2"/>
                  </a:lnTo>
                  <a:lnTo>
                    <a:pt x="27" y="9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3" y="6"/>
                  </a:lnTo>
                  <a:lnTo>
                    <a:pt x="35" y="8"/>
                  </a:lnTo>
                  <a:lnTo>
                    <a:pt x="35" y="8"/>
                  </a:lnTo>
                  <a:lnTo>
                    <a:pt x="35" y="6"/>
                  </a:lnTo>
                  <a:lnTo>
                    <a:pt x="39" y="4"/>
                  </a:lnTo>
                  <a:lnTo>
                    <a:pt x="41" y="4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4" y="1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3" name="Freeform 39">
              <a:extLst>
                <a:ext uri="{FF2B5EF4-FFF2-40B4-BE49-F238E27FC236}">
                  <a16:creationId xmlns:a16="http://schemas.microsoft.com/office/drawing/2014/main" id="{11BD2427-AA0C-97B3-67E2-242E6E1343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07548" y="3835055"/>
              <a:ext cx="231958" cy="424930"/>
            </a:xfrm>
            <a:custGeom>
              <a:avLst/>
              <a:gdLst>
                <a:gd name="T0" fmla="*/ 25 w 119"/>
                <a:gd name="T1" fmla="*/ 191 h 218"/>
                <a:gd name="T2" fmla="*/ 14 w 119"/>
                <a:gd name="T3" fmla="*/ 182 h 218"/>
                <a:gd name="T4" fmla="*/ 14 w 119"/>
                <a:gd name="T5" fmla="*/ 182 h 218"/>
                <a:gd name="T6" fmla="*/ 39 w 119"/>
                <a:gd name="T7" fmla="*/ 163 h 218"/>
                <a:gd name="T8" fmla="*/ 39 w 119"/>
                <a:gd name="T9" fmla="*/ 158 h 218"/>
                <a:gd name="T10" fmla="*/ 75 w 119"/>
                <a:gd name="T11" fmla="*/ 130 h 218"/>
                <a:gd name="T12" fmla="*/ 71 w 119"/>
                <a:gd name="T13" fmla="*/ 123 h 218"/>
                <a:gd name="T14" fmla="*/ 42 w 119"/>
                <a:gd name="T15" fmla="*/ 2 h 218"/>
                <a:gd name="T16" fmla="*/ 44 w 119"/>
                <a:gd name="T17" fmla="*/ 12 h 218"/>
                <a:gd name="T18" fmla="*/ 56 w 119"/>
                <a:gd name="T19" fmla="*/ 15 h 218"/>
                <a:gd name="T20" fmla="*/ 53 w 119"/>
                <a:gd name="T21" fmla="*/ 30 h 218"/>
                <a:gd name="T22" fmla="*/ 53 w 119"/>
                <a:gd name="T23" fmla="*/ 45 h 218"/>
                <a:gd name="T24" fmla="*/ 64 w 119"/>
                <a:gd name="T25" fmla="*/ 37 h 218"/>
                <a:gd name="T26" fmla="*/ 75 w 119"/>
                <a:gd name="T27" fmla="*/ 38 h 218"/>
                <a:gd name="T28" fmla="*/ 83 w 119"/>
                <a:gd name="T29" fmla="*/ 37 h 218"/>
                <a:gd name="T30" fmla="*/ 89 w 119"/>
                <a:gd name="T31" fmla="*/ 30 h 218"/>
                <a:gd name="T32" fmla="*/ 105 w 119"/>
                <a:gd name="T33" fmla="*/ 45 h 218"/>
                <a:gd name="T34" fmla="*/ 113 w 119"/>
                <a:gd name="T35" fmla="*/ 65 h 218"/>
                <a:gd name="T36" fmla="*/ 119 w 119"/>
                <a:gd name="T37" fmla="*/ 73 h 218"/>
                <a:gd name="T38" fmla="*/ 118 w 119"/>
                <a:gd name="T39" fmla="*/ 87 h 218"/>
                <a:gd name="T40" fmla="*/ 112 w 119"/>
                <a:gd name="T41" fmla="*/ 93 h 218"/>
                <a:gd name="T42" fmla="*/ 96 w 119"/>
                <a:gd name="T43" fmla="*/ 90 h 218"/>
                <a:gd name="T44" fmla="*/ 80 w 119"/>
                <a:gd name="T45" fmla="*/ 93 h 218"/>
                <a:gd name="T46" fmla="*/ 72 w 119"/>
                <a:gd name="T47" fmla="*/ 103 h 218"/>
                <a:gd name="T48" fmla="*/ 78 w 119"/>
                <a:gd name="T49" fmla="*/ 120 h 218"/>
                <a:gd name="T50" fmla="*/ 75 w 119"/>
                <a:gd name="T51" fmla="*/ 122 h 218"/>
                <a:gd name="T52" fmla="*/ 66 w 119"/>
                <a:gd name="T53" fmla="*/ 117 h 218"/>
                <a:gd name="T54" fmla="*/ 52 w 119"/>
                <a:gd name="T55" fmla="*/ 111 h 218"/>
                <a:gd name="T56" fmla="*/ 41 w 119"/>
                <a:gd name="T57" fmla="*/ 104 h 218"/>
                <a:gd name="T58" fmla="*/ 36 w 119"/>
                <a:gd name="T59" fmla="*/ 127 h 218"/>
                <a:gd name="T60" fmla="*/ 26 w 119"/>
                <a:gd name="T61" fmla="*/ 150 h 218"/>
                <a:gd name="T62" fmla="*/ 34 w 119"/>
                <a:gd name="T63" fmla="*/ 164 h 218"/>
                <a:gd name="T64" fmla="*/ 41 w 119"/>
                <a:gd name="T65" fmla="*/ 175 h 218"/>
                <a:gd name="T66" fmla="*/ 42 w 119"/>
                <a:gd name="T67" fmla="*/ 190 h 218"/>
                <a:gd name="T68" fmla="*/ 45 w 119"/>
                <a:gd name="T69" fmla="*/ 196 h 218"/>
                <a:gd name="T70" fmla="*/ 64 w 119"/>
                <a:gd name="T71" fmla="*/ 205 h 218"/>
                <a:gd name="T72" fmla="*/ 63 w 119"/>
                <a:gd name="T73" fmla="*/ 215 h 218"/>
                <a:gd name="T74" fmla="*/ 53 w 119"/>
                <a:gd name="T75" fmla="*/ 216 h 218"/>
                <a:gd name="T76" fmla="*/ 52 w 119"/>
                <a:gd name="T77" fmla="*/ 208 h 218"/>
                <a:gd name="T78" fmla="*/ 41 w 119"/>
                <a:gd name="T79" fmla="*/ 202 h 218"/>
                <a:gd name="T80" fmla="*/ 33 w 119"/>
                <a:gd name="T81" fmla="*/ 193 h 218"/>
                <a:gd name="T82" fmla="*/ 23 w 119"/>
                <a:gd name="T83" fmla="*/ 183 h 218"/>
                <a:gd name="T84" fmla="*/ 14 w 119"/>
                <a:gd name="T85" fmla="*/ 180 h 218"/>
                <a:gd name="T86" fmla="*/ 20 w 119"/>
                <a:gd name="T87" fmla="*/ 150 h 218"/>
                <a:gd name="T88" fmla="*/ 30 w 119"/>
                <a:gd name="T89" fmla="*/ 134 h 218"/>
                <a:gd name="T90" fmla="*/ 30 w 119"/>
                <a:gd name="T91" fmla="*/ 120 h 218"/>
                <a:gd name="T92" fmla="*/ 26 w 119"/>
                <a:gd name="T93" fmla="*/ 108 h 218"/>
                <a:gd name="T94" fmla="*/ 17 w 119"/>
                <a:gd name="T95" fmla="*/ 89 h 218"/>
                <a:gd name="T96" fmla="*/ 15 w 119"/>
                <a:gd name="T97" fmla="*/ 76 h 218"/>
                <a:gd name="T98" fmla="*/ 22 w 119"/>
                <a:gd name="T99" fmla="*/ 62 h 218"/>
                <a:gd name="T100" fmla="*/ 17 w 119"/>
                <a:gd name="T101" fmla="*/ 54 h 218"/>
                <a:gd name="T102" fmla="*/ 6 w 119"/>
                <a:gd name="T103" fmla="*/ 38 h 218"/>
                <a:gd name="T104" fmla="*/ 1 w 119"/>
                <a:gd name="T105" fmla="*/ 29 h 218"/>
                <a:gd name="T106" fmla="*/ 6 w 119"/>
                <a:gd name="T107" fmla="*/ 21 h 218"/>
                <a:gd name="T108" fmla="*/ 15 w 119"/>
                <a:gd name="T109" fmla="*/ 12 h 218"/>
                <a:gd name="T110" fmla="*/ 25 w 119"/>
                <a:gd name="T111" fmla="*/ 7 h 218"/>
                <a:gd name="T112" fmla="*/ 31 w 119"/>
                <a:gd name="T113" fmla="*/ 4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19" h="218">
                  <a:moveTo>
                    <a:pt x="33" y="202"/>
                  </a:moveTo>
                  <a:lnTo>
                    <a:pt x="34" y="204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4"/>
                  </a:lnTo>
                  <a:lnTo>
                    <a:pt x="33" y="202"/>
                  </a:lnTo>
                  <a:close/>
                  <a:moveTo>
                    <a:pt x="25" y="188"/>
                  </a:moveTo>
                  <a:lnTo>
                    <a:pt x="25" y="190"/>
                  </a:lnTo>
                  <a:lnTo>
                    <a:pt x="25" y="191"/>
                  </a:lnTo>
                  <a:lnTo>
                    <a:pt x="25" y="191"/>
                  </a:lnTo>
                  <a:lnTo>
                    <a:pt x="25" y="190"/>
                  </a:lnTo>
                  <a:lnTo>
                    <a:pt x="25" y="188"/>
                  </a:lnTo>
                  <a:lnTo>
                    <a:pt x="25" y="188"/>
                  </a:lnTo>
                  <a:close/>
                  <a:moveTo>
                    <a:pt x="17" y="182"/>
                  </a:moveTo>
                  <a:lnTo>
                    <a:pt x="19" y="183"/>
                  </a:lnTo>
                  <a:lnTo>
                    <a:pt x="19" y="185"/>
                  </a:lnTo>
                  <a:lnTo>
                    <a:pt x="19" y="185"/>
                  </a:lnTo>
                  <a:lnTo>
                    <a:pt x="17" y="182"/>
                  </a:lnTo>
                  <a:close/>
                  <a:moveTo>
                    <a:pt x="14" y="182"/>
                  </a:moveTo>
                  <a:lnTo>
                    <a:pt x="14" y="182"/>
                  </a:lnTo>
                  <a:lnTo>
                    <a:pt x="15" y="182"/>
                  </a:lnTo>
                  <a:lnTo>
                    <a:pt x="15" y="183"/>
                  </a:lnTo>
                  <a:lnTo>
                    <a:pt x="15" y="185"/>
                  </a:lnTo>
                  <a:lnTo>
                    <a:pt x="15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6"/>
                  </a:lnTo>
                  <a:lnTo>
                    <a:pt x="14" y="185"/>
                  </a:lnTo>
                  <a:lnTo>
                    <a:pt x="14" y="182"/>
                  </a:lnTo>
                  <a:lnTo>
                    <a:pt x="14" y="182"/>
                  </a:lnTo>
                  <a:close/>
                  <a:moveTo>
                    <a:pt x="14" y="167"/>
                  </a:moveTo>
                  <a:lnTo>
                    <a:pt x="14" y="167"/>
                  </a:lnTo>
                  <a:lnTo>
                    <a:pt x="14" y="167"/>
                  </a:lnTo>
                  <a:lnTo>
                    <a:pt x="14" y="169"/>
                  </a:lnTo>
                  <a:lnTo>
                    <a:pt x="14" y="167"/>
                  </a:lnTo>
                  <a:lnTo>
                    <a:pt x="14" y="167"/>
                  </a:lnTo>
                  <a:lnTo>
                    <a:pt x="14" y="167"/>
                  </a:lnTo>
                  <a:close/>
                  <a:moveTo>
                    <a:pt x="39" y="160"/>
                  </a:moveTo>
                  <a:lnTo>
                    <a:pt x="39" y="161"/>
                  </a:lnTo>
                  <a:lnTo>
                    <a:pt x="39" y="163"/>
                  </a:lnTo>
                  <a:lnTo>
                    <a:pt x="37" y="163"/>
                  </a:lnTo>
                  <a:lnTo>
                    <a:pt x="37" y="163"/>
                  </a:lnTo>
                  <a:lnTo>
                    <a:pt x="37" y="161"/>
                  </a:lnTo>
                  <a:lnTo>
                    <a:pt x="37" y="161"/>
                  </a:lnTo>
                  <a:lnTo>
                    <a:pt x="39" y="161"/>
                  </a:lnTo>
                  <a:lnTo>
                    <a:pt x="39" y="160"/>
                  </a:lnTo>
                  <a:close/>
                  <a:moveTo>
                    <a:pt x="37" y="158"/>
                  </a:moveTo>
                  <a:lnTo>
                    <a:pt x="39" y="158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9" y="160"/>
                  </a:lnTo>
                  <a:lnTo>
                    <a:pt x="39" y="158"/>
                  </a:lnTo>
                  <a:lnTo>
                    <a:pt x="39" y="158"/>
                  </a:lnTo>
                  <a:lnTo>
                    <a:pt x="37" y="158"/>
                  </a:lnTo>
                  <a:close/>
                  <a:moveTo>
                    <a:pt x="75" y="130"/>
                  </a:moveTo>
                  <a:lnTo>
                    <a:pt x="75" y="130"/>
                  </a:lnTo>
                  <a:lnTo>
                    <a:pt x="75" y="131"/>
                  </a:lnTo>
                  <a:lnTo>
                    <a:pt x="75" y="131"/>
                  </a:lnTo>
                  <a:lnTo>
                    <a:pt x="75" y="130"/>
                  </a:lnTo>
                  <a:lnTo>
                    <a:pt x="75" y="130"/>
                  </a:lnTo>
                  <a:close/>
                  <a:moveTo>
                    <a:pt x="71" y="123"/>
                  </a:moveTo>
                  <a:lnTo>
                    <a:pt x="72" y="123"/>
                  </a:lnTo>
                  <a:lnTo>
                    <a:pt x="72" y="125"/>
                  </a:lnTo>
                  <a:lnTo>
                    <a:pt x="74" y="125"/>
                  </a:lnTo>
                  <a:lnTo>
                    <a:pt x="74" y="125"/>
                  </a:lnTo>
                  <a:lnTo>
                    <a:pt x="74" y="127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2" y="125"/>
                  </a:lnTo>
                  <a:lnTo>
                    <a:pt x="71" y="123"/>
                  </a:lnTo>
                  <a:lnTo>
                    <a:pt x="71" y="123"/>
                  </a:lnTo>
                  <a:close/>
                  <a:moveTo>
                    <a:pt x="37" y="0"/>
                  </a:moveTo>
                  <a:lnTo>
                    <a:pt x="37" y="2"/>
                  </a:lnTo>
                  <a:lnTo>
                    <a:pt x="39" y="2"/>
                  </a:lnTo>
                  <a:lnTo>
                    <a:pt x="41" y="2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2" y="2"/>
                  </a:lnTo>
                  <a:lnTo>
                    <a:pt x="44" y="2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7" y="5"/>
                  </a:lnTo>
                  <a:lnTo>
                    <a:pt x="47" y="7"/>
                  </a:lnTo>
                  <a:lnTo>
                    <a:pt x="45" y="7"/>
                  </a:lnTo>
                  <a:lnTo>
                    <a:pt x="45" y="10"/>
                  </a:lnTo>
                  <a:lnTo>
                    <a:pt x="44" y="12"/>
                  </a:lnTo>
                  <a:lnTo>
                    <a:pt x="44" y="13"/>
                  </a:lnTo>
                  <a:lnTo>
                    <a:pt x="45" y="15"/>
                  </a:lnTo>
                  <a:lnTo>
                    <a:pt x="47" y="15"/>
                  </a:lnTo>
                  <a:lnTo>
                    <a:pt x="48" y="15"/>
                  </a:lnTo>
                  <a:lnTo>
                    <a:pt x="50" y="15"/>
                  </a:lnTo>
                  <a:lnTo>
                    <a:pt x="50" y="13"/>
                  </a:lnTo>
                  <a:lnTo>
                    <a:pt x="52" y="13"/>
                  </a:lnTo>
                  <a:lnTo>
                    <a:pt x="52" y="13"/>
                  </a:lnTo>
                  <a:lnTo>
                    <a:pt x="55" y="13"/>
                  </a:lnTo>
                  <a:lnTo>
                    <a:pt x="56" y="15"/>
                  </a:lnTo>
                  <a:lnTo>
                    <a:pt x="56" y="15"/>
                  </a:lnTo>
                  <a:lnTo>
                    <a:pt x="56" y="18"/>
                  </a:lnTo>
                  <a:lnTo>
                    <a:pt x="56" y="19"/>
                  </a:lnTo>
                  <a:lnTo>
                    <a:pt x="56" y="21"/>
                  </a:lnTo>
                  <a:lnTo>
                    <a:pt x="56" y="23"/>
                  </a:lnTo>
                  <a:lnTo>
                    <a:pt x="56" y="26"/>
                  </a:lnTo>
                  <a:lnTo>
                    <a:pt x="55" y="29"/>
                  </a:lnTo>
                  <a:lnTo>
                    <a:pt x="55" y="29"/>
                  </a:lnTo>
                  <a:lnTo>
                    <a:pt x="53" y="30"/>
                  </a:lnTo>
                  <a:lnTo>
                    <a:pt x="53" y="30"/>
                  </a:lnTo>
                  <a:lnTo>
                    <a:pt x="53" y="32"/>
                  </a:lnTo>
                  <a:lnTo>
                    <a:pt x="55" y="32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5" y="35"/>
                  </a:lnTo>
                  <a:lnTo>
                    <a:pt x="55" y="37"/>
                  </a:lnTo>
                  <a:lnTo>
                    <a:pt x="53" y="40"/>
                  </a:lnTo>
                  <a:lnTo>
                    <a:pt x="52" y="43"/>
                  </a:lnTo>
                  <a:lnTo>
                    <a:pt x="52" y="45"/>
                  </a:lnTo>
                  <a:lnTo>
                    <a:pt x="53" y="45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6" y="43"/>
                  </a:lnTo>
                  <a:lnTo>
                    <a:pt x="60" y="41"/>
                  </a:lnTo>
                  <a:lnTo>
                    <a:pt x="61" y="40"/>
                  </a:lnTo>
                  <a:lnTo>
                    <a:pt x="61" y="40"/>
                  </a:lnTo>
                  <a:lnTo>
                    <a:pt x="63" y="38"/>
                  </a:lnTo>
                  <a:lnTo>
                    <a:pt x="64" y="38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6" y="37"/>
                  </a:lnTo>
                  <a:lnTo>
                    <a:pt x="66" y="37"/>
                  </a:lnTo>
                  <a:lnTo>
                    <a:pt x="67" y="35"/>
                  </a:lnTo>
                  <a:lnTo>
                    <a:pt x="69" y="34"/>
                  </a:lnTo>
                  <a:lnTo>
                    <a:pt x="69" y="34"/>
                  </a:lnTo>
                  <a:lnTo>
                    <a:pt x="71" y="35"/>
                  </a:lnTo>
                  <a:lnTo>
                    <a:pt x="72" y="37"/>
                  </a:lnTo>
                  <a:lnTo>
                    <a:pt x="74" y="37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3" y="37"/>
                  </a:lnTo>
                  <a:lnTo>
                    <a:pt x="83" y="35"/>
                  </a:lnTo>
                  <a:lnTo>
                    <a:pt x="83" y="34"/>
                  </a:lnTo>
                  <a:lnTo>
                    <a:pt x="85" y="34"/>
                  </a:lnTo>
                  <a:lnTo>
                    <a:pt x="85" y="34"/>
                  </a:lnTo>
                  <a:lnTo>
                    <a:pt x="86" y="32"/>
                  </a:lnTo>
                  <a:lnTo>
                    <a:pt x="85" y="32"/>
                  </a:lnTo>
                  <a:lnTo>
                    <a:pt x="85" y="32"/>
                  </a:lnTo>
                  <a:lnTo>
                    <a:pt x="86" y="32"/>
                  </a:lnTo>
                  <a:lnTo>
                    <a:pt x="86" y="30"/>
                  </a:lnTo>
                  <a:lnTo>
                    <a:pt x="89" y="30"/>
                  </a:lnTo>
                  <a:lnTo>
                    <a:pt x="91" y="32"/>
                  </a:lnTo>
                  <a:lnTo>
                    <a:pt x="93" y="32"/>
                  </a:lnTo>
                  <a:lnTo>
                    <a:pt x="94" y="34"/>
                  </a:lnTo>
                  <a:lnTo>
                    <a:pt x="96" y="32"/>
                  </a:lnTo>
                  <a:lnTo>
                    <a:pt x="97" y="34"/>
                  </a:lnTo>
                  <a:lnTo>
                    <a:pt x="99" y="37"/>
                  </a:lnTo>
                  <a:lnTo>
                    <a:pt x="101" y="40"/>
                  </a:lnTo>
                  <a:lnTo>
                    <a:pt x="102" y="41"/>
                  </a:lnTo>
                  <a:lnTo>
                    <a:pt x="104" y="43"/>
                  </a:lnTo>
                  <a:lnTo>
                    <a:pt x="105" y="45"/>
                  </a:lnTo>
                  <a:lnTo>
                    <a:pt x="107" y="45"/>
                  </a:lnTo>
                  <a:lnTo>
                    <a:pt x="108" y="48"/>
                  </a:lnTo>
                  <a:lnTo>
                    <a:pt x="107" y="51"/>
                  </a:lnTo>
                  <a:lnTo>
                    <a:pt x="107" y="54"/>
                  </a:lnTo>
                  <a:lnTo>
                    <a:pt x="107" y="57"/>
                  </a:lnTo>
                  <a:lnTo>
                    <a:pt x="108" y="60"/>
                  </a:lnTo>
                  <a:lnTo>
                    <a:pt x="110" y="62"/>
                  </a:lnTo>
                  <a:lnTo>
                    <a:pt x="112" y="63"/>
                  </a:lnTo>
                  <a:lnTo>
                    <a:pt x="112" y="65"/>
                  </a:lnTo>
                  <a:lnTo>
                    <a:pt x="113" y="65"/>
                  </a:lnTo>
                  <a:lnTo>
                    <a:pt x="115" y="67"/>
                  </a:lnTo>
                  <a:lnTo>
                    <a:pt x="116" y="67"/>
                  </a:lnTo>
                  <a:lnTo>
                    <a:pt x="116" y="68"/>
                  </a:lnTo>
                  <a:lnTo>
                    <a:pt x="116" y="68"/>
                  </a:lnTo>
                  <a:lnTo>
                    <a:pt x="116" y="70"/>
                  </a:lnTo>
                  <a:lnTo>
                    <a:pt x="118" y="70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1"/>
                  </a:lnTo>
                  <a:lnTo>
                    <a:pt x="119" y="73"/>
                  </a:lnTo>
                  <a:lnTo>
                    <a:pt x="119" y="75"/>
                  </a:lnTo>
                  <a:lnTo>
                    <a:pt x="119" y="7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8" y="79"/>
                  </a:lnTo>
                  <a:lnTo>
                    <a:pt x="118" y="81"/>
                  </a:lnTo>
                  <a:lnTo>
                    <a:pt x="118" y="82"/>
                  </a:lnTo>
                  <a:lnTo>
                    <a:pt x="118" y="84"/>
                  </a:lnTo>
                  <a:lnTo>
                    <a:pt x="118" y="87"/>
                  </a:lnTo>
                  <a:lnTo>
                    <a:pt x="118" y="87"/>
                  </a:lnTo>
                  <a:lnTo>
                    <a:pt x="118" y="89"/>
                  </a:lnTo>
                  <a:lnTo>
                    <a:pt x="116" y="89"/>
                  </a:lnTo>
                  <a:lnTo>
                    <a:pt x="116" y="90"/>
                  </a:lnTo>
                  <a:lnTo>
                    <a:pt x="115" y="90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3" y="92"/>
                  </a:lnTo>
                  <a:lnTo>
                    <a:pt x="112" y="93"/>
                  </a:lnTo>
                  <a:lnTo>
                    <a:pt x="112" y="93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10" y="90"/>
                  </a:lnTo>
                  <a:lnTo>
                    <a:pt x="108" y="90"/>
                  </a:lnTo>
                  <a:lnTo>
                    <a:pt x="107" y="90"/>
                  </a:lnTo>
                  <a:lnTo>
                    <a:pt x="105" y="90"/>
                  </a:lnTo>
                  <a:lnTo>
                    <a:pt x="102" y="90"/>
                  </a:lnTo>
                  <a:lnTo>
                    <a:pt x="99" y="90"/>
                  </a:lnTo>
                  <a:lnTo>
                    <a:pt x="97" y="90"/>
                  </a:lnTo>
                  <a:lnTo>
                    <a:pt x="96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3" y="90"/>
                  </a:lnTo>
                  <a:lnTo>
                    <a:pt x="91" y="90"/>
                  </a:lnTo>
                  <a:lnTo>
                    <a:pt x="89" y="90"/>
                  </a:lnTo>
                  <a:lnTo>
                    <a:pt x="88" y="90"/>
                  </a:lnTo>
                  <a:lnTo>
                    <a:pt x="86" y="90"/>
                  </a:lnTo>
                  <a:lnTo>
                    <a:pt x="85" y="92"/>
                  </a:lnTo>
                  <a:lnTo>
                    <a:pt x="82" y="92"/>
                  </a:lnTo>
                  <a:lnTo>
                    <a:pt x="80" y="93"/>
                  </a:lnTo>
                  <a:lnTo>
                    <a:pt x="80" y="95"/>
                  </a:lnTo>
                  <a:lnTo>
                    <a:pt x="78" y="97"/>
                  </a:lnTo>
                  <a:lnTo>
                    <a:pt x="78" y="98"/>
                  </a:lnTo>
                  <a:lnTo>
                    <a:pt x="77" y="100"/>
                  </a:lnTo>
                  <a:lnTo>
                    <a:pt x="75" y="101"/>
                  </a:lnTo>
                  <a:lnTo>
                    <a:pt x="75" y="101"/>
                  </a:lnTo>
                  <a:lnTo>
                    <a:pt x="75" y="103"/>
                  </a:lnTo>
                  <a:lnTo>
                    <a:pt x="74" y="103"/>
                  </a:lnTo>
                  <a:lnTo>
                    <a:pt x="72" y="103"/>
                  </a:lnTo>
                  <a:lnTo>
                    <a:pt x="72" y="103"/>
                  </a:lnTo>
                  <a:lnTo>
                    <a:pt x="72" y="106"/>
                  </a:lnTo>
                  <a:lnTo>
                    <a:pt x="72" y="108"/>
                  </a:lnTo>
                  <a:lnTo>
                    <a:pt x="74" y="109"/>
                  </a:lnTo>
                  <a:lnTo>
                    <a:pt x="74" y="111"/>
                  </a:lnTo>
                  <a:lnTo>
                    <a:pt x="74" y="114"/>
                  </a:lnTo>
                  <a:lnTo>
                    <a:pt x="74" y="115"/>
                  </a:lnTo>
                  <a:lnTo>
                    <a:pt x="77" y="117"/>
                  </a:lnTo>
                  <a:lnTo>
                    <a:pt x="77" y="119"/>
                  </a:lnTo>
                  <a:lnTo>
                    <a:pt x="78" y="119"/>
                  </a:lnTo>
                  <a:lnTo>
                    <a:pt x="78" y="120"/>
                  </a:lnTo>
                  <a:lnTo>
                    <a:pt x="77" y="122"/>
                  </a:lnTo>
                  <a:lnTo>
                    <a:pt x="78" y="123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30"/>
                  </a:lnTo>
                  <a:lnTo>
                    <a:pt x="80" y="128"/>
                  </a:lnTo>
                  <a:lnTo>
                    <a:pt x="78" y="127"/>
                  </a:lnTo>
                  <a:lnTo>
                    <a:pt x="78" y="125"/>
                  </a:lnTo>
                  <a:lnTo>
                    <a:pt x="77" y="123"/>
                  </a:lnTo>
                  <a:lnTo>
                    <a:pt x="75" y="122"/>
                  </a:lnTo>
                  <a:lnTo>
                    <a:pt x="75" y="123"/>
                  </a:lnTo>
                  <a:lnTo>
                    <a:pt x="75" y="123"/>
                  </a:lnTo>
                  <a:lnTo>
                    <a:pt x="74" y="123"/>
                  </a:lnTo>
                  <a:lnTo>
                    <a:pt x="72" y="122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71" y="120"/>
                  </a:lnTo>
                  <a:lnTo>
                    <a:pt x="69" y="119"/>
                  </a:lnTo>
                  <a:lnTo>
                    <a:pt x="67" y="117"/>
                  </a:lnTo>
                  <a:lnTo>
                    <a:pt x="66" y="117"/>
                  </a:lnTo>
                  <a:lnTo>
                    <a:pt x="66" y="117"/>
                  </a:lnTo>
                  <a:lnTo>
                    <a:pt x="64" y="115"/>
                  </a:lnTo>
                  <a:lnTo>
                    <a:pt x="63" y="115"/>
                  </a:lnTo>
                  <a:lnTo>
                    <a:pt x="60" y="117"/>
                  </a:lnTo>
                  <a:lnTo>
                    <a:pt x="55" y="115"/>
                  </a:lnTo>
                  <a:lnTo>
                    <a:pt x="52" y="117"/>
                  </a:lnTo>
                  <a:lnTo>
                    <a:pt x="52" y="115"/>
                  </a:lnTo>
                  <a:lnTo>
                    <a:pt x="50" y="115"/>
                  </a:lnTo>
                  <a:lnTo>
                    <a:pt x="52" y="114"/>
                  </a:lnTo>
                  <a:lnTo>
                    <a:pt x="52" y="111"/>
                  </a:lnTo>
                  <a:lnTo>
                    <a:pt x="52" y="108"/>
                  </a:lnTo>
                  <a:lnTo>
                    <a:pt x="52" y="106"/>
                  </a:lnTo>
                  <a:lnTo>
                    <a:pt x="52" y="106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8" y="103"/>
                  </a:lnTo>
                  <a:lnTo>
                    <a:pt x="47" y="103"/>
                  </a:lnTo>
                  <a:lnTo>
                    <a:pt x="45" y="103"/>
                  </a:lnTo>
                  <a:lnTo>
                    <a:pt x="42" y="104"/>
                  </a:lnTo>
                  <a:lnTo>
                    <a:pt x="41" y="104"/>
                  </a:lnTo>
                  <a:lnTo>
                    <a:pt x="39" y="106"/>
                  </a:lnTo>
                  <a:lnTo>
                    <a:pt x="37" y="108"/>
                  </a:lnTo>
                  <a:lnTo>
                    <a:pt x="39" y="108"/>
                  </a:lnTo>
                  <a:lnTo>
                    <a:pt x="39" y="111"/>
                  </a:lnTo>
                  <a:lnTo>
                    <a:pt x="37" y="114"/>
                  </a:lnTo>
                  <a:lnTo>
                    <a:pt x="37" y="115"/>
                  </a:lnTo>
                  <a:lnTo>
                    <a:pt x="39" y="120"/>
                  </a:lnTo>
                  <a:lnTo>
                    <a:pt x="37" y="123"/>
                  </a:lnTo>
                  <a:lnTo>
                    <a:pt x="37" y="125"/>
                  </a:lnTo>
                  <a:lnTo>
                    <a:pt x="36" y="127"/>
                  </a:lnTo>
                  <a:lnTo>
                    <a:pt x="36" y="130"/>
                  </a:lnTo>
                  <a:lnTo>
                    <a:pt x="34" y="130"/>
                  </a:lnTo>
                  <a:lnTo>
                    <a:pt x="33" y="133"/>
                  </a:lnTo>
                  <a:lnTo>
                    <a:pt x="33" y="138"/>
                  </a:lnTo>
                  <a:lnTo>
                    <a:pt x="31" y="139"/>
                  </a:lnTo>
                  <a:lnTo>
                    <a:pt x="31" y="142"/>
                  </a:lnTo>
                  <a:lnTo>
                    <a:pt x="28" y="145"/>
                  </a:lnTo>
                  <a:lnTo>
                    <a:pt x="28" y="149"/>
                  </a:lnTo>
                  <a:lnTo>
                    <a:pt x="26" y="150"/>
                  </a:lnTo>
                  <a:lnTo>
                    <a:pt x="26" y="150"/>
                  </a:lnTo>
                  <a:lnTo>
                    <a:pt x="26" y="152"/>
                  </a:lnTo>
                  <a:lnTo>
                    <a:pt x="26" y="155"/>
                  </a:lnTo>
                  <a:lnTo>
                    <a:pt x="26" y="158"/>
                  </a:lnTo>
                  <a:lnTo>
                    <a:pt x="26" y="160"/>
                  </a:lnTo>
                  <a:lnTo>
                    <a:pt x="28" y="163"/>
                  </a:lnTo>
                  <a:lnTo>
                    <a:pt x="28" y="164"/>
                  </a:lnTo>
                  <a:lnTo>
                    <a:pt x="28" y="164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4" y="164"/>
                  </a:lnTo>
                  <a:lnTo>
                    <a:pt x="36" y="164"/>
                  </a:lnTo>
                  <a:lnTo>
                    <a:pt x="36" y="166"/>
                  </a:lnTo>
                  <a:lnTo>
                    <a:pt x="37" y="167"/>
                  </a:lnTo>
                  <a:lnTo>
                    <a:pt x="37" y="174"/>
                  </a:lnTo>
                  <a:lnTo>
                    <a:pt x="37" y="175"/>
                  </a:lnTo>
                  <a:lnTo>
                    <a:pt x="39" y="175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7"/>
                  </a:lnTo>
                  <a:lnTo>
                    <a:pt x="41" y="175"/>
                  </a:lnTo>
                  <a:lnTo>
                    <a:pt x="42" y="177"/>
                  </a:lnTo>
                  <a:lnTo>
                    <a:pt x="42" y="180"/>
                  </a:lnTo>
                  <a:lnTo>
                    <a:pt x="45" y="191"/>
                  </a:lnTo>
                  <a:lnTo>
                    <a:pt x="45" y="193"/>
                  </a:lnTo>
                  <a:lnTo>
                    <a:pt x="47" y="194"/>
                  </a:lnTo>
                  <a:lnTo>
                    <a:pt x="45" y="194"/>
                  </a:lnTo>
                  <a:lnTo>
                    <a:pt x="44" y="191"/>
                  </a:lnTo>
                  <a:lnTo>
                    <a:pt x="44" y="190"/>
                  </a:lnTo>
                  <a:lnTo>
                    <a:pt x="44" y="190"/>
                  </a:lnTo>
                  <a:lnTo>
                    <a:pt x="42" y="190"/>
                  </a:lnTo>
                  <a:lnTo>
                    <a:pt x="42" y="190"/>
                  </a:lnTo>
                  <a:lnTo>
                    <a:pt x="44" y="188"/>
                  </a:lnTo>
                  <a:lnTo>
                    <a:pt x="42" y="188"/>
                  </a:lnTo>
                  <a:lnTo>
                    <a:pt x="42" y="186"/>
                  </a:lnTo>
                  <a:lnTo>
                    <a:pt x="41" y="188"/>
                  </a:lnTo>
                  <a:lnTo>
                    <a:pt x="41" y="190"/>
                  </a:lnTo>
                  <a:lnTo>
                    <a:pt x="41" y="191"/>
                  </a:lnTo>
                  <a:lnTo>
                    <a:pt x="44" y="194"/>
                  </a:lnTo>
                  <a:lnTo>
                    <a:pt x="44" y="194"/>
                  </a:lnTo>
                  <a:lnTo>
                    <a:pt x="45" y="196"/>
                  </a:lnTo>
                  <a:lnTo>
                    <a:pt x="47" y="196"/>
                  </a:lnTo>
                  <a:lnTo>
                    <a:pt x="48" y="196"/>
                  </a:lnTo>
                  <a:lnTo>
                    <a:pt x="50" y="197"/>
                  </a:lnTo>
                  <a:lnTo>
                    <a:pt x="53" y="199"/>
                  </a:lnTo>
                  <a:lnTo>
                    <a:pt x="55" y="199"/>
                  </a:lnTo>
                  <a:lnTo>
                    <a:pt x="56" y="199"/>
                  </a:lnTo>
                  <a:lnTo>
                    <a:pt x="58" y="199"/>
                  </a:lnTo>
                  <a:lnTo>
                    <a:pt x="60" y="199"/>
                  </a:lnTo>
                  <a:lnTo>
                    <a:pt x="61" y="201"/>
                  </a:lnTo>
                  <a:lnTo>
                    <a:pt x="64" y="205"/>
                  </a:lnTo>
                  <a:lnTo>
                    <a:pt x="69" y="208"/>
                  </a:lnTo>
                  <a:lnTo>
                    <a:pt x="69" y="210"/>
                  </a:lnTo>
                  <a:lnTo>
                    <a:pt x="67" y="210"/>
                  </a:lnTo>
                  <a:lnTo>
                    <a:pt x="66" y="213"/>
                  </a:lnTo>
                  <a:lnTo>
                    <a:pt x="66" y="213"/>
                  </a:lnTo>
                  <a:lnTo>
                    <a:pt x="66" y="215"/>
                  </a:lnTo>
                  <a:lnTo>
                    <a:pt x="64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3" y="215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61" y="213"/>
                  </a:lnTo>
                  <a:lnTo>
                    <a:pt x="58" y="215"/>
                  </a:lnTo>
                  <a:lnTo>
                    <a:pt x="56" y="215"/>
                  </a:lnTo>
                  <a:lnTo>
                    <a:pt x="56" y="216"/>
                  </a:lnTo>
                  <a:lnTo>
                    <a:pt x="55" y="216"/>
                  </a:lnTo>
                  <a:lnTo>
                    <a:pt x="55" y="218"/>
                  </a:lnTo>
                  <a:lnTo>
                    <a:pt x="55" y="218"/>
                  </a:lnTo>
                  <a:lnTo>
                    <a:pt x="53" y="216"/>
                  </a:lnTo>
                  <a:lnTo>
                    <a:pt x="53" y="216"/>
                  </a:lnTo>
                  <a:lnTo>
                    <a:pt x="53" y="215"/>
                  </a:lnTo>
                  <a:lnTo>
                    <a:pt x="53" y="215"/>
                  </a:lnTo>
                  <a:lnTo>
                    <a:pt x="53" y="213"/>
                  </a:lnTo>
                  <a:lnTo>
                    <a:pt x="55" y="212"/>
                  </a:lnTo>
                  <a:lnTo>
                    <a:pt x="53" y="210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8"/>
                  </a:lnTo>
                  <a:lnTo>
                    <a:pt x="50" y="207"/>
                  </a:lnTo>
                  <a:lnTo>
                    <a:pt x="50" y="205"/>
                  </a:lnTo>
                  <a:lnTo>
                    <a:pt x="48" y="205"/>
                  </a:lnTo>
                  <a:lnTo>
                    <a:pt x="48" y="205"/>
                  </a:lnTo>
                  <a:lnTo>
                    <a:pt x="47" y="205"/>
                  </a:lnTo>
                  <a:lnTo>
                    <a:pt x="47" y="205"/>
                  </a:lnTo>
                  <a:lnTo>
                    <a:pt x="44" y="204"/>
                  </a:lnTo>
                  <a:lnTo>
                    <a:pt x="42" y="202"/>
                  </a:lnTo>
                  <a:lnTo>
                    <a:pt x="42" y="202"/>
                  </a:lnTo>
                  <a:lnTo>
                    <a:pt x="41" y="202"/>
                  </a:lnTo>
                  <a:lnTo>
                    <a:pt x="41" y="202"/>
                  </a:lnTo>
                  <a:lnTo>
                    <a:pt x="41" y="205"/>
                  </a:lnTo>
                  <a:lnTo>
                    <a:pt x="41" y="205"/>
                  </a:lnTo>
                  <a:lnTo>
                    <a:pt x="36" y="202"/>
                  </a:lnTo>
                  <a:lnTo>
                    <a:pt x="34" y="199"/>
                  </a:lnTo>
                  <a:lnTo>
                    <a:pt x="34" y="196"/>
                  </a:lnTo>
                  <a:lnTo>
                    <a:pt x="34" y="196"/>
                  </a:lnTo>
                  <a:lnTo>
                    <a:pt x="33" y="196"/>
                  </a:lnTo>
                  <a:lnTo>
                    <a:pt x="31" y="194"/>
                  </a:lnTo>
                  <a:lnTo>
                    <a:pt x="33" y="193"/>
                  </a:lnTo>
                  <a:lnTo>
                    <a:pt x="31" y="193"/>
                  </a:lnTo>
                  <a:lnTo>
                    <a:pt x="30" y="193"/>
                  </a:lnTo>
                  <a:lnTo>
                    <a:pt x="30" y="193"/>
                  </a:lnTo>
                  <a:lnTo>
                    <a:pt x="28" y="190"/>
                  </a:lnTo>
                  <a:lnTo>
                    <a:pt x="28" y="190"/>
                  </a:lnTo>
                  <a:lnTo>
                    <a:pt x="26" y="188"/>
                  </a:lnTo>
                  <a:lnTo>
                    <a:pt x="25" y="188"/>
                  </a:lnTo>
                  <a:lnTo>
                    <a:pt x="25" y="186"/>
                  </a:lnTo>
                  <a:lnTo>
                    <a:pt x="25" y="185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20" y="180"/>
                  </a:lnTo>
                  <a:lnTo>
                    <a:pt x="19" y="179"/>
                  </a:lnTo>
                  <a:lnTo>
                    <a:pt x="19" y="179"/>
                  </a:lnTo>
                  <a:lnTo>
                    <a:pt x="17" y="179"/>
                  </a:lnTo>
                  <a:lnTo>
                    <a:pt x="17" y="180"/>
                  </a:lnTo>
                  <a:lnTo>
                    <a:pt x="15" y="180"/>
                  </a:lnTo>
                  <a:lnTo>
                    <a:pt x="15" y="180"/>
                  </a:lnTo>
                  <a:lnTo>
                    <a:pt x="14" y="180"/>
                  </a:lnTo>
                  <a:lnTo>
                    <a:pt x="12" y="177"/>
                  </a:lnTo>
                  <a:lnTo>
                    <a:pt x="12" y="175"/>
                  </a:lnTo>
                  <a:lnTo>
                    <a:pt x="12" y="172"/>
                  </a:lnTo>
                  <a:lnTo>
                    <a:pt x="14" y="169"/>
                  </a:lnTo>
                  <a:lnTo>
                    <a:pt x="15" y="164"/>
                  </a:lnTo>
                  <a:lnTo>
                    <a:pt x="15" y="161"/>
                  </a:lnTo>
                  <a:lnTo>
                    <a:pt x="17" y="161"/>
                  </a:lnTo>
                  <a:lnTo>
                    <a:pt x="17" y="156"/>
                  </a:lnTo>
                  <a:lnTo>
                    <a:pt x="20" y="152"/>
                  </a:lnTo>
                  <a:lnTo>
                    <a:pt x="20" y="150"/>
                  </a:lnTo>
                  <a:lnTo>
                    <a:pt x="20" y="149"/>
                  </a:lnTo>
                  <a:lnTo>
                    <a:pt x="20" y="149"/>
                  </a:lnTo>
                  <a:lnTo>
                    <a:pt x="20" y="147"/>
                  </a:lnTo>
                  <a:lnTo>
                    <a:pt x="20" y="145"/>
                  </a:lnTo>
                  <a:lnTo>
                    <a:pt x="20" y="145"/>
                  </a:lnTo>
                  <a:lnTo>
                    <a:pt x="20" y="144"/>
                  </a:lnTo>
                  <a:lnTo>
                    <a:pt x="22" y="142"/>
                  </a:lnTo>
                  <a:lnTo>
                    <a:pt x="25" y="141"/>
                  </a:lnTo>
                  <a:lnTo>
                    <a:pt x="26" y="139"/>
                  </a:lnTo>
                  <a:lnTo>
                    <a:pt x="30" y="134"/>
                  </a:lnTo>
                  <a:lnTo>
                    <a:pt x="30" y="131"/>
                  </a:lnTo>
                  <a:lnTo>
                    <a:pt x="31" y="131"/>
                  </a:lnTo>
                  <a:lnTo>
                    <a:pt x="31" y="131"/>
                  </a:lnTo>
                  <a:lnTo>
                    <a:pt x="33" y="130"/>
                  </a:lnTo>
                  <a:lnTo>
                    <a:pt x="33" y="130"/>
                  </a:lnTo>
                  <a:lnTo>
                    <a:pt x="33" y="128"/>
                  </a:lnTo>
                  <a:lnTo>
                    <a:pt x="31" y="123"/>
                  </a:lnTo>
                  <a:lnTo>
                    <a:pt x="31" y="122"/>
                  </a:lnTo>
                  <a:lnTo>
                    <a:pt x="30" y="120"/>
                  </a:lnTo>
                  <a:lnTo>
                    <a:pt x="30" y="120"/>
                  </a:lnTo>
                  <a:lnTo>
                    <a:pt x="30" y="119"/>
                  </a:lnTo>
                  <a:lnTo>
                    <a:pt x="30" y="117"/>
                  </a:lnTo>
                  <a:lnTo>
                    <a:pt x="30" y="117"/>
                  </a:lnTo>
                  <a:lnTo>
                    <a:pt x="28" y="115"/>
                  </a:lnTo>
                  <a:lnTo>
                    <a:pt x="26" y="114"/>
                  </a:lnTo>
                  <a:lnTo>
                    <a:pt x="26" y="112"/>
                  </a:lnTo>
                  <a:lnTo>
                    <a:pt x="26" y="111"/>
                  </a:lnTo>
                  <a:lnTo>
                    <a:pt x="26" y="111"/>
                  </a:lnTo>
                  <a:lnTo>
                    <a:pt x="25" y="109"/>
                  </a:lnTo>
                  <a:lnTo>
                    <a:pt x="26" y="108"/>
                  </a:lnTo>
                  <a:lnTo>
                    <a:pt x="26" y="108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26" y="100"/>
                  </a:lnTo>
                  <a:lnTo>
                    <a:pt x="25" y="98"/>
                  </a:lnTo>
                  <a:lnTo>
                    <a:pt x="25" y="97"/>
                  </a:lnTo>
                  <a:lnTo>
                    <a:pt x="23" y="95"/>
                  </a:lnTo>
                  <a:lnTo>
                    <a:pt x="20" y="93"/>
                  </a:lnTo>
                  <a:lnTo>
                    <a:pt x="17" y="90"/>
                  </a:lnTo>
                  <a:lnTo>
                    <a:pt x="17" y="89"/>
                  </a:lnTo>
                  <a:lnTo>
                    <a:pt x="15" y="87"/>
                  </a:lnTo>
                  <a:lnTo>
                    <a:pt x="14" y="86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79"/>
                  </a:lnTo>
                  <a:lnTo>
                    <a:pt x="12" y="79"/>
                  </a:lnTo>
                  <a:lnTo>
                    <a:pt x="12" y="78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5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17" y="73"/>
                  </a:lnTo>
                  <a:lnTo>
                    <a:pt x="17" y="70"/>
                  </a:lnTo>
                  <a:lnTo>
                    <a:pt x="17" y="68"/>
                  </a:lnTo>
                  <a:lnTo>
                    <a:pt x="19" y="67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2" y="62"/>
                  </a:lnTo>
                  <a:lnTo>
                    <a:pt x="22" y="62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9" y="59"/>
                  </a:lnTo>
                  <a:lnTo>
                    <a:pt x="17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5" y="52"/>
                  </a:lnTo>
                  <a:lnTo>
                    <a:pt x="14" y="49"/>
                  </a:lnTo>
                  <a:lnTo>
                    <a:pt x="12" y="48"/>
                  </a:lnTo>
                  <a:lnTo>
                    <a:pt x="11" y="46"/>
                  </a:lnTo>
                  <a:lnTo>
                    <a:pt x="9" y="45"/>
                  </a:lnTo>
                  <a:lnTo>
                    <a:pt x="6" y="41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4" y="40"/>
                  </a:lnTo>
                  <a:lnTo>
                    <a:pt x="6" y="38"/>
                  </a:lnTo>
                  <a:lnTo>
                    <a:pt x="6" y="37"/>
                  </a:lnTo>
                  <a:lnTo>
                    <a:pt x="4" y="35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2"/>
                  </a:lnTo>
                  <a:lnTo>
                    <a:pt x="3" y="34"/>
                  </a:lnTo>
                  <a:lnTo>
                    <a:pt x="1" y="32"/>
                  </a:lnTo>
                  <a:lnTo>
                    <a:pt x="1" y="30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4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1"/>
                  </a:lnTo>
                  <a:lnTo>
                    <a:pt x="6" y="18"/>
                  </a:lnTo>
                  <a:lnTo>
                    <a:pt x="7" y="16"/>
                  </a:lnTo>
                  <a:lnTo>
                    <a:pt x="7" y="13"/>
                  </a:lnTo>
                  <a:lnTo>
                    <a:pt x="9" y="13"/>
                  </a:lnTo>
                  <a:lnTo>
                    <a:pt x="9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7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5"/>
                  </a:lnTo>
                  <a:lnTo>
                    <a:pt x="31" y="4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4" y="2"/>
                  </a:lnTo>
                  <a:lnTo>
                    <a:pt x="34" y="2"/>
                  </a:lnTo>
                  <a:lnTo>
                    <a:pt x="36" y="2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4" name="Freeform 40">
              <a:extLst>
                <a:ext uri="{FF2B5EF4-FFF2-40B4-BE49-F238E27FC236}">
                  <a16:creationId xmlns:a16="http://schemas.microsoft.com/office/drawing/2014/main" id="{389AE2D8-0189-ED56-D114-256E543768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1096" y="4104048"/>
              <a:ext cx="52630" cy="144242"/>
            </a:xfrm>
            <a:custGeom>
              <a:avLst/>
              <a:gdLst>
                <a:gd name="T0" fmla="*/ 4 w 27"/>
                <a:gd name="T1" fmla="*/ 1 h 74"/>
                <a:gd name="T2" fmla="*/ 8 w 27"/>
                <a:gd name="T3" fmla="*/ 3 h 74"/>
                <a:gd name="T4" fmla="*/ 10 w 27"/>
                <a:gd name="T5" fmla="*/ 3 h 74"/>
                <a:gd name="T6" fmla="*/ 15 w 27"/>
                <a:gd name="T7" fmla="*/ 3 h 74"/>
                <a:gd name="T8" fmla="*/ 13 w 27"/>
                <a:gd name="T9" fmla="*/ 6 h 74"/>
                <a:gd name="T10" fmla="*/ 13 w 27"/>
                <a:gd name="T11" fmla="*/ 11 h 74"/>
                <a:gd name="T12" fmla="*/ 13 w 27"/>
                <a:gd name="T13" fmla="*/ 11 h 74"/>
                <a:gd name="T14" fmla="*/ 19 w 27"/>
                <a:gd name="T15" fmla="*/ 15 h 74"/>
                <a:gd name="T16" fmla="*/ 21 w 27"/>
                <a:gd name="T17" fmla="*/ 17 h 74"/>
                <a:gd name="T18" fmla="*/ 21 w 27"/>
                <a:gd name="T19" fmla="*/ 23 h 74"/>
                <a:gd name="T20" fmla="*/ 21 w 27"/>
                <a:gd name="T21" fmla="*/ 26 h 74"/>
                <a:gd name="T22" fmla="*/ 24 w 27"/>
                <a:gd name="T23" fmla="*/ 29 h 74"/>
                <a:gd name="T24" fmla="*/ 24 w 27"/>
                <a:gd name="T25" fmla="*/ 34 h 74"/>
                <a:gd name="T26" fmla="*/ 26 w 27"/>
                <a:gd name="T27" fmla="*/ 42 h 74"/>
                <a:gd name="T28" fmla="*/ 24 w 27"/>
                <a:gd name="T29" fmla="*/ 59 h 74"/>
                <a:gd name="T30" fmla="*/ 24 w 27"/>
                <a:gd name="T31" fmla="*/ 63 h 74"/>
                <a:gd name="T32" fmla="*/ 24 w 27"/>
                <a:gd name="T33" fmla="*/ 64 h 74"/>
                <a:gd name="T34" fmla="*/ 26 w 27"/>
                <a:gd name="T35" fmla="*/ 66 h 74"/>
                <a:gd name="T36" fmla="*/ 27 w 27"/>
                <a:gd name="T37" fmla="*/ 70 h 74"/>
                <a:gd name="T38" fmla="*/ 26 w 27"/>
                <a:gd name="T39" fmla="*/ 70 h 74"/>
                <a:gd name="T40" fmla="*/ 19 w 27"/>
                <a:gd name="T41" fmla="*/ 74 h 74"/>
                <a:gd name="T42" fmla="*/ 18 w 27"/>
                <a:gd name="T43" fmla="*/ 72 h 74"/>
                <a:gd name="T44" fmla="*/ 16 w 27"/>
                <a:gd name="T45" fmla="*/ 72 h 74"/>
                <a:gd name="T46" fmla="*/ 16 w 27"/>
                <a:gd name="T47" fmla="*/ 69 h 74"/>
                <a:gd name="T48" fmla="*/ 13 w 27"/>
                <a:gd name="T49" fmla="*/ 69 h 74"/>
                <a:gd name="T50" fmla="*/ 12 w 27"/>
                <a:gd name="T51" fmla="*/ 67 h 74"/>
                <a:gd name="T52" fmla="*/ 12 w 27"/>
                <a:gd name="T53" fmla="*/ 66 h 74"/>
                <a:gd name="T54" fmla="*/ 10 w 27"/>
                <a:gd name="T55" fmla="*/ 64 h 74"/>
                <a:gd name="T56" fmla="*/ 10 w 27"/>
                <a:gd name="T57" fmla="*/ 63 h 74"/>
                <a:gd name="T58" fmla="*/ 10 w 27"/>
                <a:gd name="T59" fmla="*/ 61 h 74"/>
                <a:gd name="T60" fmla="*/ 10 w 27"/>
                <a:gd name="T61" fmla="*/ 59 h 74"/>
                <a:gd name="T62" fmla="*/ 10 w 27"/>
                <a:gd name="T63" fmla="*/ 58 h 74"/>
                <a:gd name="T64" fmla="*/ 12 w 27"/>
                <a:gd name="T65" fmla="*/ 55 h 74"/>
                <a:gd name="T66" fmla="*/ 10 w 27"/>
                <a:gd name="T67" fmla="*/ 55 h 74"/>
                <a:gd name="T68" fmla="*/ 8 w 27"/>
                <a:gd name="T69" fmla="*/ 53 h 74"/>
                <a:gd name="T70" fmla="*/ 10 w 27"/>
                <a:gd name="T71" fmla="*/ 50 h 74"/>
                <a:gd name="T72" fmla="*/ 10 w 27"/>
                <a:gd name="T73" fmla="*/ 42 h 74"/>
                <a:gd name="T74" fmla="*/ 12 w 27"/>
                <a:gd name="T75" fmla="*/ 41 h 74"/>
                <a:gd name="T76" fmla="*/ 10 w 27"/>
                <a:gd name="T77" fmla="*/ 39 h 74"/>
                <a:gd name="T78" fmla="*/ 8 w 27"/>
                <a:gd name="T79" fmla="*/ 36 h 74"/>
                <a:gd name="T80" fmla="*/ 7 w 27"/>
                <a:gd name="T81" fmla="*/ 34 h 74"/>
                <a:gd name="T82" fmla="*/ 8 w 27"/>
                <a:gd name="T83" fmla="*/ 33 h 74"/>
                <a:gd name="T84" fmla="*/ 8 w 27"/>
                <a:gd name="T85" fmla="*/ 31 h 74"/>
                <a:gd name="T86" fmla="*/ 8 w 27"/>
                <a:gd name="T87" fmla="*/ 28 h 74"/>
                <a:gd name="T88" fmla="*/ 10 w 27"/>
                <a:gd name="T89" fmla="*/ 25 h 74"/>
                <a:gd name="T90" fmla="*/ 8 w 27"/>
                <a:gd name="T91" fmla="*/ 23 h 74"/>
                <a:gd name="T92" fmla="*/ 5 w 27"/>
                <a:gd name="T93" fmla="*/ 25 h 74"/>
                <a:gd name="T94" fmla="*/ 5 w 27"/>
                <a:gd name="T95" fmla="*/ 25 h 74"/>
                <a:gd name="T96" fmla="*/ 5 w 27"/>
                <a:gd name="T97" fmla="*/ 23 h 74"/>
                <a:gd name="T98" fmla="*/ 5 w 27"/>
                <a:gd name="T99" fmla="*/ 23 h 74"/>
                <a:gd name="T100" fmla="*/ 7 w 27"/>
                <a:gd name="T101" fmla="*/ 22 h 74"/>
                <a:gd name="T102" fmla="*/ 5 w 27"/>
                <a:gd name="T103" fmla="*/ 22 h 74"/>
                <a:gd name="T104" fmla="*/ 5 w 27"/>
                <a:gd name="T105" fmla="*/ 22 h 74"/>
                <a:gd name="T106" fmla="*/ 7 w 27"/>
                <a:gd name="T107" fmla="*/ 22 h 74"/>
                <a:gd name="T108" fmla="*/ 7 w 27"/>
                <a:gd name="T109" fmla="*/ 18 h 74"/>
                <a:gd name="T110" fmla="*/ 7 w 27"/>
                <a:gd name="T111" fmla="*/ 14 h 74"/>
                <a:gd name="T112" fmla="*/ 7 w 27"/>
                <a:gd name="T113" fmla="*/ 12 h 74"/>
                <a:gd name="T114" fmla="*/ 5 w 27"/>
                <a:gd name="T115" fmla="*/ 11 h 74"/>
                <a:gd name="T116" fmla="*/ 4 w 27"/>
                <a:gd name="T117" fmla="*/ 9 h 74"/>
                <a:gd name="T118" fmla="*/ 0 w 27"/>
                <a:gd name="T119" fmla="*/ 7 h 74"/>
                <a:gd name="T120" fmla="*/ 0 w 27"/>
                <a:gd name="T121" fmla="*/ 6 h 74"/>
                <a:gd name="T122" fmla="*/ 2 w 27"/>
                <a:gd name="T123" fmla="*/ 3 h 74"/>
                <a:gd name="T124" fmla="*/ 2 w 27"/>
                <a:gd name="T125" fmla="*/ 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lnTo>
                    <a:pt x="4" y="1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4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2"/>
                  </a:lnTo>
                  <a:lnTo>
                    <a:pt x="19" y="15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20"/>
                  </a:lnTo>
                  <a:lnTo>
                    <a:pt x="21" y="23"/>
                  </a:lnTo>
                  <a:lnTo>
                    <a:pt x="21" y="25"/>
                  </a:lnTo>
                  <a:lnTo>
                    <a:pt x="21" y="26"/>
                  </a:lnTo>
                  <a:lnTo>
                    <a:pt x="23" y="26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34"/>
                  </a:lnTo>
                  <a:lnTo>
                    <a:pt x="26" y="37"/>
                  </a:lnTo>
                  <a:lnTo>
                    <a:pt x="26" y="42"/>
                  </a:lnTo>
                  <a:lnTo>
                    <a:pt x="26" y="59"/>
                  </a:lnTo>
                  <a:lnTo>
                    <a:pt x="24" y="59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4"/>
                  </a:lnTo>
                  <a:lnTo>
                    <a:pt x="24" y="64"/>
                  </a:lnTo>
                  <a:lnTo>
                    <a:pt x="24" y="66"/>
                  </a:lnTo>
                  <a:lnTo>
                    <a:pt x="26" y="66"/>
                  </a:lnTo>
                  <a:lnTo>
                    <a:pt x="27" y="67"/>
                  </a:lnTo>
                  <a:lnTo>
                    <a:pt x="27" y="70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1" y="72"/>
                  </a:lnTo>
                  <a:lnTo>
                    <a:pt x="19" y="74"/>
                  </a:lnTo>
                  <a:lnTo>
                    <a:pt x="19" y="72"/>
                  </a:lnTo>
                  <a:lnTo>
                    <a:pt x="18" y="72"/>
                  </a:lnTo>
                  <a:lnTo>
                    <a:pt x="18" y="72"/>
                  </a:lnTo>
                  <a:lnTo>
                    <a:pt x="16" y="72"/>
                  </a:lnTo>
                  <a:lnTo>
                    <a:pt x="16" y="70"/>
                  </a:lnTo>
                  <a:lnTo>
                    <a:pt x="16" y="69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3" y="67"/>
                  </a:lnTo>
                  <a:lnTo>
                    <a:pt x="12" y="67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3"/>
                  </a:lnTo>
                  <a:lnTo>
                    <a:pt x="10" y="63"/>
                  </a:lnTo>
                  <a:lnTo>
                    <a:pt x="10" y="61"/>
                  </a:lnTo>
                  <a:lnTo>
                    <a:pt x="10" y="61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9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12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3"/>
                  </a:lnTo>
                  <a:lnTo>
                    <a:pt x="8" y="53"/>
                  </a:lnTo>
                  <a:lnTo>
                    <a:pt x="8" y="52"/>
                  </a:lnTo>
                  <a:lnTo>
                    <a:pt x="10" y="50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12" y="42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0" y="39"/>
                  </a:lnTo>
                  <a:lnTo>
                    <a:pt x="8" y="37"/>
                  </a:lnTo>
                  <a:lnTo>
                    <a:pt x="8" y="36"/>
                  </a:lnTo>
                  <a:lnTo>
                    <a:pt x="7" y="34"/>
                  </a:lnTo>
                  <a:lnTo>
                    <a:pt x="7" y="34"/>
                  </a:lnTo>
                  <a:lnTo>
                    <a:pt x="8" y="34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10" y="26"/>
                  </a:lnTo>
                  <a:lnTo>
                    <a:pt x="10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7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7" y="12"/>
                  </a:lnTo>
                  <a:lnTo>
                    <a:pt x="5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2" y="9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5" name="Freeform 41">
              <a:extLst>
                <a:ext uri="{FF2B5EF4-FFF2-40B4-BE49-F238E27FC236}">
                  <a16:creationId xmlns:a16="http://schemas.microsoft.com/office/drawing/2014/main" id="{D340A508-6D4D-5478-E9C1-A39E039B1D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5817413"/>
              <a:ext cx="534087" cy="118903"/>
            </a:xfrm>
            <a:custGeom>
              <a:avLst/>
              <a:gdLst>
                <a:gd name="T0" fmla="*/ 257 w 274"/>
                <a:gd name="T1" fmla="*/ 47 h 61"/>
                <a:gd name="T2" fmla="*/ 255 w 274"/>
                <a:gd name="T3" fmla="*/ 49 h 61"/>
                <a:gd name="T4" fmla="*/ 254 w 274"/>
                <a:gd name="T5" fmla="*/ 50 h 61"/>
                <a:gd name="T6" fmla="*/ 254 w 274"/>
                <a:gd name="T7" fmla="*/ 49 h 61"/>
                <a:gd name="T8" fmla="*/ 254 w 274"/>
                <a:gd name="T9" fmla="*/ 47 h 61"/>
                <a:gd name="T10" fmla="*/ 255 w 274"/>
                <a:gd name="T11" fmla="*/ 45 h 61"/>
                <a:gd name="T12" fmla="*/ 252 w 274"/>
                <a:gd name="T13" fmla="*/ 42 h 61"/>
                <a:gd name="T14" fmla="*/ 252 w 274"/>
                <a:gd name="T15" fmla="*/ 44 h 61"/>
                <a:gd name="T16" fmla="*/ 254 w 274"/>
                <a:gd name="T17" fmla="*/ 45 h 61"/>
                <a:gd name="T18" fmla="*/ 252 w 274"/>
                <a:gd name="T19" fmla="*/ 47 h 61"/>
                <a:gd name="T20" fmla="*/ 252 w 274"/>
                <a:gd name="T21" fmla="*/ 50 h 61"/>
                <a:gd name="T22" fmla="*/ 255 w 274"/>
                <a:gd name="T23" fmla="*/ 50 h 61"/>
                <a:gd name="T24" fmla="*/ 259 w 274"/>
                <a:gd name="T25" fmla="*/ 49 h 61"/>
                <a:gd name="T26" fmla="*/ 260 w 274"/>
                <a:gd name="T27" fmla="*/ 50 h 61"/>
                <a:gd name="T28" fmla="*/ 260 w 274"/>
                <a:gd name="T29" fmla="*/ 50 h 61"/>
                <a:gd name="T30" fmla="*/ 257 w 274"/>
                <a:gd name="T31" fmla="*/ 52 h 61"/>
                <a:gd name="T32" fmla="*/ 260 w 274"/>
                <a:gd name="T33" fmla="*/ 53 h 61"/>
                <a:gd name="T34" fmla="*/ 262 w 274"/>
                <a:gd name="T35" fmla="*/ 53 h 61"/>
                <a:gd name="T36" fmla="*/ 265 w 274"/>
                <a:gd name="T37" fmla="*/ 52 h 61"/>
                <a:gd name="T38" fmla="*/ 268 w 274"/>
                <a:gd name="T39" fmla="*/ 50 h 61"/>
                <a:gd name="T40" fmla="*/ 270 w 274"/>
                <a:gd name="T41" fmla="*/ 50 h 61"/>
                <a:gd name="T42" fmla="*/ 273 w 274"/>
                <a:gd name="T43" fmla="*/ 50 h 61"/>
                <a:gd name="T44" fmla="*/ 274 w 274"/>
                <a:gd name="T45" fmla="*/ 52 h 61"/>
                <a:gd name="T46" fmla="*/ 273 w 274"/>
                <a:gd name="T47" fmla="*/ 55 h 61"/>
                <a:gd name="T48" fmla="*/ 271 w 274"/>
                <a:gd name="T49" fmla="*/ 56 h 61"/>
                <a:gd name="T50" fmla="*/ 271 w 274"/>
                <a:gd name="T51" fmla="*/ 56 h 61"/>
                <a:gd name="T52" fmla="*/ 270 w 274"/>
                <a:gd name="T53" fmla="*/ 55 h 61"/>
                <a:gd name="T54" fmla="*/ 265 w 274"/>
                <a:gd name="T55" fmla="*/ 55 h 61"/>
                <a:gd name="T56" fmla="*/ 265 w 274"/>
                <a:gd name="T57" fmla="*/ 55 h 61"/>
                <a:gd name="T58" fmla="*/ 263 w 274"/>
                <a:gd name="T59" fmla="*/ 56 h 61"/>
                <a:gd name="T60" fmla="*/ 262 w 274"/>
                <a:gd name="T61" fmla="*/ 56 h 61"/>
                <a:gd name="T62" fmla="*/ 263 w 274"/>
                <a:gd name="T63" fmla="*/ 58 h 61"/>
                <a:gd name="T64" fmla="*/ 266 w 274"/>
                <a:gd name="T65" fmla="*/ 60 h 61"/>
                <a:gd name="T66" fmla="*/ 268 w 274"/>
                <a:gd name="T67" fmla="*/ 58 h 61"/>
                <a:gd name="T68" fmla="*/ 270 w 274"/>
                <a:gd name="T69" fmla="*/ 60 h 61"/>
                <a:gd name="T70" fmla="*/ 270 w 274"/>
                <a:gd name="T71" fmla="*/ 60 h 61"/>
                <a:gd name="T72" fmla="*/ 268 w 274"/>
                <a:gd name="T73" fmla="*/ 61 h 61"/>
                <a:gd name="T74" fmla="*/ 265 w 274"/>
                <a:gd name="T75" fmla="*/ 61 h 61"/>
                <a:gd name="T76" fmla="*/ 263 w 274"/>
                <a:gd name="T77" fmla="*/ 60 h 61"/>
                <a:gd name="T78" fmla="*/ 262 w 274"/>
                <a:gd name="T79" fmla="*/ 60 h 61"/>
                <a:gd name="T80" fmla="*/ 259 w 274"/>
                <a:gd name="T81" fmla="*/ 60 h 61"/>
                <a:gd name="T82" fmla="*/ 255 w 274"/>
                <a:gd name="T83" fmla="*/ 58 h 61"/>
                <a:gd name="T84" fmla="*/ 252 w 274"/>
                <a:gd name="T85" fmla="*/ 61 h 61"/>
                <a:gd name="T86" fmla="*/ 249 w 274"/>
                <a:gd name="T87" fmla="*/ 61 h 61"/>
                <a:gd name="T88" fmla="*/ 247 w 274"/>
                <a:gd name="T89" fmla="*/ 61 h 61"/>
                <a:gd name="T90" fmla="*/ 249 w 274"/>
                <a:gd name="T91" fmla="*/ 58 h 61"/>
                <a:gd name="T92" fmla="*/ 249 w 274"/>
                <a:gd name="T93" fmla="*/ 56 h 61"/>
                <a:gd name="T94" fmla="*/ 249 w 274"/>
                <a:gd name="T95" fmla="*/ 55 h 61"/>
                <a:gd name="T96" fmla="*/ 249 w 274"/>
                <a:gd name="T97" fmla="*/ 53 h 61"/>
                <a:gd name="T98" fmla="*/ 249 w 274"/>
                <a:gd name="T99" fmla="*/ 52 h 61"/>
                <a:gd name="T100" fmla="*/ 249 w 274"/>
                <a:gd name="T101" fmla="*/ 50 h 61"/>
                <a:gd name="T102" fmla="*/ 247 w 274"/>
                <a:gd name="T103" fmla="*/ 50 h 61"/>
                <a:gd name="T104" fmla="*/ 249 w 274"/>
                <a:gd name="T105" fmla="*/ 47 h 61"/>
                <a:gd name="T106" fmla="*/ 249 w 274"/>
                <a:gd name="T107" fmla="*/ 44 h 61"/>
                <a:gd name="T108" fmla="*/ 251 w 274"/>
                <a:gd name="T109" fmla="*/ 42 h 61"/>
                <a:gd name="T110" fmla="*/ 1 w 274"/>
                <a:gd name="T111" fmla="*/ 0 h 61"/>
                <a:gd name="T112" fmla="*/ 3 w 274"/>
                <a:gd name="T113" fmla="*/ 0 h 61"/>
                <a:gd name="T114" fmla="*/ 1 w 274"/>
                <a:gd name="T115" fmla="*/ 1 h 61"/>
                <a:gd name="T116" fmla="*/ 0 w 274"/>
                <a:gd name="T117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74" h="61">
                  <a:moveTo>
                    <a:pt x="255" y="45"/>
                  </a:moveTo>
                  <a:lnTo>
                    <a:pt x="257" y="47"/>
                  </a:lnTo>
                  <a:lnTo>
                    <a:pt x="257" y="47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4" y="50"/>
                  </a:lnTo>
                  <a:lnTo>
                    <a:pt x="254" y="49"/>
                  </a:lnTo>
                  <a:lnTo>
                    <a:pt x="254" y="49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4" y="45"/>
                  </a:lnTo>
                  <a:lnTo>
                    <a:pt x="255" y="45"/>
                  </a:lnTo>
                  <a:close/>
                  <a:moveTo>
                    <a:pt x="252" y="42"/>
                  </a:moveTo>
                  <a:lnTo>
                    <a:pt x="252" y="42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2" y="44"/>
                  </a:lnTo>
                  <a:lnTo>
                    <a:pt x="254" y="45"/>
                  </a:lnTo>
                  <a:lnTo>
                    <a:pt x="252" y="47"/>
                  </a:lnTo>
                  <a:lnTo>
                    <a:pt x="252" y="47"/>
                  </a:lnTo>
                  <a:lnTo>
                    <a:pt x="252" y="49"/>
                  </a:lnTo>
                  <a:lnTo>
                    <a:pt x="252" y="50"/>
                  </a:lnTo>
                  <a:lnTo>
                    <a:pt x="254" y="50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9" y="49"/>
                  </a:lnTo>
                  <a:lnTo>
                    <a:pt x="260" y="47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7" y="52"/>
                  </a:lnTo>
                  <a:lnTo>
                    <a:pt x="259" y="53"/>
                  </a:lnTo>
                  <a:lnTo>
                    <a:pt x="260" y="53"/>
                  </a:lnTo>
                  <a:lnTo>
                    <a:pt x="260" y="53"/>
                  </a:lnTo>
                  <a:lnTo>
                    <a:pt x="262" y="53"/>
                  </a:lnTo>
                  <a:lnTo>
                    <a:pt x="263" y="52"/>
                  </a:lnTo>
                  <a:lnTo>
                    <a:pt x="265" y="52"/>
                  </a:lnTo>
                  <a:lnTo>
                    <a:pt x="266" y="50"/>
                  </a:lnTo>
                  <a:lnTo>
                    <a:pt x="268" y="50"/>
                  </a:lnTo>
                  <a:lnTo>
                    <a:pt x="270" y="50"/>
                  </a:lnTo>
                  <a:lnTo>
                    <a:pt x="270" y="50"/>
                  </a:lnTo>
                  <a:lnTo>
                    <a:pt x="271" y="50"/>
                  </a:lnTo>
                  <a:lnTo>
                    <a:pt x="273" y="50"/>
                  </a:lnTo>
                  <a:lnTo>
                    <a:pt x="273" y="50"/>
                  </a:lnTo>
                  <a:lnTo>
                    <a:pt x="274" y="52"/>
                  </a:lnTo>
                  <a:lnTo>
                    <a:pt x="273" y="53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1" y="56"/>
                  </a:lnTo>
                  <a:lnTo>
                    <a:pt x="270" y="56"/>
                  </a:lnTo>
                  <a:lnTo>
                    <a:pt x="270" y="55"/>
                  </a:lnTo>
                  <a:lnTo>
                    <a:pt x="268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5" y="55"/>
                  </a:lnTo>
                  <a:lnTo>
                    <a:pt x="263" y="56"/>
                  </a:lnTo>
                  <a:lnTo>
                    <a:pt x="263" y="56"/>
                  </a:lnTo>
                  <a:lnTo>
                    <a:pt x="262" y="56"/>
                  </a:lnTo>
                  <a:lnTo>
                    <a:pt x="262" y="56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5" y="60"/>
                  </a:lnTo>
                  <a:lnTo>
                    <a:pt x="266" y="60"/>
                  </a:lnTo>
                  <a:lnTo>
                    <a:pt x="266" y="58"/>
                  </a:lnTo>
                  <a:lnTo>
                    <a:pt x="268" y="58"/>
                  </a:lnTo>
                  <a:lnTo>
                    <a:pt x="270" y="58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70" y="60"/>
                  </a:lnTo>
                  <a:lnTo>
                    <a:pt x="268" y="61"/>
                  </a:lnTo>
                  <a:lnTo>
                    <a:pt x="268" y="61"/>
                  </a:lnTo>
                  <a:lnTo>
                    <a:pt x="266" y="61"/>
                  </a:lnTo>
                  <a:lnTo>
                    <a:pt x="265" y="61"/>
                  </a:lnTo>
                  <a:lnTo>
                    <a:pt x="263" y="60"/>
                  </a:lnTo>
                  <a:lnTo>
                    <a:pt x="263" y="60"/>
                  </a:lnTo>
                  <a:lnTo>
                    <a:pt x="262" y="60"/>
                  </a:lnTo>
                  <a:lnTo>
                    <a:pt x="262" y="60"/>
                  </a:lnTo>
                  <a:lnTo>
                    <a:pt x="260" y="61"/>
                  </a:lnTo>
                  <a:lnTo>
                    <a:pt x="259" y="60"/>
                  </a:lnTo>
                  <a:lnTo>
                    <a:pt x="257" y="58"/>
                  </a:lnTo>
                  <a:lnTo>
                    <a:pt x="255" y="58"/>
                  </a:lnTo>
                  <a:lnTo>
                    <a:pt x="254" y="58"/>
                  </a:lnTo>
                  <a:lnTo>
                    <a:pt x="252" y="61"/>
                  </a:lnTo>
                  <a:lnTo>
                    <a:pt x="251" y="61"/>
                  </a:lnTo>
                  <a:lnTo>
                    <a:pt x="249" y="61"/>
                  </a:lnTo>
                  <a:lnTo>
                    <a:pt x="249" y="61"/>
                  </a:lnTo>
                  <a:lnTo>
                    <a:pt x="247" y="61"/>
                  </a:lnTo>
                  <a:lnTo>
                    <a:pt x="247" y="60"/>
                  </a:lnTo>
                  <a:lnTo>
                    <a:pt x="249" y="58"/>
                  </a:lnTo>
                  <a:lnTo>
                    <a:pt x="249" y="58"/>
                  </a:lnTo>
                  <a:lnTo>
                    <a:pt x="249" y="56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9" y="53"/>
                  </a:lnTo>
                  <a:lnTo>
                    <a:pt x="249" y="53"/>
                  </a:lnTo>
                  <a:lnTo>
                    <a:pt x="249" y="52"/>
                  </a:lnTo>
                  <a:lnTo>
                    <a:pt x="249" y="52"/>
                  </a:lnTo>
                  <a:lnTo>
                    <a:pt x="249" y="50"/>
                  </a:lnTo>
                  <a:lnTo>
                    <a:pt x="249" y="50"/>
                  </a:lnTo>
                  <a:lnTo>
                    <a:pt x="247" y="50"/>
                  </a:lnTo>
                  <a:lnTo>
                    <a:pt x="247" y="50"/>
                  </a:lnTo>
                  <a:lnTo>
                    <a:pt x="247" y="49"/>
                  </a:lnTo>
                  <a:lnTo>
                    <a:pt x="249" y="47"/>
                  </a:lnTo>
                  <a:lnTo>
                    <a:pt x="249" y="45"/>
                  </a:lnTo>
                  <a:lnTo>
                    <a:pt x="249" y="44"/>
                  </a:lnTo>
                  <a:lnTo>
                    <a:pt x="251" y="42"/>
                  </a:lnTo>
                  <a:lnTo>
                    <a:pt x="251" y="42"/>
                  </a:lnTo>
                  <a:lnTo>
                    <a:pt x="252" y="42"/>
                  </a:lnTo>
                  <a:close/>
                  <a:moveTo>
                    <a:pt x="1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6" name="Freeform 42">
              <a:extLst>
                <a:ext uri="{FF2B5EF4-FFF2-40B4-BE49-F238E27FC236}">
                  <a16:creationId xmlns:a16="http://schemas.microsoft.com/office/drawing/2014/main" id="{EE0968BA-8971-FE4F-6744-8F8393F4D85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3143" y="3749289"/>
              <a:ext cx="298231" cy="458068"/>
            </a:xfrm>
            <a:custGeom>
              <a:avLst/>
              <a:gdLst>
                <a:gd name="T0" fmla="*/ 63 w 153"/>
                <a:gd name="T1" fmla="*/ 13 h 235"/>
                <a:gd name="T2" fmla="*/ 98 w 153"/>
                <a:gd name="T3" fmla="*/ 30 h 235"/>
                <a:gd name="T4" fmla="*/ 131 w 153"/>
                <a:gd name="T5" fmla="*/ 48 h 235"/>
                <a:gd name="T6" fmla="*/ 153 w 153"/>
                <a:gd name="T7" fmla="*/ 73 h 235"/>
                <a:gd name="T8" fmla="*/ 153 w 153"/>
                <a:gd name="T9" fmla="*/ 106 h 235"/>
                <a:gd name="T10" fmla="*/ 151 w 153"/>
                <a:gd name="T11" fmla="*/ 115 h 235"/>
                <a:gd name="T12" fmla="*/ 140 w 153"/>
                <a:gd name="T13" fmla="*/ 115 h 235"/>
                <a:gd name="T14" fmla="*/ 137 w 153"/>
                <a:gd name="T15" fmla="*/ 123 h 235"/>
                <a:gd name="T16" fmla="*/ 134 w 153"/>
                <a:gd name="T17" fmla="*/ 128 h 235"/>
                <a:gd name="T18" fmla="*/ 131 w 153"/>
                <a:gd name="T19" fmla="*/ 131 h 235"/>
                <a:gd name="T20" fmla="*/ 131 w 153"/>
                <a:gd name="T21" fmla="*/ 136 h 235"/>
                <a:gd name="T22" fmla="*/ 131 w 153"/>
                <a:gd name="T23" fmla="*/ 139 h 235"/>
                <a:gd name="T24" fmla="*/ 126 w 153"/>
                <a:gd name="T25" fmla="*/ 142 h 235"/>
                <a:gd name="T26" fmla="*/ 126 w 153"/>
                <a:gd name="T27" fmla="*/ 147 h 235"/>
                <a:gd name="T28" fmla="*/ 126 w 153"/>
                <a:gd name="T29" fmla="*/ 152 h 235"/>
                <a:gd name="T30" fmla="*/ 121 w 153"/>
                <a:gd name="T31" fmla="*/ 158 h 235"/>
                <a:gd name="T32" fmla="*/ 128 w 153"/>
                <a:gd name="T33" fmla="*/ 159 h 235"/>
                <a:gd name="T34" fmla="*/ 131 w 153"/>
                <a:gd name="T35" fmla="*/ 167 h 235"/>
                <a:gd name="T36" fmla="*/ 132 w 153"/>
                <a:gd name="T37" fmla="*/ 174 h 235"/>
                <a:gd name="T38" fmla="*/ 136 w 153"/>
                <a:gd name="T39" fmla="*/ 178 h 235"/>
                <a:gd name="T40" fmla="*/ 137 w 153"/>
                <a:gd name="T41" fmla="*/ 183 h 235"/>
                <a:gd name="T42" fmla="*/ 131 w 153"/>
                <a:gd name="T43" fmla="*/ 185 h 235"/>
                <a:gd name="T44" fmla="*/ 125 w 153"/>
                <a:gd name="T45" fmla="*/ 186 h 235"/>
                <a:gd name="T46" fmla="*/ 120 w 153"/>
                <a:gd name="T47" fmla="*/ 189 h 235"/>
                <a:gd name="T48" fmla="*/ 120 w 153"/>
                <a:gd name="T49" fmla="*/ 194 h 235"/>
                <a:gd name="T50" fmla="*/ 115 w 153"/>
                <a:gd name="T51" fmla="*/ 199 h 235"/>
                <a:gd name="T52" fmla="*/ 107 w 153"/>
                <a:gd name="T53" fmla="*/ 205 h 235"/>
                <a:gd name="T54" fmla="*/ 103 w 153"/>
                <a:gd name="T55" fmla="*/ 208 h 235"/>
                <a:gd name="T56" fmla="*/ 90 w 153"/>
                <a:gd name="T57" fmla="*/ 213 h 235"/>
                <a:gd name="T58" fmla="*/ 80 w 153"/>
                <a:gd name="T59" fmla="*/ 213 h 235"/>
                <a:gd name="T60" fmla="*/ 82 w 153"/>
                <a:gd name="T61" fmla="*/ 216 h 235"/>
                <a:gd name="T62" fmla="*/ 80 w 153"/>
                <a:gd name="T63" fmla="*/ 219 h 235"/>
                <a:gd name="T64" fmla="*/ 74 w 153"/>
                <a:gd name="T65" fmla="*/ 226 h 235"/>
                <a:gd name="T66" fmla="*/ 63 w 153"/>
                <a:gd name="T67" fmla="*/ 227 h 235"/>
                <a:gd name="T68" fmla="*/ 55 w 153"/>
                <a:gd name="T69" fmla="*/ 230 h 235"/>
                <a:gd name="T70" fmla="*/ 49 w 153"/>
                <a:gd name="T71" fmla="*/ 234 h 235"/>
                <a:gd name="T72" fmla="*/ 44 w 153"/>
                <a:gd name="T73" fmla="*/ 229 h 235"/>
                <a:gd name="T74" fmla="*/ 38 w 153"/>
                <a:gd name="T75" fmla="*/ 234 h 235"/>
                <a:gd name="T76" fmla="*/ 30 w 153"/>
                <a:gd name="T77" fmla="*/ 234 h 235"/>
                <a:gd name="T78" fmla="*/ 30 w 153"/>
                <a:gd name="T79" fmla="*/ 230 h 235"/>
                <a:gd name="T80" fmla="*/ 22 w 153"/>
                <a:gd name="T81" fmla="*/ 218 h 235"/>
                <a:gd name="T82" fmla="*/ 16 w 153"/>
                <a:gd name="T83" fmla="*/ 213 h 235"/>
                <a:gd name="T84" fmla="*/ 8 w 153"/>
                <a:gd name="T85" fmla="*/ 204 h 235"/>
                <a:gd name="T86" fmla="*/ 14 w 153"/>
                <a:gd name="T87" fmla="*/ 199 h 235"/>
                <a:gd name="T88" fmla="*/ 25 w 153"/>
                <a:gd name="T89" fmla="*/ 199 h 235"/>
                <a:gd name="T90" fmla="*/ 28 w 153"/>
                <a:gd name="T91" fmla="*/ 196 h 235"/>
                <a:gd name="T92" fmla="*/ 24 w 153"/>
                <a:gd name="T93" fmla="*/ 182 h 235"/>
                <a:gd name="T94" fmla="*/ 24 w 153"/>
                <a:gd name="T95" fmla="*/ 174 h 235"/>
                <a:gd name="T96" fmla="*/ 21 w 153"/>
                <a:gd name="T97" fmla="*/ 166 h 235"/>
                <a:gd name="T98" fmla="*/ 16 w 153"/>
                <a:gd name="T99" fmla="*/ 155 h 235"/>
                <a:gd name="T100" fmla="*/ 5 w 153"/>
                <a:gd name="T101" fmla="*/ 147 h 235"/>
                <a:gd name="T102" fmla="*/ 3 w 153"/>
                <a:gd name="T103" fmla="*/ 131 h 235"/>
                <a:gd name="T104" fmla="*/ 25 w 153"/>
                <a:gd name="T105" fmla="*/ 101 h 235"/>
                <a:gd name="T106" fmla="*/ 32 w 153"/>
                <a:gd name="T107" fmla="*/ 70 h 235"/>
                <a:gd name="T108" fmla="*/ 36 w 153"/>
                <a:gd name="T109" fmla="*/ 48 h 235"/>
                <a:gd name="T110" fmla="*/ 30 w 153"/>
                <a:gd name="T111" fmla="*/ 38 h 235"/>
                <a:gd name="T112" fmla="*/ 25 w 153"/>
                <a:gd name="T113" fmla="*/ 27 h 235"/>
                <a:gd name="T114" fmla="*/ 32 w 153"/>
                <a:gd name="T115" fmla="*/ 2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3" h="235">
                  <a:moveTo>
                    <a:pt x="36" y="0"/>
                  </a:moveTo>
                  <a:lnTo>
                    <a:pt x="41" y="2"/>
                  </a:lnTo>
                  <a:lnTo>
                    <a:pt x="49" y="5"/>
                  </a:lnTo>
                  <a:lnTo>
                    <a:pt x="55" y="10"/>
                  </a:lnTo>
                  <a:lnTo>
                    <a:pt x="63" y="13"/>
                  </a:lnTo>
                  <a:lnTo>
                    <a:pt x="69" y="16"/>
                  </a:lnTo>
                  <a:lnTo>
                    <a:pt x="76" y="19"/>
                  </a:lnTo>
                  <a:lnTo>
                    <a:pt x="84" y="24"/>
                  </a:lnTo>
                  <a:lnTo>
                    <a:pt x="90" y="27"/>
                  </a:lnTo>
                  <a:lnTo>
                    <a:pt x="98" y="30"/>
                  </a:lnTo>
                  <a:lnTo>
                    <a:pt x="104" y="33"/>
                  </a:lnTo>
                  <a:lnTo>
                    <a:pt x="110" y="38"/>
                  </a:lnTo>
                  <a:lnTo>
                    <a:pt x="118" y="41"/>
                  </a:lnTo>
                  <a:lnTo>
                    <a:pt x="125" y="44"/>
                  </a:lnTo>
                  <a:lnTo>
                    <a:pt x="131" y="48"/>
                  </a:lnTo>
                  <a:lnTo>
                    <a:pt x="139" y="52"/>
                  </a:lnTo>
                  <a:lnTo>
                    <a:pt x="145" y="56"/>
                  </a:lnTo>
                  <a:lnTo>
                    <a:pt x="153" y="59"/>
                  </a:lnTo>
                  <a:lnTo>
                    <a:pt x="153" y="65"/>
                  </a:lnTo>
                  <a:lnTo>
                    <a:pt x="153" y="73"/>
                  </a:lnTo>
                  <a:lnTo>
                    <a:pt x="153" y="79"/>
                  </a:lnTo>
                  <a:lnTo>
                    <a:pt x="153" y="85"/>
                  </a:lnTo>
                  <a:lnTo>
                    <a:pt x="153" y="92"/>
                  </a:lnTo>
                  <a:lnTo>
                    <a:pt x="153" y="98"/>
                  </a:lnTo>
                  <a:lnTo>
                    <a:pt x="153" y="106"/>
                  </a:lnTo>
                  <a:lnTo>
                    <a:pt x="153" y="112"/>
                  </a:lnTo>
                  <a:lnTo>
                    <a:pt x="153" y="114"/>
                  </a:lnTo>
                  <a:lnTo>
                    <a:pt x="153" y="115"/>
                  </a:lnTo>
                  <a:lnTo>
                    <a:pt x="151" y="115"/>
                  </a:lnTo>
                  <a:lnTo>
                    <a:pt x="151" y="115"/>
                  </a:lnTo>
                  <a:lnTo>
                    <a:pt x="148" y="114"/>
                  </a:lnTo>
                  <a:lnTo>
                    <a:pt x="147" y="114"/>
                  </a:lnTo>
                  <a:lnTo>
                    <a:pt x="145" y="115"/>
                  </a:lnTo>
                  <a:lnTo>
                    <a:pt x="142" y="115"/>
                  </a:lnTo>
                  <a:lnTo>
                    <a:pt x="140" y="115"/>
                  </a:lnTo>
                  <a:lnTo>
                    <a:pt x="139" y="117"/>
                  </a:lnTo>
                  <a:lnTo>
                    <a:pt x="137" y="117"/>
                  </a:lnTo>
                  <a:lnTo>
                    <a:pt x="137" y="122"/>
                  </a:lnTo>
                  <a:lnTo>
                    <a:pt x="137" y="122"/>
                  </a:lnTo>
                  <a:lnTo>
                    <a:pt x="137" y="123"/>
                  </a:lnTo>
                  <a:lnTo>
                    <a:pt x="136" y="125"/>
                  </a:lnTo>
                  <a:lnTo>
                    <a:pt x="136" y="125"/>
                  </a:lnTo>
                  <a:lnTo>
                    <a:pt x="134" y="125"/>
                  </a:lnTo>
                  <a:lnTo>
                    <a:pt x="134" y="126"/>
                  </a:lnTo>
                  <a:lnTo>
                    <a:pt x="134" y="128"/>
                  </a:lnTo>
                  <a:lnTo>
                    <a:pt x="134" y="128"/>
                  </a:lnTo>
                  <a:lnTo>
                    <a:pt x="134" y="130"/>
                  </a:lnTo>
                  <a:lnTo>
                    <a:pt x="132" y="130"/>
                  </a:lnTo>
                  <a:lnTo>
                    <a:pt x="131" y="131"/>
                  </a:lnTo>
                  <a:lnTo>
                    <a:pt x="131" y="131"/>
                  </a:lnTo>
                  <a:lnTo>
                    <a:pt x="129" y="131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4"/>
                  </a:lnTo>
                  <a:lnTo>
                    <a:pt x="131" y="136"/>
                  </a:lnTo>
                  <a:lnTo>
                    <a:pt x="131" y="136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29" y="139"/>
                  </a:lnTo>
                  <a:lnTo>
                    <a:pt x="129" y="139"/>
                  </a:lnTo>
                  <a:lnTo>
                    <a:pt x="128" y="141"/>
                  </a:lnTo>
                  <a:lnTo>
                    <a:pt x="128" y="141"/>
                  </a:lnTo>
                  <a:lnTo>
                    <a:pt x="126" y="142"/>
                  </a:lnTo>
                  <a:lnTo>
                    <a:pt x="126" y="142"/>
                  </a:lnTo>
                  <a:lnTo>
                    <a:pt x="125" y="144"/>
                  </a:lnTo>
                  <a:lnTo>
                    <a:pt x="125" y="144"/>
                  </a:lnTo>
                  <a:lnTo>
                    <a:pt x="126" y="145"/>
                  </a:lnTo>
                  <a:lnTo>
                    <a:pt x="126" y="147"/>
                  </a:lnTo>
                  <a:lnTo>
                    <a:pt x="128" y="148"/>
                  </a:lnTo>
                  <a:lnTo>
                    <a:pt x="128" y="148"/>
                  </a:lnTo>
                  <a:lnTo>
                    <a:pt x="128" y="150"/>
                  </a:lnTo>
                  <a:lnTo>
                    <a:pt x="126" y="152"/>
                  </a:lnTo>
                  <a:lnTo>
                    <a:pt x="126" y="152"/>
                  </a:lnTo>
                  <a:lnTo>
                    <a:pt x="123" y="153"/>
                  </a:lnTo>
                  <a:lnTo>
                    <a:pt x="123" y="155"/>
                  </a:lnTo>
                  <a:lnTo>
                    <a:pt x="121" y="156"/>
                  </a:lnTo>
                  <a:lnTo>
                    <a:pt x="121" y="158"/>
                  </a:lnTo>
                  <a:lnTo>
                    <a:pt x="121" y="158"/>
                  </a:lnTo>
                  <a:lnTo>
                    <a:pt x="121" y="159"/>
                  </a:lnTo>
                  <a:lnTo>
                    <a:pt x="123" y="159"/>
                  </a:lnTo>
                  <a:lnTo>
                    <a:pt x="123" y="159"/>
                  </a:lnTo>
                  <a:lnTo>
                    <a:pt x="126" y="159"/>
                  </a:lnTo>
                  <a:lnTo>
                    <a:pt x="128" y="159"/>
                  </a:lnTo>
                  <a:lnTo>
                    <a:pt x="129" y="159"/>
                  </a:lnTo>
                  <a:lnTo>
                    <a:pt x="129" y="161"/>
                  </a:lnTo>
                  <a:lnTo>
                    <a:pt x="129" y="163"/>
                  </a:lnTo>
                  <a:lnTo>
                    <a:pt x="129" y="164"/>
                  </a:lnTo>
                  <a:lnTo>
                    <a:pt x="131" y="167"/>
                  </a:lnTo>
                  <a:lnTo>
                    <a:pt x="131" y="169"/>
                  </a:lnTo>
                  <a:lnTo>
                    <a:pt x="131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2" y="174"/>
                  </a:lnTo>
                  <a:lnTo>
                    <a:pt x="132" y="175"/>
                  </a:lnTo>
                  <a:lnTo>
                    <a:pt x="132" y="177"/>
                  </a:lnTo>
                  <a:lnTo>
                    <a:pt x="134" y="177"/>
                  </a:lnTo>
                  <a:lnTo>
                    <a:pt x="134" y="177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7" y="178"/>
                  </a:lnTo>
                  <a:lnTo>
                    <a:pt x="137" y="180"/>
                  </a:lnTo>
                  <a:lnTo>
                    <a:pt x="137" y="182"/>
                  </a:lnTo>
                  <a:lnTo>
                    <a:pt x="137" y="183"/>
                  </a:lnTo>
                  <a:lnTo>
                    <a:pt x="136" y="185"/>
                  </a:lnTo>
                  <a:lnTo>
                    <a:pt x="136" y="185"/>
                  </a:lnTo>
                  <a:lnTo>
                    <a:pt x="134" y="185"/>
                  </a:lnTo>
                  <a:lnTo>
                    <a:pt x="132" y="185"/>
                  </a:lnTo>
                  <a:lnTo>
                    <a:pt x="131" y="185"/>
                  </a:lnTo>
                  <a:lnTo>
                    <a:pt x="129" y="185"/>
                  </a:lnTo>
                  <a:lnTo>
                    <a:pt x="128" y="185"/>
                  </a:lnTo>
                  <a:lnTo>
                    <a:pt x="126" y="186"/>
                  </a:lnTo>
                  <a:lnTo>
                    <a:pt x="126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5" y="186"/>
                  </a:lnTo>
                  <a:lnTo>
                    <a:pt x="123" y="188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89"/>
                  </a:lnTo>
                  <a:lnTo>
                    <a:pt x="120" y="191"/>
                  </a:lnTo>
                  <a:lnTo>
                    <a:pt x="120" y="191"/>
                  </a:lnTo>
                  <a:lnTo>
                    <a:pt x="120" y="193"/>
                  </a:lnTo>
                  <a:lnTo>
                    <a:pt x="120" y="194"/>
                  </a:lnTo>
                  <a:lnTo>
                    <a:pt x="118" y="196"/>
                  </a:lnTo>
                  <a:lnTo>
                    <a:pt x="118" y="196"/>
                  </a:lnTo>
                  <a:lnTo>
                    <a:pt x="117" y="196"/>
                  </a:lnTo>
                  <a:lnTo>
                    <a:pt x="117" y="196"/>
                  </a:lnTo>
                  <a:lnTo>
                    <a:pt x="115" y="199"/>
                  </a:lnTo>
                  <a:lnTo>
                    <a:pt x="115" y="199"/>
                  </a:lnTo>
                  <a:lnTo>
                    <a:pt x="114" y="199"/>
                  </a:lnTo>
                  <a:lnTo>
                    <a:pt x="109" y="202"/>
                  </a:lnTo>
                  <a:lnTo>
                    <a:pt x="109" y="204"/>
                  </a:lnTo>
                  <a:lnTo>
                    <a:pt x="107" y="205"/>
                  </a:lnTo>
                  <a:lnTo>
                    <a:pt x="106" y="207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4" y="208"/>
                  </a:lnTo>
                  <a:lnTo>
                    <a:pt x="103" y="208"/>
                  </a:lnTo>
                  <a:lnTo>
                    <a:pt x="99" y="211"/>
                  </a:lnTo>
                  <a:lnTo>
                    <a:pt x="96" y="211"/>
                  </a:lnTo>
                  <a:lnTo>
                    <a:pt x="95" y="211"/>
                  </a:lnTo>
                  <a:lnTo>
                    <a:pt x="93" y="211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87" y="213"/>
                  </a:lnTo>
                  <a:lnTo>
                    <a:pt x="82" y="213"/>
                  </a:lnTo>
                  <a:lnTo>
                    <a:pt x="80" y="213"/>
                  </a:lnTo>
                  <a:lnTo>
                    <a:pt x="80" y="213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79" y="215"/>
                  </a:lnTo>
                  <a:lnTo>
                    <a:pt x="82" y="216"/>
                  </a:lnTo>
                  <a:lnTo>
                    <a:pt x="82" y="218"/>
                  </a:lnTo>
                  <a:lnTo>
                    <a:pt x="82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80" y="219"/>
                  </a:lnTo>
                  <a:lnTo>
                    <a:pt x="79" y="221"/>
                  </a:lnTo>
                  <a:lnTo>
                    <a:pt x="77" y="224"/>
                  </a:lnTo>
                  <a:lnTo>
                    <a:pt x="76" y="224"/>
                  </a:lnTo>
                  <a:lnTo>
                    <a:pt x="76" y="226"/>
                  </a:lnTo>
                  <a:lnTo>
                    <a:pt x="74" y="226"/>
                  </a:lnTo>
                  <a:lnTo>
                    <a:pt x="74" y="227"/>
                  </a:lnTo>
                  <a:lnTo>
                    <a:pt x="73" y="227"/>
                  </a:lnTo>
                  <a:lnTo>
                    <a:pt x="69" y="227"/>
                  </a:lnTo>
                  <a:lnTo>
                    <a:pt x="65" y="227"/>
                  </a:lnTo>
                  <a:lnTo>
                    <a:pt x="63" y="227"/>
                  </a:lnTo>
                  <a:lnTo>
                    <a:pt x="62" y="227"/>
                  </a:lnTo>
                  <a:lnTo>
                    <a:pt x="58" y="229"/>
                  </a:lnTo>
                  <a:lnTo>
                    <a:pt x="58" y="229"/>
                  </a:lnTo>
                  <a:lnTo>
                    <a:pt x="57" y="229"/>
                  </a:lnTo>
                  <a:lnTo>
                    <a:pt x="55" y="230"/>
                  </a:lnTo>
                  <a:lnTo>
                    <a:pt x="54" y="232"/>
                  </a:lnTo>
                  <a:lnTo>
                    <a:pt x="52" y="232"/>
                  </a:lnTo>
                  <a:lnTo>
                    <a:pt x="50" y="232"/>
                  </a:lnTo>
                  <a:lnTo>
                    <a:pt x="49" y="234"/>
                  </a:lnTo>
                  <a:lnTo>
                    <a:pt x="49" y="234"/>
                  </a:lnTo>
                  <a:lnTo>
                    <a:pt x="47" y="232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4" y="230"/>
                  </a:lnTo>
                  <a:lnTo>
                    <a:pt x="43" y="230"/>
                  </a:lnTo>
                  <a:lnTo>
                    <a:pt x="43" y="232"/>
                  </a:lnTo>
                  <a:lnTo>
                    <a:pt x="39" y="234"/>
                  </a:lnTo>
                  <a:lnTo>
                    <a:pt x="38" y="234"/>
                  </a:lnTo>
                  <a:lnTo>
                    <a:pt x="36" y="235"/>
                  </a:lnTo>
                  <a:lnTo>
                    <a:pt x="35" y="235"/>
                  </a:lnTo>
                  <a:lnTo>
                    <a:pt x="33" y="235"/>
                  </a:lnTo>
                  <a:lnTo>
                    <a:pt x="32" y="234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30" y="232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30" y="230"/>
                  </a:lnTo>
                  <a:lnTo>
                    <a:pt x="28" y="229"/>
                  </a:lnTo>
                  <a:lnTo>
                    <a:pt x="28" y="226"/>
                  </a:lnTo>
                  <a:lnTo>
                    <a:pt x="27" y="223"/>
                  </a:lnTo>
                  <a:lnTo>
                    <a:pt x="24" y="219"/>
                  </a:lnTo>
                  <a:lnTo>
                    <a:pt x="22" y="218"/>
                  </a:lnTo>
                  <a:lnTo>
                    <a:pt x="21" y="216"/>
                  </a:lnTo>
                  <a:lnTo>
                    <a:pt x="21" y="216"/>
                  </a:lnTo>
                  <a:lnTo>
                    <a:pt x="19" y="215"/>
                  </a:lnTo>
                  <a:lnTo>
                    <a:pt x="19" y="215"/>
                  </a:lnTo>
                  <a:lnTo>
                    <a:pt x="16" y="213"/>
                  </a:lnTo>
                  <a:lnTo>
                    <a:pt x="13" y="210"/>
                  </a:lnTo>
                  <a:lnTo>
                    <a:pt x="13" y="208"/>
                  </a:lnTo>
                  <a:lnTo>
                    <a:pt x="11" y="207"/>
                  </a:lnTo>
                  <a:lnTo>
                    <a:pt x="9" y="205"/>
                  </a:lnTo>
                  <a:lnTo>
                    <a:pt x="8" y="204"/>
                  </a:lnTo>
                  <a:lnTo>
                    <a:pt x="8" y="204"/>
                  </a:lnTo>
                  <a:lnTo>
                    <a:pt x="9" y="202"/>
                  </a:lnTo>
                  <a:lnTo>
                    <a:pt x="9" y="200"/>
                  </a:lnTo>
                  <a:lnTo>
                    <a:pt x="11" y="199"/>
                  </a:lnTo>
                  <a:lnTo>
                    <a:pt x="14" y="199"/>
                  </a:lnTo>
                  <a:lnTo>
                    <a:pt x="17" y="199"/>
                  </a:lnTo>
                  <a:lnTo>
                    <a:pt x="21" y="199"/>
                  </a:lnTo>
                  <a:lnTo>
                    <a:pt x="24" y="199"/>
                  </a:lnTo>
                  <a:lnTo>
                    <a:pt x="25" y="199"/>
                  </a:lnTo>
                  <a:lnTo>
                    <a:pt x="25" y="199"/>
                  </a:lnTo>
                  <a:lnTo>
                    <a:pt x="27" y="199"/>
                  </a:lnTo>
                  <a:lnTo>
                    <a:pt x="30" y="199"/>
                  </a:lnTo>
                  <a:lnTo>
                    <a:pt x="32" y="199"/>
                  </a:lnTo>
                  <a:lnTo>
                    <a:pt x="30" y="197"/>
                  </a:lnTo>
                  <a:lnTo>
                    <a:pt x="28" y="196"/>
                  </a:lnTo>
                  <a:lnTo>
                    <a:pt x="27" y="193"/>
                  </a:lnTo>
                  <a:lnTo>
                    <a:pt x="25" y="191"/>
                  </a:lnTo>
                  <a:lnTo>
                    <a:pt x="25" y="189"/>
                  </a:lnTo>
                  <a:lnTo>
                    <a:pt x="24" y="186"/>
                  </a:lnTo>
                  <a:lnTo>
                    <a:pt x="24" y="182"/>
                  </a:lnTo>
                  <a:lnTo>
                    <a:pt x="24" y="180"/>
                  </a:lnTo>
                  <a:lnTo>
                    <a:pt x="24" y="178"/>
                  </a:lnTo>
                  <a:lnTo>
                    <a:pt x="24" y="175"/>
                  </a:lnTo>
                  <a:lnTo>
                    <a:pt x="24" y="175"/>
                  </a:lnTo>
                  <a:lnTo>
                    <a:pt x="24" y="174"/>
                  </a:lnTo>
                  <a:lnTo>
                    <a:pt x="24" y="172"/>
                  </a:lnTo>
                  <a:lnTo>
                    <a:pt x="24" y="171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1" y="166"/>
                  </a:lnTo>
                  <a:lnTo>
                    <a:pt x="21" y="163"/>
                  </a:lnTo>
                  <a:lnTo>
                    <a:pt x="19" y="159"/>
                  </a:lnTo>
                  <a:lnTo>
                    <a:pt x="17" y="159"/>
                  </a:lnTo>
                  <a:lnTo>
                    <a:pt x="16" y="158"/>
                  </a:lnTo>
                  <a:lnTo>
                    <a:pt x="16" y="155"/>
                  </a:lnTo>
                  <a:lnTo>
                    <a:pt x="14" y="155"/>
                  </a:lnTo>
                  <a:lnTo>
                    <a:pt x="11" y="153"/>
                  </a:lnTo>
                  <a:lnTo>
                    <a:pt x="9" y="153"/>
                  </a:lnTo>
                  <a:lnTo>
                    <a:pt x="8" y="152"/>
                  </a:lnTo>
                  <a:lnTo>
                    <a:pt x="5" y="147"/>
                  </a:lnTo>
                  <a:lnTo>
                    <a:pt x="3" y="144"/>
                  </a:lnTo>
                  <a:lnTo>
                    <a:pt x="2" y="137"/>
                  </a:lnTo>
                  <a:lnTo>
                    <a:pt x="0" y="134"/>
                  </a:lnTo>
                  <a:lnTo>
                    <a:pt x="2" y="133"/>
                  </a:lnTo>
                  <a:lnTo>
                    <a:pt x="3" y="131"/>
                  </a:lnTo>
                  <a:lnTo>
                    <a:pt x="5" y="126"/>
                  </a:lnTo>
                  <a:lnTo>
                    <a:pt x="11" y="119"/>
                  </a:lnTo>
                  <a:lnTo>
                    <a:pt x="14" y="114"/>
                  </a:lnTo>
                  <a:lnTo>
                    <a:pt x="19" y="109"/>
                  </a:lnTo>
                  <a:lnTo>
                    <a:pt x="25" y="101"/>
                  </a:lnTo>
                  <a:lnTo>
                    <a:pt x="30" y="98"/>
                  </a:lnTo>
                  <a:lnTo>
                    <a:pt x="30" y="90"/>
                  </a:lnTo>
                  <a:lnTo>
                    <a:pt x="30" y="82"/>
                  </a:lnTo>
                  <a:lnTo>
                    <a:pt x="32" y="76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33" y="59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6" y="48"/>
                  </a:lnTo>
                  <a:lnTo>
                    <a:pt x="36" y="46"/>
                  </a:lnTo>
                  <a:lnTo>
                    <a:pt x="36" y="46"/>
                  </a:lnTo>
                  <a:lnTo>
                    <a:pt x="32" y="41"/>
                  </a:lnTo>
                  <a:lnTo>
                    <a:pt x="32" y="40"/>
                  </a:lnTo>
                  <a:lnTo>
                    <a:pt x="30" y="38"/>
                  </a:lnTo>
                  <a:lnTo>
                    <a:pt x="32" y="37"/>
                  </a:lnTo>
                  <a:lnTo>
                    <a:pt x="27" y="30"/>
                  </a:lnTo>
                  <a:lnTo>
                    <a:pt x="25" y="29"/>
                  </a:lnTo>
                  <a:lnTo>
                    <a:pt x="25" y="29"/>
                  </a:lnTo>
                  <a:lnTo>
                    <a:pt x="25" y="27"/>
                  </a:lnTo>
                  <a:lnTo>
                    <a:pt x="25" y="22"/>
                  </a:lnTo>
                  <a:lnTo>
                    <a:pt x="24" y="15"/>
                  </a:lnTo>
                  <a:lnTo>
                    <a:pt x="22" y="7"/>
                  </a:lnTo>
                  <a:lnTo>
                    <a:pt x="27" y="4"/>
                  </a:lnTo>
                  <a:lnTo>
                    <a:pt x="32" y="2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7" name="Freeform 43">
              <a:extLst>
                <a:ext uri="{FF2B5EF4-FFF2-40B4-BE49-F238E27FC236}">
                  <a16:creationId xmlns:a16="http://schemas.microsoft.com/office/drawing/2014/main" id="{9C834F0B-72B8-5B98-F9F9-7350A56393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28057" y="3792172"/>
              <a:ext cx="17544" cy="7797"/>
            </a:xfrm>
            <a:custGeom>
              <a:avLst/>
              <a:gdLst>
                <a:gd name="T0" fmla="*/ 0 w 9"/>
                <a:gd name="T1" fmla="*/ 2 h 4"/>
                <a:gd name="T2" fmla="*/ 1 w 9"/>
                <a:gd name="T3" fmla="*/ 2 h 4"/>
                <a:gd name="T4" fmla="*/ 1 w 9"/>
                <a:gd name="T5" fmla="*/ 2 h 4"/>
                <a:gd name="T6" fmla="*/ 1 w 9"/>
                <a:gd name="T7" fmla="*/ 2 h 4"/>
                <a:gd name="T8" fmla="*/ 1 w 9"/>
                <a:gd name="T9" fmla="*/ 4 h 4"/>
                <a:gd name="T10" fmla="*/ 1 w 9"/>
                <a:gd name="T11" fmla="*/ 4 h 4"/>
                <a:gd name="T12" fmla="*/ 0 w 9"/>
                <a:gd name="T13" fmla="*/ 4 h 4"/>
                <a:gd name="T14" fmla="*/ 0 w 9"/>
                <a:gd name="T15" fmla="*/ 4 h 4"/>
                <a:gd name="T16" fmla="*/ 0 w 9"/>
                <a:gd name="T17" fmla="*/ 2 h 4"/>
                <a:gd name="T18" fmla="*/ 0 w 9"/>
                <a:gd name="T19" fmla="*/ 2 h 4"/>
                <a:gd name="T20" fmla="*/ 8 w 9"/>
                <a:gd name="T21" fmla="*/ 2 h 4"/>
                <a:gd name="T22" fmla="*/ 9 w 9"/>
                <a:gd name="T23" fmla="*/ 2 h 4"/>
                <a:gd name="T24" fmla="*/ 9 w 9"/>
                <a:gd name="T25" fmla="*/ 2 h 4"/>
                <a:gd name="T26" fmla="*/ 9 w 9"/>
                <a:gd name="T27" fmla="*/ 4 h 4"/>
                <a:gd name="T28" fmla="*/ 9 w 9"/>
                <a:gd name="T29" fmla="*/ 4 h 4"/>
                <a:gd name="T30" fmla="*/ 8 w 9"/>
                <a:gd name="T31" fmla="*/ 2 h 4"/>
                <a:gd name="T32" fmla="*/ 6 w 9"/>
                <a:gd name="T33" fmla="*/ 2 h 4"/>
                <a:gd name="T34" fmla="*/ 6 w 9"/>
                <a:gd name="T35" fmla="*/ 2 h 4"/>
                <a:gd name="T36" fmla="*/ 8 w 9"/>
                <a:gd name="T37" fmla="*/ 2 h 4"/>
                <a:gd name="T38" fmla="*/ 4 w 9"/>
                <a:gd name="T39" fmla="*/ 0 h 4"/>
                <a:gd name="T40" fmla="*/ 6 w 9"/>
                <a:gd name="T41" fmla="*/ 2 h 4"/>
                <a:gd name="T42" fmla="*/ 6 w 9"/>
                <a:gd name="T43" fmla="*/ 2 h 4"/>
                <a:gd name="T44" fmla="*/ 6 w 9"/>
                <a:gd name="T45" fmla="*/ 2 h 4"/>
                <a:gd name="T46" fmla="*/ 4 w 9"/>
                <a:gd name="T47" fmla="*/ 2 h 4"/>
                <a:gd name="T48" fmla="*/ 4 w 9"/>
                <a:gd name="T49" fmla="*/ 0 h 4"/>
                <a:gd name="T50" fmla="*/ 4 w 9"/>
                <a:gd name="T51" fmla="*/ 0 h 4"/>
                <a:gd name="T52" fmla="*/ 4 w 9"/>
                <a:gd name="T53" fmla="*/ 0 h 4"/>
                <a:gd name="T54" fmla="*/ 4 w 9"/>
                <a:gd name="T55" fmla="*/ 0 h 4"/>
                <a:gd name="T56" fmla="*/ 4 w 9"/>
                <a:gd name="T5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" h="4">
                  <a:moveTo>
                    <a:pt x="0" y="2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8" y="2"/>
                  </a:moveTo>
                  <a:lnTo>
                    <a:pt x="9" y="2"/>
                  </a:lnTo>
                  <a:lnTo>
                    <a:pt x="9" y="2"/>
                  </a:lnTo>
                  <a:lnTo>
                    <a:pt x="9" y="4"/>
                  </a:lnTo>
                  <a:lnTo>
                    <a:pt x="9" y="4"/>
                  </a:lnTo>
                  <a:lnTo>
                    <a:pt x="8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8" y="2"/>
                  </a:lnTo>
                  <a:close/>
                  <a:moveTo>
                    <a:pt x="4" y="0"/>
                  </a:moveTo>
                  <a:lnTo>
                    <a:pt x="6" y="2"/>
                  </a:lnTo>
                  <a:lnTo>
                    <a:pt x="6" y="2"/>
                  </a:lnTo>
                  <a:lnTo>
                    <a:pt x="6" y="2"/>
                  </a:lnTo>
                  <a:lnTo>
                    <a:pt x="4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8" name="Freeform 44">
              <a:extLst>
                <a:ext uri="{FF2B5EF4-FFF2-40B4-BE49-F238E27FC236}">
                  <a16:creationId xmlns:a16="http://schemas.microsoft.com/office/drawing/2014/main" id="{A58D873E-2C5A-4C33-A273-61B6380A2EC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2397" y="5152729"/>
              <a:ext cx="37036" cy="46781"/>
            </a:xfrm>
            <a:custGeom>
              <a:avLst/>
              <a:gdLst>
                <a:gd name="T0" fmla="*/ 8 w 19"/>
                <a:gd name="T1" fmla="*/ 0 h 24"/>
                <a:gd name="T2" fmla="*/ 9 w 19"/>
                <a:gd name="T3" fmla="*/ 0 h 24"/>
                <a:gd name="T4" fmla="*/ 12 w 19"/>
                <a:gd name="T5" fmla="*/ 2 h 24"/>
                <a:gd name="T6" fmla="*/ 16 w 19"/>
                <a:gd name="T7" fmla="*/ 4 h 24"/>
                <a:gd name="T8" fmla="*/ 16 w 19"/>
                <a:gd name="T9" fmla="*/ 4 h 24"/>
                <a:gd name="T10" fmla="*/ 17 w 19"/>
                <a:gd name="T11" fmla="*/ 4 h 24"/>
                <a:gd name="T12" fmla="*/ 17 w 19"/>
                <a:gd name="T13" fmla="*/ 4 h 24"/>
                <a:gd name="T14" fmla="*/ 19 w 19"/>
                <a:gd name="T15" fmla="*/ 5 h 24"/>
                <a:gd name="T16" fmla="*/ 19 w 19"/>
                <a:gd name="T17" fmla="*/ 5 h 24"/>
                <a:gd name="T18" fmla="*/ 19 w 19"/>
                <a:gd name="T19" fmla="*/ 7 h 24"/>
                <a:gd name="T20" fmla="*/ 19 w 19"/>
                <a:gd name="T21" fmla="*/ 8 h 24"/>
                <a:gd name="T22" fmla="*/ 19 w 19"/>
                <a:gd name="T23" fmla="*/ 10 h 24"/>
                <a:gd name="T24" fmla="*/ 19 w 19"/>
                <a:gd name="T25" fmla="*/ 11 h 24"/>
                <a:gd name="T26" fmla="*/ 19 w 19"/>
                <a:gd name="T27" fmla="*/ 11 h 24"/>
                <a:gd name="T28" fmla="*/ 19 w 19"/>
                <a:gd name="T29" fmla="*/ 18 h 24"/>
                <a:gd name="T30" fmla="*/ 19 w 19"/>
                <a:gd name="T31" fmla="*/ 16 h 24"/>
                <a:gd name="T32" fmla="*/ 17 w 19"/>
                <a:gd name="T33" fmla="*/ 16 h 24"/>
                <a:gd name="T34" fmla="*/ 17 w 19"/>
                <a:gd name="T35" fmla="*/ 16 h 24"/>
                <a:gd name="T36" fmla="*/ 17 w 19"/>
                <a:gd name="T37" fmla="*/ 19 h 24"/>
                <a:gd name="T38" fmla="*/ 17 w 19"/>
                <a:gd name="T39" fmla="*/ 22 h 24"/>
                <a:gd name="T40" fmla="*/ 17 w 19"/>
                <a:gd name="T41" fmla="*/ 24 h 24"/>
                <a:gd name="T42" fmla="*/ 14 w 19"/>
                <a:gd name="T43" fmla="*/ 24 h 24"/>
                <a:gd name="T44" fmla="*/ 9 w 19"/>
                <a:gd name="T45" fmla="*/ 24 h 24"/>
                <a:gd name="T46" fmla="*/ 8 w 19"/>
                <a:gd name="T47" fmla="*/ 22 h 24"/>
                <a:gd name="T48" fmla="*/ 4 w 19"/>
                <a:gd name="T49" fmla="*/ 21 h 24"/>
                <a:gd name="T50" fmla="*/ 1 w 19"/>
                <a:gd name="T51" fmla="*/ 18 h 24"/>
                <a:gd name="T52" fmla="*/ 1 w 19"/>
                <a:gd name="T53" fmla="*/ 16 h 24"/>
                <a:gd name="T54" fmla="*/ 0 w 19"/>
                <a:gd name="T55" fmla="*/ 16 h 24"/>
                <a:gd name="T56" fmla="*/ 0 w 19"/>
                <a:gd name="T57" fmla="*/ 16 h 24"/>
                <a:gd name="T58" fmla="*/ 0 w 19"/>
                <a:gd name="T59" fmla="*/ 13 h 24"/>
                <a:gd name="T60" fmla="*/ 0 w 19"/>
                <a:gd name="T61" fmla="*/ 11 h 24"/>
                <a:gd name="T62" fmla="*/ 0 w 19"/>
                <a:gd name="T63" fmla="*/ 10 h 24"/>
                <a:gd name="T64" fmla="*/ 1 w 19"/>
                <a:gd name="T65" fmla="*/ 7 h 24"/>
                <a:gd name="T66" fmla="*/ 3 w 19"/>
                <a:gd name="T67" fmla="*/ 5 h 24"/>
                <a:gd name="T68" fmla="*/ 4 w 19"/>
                <a:gd name="T69" fmla="*/ 4 h 24"/>
                <a:gd name="T70" fmla="*/ 6 w 19"/>
                <a:gd name="T71" fmla="*/ 2 h 24"/>
                <a:gd name="T72" fmla="*/ 8 w 19"/>
                <a:gd name="T73" fmla="*/ 0 h 24"/>
                <a:gd name="T74" fmla="*/ 8 w 19"/>
                <a:gd name="T7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" h="24">
                  <a:moveTo>
                    <a:pt x="8" y="0"/>
                  </a:moveTo>
                  <a:lnTo>
                    <a:pt x="9" y="0"/>
                  </a:lnTo>
                  <a:lnTo>
                    <a:pt x="12" y="2"/>
                  </a:lnTo>
                  <a:lnTo>
                    <a:pt x="16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7" y="19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4" y="24"/>
                  </a:lnTo>
                  <a:lnTo>
                    <a:pt x="9" y="24"/>
                  </a:lnTo>
                  <a:lnTo>
                    <a:pt x="8" y="22"/>
                  </a:lnTo>
                  <a:lnTo>
                    <a:pt x="4" y="21"/>
                  </a:lnTo>
                  <a:lnTo>
                    <a:pt x="1" y="18"/>
                  </a:lnTo>
                  <a:lnTo>
                    <a:pt x="1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7"/>
                  </a:lnTo>
                  <a:lnTo>
                    <a:pt x="3" y="5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49" name="Freeform 45">
              <a:extLst>
                <a:ext uri="{FF2B5EF4-FFF2-40B4-BE49-F238E27FC236}">
                  <a16:creationId xmlns:a16="http://schemas.microsoft.com/office/drawing/2014/main" id="{38E29D7E-E655-13B2-E851-CA6F8C6AE8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2741" y="3320461"/>
              <a:ext cx="185177" cy="159836"/>
            </a:xfrm>
            <a:custGeom>
              <a:avLst/>
              <a:gdLst>
                <a:gd name="T0" fmla="*/ 93 w 95"/>
                <a:gd name="T1" fmla="*/ 1 h 82"/>
                <a:gd name="T2" fmla="*/ 95 w 95"/>
                <a:gd name="T3" fmla="*/ 5 h 82"/>
                <a:gd name="T4" fmla="*/ 92 w 95"/>
                <a:gd name="T5" fmla="*/ 8 h 82"/>
                <a:gd name="T6" fmla="*/ 85 w 95"/>
                <a:gd name="T7" fmla="*/ 12 h 82"/>
                <a:gd name="T8" fmla="*/ 79 w 95"/>
                <a:gd name="T9" fmla="*/ 16 h 82"/>
                <a:gd name="T10" fmla="*/ 79 w 95"/>
                <a:gd name="T11" fmla="*/ 20 h 82"/>
                <a:gd name="T12" fmla="*/ 81 w 95"/>
                <a:gd name="T13" fmla="*/ 27 h 82"/>
                <a:gd name="T14" fmla="*/ 79 w 95"/>
                <a:gd name="T15" fmla="*/ 31 h 82"/>
                <a:gd name="T16" fmla="*/ 78 w 95"/>
                <a:gd name="T17" fmla="*/ 41 h 82"/>
                <a:gd name="T18" fmla="*/ 76 w 95"/>
                <a:gd name="T19" fmla="*/ 47 h 82"/>
                <a:gd name="T20" fmla="*/ 66 w 95"/>
                <a:gd name="T21" fmla="*/ 52 h 82"/>
                <a:gd name="T22" fmla="*/ 55 w 95"/>
                <a:gd name="T23" fmla="*/ 58 h 82"/>
                <a:gd name="T24" fmla="*/ 43 w 95"/>
                <a:gd name="T25" fmla="*/ 64 h 82"/>
                <a:gd name="T26" fmla="*/ 33 w 95"/>
                <a:gd name="T27" fmla="*/ 71 h 82"/>
                <a:gd name="T28" fmla="*/ 22 w 95"/>
                <a:gd name="T29" fmla="*/ 77 h 82"/>
                <a:gd name="T30" fmla="*/ 10 w 95"/>
                <a:gd name="T31" fmla="*/ 82 h 82"/>
                <a:gd name="T32" fmla="*/ 7 w 95"/>
                <a:gd name="T33" fmla="*/ 79 h 82"/>
                <a:gd name="T34" fmla="*/ 2 w 95"/>
                <a:gd name="T35" fmla="*/ 75 h 82"/>
                <a:gd name="T36" fmla="*/ 2 w 95"/>
                <a:gd name="T37" fmla="*/ 72 h 82"/>
                <a:gd name="T38" fmla="*/ 2 w 95"/>
                <a:gd name="T39" fmla="*/ 71 h 82"/>
                <a:gd name="T40" fmla="*/ 2 w 95"/>
                <a:gd name="T41" fmla="*/ 68 h 82"/>
                <a:gd name="T42" fmla="*/ 0 w 95"/>
                <a:gd name="T43" fmla="*/ 66 h 82"/>
                <a:gd name="T44" fmla="*/ 2 w 95"/>
                <a:gd name="T45" fmla="*/ 63 h 82"/>
                <a:gd name="T46" fmla="*/ 3 w 95"/>
                <a:gd name="T47" fmla="*/ 61 h 82"/>
                <a:gd name="T48" fmla="*/ 3 w 95"/>
                <a:gd name="T49" fmla="*/ 61 h 82"/>
                <a:gd name="T50" fmla="*/ 3 w 95"/>
                <a:gd name="T51" fmla="*/ 58 h 82"/>
                <a:gd name="T52" fmla="*/ 5 w 95"/>
                <a:gd name="T53" fmla="*/ 57 h 82"/>
                <a:gd name="T54" fmla="*/ 8 w 95"/>
                <a:gd name="T55" fmla="*/ 58 h 82"/>
                <a:gd name="T56" fmla="*/ 7 w 95"/>
                <a:gd name="T57" fmla="*/ 57 h 82"/>
                <a:gd name="T58" fmla="*/ 8 w 95"/>
                <a:gd name="T59" fmla="*/ 55 h 82"/>
                <a:gd name="T60" fmla="*/ 11 w 95"/>
                <a:gd name="T61" fmla="*/ 52 h 82"/>
                <a:gd name="T62" fmla="*/ 10 w 95"/>
                <a:gd name="T63" fmla="*/ 47 h 82"/>
                <a:gd name="T64" fmla="*/ 8 w 95"/>
                <a:gd name="T65" fmla="*/ 47 h 82"/>
                <a:gd name="T66" fmla="*/ 8 w 95"/>
                <a:gd name="T67" fmla="*/ 44 h 82"/>
                <a:gd name="T68" fmla="*/ 5 w 95"/>
                <a:gd name="T69" fmla="*/ 44 h 82"/>
                <a:gd name="T70" fmla="*/ 2 w 95"/>
                <a:gd name="T71" fmla="*/ 39 h 82"/>
                <a:gd name="T72" fmla="*/ 2 w 95"/>
                <a:gd name="T73" fmla="*/ 33 h 82"/>
                <a:gd name="T74" fmla="*/ 0 w 95"/>
                <a:gd name="T75" fmla="*/ 30 h 82"/>
                <a:gd name="T76" fmla="*/ 3 w 95"/>
                <a:gd name="T77" fmla="*/ 23 h 82"/>
                <a:gd name="T78" fmla="*/ 7 w 95"/>
                <a:gd name="T79" fmla="*/ 23 h 82"/>
                <a:gd name="T80" fmla="*/ 8 w 95"/>
                <a:gd name="T81" fmla="*/ 19 h 82"/>
                <a:gd name="T82" fmla="*/ 11 w 95"/>
                <a:gd name="T83" fmla="*/ 19 h 82"/>
                <a:gd name="T84" fmla="*/ 11 w 95"/>
                <a:gd name="T85" fmla="*/ 14 h 82"/>
                <a:gd name="T86" fmla="*/ 13 w 95"/>
                <a:gd name="T87" fmla="*/ 9 h 82"/>
                <a:gd name="T88" fmla="*/ 16 w 95"/>
                <a:gd name="T89" fmla="*/ 9 h 82"/>
                <a:gd name="T90" fmla="*/ 21 w 95"/>
                <a:gd name="T91" fmla="*/ 11 h 82"/>
                <a:gd name="T92" fmla="*/ 25 w 95"/>
                <a:gd name="T93" fmla="*/ 11 h 82"/>
                <a:gd name="T94" fmla="*/ 30 w 95"/>
                <a:gd name="T95" fmla="*/ 9 h 82"/>
                <a:gd name="T96" fmla="*/ 38 w 95"/>
                <a:gd name="T97" fmla="*/ 8 h 82"/>
                <a:gd name="T98" fmla="*/ 41 w 95"/>
                <a:gd name="T99" fmla="*/ 11 h 82"/>
                <a:gd name="T100" fmla="*/ 48 w 95"/>
                <a:gd name="T101" fmla="*/ 11 h 82"/>
                <a:gd name="T102" fmla="*/ 57 w 95"/>
                <a:gd name="T103" fmla="*/ 9 h 82"/>
                <a:gd name="T104" fmla="*/ 71 w 95"/>
                <a:gd name="T105" fmla="*/ 5 h 82"/>
                <a:gd name="T106" fmla="*/ 78 w 95"/>
                <a:gd name="T107" fmla="*/ 5 h 82"/>
                <a:gd name="T108" fmla="*/ 82 w 95"/>
                <a:gd name="T109" fmla="*/ 5 h 82"/>
                <a:gd name="T110" fmla="*/ 90 w 95"/>
                <a:gd name="T111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5" h="82">
                  <a:moveTo>
                    <a:pt x="93" y="0"/>
                  </a:moveTo>
                  <a:lnTo>
                    <a:pt x="93" y="1"/>
                  </a:lnTo>
                  <a:lnTo>
                    <a:pt x="93" y="1"/>
                  </a:lnTo>
                  <a:lnTo>
                    <a:pt x="95" y="1"/>
                  </a:lnTo>
                  <a:lnTo>
                    <a:pt x="95" y="3"/>
                  </a:lnTo>
                  <a:lnTo>
                    <a:pt x="95" y="5"/>
                  </a:lnTo>
                  <a:lnTo>
                    <a:pt x="95" y="5"/>
                  </a:lnTo>
                  <a:lnTo>
                    <a:pt x="93" y="6"/>
                  </a:lnTo>
                  <a:lnTo>
                    <a:pt x="92" y="8"/>
                  </a:lnTo>
                  <a:lnTo>
                    <a:pt x="90" y="9"/>
                  </a:lnTo>
                  <a:lnTo>
                    <a:pt x="87" y="12"/>
                  </a:lnTo>
                  <a:lnTo>
                    <a:pt x="85" y="12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79" y="16"/>
                  </a:lnTo>
                  <a:lnTo>
                    <a:pt x="79" y="17"/>
                  </a:lnTo>
                  <a:lnTo>
                    <a:pt x="79" y="19"/>
                  </a:lnTo>
                  <a:lnTo>
                    <a:pt x="79" y="20"/>
                  </a:lnTo>
                  <a:lnTo>
                    <a:pt x="79" y="23"/>
                  </a:lnTo>
                  <a:lnTo>
                    <a:pt x="81" y="25"/>
                  </a:lnTo>
                  <a:lnTo>
                    <a:pt x="81" y="27"/>
                  </a:lnTo>
                  <a:lnTo>
                    <a:pt x="81" y="28"/>
                  </a:lnTo>
                  <a:lnTo>
                    <a:pt x="79" y="30"/>
                  </a:lnTo>
                  <a:lnTo>
                    <a:pt x="79" y="31"/>
                  </a:lnTo>
                  <a:lnTo>
                    <a:pt x="79" y="33"/>
                  </a:lnTo>
                  <a:lnTo>
                    <a:pt x="78" y="38"/>
                  </a:lnTo>
                  <a:lnTo>
                    <a:pt x="78" y="41"/>
                  </a:lnTo>
                  <a:lnTo>
                    <a:pt x="78" y="42"/>
                  </a:lnTo>
                  <a:lnTo>
                    <a:pt x="78" y="44"/>
                  </a:lnTo>
                  <a:lnTo>
                    <a:pt x="76" y="47"/>
                  </a:lnTo>
                  <a:lnTo>
                    <a:pt x="74" y="49"/>
                  </a:lnTo>
                  <a:lnTo>
                    <a:pt x="71" y="49"/>
                  </a:lnTo>
                  <a:lnTo>
                    <a:pt x="66" y="52"/>
                  </a:lnTo>
                  <a:lnTo>
                    <a:pt x="63" y="53"/>
                  </a:lnTo>
                  <a:lnTo>
                    <a:pt x="59" y="57"/>
                  </a:lnTo>
                  <a:lnTo>
                    <a:pt x="55" y="58"/>
                  </a:lnTo>
                  <a:lnTo>
                    <a:pt x="51" y="61"/>
                  </a:lnTo>
                  <a:lnTo>
                    <a:pt x="48" y="63"/>
                  </a:lnTo>
                  <a:lnTo>
                    <a:pt x="43" y="64"/>
                  </a:lnTo>
                  <a:lnTo>
                    <a:pt x="40" y="68"/>
                  </a:lnTo>
                  <a:lnTo>
                    <a:pt x="35" y="69"/>
                  </a:lnTo>
                  <a:lnTo>
                    <a:pt x="33" y="71"/>
                  </a:lnTo>
                  <a:lnTo>
                    <a:pt x="29" y="74"/>
                  </a:lnTo>
                  <a:lnTo>
                    <a:pt x="25" y="75"/>
                  </a:lnTo>
                  <a:lnTo>
                    <a:pt x="22" y="77"/>
                  </a:lnTo>
                  <a:lnTo>
                    <a:pt x="19" y="79"/>
                  </a:lnTo>
                  <a:lnTo>
                    <a:pt x="14" y="82"/>
                  </a:lnTo>
                  <a:lnTo>
                    <a:pt x="10" y="82"/>
                  </a:lnTo>
                  <a:lnTo>
                    <a:pt x="8" y="80"/>
                  </a:lnTo>
                  <a:lnTo>
                    <a:pt x="7" y="80"/>
                  </a:lnTo>
                  <a:lnTo>
                    <a:pt x="7" y="79"/>
                  </a:lnTo>
                  <a:lnTo>
                    <a:pt x="3" y="79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0" y="75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2" y="64"/>
                  </a:lnTo>
                  <a:lnTo>
                    <a:pt x="2" y="63"/>
                  </a:lnTo>
                  <a:lnTo>
                    <a:pt x="2" y="63"/>
                  </a:lnTo>
                  <a:lnTo>
                    <a:pt x="3" y="63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3" y="61"/>
                  </a:lnTo>
                  <a:lnTo>
                    <a:pt x="2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7"/>
                  </a:lnTo>
                  <a:lnTo>
                    <a:pt x="7" y="57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7" y="44"/>
                  </a:lnTo>
                  <a:lnTo>
                    <a:pt x="5" y="44"/>
                  </a:lnTo>
                  <a:lnTo>
                    <a:pt x="3" y="44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8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9"/>
                  </a:lnTo>
                  <a:lnTo>
                    <a:pt x="13" y="19"/>
                  </a:lnTo>
                  <a:lnTo>
                    <a:pt x="13" y="17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4" y="9"/>
                  </a:lnTo>
                  <a:lnTo>
                    <a:pt x="16" y="9"/>
                  </a:lnTo>
                  <a:lnTo>
                    <a:pt x="18" y="11"/>
                  </a:lnTo>
                  <a:lnTo>
                    <a:pt x="19" y="11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4" y="11"/>
                  </a:lnTo>
                  <a:lnTo>
                    <a:pt x="25" y="11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0" y="9"/>
                  </a:lnTo>
                  <a:lnTo>
                    <a:pt x="41" y="11"/>
                  </a:lnTo>
                  <a:lnTo>
                    <a:pt x="43" y="11"/>
                  </a:lnTo>
                  <a:lnTo>
                    <a:pt x="44" y="11"/>
                  </a:lnTo>
                  <a:lnTo>
                    <a:pt x="48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7" y="9"/>
                  </a:lnTo>
                  <a:lnTo>
                    <a:pt x="62" y="8"/>
                  </a:lnTo>
                  <a:lnTo>
                    <a:pt x="68" y="6"/>
                  </a:lnTo>
                  <a:lnTo>
                    <a:pt x="71" y="5"/>
                  </a:lnTo>
                  <a:lnTo>
                    <a:pt x="73" y="3"/>
                  </a:lnTo>
                  <a:lnTo>
                    <a:pt x="74" y="3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5" y="3"/>
                  </a:lnTo>
                  <a:lnTo>
                    <a:pt x="89" y="3"/>
                  </a:lnTo>
                  <a:lnTo>
                    <a:pt x="90" y="1"/>
                  </a:lnTo>
                  <a:lnTo>
                    <a:pt x="92" y="1"/>
                  </a:lnTo>
                  <a:lnTo>
                    <a:pt x="9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0" name="Freeform 46">
              <a:extLst>
                <a:ext uri="{FF2B5EF4-FFF2-40B4-BE49-F238E27FC236}">
                  <a16:creationId xmlns:a16="http://schemas.microsoft.com/office/drawing/2014/main" id="{006A3B5B-3507-E169-8426-39900E48BBD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7176"/>
              <a:ext cx="3898" cy="0"/>
            </a:xfrm>
            <a:custGeom>
              <a:avLst/>
              <a:gdLst>
                <a:gd name="T0" fmla="*/ 0 w 2"/>
                <a:gd name="T1" fmla="*/ 2 w 2"/>
                <a:gd name="T2" fmla="*/ 2 w 2"/>
                <a:gd name="T3" fmla="*/ 2 w 2"/>
                <a:gd name="T4" fmla="*/ 0 w 2"/>
                <a:gd name="T5" fmla="*/ 0 w 2"/>
                <a:gd name="T6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1" name="Freeform 47">
              <a:extLst>
                <a:ext uri="{FF2B5EF4-FFF2-40B4-BE49-F238E27FC236}">
                  <a16:creationId xmlns:a16="http://schemas.microsoft.com/office/drawing/2014/main" id="{17E8D841-146E-C5BE-D3E4-B5B5B7CB57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7108" y="4010485"/>
              <a:ext cx="66274" cy="35086"/>
            </a:xfrm>
            <a:custGeom>
              <a:avLst/>
              <a:gdLst>
                <a:gd name="T0" fmla="*/ 9 w 34"/>
                <a:gd name="T1" fmla="*/ 0 h 18"/>
                <a:gd name="T2" fmla="*/ 11 w 34"/>
                <a:gd name="T3" fmla="*/ 0 h 18"/>
                <a:gd name="T4" fmla="*/ 14 w 34"/>
                <a:gd name="T5" fmla="*/ 0 h 18"/>
                <a:gd name="T6" fmla="*/ 15 w 34"/>
                <a:gd name="T7" fmla="*/ 2 h 18"/>
                <a:gd name="T8" fmla="*/ 17 w 34"/>
                <a:gd name="T9" fmla="*/ 3 h 18"/>
                <a:gd name="T10" fmla="*/ 19 w 34"/>
                <a:gd name="T11" fmla="*/ 5 h 18"/>
                <a:gd name="T12" fmla="*/ 20 w 34"/>
                <a:gd name="T13" fmla="*/ 7 h 18"/>
                <a:gd name="T14" fmla="*/ 22 w 34"/>
                <a:gd name="T15" fmla="*/ 7 h 18"/>
                <a:gd name="T16" fmla="*/ 22 w 34"/>
                <a:gd name="T17" fmla="*/ 8 h 18"/>
                <a:gd name="T18" fmla="*/ 23 w 34"/>
                <a:gd name="T19" fmla="*/ 8 h 18"/>
                <a:gd name="T20" fmla="*/ 26 w 34"/>
                <a:gd name="T21" fmla="*/ 7 h 18"/>
                <a:gd name="T22" fmla="*/ 28 w 34"/>
                <a:gd name="T23" fmla="*/ 7 h 18"/>
                <a:gd name="T24" fmla="*/ 30 w 34"/>
                <a:gd name="T25" fmla="*/ 8 h 18"/>
                <a:gd name="T26" fmla="*/ 33 w 34"/>
                <a:gd name="T27" fmla="*/ 8 h 18"/>
                <a:gd name="T28" fmla="*/ 34 w 34"/>
                <a:gd name="T29" fmla="*/ 8 h 18"/>
                <a:gd name="T30" fmla="*/ 33 w 34"/>
                <a:gd name="T31" fmla="*/ 13 h 18"/>
                <a:gd name="T32" fmla="*/ 33 w 34"/>
                <a:gd name="T33" fmla="*/ 13 h 18"/>
                <a:gd name="T34" fmla="*/ 33 w 34"/>
                <a:gd name="T35" fmla="*/ 14 h 18"/>
                <a:gd name="T36" fmla="*/ 33 w 34"/>
                <a:gd name="T37" fmla="*/ 14 h 18"/>
                <a:gd name="T38" fmla="*/ 31 w 34"/>
                <a:gd name="T39" fmla="*/ 18 h 18"/>
                <a:gd name="T40" fmla="*/ 30 w 34"/>
                <a:gd name="T41" fmla="*/ 18 h 18"/>
                <a:gd name="T42" fmla="*/ 23 w 34"/>
                <a:gd name="T43" fmla="*/ 18 h 18"/>
                <a:gd name="T44" fmla="*/ 20 w 34"/>
                <a:gd name="T45" fmla="*/ 16 h 18"/>
                <a:gd name="T46" fmla="*/ 22 w 34"/>
                <a:gd name="T47" fmla="*/ 18 h 18"/>
                <a:gd name="T48" fmla="*/ 22 w 34"/>
                <a:gd name="T49" fmla="*/ 18 h 18"/>
                <a:gd name="T50" fmla="*/ 11 w 34"/>
                <a:gd name="T51" fmla="*/ 14 h 18"/>
                <a:gd name="T52" fmla="*/ 4 w 34"/>
                <a:gd name="T53" fmla="*/ 13 h 18"/>
                <a:gd name="T54" fmla="*/ 0 w 34"/>
                <a:gd name="T55" fmla="*/ 10 h 18"/>
                <a:gd name="T56" fmla="*/ 0 w 34"/>
                <a:gd name="T57" fmla="*/ 8 h 18"/>
                <a:gd name="T58" fmla="*/ 1 w 34"/>
                <a:gd name="T59" fmla="*/ 7 h 18"/>
                <a:gd name="T60" fmla="*/ 3 w 34"/>
                <a:gd name="T61" fmla="*/ 5 h 18"/>
                <a:gd name="T62" fmla="*/ 4 w 34"/>
                <a:gd name="T63" fmla="*/ 5 h 18"/>
                <a:gd name="T64" fmla="*/ 6 w 34"/>
                <a:gd name="T65" fmla="*/ 3 h 18"/>
                <a:gd name="T66" fmla="*/ 7 w 34"/>
                <a:gd name="T67" fmla="*/ 2 h 18"/>
                <a:gd name="T68" fmla="*/ 7 w 34"/>
                <a:gd name="T69" fmla="*/ 2 h 18"/>
                <a:gd name="T70" fmla="*/ 7 w 34"/>
                <a:gd name="T71" fmla="*/ 0 h 18"/>
                <a:gd name="T72" fmla="*/ 9 w 34"/>
                <a:gd name="T7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18"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4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7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7"/>
                  </a:lnTo>
                  <a:lnTo>
                    <a:pt x="28" y="7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3" y="11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3" y="13"/>
                  </a:lnTo>
                  <a:lnTo>
                    <a:pt x="34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3" y="18"/>
                  </a:lnTo>
                  <a:lnTo>
                    <a:pt x="22" y="16"/>
                  </a:lnTo>
                  <a:lnTo>
                    <a:pt x="20" y="16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17" y="16"/>
                  </a:lnTo>
                  <a:lnTo>
                    <a:pt x="11" y="14"/>
                  </a:lnTo>
                  <a:lnTo>
                    <a:pt x="7" y="13"/>
                  </a:lnTo>
                  <a:lnTo>
                    <a:pt x="4" y="13"/>
                  </a:lnTo>
                  <a:lnTo>
                    <a:pt x="1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1" y="7"/>
                  </a:lnTo>
                  <a:lnTo>
                    <a:pt x="3" y="5"/>
                  </a:lnTo>
                  <a:lnTo>
                    <a:pt x="3" y="5"/>
                  </a:lnTo>
                  <a:lnTo>
                    <a:pt x="4" y="5"/>
                  </a:lnTo>
                  <a:lnTo>
                    <a:pt x="4" y="5"/>
                  </a:lnTo>
                  <a:lnTo>
                    <a:pt x="4" y="3"/>
                  </a:lnTo>
                  <a:lnTo>
                    <a:pt x="6" y="3"/>
                  </a:lnTo>
                  <a:lnTo>
                    <a:pt x="7" y="3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2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2" name="Freeform 48">
              <a:extLst>
                <a:ext uri="{FF2B5EF4-FFF2-40B4-BE49-F238E27FC236}">
                  <a16:creationId xmlns:a16="http://schemas.microsoft.com/office/drawing/2014/main" id="{05D02282-7C51-E0F2-52A4-A3724579A6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46271" y="4371090"/>
              <a:ext cx="27289" cy="44833"/>
            </a:xfrm>
            <a:custGeom>
              <a:avLst/>
              <a:gdLst>
                <a:gd name="T0" fmla="*/ 3 w 14"/>
                <a:gd name="T1" fmla="*/ 17 h 23"/>
                <a:gd name="T2" fmla="*/ 5 w 14"/>
                <a:gd name="T3" fmla="*/ 19 h 23"/>
                <a:gd name="T4" fmla="*/ 5 w 14"/>
                <a:gd name="T5" fmla="*/ 20 h 23"/>
                <a:gd name="T6" fmla="*/ 3 w 14"/>
                <a:gd name="T7" fmla="*/ 22 h 23"/>
                <a:gd name="T8" fmla="*/ 2 w 14"/>
                <a:gd name="T9" fmla="*/ 23 h 23"/>
                <a:gd name="T10" fmla="*/ 2 w 14"/>
                <a:gd name="T11" fmla="*/ 22 h 23"/>
                <a:gd name="T12" fmla="*/ 0 w 14"/>
                <a:gd name="T13" fmla="*/ 22 h 23"/>
                <a:gd name="T14" fmla="*/ 0 w 14"/>
                <a:gd name="T15" fmla="*/ 20 h 23"/>
                <a:gd name="T16" fmla="*/ 0 w 14"/>
                <a:gd name="T17" fmla="*/ 20 h 23"/>
                <a:gd name="T18" fmla="*/ 2 w 14"/>
                <a:gd name="T19" fmla="*/ 19 h 23"/>
                <a:gd name="T20" fmla="*/ 3 w 14"/>
                <a:gd name="T21" fmla="*/ 17 h 23"/>
                <a:gd name="T22" fmla="*/ 3 w 14"/>
                <a:gd name="T23" fmla="*/ 17 h 23"/>
                <a:gd name="T24" fmla="*/ 14 w 14"/>
                <a:gd name="T25" fmla="*/ 0 h 23"/>
                <a:gd name="T26" fmla="*/ 14 w 14"/>
                <a:gd name="T27" fmla="*/ 0 h 23"/>
                <a:gd name="T28" fmla="*/ 14 w 14"/>
                <a:gd name="T29" fmla="*/ 0 h 23"/>
                <a:gd name="T30" fmla="*/ 14 w 14"/>
                <a:gd name="T31" fmla="*/ 0 h 23"/>
                <a:gd name="T32" fmla="*/ 14 w 14"/>
                <a:gd name="T33" fmla="*/ 1 h 23"/>
                <a:gd name="T34" fmla="*/ 14 w 14"/>
                <a:gd name="T35" fmla="*/ 1 h 23"/>
                <a:gd name="T36" fmla="*/ 13 w 14"/>
                <a:gd name="T37" fmla="*/ 1 h 23"/>
                <a:gd name="T38" fmla="*/ 13 w 14"/>
                <a:gd name="T39" fmla="*/ 0 h 23"/>
                <a:gd name="T40" fmla="*/ 14 w 14"/>
                <a:gd name="T41" fmla="*/ 0 h 23"/>
                <a:gd name="T42" fmla="*/ 14 w 14"/>
                <a:gd name="T4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23">
                  <a:moveTo>
                    <a:pt x="3" y="17"/>
                  </a:moveTo>
                  <a:lnTo>
                    <a:pt x="5" y="19"/>
                  </a:lnTo>
                  <a:lnTo>
                    <a:pt x="5" y="20"/>
                  </a:lnTo>
                  <a:lnTo>
                    <a:pt x="3" y="22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3" y="17"/>
                  </a:lnTo>
                  <a:lnTo>
                    <a:pt x="3" y="17"/>
                  </a:lnTo>
                  <a:close/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3" y="1"/>
                  </a:lnTo>
                  <a:lnTo>
                    <a:pt x="13" y="0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3" name="Freeform 49">
              <a:extLst>
                <a:ext uri="{FF2B5EF4-FFF2-40B4-BE49-F238E27FC236}">
                  <a16:creationId xmlns:a16="http://schemas.microsoft.com/office/drawing/2014/main" id="{5EE63513-2E36-1320-D97B-A1A4D3EAD9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72" y="4072860"/>
              <a:ext cx="311875" cy="245602"/>
            </a:xfrm>
            <a:custGeom>
              <a:avLst/>
              <a:gdLst>
                <a:gd name="T0" fmla="*/ 129 w 160"/>
                <a:gd name="T1" fmla="*/ 8 h 126"/>
                <a:gd name="T2" fmla="*/ 129 w 160"/>
                <a:gd name="T3" fmla="*/ 9 h 126"/>
                <a:gd name="T4" fmla="*/ 130 w 160"/>
                <a:gd name="T5" fmla="*/ 22 h 126"/>
                <a:gd name="T6" fmla="*/ 135 w 160"/>
                <a:gd name="T7" fmla="*/ 25 h 126"/>
                <a:gd name="T8" fmla="*/ 141 w 160"/>
                <a:gd name="T9" fmla="*/ 33 h 126"/>
                <a:gd name="T10" fmla="*/ 141 w 160"/>
                <a:gd name="T11" fmla="*/ 34 h 126"/>
                <a:gd name="T12" fmla="*/ 140 w 160"/>
                <a:gd name="T13" fmla="*/ 39 h 126"/>
                <a:gd name="T14" fmla="*/ 143 w 160"/>
                <a:gd name="T15" fmla="*/ 41 h 126"/>
                <a:gd name="T16" fmla="*/ 143 w 160"/>
                <a:gd name="T17" fmla="*/ 53 h 126"/>
                <a:gd name="T18" fmla="*/ 135 w 160"/>
                <a:gd name="T19" fmla="*/ 55 h 126"/>
                <a:gd name="T20" fmla="*/ 127 w 160"/>
                <a:gd name="T21" fmla="*/ 61 h 126"/>
                <a:gd name="T22" fmla="*/ 135 w 160"/>
                <a:gd name="T23" fmla="*/ 66 h 126"/>
                <a:gd name="T24" fmla="*/ 143 w 160"/>
                <a:gd name="T25" fmla="*/ 71 h 126"/>
                <a:gd name="T26" fmla="*/ 151 w 160"/>
                <a:gd name="T27" fmla="*/ 80 h 126"/>
                <a:gd name="T28" fmla="*/ 157 w 160"/>
                <a:gd name="T29" fmla="*/ 93 h 126"/>
                <a:gd name="T30" fmla="*/ 157 w 160"/>
                <a:gd name="T31" fmla="*/ 101 h 126"/>
                <a:gd name="T32" fmla="*/ 138 w 160"/>
                <a:gd name="T33" fmla="*/ 120 h 126"/>
                <a:gd name="T34" fmla="*/ 127 w 160"/>
                <a:gd name="T35" fmla="*/ 121 h 126"/>
                <a:gd name="T36" fmla="*/ 116 w 160"/>
                <a:gd name="T37" fmla="*/ 124 h 126"/>
                <a:gd name="T38" fmla="*/ 113 w 160"/>
                <a:gd name="T39" fmla="*/ 124 h 126"/>
                <a:gd name="T40" fmla="*/ 105 w 160"/>
                <a:gd name="T41" fmla="*/ 124 h 126"/>
                <a:gd name="T42" fmla="*/ 97 w 160"/>
                <a:gd name="T43" fmla="*/ 126 h 126"/>
                <a:gd name="T44" fmla="*/ 94 w 160"/>
                <a:gd name="T45" fmla="*/ 124 h 126"/>
                <a:gd name="T46" fmla="*/ 91 w 160"/>
                <a:gd name="T47" fmla="*/ 121 h 126"/>
                <a:gd name="T48" fmla="*/ 80 w 160"/>
                <a:gd name="T49" fmla="*/ 110 h 126"/>
                <a:gd name="T50" fmla="*/ 71 w 160"/>
                <a:gd name="T51" fmla="*/ 113 h 126"/>
                <a:gd name="T52" fmla="*/ 61 w 160"/>
                <a:gd name="T53" fmla="*/ 115 h 126"/>
                <a:gd name="T54" fmla="*/ 55 w 160"/>
                <a:gd name="T55" fmla="*/ 112 h 126"/>
                <a:gd name="T56" fmla="*/ 50 w 160"/>
                <a:gd name="T57" fmla="*/ 107 h 126"/>
                <a:gd name="T58" fmla="*/ 44 w 160"/>
                <a:gd name="T59" fmla="*/ 97 h 126"/>
                <a:gd name="T60" fmla="*/ 41 w 160"/>
                <a:gd name="T61" fmla="*/ 93 h 126"/>
                <a:gd name="T62" fmla="*/ 33 w 160"/>
                <a:gd name="T63" fmla="*/ 86 h 126"/>
                <a:gd name="T64" fmla="*/ 30 w 160"/>
                <a:gd name="T65" fmla="*/ 79 h 126"/>
                <a:gd name="T66" fmla="*/ 17 w 160"/>
                <a:gd name="T67" fmla="*/ 69 h 126"/>
                <a:gd name="T68" fmla="*/ 12 w 160"/>
                <a:gd name="T69" fmla="*/ 61 h 126"/>
                <a:gd name="T70" fmla="*/ 1 w 160"/>
                <a:gd name="T71" fmla="*/ 57 h 126"/>
                <a:gd name="T72" fmla="*/ 1 w 160"/>
                <a:gd name="T73" fmla="*/ 50 h 126"/>
                <a:gd name="T74" fmla="*/ 7 w 160"/>
                <a:gd name="T75" fmla="*/ 44 h 126"/>
                <a:gd name="T76" fmla="*/ 9 w 160"/>
                <a:gd name="T77" fmla="*/ 39 h 126"/>
                <a:gd name="T78" fmla="*/ 12 w 160"/>
                <a:gd name="T79" fmla="*/ 31 h 126"/>
                <a:gd name="T80" fmla="*/ 17 w 160"/>
                <a:gd name="T81" fmla="*/ 28 h 126"/>
                <a:gd name="T82" fmla="*/ 25 w 160"/>
                <a:gd name="T83" fmla="*/ 30 h 126"/>
                <a:gd name="T84" fmla="*/ 36 w 160"/>
                <a:gd name="T85" fmla="*/ 39 h 126"/>
                <a:gd name="T86" fmla="*/ 53 w 160"/>
                <a:gd name="T87" fmla="*/ 38 h 126"/>
                <a:gd name="T88" fmla="*/ 69 w 160"/>
                <a:gd name="T89" fmla="*/ 39 h 126"/>
                <a:gd name="T90" fmla="*/ 77 w 160"/>
                <a:gd name="T91" fmla="*/ 36 h 126"/>
                <a:gd name="T92" fmla="*/ 83 w 160"/>
                <a:gd name="T93" fmla="*/ 28 h 126"/>
                <a:gd name="T94" fmla="*/ 96 w 160"/>
                <a:gd name="T95" fmla="*/ 36 h 126"/>
                <a:gd name="T96" fmla="*/ 102 w 160"/>
                <a:gd name="T97" fmla="*/ 36 h 126"/>
                <a:gd name="T98" fmla="*/ 113 w 160"/>
                <a:gd name="T99" fmla="*/ 23 h 126"/>
                <a:gd name="T100" fmla="*/ 118 w 160"/>
                <a:gd name="T101" fmla="*/ 12 h 126"/>
                <a:gd name="T102" fmla="*/ 115 w 160"/>
                <a:gd name="T103" fmla="*/ 3 h 126"/>
                <a:gd name="T104" fmla="*/ 124 w 160"/>
                <a:gd name="T105" fmla="*/ 1 h 126"/>
                <a:gd name="T106" fmla="*/ 124 w 160"/>
                <a:gd name="T10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0" h="126">
                  <a:moveTo>
                    <a:pt x="124" y="0"/>
                  </a:moveTo>
                  <a:lnTo>
                    <a:pt x="130" y="0"/>
                  </a:lnTo>
                  <a:lnTo>
                    <a:pt x="130" y="1"/>
                  </a:lnTo>
                  <a:lnTo>
                    <a:pt x="130" y="5"/>
                  </a:lnTo>
                  <a:lnTo>
                    <a:pt x="130" y="6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8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29" y="9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0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0" y="22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4" y="23"/>
                  </a:lnTo>
                  <a:lnTo>
                    <a:pt x="135" y="25"/>
                  </a:lnTo>
                  <a:lnTo>
                    <a:pt x="141" y="30"/>
                  </a:lnTo>
                  <a:lnTo>
                    <a:pt x="141" y="30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1"/>
                  </a:lnTo>
                  <a:lnTo>
                    <a:pt x="141" y="33"/>
                  </a:lnTo>
                  <a:lnTo>
                    <a:pt x="141" y="33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4"/>
                  </a:lnTo>
                  <a:lnTo>
                    <a:pt x="141" y="36"/>
                  </a:lnTo>
                  <a:lnTo>
                    <a:pt x="140" y="38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39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0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1"/>
                  </a:lnTo>
                  <a:lnTo>
                    <a:pt x="143" y="44"/>
                  </a:lnTo>
                  <a:lnTo>
                    <a:pt x="143" y="47"/>
                  </a:lnTo>
                  <a:lnTo>
                    <a:pt x="143" y="50"/>
                  </a:lnTo>
                  <a:lnTo>
                    <a:pt x="143" y="52"/>
                  </a:lnTo>
                  <a:lnTo>
                    <a:pt x="143" y="53"/>
                  </a:lnTo>
                  <a:lnTo>
                    <a:pt x="143" y="53"/>
                  </a:lnTo>
                  <a:lnTo>
                    <a:pt x="143" y="55"/>
                  </a:lnTo>
                  <a:lnTo>
                    <a:pt x="141" y="55"/>
                  </a:lnTo>
                  <a:lnTo>
                    <a:pt x="140" y="55"/>
                  </a:lnTo>
                  <a:lnTo>
                    <a:pt x="137" y="55"/>
                  </a:lnTo>
                  <a:lnTo>
                    <a:pt x="135" y="55"/>
                  </a:lnTo>
                  <a:lnTo>
                    <a:pt x="134" y="55"/>
                  </a:lnTo>
                  <a:lnTo>
                    <a:pt x="132" y="55"/>
                  </a:lnTo>
                  <a:lnTo>
                    <a:pt x="130" y="55"/>
                  </a:lnTo>
                  <a:lnTo>
                    <a:pt x="130" y="58"/>
                  </a:lnTo>
                  <a:lnTo>
                    <a:pt x="129" y="61"/>
                  </a:lnTo>
                  <a:lnTo>
                    <a:pt x="127" y="61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9" y="64"/>
                  </a:lnTo>
                  <a:lnTo>
                    <a:pt x="130" y="64"/>
                  </a:lnTo>
                  <a:lnTo>
                    <a:pt x="134" y="66"/>
                  </a:lnTo>
                  <a:lnTo>
                    <a:pt x="135" y="66"/>
                  </a:lnTo>
                  <a:lnTo>
                    <a:pt x="137" y="66"/>
                  </a:lnTo>
                  <a:lnTo>
                    <a:pt x="137" y="66"/>
                  </a:lnTo>
                  <a:lnTo>
                    <a:pt x="141" y="69"/>
                  </a:lnTo>
                  <a:lnTo>
                    <a:pt x="141" y="69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3" y="72"/>
                  </a:lnTo>
                  <a:lnTo>
                    <a:pt x="145" y="74"/>
                  </a:lnTo>
                  <a:lnTo>
                    <a:pt x="146" y="75"/>
                  </a:lnTo>
                  <a:lnTo>
                    <a:pt x="149" y="77"/>
                  </a:lnTo>
                  <a:lnTo>
                    <a:pt x="151" y="79"/>
                  </a:lnTo>
                  <a:lnTo>
                    <a:pt x="151" y="80"/>
                  </a:lnTo>
                  <a:lnTo>
                    <a:pt x="153" y="80"/>
                  </a:lnTo>
                  <a:lnTo>
                    <a:pt x="153" y="82"/>
                  </a:lnTo>
                  <a:lnTo>
                    <a:pt x="154" y="86"/>
                  </a:lnTo>
                  <a:lnTo>
                    <a:pt x="156" y="88"/>
                  </a:lnTo>
                  <a:lnTo>
                    <a:pt x="156" y="90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57" y="94"/>
                  </a:lnTo>
                  <a:lnTo>
                    <a:pt x="159" y="96"/>
                  </a:lnTo>
                  <a:lnTo>
                    <a:pt x="160" y="97"/>
                  </a:lnTo>
                  <a:lnTo>
                    <a:pt x="160" y="97"/>
                  </a:lnTo>
                  <a:lnTo>
                    <a:pt x="157" y="101"/>
                  </a:lnTo>
                  <a:lnTo>
                    <a:pt x="156" y="102"/>
                  </a:lnTo>
                  <a:lnTo>
                    <a:pt x="151" y="107"/>
                  </a:lnTo>
                  <a:lnTo>
                    <a:pt x="148" y="110"/>
                  </a:lnTo>
                  <a:lnTo>
                    <a:pt x="145" y="113"/>
                  </a:lnTo>
                  <a:lnTo>
                    <a:pt x="141" y="116"/>
                  </a:lnTo>
                  <a:lnTo>
                    <a:pt x="138" y="120"/>
                  </a:lnTo>
                  <a:lnTo>
                    <a:pt x="137" y="121"/>
                  </a:lnTo>
                  <a:lnTo>
                    <a:pt x="135" y="123"/>
                  </a:lnTo>
                  <a:lnTo>
                    <a:pt x="135" y="123"/>
                  </a:lnTo>
                  <a:lnTo>
                    <a:pt x="132" y="123"/>
                  </a:lnTo>
                  <a:lnTo>
                    <a:pt x="130" y="123"/>
                  </a:lnTo>
                  <a:lnTo>
                    <a:pt x="127" y="121"/>
                  </a:lnTo>
                  <a:lnTo>
                    <a:pt x="126" y="121"/>
                  </a:lnTo>
                  <a:lnTo>
                    <a:pt x="124" y="123"/>
                  </a:lnTo>
                  <a:lnTo>
                    <a:pt x="123" y="123"/>
                  </a:lnTo>
                  <a:lnTo>
                    <a:pt x="121" y="123"/>
                  </a:lnTo>
                  <a:lnTo>
                    <a:pt x="118" y="123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6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5" y="126"/>
                  </a:lnTo>
                  <a:lnTo>
                    <a:pt x="113" y="124"/>
                  </a:lnTo>
                  <a:lnTo>
                    <a:pt x="112" y="123"/>
                  </a:lnTo>
                  <a:lnTo>
                    <a:pt x="112" y="123"/>
                  </a:lnTo>
                  <a:lnTo>
                    <a:pt x="110" y="121"/>
                  </a:lnTo>
                  <a:lnTo>
                    <a:pt x="108" y="123"/>
                  </a:lnTo>
                  <a:lnTo>
                    <a:pt x="107" y="124"/>
                  </a:lnTo>
                  <a:lnTo>
                    <a:pt x="105" y="124"/>
                  </a:lnTo>
                  <a:lnTo>
                    <a:pt x="104" y="123"/>
                  </a:lnTo>
                  <a:lnTo>
                    <a:pt x="102" y="123"/>
                  </a:lnTo>
                  <a:lnTo>
                    <a:pt x="100" y="123"/>
                  </a:lnTo>
                  <a:lnTo>
                    <a:pt x="99" y="123"/>
                  </a:lnTo>
                  <a:lnTo>
                    <a:pt x="97" y="124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6" y="126"/>
                  </a:lnTo>
                  <a:lnTo>
                    <a:pt x="96" y="126"/>
                  </a:lnTo>
                  <a:lnTo>
                    <a:pt x="96" y="124"/>
                  </a:lnTo>
                  <a:lnTo>
                    <a:pt x="94" y="124"/>
                  </a:lnTo>
                  <a:lnTo>
                    <a:pt x="94" y="124"/>
                  </a:lnTo>
                  <a:lnTo>
                    <a:pt x="93" y="124"/>
                  </a:lnTo>
                  <a:lnTo>
                    <a:pt x="93" y="124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1" y="121"/>
                  </a:lnTo>
                  <a:lnTo>
                    <a:pt x="91" y="121"/>
                  </a:lnTo>
                  <a:lnTo>
                    <a:pt x="88" y="120"/>
                  </a:lnTo>
                  <a:lnTo>
                    <a:pt x="85" y="116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82" y="112"/>
                  </a:lnTo>
                  <a:lnTo>
                    <a:pt x="80" y="110"/>
                  </a:lnTo>
                  <a:lnTo>
                    <a:pt x="78" y="110"/>
                  </a:lnTo>
                  <a:lnTo>
                    <a:pt x="77" y="110"/>
                  </a:lnTo>
                  <a:lnTo>
                    <a:pt x="75" y="112"/>
                  </a:lnTo>
                  <a:lnTo>
                    <a:pt x="74" y="113"/>
                  </a:lnTo>
                  <a:lnTo>
                    <a:pt x="72" y="113"/>
                  </a:lnTo>
                  <a:lnTo>
                    <a:pt x="71" y="113"/>
                  </a:lnTo>
                  <a:lnTo>
                    <a:pt x="69" y="112"/>
                  </a:lnTo>
                  <a:lnTo>
                    <a:pt x="66" y="112"/>
                  </a:lnTo>
                  <a:lnTo>
                    <a:pt x="64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1" y="115"/>
                  </a:lnTo>
                  <a:lnTo>
                    <a:pt x="59" y="115"/>
                  </a:lnTo>
                  <a:lnTo>
                    <a:pt x="59" y="113"/>
                  </a:lnTo>
                  <a:lnTo>
                    <a:pt x="58" y="113"/>
                  </a:lnTo>
                  <a:lnTo>
                    <a:pt x="56" y="113"/>
                  </a:lnTo>
                  <a:lnTo>
                    <a:pt x="56" y="112"/>
                  </a:lnTo>
                  <a:lnTo>
                    <a:pt x="55" y="112"/>
                  </a:lnTo>
                  <a:lnTo>
                    <a:pt x="55" y="110"/>
                  </a:lnTo>
                  <a:lnTo>
                    <a:pt x="53" y="110"/>
                  </a:lnTo>
                  <a:lnTo>
                    <a:pt x="53" y="110"/>
                  </a:lnTo>
                  <a:lnTo>
                    <a:pt x="52" y="109"/>
                  </a:lnTo>
                  <a:lnTo>
                    <a:pt x="52" y="109"/>
                  </a:lnTo>
                  <a:lnTo>
                    <a:pt x="50" y="107"/>
                  </a:lnTo>
                  <a:lnTo>
                    <a:pt x="48" y="105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5" y="102"/>
                  </a:lnTo>
                  <a:lnTo>
                    <a:pt x="45" y="101"/>
                  </a:lnTo>
                  <a:lnTo>
                    <a:pt x="44" y="97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4" y="94"/>
                  </a:lnTo>
                  <a:lnTo>
                    <a:pt x="42" y="93"/>
                  </a:lnTo>
                  <a:lnTo>
                    <a:pt x="41" y="93"/>
                  </a:lnTo>
                  <a:lnTo>
                    <a:pt x="37" y="91"/>
                  </a:lnTo>
                  <a:lnTo>
                    <a:pt x="37" y="90"/>
                  </a:lnTo>
                  <a:lnTo>
                    <a:pt x="36" y="90"/>
                  </a:lnTo>
                  <a:lnTo>
                    <a:pt x="34" y="90"/>
                  </a:lnTo>
                  <a:lnTo>
                    <a:pt x="33" y="88"/>
                  </a:lnTo>
                  <a:lnTo>
                    <a:pt x="33" y="86"/>
                  </a:lnTo>
                  <a:lnTo>
                    <a:pt x="31" y="85"/>
                  </a:lnTo>
                  <a:lnTo>
                    <a:pt x="31" y="85"/>
                  </a:lnTo>
                  <a:lnTo>
                    <a:pt x="31" y="83"/>
                  </a:lnTo>
                  <a:lnTo>
                    <a:pt x="31" y="82"/>
                  </a:lnTo>
                  <a:lnTo>
                    <a:pt x="31" y="80"/>
                  </a:lnTo>
                  <a:lnTo>
                    <a:pt x="30" y="79"/>
                  </a:lnTo>
                  <a:lnTo>
                    <a:pt x="28" y="77"/>
                  </a:lnTo>
                  <a:lnTo>
                    <a:pt x="26" y="77"/>
                  </a:lnTo>
                  <a:lnTo>
                    <a:pt x="25" y="75"/>
                  </a:lnTo>
                  <a:lnTo>
                    <a:pt x="20" y="72"/>
                  </a:lnTo>
                  <a:lnTo>
                    <a:pt x="17" y="71"/>
                  </a:lnTo>
                  <a:lnTo>
                    <a:pt x="17" y="69"/>
                  </a:lnTo>
                  <a:lnTo>
                    <a:pt x="15" y="68"/>
                  </a:lnTo>
                  <a:lnTo>
                    <a:pt x="15" y="68"/>
                  </a:lnTo>
                  <a:lnTo>
                    <a:pt x="15" y="66"/>
                  </a:lnTo>
                  <a:lnTo>
                    <a:pt x="15" y="66"/>
                  </a:lnTo>
                  <a:lnTo>
                    <a:pt x="15" y="64"/>
                  </a:lnTo>
                  <a:lnTo>
                    <a:pt x="12" y="61"/>
                  </a:lnTo>
                  <a:lnTo>
                    <a:pt x="11" y="60"/>
                  </a:lnTo>
                  <a:lnTo>
                    <a:pt x="9" y="58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1" y="57"/>
                  </a:lnTo>
                  <a:lnTo>
                    <a:pt x="1" y="57"/>
                  </a:lnTo>
                  <a:lnTo>
                    <a:pt x="0" y="55"/>
                  </a:lnTo>
                  <a:lnTo>
                    <a:pt x="1" y="52"/>
                  </a:lnTo>
                  <a:lnTo>
                    <a:pt x="1" y="52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1" y="50"/>
                  </a:lnTo>
                  <a:lnTo>
                    <a:pt x="3" y="50"/>
                  </a:lnTo>
                  <a:lnTo>
                    <a:pt x="6" y="49"/>
                  </a:lnTo>
                  <a:lnTo>
                    <a:pt x="6" y="49"/>
                  </a:lnTo>
                  <a:lnTo>
                    <a:pt x="6" y="47"/>
                  </a:lnTo>
                  <a:lnTo>
                    <a:pt x="6" y="45"/>
                  </a:lnTo>
                  <a:lnTo>
                    <a:pt x="7" y="44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7" y="41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5" y="28"/>
                  </a:lnTo>
                  <a:lnTo>
                    <a:pt x="17" y="28"/>
                  </a:lnTo>
                  <a:lnTo>
                    <a:pt x="23" y="27"/>
                  </a:lnTo>
                  <a:lnTo>
                    <a:pt x="25" y="27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6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30" y="33"/>
                  </a:lnTo>
                  <a:lnTo>
                    <a:pt x="34" y="39"/>
                  </a:lnTo>
                  <a:lnTo>
                    <a:pt x="36" y="39"/>
                  </a:lnTo>
                  <a:lnTo>
                    <a:pt x="37" y="39"/>
                  </a:lnTo>
                  <a:lnTo>
                    <a:pt x="41" y="38"/>
                  </a:lnTo>
                  <a:lnTo>
                    <a:pt x="42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5" y="41"/>
                  </a:lnTo>
                  <a:lnTo>
                    <a:pt x="56" y="42"/>
                  </a:lnTo>
                  <a:lnTo>
                    <a:pt x="67" y="42"/>
                  </a:lnTo>
                  <a:lnTo>
                    <a:pt x="67" y="41"/>
                  </a:lnTo>
                  <a:lnTo>
                    <a:pt x="67" y="41"/>
                  </a:lnTo>
                  <a:lnTo>
                    <a:pt x="69" y="39"/>
                  </a:lnTo>
                  <a:lnTo>
                    <a:pt x="69" y="38"/>
                  </a:lnTo>
                  <a:lnTo>
                    <a:pt x="69" y="38"/>
                  </a:lnTo>
                  <a:lnTo>
                    <a:pt x="71" y="38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7" y="36"/>
                  </a:lnTo>
                  <a:lnTo>
                    <a:pt x="78" y="34"/>
                  </a:lnTo>
                  <a:lnTo>
                    <a:pt x="78" y="33"/>
                  </a:lnTo>
                  <a:lnTo>
                    <a:pt x="78" y="31"/>
                  </a:lnTo>
                  <a:lnTo>
                    <a:pt x="78" y="31"/>
                  </a:lnTo>
                  <a:lnTo>
                    <a:pt x="80" y="31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91" y="33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7" y="36"/>
                  </a:lnTo>
                  <a:lnTo>
                    <a:pt x="100" y="36"/>
                  </a:lnTo>
                  <a:lnTo>
                    <a:pt x="102" y="36"/>
                  </a:lnTo>
                  <a:lnTo>
                    <a:pt x="108" y="30"/>
                  </a:lnTo>
                  <a:lnTo>
                    <a:pt x="110" y="27"/>
                  </a:lnTo>
                  <a:lnTo>
                    <a:pt x="110" y="27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3" y="23"/>
                  </a:lnTo>
                  <a:lnTo>
                    <a:pt x="119" y="17"/>
                  </a:lnTo>
                  <a:lnTo>
                    <a:pt x="119" y="17"/>
                  </a:lnTo>
                  <a:lnTo>
                    <a:pt x="119" y="16"/>
                  </a:lnTo>
                  <a:lnTo>
                    <a:pt x="118" y="14"/>
                  </a:lnTo>
                  <a:lnTo>
                    <a:pt x="118" y="14"/>
                  </a:lnTo>
                  <a:lnTo>
                    <a:pt x="118" y="12"/>
                  </a:lnTo>
                  <a:lnTo>
                    <a:pt x="118" y="9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8" y="8"/>
                  </a:lnTo>
                  <a:lnTo>
                    <a:pt x="115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3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1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lnTo>
                    <a:pt x="1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4" name="Freeform 50">
              <a:extLst>
                <a:ext uri="{FF2B5EF4-FFF2-40B4-BE49-F238E27FC236}">
                  <a16:creationId xmlns:a16="http://schemas.microsoft.com/office/drawing/2014/main" id="{7E4D1EFE-D9E4-CE9B-4460-9CA9142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597" y="4248290"/>
              <a:ext cx="115005" cy="115005"/>
            </a:xfrm>
            <a:custGeom>
              <a:avLst/>
              <a:gdLst>
                <a:gd name="T0" fmla="*/ 52 w 59"/>
                <a:gd name="T1" fmla="*/ 1 h 59"/>
                <a:gd name="T2" fmla="*/ 57 w 59"/>
                <a:gd name="T3" fmla="*/ 4 h 59"/>
                <a:gd name="T4" fmla="*/ 55 w 59"/>
                <a:gd name="T5" fmla="*/ 9 h 59"/>
                <a:gd name="T6" fmla="*/ 52 w 59"/>
                <a:gd name="T7" fmla="*/ 14 h 59"/>
                <a:gd name="T8" fmla="*/ 51 w 59"/>
                <a:gd name="T9" fmla="*/ 17 h 59"/>
                <a:gd name="T10" fmla="*/ 52 w 59"/>
                <a:gd name="T11" fmla="*/ 20 h 59"/>
                <a:gd name="T12" fmla="*/ 52 w 59"/>
                <a:gd name="T13" fmla="*/ 25 h 59"/>
                <a:gd name="T14" fmla="*/ 52 w 59"/>
                <a:gd name="T15" fmla="*/ 26 h 59"/>
                <a:gd name="T16" fmla="*/ 54 w 59"/>
                <a:gd name="T17" fmla="*/ 31 h 59"/>
                <a:gd name="T18" fmla="*/ 57 w 59"/>
                <a:gd name="T19" fmla="*/ 33 h 59"/>
                <a:gd name="T20" fmla="*/ 59 w 59"/>
                <a:gd name="T21" fmla="*/ 34 h 59"/>
                <a:gd name="T22" fmla="*/ 57 w 59"/>
                <a:gd name="T23" fmla="*/ 39 h 59"/>
                <a:gd name="T24" fmla="*/ 55 w 59"/>
                <a:gd name="T25" fmla="*/ 44 h 59"/>
                <a:gd name="T26" fmla="*/ 54 w 59"/>
                <a:gd name="T27" fmla="*/ 47 h 59"/>
                <a:gd name="T28" fmla="*/ 51 w 59"/>
                <a:gd name="T29" fmla="*/ 53 h 59"/>
                <a:gd name="T30" fmla="*/ 49 w 59"/>
                <a:gd name="T31" fmla="*/ 53 h 59"/>
                <a:gd name="T32" fmla="*/ 47 w 59"/>
                <a:gd name="T33" fmla="*/ 52 h 59"/>
                <a:gd name="T34" fmla="*/ 46 w 59"/>
                <a:gd name="T35" fmla="*/ 52 h 59"/>
                <a:gd name="T36" fmla="*/ 44 w 59"/>
                <a:gd name="T37" fmla="*/ 50 h 59"/>
                <a:gd name="T38" fmla="*/ 43 w 59"/>
                <a:gd name="T39" fmla="*/ 50 h 59"/>
                <a:gd name="T40" fmla="*/ 41 w 59"/>
                <a:gd name="T41" fmla="*/ 50 h 59"/>
                <a:gd name="T42" fmla="*/ 38 w 59"/>
                <a:gd name="T43" fmla="*/ 52 h 59"/>
                <a:gd name="T44" fmla="*/ 30 w 59"/>
                <a:gd name="T45" fmla="*/ 50 h 59"/>
                <a:gd name="T46" fmla="*/ 30 w 59"/>
                <a:gd name="T47" fmla="*/ 50 h 59"/>
                <a:gd name="T48" fmla="*/ 29 w 59"/>
                <a:gd name="T49" fmla="*/ 53 h 59"/>
                <a:gd name="T50" fmla="*/ 27 w 59"/>
                <a:gd name="T51" fmla="*/ 53 h 59"/>
                <a:gd name="T52" fmla="*/ 30 w 59"/>
                <a:gd name="T53" fmla="*/ 56 h 59"/>
                <a:gd name="T54" fmla="*/ 30 w 59"/>
                <a:gd name="T55" fmla="*/ 59 h 59"/>
                <a:gd name="T56" fmla="*/ 25 w 59"/>
                <a:gd name="T57" fmla="*/ 59 h 59"/>
                <a:gd name="T58" fmla="*/ 22 w 59"/>
                <a:gd name="T59" fmla="*/ 58 h 59"/>
                <a:gd name="T60" fmla="*/ 21 w 59"/>
                <a:gd name="T61" fmla="*/ 58 h 59"/>
                <a:gd name="T62" fmla="*/ 18 w 59"/>
                <a:gd name="T63" fmla="*/ 55 h 59"/>
                <a:gd name="T64" fmla="*/ 16 w 59"/>
                <a:gd name="T65" fmla="*/ 52 h 59"/>
                <a:gd name="T66" fmla="*/ 14 w 59"/>
                <a:gd name="T67" fmla="*/ 50 h 59"/>
                <a:gd name="T68" fmla="*/ 14 w 59"/>
                <a:gd name="T69" fmla="*/ 48 h 59"/>
                <a:gd name="T70" fmla="*/ 13 w 59"/>
                <a:gd name="T71" fmla="*/ 47 h 59"/>
                <a:gd name="T72" fmla="*/ 11 w 59"/>
                <a:gd name="T73" fmla="*/ 45 h 59"/>
                <a:gd name="T74" fmla="*/ 11 w 59"/>
                <a:gd name="T75" fmla="*/ 44 h 59"/>
                <a:gd name="T76" fmla="*/ 11 w 59"/>
                <a:gd name="T77" fmla="*/ 41 h 59"/>
                <a:gd name="T78" fmla="*/ 11 w 59"/>
                <a:gd name="T79" fmla="*/ 39 h 59"/>
                <a:gd name="T80" fmla="*/ 8 w 59"/>
                <a:gd name="T81" fmla="*/ 37 h 59"/>
                <a:gd name="T82" fmla="*/ 6 w 59"/>
                <a:gd name="T83" fmla="*/ 37 h 59"/>
                <a:gd name="T84" fmla="*/ 5 w 59"/>
                <a:gd name="T85" fmla="*/ 36 h 59"/>
                <a:gd name="T86" fmla="*/ 2 w 59"/>
                <a:gd name="T87" fmla="*/ 33 h 59"/>
                <a:gd name="T88" fmla="*/ 0 w 59"/>
                <a:gd name="T89" fmla="*/ 28 h 59"/>
                <a:gd name="T90" fmla="*/ 2 w 59"/>
                <a:gd name="T91" fmla="*/ 23 h 59"/>
                <a:gd name="T92" fmla="*/ 2 w 59"/>
                <a:gd name="T93" fmla="*/ 20 h 59"/>
                <a:gd name="T94" fmla="*/ 2 w 59"/>
                <a:gd name="T95" fmla="*/ 19 h 59"/>
                <a:gd name="T96" fmla="*/ 2 w 59"/>
                <a:gd name="T97" fmla="*/ 15 h 59"/>
                <a:gd name="T98" fmla="*/ 5 w 59"/>
                <a:gd name="T99" fmla="*/ 15 h 59"/>
                <a:gd name="T100" fmla="*/ 8 w 59"/>
                <a:gd name="T101" fmla="*/ 14 h 59"/>
                <a:gd name="T102" fmla="*/ 10 w 59"/>
                <a:gd name="T103" fmla="*/ 14 h 59"/>
                <a:gd name="T104" fmla="*/ 11 w 59"/>
                <a:gd name="T105" fmla="*/ 12 h 59"/>
                <a:gd name="T106" fmla="*/ 11 w 59"/>
                <a:gd name="T107" fmla="*/ 11 h 59"/>
                <a:gd name="T108" fmla="*/ 11 w 59"/>
                <a:gd name="T109" fmla="*/ 9 h 59"/>
                <a:gd name="T110" fmla="*/ 11 w 59"/>
                <a:gd name="T111" fmla="*/ 6 h 59"/>
                <a:gd name="T112" fmla="*/ 13 w 59"/>
                <a:gd name="T113" fmla="*/ 4 h 59"/>
                <a:gd name="T114" fmla="*/ 16 w 59"/>
                <a:gd name="T115" fmla="*/ 0 h 59"/>
                <a:gd name="T116" fmla="*/ 30 w 59"/>
                <a:gd name="T117" fmla="*/ 3 h 59"/>
                <a:gd name="T118" fmla="*/ 30 w 59"/>
                <a:gd name="T119" fmla="*/ 1 h 59"/>
                <a:gd name="T120" fmla="*/ 38 w 59"/>
                <a:gd name="T121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9" h="59">
                  <a:moveTo>
                    <a:pt x="41" y="0"/>
                  </a:moveTo>
                  <a:lnTo>
                    <a:pt x="46" y="0"/>
                  </a:lnTo>
                  <a:lnTo>
                    <a:pt x="52" y="1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7" y="4"/>
                  </a:lnTo>
                  <a:lnTo>
                    <a:pt x="57" y="6"/>
                  </a:lnTo>
                  <a:lnTo>
                    <a:pt x="57" y="7"/>
                  </a:lnTo>
                  <a:lnTo>
                    <a:pt x="55" y="9"/>
                  </a:lnTo>
                  <a:lnTo>
                    <a:pt x="55" y="11"/>
                  </a:lnTo>
                  <a:lnTo>
                    <a:pt x="54" y="12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51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0"/>
                  </a:lnTo>
                  <a:lnTo>
                    <a:pt x="52" y="22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4" y="26"/>
                  </a:lnTo>
                  <a:lnTo>
                    <a:pt x="54" y="28"/>
                  </a:lnTo>
                  <a:lnTo>
                    <a:pt x="54" y="31"/>
                  </a:lnTo>
                  <a:lnTo>
                    <a:pt x="55" y="3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4"/>
                  </a:lnTo>
                  <a:lnTo>
                    <a:pt x="59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7"/>
                  </a:lnTo>
                  <a:lnTo>
                    <a:pt x="57" y="39"/>
                  </a:lnTo>
                  <a:lnTo>
                    <a:pt x="55" y="41"/>
                  </a:lnTo>
                  <a:lnTo>
                    <a:pt x="55" y="41"/>
                  </a:lnTo>
                  <a:lnTo>
                    <a:pt x="55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4" y="47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9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4" y="50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8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29" y="50"/>
                  </a:lnTo>
                  <a:lnTo>
                    <a:pt x="29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7" y="53"/>
                  </a:lnTo>
                  <a:lnTo>
                    <a:pt x="27" y="53"/>
                  </a:lnTo>
                  <a:lnTo>
                    <a:pt x="29" y="55"/>
                  </a:lnTo>
                  <a:lnTo>
                    <a:pt x="29" y="55"/>
                  </a:lnTo>
                  <a:lnTo>
                    <a:pt x="30" y="56"/>
                  </a:lnTo>
                  <a:lnTo>
                    <a:pt x="30" y="56"/>
                  </a:lnTo>
                  <a:lnTo>
                    <a:pt x="30" y="58"/>
                  </a:lnTo>
                  <a:lnTo>
                    <a:pt x="30" y="59"/>
                  </a:lnTo>
                  <a:lnTo>
                    <a:pt x="30" y="59"/>
                  </a:lnTo>
                  <a:lnTo>
                    <a:pt x="29" y="59"/>
                  </a:lnTo>
                  <a:lnTo>
                    <a:pt x="25" y="59"/>
                  </a:lnTo>
                  <a:lnTo>
                    <a:pt x="24" y="59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1" y="58"/>
                  </a:lnTo>
                  <a:lnTo>
                    <a:pt x="21" y="58"/>
                  </a:lnTo>
                  <a:lnTo>
                    <a:pt x="19" y="58"/>
                  </a:lnTo>
                  <a:lnTo>
                    <a:pt x="18" y="56"/>
                  </a:lnTo>
                  <a:lnTo>
                    <a:pt x="18" y="55"/>
                  </a:lnTo>
                  <a:lnTo>
                    <a:pt x="18" y="53"/>
                  </a:lnTo>
                  <a:lnTo>
                    <a:pt x="16" y="53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4" y="48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7"/>
                  </a:lnTo>
                  <a:lnTo>
                    <a:pt x="13" y="45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39"/>
                  </a:lnTo>
                  <a:lnTo>
                    <a:pt x="10" y="37"/>
                  </a:lnTo>
                  <a:lnTo>
                    <a:pt x="8" y="37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6" y="39"/>
                  </a:lnTo>
                  <a:lnTo>
                    <a:pt x="6" y="37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5" y="36"/>
                  </a:lnTo>
                  <a:lnTo>
                    <a:pt x="5" y="34"/>
                  </a:lnTo>
                  <a:lnTo>
                    <a:pt x="3" y="34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0" y="25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5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0" y="9"/>
                  </a:lnTo>
                  <a:lnTo>
                    <a:pt x="11" y="9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3" y="7"/>
                  </a:lnTo>
                  <a:lnTo>
                    <a:pt x="13" y="6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1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5" y="1"/>
                  </a:lnTo>
                  <a:lnTo>
                    <a:pt x="30" y="3"/>
                  </a:lnTo>
                  <a:lnTo>
                    <a:pt x="30" y="4"/>
                  </a:lnTo>
                  <a:lnTo>
                    <a:pt x="30" y="3"/>
                  </a:lnTo>
                  <a:lnTo>
                    <a:pt x="30" y="1"/>
                  </a:lnTo>
                  <a:lnTo>
                    <a:pt x="32" y="1"/>
                  </a:lnTo>
                  <a:lnTo>
                    <a:pt x="35" y="0"/>
                  </a:lnTo>
                  <a:lnTo>
                    <a:pt x="38" y="1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5" name="Freeform 51">
              <a:extLst>
                <a:ext uri="{FF2B5EF4-FFF2-40B4-BE49-F238E27FC236}">
                  <a16:creationId xmlns:a16="http://schemas.microsoft.com/office/drawing/2014/main" id="{FDC63DF3-BC04-C385-C01F-E170FBA694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916983" y="4078707"/>
              <a:ext cx="296282" cy="383997"/>
            </a:xfrm>
            <a:custGeom>
              <a:avLst/>
              <a:gdLst>
                <a:gd name="T0" fmla="*/ 149 w 152"/>
                <a:gd name="T1" fmla="*/ 5 h 197"/>
                <a:gd name="T2" fmla="*/ 147 w 152"/>
                <a:gd name="T3" fmla="*/ 14 h 197"/>
                <a:gd name="T4" fmla="*/ 147 w 152"/>
                <a:gd name="T5" fmla="*/ 22 h 197"/>
                <a:gd name="T6" fmla="*/ 149 w 152"/>
                <a:gd name="T7" fmla="*/ 22 h 197"/>
                <a:gd name="T8" fmla="*/ 152 w 152"/>
                <a:gd name="T9" fmla="*/ 22 h 197"/>
                <a:gd name="T10" fmla="*/ 149 w 152"/>
                <a:gd name="T11" fmla="*/ 24 h 197"/>
                <a:gd name="T12" fmla="*/ 144 w 152"/>
                <a:gd name="T13" fmla="*/ 30 h 197"/>
                <a:gd name="T14" fmla="*/ 141 w 152"/>
                <a:gd name="T15" fmla="*/ 42 h 197"/>
                <a:gd name="T16" fmla="*/ 133 w 152"/>
                <a:gd name="T17" fmla="*/ 55 h 197"/>
                <a:gd name="T18" fmla="*/ 125 w 152"/>
                <a:gd name="T19" fmla="*/ 68 h 197"/>
                <a:gd name="T20" fmla="*/ 117 w 152"/>
                <a:gd name="T21" fmla="*/ 85 h 197"/>
                <a:gd name="T22" fmla="*/ 95 w 152"/>
                <a:gd name="T23" fmla="*/ 117 h 197"/>
                <a:gd name="T24" fmla="*/ 59 w 152"/>
                <a:gd name="T25" fmla="*/ 148 h 197"/>
                <a:gd name="T26" fmla="*/ 37 w 152"/>
                <a:gd name="T27" fmla="*/ 164 h 197"/>
                <a:gd name="T28" fmla="*/ 22 w 152"/>
                <a:gd name="T29" fmla="*/ 180 h 197"/>
                <a:gd name="T30" fmla="*/ 16 w 152"/>
                <a:gd name="T31" fmla="*/ 187 h 197"/>
                <a:gd name="T32" fmla="*/ 11 w 152"/>
                <a:gd name="T33" fmla="*/ 194 h 197"/>
                <a:gd name="T34" fmla="*/ 8 w 152"/>
                <a:gd name="T35" fmla="*/ 195 h 197"/>
                <a:gd name="T36" fmla="*/ 0 w 152"/>
                <a:gd name="T37" fmla="*/ 186 h 197"/>
                <a:gd name="T38" fmla="*/ 0 w 152"/>
                <a:gd name="T39" fmla="*/ 154 h 197"/>
                <a:gd name="T40" fmla="*/ 0 w 152"/>
                <a:gd name="T41" fmla="*/ 132 h 197"/>
                <a:gd name="T42" fmla="*/ 13 w 152"/>
                <a:gd name="T43" fmla="*/ 118 h 197"/>
                <a:gd name="T44" fmla="*/ 19 w 152"/>
                <a:gd name="T45" fmla="*/ 113 h 197"/>
                <a:gd name="T46" fmla="*/ 29 w 152"/>
                <a:gd name="T47" fmla="*/ 110 h 197"/>
                <a:gd name="T48" fmla="*/ 35 w 152"/>
                <a:gd name="T49" fmla="*/ 106 h 197"/>
                <a:gd name="T50" fmla="*/ 43 w 152"/>
                <a:gd name="T51" fmla="*/ 102 h 197"/>
                <a:gd name="T52" fmla="*/ 54 w 152"/>
                <a:gd name="T53" fmla="*/ 102 h 197"/>
                <a:gd name="T54" fmla="*/ 65 w 152"/>
                <a:gd name="T55" fmla="*/ 94 h 197"/>
                <a:gd name="T56" fmla="*/ 79 w 152"/>
                <a:gd name="T57" fmla="*/ 80 h 197"/>
                <a:gd name="T58" fmla="*/ 95 w 152"/>
                <a:gd name="T59" fmla="*/ 66 h 197"/>
                <a:gd name="T60" fmla="*/ 87 w 152"/>
                <a:gd name="T61" fmla="*/ 58 h 197"/>
                <a:gd name="T62" fmla="*/ 67 w 152"/>
                <a:gd name="T63" fmla="*/ 52 h 197"/>
                <a:gd name="T64" fmla="*/ 49 w 152"/>
                <a:gd name="T65" fmla="*/ 46 h 197"/>
                <a:gd name="T66" fmla="*/ 40 w 152"/>
                <a:gd name="T67" fmla="*/ 39 h 197"/>
                <a:gd name="T68" fmla="*/ 35 w 152"/>
                <a:gd name="T69" fmla="*/ 35 h 197"/>
                <a:gd name="T70" fmla="*/ 30 w 152"/>
                <a:gd name="T71" fmla="*/ 30 h 197"/>
                <a:gd name="T72" fmla="*/ 27 w 152"/>
                <a:gd name="T73" fmla="*/ 24 h 197"/>
                <a:gd name="T74" fmla="*/ 26 w 152"/>
                <a:gd name="T75" fmla="*/ 20 h 197"/>
                <a:gd name="T76" fmla="*/ 29 w 152"/>
                <a:gd name="T77" fmla="*/ 16 h 197"/>
                <a:gd name="T78" fmla="*/ 33 w 152"/>
                <a:gd name="T79" fmla="*/ 8 h 197"/>
                <a:gd name="T80" fmla="*/ 48 w 152"/>
                <a:gd name="T81" fmla="*/ 22 h 197"/>
                <a:gd name="T82" fmla="*/ 63 w 152"/>
                <a:gd name="T83" fmla="*/ 20 h 197"/>
                <a:gd name="T84" fmla="*/ 78 w 152"/>
                <a:gd name="T85" fmla="*/ 19 h 197"/>
                <a:gd name="T86" fmla="*/ 92 w 152"/>
                <a:gd name="T87" fmla="*/ 14 h 197"/>
                <a:gd name="T88" fmla="*/ 103 w 152"/>
                <a:gd name="T89" fmla="*/ 13 h 197"/>
                <a:gd name="T90" fmla="*/ 115 w 152"/>
                <a:gd name="T91" fmla="*/ 11 h 197"/>
                <a:gd name="T92" fmla="*/ 127 w 152"/>
                <a:gd name="T93" fmla="*/ 8 h 197"/>
                <a:gd name="T94" fmla="*/ 141 w 152"/>
                <a:gd name="T95" fmla="*/ 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2" h="197">
                  <a:moveTo>
                    <a:pt x="142" y="0"/>
                  </a:moveTo>
                  <a:lnTo>
                    <a:pt x="149" y="3"/>
                  </a:lnTo>
                  <a:lnTo>
                    <a:pt x="150" y="3"/>
                  </a:lnTo>
                  <a:lnTo>
                    <a:pt x="149" y="5"/>
                  </a:lnTo>
                  <a:lnTo>
                    <a:pt x="149" y="5"/>
                  </a:lnTo>
                  <a:lnTo>
                    <a:pt x="149" y="8"/>
                  </a:lnTo>
                  <a:lnTo>
                    <a:pt x="147" y="9"/>
                  </a:lnTo>
                  <a:lnTo>
                    <a:pt x="147" y="14"/>
                  </a:lnTo>
                  <a:lnTo>
                    <a:pt x="149" y="20"/>
                  </a:lnTo>
                  <a:lnTo>
                    <a:pt x="149" y="20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2"/>
                  </a:lnTo>
                  <a:lnTo>
                    <a:pt x="147" y="24"/>
                  </a:lnTo>
                  <a:lnTo>
                    <a:pt x="147" y="24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52" y="24"/>
                  </a:lnTo>
                  <a:lnTo>
                    <a:pt x="150" y="24"/>
                  </a:lnTo>
                  <a:lnTo>
                    <a:pt x="149" y="24"/>
                  </a:lnTo>
                  <a:lnTo>
                    <a:pt x="147" y="24"/>
                  </a:lnTo>
                  <a:lnTo>
                    <a:pt x="145" y="25"/>
                  </a:lnTo>
                  <a:lnTo>
                    <a:pt x="144" y="25"/>
                  </a:lnTo>
                  <a:lnTo>
                    <a:pt x="144" y="30"/>
                  </a:lnTo>
                  <a:lnTo>
                    <a:pt x="144" y="33"/>
                  </a:lnTo>
                  <a:lnTo>
                    <a:pt x="144" y="38"/>
                  </a:lnTo>
                  <a:lnTo>
                    <a:pt x="141" y="41"/>
                  </a:lnTo>
                  <a:lnTo>
                    <a:pt x="141" y="42"/>
                  </a:lnTo>
                  <a:lnTo>
                    <a:pt x="138" y="46"/>
                  </a:lnTo>
                  <a:lnTo>
                    <a:pt x="136" y="49"/>
                  </a:lnTo>
                  <a:lnTo>
                    <a:pt x="136" y="50"/>
                  </a:lnTo>
                  <a:lnTo>
                    <a:pt x="133" y="55"/>
                  </a:lnTo>
                  <a:lnTo>
                    <a:pt x="130" y="58"/>
                  </a:lnTo>
                  <a:lnTo>
                    <a:pt x="128" y="63"/>
                  </a:lnTo>
                  <a:lnTo>
                    <a:pt x="127" y="66"/>
                  </a:lnTo>
                  <a:lnTo>
                    <a:pt x="125" y="68"/>
                  </a:lnTo>
                  <a:lnTo>
                    <a:pt x="122" y="72"/>
                  </a:lnTo>
                  <a:lnTo>
                    <a:pt x="120" y="76"/>
                  </a:lnTo>
                  <a:lnTo>
                    <a:pt x="119" y="82"/>
                  </a:lnTo>
                  <a:lnTo>
                    <a:pt x="117" y="85"/>
                  </a:lnTo>
                  <a:lnTo>
                    <a:pt x="112" y="94"/>
                  </a:lnTo>
                  <a:lnTo>
                    <a:pt x="106" y="102"/>
                  </a:lnTo>
                  <a:lnTo>
                    <a:pt x="103" y="109"/>
                  </a:lnTo>
                  <a:lnTo>
                    <a:pt x="95" y="117"/>
                  </a:lnTo>
                  <a:lnTo>
                    <a:pt x="87" y="126"/>
                  </a:lnTo>
                  <a:lnTo>
                    <a:pt x="74" y="139"/>
                  </a:lnTo>
                  <a:lnTo>
                    <a:pt x="71" y="140"/>
                  </a:lnTo>
                  <a:lnTo>
                    <a:pt x="59" y="148"/>
                  </a:lnTo>
                  <a:lnTo>
                    <a:pt x="49" y="153"/>
                  </a:lnTo>
                  <a:lnTo>
                    <a:pt x="45" y="157"/>
                  </a:lnTo>
                  <a:lnTo>
                    <a:pt x="41" y="161"/>
                  </a:lnTo>
                  <a:lnTo>
                    <a:pt x="37" y="164"/>
                  </a:lnTo>
                  <a:lnTo>
                    <a:pt x="26" y="176"/>
                  </a:lnTo>
                  <a:lnTo>
                    <a:pt x="26" y="176"/>
                  </a:lnTo>
                  <a:lnTo>
                    <a:pt x="24" y="178"/>
                  </a:lnTo>
                  <a:lnTo>
                    <a:pt x="22" y="180"/>
                  </a:lnTo>
                  <a:lnTo>
                    <a:pt x="22" y="181"/>
                  </a:lnTo>
                  <a:lnTo>
                    <a:pt x="19" y="184"/>
                  </a:lnTo>
                  <a:lnTo>
                    <a:pt x="18" y="186"/>
                  </a:lnTo>
                  <a:lnTo>
                    <a:pt x="16" y="187"/>
                  </a:lnTo>
                  <a:lnTo>
                    <a:pt x="15" y="189"/>
                  </a:lnTo>
                  <a:lnTo>
                    <a:pt x="15" y="191"/>
                  </a:lnTo>
                  <a:lnTo>
                    <a:pt x="13" y="191"/>
                  </a:lnTo>
                  <a:lnTo>
                    <a:pt x="11" y="194"/>
                  </a:lnTo>
                  <a:lnTo>
                    <a:pt x="10" y="195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5"/>
                  </a:lnTo>
                  <a:lnTo>
                    <a:pt x="8" y="194"/>
                  </a:lnTo>
                  <a:lnTo>
                    <a:pt x="5" y="191"/>
                  </a:lnTo>
                  <a:lnTo>
                    <a:pt x="4" y="189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78"/>
                  </a:lnTo>
                  <a:lnTo>
                    <a:pt x="0" y="165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0" y="135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4" y="131"/>
                  </a:lnTo>
                  <a:lnTo>
                    <a:pt x="7" y="128"/>
                  </a:lnTo>
                  <a:lnTo>
                    <a:pt x="10" y="121"/>
                  </a:lnTo>
                  <a:lnTo>
                    <a:pt x="13" y="118"/>
                  </a:lnTo>
                  <a:lnTo>
                    <a:pt x="15" y="117"/>
                  </a:lnTo>
                  <a:lnTo>
                    <a:pt x="15" y="115"/>
                  </a:lnTo>
                  <a:lnTo>
                    <a:pt x="16" y="113"/>
                  </a:lnTo>
                  <a:lnTo>
                    <a:pt x="19" y="113"/>
                  </a:lnTo>
                  <a:lnTo>
                    <a:pt x="21" y="113"/>
                  </a:lnTo>
                  <a:lnTo>
                    <a:pt x="27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29" y="110"/>
                  </a:lnTo>
                  <a:lnTo>
                    <a:pt x="30" y="107"/>
                  </a:lnTo>
                  <a:lnTo>
                    <a:pt x="32" y="107"/>
                  </a:lnTo>
                  <a:lnTo>
                    <a:pt x="35" y="106"/>
                  </a:lnTo>
                  <a:lnTo>
                    <a:pt x="38" y="104"/>
                  </a:lnTo>
                  <a:lnTo>
                    <a:pt x="38" y="104"/>
                  </a:lnTo>
                  <a:lnTo>
                    <a:pt x="43" y="102"/>
                  </a:lnTo>
                  <a:lnTo>
                    <a:pt x="43" y="102"/>
                  </a:lnTo>
                  <a:lnTo>
                    <a:pt x="45" y="102"/>
                  </a:lnTo>
                  <a:lnTo>
                    <a:pt x="45" y="102"/>
                  </a:lnTo>
                  <a:lnTo>
                    <a:pt x="51" y="102"/>
                  </a:lnTo>
                  <a:lnTo>
                    <a:pt x="54" y="102"/>
                  </a:lnTo>
                  <a:lnTo>
                    <a:pt x="59" y="102"/>
                  </a:lnTo>
                  <a:lnTo>
                    <a:pt x="59" y="102"/>
                  </a:lnTo>
                  <a:lnTo>
                    <a:pt x="62" y="99"/>
                  </a:lnTo>
                  <a:lnTo>
                    <a:pt x="65" y="94"/>
                  </a:lnTo>
                  <a:lnTo>
                    <a:pt x="68" y="91"/>
                  </a:lnTo>
                  <a:lnTo>
                    <a:pt x="73" y="87"/>
                  </a:lnTo>
                  <a:lnTo>
                    <a:pt x="76" y="83"/>
                  </a:lnTo>
                  <a:lnTo>
                    <a:pt x="79" y="80"/>
                  </a:lnTo>
                  <a:lnTo>
                    <a:pt x="84" y="77"/>
                  </a:lnTo>
                  <a:lnTo>
                    <a:pt x="87" y="72"/>
                  </a:lnTo>
                  <a:lnTo>
                    <a:pt x="90" y="69"/>
                  </a:lnTo>
                  <a:lnTo>
                    <a:pt x="95" y="66"/>
                  </a:lnTo>
                  <a:lnTo>
                    <a:pt x="98" y="61"/>
                  </a:lnTo>
                  <a:lnTo>
                    <a:pt x="103" y="58"/>
                  </a:lnTo>
                  <a:lnTo>
                    <a:pt x="87" y="58"/>
                  </a:lnTo>
                  <a:lnTo>
                    <a:pt x="87" y="58"/>
                  </a:lnTo>
                  <a:lnTo>
                    <a:pt x="82" y="57"/>
                  </a:lnTo>
                  <a:lnTo>
                    <a:pt x="78" y="55"/>
                  </a:lnTo>
                  <a:lnTo>
                    <a:pt x="71" y="54"/>
                  </a:lnTo>
                  <a:lnTo>
                    <a:pt x="67" y="52"/>
                  </a:lnTo>
                  <a:lnTo>
                    <a:pt x="62" y="50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49" y="46"/>
                  </a:lnTo>
                  <a:lnTo>
                    <a:pt x="45" y="44"/>
                  </a:lnTo>
                  <a:lnTo>
                    <a:pt x="45" y="44"/>
                  </a:lnTo>
                  <a:lnTo>
                    <a:pt x="43" y="41"/>
                  </a:lnTo>
                  <a:lnTo>
                    <a:pt x="40" y="39"/>
                  </a:lnTo>
                  <a:lnTo>
                    <a:pt x="38" y="39"/>
                  </a:lnTo>
                  <a:lnTo>
                    <a:pt x="37" y="38"/>
                  </a:lnTo>
                  <a:lnTo>
                    <a:pt x="37" y="36"/>
                  </a:lnTo>
                  <a:lnTo>
                    <a:pt x="35" y="35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0" y="30"/>
                  </a:lnTo>
                  <a:lnTo>
                    <a:pt x="29" y="27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4"/>
                  </a:lnTo>
                  <a:lnTo>
                    <a:pt x="26" y="22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29" y="14"/>
                  </a:lnTo>
                  <a:lnTo>
                    <a:pt x="30" y="13"/>
                  </a:lnTo>
                  <a:lnTo>
                    <a:pt x="32" y="9"/>
                  </a:lnTo>
                  <a:lnTo>
                    <a:pt x="33" y="8"/>
                  </a:lnTo>
                  <a:lnTo>
                    <a:pt x="37" y="9"/>
                  </a:lnTo>
                  <a:lnTo>
                    <a:pt x="40" y="14"/>
                  </a:lnTo>
                  <a:lnTo>
                    <a:pt x="43" y="17"/>
                  </a:lnTo>
                  <a:lnTo>
                    <a:pt x="48" y="22"/>
                  </a:lnTo>
                  <a:lnTo>
                    <a:pt x="49" y="22"/>
                  </a:lnTo>
                  <a:lnTo>
                    <a:pt x="51" y="24"/>
                  </a:lnTo>
                  <a:lnTo>
                    <a:pt x="59" y="24"/>
                  </a:lnTo>
                  <a:lnTo>
                    <a:pt x="63" y="20"/>
                  </a:lnTo>
                  <a:lnTo>
                    <a:pt x="70" y="17"/>
                  </a:lnTo>
                  <a:lnTo>
                    <a:pt x="71" y="17"/>
                  </a:lnTo>
                  <a:lnTo>
                    <a:pt x="74" y="17"/>
                  </a:lnTo>
                  <a:lnTo>
                    <a:pt x="78" y="19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7" y="16"/>
                  </a:lnTo>
                  <a:lnTo>
                    <a:pt x="92" y="14"/>
                  </a:lnTo>
                  <a:lnTo>
                    <a:pt x="93" y="13"/>
                  </a:lnTo>
                  <a:lnTo>
                    <a:pt x="95" y="13"/>
                  </a:lnTo>
                  <a:lnTo>
                    <a:pt x="98" y="13"/>
                  </a:lnTo>
                  <a:lnTo>
                    <a:pt x="103" y="13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5" y="11"/>
                  </a:lnTo>
                  <a:lnTo>
                    <a:pt x="115" y="11"/>
                  </a:lnTo>
                  <a:lnTo>
                    <a:pt x="119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3" y="8"/>
                  </a:lnTo>
                  <a:lnTo>
                    <a:pt x="138" y="5"/>
                  </a:lnTo>
                  <a:lnTo>
                    <a:pt x="139" y="3"/>
                  </a:lnTo>
                  <a:lnTo>
                    <a:pt x="141" y="2"/>
                  </a:lnTo>
                  <a:lnTo>
                    <a:pt x="1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6" name="Freeform 52">
              <a:extLst>
                <a:ext uri="{FF2B5EF4-FFF2-40B4-BE49-F238E27FC236}">
                  <a16:creationId xmlns:a16="http://schemas.microsoft.com/office/drawing/2014/main" id="{D4556451-2554-CF13-830F-8A1DD90CDE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9892" y="3946160"/>
              <a:ext cx="171531" cy="122802"/>
            </a:xfrm>
            <a:custGeom>
              <a:avLst/>
              <a:gdLst>
                <a:gd name="T0" fmla="*/ 44 w 88"/>
                <a:gd name="T1" fmla="*/ 0 h 63"/>
                <a:gd name="T2" fmla="*/ 52 w 88"/>
                <a:gd name="T3" fmla="*/ 6 h 63"/>
                <a:gd name="T4" fmla="*/ 55 w 88"/>
                <a:gd name="T5" fmla="*/ 6 h 63"/>
                <a:gd name="T6" fmla="*/ 59 w 88"/>
                <a:gd name="T7" fmla="*/ 8 h 63"/>
                <a:gd name="T8" fmla="*/ 59 w 88"/>
                <a:gd name="T9" fmla="*/ 8 h 63"/>
                <a:gd name="T10" fmla="*/ 62 w 88"/>
                <a:gd name="T11" fmla="*/ 14 h 63"/>
                <a:gd name="T12" fmla="*/ 65 w 88"/>
                <a:gd name="T13" fmla="*/ 16 h 63"/>
                <a:gd name="T14" fmla="*/ 66 w 88"/>
                <a:gd name="T15" fmla="*/ 18 h 63"/>
                <a:gd name="T16" fmla="*/ 68 w 88"/>
                <a:gd name="T17" fmla="*/ 21 h 63"/>
                <a:gd name="T18" fmla="*/ 71 w 88"/>
                <a:gd name="T19" fmla="*/ 24 h 63"/>
                <a:gd name="T20" fmla="*/ 76 w 88"/>
                <a:gd name="T21" fmla="*/ 27 h 63"/>
                <a:gd name="T22" fmla="*/ 77 w 88"/>
                <a:gd name="T23" fmla="*/ 32 h 63"/>
                <a:gd name="T24" fmla="*/ 81 w 88"/>
                <a:gd name="T25" fmla="*/ 36 h 63"/>
                <a:gd name="T26" fmla="*/ 81 w 88"/>
                <a:gd name="T27" fmla="*/ 41 h 63"/>
                <a:gd name="T28" fmla="*/ 79 w 88"/>
                <a:gd name="T29" fmla="*/ 44 h 63"/>
                <a:gd name="T30" fmla="*/ 82 w 88"/>
                <a:gd name="T31" fmla="*/ 49 h 63"/>
                <a:gd name="T32" fmla="*/ 84 w 88"/>
                <a:gd name="T33" fmla="*/ 47 h 63"/>
                <a:gd name="T34" fmla="*/ 87 w 88"/>
                <a:gd name="T35" fmla="*/ 51 h 63"/>
                <a:gd name="T36" fmla="*/ 88 w 88"/>
                <a:gd name="T37" fmla="*/ 54 h 63"/>
                <a:gd name="T38" fmla="*/ 88 w 88"/>
                <a:gd name="T39" fmla="*/ 58 h 63"/>
                <a:gd name="T40" fmla="*/ 88 w 88"/>
                <a:gd name="T41" fmla="*/ 63 h 63"/>
                <a:gd name="T42" fmla="*/ 82 w 88"/>
                <a:gd name="T43" fmla="*/ 63 h 63"/>
                <a:gd name="T44" fmla="*/ 74 w 88"/>
                <a:gd name="T45" fmla="*/ 63 h 63"/>
                <a:gd name="T46" fmla="*/ 70 w 88"/>
                <a:gd name="T47" fmla="*/ 62 h 63"/>
                <a:gd name="T48" fmla="*/ 66 w 88"/>
                <a:gd name="T49" fmla="*/ 60 h 63"/>
                <a:gd name="T50" fmla="*/ 65 w 88"/>
                <a:gd name="T51" fmla="*/ 60 h 63"/>
                <a:gd name="T52" fmla="*/ 63 w 88"/>
                <a:gd name="T53" fmla="*/ 58 h 63"/>
                <a:gd name="T54" fmla="*/ 55 w 88"/>
                <a:gd name="T55" fmla="*/ 58 h 63"/>
                <a:gd name="T56" fmla="*/ 38 w 88"/>
                <a:gd name="T57" fmla="*/ 58 h 63"/>
                <a:gd name="T58" fmla="*/ 25 w 88"/>
                <a:gd name="T59" fmla="*/ 62 h 63"/>
                <a:gd name="T60" fmla="*/ 16 w 88"/>
                <a:gd name="T61" fmla="*/ 63 h 63"/>
                <a:gd name="T62" fmla="*/ 11 w 88"/>
                <a:gd name="T63" fmla="*/ 63 h 63"/>
                <a:gd name="T64" fmla="*/ 14 w 88"/>
                <a:gd name="T65" fmla="*/ 60 h 63"/>
                <a:gd name="T66" fmla="*/ 16 w 88"/>
                <a:gd name="T67" fmla="*/ 58 h 63"/>
                <a:gd name="T68" fmla="*/ 13 w 88"/>
                <a:gd name="T69" fmla="*/ 60 h 63"/>
                <a:gd name="T70" fmla="*/ 11 w 88"/>
                <a:gd name="T71" fmla="*/ 58 h 63"/>
                <a:gd name="T72" fmla="*/ 11 w 88"/>
                <a:gd name="T73" fmla="*/ 52 h 63"/>
                <a:gd name="T74" fmla="*/ 19 w 88"/>
                <a:gd name="T75" fmla="*/ 52 h 63"/>
                <a:gd name="T76" fmla="*/ 25 w 88"/>
                <a:gd name="T77" fmla="*/ 49 h 63"/>
                <a:gd name="T78" fmla="*/ 33 w 88"/>
                <a:gd name="T79" fmla="*/ 47 h 63"/>
                <a:gd name="T80" fmla="*/ 35 w 88"/>
                <a:gd name="T81" fmla="*/ 46 h 63"/>
                <a:gd name="T82" fmla="*/ 40 w 88"/>
                <a:gd name="T83" fmla="*/ 47 h 63"/>
                <a:gd name="T84" fmla="*/ 51 w 88"/>
                <a:gd name="T85" fmla="*/ 49 h 63"/>
                <a:gd name="T86" fmla="*/ 52 w 88"/>
                <a:gd name="T87" fmla="*/ 46 h 63"/>
                <a:gd name="T88" fmla="*/ 46 w 88"/>
                <a:gd name="T89" fmla="*/ 46 h 63"/>
                <a:gd name="T90" fmla="*/ 41 w 88"/>
                <a:gd name="T91" fmla="*/ 44 h 63"/>
                <a:gd name="T92" fmla="*/ 35 w 88"/>
                <a:gd name="T93" fmla="*/ 41 h 63"/>
                <a:gd name="T94" fmla="*/ 27 w 88"/>
                <a:gd name="T95" fmla="*/ 46 h 63"/>
                <a:gd name="T96" fmla="*/ 14 w 88"/>
                <a:gd name="T97" fmla="*/ 44 h 63"/>
                <a:gd name="T98" fmla="*/ 11 w 88"/>
                <a:gd name="T99" fmla="*/ 40 h 63"/>
                <a:gd name="T100" fmla="*/ 11 w 88"/>
                <a:gd name="T101" fmla="*/ 40 h 63"/>
                <a:gd name="T102" fmla="*/ 8 w 88"/>
                <a:gd name="T103" fmla="*/ 33 h 63"/>
                <a:gd name="T104" fmla="*/ 3 w 88"/>
                <a:gd name="T105" fmla="*/ 29 h 63"/>
                <a:gd name="T106" fmla="*/ 2 w 88"/>
                <a:gd name="T107" fmla="*/ 27 h 63"/>
                <a:gd name="T108" fmla="*/ 14 w 88"/>
                <a:gd name="T109" fmla="*/ 13 h 63"/>
                <a:gd name="T110" fmla="*/ 16 w 88"/>
                <a:gd name="T111" fmla="*/ 6 h 63"/>
                <a:gd name="T112" fmla="*/ 21 w 88"/>
                <a:gd name="T113" fmla="*/ 2 h 63"/>
                <a:gd name="T114" fmla="*/ 25 w 88"/>
                <a:gd name="T115" fmla="*/ 3 h 63"/>
                <a:gd name="T116" fmla="*/ 33 w 88"/>
                <a:gd name="T117" fmla="*/ 2 h 63"/>
                <a:gd name="T118" fmla="*/ 36 w 88"/>
                <a:gd name="T1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88" h="63">
                  <a:moveTo>
                    <a:pt x="38" y="0"/>
                  </a:moveTo>
                  <a:lnTo>
                    <a:pt x="38" y="0"/>
                  </a:lnTo>
                  <a:lnTo>
                    <a:pt x="40" y="0"/>
                  </a:lnTo>
                  <a:lnTo>
                    <a:pt x="44" y="0"/>
                  </a:lnTo>
                  <a:lnTo>
                    <a:pt x="48" y="2"/>
                  </a:lnTo>
                  <a:lnTo>
                    <a:pt x="51" y="3"/>
                  </a:lnTo>
                  <a:lnTo>
                    <a:pt x="52" y="5"/>
                  </a:lnTo>
                  <a:lnTo>
                    <a:pt x="52" y="6"/>
                  </a:lnTo>
                  <a:lnTo>
                    <a:pt x="52" y="6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60" y="10"/>
                  </a:lnTo>
                  <a:lnTo>
                    <a:pt x="60" y="10"/>
                  </a:lnTo>
                  <a:lnTo>
                    <a:pt x="62" y="11"/>
                  </a:lnTo>
                  <a:lnTo>
                    <a:pt x="62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5" y="18"/>
                  </a:lnTo>
                  <a:lnTo>
                    <a:pt x="65" y="18"/>
                  </a:lnTo>
                  <a:lnTo>
                    <a:pt x="66" y="18"/>
                  </a:lnTo>
                  <a:lnTo>
                    <a:pt x="66" y="18"/>
                  </a:lnTo>
                  <a:lnTo>
                    <a:pt x="68" y="19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68" y="21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4"/>
                  </a:lnTo>
                  <a:lnTo>
                    <a:pt x="73" y="24"/>
                  </a:lnTo>
                  <a:lnTo>
                    <a:pt x="74" y="25"/>
                  </a:lnTo>
                  <a:lnTo>
                    <a:pt x="74" y="25"/>
                  </a:lnTo>
                  <a:lnTo>
                    <a:pt x="76" y="27"/>
                  </a:lnTo>
                  <a:lnTo>
                    <a:pt x="76" y="27"/>
                  </a:lnTo>
                  <a:lnTo>
                    <a:pt x="77" y="30"/>
                  </a:lnTo>
                  <a:lnTo>
                    <a:pt x="77" y="30"/>
                  </a:lnTo>
                  <a:lnTo>
                    <a:pt x="77" y="32"/>
                  </a:lnTo>
                  <a:lnTo>
                    <a:pt x="77" y="33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40"/>
                  </a:lnTo>
                  <a:lnTo>
                    <a:pt x="81" y="40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43"/>
                  </a:lnTo>
                  <a:lnTo>
                    <a:pt x="79" y="43"/>
                  </a:lnTo>
                  <a:lnTo>
                    <a:pt x="79" y="44"/>
                  </a:lnTo>
                  <a:lnTo>
                    <a:pt x="81" y="46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4" y="49"/>
                  </a:lnTo>
                  <a:lnTo>
                    <a:pt x="84" y="49"/>
                  </a:lnTo>
                  <a:lnTo>
                    <a:pt x="84" y="47"/>
                  </a:lnTo>
                  <a:lnTo>
                    <a:pt x="85" y="47"/>
                  </a:lnTo>
                  <a:lnTo>
                    <a:pt x="85" y="49"/>
                  </a:lnTo>
                  <a:lnTo>
                    <a:pt x="87" y="49"/>
                  </a:lnTo>
                  <a:lnTo>
                    <a:pt x="87" y="51"/>
                  </a:lnTo>
                  <a:lnTo>
                    <a:pt x="87" y="51"/>
                  </a:lnTo>
                  <a:lnTo>
                    <a:pt x="87" y="52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8" y="55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88" y="60"/>
                  </a:lnTo>
                  <a:lnTo>
                    <a:pt x="88" y="62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7" y="62"/>
                  </a:lnTo>
                  <a:lnTo>
                    <a:pt x="84" y="63"/>
                  </a:lnTo>
                  <a:lnTo>
                    <a:pt x="82" y="63"/>
                  </a:lnTo>
                  <a:lnTo>
                    <a:pt x="79" y="63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3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6" y="62"/>
                  </a:lnTo>
                  <a:lnTo>
                    <a:pt x="66" y="62"/>
                  </a:lnTo>
                  <a:lnTo>
                    <a:pt x="65" y="62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60"/>
                  </a:lnTo>
                  <a:lnTo>
                    <a:pt x="65" y="58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0" y="58"/>
                  </a:lnTo>
                  <a:lnTo>
                    <a:pt x="60" y="58"/>
                  </a:lnTo>
                  <a:lnTo>
                    <a:pt x="55" y="58"/>
                  </a:lnTo>
                  <a:lnTo>
                    <a:pt x="51" y="58"/>
                  </a:lnTo>
                  <a:lnTo>
                    <a:pt x="46" y="58"/>
                  </a:lnTo>
                  <a:lnTo>
                    <a:pt x="41" y="58"/>
                  </a:lnTo>
                  <a:lnTo>
                    <a:pt x="38" y="58"/>
                  </a:lnTo>
                  <a:lnTo>
                    <a:pt x="33" y="58"/>
                  </a:lnTo>
                  <a:lnTo>
                    <a:pt x="32" y="60"/>
                  </a:lnTo>
                  <a:lnTo>
                    <a:pt x="29" y="62"/>
                  </a:lnTo>
                  <a:lnTo>
                    <a:pt x="25" y="62"/>
                  </a:lnTo>
                  <a:lnTo>
                    <a:pt x="21" y="62"/>
                  </a:lnTo>
                  <a:lnTo>
                    <a:pt x="19" y="62"/>
                  </a:lnTo>
                  <a:lnTo>
                    <a:pt x="18" y="63"/>
                  </a:lnTo>
                  <a:lnTo>
                    <a:pt x="16" y="63"/>
                  </a:lnTo>
                  <a:lnTo>
                    <a:pt x="14" y="63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11" y="63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1" y="55"/>
                  </a:lnTo>
                  <a:lnTo>
                    <a:pt x="11" y="54"/>
                  </a:lnTo>
                  <a:lnTo>
                    <a:pt x="11" y="52"/>
                  </a:lnTo>
                  <a:lnTo>
                    <a:pt x="13" y="52"/>
                  </a:lnTo>
                  <a:lnTo>
                    <a:pt x="13" y="52"/>
                  </a:lnTo>
                  <a:lnTo>
                    <a:pt x="16" y="52"/>
                  </a:lnTo>
                  <a:lnTo>
                    <a:pt x="19" y="52"/>
                  </a:lnTo>
                  <a:lnTo>
                    <a:pt x="22" y="52"/>
                  </a:lnTo>
                  <a:lnTo>
                    <a:pt x="25" y="52"/>
                  </a:lnTo>
                  <a:lnTo>
                    <a:pt x="25" y="49"/>
                  </a:lnTo>
                  <a:lnTo>
                    <a:pt x="25" y="49"/>
                  </a:lnTo>
                  <a:lnTo>
                    <a:pt x="27" y="49"/>
                  </a:lnTo>
                  <a:lnTo>
                    <a:pt x="30" y="49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6" y="46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0" y="47"/>
                  </a:lnTo>
                  <a:lnTo>
                    <a:pt x="41" y="49"/>
                  </a:lnTo>
                  <a:lnTo>
                    <a:pt x="44" y="51"/>
                  </a:lnTo>
                  <a:lnTo>
                    <a:pt x="48" y="51"/>
                  </a:lnTo>
                  <a:lnTo>
                    <a:pt x="51" y="49"/>
                  </a:lnTo>
                  <a:lnTo>
                    <a:pt x="54" y="49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2" y="46"/>
                  </a:lnTo>
                  <a:lnTo>
                    <a:pt x="49" y="46"/>
                  </a:lnTo>
                  <a:lnTo>
                    <a:pt x="49" y="46"/>
                  </a:lnTo>
                  <a:lnTo>
                    <a:pt x="48" y="46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3" y="44"/>
                  </a:lnTo>
                  <a:lnTo>
                    <a:pt x="41" y="44"/>
                  </a:lnTo>
                  <a:lnTo>
                    <a:pt x="40" y="44"/>
                  </a:lnTo>
                  <a:lnTo>
                    <a:pt x="38" y="43"/>
                  </a:lnTo>
                  <a:lnTo>
                    <a:pt x="36" y="43"/>
                  </a:lnTo>
                  <a:lnTo>
                    <a:pt x="35" y="41"/>
                  </a:lnTo>
                  <a:lnTo>
                    <a:pt x="33" y="43"/>
                  </a:lnTo>
                  <a:lnTo>
                    <a:pt x="30" y="43"/>
                  </a:lnTo>
                  <a:lnTo>
                    <a:pt x="30" y="46"/>
                  </a:lnTo>
                  <a:lnTo>
                    <a:pt x="27" y="46"/>
                  </a:lnTo>
                  <a:lnTo>
                    <a:pt x="22" y="46"/>
                  </a:lnTo>
                  <a:lnTo>
                    <a:pt x="18" y="44"/>
                  </a:lnTo>
                  <a:lnTo>
                    <a:pt x="14" y="46"/>
                  </a:lnTo>
                  <a:lnTo>
                    <a:pt x="14" y="44"/>
                  </a:lnTo>
                  <a:lnTo>
                    <a:pt x="13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0"/>
                  </a:lnTo>
                  <a:lnTo>
                    <a:pt x="13" y="40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1" y="40"/>
                  </a:lnTo>
                  <a:lnTo>
                    <a:pt x="11" y="40"/>
                  </a:lnTo>
                  <a:lnTo>
                    <a:pt x="11" y="38"/>
                  </a:lnTo>
                  <a:lnTo>
                    <a:pt x="10" y="36"/>
                  </a:lnTo>
                  <a:lnTo>
                    <a:pt x="8" y="33"/>
                  </a:lnTo>
                  <a:lnTo>
                    <a:pt x="7" y="32"/>
                  </a:lnTo>
                  <a:lnTo>
                    <a:pt x="5" y="30"/>
                  </a:lnTo>
                  <a:lnTo>
                    <a:pt x="5" y="29"/>
                  </a:lnTo>
                  <a:lnTo>
                    <a:pt x="3" y="29"/>
                  </a:lnTo>
                  <a:lnTo>
                    <a:pt x="2" y="29"/>
                  </a:lnTo>
                  <a:lnTo>
                    <a:pt x="2" y="30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1"/>
                  </a:lnTo>
                  <a:lnTo>
                    <a:pt x="16" y="8"/>
                  </a:lnTo>
                  <a:lnTo>
                    <a:pt x="16" y="6"/>
                  </a:lnTo>
                  <a:lnTo>
                    <a:pt x="16" y="6"/>
                  </a:lnTo>
                  <a:lnTo>
                    <a:pt x="18" y="5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3" y="2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7" name="Freeform 53">
              <a:extLst>
                <a:ext uri="{FF2B5EF4-FFF2-40B4-BE49-F238E27FC236}">
                  <a16:creationId xmlns:a16="http://schemas.microsoft.com/office/drawing/2014/main" id="{8893FE8E-3E0B-AF08-7A86-5D018CC858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1956" y="3098249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3 w 3"/>
                <a:gd name="T3" fmla="*/ 0 h 2"/>
                <a:gd name="T4" fmla="*/ 2 w 3"/>
                <a:gd name="T5" fmla="*/ 2 h 2"/>
                <a:gd name="T6" fmla="*/ 2 w 3"/>
                <a:gd name="T7" fmla="*/ 2 h 2"/>
                <a:gd name="T8" fmla="*/ 0 w 3"/>
                <a:gd name="T9" fmla="*/ 2 h 2"/>
                <a:gd name="T10" fmla="*/ 2 w 3"/>
                <a:gd name="T11" fmla="*/ 0 h 2"/>
                <a:gd name="T12" fmla="*/ 2 w 3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3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8" name="Freeform 54">
              <a:extLst>
                <a:ext uri="{FF2B5EF4-FFF2-40B4-BE49-F238E27FC236}">
                  <a16:creationId xmlns:a16="http://schemas.microsoft.com/office/drawing/2014/main" id="{70F75C1D-7F5B-3272-49DC-72D3BD685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9245" y="2996890"/>
              <a:ext cx="89664" cy="52630"/>
            </a:xfrm>
            <a:custGeom>
              <a:avLst/>
              <a:gdLst>
                <a:gd name="T0" fmla="*/ 43 w 46"/>
                <a:gd name="T1" fmla="*/ 2 h 27"/>
                <a:gd name="T2" fmla="*/ 45 w 46"/>
                <a:gd name="T3" fmla="*/ 4 h 27"/>
                <a:gd name="T4" fmla="*/ 45 w 46"/>
                <a:gd name="T5" fmla="*/ 5 h 27"/>
                <a:gd name="T6" fmla="*/ 45 w 46"/>
                <a:gd name="T7" fmla="*/ 7 h 27"/>
                <a:gd name="T8" fmla="*/ 43 w 46"/>
                <a:gd name="T9" fmla="*/ 7 h 27"/>
                <a:gd name="T10" fmla="*/ 43 w 46"/>
                <a:gd name="T11" fmla="*/ 10 h 27"/>
                <a:gd name="T12" fmla="*/ 38 w 46"/>
                <a:gd name="T13" fmla="*/ 11 h 27"/>
                <a:gd name="T14" fmla="*/ 37 w 46"/>
                <a:gd name="T15" fmla="*/ 11 h 27"/>
                <a:gd name="T16" fmla="*/ 34 w 46"/>
                <a:gd name="T17" fmla="*/ 13 h 27"/>
                <a:gd name="T18" fmla="*/ 34 w 46"/>
                <a:gd name="T19" fmla="*/ 16 h 27"/>
                <a:gd name="T20" fmla="*/ 34 w 46"/>
                <a:gd name="T21" fmla="*/ 19 h 27"/>
                <a:gd name="T22" fmla="*/ 29 w 46"/>
                <a:gd name="T23" fmla="*/ 21 h 27"/>
                <a:gd name="T24" fmla="*/ 30 w 46"/>
                <a:gd name="T25" fmla="*/ 22 h 27"/>
                <a:gd name="T26" fmla="*/ 29 w 46"/>
                <a:gd name="T27" fmla="*/ 24 h 27"/>
                <a:gd name="T28" fmla="*/ 29 w 46"/>
                <a:gd name="T29" fmla="*/ 27 h 27"/>
                <a:gd name="T30" fmla="*/ 23 w 46"/>
                <a:gd name="T31" fmla="*/ 26 h 27"/>
                <a:gd name="T32" fmla="*/ 21 w 46"/>
                <a:gd name="T33" fmla="*/ 26 h 27"/>
                <a:gd name="T34" fmla="*/ 19 w 46"/>
                <a:gd name="T35" fmla="*/ 22 h 27"/>
                <a:gd name="T36" fmla="*/ 18 w 46"/>
                <a:gd name="T37" fmla="*/ 24 h 27"/>
                <a:gd name="T38" fmla="*/ 15 w 46"/>
                <a:gd name="T39" fmla="*/ 26 h 27"/>
                <a:gd name="T40" fmla="*/ 10 w 46"/>
                <a:gd name="T41" fmla="*/ 26 h 27"/>
                <a:gd name="T42" fmla="*/ 10 w 46"/>
                <a:gd name="T43" fmla="*/ 26 h 27"/>
                <a:gd name="T44" fmla="*/ 4 w 46"/>
                <a:gd name="T45" fmla="*/ 26 h 27"/>
                <a:gd name="T46" fmla="*/ 7 w 46"/>
                <a:gd name="T47" fmla="*/ 24 h 27"/>
                <a:gd name="T48" fmla="*/ 8 w 46"/>
                <a:gd name="T49" fmla="*/ 22 h 27"/>
                <a:gd name="T50" fmla="*/ 4 w 46"/>
                <a:gd name="T51" fmla="*/ 19 h 27"/>
                <a:gd name="T52" fmla="*/ 4 w 46"/>
                <a:gd name="T53" fmla="*/ 16 h 27"/>
                <a:gd name="T54" fmla="*/ 2 w 46"/>
                <a:gd name="T55" fmla="*/ 16 h 27"/>
                <a:gd name="T56" fmla="*/ 5 w 46"/>
                <a:gd name="T57" fmla="*/ 15 h 27"/>
                <a:gd name="T58" fmla="*/ 4 w 46"/>
                <a:gd name="T59" fmla="*/ 13 h 27"/>
                <a:gd name="T60" fmla="*/ 2 w 46"/>
                <a:gd name="T61" fmla="*/ 13 h 27"/>
                <a:gd name="T62" fmla="*/ 2 w 46"/>
                <a:gd name="T63" fmla="*/ 11 h 27"/>
                <a:gd name="T64" fmla="*/ 5 w 46"/>
                <a:gd name="T65" fmla="*/ 8 h 27"/>
                <a:gd name="T66" fmla="*/ 7 w 46"/>
                <a:gd name="T67" fmla="*/ 7 h 27"/>
                <a:gd name="T68" fmla="*/ 10 w 46"/>
                <a:gd name="T69" fmla="*/ 8 h 27"/>
                <a:gd name="T70" fmla="*/ 16 w 46"/>
                <a:gd name="T71" fmla="*/ 8 h 27"/>
                <a:gd name="T72" fmla="*/ 18 w 46"/>
                <a:gd name="T73" fmla="*/ 10 h 27"/>
                <a:gd name="T74" fmla="*/ 19 w 46"/>
                <a:gd name="T75" fmla="*/ 8 h 27"/>
                <a:gd name="T76" fmla="*/ 23 w 46"/>
                <a:gd name="T77" fmla="*/ 5 h 27"/>
                <a:gd name="T78" fmla="*/ 24 w 46"/>
                <a:gd name="T79" fmla="*/ 5 h 27"/>
                <a:gd name="T80" fmla="*/ 32 w 46"/>
                <a:gd name="T81" fmla="*/ 5 h 27"/>
                <a:gd name="T82" fmla="*/ 35 w 46"/>
                <a:gd name="T83" fmla="*/ 4 h 27"/>
                <a:gd name="T84" fmla="*/ 38 w 46"/>
                <a:gd name="T85" fmla="*/ 4 h 27"/>
                <a:gd name="T86" fmla="*/ 40 w 46"/>
                <a:gd name="T87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" h="27">
                  <a:moveTo>
                    <a:pt x="40" y="0"/>
                  </a:moveTo>
                  <a:lnTo>
                    <a:pt x="43" y="0"/>
                  </a:lnTo>
                  <a:lnTo>
                    <a:pt x="43" y="2"/>
                  </a:lnTo>
                  <a:lnTo>
                    <a:pt x="43" y="2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4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7"/>
                  </a:lnTo>
                  <a:lnTo>
                    <a:pt x="46" y="7"/>
                  </a:lnTo>
                  <a:lnTo>
                    <a:pt x="45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3" y="10"/>
                  </a:lnTo>
                  <a:lnTo>
                    <a:pt x="40" y="10"/>
                  </a:lnTo>
                  <a:lnTo>
                    <a:pt x="40" y="10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5" y="13"/>
                  </a:lnTo>
                  <a:lnTo>
                    <a:pt x="34" y="13"/>
                  </a:lnTo>
                  <a:lnTo>
                    <a:pt x="34" y="13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4" y="16"/>
                  </a:lnTo>
                  <a:lnTo>
                    <a:pt x="35" y="16"/>
                  </a:lnTo>
                  <a:lnTo>
                    <a:pt x="34" y="18"/>
                  </a:lnTo>
                  <a:lnTo>
                    <a:pt x="34" y="19"/>
                  </a:lnTo>
                  <a:lnTo>
                    <a:pt x="34" y="19"/>
                  </a:lnTo>
                  <a:lnTo>
                    <a:pt x="30" y="19"/>
                  </a:lnTo>
                  <a:lnTo>
                    <a:pt x="29" y="21"/>
                  </a:lnTo>
                  <a:lnTo>
                    <a:pt x="29" y="21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6"/>
                  </a:lnTo>
                  <a:lnTo>
                    <a:pt x="29" y="26"/>
                  </a:lnTo>
                  <a:lnTo>
                    <a:pt x="29" y="27"/>
                  </a:lnTo>
                  <a:lnTo>
                    <a:pt x="26" y="26"/>
                  </a:lnTo>
                  <a:lnTo>
                    <a:pt x="24" y="26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1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9" y="24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1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4" y="26"/>
                  </a:lnTo>
                  <a:lnTo>
                    <a:pt x="5" y="24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22"/>
                  </a:lnTo>
                  <a:lnTo>
                    <a:pt x="7" y="21"/>
                  </a:lnTo>
                  <a:lnTo>
                    <a:pt x="5" y="21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4" y="15"/>
                  </a:lnTo>
                  <a:lnTo>
                    <a:pt x="5" y="15"/>
                  </a:lnTo>
                  <a:lnTo>
                    <a:pt x="5" y="13"/>
                  </a:lnTo>
                  <a:lnTo>
                    <a:pt x="5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4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7" y="7"/>
                  </a:lnTo>
                  <a:lnTo>
                    <a:pt x="8" y="7"/>
                  </a:lnTo>
                  <a:lnTo>
                    <a:pt x="8" y="7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5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3" y="7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7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4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38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59" name="Freeform 55">
              <a:extLst>
                <a:ext uri="{FF2B5EF4-FFF2-40B4-BE49-F238E27FC236}">
                  <a16:creationId xmlns:a16="http://schemas.microsoft.com/office/drawing/2014/main" id="{4F20AF11-70AA-EC09-46B5-145FE7B331B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90744" y="4137184"/>
              <a:ext cx="85766" cy="85766"/>
            </a:xfrm>
            <a:custGeom>
              <a:avLst/>
              <a:gdLst>
                <a:gd name="T0" fmla="*/ 11 w 44"/>
                <a:gd name="T1" fmla="*/ 35 h 44"/>
                <a:gd name="T2" fmla="*/ 11 w 44"/>
                <a:gd name="T3" fmla="*/ 35 h 44"/>
                <a:gd name="T4" fmla="*/ 11 w 44"/>
                <a:gd name="T5" fmla="*/ 36 h 44"/>
                <a:gd name="T6" fmla="*/ 4 w 44"/>
                <a:gd name="T7" fmla="*/ 35 h 44"/>
                <a:gd name="T8" fmla="*/ 9 w 44"/>
                <a:gd name="T9" fmla="*/ 33 h 44"/>
                <a:gd name="T10" fmla="*/ 30 w 44"/>
                <a:gd name="T11" fmla="*/ 0 h 44"/>
                <a:gd name="T12" fmla="*/ 31 w 44"/>
                <a:gd name="T13" fmla="*/ 1 h 44"/>
                <a:gd name="T14" fmla="*/ 33 w 44"/>
                <a:gd name="T15" fmla="*/ 5 h 44"/>
                <a:gd name="T16" fmla="*/ 36 w 44"/>
                <a:gd name="T17" fmla="*/ 8 h 44"/>
                <a:gd name="T18" fmla="*/ 38 w 44"/>
                <a:gd name="T19" fmla="*/ 9 h 44"/>
                <a:gd name="T20" fmla="*/ 38 w 44"/>
                <a:gd name="T21" fmla="*/ 11 h 44"/>
                <a:gd name="T22" fmla="*/ 36 w 44"/>
                <a:gd name="T23" fmla="*/ 12 h 44"/>
                <a:gd name="T24" fmla="*/ 38 w 44"/>
                <a:gd name="T25" fmla="*/ 12 h 44"/>
                <a:gd name="T26" fmla="*/ 39 w 44"/>
                <a:gd name="T27" fmla="*/ 16 h 44"/>
                <a:gd name="T28" fmla="*/ 41 w 44"/>
                <a:gd name="T29" fmla="*/ 19 h 44"/>
                <a:gd name="T30" fmla="*/ 38 w 44"/>
                <a:gd name="T31" fmla="*/ 20 h 44"/>
                <a:gd name="T32" fmla="*/ 38 w 44"/>
                <a:gd name="T33" fmla="*/ 24 h 44"/>
                <a:gd name="T34" fmla="*/ 38 w 44"/>
                <a:gd name="T35" fmla="*/ 24 h 44"/>
                <a:gd name="T36" fmla="*/ 39 w 44"/>
                <a:gd name="T37" fmla="*/ 24 h 44"/>
                <a:gd name="T38" fmla="*/ 41 w 44"/>
                <a:gd name="T39" fmla="*/ 24 h 44"/>
                <a:gd name="T40" fmla="*/ 42 w 44"/>
                <a:gd name="T41" fmla="*/ 22 h 44"/>
                <a:gd name="T42" fmla="*/ 44 w 44"/>
                <a:gd name="T43" fmla="*/ 22 h 44"/>
                <a:gd name="T44" fmla="*/ 42 w 44"/>
                <a:gd name="T45" fmla="*/ 25 h 44"/>
                <a:gd name="T46" fmla="*/ 39 w 44"/>
                <a:gd name="T47" fmla="*/ 27 h 44"/>
                <a:gd name="T48" fmla="*/ 38 w 44"/>
                <a:gd name="T49" fmla="*/ 30 h 44"/>
                <a:gd name="T50" fmla="*/ 38 w 44"/>
                <a:gd name="T51" fmla="*/ 31 h 44"/>
                <a:gd name="T52" fmla="*/ 33 w 44"/>
                <a:gd name="T53" fmla="*/ 36 h 44"/>
                <a:gd name="T54" fmla="*/ 30 w 44"/>
                <a:gd name="T55" fmla="*/ 38 h 44"/>
                <a:gd name="T56" fmla="*/ 28 w 44"/>
                <a:gd name="T57" fmla="*/ 41 h 44"/>
                <a:gd name="T58" fmla="*/ 25 w 44"/>
                <a:gd name="T59" fmla="*/ 44 h 44"/>
                <a:gd name="T60" fmla="*/ 22 w 44"/>
                <a:gd name="T61" fmla="*/ 41 h 44"/>
                <a:gd name="T62" fmla="*/ 14 w 44"/>
                <a:gd name="T63" fmla="*/ 38 h 44"/>
                <a:gd name="T64" fmla="*/ 11 w 44"/>
                <a:gd name="T65" fmla="*/ 36 h 44"/>
                <a:gd name="T66" fmla="*/ 11 w 44"/>
                <a:gd name="T67" fmla="*/ 33 h 44"/>
                <a:gd name="T68" fmla="*/ 11 w 44"/>
                <a:gd name="T69" fmla="*/ 31 h 44"/>
                <a:gd name="T70" fmla="*/ 8 w 44"/>
                <a:gd name="T71" fmla="*/ 33 h 44"/>
                <a:gd name="T72" fmla="*/ 6 w 44"/>
                <a:gd name="T73" fmla="*/ 31 h 44"/>
                <a:gd name="T74" fmla="*/ 4 w 44"/>
                <a:gd name="T75" fmla="*/ 28 h 44"/>
                <a:gd name="T76" fmla="*/ 3 w 44"/>
                <a:gd name="T77" fmla="*/ 25 h 44"/>
                <a:gd name="T78" fmla="*/ 1 w 44"/>
                <a:gd name="T79" fmla="*/ 24 h 44"/>
                <a:gd name="T80" fmla="*/ 0 w 44"/>
                <a:gd name="T81" fmla="*/ 22 h 44"/>
                <a:gd name="T82" fmla="*/ 1 w 44"/>
                <a:gd name="T83" fmla="*/ 22 h 44"/>
                <a:gd name="T84" fmla="*/ 4 w 44"/>
                <a:gd name="T85" fmla="*/ 20 h 44"/>
                <a:gd name="T86" fmla="*/ 6 w 44"/>
                <a:gd name="T87" fmla="*/ 19 h 44"/>
                <a:gd name="T88" fmla="*/ 4 w 44"/>
                <a:gd name="T89" fmla="*/ 19 h 44"/>
                <a:gd name="T90" fmla="*/ 3 w 44"/>
                <a:gd name="T91" fmla="*/ 20 h 44"/>
                <a:gd name="T92" fmla="*/ 1 w 44"/>
                <a:gd name="T93" fmla="*/ 19 h 44"/>
                <a:gd name="T94" fmla="*/ 1 w 44"/>
                <a:gd name="T95" fmla="*/ 16 h 44"/>
                <a:gd name="T96" fmla="*/ 3 w 44"/>
                <a:gd name="T97" fmla="*/ 16 h 44"/>
                <a:gd name="T98" fmla="*/ 0 w 44"/>
                <a:gd name="T99" fmla="*/ 14 h 44"/>
                <a:gd name="T100" fmla="*/ 0 w 44"/>
                <a:gd name="T101" fmla="*/ 12 h 44"/>
                <a:gd name="T102" fmla="*/ 1 w 44"/>
                <a:gd name="T103" fmla="*/ 12 h 44"/>
                <a:gd name="T104" fmla="*/ 3 w 44"/>
                <a:gd name="T105" fmla="*/ 12 h 44"/>
                <a:gd name="T106" fmla="*/ 4 w 44"/>
                <a:gd name="T107" fmla="*/ 9 h 44"/>
                <a:gd name="T108" fmla="*/ 8 w 44"/>
                <a:gd name="T109" fmla="*/ 8 h 44"/>
                <a:gd name="T110" fmla="*/ 9 w 44"/>
                <a:gd name="T111" fmla="*/ 6 h 44"/>
                <a:gd name="T112" fmla="*/ 9 w 44"/>
                <a:gd name="T113" fmla="*/ 5 h 44"/>
                <a:gd name="T114" fmla="*/ 11 w 44"/>
                <a:gd name="T115" fmla="*/ 3 h 44"/>
                <a:gd name="T116" fmla="*/ 11 w 44"/>
                <a:gd name="T117" fmla="*/ 1 h 44"/>
                <a:gd name="T118" fmla="*/ 14 w 44"/>
                <a:gd name="T119" fmla="*/ 0 h 44"/>
                <a:gd name="T120" fmla="*/ 19 w 44"/>
                <a:gd name="T121" fmla="*/ 0 h 44"/>
                <a:gd name="T122" fmla="*/ 22 w 44"/>
                <a:gd name="T123" fmla="*/ 0 h 44"/>
                <a:gd name="T124" fmla="*/ 28 w 44"/>
                <a:gd name="T125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4" h="44">
                  <a:moveTo>
                    <a:pt x="9" y="33"/>
                  </a:moveTo>
                  <a:lnTo>
                    <a:pt x="11" y="35"/>
                  </a:lnTo>
                  <a:lnTo>
                    <a:pt x="11" y="35"/>
                  </a:lnTo>
                  <a:lnTo>
                    <a:pt x="11" y="35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4" y="35"/>
                  </a:lnTo>
                  <a:lnTo>
                    <a:pt x="6" y="35"/>
                  </a:lnTo>
                  <a:lnTo>
                    <a:pt x="9" y="33"/>
                  </a:lnTo>
                  <a:close/>
                  <a:moveTo>
                    <a:pt x="28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1" y="1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4" y="6"/>
                  </a:lnTo>
                  <a:lnTo>
                    <a:pt x="36" y="8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8" y="12"/>
                  </a:lnTo>
                  <a:lnTo>
                    <a:pt x="39" y="14"/>
                  </a:lnTo>
                  <a:lnTo>
                    <a:pt x="39" y="16"/>
                  </a:lnTo>
                  <a:lnTo>
                    <a:pt x="39" y="17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9" y="24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2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2" y="24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4" y="35"/>
                  </a:lnTo>
                  <a:lnTo>
                    <a:pt x="33" y="36"/>
                  </a:lnTo>
                  <a:lnTo>
                    <a:pt x="31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28" y="41"/>
                  </a:lnTo>
                  <a:lnTo>
                    <a:pt x="26" y="44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2" y="41"/>
                  </a:lnTo>
                  <a:lnTo>
                    <a:pt x="19" y="41"/>
                  </a:lnTo>
                  <a:lnTo>
                    <a:pt x="14" y="38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2" y="35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1" y="33"/>
                  </a:lnTo>
                  <a:lnTo>
                    <a:pt x="8" y="33"/>
                  </a:lnTo>
                  <a:lnTo>
                    <a:pt x="8" y="31"/>
                  </a:lnTo>
                  <a:lnTo>
                    <a:pt x="6" y="31"/>
                  </a:lnTo>
                  <a:lnTo>
                    <a:pt x="6" y="30"/>
                  </a:lnTo>
                  <a:lnTo>
                    <a:pt x="4" y="28"/>
                  </a:lnTo>
                  <a:lnTo>
                    <a:pt x="4" y="27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7"/>
                  </a:lnTo>
                  <a:lnTo>
                    <a:pt x="1" y="16"/>
                  </a:lnTo>
                  <a:lnTo>
                    <a:pt x="3" y="16"/>
                  </a:lnTo>
                  <a:lnTo>
                    <a:pt x="3" y="16"/>
                  </a:lnTo>
                  <a:lnTo>
                    <a:pt x="1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" y="12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4" y="12"/>
                  </a:lnTo>
                  <a:lnTo>
                    <a:pt x="4" y="9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5" y="1"/>
                  </a:lnTo>
                  <a:lnTo>
                    <a:pt x="19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2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0" name="Freeform 56">
              <a:extLst>
                <a:ext uri="{FF2B5EF4-FFF2-40B4-BE49-F238E27FC236}">
                  <a16:creationId xmlns:a16="http://schemas.microsoft.com/office/drawing/2014/main" id="{AA55E9C1-99AE-6140-C5FE-472EFB6157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8654" y="2899429"/>
              <a:ext cx="159836" cy="68223"/>
            </a:xfrm>
            <a:custGeom>
              <a:avLst/>
              <a:gdLst>
                <a:gd name="T0" fmla="*/ 39 w 82"/>
                <a:gd name="T1" fmla="*/ 2 h 35"/>
                <a:gd name="T2" fmla="*/ 41 w 82"/>
                <a:gd name="T3" fmla="*/ 3 h 35"/>
                <a:gd name="T4" fmla="*/ 42 w 82"/>
                <a:gd name="T5" fmla="*/ 5 h 35"/>
                <a:gd name="T6" fmla="*/ 42 w 82"/>
                <a:gd name="T7" fmla="*/ 8 h 35"/>
                <a:gd name="T8" fmla="*/ 44 w 82"/>
                <a:gd name="T9" fmla="*/ 8 h 35"/>
                <a:gd name="T10" fmla="*/ 47 w 82"/>
                <a:gd name="T11" fmla="*/ 6 h 35"/>
                <a:gd name="T12" fmla="*/ 50 w 82"/>
                <a:gd name="T13" fmla="*/ 5 h 35"/>
                <a:gd name="T14" fmla="*/ 52 w 82"/>
                <a:gd name="T15" fmla="*/ 5 h 35"/>
                <a:gd name="T16" fmla="*/ 55 w 82"/>
                <a:gd name="T17" fmla="*/ 5 h 35"/>
                <a:gd name="T18" fmla="*/ 58 w 82"/>
                <a:gd name="T19" fmla="*/ 6 h 35"/>
                <a:gd name="T20" fmla="*/ 61 w 82"/>
                <a:gd name="T21" fmla="*/ 3 h 35"/>
                <a:gd name="T22" fmla="*/ 66 w 82"/>
                <a:gd name="T23" fmla="*/ 3 h 35"/>
                <a:gd name="T24" fmla="*/ 72 w 82"/>
                <a:gd name="T25" fmla="*/ 5 h 35"/>
                <a:gd name="T26" fmla="*/ 76 w 82"/>
                <a:gd name="T27" fmla="*/ 8 h 35"/>
                <a:gd name="T28" fmla="*/ 82 w 82"/>
                <a:gd name="T29" fmla="*/ 9 h 35"/>
                <a:gd name="T30" fmla="*/ 80 w 82"/>
                <a:gd name="T31" fmla="*/ 13 h 35"/>
                <a:gd name="T32" fmla="*/ 79 w 82"/>
                <a:gd name="T33" fmla="*/ 17 h 35"/>
                <a:gd name="T34" fmla="*/ 77 w 82"/>
                <a:gd name="T35" fmla="*/ 22 h 35"/>
                <a:gd name="T36" fmla="*/ 71 w 82"/>
                <a:gd name="T37" fmla="*/ 24 h 35"/>
                <a:gd name="T38" fmla="*/ 69 w 82"/>
                <a:gd name="T39" fmla="*/ 22 h 35"/>
                <a:gd name="T40" fmla="*/ 66 w 82"/>
                <a:gd name="T41" fmla="*/ 20 h 35"/>
                <a:gd name="T42" fmla="*/ 61 w 82"/>
                <a:gd name="T43" fmla="*/ 20 h 35"/>
                <a:gd name="T44" fmla="*/ 55 w 82"/>
                <a:gd name="T45" fmla="*/ 20 h 35"/>
                <a:gd name="T46" fmla="*/ 50 w 82"/>
                <a:gd name="T47" fmla="*/ 25 h 35"/>
                <a:gd name="T48" fmla="*/ 44 w 82"/>
                <a:gd name="T49" fmla="*/ 28 h 35"/>
                <a:gd name="T50" fmla="*/ 41 w 82"/>
                <a:gd name="T51" fmla="*/ 25 h 35"/>
                <a:gd name="T52" fmla="*/ 38 w 82"/>
                <a:gd name="T53" fmla="*/ 28 h 35"/>
                <a:gd name="T54" fmla="*/ 28 w 82"/>
                <a:gd name="T55" fmla="*/ 30 h 35"/>
                <a:gd name="T56" fmla="*/ 28 w 82"/>
                <a:gd name="T57" fmla="*/ 33 h 35"/>
                <a:gd name="T58" fmla="*/ 24 w 82"/>
                <a:gd name="T59" fmla="*/ 35 h 35"/>
                <a:gd name="T60" fmla="*/ 14 w 82"/>
                <a:gd name="T61" fmla="*/ 35 h 35"/>
                <a:gd name="T62" fmla="*/ 8 w 82"/>
                <a:gd name="T63" fmla="*/ 30 h 35"/>
                <a:gd name="T64" fmla="*/ 5 w 82"/>
                <a:gd name="T65" fmla="*/ 30 h 35"/>
                <a:gd name="T66" fmla="*/ 3 w 82"/>
                <a:gd name="T67" fmla="*/ 28 h 35"/>
                <a:gd name="T68" fmla="*/ 0 w 82"/>
                <a:gd name="T69" fmla="*/ 22 h 35"/>
                <a:gd name="T70" fmla="*/ 1 w 82"/>
                <a:gd name="T71" fmla="*/ 19 h 35"/>
                <a:gd name="T72" fmla="*/ 3 w 82"/>
                <a:gd name="T73" fmla="*/ 16 h 35"/>
                <a:gd name="T74" fmla="*/ 6 w 82"/>
                <a:gd name="T75" fmla="*/ 14 h 35"/>
                <a:gd name="T76" fmla="*/ 14 w 82"/>
                <a:gd name="T77" fmla="*/ 14 h 35"/>
                <a:gd name="T78" fmla="*/ 16 w 82"/>
                <a:gd name="T79" fmla="*/ 11 h 35"/>
                <a:gd name="T80" fmla="*/ 19 w 82"/>
                <a:gd name="T81" fmla="*/ 11 h 35"/>
                <a:gd name="T82" fmla="*/ 19 w 82"/>
                <a:gd name="T83" fmla="*/ 8 h 35"/>
                <a:gd name="T84" fmla="*/ 22 w 82"/>
                <a:gd name="T85" fmla="*/ 5 h 35"/>
                <a:gd name="T86" fmla="*/ 25 w 82"/>
                <a:gd name="T87" fmla="*/ 3 h 35"/>
                <a:gd name="T88" fmla="*/ 28 w 82"/>
                <a:gd name="T89" fmla="*/ 2 h 35"/>
                <a:gd name="T90" fmla="*/ 30 w 82"/>
                <a:gd name="T91" fmla="*/ 2 h 35"/>
                <a:gd name="T92" fmla="*/ 33 w 82"/>
                <a:gd name="T93" fmla="*/ 5 h 35"/>
                <a:gd name="T94" fmla="*/ 38 w 82"/>
                <a:gd name="T9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" h="35">
                  <a:moveTo>
                    <a:pt x="38" y="0"/>
                  </a:moveTo>
                  <a:lnTo>
                    <a:pt x="38" y="0"/>
                  </a:lnTo>
                  <a:lnTo>
                    <a:pt x="39" y="2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5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6"/>
                  </a:lnTo>
                  <a:lnTo>
                    <a:pt x="42" y="6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7" y="8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4" y="5"/>
                  </a:lnTo>
                  <a:lnTo>
                    <a:pt x="55" y="5"/>
                  </a:lnTo>
                  <a:lnTo>
                    <a:pt x="57" y="5"/>
                  </a:lnTo>
                  <a:lnTo>
                    <a:pt x="57" y="5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0" y="5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72" y="5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82" y="9"/>
                  </a:lnTo>
                  <a:lnTo>
                    <a:pt x="82" y="9"/>
                  </a:lnTo>
                  <a:lnTo>
                    <a:pt x="82" y="11"/>
                  </a:lnTo>
                  <a:lnTo>
                    <a:pt x="82" y="11"/>
                  </a:lnTo>
                  <a:lnTo>
                    <a:pt x="80" y="13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79" y="17"/>
                  </a:lnTo>
                  <a:lnTo>
                    <a:pt x="77" y="19"/>
                  </a:lnTo>
                  <a:lnTo>
                    <a:pt x="77" y="22"/>
                  </a:lnTo>
                  <a:lnTo>
                    <a:pt x="77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9" y="22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66" y="20"/>
                  </a:lnTo>
                  <a:lnTo>
                    <a:pt x="66" y="20"/>
                  </a:lnTo>
                  <a:lnTo>
                    <a:pt x="63" y="20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5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50" y="25"/>
                  </a:lnTo>
                  <a:lnTo>
                    <a:pt x="47" y="25"/>
                  </a:lnTo>
                  <a:lnTo>
                    <a:pt x="46" y="27"/>
                  </a:lnTo>
                  <a:lnTo>
                    <a:pt x="44" y="28"/>
                  </a:lnTo>
                  <a:lnTo>
                    <a:pt x="42" y="27"/>
                  </a:lnTo>
                  <a:lnTo>
                    <a:pt x="41" y="27"/>
                  </a:lnTo>
                  <a:lnTo>
                    <a:pt x="41" y="25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8" y="28"/>
                  </a:lnTo>
                  <a:lnTo>
                    <a:pt x="35" y="28"/>
                  </a:lnTo>
                  <a:lnTo>
                    <a:pt x="30" y="28"/>
                  </a:lnTo>
                  <a:lnTo>
                    <a:pt x="28" y="30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7" y="35"/>
                  </a:lnTo>
                  <a:lnTo>
                    <a:pt x="24" y="35"/>
                  </a:lnTo>
                  <a:lnTo>
                    <a:pt x="19" y="35"/>
                  </a:lnTo>
                  <a:lnTo>
                    <a:pt x="16" y="35"/>
                  </a:lnTo>
                  <a:lnTo>
                    <a:pt x="14" y="35"/>
                  </a:lnTo>
                  <a:lnTo>
                    <a:pt x="11" y="33"/>
                  </a:lnTo>
                  <a:lnTo>
                    <a:pt x="9" y="31"/>
                  </a:lnTo>
                  <a:lnTo>
                    <a:pt x="8" y="30"/>
                  </a:lnTo>
                  <a:lnTo>
                    <a:pt x="6" y="30"/>
                  </a:lnTo>
                  <a:lnTo>
                    <a:pt x="6" y="30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3" y="30"/>
                  </a:lnTo>
                  <a:lnTo>
                    <a:pt x="3" y="28"/>
                  </a:lnTo>
                  <a:lnTo>
                    <a:pt x="1" y="27"/>
                  </a:lnTo>
                  <a:lnTo>
                    <a:pt x="0" y="24"/>
                  </a:lnTo>
                  <a:lnTo>
                    <a:pt x="0" y="22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4" y="14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7" y="11"/>
                  </a:lnTo>
                  <a:lnTo>
                    <a:pt x="19" y="11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3"/>
                  </a:lnTo>
                  <a:lnTo>
                    <a:pt x="31" y="5"/>
                  </a:lnTo>
                  <a:lnTo>
                    <a:pt x="33" y="5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1" name="Freeform 57">
              <a:extLst>
                <a:ext uri="{FF2B5EF4-FFF2-40B4-BE49-F238E27FC236}">
                  <a16:creationId xmlns:a16="http://schemas.microsoft.com/office/drawing/2014/main" id="{F8342491-7651-B888-836A-D91049AF10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59556" y="4638134"/>
              <a:ext cx="245602" cy="230008"/>
            </a:xfrm>
            <a:custGeom>
              <a:avLst/>
              <a:gdLst>
                <a:gd name="T0" fmla="*/ 124 w 126"/>
                <a:gd name="T1" fmla="*/ 116 h 118"/>
                <a:gd name="T2" fmla="*/ 126 w 126"/>
                <a:gd name="T3" fmla="*/ 116 h 118"/>
                <a:gd name="T4" fmla="*/ 126 w 126"/>
                <a:gd name="T5" fmla="*/ 118 h 118"/>
                <a:gd name="T6" fmla="*/ 126 w 126"/>
                <a:gd name="T7" fmla="*/ 118 h 118"/>
                <a:gd name="T8" fmla="*/ 124 w 126"/>
                <a:gd name="T9" fmla="*/ 118 h 118"/>
                <a:gd name="T10" fmla="*/ 124 w 126"/>
                <a:gd name="T11" fmla="*/ 118 h 118"/>
                <a:gd name="T12" fmla="*/ 124 w 126"/>
                <a:gd name="T13" fmla="*/ 116 h 118"/>
                <a:gd name="T14" fmla="*/ 0 w 126"/>
                <a:gd name="T15" fmla="*/ 0 h 118"/>
                <a:gd name="T16" fmla="*/ 0 w 126"/>
                <a:gd name="T17" fmla="*/ 0 h 118"/>
                <a:gd name="T18" fmla="*/ 0 w 126"/>
                <a:gd name="T19" fmla="*/ 0 h 118"/>
                <a:gd name="T20" fmla="*/ 2 w 126"/>
                <a:gd name="T21" fmla="*/ 0 h 118"/>
                <a:gd name="T22" fmla="*/ 2 w 126"/>
                <a:gd name="T23" fmla="*/ 1 h 118"/>
                <a:gd name="T24" fmla="*/ 0 w 126"/>
                <a:gd name="T25" fmla="*/ 1 h 118"/>
                <a:gd name="T26" fmla="*/ 0 w 126"/>
                <a:gd name="T27" fmla="*/ 1 h 118"/>
                <a:gd name="T28" fmla="*/ 0 w 126"/>
                <a:gd name="T29" fmla="*/ 1 h 118"/>
                <a:gd name="T30" fmla="*/ 0 w 126"/>
                <a:gd name="T31" fmla="*/ 1 h 118"/>
                <a:gd name="T32" fmla="*/ 0 w 126"/>
                <a:gd name="T33" fmla="*/ 0 h 118"/>
                <a:gd name="T34" fmla="*/ 0 w 126"/>
                <a:gd name="T3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6" h="118">
                  <a:moveTo>
                    <a:pt x="124" y="116"/>
                  </a:moveTo>
                  <a:lnTo>
                    <a:pt x="126" y="116"/>
                  </a:lnTo>
                  <a:lnTo>
                    <a:pt x="126" y="118"/>
                  </a:lnTo>
                  <a:lnTo>
                    <a:pt x="126" y="118"/>
                  </a:lnTo>
                  <a:lnTo>
                    <a:pt x="124" y="118"/>
                  </a:lnTo>
                  <a:lnTo>
                    <a:pt x="124" y="118"/>
                  </a:lnTo>
                  <a:lnTo>
                    <a:pt x="124" y="116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2" name="Freeform 58">
              <a:extLst>
                <a:ext uri="{FF2B5EF4-FFF2-40B4-BE49-F238E27FC236}">
                  <a16:creationId xmlns:a16="http://schemas.microsoft.com/office/drawing/2014/main" id="{A3E235FA-9C2A-D4E9-21D9-9A5712E9B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8684928" y="4376939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0 h 3"/>
                <a:gd name="T4" fmla="*/ 5 w 5"/>
                <a:gd name="T5" fmla="*/ 0 h 3"/>
                <a:gd name="T6" fmla="*/ 5 w 5"/>
                <a:gd name="T7" fmla="*/ 1 h 3"/>
                <a:gd name="T8" fmla="*/ 5 w 5"/>
                <a:gd name="T9" fmla="*/ 1 h 3"/>
                <a:gd name="T10" fmla="*/ 3 w 5"/>
                <a:gd name="T11" fmla="*/ 3 h 3"/>
                <a:gd name="T12" fmla="*/ 0 w 5"/>
                <a:gd name="T13" fmla="*/ 1 h 3"/>
                <a:gd name="T14" fmla="*/ 2 w 5"/>
                <a:gd name="T15" fmla="*/ 0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0"/>
                  </a:lnTo>
                  <a:lnTo>
                    <a:pt x="5" y="0"/>
                  </a:lnTo>
                  <a:lnTo>
                    <a:pt x="5" y="1"/>
                  </a:lnTo>
                  <a:lnTo>
                    <a:pt x="5" y="1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3" name="Freeform 59">
              <a:extLst>
                <a:ext uri="{FF2B5EF4-FFF2-40B4-BE49-F238E27FC236}">
                  <a16:creationId xmlns:a16="http://schemas.microsoft.com/office/drawing/2014/main" id="{88C29D77-2041-5F0F-7C05-8A1C577D8B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78818" y="2082704"/>
              <a:ext cx="366454" cy="598412"/>
            </a:xfrm>
            <a:custGeom>
              <a:avLst/>
              <a:gdLst>
                <a:gd name="T0" fmla="*/ 77 w 188"/>
                <a:gd name="T1" fmla="*/ 288 h 307"/>
                <a:gd name="T2" fmla="*/ 83 w 188"/>
                <a:gd name="T3" fmla="*/ 269 h 307"/>
                <a:gd name="T4" fmla="*/ 110 w 188"/>
                <a:gd name="T5" fmla="*/ 265 h 307"/>
                <a:gd name="T6" fmla="*/ 102 w 188"/>
                <a:gd name="T7" fmla="*/ 276 h 307"/>
                <a:gd name="T8" fmla="*/ 102 w 188"/>
                <a:gd name="T9" fmla="*/ 261 h 307"/>
                <a:gd name="T10" fmla="*/ 118 w 188"/>
                <a:gd name="T11" fmla="*/ 254 h 307"/>
                <a:gd name="T12" fmla="*/ 104 w 188"/>
                <a:gd name="T13" fmla="*/ 231 h 307"/>
                <a:gd name="T14" fmla="*/ 107 w 188"/>
                <a:gd name="T15" fmla="*/ 222 h 307"/>
                <a:gd name="T16" fmla="*/ 147 w 188"/>
                <a:gd name="T17" fmla="*/ 6 h 307"/>
                <a:gd name="T18" fmla="*/ 169 w 188"/>
                <a:gd name="T19" fmla="*/ 16 h 307"/>
                <a:gd name="T20" fmla="*/ 178 w 188"/>
                <a:gd name="T21" fmla="*/ 30 h 307"/>
                <a:gd name="T22" fmla="*/ 181 w 188"/>
                <a:gd name="T23" fmla="*/ 39 h 307"/>
                <a:gd name="T24" fmla="*/ 184 w 188"/>
                <a:gd name="T25" fmla="*/ 52 h 307"/>
                <a:gd name="T26" fmla="*/ 181 w 188"/>
                <a:gd name="T27" fmla="*/ 63 h 307"/>
                <a:gd name="T28" fmla="*/ 184 w 188"/>
                <a:gd name="T29" fmla="*/ 79 h 307"/>
                <a:gd name="T30" fmla="*/ 164 w 188"/>
                <a:gd name="T31" fmla="*/ 79 h 307"/>
                <a:gd name="T32" fmla="*/ 158 w 188"/>
                <a:gd name="T33" fmla="*/ 83 h 307"/>
                <a:gd name="T34" fmla="*/ 151 w 188"/>
                <a:gd name="T35" fmla="*/ 88 h 307"/>
                <a:gd name="T36" fmla="*/ 148 w 188"/>
                <a:gd name="T37" fmla="*/ 91 h 307"/>
                <a:gd name="T38" fmla="*/ 147 w 188"/>
                <a:gd name="T39" fmla="*/ 104 h 307"/>
                <a:gd name="T40" fmla="*/ 134 w 188"/>
                <a:gd name="T41" fmla="*/ 126 h 307"/>
                <a:gd name="T42" fmla="*/ 121 w 188"/>
                <a:gd name="T43" fmla="*/ 134 h 307"/>
                <a:gd name="T44" fmla="*/ 110 w 188"/>
                <a:gd name="T45" fmla="*/ 140 h 307"/>
                <a:gd name="T46" fmla="*/ 106 w 188"/>
                <a:gd name="T47" fmla="*/ 146 h 307"/>
                <a:gd name="T48" fmla="*/ 98 w 188"/>
                <a:gd name="T49" fmla="*/ 146 h 307"/>
                <a:gd name="T50" fmla="*/ 96 w 188"/>
                <a:gd name="T51" fmla="*/ 156 h 307"/>
                <a:gd name="T52" fmla="*/ 93 w 188"/>
                <a:gd name="T53" fmla="*/ 162 h 307"/>
                <a:gd name="T54" fmla="*/ 87 w 188"/>
                <a:gd name="T55" fmla="*/ 173 h 307"/>
                <a:gd name="T56" fmla="*/ 87 w 188"/>
                <a:gd name="T57" fmla="*/ 186 h 307"/>
                <a:gd name="T58" fmla="*/ 93 w 188"/>
                <a:gd name="T59" fmla="*/ 198 h 307"/>
                <a:gd name="T60" fmla="*/ 107 w 188"/>
                <a:gd name="T61" fmla="*/ 208 h 307"/>
                <a:gd name="T62" fmla="*/ 109 w 188"/>
                <a:gd name="T63" fmla="*/ 219 h 307"/>
                <a:gd name="T64" fmla="*/ 102 w 188"/>
                <a:gd name="T65" fmla="*/ 225 h 307"/>
                <a:gd name="T66" fmla="*/ 104 w 188"/>
                <a:gd name="T67" fmla="*/ 228 h 307"/>
                <a:gd name="T68" fmla="*/ 87 w 188"/>
                <a:gd name="T69" fmla="*/ 238 h 307"/>
                <a:gd name="T70" fmla="*/ 83 w 188"/>
                <a:gd name="T71" fmla="*/ 242 h 307"/>
                <a:gd name="T72" fmla="*/ 79 w 188"/>
                <a:gd name="T73" fmla="*/ 260 h 307"/>
                <a:gd name="T74" fmla="*/ 76 w 188"/>
                <a:gd name="T75" fmla="*/ 280 h 307"/>
                <a:gd name="T76" fmla="*/ 57 w 188"/>
                <a:gd name="T77" fmla="*/ 291 h 307"/>
                <a:gd name="T78" fmla="*/ 44 w 188"/>
                <a:gd name="T79" fmla="*/ 299 h 307"/>
                <a:gd name="T80" fmla="*/ 27 w 188"/>
                <a:gd name="T81" fmla="*/ 302 h 307"/>
                <a:gd name="T82" fmla="*/ 24 w 188"/>
                <a:gd name="T83" fmla="*/ 290 h 307"/>
                <a:gd name="T84" fmla="*/ 22 w 188"/>
                <a:gd name="T85" fmla="*/ 280 h 307"/>
                <a:gd name="T86" fmla="*/ 8 w 188"/>
                <a:gd name="T87" fmla="*/ 258 h 307"/>
                <a:gd name="T88" fmla="*/ 1 w 188"/>
                <a:gd name="T89" fmla="*/ 235 h 307"/>
                <a:gd name="T90" fmla="*/ 8 w 188"/>
                <a:gd name="T91" fmla="*/ 231 h 307"/>
                <a:gd name="T92" fmla="*/ 13 w 188"/>
                <a:gd name="T93" fmla="*/ 213 h 307"/>
                <a:gd name="T94" fmla="*/ 19 w 188"/>
                <a:gd name="T95" fmla="*/ 195 h 307"/>
                <a:gd name="T96" fmla="*/ 25 w 188"/>
                <a:gd name="T97" fmla="*/ 183 h 307"/>
                <a:gd name="T98" fmla="*/ 17 w 188"/>
                <a:gd name="T99" fmla="*/ 161 h 307"/>
                <a:gd name="T100" fmla="*/ 13 w 188"/>
                <a:gd name="T101" fmla="*/ 137 h 307"/>
                <a:gd name="T102" fmla="*/ 31 w 188"/>
                <a:gd name="T103" fmla="*/ 120 h 307"/>
                <a:gd name="T104" fmla="*/ 36 w 188"/>
                <a:gd name="T105" fmla="*/ 107 h 307"/>
                <a:gd name="T106" fmla="*/ 50 w 188"/>
                <a:gd name="T107" fmla="*/ 75 h 307"/>
                <a:gd name="T108" fmla="*/ 74 w 188"/>
                <a:gd name="T109" fmla="*/ 50 h 307"/>
                <a:gd name="T110" fmla="*/ 79 w 188"/>
                <a:gd name="T111" fmla="*/ 35 h 307"/>
                <a:gd name="T112" fmla="*/ 101 w 188"/>
                <a:gd name="T113" fmla="*/ 17 h 307"/>
                <a:gd name="T114" fmla="*/ 126 w 188"/>
                <a:gd name="T115" fmla="*/ 16 h 307"/>
                <a:gd name="T116" fmla="*/ 132 w 188"/>
                <a:gd name="T117" fmla="*/ 1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8" h="307">
                  <a:moveTo>
                    <a:pt x="85" y="266"/>
                  </a:moveTo>
                  <a:lnTo>
                    <a:pt x="85" y="268"/>
                  </a:lnTo>
                  <a:lnTo>
                    <a:pt x="87" y="268"/>
                  </a:lnTo>
                  <a:lnTo>
                    <a:pt x="85" y="268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3" y="274"/>
                  </a:lnTo>
                  <a:lnTo>
                    <a:pt x="82" y="277"/>
                  </a:lnTo>
                  <a:lnTo>
                    <a:pt x="82" y="277"/>
                  </a:lnTo>
                  <a:lnTo>
                    <a:pt x="77" y="288"/>
                  </a:lnTo>
                  <a:lnTo>
                    <a:pt x="77" y="290"/>
                  </a:lnTo>
                  <a:lnTo>
                    <a:pt x="76" y="290"/>
                  </a:lnTo>
                  <a:lnTo>
                    <a:pt x="76" y="288"/>
                  </a:lnTo>
                  <a:lnTo>
                    <a:pt x="76" y="285"/>
                  </a:lnTo>
                  <a:lnTo>
                    <a:pt x="76" y="283"/>
                  </a:lnTo>
                  <a:lnTo>
                    <a:pt x="79" y="277"/>
                  </a:lnTo>
                  <a:lnTo>
                    <a:pt x="80" y="276"/>
                  </a:lnTo>
                  <a:lnTo>
                    <a:pt x="82" y="272"/>
                  </a:lnTo>
                  <a:lnTo>
                    <a:pt x="83" y="271"/>
                  </a:lnTo>
                  <a:lnTo>
                    <a:pt x="83" y="269"/>
                  </a:lnTo>
                  <a:lnTo>
                    <a:pt x="85" y="268"/>
                  </a:lnTo>
                  <a:lnTo>
                    <a:pt x="85" y="266"/>
                  </a:lnTo>
                  <a:close/>
                  <a:moveTo>
                    <a:pt x="112" y="255"/>
                  </a:moveTo>
                  <a:lnTo>
                    <a:pt x="113" y="255"/>
                  </a:lnTo>
                  <a:lnTo>
                    <a:pt x="115" y="257"/>
                  </a:lnTo>
                  <a:lnTo>
                    <a:pt x="113" y="257"/>
                  </a:lnTo>
                  <a:lnTo>
                    <a:pt x="112" y="258"/>
                  </a:lnTo>
                  <a:lnTo>
                    <a:pt x="112" y="258"/>
                  </a:lnTo>
                  <a:lnTo>
                    <a:pt x="110" y="260"/>
                  </a:lnTo>
                  <a:lnTo>
                    <a:pt x="110" y="265"/>
                  </a:lnTo>
                  <a:lnTo>
                    <a:pt x="112" y="266"/>
                  </a:lnTo>
                  <a:lnTo>
                    <a:pt x="112" y="266"/>
                  </a:lnTo>
                  <a:lnTo>
                    <a:pt x="110" y="266"/>
                  </a:lnTo>
                  <a:lnTo>
                    <a:pt x="110" y="268"/>
                  </a:lnTo>
                  <a:lnTo>
                    <a:pt x="109" y="269"/>
                  </a:lnTo>
                  <a:lnTo>
                    <a:pt x="107" y="269"/>
                  </a:lnTo>
                  <a:lnTo>
                    <a:pt x="106" y="271"/>
                  </a:lnTo>
                  <a:lnTo>
                    <a:pt x="104" y="272"/>
                  </a:lnTo>
                  <a:lnTo>
                    <a:pt x="104" y="274"/>
                  </a:lnTo>
                  <a:lnTo>
                    <a:pt x="102" y="276"/>
                  </a:lnTo>
                  <a:lnTo>
                    <a:pt x="101" y="276"/>
                  </a:lnTo>
                  <a:lnTo>
                    <a:pt x="102" y="274"/>
                  </a:lnTo>
                  <a:lnTo>
                    <a:pt x="102" y="272"/>
                  </a:lnTo>
                  <a:lnTo>
                    <a:pt x="102" y="271"/>
                  </a:lnTo>
                  <a:lnTo>
                    <a:pt x="101" y="269"/>
                  </a:lnTo>
                  <a:lnTo>
                    <a:pt x="101" y="268"/>
                  </a:lnTo>
                  <a:lnTo>
                    <a:pt x="101" y="266"/>
                  </a:lnTo>
                  <a:lnTo>
                    <a:pt x="101" y="265"/>
                  </a:lnTo>
                  <a:lnTo>
                    <a:pt x="101" y="263"/>
                  </a:lnTo>
                  <a:lnTo>
                    <a:pt x="102" y="261"/>
                  </a:lnTo>
                  <a:lnTo>
                    <a:pt x="102" y="260"/>
                  </a:lnTo>
                  <a:lnTo>
                    <a:pt x="106" y="258"/>
                  </a:lnTo>
                  <a:lnTo>
                    <a:pt x="107" y="257"/>
                  </a:lnTo>
                  <a:lnTo>
                    <a:pt x="109" y="257"/>
                  </a:lnTo>
                  <a:lnTo>
                    <a:pt x="110" y="257"/>
                  </a:lnTo>
                  <a:lnTo>
                    <a:pt x="112" y="255"/>
                  </a:lnTo>
                  <a:lnTo>
                    <a:pt x="112" y="255"/>
                  </a:lnTo>
                  <a:close/>
                  <a:moveTo>
                    <a:pt x="115" y="254"/>
                  </a:moveTo>
                  <a:lnTo>
                    <a:pt x="118" y="254"/>
                  </a:lnTo>
                  <a:lnTo>
                    <a:pt x="118" y="254"/>
                  </a:lnTo>
                  <a:lnTo>
                    <a:pt x="115" y="255"/>
                  </a:lnTo>
                  <a:lnTo>
                    <a:pt x="115" y="257"/>
                  </a:lnTo>
                  <a:lnTo>
                    <a:pt x="115" y="255"/>
                  </a:lnTo>
                  <a:lnTo>
                    <a:pt x="113" y="255"/>
                  </a:lnTo>
                  <a:lnTo>
                    <a:pt x="115" y="254"/>
                  </a:lnTo>
                  <a:close/>
                  <a:moveTo>
                    <a:pt x="106" y="230"/>
                  </a:moveTo>
                  <a:lnTo>
                    <a:pt x="106" y="230"/>
                  </a:lnTo>
                  <a:lnTo>
                    <a:pt x="106" y="231"/>
                  </a:lnTo>
                  <a:lnTo>
                    <a:pt x="104" y="231"/>
                  </a:lnTo>
                  <a:lnTo>
                    <a:pt x="104" y="231"/>
                  </a:lnTo>
                  <a:lnTo>
                    <a:pt x="104" y="230"/>
                  </a:lnTo>
                  <a:lnTo>
                    <a:pt x="104" y="230"/>
                  </a:lnTo>
                  <a:lnTo>
                    <a:pt x="106" y="230"/>
                  </a:lnTo>
                  <a:close/>
                  <a:moveTo>
                    <a:pt x="109" y="220"/>
                  </a:moveTo>
                  <a:lnTo>
                    <a:pt x="109" y="220"/>
                  </a:lnTo>
                  <a:lnTo>
                    <a:pt x="109" y="220"/>
                  </a:lnTo>
                  <a:lnTo>
                    <a:pt x="109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2"/>
                  </a:lnTo>
                  <a:lnTo>
                    <a:pt x="107" y="220"/>
                  </a:lnTo>
                  <a:lnTo>
                    <a:pt x="109" y="220"/>
                  </a:lnTo>
                  <a:close/>
                  <a:moveTo>
                    <a:pt x="137" y="0"/>
                  </a:move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3"/>
                  </a:lnTo>
                  <a:lnTo>
                    <a:pt x="145" y="5"/>
                  </a:lnTo>
                  <a:lnTo>
                    <a:pt x="147" y="6"/>
                  </a:lnTo>
                  <a:lnTo>
                    <a:pt x="148" y="8"/>
                  </a:lnTo>
                  <a:lnTo>
                    <a:pt x="150" y="8"/>
                  </a:lnTo>
                  <a:lnTo>
                    <a:pt x="151" y="9"/>
                  </a:lnTo>
                  <a:lnTo>
                    <a:pt x="153" y="11"/>
                  </a:lnTo>
                  <a:lnTo>
                    <a:pt x="154" y="11"/>
                  </a:lnTo>
                  <a:lnTo>
                    <a:pt x="156" y="12"/>
                  </a:lnTo>
                  <a:lnTo>
                    <a:pt x="159" y="14"/>
                  </a:lnTo>
                  <a:lnTo>
                    <a:pt x="162" y="14"/>
                  </a:lnTo>
                  <a:lnTo>
                    <a:pt x="169" y="16"/>
                  </a:lnTo>
                  <a:lnTo>
                    <a:pt x="169" y="16"/>
                  </a:lnTo>
                  <a:lnTo>
                    <a:pt x="170" y="17"/>
                  </a:lnTo>
                  <a:lnTo>
                    <a:pt x="173" y="19"/>
                  </a:lnTo>
                  <a:lnTo>
                    <a:pt x="173" y="22"/>
                  </a:lnTo>
                  <a:lnTo>
                    <a:pt x="177" y="22"/>
                  </a:lnTo>
                  <a:lnTo>
                    <a:pt x="177" y="23"/>
                  </a:lnTo>
                  <a:lnTo>
                    <a:pt x="178" y="25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78" y="28"/>
                  </a:lnTo>
                  <a:lnTo>
                    <a:pt x="178" y="30"/>
                  </a:lnTo>
                  <a:lnTo>
                    <a:pt x="178" y="33"/>
                  </a:lnTo>
                  <a:lnTo>
                    <a:pt x="180" y="35"/>
                  </a:lnTo>
                  <a:lnTo>
                    <a:pt x="180" y="36"/>
                  </a:lnTo>
                  <a:lnTo>
                    <a:pt x="178" y="36"/>
                  </a:lnTo>
                  <a:lnTo>
                    <a:pt x="178" y="38"/>
                  </a:lnTo>
                  <a:lnTo>
                    <a:pt x="178" y="38"/>
                  </a:lnTo>
                  <a:lnTo>
                    <a:pt x="178" y="39"/>
                  </a:lnTo>
                  <a:lnTo>
                    <a:pt x="178" y="39"/>
                  </a:lnTo>
                  <a:lnTo>
                    <a:pt x="180" y="39"/>
                  </a:lnTo>
                  <a:lnTo>
                    <a:pt x="181" y="39"/>
                  </a:lnTo>
                  <a:lnTo>
                    <a:pt x="181" y="39"/>
                  </a:lnTo>
                  <a:lnTo>
                    <a:pt x="183" y="42"/>
                  </a:lnTo>
                  <a:lnTo>
                    <a:pt x="183" y="42"/>
                  </a:lnTo>
                  <a:lnTo>
                    <a:pt x="181" y="44"/>
                  </a:lnTo>
                  <a:lnTo>
                    <a:pt x="180" y="44"/>
                  </a:lnTo>
                  <a:lnTo>
                    <a:pt x="180" y="46"/>
                  </a:lnTo>
                  <a:lnTo>
                    <a:pt x="181" y="47"/>
                  </a:lnTo>
                  <a:lnTo>
                    <a:pt x="181" y="49"/>
                  </a:lnTo>
                  <a:lnTo>
                    <a:pt x="183" y="50"/>
                  </a:lnTo>
                  <a:lnTo>
                    <a:pt x="184" y="52"/>
                  </a:lnTo>
                  <a:lnTo>
                    <a:pt x="184" y="53"/>
                  </a:lnTo>
                  <a:lnTo>
                    <a:pt x="186" y="53"/>
                  </a:lnTo>
                  <a:lnTo>
                    <a:pt x="186" y="55"/>
                  </a:lnTo>
                  <a:lnTo>
                    <a:pt x="184" y="55"/>
                  </a:lnTo>
                  <a:lnTo>
                    <a:pt x="184" y="57"/>
                  </a:lnTo>
                  <a:lnTo>
                    <a:pt x="184" y="60"/>
                  </a:lnTo>
                  <a:lnTo>
                    <a:pt x="184" y="60"/>
                  </a:lnTo>
                  <a:lnTo>
                    <a:pt x="183" y="61"/>
                  </a:lnTo>
                  <a:lnTo>
                    <a:pt x="181" y="63"/>
                  </a:lnTo>
                  <a:lnTo>
                    <a:pt x="181" y="63"/>
                  </a:lnTo>
                  <a:lnTo>
                    <a:pt x="181" y="64"/>
                  </a:lnTo>
                  <a:lnTo>
                    <a:pt x="181" y="68"/>
                  </a:lnTo>
                  <a:lnTo>
                    <a:pt x="181" y="68"/>
                  </a:lnTo>
                  <a:lnTo>
                    <a:pt x="181" y="69"/>
                  </a:lnTo>
                  <a:lnTo>
                    <a:pt x="183" y="69"/>
                  </a:lnTo>
                  <a:lnTo>
                    <a:pt x="184" y="71"/>
                  </a:lnTo>
                  <a:lnTo>
                    <a:pt x="186" y="72"/>
                  </a:lnTo>
                  <a:lnTo>
                    <a:pt x="186" y="74"/>
                  </a:lnTo>
                  <a:lnTo>
                    <a:pt x="188" y="79"/>
                  </a:lnTo>
                  <a:lnTo>
                    <a:pt x="184" y="79"/>
                  </a:lnTo>
                  <a:lnTo>
                    <a:pt x="181" y="79"/>
                  </a:lnTo>
                  <a:lnTo>
                    <a:pt x="180" y="79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0"/>
                  </a:lnTo>
                  <a:lnTo>
                    <a:pt x="173" y="80"/>
                  </a:lnTo>
                  <a:lnTo>
                    <a:pt x="170" y="79"/>
                  </a:lnTo>
                  <a:lnTo>
                    <a:pt x="167" y="77"/>
                  </a:lnTo>
                  <a:lnTo>
                    <a:pt x="165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2" y="77"/>
                  </a:lnTo>
                  <a:lnTo>
                    <a:pt x="162" y="79"/>
                  </a:lnTo>
                  <a:lnTo>
                    <a:pt x="162" y="79"/>
                  </a:lnTo>
                  <a:lnTo>
                    <a:pt x="161" y="80"/>
                  </a:lnTo>
                  <a:lnTo>
                    <a:pt x="161" y="80"/>
                  </a:lnTo>
                  <a:lnTo>
                    <a:pt x="161" y="83"/>
                  </a:lnTo>
                  <a:lnTo>
                    <a:pt x="161" y="83"/>
                  </a:lnTo>
                  <a:lnTo>
                    <a:pt x="158" y="83"/>
                  </a:lnTo>
                  <a:lnTo>
                    <a:pt x="158" y="83"/>
                  </a:lnTo>
                  <a:lnTo>
                    <a:pt x="159" y="85"/>
                  </a:lnTo>
                  <a:lnTo>
                    <a:pt x="159" y="85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6" y="87"/>
                  </a:lnTo>
                  <a:lnTo>
                    <a:pt x="156" y="87"/>
                  </a:lnTo>
                  <a:lnTo>
                    <a:pt x="156" y="88"/>
                  </a:lnTo>
                  <a:lnTo>
                    <a:pt x="154" y="88"/>
                  </a:lnTo>
                  <a:lnTo>
                    <a:pt x="153" y="88"/>
                  </a:lnTo>
                  <a:lnTo>
                    <a:pt x="151" y="88"/>
                  </a:lnTo>
                  <a:lnTo>
                    <a:pt x="150" y="88"/>
                  </a:lnTo>
                  <a:lnTo>
                    <a:pt x="150" y="90"/>
                  </a:lnTo>
                  <a:lnTo>
                    <a:pt x="150" y="90"/>
                  </a:lnTo>
                  <a:lnTo>
                    <a:pt x="151" y="90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51" y="91"/>
                  </a:lnTo>
                  <a:lnTo>
                    <a:pt x="148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50" y="93"/>
                  </a:lnTo>
                  <a:lnTo>
                    <a:pt x="150" y="93"/>
                  </a:lnTo>
                  <a:lnTo>
                    <a:pt x="151" y="94"/>
                  </a:lnTo>
                  <a:lnTo>
                    <a:pt x="151" y="94"/>
                  </a:lnTo>
                  <a:lnTo>
                    <a:pt x="148" y="98"/>
                  </a:lnTo>
                  <a:lnTo>
                    <a:pt x="147" y="99"/>
                  </a:lnTo>
                  <a:lnTo>
                    <a:pt x="145" y="101"/>
                  </a:lnTo>
                  <a:lnTo>
                    <a:pt x="145" y="102"/>
                  </a:lnTo>
                  <a:lnTo>
                    <a:pt x="145" y="104"/>
                  </a:lnTo>
                  <a:lnTo>
                    <a:pt x="147" y="104"/>
                  </a:lnTo>
                  <a:lnTo>
                    <a:pt x="147" y="107"/>
                  </a:lnTo>
                  <a:lnTo>
                    <a:pt x="148" y="109"/>
                  </a:lnTo>
                  <a:lnTo>
                    <a:pt x="150" y="110"/>
                  </a:lnTo>
                  <a:lnTo>
                    <a:pt x="150" y="112"/>
                  </a:lnTo>
                  <a:lnTo>
                    <a:pt x="150" y="112"/>
                  </a:lnTo>
                  <a:lnTo>
                    <a:pt x="147" y="115"/>
                  </a:lnTo>
                  <a:lnTo>
                    <a:pt x="142" y="116"/>
                  </a:lnTo>
                  <a:lnTo>
                    <a:pt x="139" y="124"/>
                  </a:lnTo>
                  <a:lnTo>
                    <a:pt x="137" y="126"/>
                  </a:lnTo>
                  <a:lnTo>
                    <a:pt x="134" y="126"/>
                  </a:lnTo>
                  <a:lnTo>
                    <a:pt x="134" y="127"/>
                  </a:lnTo>
                  <a:lnTo>
                    <a:pt x="131" y="129"/>
                  </a:lnTo>
                  <a:lnTo>
                    <a:pt x="126" y="131"/>
                  </a:lnTo>
                  <a:lnTo>
                    <a:pt x="124" y="132"/>
                  </a:lnTo>
                  <a:lnTo>
                    <a:pt x="124" y="134"/>
                  </a:lnTo>
                  <a:lnTo>
                    <a:pt x="123" y="134"/>
                  </a:lnTo>
                  <a:lnTo>
                    <a:pt x="121" y="132"/>
                  </a:lnTo>
                  <a:lnTo>
                    <a:pt x="121" y="132"/>
                  </a:lnTo>
                  <a:lnTo>
                    <a:pt x="120" y="134"/>
                  </a:lnTo>
                  <a:lnTo>
                    <a:pt x="121" y="134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7" y="137"/>
                  </a:lnTo>
                  <a:lnTo>
                    <a:pt x="113" y="139"/>
                  </a:lnTo>
                  <a:lnTo>
                    <a:pt x="110" y="139"/>
                  </a:lnTo>
                  <a:lnTo>
                    <a:pt x="110" y="139"/>
                  </a:lnTo>
                  <a:lnTo>
                    <a:pt x="112" y="139"/>
                  </a:lnTo>
                  <a:lnTo>
                    <a:pt x="112" y="140"/>
                  </a:lnTo>
                  <a:lnTo>
                    <a:pt x="110" y="140"/>
                  </a:lnTo>
                  <a:lnTo>
                    <a:pt x="110" y="140"/>
                  </a:lnTo>
                  <a:lnTo>
                    <a:pt x="109" y="140"/>
                  </a:lnTo>
                  <a:lnTo>
                    <a:pt x="107" y="140"/>
                  </a:lnTo>
                  <a:lnTo>
                    <a:pt x="107" y="142"/>
                  </a:lnTo>
                  <a:lnTo>
                    <a:pt x="107" y="143"/>
                  </a:lnTo>
                  <a:lnTo>
                    <a:pt x="106" y="143"/>
                  </a:lnTo>
                  <a:lnTo>
                    <a:pt x="104" y="143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6" y="145"/>
                  </a:lnTo>
                  <a:lnTo>
                    <a:pt x="106" y="146"/>
                  </a:lnTo>
                  <a:lnTo>
                    <a:pt x="106" y="146"/>
                  </a:lnTo>
                  <a:lnTo>
                    <a:pt x="102" y="148"/>
                  </a:lnTo>
                  <a:lnTo>
                    <a:pt x="102" y="148"/>
                  </a:lnTo>
                  <a:lnTo>
                    <a:pt x="101" y="150"/>
                  </a:lnTo>
                  <a:lnTo>
                    <a:pt x="99" y="150"/>
                  </a:lnTo>
                  <a:lnTo>
                    <a:pt x="101" y="148"/>
                  </a:lnTo>
                  <a:lnTo>
                    <a:pt x="101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8"/>
                  </a:lnTo>
                  <a:lnTo>
                    <a:pt x="98" y="150"/>
                  </a:lnTo>
                  <a:lnTo>
                    <a:pt x="99" y="151"/>
                  </a:lnTo>
                  <a:lnTo>
                    <a:pt x="98" y="151"/>
                  </a:lnTo>
                  <a:lnTo>
                    <a:pt x="98" y="151"/>
                  </a:lnTo>
                  <a:lnTo>
                    <a:pt x="98" y="153"/>
                  </a:lnTo>
                  <a:lnTo>
                    <a:pt x="99" y="153"/>
                  </a:lnTo>
                  <a:lnTo>
                    <a:pt x="99" y="153"/>
                  </a:lnTo>
                  <a:lnTo>
                    <a:pt x="98" y="154"/>
                  </a:lnTo>
                  <a:lnTo>
                    <a:pt x="96" y="156"/>
                  </a:lnTo>
                  <a:lnTo>
                    <a:pt x="95" y="156"/>
                  </a:lnTo>
                  <a:lnTo>
                    <a:pt x="95" y="156"/>
                  </a:lnTo>
                  <a:lnTo>
                    <a:pt x="93" y="156"/>
                  </a:lnTo>
                  <a:lnTo>
                    <a:pt x="91" y="156"/>
                  </a:lnTo>
                  <a:lnTo>
                    <a:pt x="90" y="156"/>
                  </a:lnTo>
                  <a:lnTo>
                    <a:pt x="90" y="156"/>
                  </a:lnTo>
                  <a:lnTo>
                    <a:pt x="90" y="157"/>
                  </a:lnTo>
                  <a:lnTo>
                    <a:pt x="91" y="159"/>
                  </a:lnTo>
                  <a:lnTo>
                    <a:pt x="93" y="161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1" y="162"/>
                  </a:lnTo>
                  <a:lnTo>
                    <a:pt x="91" y="167"/>
                  </a:lnTo>
                  <a:lnTo>
                    <a:pt x="90" y="167"/>
                  </a:lnTo>
                  <a:lnTo>
                    <a:pt x="90" y="170"/>
                  </a:lnTo>
                  <a:lnTo>
                    <a:pt x="90" y="172"/>
                  </a:lnTo>
                  <a:lnTo>
                    <a:pt x="90" y="172"/>
                  </a:lnTo>
                  <a:lnTo>
                    <a:pt x="91" y="173"/>
                  </a:lnTo>
                  <a:lnTo>
                    <a:pt x="90" y="173"/>
                  </a:lnTo>
                  <a:lnTo>
                    <a:pt x="87" y="173"/>
                  </a:lnTo>
                  <a:lnTo>
                    <a:pt x="88" y="175"/>
                  </a:lnTo>
                  <a:lnTo>
                    <a:pt x="87" y="176"/>
                  </a:lnTo>
                  <a:lnTo>
                    <a:pt x="87" y="178"/>
                  </a:lnTo>
                  <a:lnTo>
                    <a:pt x="87" y="178"/>
                  </a:lnTo>
                  <a:lnTo>
                    <a:pt x="87" y="181"/>
                  </a:lnTo>
                  <a:lnTo>
                    <a:pt x="87" y="181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3"/>
                  </a:lnTo>
                  <a:lnTo>
                    <a:pt x="87" y="186"/>
                  </a:lnTo>
                  <a:lnTo>
                    <a:pt x="88" y="189"/>
                  </a:lnTo>
                  <a:lnTo>
                    <a:pt x="88" y="191"/>
                  </a:lnTo>
                  <a:lnTo>
                    <a:pt x="88" y="192"/>
                  </a:lnTo>
                  <a:lnTo>
                    <a:pt x="88" y="194"/>
                  </a:lnTo>
                  <a:lnTo>
                    <a:pt x="88" y="195"/>
                  </a:lnTo>
                  <a:lnTo>
                    <a:pt x="90" y="197"/>
                  </a:lnTo>
                  <a:lnTo>
                    <a:pt x="91" y="197"/>
                  </a:lnTo>
                  <a:lnTo>
                    <a:pt x="93" y="197"/>
                  </a:lnTo>
                  <a:lnTo>
                    <a:pt x="93" y="197"/>
                  </a:lnTo>
                  <a:lnTo>
                    <a:pt x="93" y="198"/>
                  </a:lnTo>
                  <a:lnTo>
                    <a:pt x="95" y="198"/>
                  </a:lnTo>
                  <a:lnTo>
                    <a:pt x="95" y="198"/>
                  </a:lnTo>
                  <a:lnTo>
                    <a:pt x="98" y="198"/>
                  </a:lnTo>
                  <a:lnTo>
                    <a:pt x="98" y="198"/>
                  </a:lnTo>
                  <a:lnTo>
                    <a:pt x="99" y="200"/>
                  </a:lnTo>
                  <a:lnTo>
                    <a:pt x="101" y="202"/>
                  </a:lnTo>
                  <a:lnTo>
                    <a:pt x="102" y="203"/>
                  </a:lnTo>
                  <a:lnTo>
                    <a:pt x="104" y="203"/>
                  </a:lnTo>
                  <a:lnTo>
                    <a:pt x="107" y="205"/>
                  </a:lnTo>
                  <a:lnTo>
                    <a:pt x="107" y="208"/>
                  </a:lnTo>
                  <a:lnTo>
                    <a:pt x="107" y="208"/>
                  </a:lnTo>
                  <a:lnTo>
                    <a:pt x="110" y="209"/>
                  </a:lnTo>
                  <a:lnTo>
                    <a:pt x="112" y="209"/>
                  </a:lnTo>
                  <a:lnTo>
                    <a:pt x="112" y="211"/>
                  </a:lnTo>
                  <a:lnTo>
                    <a:pt x="112" y="211"/>
                  </a:lnTo>
                  <a:lnTo>
                    <a:pt x="113" y="214"/>
                  </a:lnTo>
                  <a:lnTo>
                    <a:pt x="113" y="216"/>
                  </a:lnTo>
                  <a:lnTo>
                    <a:pt x="112" y="216"/>
                  </a:lnTo>
                  <a:lnTo>
                    <a:pt x="109" y="217"/>
                  </a:lnTo>
                  <a:lnTo>
                    <a:pt x="109" y="219"/>
                  </a:lnTo>
                  <a:lnTo>
                    <a:pt x="107" y="220"/>
                  </a:lnTo>
                  <a:lnTo>
                    <a:pt x="106" y="222"/>
                  </a:lnTo>
                  <a:lnTo>
                    <a:pt x="104" y="222"/>
                  </a:lnTo>
                  <a:lnTo>
                    <a:pt x="102" y="222"/>
                  </a:lnTo>
                  <a:lnTo>
                    <a:pt x="102" y="224"/>
                  </a:lnTo>
                  <a:lnTo>
                    <a:pt x="101" y="222"/>
                  </a:lnTo>
                  <a:lnTo>
                    <a:pt x="98" y="224"/>
                  </a:lnTo>
                  <a:lnTo>
                    <a:pt x="99" y="225"/>
                  </a:lnTo>
                  <a:lnTo>
                    <a:pt x="101" y="225"/>
                  </a:lnTo>
                  <a:lnTo>
                    <a:pt x="102" y="225"/>
                  </a:lnTo>
                  <a:lnTo>
                    <a:pt x="102" y="224"/>
                  </a:lnTo>
                  <a:lnTo>
                    <a:pt x="104" y="224"/>
                  </a:lnTo>
                  <a:lnTo>
                    <a:pt x="104" y="224"/>
                  </a:lnTo>
                  <a:lnTo>
                    <a:pt x="106" y="224"/>
                  </a:lnTo>
                  <a:lnTo>
                    <a:pt x="106" y="224"/>
                  </a:lnTo>
                  <a:lnTo>
                    <a:pt x="107" y="224"/>
                  </a:lnTo>
                  <a:lnTo>
                    <a:pt x="107" y="225"/>
                  </a:lnTo>
                  <a:lnTo>
                    <a:pt x="106" y="225"/>
                  </a:lnTo>
                  <a:lnTo>
                    <a:pt x="106" y="225"/>
                  </a:lnTo>
                  <a:lnTo>
                    <a:pt x="104" y="228"/>
                  </a:lnTo>
                  <a:lnTo>
                    <a:pt x="104" y="230"/>
                  </a:lnTo>
                  <a:lnTo>
                    <a:pt x="102" y="230"/>
                  </a:lnTo>
                  <a:lnTo>
                    <a:pt x="101" y="230"/>
                  </a:lnTo>
                  <a:lnTo>
                    <a:pt x="99" y="231"/>
                  </a:lnTo>
                  <a:lnTo>
                    <a:pt x="96" y="233"/>
                  </a:lnTo>
                  <a:lnTo>
                    <a:pt x="96" y="233"/>
                  </a:lnTo>
                  <a:lnTo>
                    <a:pt x="95" y="233"/>
                  </a:lnTo>
                  <a:lnTo>
                    <a:pt x="91" y="235"/>
                  </a:lnTo>
                  <a:lnTo>
                    <a:pt x="90" y="236"/>
                  </a:lnTo>
                  <a:lnTo>
                    <a:pt x="87" y="238"/>
                  </a:lnTo>
                  <a:lnTo>
                    <a:pt x="83" y="239"/>
                  </a:lnTo>
                  <a:lnTo>
                    <a:pt x="79" y="239"/>
                  </a:lnTo>
                  <a:lnTo>
                    <a:pt x="74" y="239"/>
                  </a:lnTo>
                  <a:lnTo>
                    <a:pt x="72" y="239"/>
                  </a:lnTo>
                  <a:lnTo>
                    <a:pt x="74" y="239"/>
                  </a:lnTo>
                  <a:lnTo>
                    <a:pt x="76" y="241"/>
                  </a:lnTo>
                  <a:lnTo>
                    <a:pt x="77" y="241"/>
                  </a:lnTo>
                  <a:lnTo>
                    <a:pt x="80" y="241"/>
                  </a:lnTo>
                  <a:lnTo>
                    <a:pt x="82" y="241"/>
                  </a:lnTo>
                  <a:lnTo>
                    <a:pt x="83" y="242"/>
                  </a:lnTo>
                  <a:lnTo>
                    <a:pt x="82" y="244"/>
                  </a:lnTo>
                  <a:lnTo>
                    <a:pt x="79" y="244"/>
                  </a:lnTo>
                  <a:lnTo>
                    <a:pt x="80" y="247"/>
                  </a:lnTo>
                  <a:lnTo>
                    <a:pt x="82" y="249"/>
                  </a:lnTo>
                  <a:lnTo>
                    <a:pt x="80" y="250"/>
                  </a:lnTo>
                  <a:lnTo>
                    <a:pt x="80" y="255"/>
                  </a:lnTo>
                  <a:lnTo>
                    <a:pt x="79" y="255"/>
                  </a:lnTo>
                  <a:lnTo>
                    <a:pt x="79" y="257"/>
                  </a:lnTo>
                  <a:lnTo>
                    <a:pt x="79" y="258"/>
                  </a:lnTo>
                  <a:lnTo>
                    <a:pt x="79" y="260"/>
                  </a:lnTo>
                  <a:lnTo>
                    <a:pt x="79" y="261"/>
                  </a:lnTo>
                  <a:lnTo>
                    <a:pt x="79" y="263"/>
                  </a:lnTo>
                  <a:lnTo>
                    <a:pt x="79" y="265"/>
                  </a:lnTo>
                  <a:lnTo>
                    <a:pt x="77" y="268"/>
                  </a:lnTo>
                  <a:lnTo>
                    <a:pt x="77" y="269"/>
                  </a:lnTo>
                  <a:lnTo>
                    <a:pt x="77" y="271"/>
                  </a:lnTo>
                  <a:lnTo>
                    <a:pt x="77" y="272"/>
                  </a:lnTo>
                  <a:lnTo>
                    <a:pt x="77" y="276"/>
                  </a:lnTo>
                  <a:lnTo>
                    <a:pt x="76" y="277"/>
                  </a:lnTo>
                  <a:lnTo>
                    <a:pt x="76" y="280"/>
                  </a:lnTo>
                  <a:lnTo>
                    <a:pt x="72" y="282"/>
                  </a:lnTo>
                  <a:lnTo>
                    <a:pt x="72" y="283"/>
                  </a:lnTo>
                  <a:lnTo>
                    <a:pt x="69" y="290"/>
                  </a:lnTo>
                  <a:lnTo>
                    <a:pt x="69" y="291"/>
                  </a:lnTo>
                  <a:lnTo>
                    <a:pt x="68" y="291"/>
                  </a:lnTo>
                  <a:lnTo>
                    <a:pt x="66" y="291"/>
                  </a:lnTo>
                  <a:lnTo>
                    <a:pt x="65" y="291"/>
                  </a:lnTo>
                  <a:lnTo>
                    <a:pt x="63" y="291"/>
                  </a:lnTo>
                  <a:lnTo>
                    <a:pt x="60" y="291"/>
                  </a:lnTo>
                  <a:lnTo>
                    <a:pt x="57" y="291"/>
                  </a:lnTo>
                  <a:lnTo>
                    <a:pt x="52" y="291"/>
                  </a:lnTo>
                  <a:lnTo>
                    <a:pt x="52" y="291"/>
                  </a:lnTo>
                  <a:lnTo>
                    <a:pt x="52" y="293"/>
                  </a:lnTo>
                  <a:lnTo>
                    <a:pt x="50" y="294"/>
                  </a:lnTo>
                  <a:lnTo>
                    <a:pt x="49" y="293"/>
                  </a:lnTo>
                  <a:lnTo>
                    <a:pt x="47" y="294"/>
                  </a:lnTo>
                  <a:lnTo>
                    <a:pt x="47" y="294"/>
                  </a:lnTo>
                  <a:lnTo>
                    <a:pt x="46" y="296"/>
                  </a:lnTo>
                  <a:lnTo>
                    <a:pt x="44" y="298"/>
                  </a:lnTo>
                  <a:lnTo>
                    <a:pt x="44" y="299"/>
                  </a:lnTo>
                  <a:lnTo>
                    <a:pt x="46" y="302"/>
                  </a:lnTo>
                  <a:lnTo>
                    <a:pt x="46" y="304"/>
                  </a:lnTo>
                  <a:lnTo>
                    <a:pt x="44" y="307"/>
                  </a:lnTo>
                  <a:lnTo>
                    <a:pt x="42" y="307"/>
                  </a:lnTo>
                  <a:lnTo>
                    <a:pt x="38" y="306"/>
                  </a:lnTo>
                  <a:lnTo>
                    <a:pt x="31" y="307"/>
                  </a:lnTo>
                  <a:lnTo>
                    <a:pt x="25" y="306"/>
                  </a:lnTo>
                  <a:lnTo>
                    <a:pt x="25" y="306"/>
                  </a:lnTo>
                  <a:lnTo>
                    <a:pt x="25" y="304"/>
                  </a:lnTo>
                  <a:lnTo>
                    <a:pt x="27" y="302"/>
                  </a:lnTo>
                  <a:lnTo>
                    <a:pt x="27" y="301"/>
                  </a:lnTo>
                  <a:lnTo>
                    <a:pt x="27" y="299"/>
                  </a:lnTo>
                  <a:lnTo>
                    <a:pt x="25" y="298"/>
                  </a:lnTo>
                  <a:lnTo>
                    <a:pt x="24" y="296"/>
                  </a:lnTo>
                  <a:lnTo>
                    <a:pt x="20" y="291"/>
                  </a:lnTo>
                  <a:lnTo>
                    <a:pt x="20" y="290"/>
                  </a:lnTo>
                  <a:lnTo>
                    <a:pt x="19" y="288"/>
                  </a:lnTo>
                  <a:lnTo>
                    <a:pt x="19" y="288"/>
                  </a:lnTo>
                  <a:lnTo>
                    <a:pt x="22" y="290"/>
                  </a:lnTo>
                  <a:lnTo>
                    <a:pt x="24" y="290"/>
                  </a:lnTo>
                  <a:lnTo>
                    <a:pt x="24" y="288"/>
                  </a:lnTo>
                  <a:lnTo>
                    <a:pt x="24" y="287"/>
                  </a:lnTo>
                  <a:lnTo>
                    <a:pt x="22" y="287"/>
                  </a:lnTo>
                  <a:lnTo>
                    <a:pt x="22" y="285"/>
                  </a:lnTo>
                  <a:lnTo>
                    <a:pt x="24" y="285"/>
                  </a:lnTo>
                  <a:lnTo>
                    <a:pt x="25" y="285"/>
                  </a:lnTo>
                  <a:lnTo>
                    <a:pt x="25" y="283"/>
                  </a:lnTo>
                  <a:lnTo>
                    <a:pt x="25" y="282"/>
                  </a:lnTo>
                  <a:lnTo>
                    <a:pt x="24" y="280"/>
                  </a:lnTo>
                  <a:lnTo>
                    <a:pt x="22" y="280"/>
                  </a:lnTo>
                  <a:lnTo>
                    <a:pt x="20" y="277"/>
                  </a:lnTo>
                  <a:lnTo>
                    <a:pt x="19" y="276"/>
                  </a:lnTo>
                  <a:lnTo>
                    <a:pt x="14" y="269"/>
                  </a:lnTo>
                  <a:lnTo>
                    <a:pt x="13" y="265"/>
                  </a:lnTo>
                  <a:lnTo>
                    <a:pt x="11" y="265"/>
                  </a:lnTo>
                  <a:lnTo>
                    <a:pt x="11" y="263"/>
                  </a:lnTo>
                  <a:lnTo>
                    <a:pt x="11" y="261"/>
                  </a:lnTo>
                  <a:lnTo>
                    <a:pt x="11" y="260"/>
                  </a:lnTo>
                  <a:lnTo>
                    <a:pt x="8" y="258"/>
                  </a:lnTo>
                  <a:lnTo>
                    <a:pt x="8" y="258"/>
                  </a:lnTo>
                  <a:lnTo>
                    <a:pt x="8" y="254"/>
                  </a:lnTo>
                  <a:lnTo>
                    <a:pt x="6" y="254"/>
                  </a:lnTo>
                  <a:lnTo>
                    <a:pt x="5" y="250"/>
                  </a:lnTo>
                  <a:lnTo>
                    <a:pt x="5" y="246"/>
                  </a:lnTo>
                  <a:lnTo>
                    <a:pt x="3" y="246"/>
                  </a:lnTo>
                  <a:lnTo>
                    <a:pt x="1" y="246"/>
                  </a:lnTo>
                  <a:lnTo>
                    <a:pt x="1" y="244"/>
                  </a:lnTo>
                  <a:lnTo>
                    <a:pt x="1" y="242"/>
                  </a:lnTo>
                  <a:lnTo>
                    <a:pt x="1" y="239"/>
                  </a:lnTo>
                  <a:lnTo>
                    <a:pt x="1" y="235"/>
                  </a:lnTo>
                  <a:lnTo>
                    <a:pt x="0" y="233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0"/>
                  </a:lnTo>
                  <a:lnTo>
                    <a:pt x="1" y="230"/>
                  </a:lnTo>
                  <a:lnTo>
                    <a:pt x="3" y="231"/>
                  </a:lnTo>
                  <a:lnTo>
                    <a:pt x="5" y="235"/>
                  </a:lnTo>
                  <a:lnTo>
                    <a:pt x="6" y="235"/>
                  </a:lnTo>
                  <a:lnTo>
                    <a:pt x="6" y="233"/>
                  </a:lnTo>
                  <a:lnTo>
                    <a:pt x="8" y="231"/>
                  </a:lnTo>
                  <a:lnTo>
                    <a:pt x="9" y="228"/>
                  </a:lnTo>
                  <a:lnTo>
                    <a:pt x="9" y="225"/>
                  </a:lnTo>
                  <a:lnTo>
                    <a:pt x="8" y="222"/>
                  </a:lnTo>
                  <a:lnTo>
                    <a:pt x="6" y="220"/>
                  </a:lnTo>
                  <a:lnTo>
                    <a:pt x="6" y="219"/>
                  </a:lnTo>
                  <a:lnTo>
                    <a:pt x="9" y="217"/>
                  </a:lnTo>
                  <a:lnTo>
                    <a:pt x="11" y="216"/>
                  </a:lnTo>
                  <a:lnTo>
                    <a:pt x="11" y="214"/>
                  </a:lnTo>
                  <a:lnTo>
                    <a:pt x="13" y="213"/>
                  </a:lnTo>
                  <a:lnTo>
                    <a:pt x="13" y="213"/>
                  </a:lnTo>
                  <a:lnTo>
                    <a:pt x="14" y="213"/>
                  </a:lnTo>
                  <a:lnTo>
                    <a:pt x="16" y="211"/>
                  </a:lnTo>
                  <a:lnTo>
                    <a:pt x="17" y="209"/>
                  </a:lnTo>
                  <a:lnTo>
                    <a:pt x="19" y="208"/>
                  </a:lnTo>
                  <a:lnTo>
                    <a:pt x="20" y="205"/>
                  </a:lnTo>
                  <a:lnTo>
                    <a:pt x="20" y="203"/>
                  </a:lnTo>
                  <a:lnTo>
                    <a:pt x="20" y="203"/>
                  </a:lnTo>
                  <a:lnTo>
                    <a:pt x="20" y="200"/>
                  </a:lnTo>
                  <a:lnTo>
                    <a:pt x="20" y="198"/>
                  </a:lnTo>
                  <a:lnTo>
                    <a:pt x="19" y="195"/>
                  </a:lnTo>
                  <a:lnTo>
                    <a:pt x="17" y="191"/>
                  </a:lnTo>
                  <a:lnTo>
                    <a:pt x="17" y="189"/>
                  </a:lnTo>
                  <a:lnTo>
                    <a:pt x="17" y="189"/>
                  </a:lnTo>
                  <a:lnTo>
                    <a:pt x="19" y="187"/>
                  </a:lnTo>
                  <a:lnTo>
                    <a:pt x="22" y="187"/>
                  </a:lnTo>
                  <a:lnTo>
                    <a:pt x="22" y="187"/>
                  </a:lnTo>
                  <a:lnTo>
                    <a:pt x="22" y="186"/>
                  </a:lnTo>
                  <a:lnTo>
                    <a:pt x="24" y="184"/>
                  </a:lnTo>
                  <a:lnTo>
                    <a:pt x="24" y="184"/>
                  </a:lnTo>
                  <a:lnTo>
                    <a:pt x="25" y="183"/>
                  </a:lnTo>
                  <a:lnTo>
                    <a:pt x="25" y="181"/>
                  </a:lnTo>
                  <a:lnTo>
                    <a:pt x="24" y="179"/>
                  </a:lnTo>
                  <a:lnTo>
                    <a:pt x="20" y="176"/>
                  </a:lnTo>
                  <a:lnTo>
                    <a:pt x="19" y="176"/>
                  </a:lnTo>
                  <a:lnTo>
                    <a:pt x="16" y="175"/>
                  </a:lnTo>
                  <a:lnTo>
                    <a:pt x="14" y="173"/>
                  </a:lnTo>
                  <a:lnTo>
                    <a:pt x="16" y="167"/>
                  </a:lnTo>
                  <a:lnTo>
                    <a:pt x="16" y="162"/>
                  </a:lnTo>
                  <a:lnTo>
                    <a:pt x="17" y="162"/>
                  </a:lnTo>
                  <a:lnTo>
                    <a:pt x="17" y="161"/>
                  </a:lnTo>
                  <a:lnTo>
                    <a:pt x="14" y="153"/>
                  </a:lnTo>
                  <a:lnTo>
                    <a:pt x="14" y="151"/>
                  </a:lnTo>
                  <a:lnTo>
                    <a:pt x="14" y="151"/>
                  </a:lnTo>
                  <a:lnTo>
                    <a:pt x="14" y="148"/>
                  </a:lnTo>
                  <a:lnTo>
                    <a:pt x="14" y="146"/>
                  </a:lnTo>
                  <a:lnTo>
                    <a:pt x="14" y="145"/>
                  </a:lnTo>
                  <a:lnTo>
                    <a:pt x="16" y="145"/>
                  </a:lnTo>
                  <a:lnTo>
                    <a:pt x="14" y="142"/>
                  </a:lnTo>
                  <a:lnTo>
                    <a:pt x="14" y="142"/>
                  </a:lnTo>
                  <a:lnTo>
                    <a:pt x="13" y="137"/>
                  </a:lnTo>
                  <a:lnTo>
                    <a:pt x="16" y="132"/>
                  </a:lnTo>
                  <a:lnTo>
                    <a:pt x="14" y="131"/>
                  </a:lnTo>
                  <a:lnTo>
                    <a:pt x="17" y="129"/>
                  </a:lnTo>
                  <a:lnTo>
                    <a:pt x="20" y="124"/>
                  </a:lnTo>
                  <a:lnTo>
                    <a:pt x="22" y="123"/>
                  </a:lnTo>
                  <a:lnTo>
                    <a:pt x="22" y="123"/>
                  </a:lnTo>
                  <a:lnTo>
                    <a:pt x="24" y="121"/>
                  </a:lnTo>
                  <a:lnTo>
                    <a:pt x="27" y="120"/>
                  </a:lnTo>
                  <a:lnTo>
                    <a:pt x="30" y="120"/>
                  </a:lnTo>
                  <a:lnTo>
                    <a:pt x="31" y="120"/>
                  </a:lnTo>
                  <a:lnTo>
                    <a:pt x="36" y="120"/>
                  </a:lnTo>
                  <a:lnTo>
                    <a:pt x="41" y="121"/>
                  </a:lnTo>
                  <a:lnTo>
                    <a:pt x="41" y="120"/>
                  </a:lnTo>
                  <a:lnTo>
                    <a:pt x="42" y="120"/>
                  </a:lnTo>
                  <a:lnTo>
                    <a:pt x="42" y="116"/>
                  </a:lnTo>
                  <a:lnTo>
                    <a:pt x="44" y="115"/>
                  </a:lnTo>
                  <a:lnTo>
                    <a:pt x="42" y="112"/>
                  </a:lnTo>
                  <a:lnTo>
                    <a:pt x="42" y="110"/>
                  </a:lnTo>
                  <a:lnTo>
                    <a:pt x="39" y="109"/>
                  </a:lnTo>
                  <a:lnTo>
                    <a:pt x="36" y="107"/>
                  </a:lnTo>
                  <a:lnTo>
                    <a:pt x="39" y="102"/>
                  </a:lnTo>
                  <a:lnTo>
                    <a:pt x="42" y="99"/>
                  </a:lnTo>
                  <a:lnTo>
                    <a:pt x="46" y="94"/>
                  </a:lnTo>
                  <a:lnTo>
                    <a:pt x="47" y="91"/>
                  </a:lnTo>
                  <a:lnTo>
                    <a:pt x="49" y="91"/>
                  </a:lnTo>
                  <a:lnTo>
                    <a:pt x="49" y="83"/>
                  </a:lnTo>
                  <a:lnTo>
                    <a:pt x="50" y="80"/>
                  </a:lnTo>
                  <a:lnTo>
                    <a:pt x="50" y="79"/>
                  </a:lnTo>
                  <a:lnTo>
                    <a:pt x="50" y="79"/>
                  </a:lnTo>
                  <a:lnTo>
                    <a:pt x="50" y="75"/>
                  </a:lnTo>
                  <a:lnTo>
                    <a:pt x="49" y="71"/>
                  </a:lnTo>
                  <a:lnTo>
                    <a:pt x="55" y="71"/>
                  </a:lnTo>
                  <a:lnTo>
                    <a:pt x="57" y="71"/>
                  </a:lnTo>
                  <a:lnTo>
                    <a:pt x="58" y="69"/>
                  </a:lnTo>
                  <a:lnTo>
                    <a:pt x="61" y="68"/>
                  </a:lnTo>
                  <a:lnTo>
                    <a:pt x="63" y="68"/>
                  </a:lnTo>
                  <a:lnTo>
                    <a:pt x="61" y="63"/>
                  </a:lnTo>
                  <a:lnTo>
                    <a:pt x="63" y="61"/>
                  </a:lnTo>
                  <a:lnTo>
                    <a:pt x="68" y="55"/>
                  </a:lnTo>
                  <a:lnTo>
                    <a:pt x="74" y="50"/>
                  </a:lnTo>
                  <a:lnTo>
                    <a:pt x="76" y="49"/>
                  </a:lnTo>
                  <a:lnTo>
                    <a:pt x="76" y="47"/>
                  </a:lnTo>
                  <a:lnTo>
                    <a:pt x="76" y="46"/>
                  </a:lnTo>
                  <a:lnTo>
                    <a:pt x="76" y="44"/>
                  </a:lnTo>
                  <a:lnTo>
                    <a:pt x="74" y="42"/>
                  </a:lnTo>
                  <a:lnTo>
                    <a:pt x="72" y="39"/>
                  </a:lnTo>
                  <a:lnTo>
                    <a:pt x="72" y="38"/>
                  </a:lnTo>
                  <a:lnTo>
                    <a:pt x="74" y="38"/>
                  </a:lnTo>
                  <a:lnTo>
                    <a:pt x="77" y="36"/>
                  </a:lnTo>
                  <a:lnTo>
                    <a:pt x="79" y="35"/>
                  </a:lnTo>
                  <a:lnTo>
                    <a:pt x="79" y="35"/>
                  </a:lnTo>
                  <a:lnTo>
                    <a:pt x="82" y="28"/>
                  </a:lnTo>
                  <a:lnTo>
                    <a:pt x="87" y="25"/>
                  </a:lnTo>
                  <a:lnTo>
                    <a:pt x="90" y="23"/>
                  </a:lnTo>
                  <a:lnTo>
                    <a:pt x="93" y="23"/>
                  </a:lnTo>
                  <a:lnTo>
                    <a:pt x="98" y="27"/>
                  </a:lnTo>
                  <a:lnTo>
                    <a:pt x="99" y="23"/>
                  </a:lnTo>
                  <a:lnTo>
                    <a:pt x="101" y="22"/>
                  </a:lnTo>
                  <a:lnTo>
                    <a:pt x="101" y="20"/>
                  </a:lnTo>
                  <a:lnTo>
                    <a:pt x="101" y="17"/>
                  </a:lnTo>
                  <a:lnTo>
                    <a:pt x="101" y="14"/>
                  </a:lnTo>
                  <a:lnTo>
                    <a:pt x="101" y="12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3" y="12"/>
                  </a:lnTo>
                  <a:lnTo>
                    <a:pt x="117" y="14"/>
                  </a:lnTo>
                  <a:lnTo>
                    <a:pt x="123" y="16"/>
                  </a:lnTo>
                  <a:lnTo>
                    <a:pt x="126" y="16"/>
                  </a:lnTo>
                  <a:lnTo>
                    <a:pt x="128" y="17"/>
                  </a:lnTo>
                  <a:lnTo>
                    <a:pt x="129" y="16"/>
                  </a:lnTo>
                  <a:lnTo>
                    <a:pt x="131" y="14"/>
                  </a:lnTo>
                  <a:lnTo>
                    <a:pt x="128" y="12"/>
                  </a:lnTo>
                  <a:lnTo>
                    <a:pt x="129" y="11"/>
                  </a:lnTo>
                  <a:lnTo>
                    <a:pt x="131" y="9"/>
                  </a:lnTo>
                  <a:lnTo>
                    <a:pt x="132" y="6"/>
                  </a:lnTo>
                  <a:lnTo>
                    <a:pt x="132" y="5"/>
                  </a:lnTo>
                  <a:lnTo>
                    <a:pt x="132" y="3"/>
                  </a:lnTo>
                  <a:lnTo>
                    <a:pt x="132" y="1"/>
                  </a:lnTo>
                  <a:lnTo>
                    <a:pt x="129" y="0"/>
                  </a:lnTo>
                  <a:lnTo>
                    <a:pt x="136" y="0"/>
                  </a:lnTo>
                  <a:lnTo>
                    <a:pt x="1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4" name="Freeform 60">
              <a:extLst>
                <a:ext uri="{FF2B5EF4-FFF2-40B4-BE49-F238E27FC236}">
                  <a16:creationId xmlns:a16="http://schemas.microsoft.com/office/drawing/2014/main" id="{969008AA-F48B-3D2C-D8B7-0F56A48F4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8998" y="3784375"/>
              <a:ext cx="473661" cy="389844"/>
            </a:xfrm>
            <a:custGeom>
              <a:avLst/>
              <a:gdLst>
                <a:gd name="T0" fmla="*/ 190 w 243"/>
                <a:gd name="T1" fmla="*/ 3 h 200"/>
                <a:gd name="T2" fmla="*/ 223 w 243"/>
                <a:gd name="T3" fmla="*/ 17 h 200"/>
                <a:gd name="T4" fmla="*/ 223 w 243"/>
                <a:gd name="T5" fmla="*/ 25 h 200"/>
                <a:gd name="T6" fmla="*/ 227 w 243"/>
                <a:gd name="T7" fmla="*/ 52 h 200"/>
                <a:gd name="T8" fmla="*/ 237 w 243"/>
                <a:gd name="T9" fmla="*/ 60 h 200"/>
                <a:gd name="T10" fmla="*/ 240 w 243"/>
                <a:gd name="T11" fmla="*/ 66 h 200"/>
                <a:gd name="T12" fmla="*/ 237 w 243"/>
                <a:gd name="T13" fmla="*/ 69 h 200"/>
                <a:gd name="T14" fmla="*/ 232 w 243"/>
                <a:gd name="T15" fmla="*/ 71 h 200"/>
                <a:gd name="T16" fmla="*/ 227 w 243"/>
                <a:gd name="T17" fmla="*/ 74 h 200"/>
                <a:gd name="T18" fmla="*/ 220 w 243"/>
                <a:gd name="T19" fmla="*/ 77 h 200"/>
                <a:gd name="T20" fmla="*/ 218 w 243"/>
                <a:gd name="T21" fmla="*/ 88 h 200"/>
                <a:gd name="T22" fmla="*/ 212 w 243"/>
                <a:gd name="T23" fmla="*/ 105 h 200"/>
                <a:gd name="T24" fmla="*/ 210 w 243"/>
                <a:gd name="T25" fmla="*/ 127 h 200"/>
                <a:gd name="T26" fmla="*/ 207 w 243"/>
                <a:gd name="T27" fmla="*/ 140 h 200"/>
                <a:gd name="T28" fmla="*/ 199 w 243"/>
                <a:gd name="T29" fmla="*/ 143 h 200"/>
                <a:gd name="T30" fmla="*/ 191 w 243"/>
                <a:gd name="T31" fmla="*/ 160 h 200"/>
                <a:gd name="T32" fmla="*/ 188 w 243"/>
                <a:gd name="T33" fmla="*/ 170 h 200"/>
                <a:gd name="T34" fmla="*/ 180 w 243"/>
                <a:gd name="T35" fmla="*/ 173 h 200"/>
                <a:gd name="T36" fmla="*/ 177 w 243"/>
                <a:gd name="T37" fmla="*/ 187 h 200"/>
                <a:gd name="T38" fmla="*/ 174 w 243"/>
                <a:gd name="T39" fmla="*/ 187 h 200"/>
                <a:gd name="T40" fmla="*/ 175 w 243"/>
                <a:gd name="T41" fmla="*/ 182 h 200"/>
                <a:gd name="T42" fmla="*/ 175 w 243"/>
                <a:gd name="T43" fmla="*/ 179 h 200"/>
                <a:gd name="T44" fmla="*/ 168 w 243"/>
                <a:gd name="T45" fmla="*/ 171 h 200"/>
                <a:gd name="T46" fmla="*/ 164 w 243"/>
                <a:gd name="T47" fmla="*/ 168 h 200"/>
                <a:gd name="T48" fmla="*/ 163 w 243"/>
                <a:gd name="T49" fmla="*/ 156 h 200"/>
                <a:gd name="T50" fmla="*/ 158 w 243"/>
                <a:gd name="T51" fmla="*/ 148 h 200"/>
                <a:gd name="T52" fmla="*/ 158 w 243"/>
                <a:gd name="T53" fmla="*/ 149 h 200"/>
                <a:gd name="T54" fmla="*/ 152 w 243"/>
                <a:gd name="T55" fmla="*/ 156 h 200"/>
                <a:gd name="T56" fmla="*/ 152 w 243"/>
                <a:gd name="T57" fmla="*/ 162 h 200"/>
                <a:gd name="T58" fmla="*/ 144 w 243"/>
                <a:gd name="T59" fmla="*/ 175 h 200"/>
                <a:gd name="T60" fmla="*/ 130 w 243"/>
                <a:gd name="T61" fmla="*/ 184 h 200"/>
                <a:gd name="T62" fmla="*/ 119 w 243"/>
                <a:gd name="T63" fmla="*/ 176 h 200"/>
                <a:gd name="T64" fmla="*/ 111 w 243"/>
                <a:gd name="T65" fmla="*/ 184 h 200"/>
                <a:gd name="T66" fmla="*/ 101 w 243"/>
                <a:gd name="T67" fmla="*/ 189 h 200"/>
                <a:gd name="T68" fmla="*/ 87 w 243"/>
                <a:gd name="T69" fmla="*/ 186 h 200"/>
                <a:gd name="T70" fmla="*/ 62 w 243"/>
                <a:gd name="T71" fmla="*/ 181 h 200"/>
                <a:gd name="T72" fmla="*/ 59 w 243"/>
                <a:gd name="T73" fmla="*/ 175 h 200"/>
                <a:gd name="T74" fmla="*/ 46 w 243"/>
                <a:gd name="T75" fmla="*/ 178 h 200"/>
                <a:gd name="T76" fmla="*/ 43 w 243"/>
                <a:gd name="T77" fmla="*/ 187 h 200"/>
                <a:gd name="T78" fmla="*/ 40 w 243"/>
                <a:gd name="T79" fmla="*/ 193 h 200"/>
                <a:gd name="T80" fmla="*/ 34 w 243"/>
                <a:gd name="T81" fmla="*/ 200 h 200"/>
                <a:gd name="T82" fmla="*/ 24 w 243"/>
                <a:gd name="T83" fmla="*/ 195 h 200"/>
                <a:gd name="T84" fmla="*/ 27 w 243"/>
                <a:gd name="T85" fmla="*/ 184 h 200"/>
                <a:gd name="T86" fmla="*/ 16 w 243"/>
                <a:gd name="T87" fmla="*/ 168 h 200"/>
                <a:gd name="T88" fmla="*/ 15 w 243"/>
                <a:gd name="T89" fmla="*/ 160 h 200"/>
                <a:gd name="T90" fmla="*/ 11 w 243"/>
                <a:gd name="T91" fmla="*/ 151 h 200"/>
                <a:gd name="T92" fmla="*/ 8 w 243"/>
                <a:gd name="T93" fmla="*/ 141 h 200"/>
                <a:gd name="T94" fmla="*/ 0 w 243"/>
                <a:gd name="T95" fmla="*/ 140 h 200"/>
                <a:gd name="T96" fmla="*/ 7 w 243"/>
                <a:gd name="T97" fmla="*/ 130 h 200"/>
                <a:gd name="T98" fmla="*/ 5 w 243"/>
                <a:gd name="T99" fmla="*/ 124 h 200"/>
                <a:gd name="T100" fmla="*/ 10 w 243"/>
                <a:gd name="T101" fmla="*/ 119 h 200"/>
                <a:gd name="T102" fmla="*/ 8 w 243"/>
                <a:gd name="T103" fmla="*/ 113 h 200"/>
                <a:gd name="T104" fmla="*/ 13 w 243"/>
                <a:gd name="T105" fmla="*/ 108 h 200"/>
                <a:gd name="T106" fmla="*/ 16 w 243"/>
                <a:gd name="T107" fmla="*/ 99 h 200"/>
                <a:gd name="T108" fmla="*/ 30 w 243"/>
                <a:gd name="T109" fmla="*/ 97 h 200"/>
                <a:gd name="T110" fmla="*/ 32 w 243"/>
                <a:gd name="T111" fmla="*/ 74 h 200"/>
                <a:gd name="T112" fmla="*/ 38 w 243"/>
                <a:gd name="T113" fmla="*/ 33 h 200"/>
                <a:gd name="T114" fmla="*/ 46 w 243"/>
                <a:gd name="T115" fmla="*/ 19 h 200"/>
                <a:gd name="T116" fmla="*/ 136 w 243"/>
                <a:gd name="T117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3" h="200">
                  <a:moveTo>
                    <a:pt x="139" y="0"/>
                  </a:moveTo>
                  <a:lnTo>
                    <a:pt x="139" y="1"/>
                  </a:lnTo>
                  <a:lnTo>
                    <a:pt x="139" y="1"/>
                  </a:lnTo>
                  <a:lnTo>
                    <a:pt x="139" y="3"/>
                  </a:lnTo>
                  <a:lnTo>
                    <a:pt x="139" y="3"/>
                  </a:lnTo>
                  <a:lnTo>
                    <a:pt x="185" y="3"/>
                  </a:lnTo>
                  <a:lnTo>
                    <a:pt x="190" y="3"/>
                  </a:lnTo>
                  <a:lnTo>
                    <a:pt x="218" y="3"/>
                  </a:lnTo>
                  <a:lnTo>
                    <a:pt x="218" y="8"/>
                  </a:lnTo>
                  <a:lnTo>
                    <a:pt x="218" y="9"/>
                  </a:lnTo>
                  <a:lnTo>
                    <a:pt x="221" y="14"/>
                  </a:lnTo>
                  <a:lnTo>
                    <a:pt x="223" y="15"/>
                  </a:lnTo>
                  <a:lnTo>
                    <a:pt x="223" y="17"/>
                  </a:lnTo>
                  <a:lnTo>
                    <a:pt x="223" y="17"/>
                  </a:lnTo>
                  <a:lnTo>
                    <a:pt x="223" y="19"/>
                  </a:lnTo>
                  <a:lnTo>
                    <a:pt x="223" y="17"/>
                  </a:lnTo>
                  <a:lnTo>
                    <a:pt x="221" y="17"/>
                  </a:lnTo>
                  <a:lnTo>
                    <a:pt x="221" y="19"/>
                  </a:lnTo>
                  <a:lnTo>
                    <a:pt x="221" y="20"/>
                  </a:lnTo>
                  <a:lnTo>
                    <a:pt x="223" y="23"/>
                  </a:lnTo>
                  <a:lnTo>
                    <a:pt x="223" y="25"/>
                  </a:lnTo>
                  <a:lnTo>
                    <a:pt x="223" y="28"/>
                  </a:lnTo>
                  <a:lnTo>
                    <a:pt x="223" y="31"/>
                  </a:lnTo>
                  <a:lnTo>
                    <a:pt x="223" y="36"/>
                  </a:lnTo>
                  <a:lnTo>
                    <a:pt x="223" y="39"/>
                  </a:lnTo>
                  <a:lnTo>
                    <a:pt x="224" y="47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7" y="53"/>
                  </a:lnTo>
                  <a:lnTo>
                    <a:pt x="231" y="53"/>
                  </a:lnTo>
                  <a:lnTo>
                    <a:pt x="232" y="55"/>
                  </a:lnTo>
                  <a:lnTo>
                    <a:pt x="235" y="56"/>
                  </a:lnTo>
                  <a:lnTo>
                    <a:pt x="235" y="58"/>
                  </a:lnTo>
                  <a:lnTo>
                    <a:pt x="237" y="60"/>
                  </a:lnTo>
                  <a:lnTo>
                    <a:pt x="237" y="60"/>
                  </a:lnTo>
                  <a:lnTo>
                    <a:pt x="239" y="60"/>
                  </a:lnTo>
                  <a:lnTo>
                    <a:pt x="239" y="60"/>
                  </a:lnTo>
                  <a:lnTo>
                    <a:pt x="242" y="63"/>
                  </a:lnTo>
                  <a:lnTo>
                    <a:pt x="243" y="63"/>
                  </a:lnTo>
                  <a:lnTo>
                    <a:pt x="242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39" y="67"/>
                  </a:lnTo>
                  <a:lnTo>
                    <a:pt x="239" y="69"/>
                  </a:lnTo>
                  <a:lnTo>
                    <a:pt x="239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69"/>
                  </a:lnTo>
                  <a:lnTo>
                    <a:pt x="237" y="71"/>
                  </a:lnTo>
                  <a:lnTo>
                    <a:pt x="235" y="71"/>
                  </a:lnTo>
                  <a:lnTo>
                    <a:pt x="234" y="71"/>
                  </a:lnTo>
                  <a:lnTo>
                    <a:pt x="234" y="71"/>
                  </a:lnTo>
                  <a:lnTo>
                    <a:pt x="232" y="71"/>
                  </a:lnTo>
                  <a:lnTo>
                    <a:pt x="232" y="71"/>
                  </a:lnTo>
                  <a:lnTo>
                    <a:pt x="231" y="71"/>
                  </a:lnTo>
                  <a:lnTo>
                    <a:pt x="231" y="71"/>
                  </a:lnTo>
                  <a:lnTo>
                    <a:pt x="231" y="72"/>
                  </a:lnTo>
                  <a:lnTo>
                    <a:pt x="229" y="72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7" y="74"/>
                  </a:lnTo>
                  <a:lnTo>
                    <a:pt x="226" y="77"/>
                  </a:lnTo>
                  <a:lnTo>
                    <a:pt x="226" y="77"/>
                  </a:lnTo>
                  <a:lnTo>
                    <a:pt x="224" y="77"/>
                  </a:lnTo>
                  <a:lnTo>
                    <a:pt x="223" y="77"/>
                  </a:lnTo>
                  <a:lnTo>
                    <a:pt x="223" y="77"/>
                  </a:lnTo>
                  <a:lnTo>
                    <a:pt x="221" y="77"/>
                  </a:lnTo>
                  <a:lnTo>
                    <a:pt x="220" y="77"/>
                  </a:lnTo>
                  <a:lnTo>
                    <a:pt x="220" y="78"/>
                  </a:lnTo>
                  <a:lnTo>
                    <a:pt x="220" y="80"/>
                  </a:lnTo>
                  <a:lnTo>
                    <a:pt x="220" y="82"/>
                  </a:lnTo>
                  <a:lnTo>
                    <a:pt x="218" y="82"/>
                  </a:lnTo>
                  <a:lnTo>
                    <a:pt x="218" y="83"/>
                  </a:lnTo>
                  <a:lnTo>
                    <a:pt x="218" y="86"/>
                  </a:lnTo>
                  <a:lnTo>
                    <a:pt x="218" y="88"/>
                  </a:lnTo>
                  <a:lnTo>
                    <a:pt x="216" y="93"/>
                  </a:lnTo>
                  <a:lnTo>
                    <a:pt x="216" y="93"/>
                  </a:lnTo>
                  <a:lnTo>
                    <a:pt x="215" y="96"/>
                  </a:lnTo>
                  <a:lnTo>
                    <a:pt x="215" y="97"/>
                  </a:lnTo>
                  <a:lnTo>
                    <a:pt x="213" y="102"/>
                  </a:lnTo>
                  <a:lnTo>
                    <a:pt x="213" y="104"/>
                  </a:lnTo>
                  <a:lnTo>
                    <a:pt x="212" y="105"/>
                  </a:lnTo>
                  <a:lnTo>
                    <a:pt x="212" y="108"/>
                  </a:lnTo>
                  <a:lnTo>
                    <a:pt x="212" y="112"/>
                  </a:lnTo>
                  <a:lnTo>
                    <a:pt x="212" y="115"/>
                  </a:lnTo>
                  <a:lnTo>
                    <a:pt x="213" y="118"/>
                  </a:lnTo>
                  <a:lnTo>
                    <a:pt x="212" y="123"/>
                  </a:lnTo>
                  <a:lnTo>
                    <a:pt x="212" y="124"/>
                  </a:lnTo>
                  <a:lnTo>
                    <a:pt x="210" y="127"/>
                  </a:lnTo>
                  <a:lnTo>
                    <a:pt x="210" y="129"/>
                  </a:lnTo>
                  <a:lnTo>
                    <a:pt x="210" y="130"/>
                  </a:lnTo>
                  <a:lnTo>
                    <a:pt x="209" y="130"/>
                  </a:lnTo>
                  <a:lnTo>
                    <a:pt x="209" y="132"/>
                  </a:lnTo>
                  <a:lnTo>
                    <a:pt x="207" y="135"/>
                  </a:lnTo>
                  <a:lnTo>
                    <a:pt x="207" y="138"/>
                  </a:lnTo>
                  <a:lnTo>
                    <a:pt x="207" y="140"/>
                  </a:lnTo>
                  <a:lnTo>
                    <a:pt x="207" y="140"/>
                  </a:lnTo>
                  <a:lnTo>
                    <a:pt x="207" y="141"/>
                  </a:lnTo>
                  <a:lnTo>
                    <a:pt x="205" y="141"/>
                  </a:lnTo>
                  <a:lnTo>
                    <a:pt x="202" y="141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9" y="143"/>
                  </a:lnTo>
                  <a:lnTo>
                    <a:pt x="198" y="146"/>
                  </a:lnTo>
                  <a:lnTo>
                    <a:pt x="196" y="149"/>
                  </a:lnTo>
                  <a:lnTo>
                    <a:pt x="194" y="153"/>
                  </a:lnTo>
                  <a:lnTo>
                    <a:pt x="193" y="154"/>
                  </a:lnTo>
                  <a:lnTo>
                    <a:pt x="191" y="156"/>
                  </a:lnTo>
                  <a:lnTo>
                    <a:pt x="191" y="157"/>
                  </a:lnTo>
                  <a:lnTo>
                    <a:pt x="191" y="160"/>
                  </a:lnTo>
                  <a:lnTo>
                    <a:pt x="190" y="162"/>
                  </a:lnTo>
                  <a:lnTo>
                    <a:pt x="190" y="164"/>
                  </a:lnTo>
                  <a:lnTo>
                    <a:pt x="190" y="167"/>
                  </a:lnTo>
                  <a:lnTo>
                    <a:pt x="190" y="168"/>
                  </a:lnTo>
                  <a:lnTo>
                    <a:pt x="190" y="168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187" y="168"/>
                  </a:lnTo>
                  <a:lnTo>
                    <a:pt x="185" y="168"/>
                  </a:lnTo>
                  <a:lnTo>
                    <a:pt x="185" y="168"/>
                  </a:lnTo>
                  <a:lnTo>
                    <a:pt x="183" y="168"/>
                  </a:lnTo>
                  <a:lnTo>
                    <a:pt x="182" y="168"/>
                  </a:lnTo>
                  <a:lnTo>
                    <a:pt x="182" y="171"/>
                  </a:lnTo>
                  <a:lnTo>
                    <a:pt x="180" y="173"/>
                  </a:lnTo>
                  <a:lnTo>
                    <a:pt x="180" y="176"/>
                  </a:lnTo>
                  <a:lnTo>
                    <a:pt x="180" y="178"/>
                  </a:lnTo>
                  <a:lnTo>
                    <a:pt x="180" y="179"/>
                  </a:lnTo>
                  <a:lnTo>
                    <a:pt x="179" y="181"/>
                  </a:lnTo>
                  <a:lnTo>
                    <a:pt x="179" y="182"/>
                  </a:lnTo>
                  <a:lnTo>
                    <a:pt x="179" y="184"/>
                  </a:lnTo>
                  <a:lnTo>
                    <a:pt x="177" y="187"/>
                  </a:lnTo>
                  <a:lnTo>
                    <a:pt x="177" y="189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9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7"/>
                  </a:lnTo>
                  <a:lnTo>
                    <a:pt x="174" y="186"/>
                  </a:lnTo>
                  <a:lnTo>
                    <a:pt x="175" y="184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2"/>
                  </a:lnTo>
                  <a:lnTo>
                    <a:pt x="175" y="181"/>
                  </a:lnTo>
                  <a:lnTo>
                    <a:pt x="175" y="181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9"/>
                  </a:lnTo>
                  <a:lnTo>
                    <a:pt x="175" y="178"/>
                  </a:lnTo>
                  <a:lnTo>
                    <a:pt x="175" y="178"/>
                  </a:lnTo>
                  <a:lnTo>
                    <a:pt x="169" y="173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8" y="171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70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4" y="168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7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3" y="156"/>
                  </a:lnTo>
                  <a:lnTo>
                    <a:pt x="164" y="154"/>
                  </a:lnTo>
                  <a:lnTo>
                    <a:pt x="164" y="153"/>
                  </a:lnTo>
                  <a:lnTo>
                    <a:pt x="164" y="149"/>
                  </a:lnTo>
                  <a:lnTo>
                    <a:pt x="164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8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49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49" y="151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6"/>
                  </a:lnTo>
                  <a:lnTo>
                    <a:pt x="152" y="157"/>
                  </a:lnTo>
                  <a:lnTo>
                    <a:pt x="152" y="160"/>
                  </a:lnTo>
                  <a:lnTo>
                    <a:pt x="152" y="162"/>
                  </a:lnTo>
                  <a:lnTo>
                    <a:pt x="152" y="162"/>
                  </a:lnTo>
                  <a:lnTo>
                    <a:pt x="153" y="164"/>
                  </a:lnTo>
                  <a:lnTo>
                    <a:pt x="153" y="165"/>
                  </a:lnTo>
                  <a:lnTo>
                    <a:pt x="153" y="165"/>
                  </a:lnTo>
                  <a:lnTo>
                    <a:pt x="147" y="171"/>
                  </a:lnTo>
                  <a:lnTo>
                    <a:pt x="146" y="171"/>
                  </a:lnTo>
                  <a:lnTo>
                    <a:pt x="146" y="173"/>
                  </a:lnTo>
                  <a:lnTo>
                    <a:pt x="144" y="175"/>
                  </a:lnTo>
                  <a:lnTo>
                    <a:pt x="144" y="175"/>
                  </a:lnTo>
                  <a:lnTo>
                    <a:pt x="142" y="178"/>
                  </a:lnTo>
                  <a:lnTo>
                    <a:pt x="136" y="184"/>
                  </a:lnTo>
                  <a:lnTo>
                    <a:pt x="134" y="184"/>
                  </a:lnTo>
                  <a:lnTo>
                    <a:pt x="131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30" y="184"/>
                  </a:lnTo>
                  <a:lnTo>
                    <a:pt x="125" y="181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4" y="179"/>
                  </a:lnTo>
                  <a:lnTo>
                    <a:pt x="112" y="179"/>
                  </a:lnTo>
                  <a:lnTo>
                    <a:pt x="112" y="179"/>
                  </a:lnTo>
                  <a:lnTo>
                    <a:pt x="112" y="181"/>
                  </a:lnTo>
                  <a:lnTo>
                    <a:pt x="112" y="182"/>
                  </a:lnTo>
                  <a:lnTo>
                    <a:pt x="111" y="184"/>
                  </a:lnTo>
                  <a:lnTo>
                    <a:pt x="108" y="184"/>
                  </a:lnTo>
                  <a:lnTo>
                    <a:pt x="106" y="186"/>
                  </a:lnTo>
                  <a:lnTo>
                    <a:pt x="105" y="186"/>
                  </a:lnTo>
                  <a:lnTo>
                    <a:pt x="103" y="186"/>
                  </a:lnTo>
                  <a:lnTo>
                    <a:pt x="103" y="186"/>
                  </a:lnTo>
                  <a:lnTo>
                    <a:pt x="103" y="187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1" y="190"/>
                  </a:lnTo>
                  <a:lnTo>
                    <a:pt x="90" y="190"/>
                  </a:lnTo>
                  <a:lnTo>
                    <a:pt x="89" y="189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87" y="186"/>
                  </a:lnTo>
                  <a:lnTo>
                    <a:pt x="76" y="186"/>
                  </a:lnTo>
                  <a:lnTo>
                    <a:pt x="75" y="186"/>
                  </a:lnTo>
                  <a:lnTo>
                    <a:pt x="71" y="187"/>
                  </a:lnTo>
                  <a:lnTo>
                    <a:pt x="70" y="187"/>
                  </a:lnTo>
                  <a:lnTo>
                    <a:pt x="68" y="187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2" y="179"/>
                  </a:lnTo>
                  <a:lnTo>
                    <a:pt x="60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6"/>
                  </a:lnTo>
                  <a:lnTo>
                    <a:pt x="59" y="176"/>
                  </a:lnTo>
                  <a:lnTo>
                    <a:pt x="59" y="175"/>
                  </a:lnTo>
                  <a:lnTo>
                    <a:pt x="57" y="175"/>
                  </a:lnTo>
                  <a:lnTo>
                    <a:pt x="51" y="176"/>
                  </a:lnTo>
                  <a:lnTo>
                    <a:pt x="49" y="176"/>
                  </a:lnTo>
                  <a:lnTo>
                    <a:pt x="48" y="176"/>
                  </a:lnTo>
                  <a:lnTo>
                    <a:pt x="48" y="176"/>
                  </a:lnTo>
                  <a:lnTo>
                    <a:pt x="46" y="178"/>
                  </a:lnTo>
                  <a:lnTo>
                    <a:pt x="46" y="178"/>
                  </a:lnTo>
                  <a:lnTo>
                    <a:pt x="46" y="179"/>
                  </a:lnTo>
                  <a:lnTo>
                    <a:pt x="46" y="179"/>
                  </a:lnTo>
                  <a:lnTo>
                    <a:pt x="46" y="181"/>
                  </a:lnTo>
                  <a:lnTo>
                    <a:pt x="43" y="182"/>
                  </a:lnTo>
                  <a:lnTo>
                    <a:pt x="43" y="184"/>
                  </a:lnTo>
                  <a:lnTo>
                    <a:pt x="43" y="186"/>
                  </a:lnTo>
                  <a:lnTo>
                    <a:pt x="43" y="187"/>
                  </a:lnTo>
                  <a:lnTo>
                    <a:pt x="43" y="187"/>
                  </a:lnTo>
                  <a:lnTo>
                    <a:pt x="41" y="189"/>
                  </a:lnTo>
                  <a:lnTo>
                    <a:pt x="41" y="189"/>
                  </a:lnTo>
                  <a:lnTo>
                    <a:pt x="41" y="190"/>
                  </a:lnTo>
                  <a:lnTo>
                    <a:pt x="41" y="192"/>
                  </a:lnTo>
                  <a:lnTo>
                    <a:pt x="41" y="192"/>
                  </a:lnTo>
                  <a:lnTo>
                    <a:pt x="40" y="193"/>
                  </a:lnTo>
                  <a:lnTo>
                    <a:pt x="40" y="195"/>
                  </a:lnTo>
                  <a:lnTo>
                    <a:pt x="40" y="197"/>
                  </a:lnTo>
                  <a:lnTo>
                    <a:pt x="40" y="197"/>
                  </a:lnTo>
                  <a:lnTo>
                    <a:pt x="37" y="198"/>
                  </a:lnTo>
                  <a:lnTo>
                    <a:pt x="35" y="198"/>
                  </a:lnTo>
                  <a:lnTo>
                    <a:pt x="34" y="200"/>
                  </a:lnTo>
                  <a:lnTo>
                    <a:pt x="34" y="200"/>
                  </a:lnTo>
                  <a:lnTo>
                    <a:pt x="32" y="200"/>
                  </a:lnTo>
                  <a:lnTo>
                    <a:pt x="30" y="200"/>
                  </a:lnTo>
                  <a:lnTo>
                    <a:pt x="27" y="198"/>
                  </a:lnTo>
                  <a:lnTo>
                    <a:pt x="26" y="198"/>
                  </a:lnTo>
                  <a:lnTo>
                    <a:pt x="26" y="198"/>
                  </a:lnTo>
                  <a:lnTo>
                    <a:pt x="26" y="195"/>
                  </a:lnTo>
                  <a:lnTo>
                    <a:pt x="24" y="195"/>
                  </a:lnTo>
                  <a:lnTo>
                    <a:pt x="24" y="195"/>
                  </a:lnTo>
                  <a:lnTo>
                    <a:pt x="24" y="193"/>
                  </a:lnTo>
                  <a:lnTo>
                    <a:pt x="24" y="193"/>
                  </a:lnTo>
                  <a:lnTo>
                    <a:pt x="26" y="190"/>
                  </a:lnTo>
                  <a:lnTo>
                    <a:pt x="26" y="190"/>
                  </a:lnTo>
                  <a:lnTo>
                    <a:pt x="27" y="186"/>
                  </a:lnTo>
                  <a:lnTo>
                    <a:pt x="27" y="184"/>
                  </a:lnTo>
                  <a:lnTo>
                    <a:pt x="27" y="182"/>
                  </a:lnTo>
                  <a:lnTo>
                    <a:pt x="26" y="179"/>
                  </a:lnTo>
                  <a:lnTo>
                    <a:pt x="24" y="178"/>
                  </a:lnTo>
                  <a:lnTo>
                    <a:pt x="23" y="175"/>
                  </a:lnTo>
                  <a:lnTo>
                    <a:pt x="21" y="173"/>
                  </a:lnTo>
                  <a:lnTo>
                    <a:pt x="16" y="170"/>
                  </a:lnTo>
                  <a:lnTo>
                    <a:pt x="16" y="168"/>
                  </a:lnTo>
                  <a:lnTo>
                    <a:pt x="15" y="167"/>
                  </a:lnTo>
                  <a:lnTo>
                    <a:pt x="16" y="165"/>
                  </a:lnTo>
                  <a:lnTo>
                    <a:pt x="16" y="164"/>
                  </a:lnTo>
                  <a:lnTo>
                    <a:pt x="16" y="162"/>
                  </a:lnTo>
                  <a:lnTo>
                    <a:pt x="16" y="160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3" y="159"/>
                  </a:lnTo>
                  <a:lnTo>
                    <a:pt x="13" y="159"/>
                  </a:lnTo>
                  <a:lnTo>
                    <a:pt x="11" y="159"/>
                  </a:lnTo>
                  <a:lnTo>
                    <a:pt x="11" y="157"/>
                  </a:lnTo>
                  <a:lnTo>
                    <a:pt x="11" y="156"/>
                  </a:lnTo>
                  <a:lnTo>
                    <a:pt x="11" y="151"/>
                  </a:lnTo>
                  <a:lnTo>
                    <a:pt x="11" y="151"/>
                  </a:lnTo>
                  <a:lnTo>
                    <a:pt x="10" y="151"/>
                  </a:lnTo>
                  <a:lnTo>
                    <a:pt x="10" y="151"/>
                  </a:lnTo>
                  <a:lnTo>
                    <a:pt x="10" y="149"/>
                  </a:lnTo>
                  <a:lnTo>
                    <a:pt x="8" y="146"/>
                  </a:lnTo>
                  <a:lnTo>
                    <a:pt x="8" y="145"/>
                  </a:lnTo>
                  <a:lnTo>
                    <a:pt x="8" y="143"/>
                  </a:lnTo>
                  <a:lnTo>
                    <a:pt x="8" y="141"/>
                  </a:lnTo>
                  <a:lnTo>
                    <a:pt x="7" y="141"/>
                  </a:lnTo>
                  <a:lnTo>
                    <a:pt x="5" y="141"/>
                  </a:lnTo>
                  <a:lnTo>
                    <a:pt x="2" y="141"/>
                  </a:lnTo>
                  <a:lnTo>
                    <a:pt x="2" y="141"/>
                  </a:lnTo>
                  <a:lnTo>
                    <a:pt x="0" y="141"/>
                  </a:lnTo>
                  <a:lnTo>
                    <a:pt x="0" y="140"/>
                  </a:lnTo>
                  <a:lnTo>
                    <a:pt x="0" y="140"/>
                  </a:lnTo>
                  <a:lnTo>
                    <a:pt x="0" y="138"/>
                  </a:lnTo>
                  <a:lnTo>
                    <a:pt x="2" y="137"/>
                  </a:lnTo>
                  <a:lnTo>
                    <a:pt x="2" y="135"/>
                  </a:lnTo>
                  <a:lnTo>
                    <a:pt x="5" y="134"/>
                  </a:lnTo>
                  <a:lnTo>
                    <a:pt x="5" y="134"/>
                  </a:lnTo>
                  <a:lnTo>
                    <a:pt x="7" y="132"/>
                  </a:lnTo>
                  <a:lnTo>
                    <a:pt x="7" y="130"/>
                  </a:lnTo>
                  <a:lnTo>
                    <a:pt x="7" y="130"/>
                  </a:lnTo>
                  <a:lnTo>
                    <a:pt x="5" y="129"/>
                  </a:lnTo>
                  <a:lnTo>
                    <a:pt x="5" y="127"/>
                  </a:lnTo>
                  <a:lnTo>
                    <a:pt x="4" y="126"/>
                  </a:lnTo>
                  <a:lnTo>
                    <a:pt x="4" y="126"/>
                  </a:lnTo>
                  <a:lnTo>
                    <a:pt x="5" y="124"/>
                  </a:lnTo>
                  <a:lnTo>
                    <a:pt x="5" y="124"/>
                  </a:lnTo>
                  <a:lnTo>
                    <a:pt x="7" y="123"/>
                  </a:lnTo>
                  <a:lnTo>
                    <a:pt x="7" y="123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10" y="121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9"/>
                  </a:lnTo>
                  <a:lnTo>
                    <a:pt x="10" y="118"/>
                  </a:lnTo>
                  <a:lnTo>
                    <a:pt x="10" y="118"/>
                  </a:lnTo>
                  <a:lnTo>
                    <a:pt x="8" y="116"/>
                  </a:lnTo>
                  <a:lnTo>
                    <a:pt x="8" y="115"/>
                  </a:lnTo>
                  <a:lnTo>
                    <a:pt x="8" y="115"/>
                  </a:lnTo>
                  <a:lnTo>
                    <a:pt x="8" y="113"/>
                  </a:lnTo>
                  <a:lnTo>
                    <a:pt x="10" y="113"/>
                  </a:lnTo>
                  <a:lnTo>
                    <a:pt x="10" y="113"/>
                  </a:lnTo>
                  <a:lnTo>
                    <a:pt x="11" y="112"/>
                  </a:lnTo>
                  <a:lnTo>
                    <a:pt x="13" y="112"/>
                  </a:lnTo>
                  <a:lnTo>
                    <a:pt x="13" y="110"/>
                  </a:lnTo>
                  <a:lnTo>
                    <a:pt x="13" y="110"/>
                  </a:lnTo>
                  <a:lnTo>
                    <a:pt x="13" y="108"/>
                  </a:lnTo>
                  <a:lnTo>
                    <a:pt x="13" y="107"/>
                  </a:lnTo>
                  <a:lnTo>
                    <a:pt x="15" y="107"/>
                  </a:lnTo>
                  <a:lnTo>
                    <a:pt x="15" y="107"/>
                  </a:lnTo>
                  <a:lnTo>
                    <a:pt x="16" y="105"/>
                  </a:lnTo>
                  <a:lnTo>
                    <a:pt x="16" y="104"/>
                  </a:lnTo>
                  <a:lnTo>
                    <a:pt x="16" y="104"/>
                  </a:lnTo>
                  <a:lnTo>
                    <a:pt x="16" y="99"/>
                  </a:lnTo>
                  <a:lnTo>
                    <a:pt x="18" y="99"/>
                  </a:lnTo>
                  <a:lnTo>
                    <a:pt x="19" y="97"/>
                  </a:lnTo>
                  <a:lnTo>
                    <a:pt x="21" y="97"/>
                  </a:lnTo>
                  <a:lnTo>
                    <a:pt x="24" y="97"/>
                  </a:lnTo>
                  <a:lnTo>
                    <a:pt x="26" y="96"/>
                  </a:lnTo>
                  <a:lnTo>
                    <a:pt x="27" y="96"/>
                  </a:lnTo>
                  <a:lnTo>
                    <a:pt x="30" y="97"/>
                  </a:lnTo>
                  <a:lnTo>
                    <a:pt x="30" y="97"/>
                  </a:lnTo>
                  <a:lnTo>
                    <a:pt x="32" y="97"/>
                  </a:lnTo>
                  <a:lnTo>
                    <a:pt x="32" y="96"/>
                  </a:lnTo>
                  <a:lnTo>
                    <a:pt x="32" y="94"/>
                  </a:lnTo>
                  <a:lnTo>
                    <a:pt x="32" y="88"/>
                  </a:lnTo>
                  <a:lnTo>
                    <a:pt x="32" y="80"/>
                  </a:lnTo>
                  <a:lnTo>
                    <a:pt x="32" y="74"/>
                  </a:lnTo>
                  <a:lnTo>
                    <a:pt x="32" y="67"/>
                  </a:lnTo>
                  <a:lnTo>
                    <a:pt x="32" y="61"/>
                  </a:lnTo>
                  <a:lnTo>
                    <a:pt x="32" y="55"/>
                  </a:lnTo>
                  <a:lnTo>
                    <a:pt x="32" y="47"/>
                  </a:lnTo>
                  <a:lnTo>
                    <a:pt x="32" y="41"/>
                  </a:lnTo>
                  <a:lnTo>
                    <a:pt x="32" y="33"/>
                  </a:lnTo>
                  <a:lnTo>
                    <a:pt x="38" y="33"/>
                  </a:lnTo>
                  <a:lnTo>
                    <a:pt x="41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33"/>
                  </a:lnTo>
                  <a:lnTo>
                    <a:pt x="46" y="19"/>
                  </a:lnTo>
                  <a:lnTo>
                    <a:pt x="46" y="11"/>
                  </a:lnTo>
                  <a:lnTo>
                    <a:pt x="46" y="3"/>
                  </a:lnTo>
                  <a:lnTo>
                    <a:pt x="51" y="3"/>
                  </a:lnTo>
                  <a:lnTo>
                    <a:pt x="57" y="3"/>
                  </a:lnTo>
                  <a:lnTo>
                    <a:pt x="95" y="3"/>
                  </a:lnTo>
                  <a:lnTo>
                    <a:pt x="101" y="3"/>
                  </a:lnTo>
                  <a:lnTo>
                    <a:pt x="136" y="3"/>
                  </a:lnTo>
                  <a:lnTo>
                    <a:pt x="136" y="3"/>
                  </a:lnTo>
                  <a:lnTo>
                    <a:pt x="138" y="1"/>
                  </a:lnTo>
                  <a:lnTo>
                    <a:pt x="1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5" name="Freeform 61">
              <a:extLst>
                <a:ext uri="{FF2B5EF4-FFF2-40B4-BE49-F238E27FC236}">
                  <a16:creationId xmlns:a16="http://schemas.microsoft.com/office/drawing/2014/main" id="{ED6A5AA8-BCD8-5C5C-0ED3-3463562338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50742" y="4601098"/>
              <a:ext cx="317724" cy="146192"/>
            </a:xfrm>
            <a:custGeom>
              <a:avLst/>
              <a:gdLst>
                <a:gd name="T0" fmla="*/ 161 w 163"/>
                <a:gd name="T1" fmla="*/ 74 h 75"/>
                <a:gd name="T2" fmla="*/ 71 w 163"/>
                <a:gd name="T3" fmla="*/ 75 h 75"/>
                <a:gd name="T4" fmla="*/ 66 w 163"/>
                <a:gd name="T5" fmla="*/ 74 h 75"/>
                <a:gd name="T6" fmla="*/ 62 w 163"/>
                <a:gd name="T7" fmla="*/ 71 h 75"/>
                <a:gd name="T8" fmla="*/ 152 w 163"/>
                <a:gd name="T9" fmla="*/ 60 h 75"/>
                <a:gd name="T10" fmla="*/ 147 w 163"/>
                <a:gd name="T11" fmla="*/ 61 h 75"/>
                <a:gd name="T12" fmla="*/ 150 w 163"/>
                <a:gd name="T13" fmla="*/ 60 h 75"/>
                <a:gd name="T14" fmla="*/ 87 w 163"/>
                <a:gd name="T15" fmla="*/ 55 h 75"/>
                <a:gd name="T16" fmla="*/ 96 w 163"/>
                <a:gd name="T17" fmla="*/ 60 h 75"/>
                <a:gd name="T18" fmla="*/ 92 w 163"/>
                <a:gd name="T19" fmla="*/ 61 h 75"/>
                <a:gd name="T20" fmla="*/ 84 w 163"/>
                <a:gd name="T21" fmla="*/ 55 h 75"/>
                <a:gd name="T22" fmla="*/ 84 w 163"/>
                <a:gd name="T23" fmla="*/ 41 h 75"/>
                <a:gd name="T24" fmla="*/ 84 w 163"/>
                <a:gd name="T25" fmla="*/ 44 h 75"/>
                <a:gd name="T26" fmla="*/ 59 w 163"/>
                <a:gd name="T27" fmla="*/ 39 h 75"/>
                <a:gd name="T28" fmla="*/ 73 w 163"/>
                <a:gd name="T29" fmla="*/ 45 h 75"/>
                <a:gd name="T30" fmla="*/ 73 w 163"/>
                <a:gd name="T31" fmla="*/ 49 h 75"/>
                <a:gd name="T32" fmla="*/ 59 w 163"/>
                <a:gd name="T33" fmla="*/ 45 h 75"/>
                <a:gd name="T34" fmla="*/ 59 w 163"/>
                <a:gd name="T35" fmla="*/ 39 h 75"/>
                <a:gd name="T36" fmla="*/ 68 w 163"/>
                <a:gd name="T37" fmla="*/ 38 h 75"/>
                <a:gd name="T38" fmla="*/ 65 w 163"/>
                <a:gd name="T39" fmla="*/ 36 h 75"/>
                <a:gd name="T40" fmla="*/ 52 w 163"/>
                <a:gd name="T41" fmla="*/ 36 h 75"/>
                <a:gd name="T42" fmla="*/ 49 w 163"/>
                <a:gd name="T43" fmla="*/ 36 h 75"/>
                <a:gd name="T44" fmla="*/ 29 w 163"/>
                <a:gd name="T45" fmla="*/ 31 h 75"/>
                <a:gd name="T46" fmla="*/ 36 w 163"/>
                <a:gd name="T47" fmla="*/ 30 h 75"/>
                <a:gd name="T48" fmla="*/ 36 w 163"/>
                <a:gd name="T49" fmla="*/ 30 h 75"/>
                <a:gd name="T50" fmla="*/ 35 w 163"/>
                <a:gd name="T51" fmla="*/ 30 h 75"/>
                <a:gd name="T52" fmla="*/ 32 w 163"/>
                <a:gd name="T53" fmla="*/ 28 h 75"/>
                <a:gd name="T54" fmla="*/ 25 w 163"/>
                <a:gd name="T55" fmla="*/ 28 h 75"/>
                <a:gd name="T56" fmla="*/ 22 w 163"/>
                <a:gd name="T57" fmla="*/ 28 h 75"/>
                <a:gd name="T58" fmla="*/ 57 w 163"/>
                <a:gd name="T59" fmla="*/ 27 h 75"/>
                <a:gd name="T60" fmla="*/ 57 w 163"/>
                <a:gd name="T61" fmla="*/ 27 h 75"/>
                <a:gd name="T62" fmla="*/ 77 w 163"/>
                <a:gd name="T63" fmla="*/ 33 h 75"/>
                <a:gd name="T64" fmla="*/ 81 w 163"/>
                <a:gd name="T65" fmla="*/ 39 h 75"/>
                <a:gd name="T66" fmla="*/ 77 w 163"/>
                <a:gd name="T67" fmla="*/ 39 h 75"/>
                <a:gd name="T68" fmla="*/ 71 w 163"/>
                <a:gd name="T69" fmla="*/ 25 h 75"/>
                <a:gd name="T70" fmla="*/ 27 w 163"/>
                <a:gd name="T71" fmla="*/ 20 h 75"/>
                <a:gd name="T72" fmla="*/ 32 w 163"/>
                <a:gd name="T73" fmla="*/ 28 h 75"/>
                <a:gd name="T74" fmla="*/ 29 w 163"/>
                <a:gd name="T75" fmla="*/ 27 h 75"/>
                <a:gd name="T76" fmla="*/ 22 w 163"/>
                <a:gd name="T77" fmla="*/ 25 h 75"/>
                <a:gd name="T78" fmla="*/ 27 w 163"/>
                <a:gd name="T79" fmla="*/ 20 h 75"/>
                <a:gd name="T80" fmla="*/ 13 w 163"/>
                <a:gd name="T81" fmla="*/ 20 h 75"/>
                <a:gd name="T82" fmla="*/ 22 w 163"/>
                <a:gd name="T83" fmla="*/ 20 h 75"/>
                <a:gd name="T84" fmla="*/ 19 w 163"/>
                <a:gd name="T85" fmla="*/ 19 h 75"/>
                <a:gd name="T86" fmla="*/ 16 w 163"/>
                <a:gd name="T87" fmla="*/ 17 h 75"/>
                <a:gd name="T88" fmla="*/ 14 w 163"/>
                <a:gd name="T89" fmla="*/ 19 h 75"/>
                <a:gd name="T90" fmla="*/ 44 w 163"/>
                <a:gd name="T91" fmla="*/ 14 h 75"/>
                <a:gd name="T92" fmla="*/ 52 w 163"/>
                <a:gd name="T93" fmla="*/ 20 h 75"/>
                <a:gd name="T94" fmla="*/ 62 w 163"/>
                <a:gd name="T95" fmla="*/ 28 h 75"/>
                <a:gd name="T96" fmla="*/ 52 w 163"/>
                <a:gd name="T97" fmla="*/ 23 h 75"/>
                <a:gd name="T98" fmla="*/ 44 w 163"/>
                <a:gd name="T99" fmla="*/ 17 h 75"/>
                <a:gd name="T100" fmla="*/ 3 w 163"/>
                <a:gd name="T101" fmla="*/ 6 h 75"/>
                <a:gd name="T102" fmla="*/ 11 w 163"/>
                <a:gd name="T103" fmla="*/ 0 h 75"/>
                <a:gd name="T104" fmla="*/ 22 w 163"/>
                <a:gd name="T105" fmla="*/ 8 h 75"/>
                <a:gd name="T106" fmla="*/ 25 w 163"/>
                <a:gd name="T107" fmla="*/ 12 h 75"/>
                <a:gd name="T108" fmla="*/ 18 w 163"/>
                <a:gd name="T109" fmla="*/ 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63" h="75">
                  <a:moveTo>
                    <a:pt x="161" y="72"/>
                  </a:moveTo>
                  <a:lnTo>
                    <a:pt x="161" y="72"/>
                  </a:lnTo>
                  <a:lnTo>
                    <a:pt x="163" y="72"/>
                  </a:lnTo>
                  <a:lnTo>
                    <a:pt x="163" y="74"/>
                  </a:lnTo>
                  <a:lnTo>
                    <a:pt x="161" y="74"/>
                  </a:lnTo>
                  <a:lnTo>
                    <a:pt x="161" y="74"/>
                  </a:lnTo>
                  <a:lnTo>
                    <a:pt x="159" y="72"/>
                  </a:lnTo>
                  <a:lnTo>
                    <a:pt x="161" y="72"/>
                  </a:lnTo>
                  <a:close/>
                  <a:moveTo>
                    <a:pt x="63" y="71"/>
                  </a:moveTo>
                  <a:lnTo>
                    <a:pt x="63" y="71"/>
                  </a:lnTo>
                  <a:lnTo>
                    <a:pt x="70" y="74"/>
                  </a:lnTo>
                  <a:lnTo>
                    <a:pt x="71" y="75"/>
                  </a:lnTo>
                  <a:lnTo>
                    <a:pt x="71" y="75"/>
                  </a:lnTo>
                  <a:lnTo>
                    <a:pt x="70" y="75"/>
                  </a:lnTo>
                  <a:lnTo>
                    <a:pt x="70" y="75"/>
                  </a:lnTo>
                  <a:lnTo>
                    <a:pt x="68" y="75"/>
                  </a:lnTo>
                  <a:lnTo>
                    <a:pt x="68" y="74"/>
                  </a:lnTo>
                  <a:lnTo>
                    <a:pt x="66" y="74"/>
                  </a:lnTo>
                  <a:lnTo>
                    <a:pt x="65" y="74"/>
                  </a:lnTo>
                  <a:lnTo>
                    <a:pt x="65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2" y="72"/>
                  </a:lnTo>
                  <a:lnTo>
                    <a:pt x="62" y="71"/>
                  </a:lnTo>
                  <a:lnTo>
                    <a:pt x="63" y="71"/>
                  </a:lnTo>
                  <a:close/>
                  <a:moveTo>
                    <a:pt x="150" y="60"/>
                  </a:move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1"/>
                  </a:lnTo>
                  <a:lnTo>
                    <a:pt x="150" y="61"/>
                  </a:lnTo>
                  <a:lnTo>
                    <a:pt x="148" y="61"/>
                  </a:lnTo>
                  <a:lnTo>
                    <a:pt x="148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1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7" y="60"/>
                  </a:lnTo>
                  <a:lnTo>
                    <a:pt x="148" y="60"/>
                  </a:lnTo>
                  <a:lnTo>
                    <a:pt x="150" y="60"/>
                  </a:lnTo>
                  <a:close/>
                  <a:moveTo>
                    <a:pt x="82" y="52"/>
                  </a:moveTo>
                  <a:lnTo>
                    <a:pt x="82" y="52"/>
                  </a:lnTo>
                  <a:lnTo>
                    <a:pt x="84" y="53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7" y="55"/>
                  </a:lnTo>
                  <a:lnTo>
                    <a:pt x="89" y="56"/>
                  </a:lnTo>
                  <a:lnTo>
                    <a:pt x="90" y="55"/>
                  </a:lnTo>
                  <a:lnTo>
                    <a:pt x="92" y="56"/>
                  </a:lnTo>
                  <a:lnTo>
                    <a:pt x="93" y="56"/>
                  </a:lnTo>
                  <a:lnTo>
                    <a:pt x="93" y="56"/>
                  </a:lnTo>
                  <a:lnTo>
                    <a:pt x="96" y="60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6" y="61"/>
                  </a:lnTo>
                  <a:lnTo>
                    <a:pt x="95" y="61"/>
                  </a:lnTo>
                  <a:lnTo>
                    <a:pt x="93" y="61"/>
                  </a:lnTo>
                  <a:lnTo>
                    <a:pt x="92" y="61"/>
                  </a:lnTo>
                  <a:lnTo>
                    <a:pt x="90" y="60"/>
                  </a:lnTo>
                  <a:lnTo>
                    <a:pt x="89" y="60"/>
                  </a:lnTo>
                  <a:lnTo>
                    <a:pt x="85" y="58"/>
                  </a:lnTo>
                  <a:lnTo>
                    <a:pt x="85" y="56"/>
                  </a:lnTo>
                  <a:lnTo>
                    <a:pt x="84" y="56"/>
                  </a:lnTo>
                  <a:lnTo>
                    <a:pt x="84" y="55"/>
                  </a:lnTo>
                  <a:lnTo>
                    <a:pt x="82" y="53"/>
                  </a:lnTo>
                  <a:lnTo>
                    <a:pt x="81" y="53"/>
                  </a:lnTo>
                  <a:lnTo>
                    <a:pt x="81" y="53"/>
                  </a:lnTo>
                  <a:lnTo>
                    <a:pt x="82" y="52"/>
                  </a:lnTo>
                  <a:close/>
                  <a:moveTo>
                    <a:pt x="82" y="39"/>
                  </a:moveTo>
                  <a:lnTo>
                    <a:pt x="84" y="41"/>
                  </a:lnTo>
                  <a:lnTo>
                    <a:pt x="85" y="44"/>
                  </a:lnTo>
                  <a:lnTo>
                    <a:pt x="85" y="45"/>
                  </a:lnTo>
                  <a:lnTo>
                    <a:pt x="85" y="45"/>
                  </a:lnTo>
                  <a:lnTo>
                    <a:pt x="84" y="45"/>
                  </a:lnTo>
                  <a:lnTo>
                    <a:pt x="84" y="45"/>
                  </a:lnTo>
                  <a:lnTo>
                    <a:pt x="84" y="44"/>
                  </a:lnTo>
                  <a:lnTo>
                    <a:pt x="84" y="44"/>
                  </a:lnTo>
                  <a:lnTo>
                    <a:pt x="84" y="42"/>
                  </a:lnTo>
                  <a:lnTo>
                    <a:pt x="82" y="41"/>
                  </a:lnTo>
                  <a:lnTo>
                    <a:pt x="82" y="39"/>
                  </a:lnTo>
                  <a:close/>
                  <a:moveTo>
                    <a:pt x="59" y="39"/>
                  </a:moveTo>
                  <a:lnTo>
                    <a:pt x="59" y="39"/>
                  </a:lnTo>
                  <a:lnTo>
                    <a:pt x="62" y="41"/>
                  </a:lnTo>
                  <a:lnTo>
                    <a:pt x="63" y="41"/>
                  </a:lnTo>
                  <a:lnTo>
                    <a:pt x="68" y="41"/>
                  </a:lnTo>
                  <a:lnTo>
                    <a:pt x="70" y="42"/>
                  </a:lnTo>
                  <a:lnTo>
                    <a:pt x="71" y="44"/>
                  </a:lnTo>
                  <a:lnTo>
                    <a:pt x="73" y="4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9"/>
                  </a:lnTo>
                  <a:lnTo>
                    <a:pt x="73" y="49"/>
                  </a:lnTo>
                  <a:lnTo>
                    <a:pt x="70" y="47"/>
                  </a:lnTo>
                  <a:lnTo>
                    <a:pt x="68" y="47"/>
                  </a:lnTo>
                  <a:lnTo>
                    <a:pt x="63" y="47"/>
                  </a:lnTo>
                  <a:lnTo>
                    <a:pt x="60" y="47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9" y="44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39"/>
                  </a:lnTo>
                  <a:lnTo>
                    <a:pt x="57" y="39"/>
                  </a:lnTo>
                  <a:lnTo>
                    <a:pt x="59" y="39"/>
                  </a:lnTo>
                  <a:close/>
                  <a:moveTo>
                    <a:pt x="65" y="34"/>
                  </a:moveTo>
                  <a:lnTo>
                    <a:pt x="66" y="34"/>
                  </a:lnTo>
                  <a:lnTo>
                    <a:pt x="66" y="34"/>
                  </a:lnTo>
                  <a:lnTo>
                    <a:pt x="68" y="36"/>
                  </a:lnTo>
                  <a:lnTo>
                    <a:pt x="68" y="38"/>
                  </a:lnTo>
                  <a:lnTo>
                    <a:pt x="68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5" y="36"/>
                  </a:lnTo>
                  <a:lnTo>
                    <a:pt x="65" y="36"/>
                  </a:lnTo>
                  <a:lnTo>
                    <a:pt x="63" y="36"/>
                  </a:lnTo>
                  <a:lnTo>
                    <a:pt x="65" y="34"/>
                  </a:lnTo>
                  <a:close/>
                  <a:moveTo>
                    <a:pt x="51" y="34"/>
                  </a:moveTo>
                  <a:lnTo>
                    <a:pt x="51" y="34"/>
                  </a:lnTo>
                  <a:lnTo>
                    <a:pt x="51" y="3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51" y="36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49" y="34"/>
                  </a:lnTo>
                  <a:lnTo>
                    <a:pt x="51" y="34"/>
                  </a:lnTo>
                  <a:close/>
                  <a:moveTo>
                    <a:pt x="27" y="30"/>
                  </a:moveTo>
                  <a:lnTo>
                    <a:pt x="27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9" y="31"/>
                  </a:lnTo>
                  <a:lnTo>
                    <a:pt x="27" y="31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7" y="30"/>
                  </a:lnTo>
                  <a:close/>
                  <a:moveTo>
                    <a:pt x="36" y="30"/>
                  </a:moveTo>
                  <a:lnTo>
                    <a:pt x="36" y="31"/>
                  </a:lnTo>
                  <a:lnTo>
                    <a:pt x="38" y="31"/>
                  </a:lnTo>
                  <a:lnTo>
                    <a:pt x="36" y="33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close/>
                  <a:moveTo>
                    <a:pt x="33" y="28"/>
                  </a:moveTo>
                  <a:lnTo>
                    <a:pt x="35" y="28"/>
                  </a:lnTo>
                  <a:lnTo>
                    <a:pt x="35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3" y="28"/>
                  </a:lnTo>
                  <a:close/>
                  <a:moveTo>
                    <a:pt x="25" y="27"/>
                  </a:moveTo>
                  <a:lnTo>
                    <a:pt x="25" y="27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4" y="30"/>
                  </a:lnTo>
                  <a:lnTo>
                    <a:pt x="25" y="31"/>
                  </a:lnTo>
                  <a:lnTo>
                    <a:pt x="25" y="31"/>
                  </a:lnTo>
                  <a:lnTo>
                    <a:pt x="24" y="30"/>
                  </a:lnTo>
                  <a:lnTo>
                    <a:pt x="22" y="28"/>
                  </a:lnTo>
                  <a:lnTo>
                    <a:pt x="22" y="28"/>
                  </a:lnTo>
                  <a:lnTo>
                    <a:pt x="24" y="27"/>
                  </a:lnTo>
                  <a:lnTo>
                    <a:pt x="25" y="27"/>
                  </a:lnTo>
                  <a:close/>
                  <a:moveTo>
                    <a:pt x="57" y="27"/>
                  </a:moveTo>
                  <a:lnTo>
                    <a:pt x="57" y="27"/>
                  </a:lnTo>
                  <a:lnTo>
                    <a:pt x="57" y="27"/>
                  </a:lnTo>
                  <a:lnTo>
                    <a:pt x="59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close/>
                  <a:moveTo>
                    <a:pt x="73" y="25"/>
                  </a:moveTo>
                  <a:lnTo>
                    <a:pt x="77" y="30"/>
                  </a:lnTo>
                  <a:lnTo>
                    <a:pt x="77" y="30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7" y="33"/>
                  </a:lnTo>
                  <a:lnTo>
                    <a:pt x="77" y="33"/>
                  </a:lnTo>
                  <a:lnTo>
                    <a:pt x="79" y="34"/>
                  </a:lnTo>
                  <a:lnTo>
                    <a:pt x="81" y="36"/>
                  </a:lnTo>
                  <a:lnTo>
                    <a:pt x="81" y="36"/>
                  </a:lnTo>
                  <a:lnTo>
                    <a:pt x="81" y="38"/>
                  </a:lnTo>
                  <a:lnTo>
                    <a:pt x="81" y="39"/>
                  </a:lnTo>
                  <a:lnTo>
                    <a:pt x="82" y="42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2" y="44"/>
                  </a:lnTo>
                  <a:lnTo>
                    <a:pt x="81" y="41"/>
                  </a:lnTo>
                  <a:lnTo>
                    <a:pt x="77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4" y="34"/>
                  </a:lnTo>
                  <a:lnTo>
                    <a:pt x="73" y="30"/>
                  </a:lnTo>
                  <a:lnTo>
                    <a:pt x="73" y="28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lnTo>
                    <a:pt x="73" y="25"/>
                  </a:lnTo>
                  <a:close/>
                  <a:moveTo>
                    <a:pt x="27" y="20"/>
                  </a:moveTo>
                  <a:lnTo>
                    <a:pt x="29" y="20"/>
                  </a:lnTo>
                  <a:lnTo>
                    <a:pt x="29" y="23"/>
                  </a:lnTo>
                  <a:lnTo>
                    <a:pt x="29" y="23"/>
                  </a:lnTo>
                  <a:lnTo>
                    <a:pt x="30" y="23"/>
                  </a:lnTo>
                  <a:lnTo>
                    <a:pt x="32" y="25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28"/>
                  </a:lnTo>
                  <a:lnTo>
                    <a:pt x="32" y="30"/>
                  </a:lnTo>
                  <a:lnTo>
                    <a:pt x="30" y="28"/>
                  </a:lnTo>
                  <a:lnTo>
                    <a:pt x="29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4" y="22"/>
                  </a:lnTo>
                  <a:lnTo>
                    <a:pt x="25" y="20"/>
                  </a:lnTo>
                  <a:lnTo>
                    <a:pt x="27" y="20"/>
                  </a:lnTo>
                  <a:close/>
                  <a:moveTo>
                    <a:pt x="13" y="20"/>
                  </a:moveTo>
                  <a:lnTo>
                    <a:pt x="14" y="22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2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20"/>
                  </a:lnTo>
                  <a:close/>
                  <a:moveTo>
                    <a:pt x="21" y="19"/>
                  </a:moveTo>
                  <a:lnTo>
                    <a:pt x="21" y="19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0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9"/>
                  </a:lnTo>
                  <a:close/>
                  <a:moveTo>
                    <a:pt x="13" y="14"/>
                  </a:moveTo>
                  <a:lnTo>
                    <a:pt x="14" y="16"/>
                  </a:lnTo>
                  <a:lnTo>
                    <a:pt x="16" y="16"/>
                  </a:lnTo>
                  <a:lnTo>
                    <a:pt x="16" y="17"/>
                  </a:lnTo>
                  <a:lnTo>
                    <a:pt x="16" y="17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9"/>
                  </a:lnTo>
                  <a:lnTo>
                    <a:pt x="14" y="17"/>
                  </a:lnTo>
                  <a:lnTo>
                    <a:pt x="13" y="16"/>
                  </a:lnTo>
                  <a:lnTo>
                    <a:pt x="13" y="16"/>
                  </a:lnTo>
                  <a:lnTo>
                    <a:pt x="13" y="14"/>
                  </a:lnTo>
                  <a:close/>
                  <a:moveTo>
                    <a:pt x="40" y="14"/>
                  </a:moveTo>
                  <a:lnTo>
                    <a:pt x="44" y="14"/>
                  </a:lnTo>
                  <a:lnTo>
                    <a:pt x="46" y="17"/>
                  </a:lnTo>
                  <a:lnTo>
                    <a:pt x="48" y="17"/>
                  </a:lnTo>
                  <a:lnTo>
                    <a:pt x="49" y="19"/>
                  </a:lnTo>
                  <a:lnTo>
                    <a:pt x="49" y="19"/>
                  </a:lnTo>
                  <a:lnTo>
                    <a:pt x="51" y="19"/>
                  </a:lnTo>
                  <a:lnTo>
                    <a:pt x="52" y="20"/>
                  </a:lnTo>
                  <a:lnTo>
                    <a:pt x="54" y="20"/>
                  </a:lnTo>
                  <a:lnTo>
                    <a:pt x="54" y="20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2" y="28"/>
                  </a:lnTo>
                  <a:lnTo>
                    <a:pt x="62" y="28"/>
                  </a:lnTo>
                  <a:lnTo>
                    <a:pt x="59" y="27"/>
                  </a:lnTo>
                  <a:lnTo>
                    <a:pt x="57" y="25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49" y="22"/>
                  </a:lnTo>
                  <a:lnTo>
                    <a:pt x="48" y="20"/>
                  </a:lnTo>
                  <a:lnTo>
                    <a:pt x="46" y="20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44" y="17"/>
                  </a:lnTo>
                  <a:lnTo>
                    <a:pt x="43" y="17"/>
                  </a:lnTo>
                  <a:lnTo>
                    <a:pt x="41" y="16"/>
                  </a:lnTo>
                  <a:lnTo>
                    <a:pt x="41" y="14"/>
                  </a:lnTo>
                  <a:lnTo>
                    <a:pt x="40" y="14"/>
                  </a:lnTo>
                  <a:close/>
                  <a:moveTo>
                    <a:pt x="2" y="6"/>
                  </a:moveTo>
                  <a:lnTo>
                    <a:pt x="3" y="6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close/>
                  <a:moveTo>
                    <a:pt x="11" y="0"/>
                  </a:moveTo>
                  <a:lnTo>
                    <a:pt x="13" y="1"/>
                  </a:lnTo>
                  <a:lnTo>
                    <a:pt x="16" y="3"/>
                  </a:lnTo>
                  <a:lnTo>
                    <a:pt x="19" y="5"/>
                  </a:lnTo>
                  <a:lnTo>
                    <a:pt x="21" y="6"/>
                  </a:lnTo>
                  <a:lnTo>
                    <a:pt x="21" y="8"/>
                  </a:lnTo>
                  <a:lnTo>
                    <a:pt x="22" y="8"/>
                  </a:lnTo>
                  <a:lnTo>
                    <a:pt x="24" y="9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5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8" y="9"/>
                  </a:lnTo>
                  <a:lnTo>
                    <a:pt x="14" y="5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6" name="Freeform 62">
              <a:extLst>
                <a:ext uri="{FF2B5EF4-FFF2-40B4-BE49-F238E27FC236}">
                  <a16:creationId xmlns:a16="http://schemas.microsoft.com/office/drawing/2014/main" id="{B97AFA9E-F531-3422-A155-7ACA9B8DED4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39605" y="3486144"/>
              <a:ext cx="592563" cy="469763"/>
            </a:xfrm>
            <a:custGeom>
              <a:avLst/>
              <a:gdLst>
                <a:gd name="T0" fmla="*/ 107 w 304"/>
                <a:gd name="T1" fmla="*/ 235 h 241"/>
                <a:gd name="T2" fmla="*/ 109 w 304"/>
                <a:gd name="T3" fmla="*/ 238 h 241"/>
                <a:gd name="T4" fmla="*/ 104 w 304"/>
                <a:gd name="T5" fmla="*/ 235 h 241"/>
                <a:gd name="T6" fmla="*/ 28 w 304"/>
                <a:gd name="T7" fmla="*/ 101 h 241"/>
                <a:gd name="T8" fmla="*/ 31 w 304"/>
                <a:gd name="T9" fmla="*/ 104 h 241"/>
                <a:gd name="T10" fmla="*/ 28 w 304"/>
                <a:gd name="T11" fmla="*/ 99 h 241"/>
                <a:gd name="T12" fmla="*/ 66 w 304"/>
                <a:gd name="T13" fmla="*/ 0 h 241"/>
                <a:gd name="T14" fmla="*/ 93 w 304"/>
                <a:gd name="T15" fmla="*/ 8 h 241"/>
                <a:gd name="T16" fmla="*/ 120 w 304"/>
                <a:gd name="T17" fmla="*/ 25 h 241"/>
                <a:gd name="T18" fmla="*/ 147 w 304"/>
                <a:gd name="T19" fmla="*/ 46 h 241"/>
                <a:gd name="T20" fmla="*/ 180 w 304"/>
                <a:gd name="T21" fmla="*/ 49 h 241"/>
                <a:gd name="T22" fmla="*/ 192 w 304"/>
                <a:gd name="T23" fmla="*/ 57 h 241"/>
                <a:gd name="T24" fmla="*/ 205 w 304"/>
                <a:gd name="T25" fmla="*/ 66 h 241"/>
                <a:gd name="T26" fmla="*/ 210 w 304"/>
                <a:gd name="T27" fmla="*/ 72 h 241"/>
                <a:gd name="T28" fmla="*/ 222 w 304"/>
                <a:gd name="T29" fmla="*/ 83 h 241"/>
                <a:gd name="T30" fmla="*/ 222 w 304"/>
                <a:gd name="T31" fmla="*/ 88 h 241"/>
                <a:gd name="T32" fmla="*/ 224 w 304"/>
                <a:gd name="T33" fmla="*/ 94 h 241"/>
                <a:gd name="T34" fmla="*/ 229 w 304"/>
                <a:gd name="T35" fmla="*/ 104 h 241"/>
                <a:gd name="T36" fmla="*/ 236 w 304"/>
                <a:gd name="T37" fmla="*/ 116 h 241"/>
                <a:gd name="T38" fmla="*/ 243 w 304"/>
                <a:gd name="T39" fmla="*/ 118 h 241"/>
                <a:gd name="T40" fmla="*/ 246 w 304"/>
                <a:gd name="T41" fmla="*/ 121 h 241"/>
                <a:gd name="T42" fmla="*/ 249 w 304"/>
                <a:gd name="T43" fmla="*/ 129 h 241"/>
                <a:gd name="T44" fmla="*/ 254 w 304"/>
                <a:gd name="T45" fmla="*/ 135 h 241"/>
                <a:gd name="T46" fmla="*/ 260 w 304"/>
                <a:gd name="T47" fmla="*/ 142 h 241"/>
                <a:gd name="T48" fmla="*/ 271 w 304"/>
                <a:gd name="T49" fmla="*/ 143 h 241"/>
                <a:gd name="T50" fmla="*/ 292 w 304"/>
                <a:gd name="T51" fmla="*/ 146 h 241"/>
                <a:gd name="T52" fmla="*/ 298 w 304"/>
                <a:gd name="T53" fmla="*/ 148 h 241"/>
                <a:gd name="T54" fmla="*/ 303 w 304"/>
                <a:gd name="T55" fmla="*/ 159 h 241"/>
                <a:gd name="T56" fmla="*/ 300 w 304"/>
                <a:gd name="T57" fmla="*/ 172 h 241"/>
                <a:gd name="T58" fmla="*/ 296 w 304"/>
                <a:gd name="T59" fmla="*/ 183 h 241"/>
                <a:gd name="T60" fmla="*/ 284 w 304"/>
                <a:gd name="T61" fmla="*/ 191 h 241"/>
                <a:gd name="T62" fmla="*/ 265 w 304"/>
                <a:gd name="T63" fmla="*/ 197 h 241"/>
                <a:gd name="T64" fmla="*/ 247 w 304"/>
                <a:gd name="T65" fmla="*/ 202 h 241"/>
                <a:gd name="T66" fmla="*/ 219 w 304"/>
                <a:gd name="T67" fmla="*/ 206 h 241"/>
                <a:gd name="T68" fmla="*/ 195 w 304"/>
                <a:gd name="T69" fmla="*/ 214 h 241"/>
                <a:gd name="T70" fmla="*/ 186 w 304"/>
                <a:gd name="T71" fmla="*/ 230 h 241"/>
                <a:gd name="T72" fmla="*/ 175 w 304"/>
                <a:gd name="T73" fmla="*/ 227 h 241"/>
                <a:gd name="T74" fmla="*/ 156 w 304"/>
                <a:gd name="T75" fmla="*/ 227 h 241"/>
                <a:gd name="T76" fmla="*/ 140 w 304"/>
                <a:gd name="T77" fmla="*/ 225 h 241"/>
                <a:gd name="T78" fmla="*/ 132 w 304"/>
                <a:gd name="T79" fmla="*/ 227 h 241"/>
                <a:gd name="T80" fmla="*/ 126 w 304"/>
                <a:gd name="T81" fmla="*/ 224 h 241"/>
                <a:gd name="T82" fmla="*/ 123 w 304"/>
                <a:gd name="T83" fmla="*/ 230 h 241"/>
                <a:gd name="T84" fmla="*/ 123 w 304"/>
                <a:gd name="T85" fmla="*/ 236 h 241"/>
                <a:gd name="T86" fmla="*/ 117 w 304"/>
                <a:gd name="T87" fmla="*/ 236 h 241"/>
                <a:gd name="T88" fmla="*/ 112 w 304"/>
                <a:gd name="T89" fmla="*/ 227 h 241"/>
                <a:gd name="T90" fmla="*/ 96 w 304"/>
                <a:gd name="T91" fmla="*/ 206 h 241"/>
                <a:gd name="T92" fmla="*/ 90 w 304"/>
                <a:gd name="T93" fmla="*/ 192 h 241"/>
                <a:gd name="T94" fmla="*/ 74 w 304"/>
                <a:gd name="T95" fmla="*/ 181 h 241"/>
                <a:gd name="T96" fmla="*/ 65 w 304"/>
                <a:gd name="T97" fmla="*/ 162 h 241"/>
                <a:gd name="T98" fmla="*/ 65 w 304"/>
                <a:gd name="T99" fmla="*/ 148 h 241"/>
                <a:gd name="T100" fmla="*/ 60 w 304"/>
                <a:gd name="T101" fmla="*/ 140 h 241"/>
                <a:gd name="T102" fmla="*/ 49 w 304"/>
                <a:gd name="T103" fmla="*/ 124 h 241"/>
                <a:gd name="T104" fmla="*/ 39 w 304"/>
                <a:gd name="T105" fmla="*/ 116 h 241"/>
                <a:gd name="T106" fmla="*/ 33 w 304"/>
                <a:gd name="T107" fmla="*/ 101 h 241"/>
                <a:gd name="T108" fmla="*/ 22 w 304"/>
                <a:gd name="T109" fmla="*/ 83 h 241"/>
                <a:gd name="T110" fmla="*/ 6 w 304"/>
                <a:gd name="T111" fmla="*/ 63 h 241"/>
                <a:gd name="T112" fmla="*/ 3 w 304"/>
                <a:gd name="T113" fmla="*/ 53 h 241"/>
                <a:gd name="T114" fmla="*/ 20 w 304"/>
                <a:gd name="T115" fmla="*/ 46 h 241"/>
                <a:gd name="T116" fmla="*/ 38 w 304"/>
                <a:gd name="T117" fmla="*/ 35 h 241"/>
                <a:gd name="T118" fmla="*/ 47 w 304"/>
                <a:gd name="T119" fmla="*/ 27 h 241"/>
                <a:gd name="T120" fmla="*/ 35 w 304"/>
                <a:gd name="T121" fmla="*/ 9 h 241"/>
                <a:gd name="T122" fmla="*/ 63 w 304"/>
                <a:gd name="T123" fmla="*/ 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4" h="241">
                  <a:moveTo>
                    <a:pt x="106" y="231"/>
                  </a:moveTo>
                  <a:lnTo>
                    <a:pt x="106" y="231"/>
                  </a:lnTo>
                  <a:lnTo>
                    <a:pt x="106" y="231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6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7" y="235"/>
                  </a:lnTo>
                  <a:lnTo>
                    <a:pt x="109" y="235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8"/>
                  </a:lnTo>
                  <a:lnTo>
                    <a:pt x="109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4" y="235"/>
                  </a:lnTo>
                  <a:lnTo>
                    <a:pt x="104" y="233"/>
                  </a:lnTo>
                  <a:lnTo>
                    <a:pt x="104" y="233"/>
                  </a:lnTo>
                  <a:lnTo>
                    <a:pt x="106" y="233"/>
                  </a:lnTo>
                  <a:lnTo>
                    <a:pt x="106" y="231"/>
                  </a:lnTo>
                  <a:lnTo>
                    <a:pt x="106" y="231"/>
                  </a:lnTo>
                  <a:close/>
                  <a:moveTo>
                    <a:pt x="28" y="101"/>
                  </a:moveTo>
                  <a:lnTo>
                    <a:pt x="28" y="101"/>
                  </a:lnTo>
                  <a:lnTo>
                    <a:pt x="28" y="101"/>
                  </a:lnTo>
                  <a:lnTo>
                    <a:pt x="31" y="102"/>
                  </a:lnTo>
                  <a:lnTo>
                    <a:pt x="33" y="104"/>
                  </a:lnTo>
                  <a:lnTo>
                    <a:pt x="35" y="104"/>
                  </a:lnTo>
                  <a:lnTo>
                    <a:pt x="33" y="105"/>
                  </a:lnTo>
                  <a:lnTo>
                    <a:pt x="33" y="105"/>
                  </a:lnTo>
                  <a:lnTo>
                    <a:pt x="31" y="104"/>
                  </a:lnTo>
                  <a:lnTo>
                    <a:pt x="31" y="104"/>
                  </a:lnTo>
                  <a:lnTo>
                    <a:pt x="30" y="102"/>
                  </a:lnTo>
                  <a:lnTo>
                    <a:pt x="28" y="102"/>
                  </a:lnTo>
                  <a:lnTo>
                    <a:pt x="27" y="101"/>
                  </a:lnTo>
                  <a:lnTo>
                    <a:pt x="28" y="101"/>
                  </a:lnTo>
                  <a:close/>
                  <a:moveTo>
                    <a:pt x="28" y="98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101"/>
                  </a:lnTo>
                  <a:lnTo>
                    <a:pt x="28" y="101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8"/>
                  </a:lnTo>
                  <a:close/>
                  <a:moveTo>
                    <a:pt x="66" y="0"/>
                  </a:moveTo>
                  <a:lnTo>
                    <a:pt x="69" y="0"/>
                  </a:lnTo>
                  <a:lnTo>
                    <a:pt x="74" y="1"/>
                  </a:lnTo>
                  <a:lnTo>
                    <a:pt x="79" y="1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90" y="6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101" y="12"/>
                  </a:lnTo>
                  <a:lnTo>
                    <a:pt x="104" y="14"/>
                  </a:lnTo>
                  <a:lnTo>
                    <a:pt x="109" y="16"/>
                  </a:lnTo>
                  <a:lnTo>
                    <a:pt x="110" y="19"/>
                  </a:lnTo>
                  <a:lnTo>
                    <a:pt x="115" y="22"/>
                  </a:lnTo>
                  <a:lnTo>
                    <a:pt x="120" y="25"/>
                  </a:lnTo>
                  <a:lnTo>
                    <a:pt x="123" y="28"/>
                  </a:lnTo>
                  <a:lnTo>
                    <a:pt x="128" y="31"/>
                  </a:lnTo>
                  <a:lnTo>
                    <a:pt x="132" y="36"/>
                  </a:lnTo>
                  <a:lnTo>
                    <a:pt x="137" y="39"/>
                  </a:lnTo>
                  <a:lnTo>
                    <a:pt x="140" y="42"/>
                  </a:lnTo>
                  <a:lnTo>
                    <a:pt x="147" y="46"/>
                  </a:lnTo>
                  <a:lnTo>
                    <a:pt x="147" y="46"/>
                  </a:lnTo>
                  <a:lnTo>
                    <a:pt x="151" y="47"/>
                  </a:lnTo>
                  <a:lnTo>
                    <a:pt x="158" y="47"/>
                  </a:lnTo>
                  <a:lnTo>
                    <a:pt x="164" y="47"/>
                  </a:lnTo>
                  <a:lnTo>
                    <a:pt x="170" y="49"/>
                  </a:lnTo>
                  <a:lnTo>
                    <a:pt x="172" y="47"/>
                  </a:lnTo>
                  <a:lnTo>
                    <a:pt x="175" y="49"/>
                  </a:lnTo>
                  <a:lnTo>
                    <a:pt x="180" y="49"/>
                  </a:lnTo>
                  <a:lnTo>
                    <a:pt x="181" y="49"/>
                  </a:lnTo>
                  <a:lnTo>
                    <a:pt x="186" y="49"/>
                  </a:lnTo>
                  <a:lnTo>
                    <a:pt x="186" y="52"/>
                  </a:lnTo>
                  <a:lnTo>
                    <a:pt x="188" y="53"/>
                  </a:lnTo>
                  <a:lnTo>
                    <a:pt x="188" y="55"/>
                  </a:lnTo>
                  <a:lnTo>
                    <a:pt x="189" y="57"/>
                  </a:lnTo>
                  <a:lnTo>
                    <a:pt x="192" y="57"/>
                  </a:lnTo>
                  <a:lnTo>
                    <a:pt x="194" y="57"/>
                  </a:lnTo>
                  <a:lnTo>
                    <a:pt x="197" y="57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2" y="60"/>
                  </a:lnTo>
                  <a:lnTo>
                    <a:pt x="203" y="63"/>
                  </a:lnTo>
                  <a:lnTo>
                    <a:pt x="205" y="66"/>
                  </a:lnTo>
                  <a:lnTo>
                    <a:pt x="205" y="66"/>
                  </a:lnTo>
                  <a:lnTo>
                    <a:pt x="205" y="68"/>
                  </a:lnTo>
                  <a:lnTo>
                    <a:pt x="205" y="68"/>
                  </a:lnTo>
                  <a:lnTo>
                    <a:pt x="205" y="69"/>
                  </a:lnTo>
                  <a:lnTo>
                    <a:pt x="206" y="71"/>
                  </a:lnTo>
                  <a:lnTo>
                    <a:pt x="210" y="72"/>
                  </a:lnTo>
                  <a:lnTo>
                    <a:pt x="210" y="72"/>
                  </a:lnTo>
                  <a:lnTo>
                    <a:pt x="211" y="72"/>
                  </a:lnTo>
                  <a:lnTo>
                    <a:pt x="211" y="74"/>
                  </a:lnTo>
                  <a:lnTo>
                    <a:pt x="213" y="75"/>
                  </a:lnTo>
                  <a:lnTo>
                    <a:pt x="214" y="77"/>
                  </a:lnTo>
                  <a:lnTo>
                    <a:pt x="216" y="77"/>
                  </a:lnTo>
                  <a:lnTo>
                    <a:pt x="219" y="80"/>
                  </a:lnTo>
                  <a:lnTo>
                    <a:pt x="222" y="83"/>
                  </a:lnTo>
                  <a:lnTo>
                    <a:pt x="225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2" y="85"/>
                  </a:lnTo>
                  <a:lnTo>
                    <a:pt x="222" y="85"/>
                  </a:lnTo>
                  <a:lnTo>
                    <a:pt x="222" y="87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1"/>
                  </a:lnTo>
                  <a:lnTo>
                    <a:pt x="225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4" y="94"/>
                  </a:lnTo>
                  <a:lnTo>
                    <a:pt x="222" y="94"/>
                  </a:lnTo>
                  <a:lnTo>
                    <a:pt x="224" y="96"/>
                  </a:lnTo>
                  <a:lnTo>
                    <a:pt x="224" y="98"/>
                  </a:lnTo>
                  <a:lnTo>
                    <a:pt x="225" y="99"/>
                  </a:lnTo>
                  <a:lnTo>
                    <a:pt x="225" y="101"/>
                  </a:lnTo>
                  <a:lnTo>
                    <a:pt x="227" y="102"/>
                  </a:lnTo>
                  <a:lnTo>
                    <a:pt x="229" y="104"/>
                  </a:lnTo>
                  <a:lnTo>
                    <a:pt x="230" y="107"/>
                  </a:lnTo>
                  <a:lnTo>
                    <a:pt x="230" y="110"/>
                  </a:lnTo>
                  <a:lnTo>
                    <a:pt x="232" y="112"/>
                  </a:lnTo>
                  <a:lnTo>
                    <a:pt x="233" y="113"/>
                  </a:lnTo>
                  <a:lnTo>
                    <a:pt x="235" y="115"/>
                  </a:lnTo>
                  <a:lnTo>
                    <a:pt x="235" y="116"/>
                  </a:lnTo>
                  <a:lnTo>
                    <a:pt x="236" y="116"/>
                  </a:lnTo>
                  <a:lnTo>
                    <a:pt x="236" y="118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40" y="118"/>
                  </a:lnTo>
                  <a:lnTo>
                    <a:pt x="241" y="116"/>
                  </a:lnTo>
                  <a:lnTo>
                    <a:pt x="241" y="118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3" y="120"/>
                  </a:lnTo>
                  <a:lnTo>
                    <a:pt x="241" y="121"/>
                  </a:lnTo>
                  <a:lnTo>
                    <a:pt x="243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4"/>
                  </a:lnTo>
                  <a:lnTo>
                    <a:pt x="246" y="124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9"/>
                  </a:lnTo>
                  <a:lnTo>
                    <a:pt x="249" y="129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2" y="132"/>
                  </a:lnTo>
                  <a:lnTo>
                    <a:pt x="252" y="134"/>
                  </a:lnTo>
                  <a:lnTo>
                    <a:pt x="254" y="135"/>
                  </a:lnTo>
                  <a:lnTo>
                    <a:pt x="254" y="135"/>
                  </a:lnTo>
                  <a:lnTo>
                    <a:pt x="255" y="137"/>
                  </a:lnTo>
                  <a:lnTo>
                    <a:pt x="255" y="137"/>
                  </a:lnTo>
                  <a:lnTo>
                    <a:pt x="257" y="139"/>
                  </a:lnTo>
                  <a:lnTo>
                    <a:pt x="257" y="140"/>
                  </a:lnTo>
                  <a:lnTo>
                    <a:pt x="259" y="140"/>
                  </a:lnTo>
                  <a:lnTo>
                    <a:pt x="259" y="142"/>
                  </a:lnTo>
                  <a:lnTo>
                    <a:pt x="260" y="142"/>
                  </a:lnTo>
                  <a:lnTo>
                    <a:pt x="260" y="143"/>
                  </a:lnTo>
                  <a:lnTo>
                    <a:pt x="262" y="143"/>
                  </a:lnTo>
                  <a:lnTo>
                    <a:pt x="262" y="143"/>
                  </a:lnTo>
                  <a:lnTo>
                    <a:pt x="263" y="143"/>
                  </a:lnTo>
                  <a:lnTo>
                    <a:pt x="266" y="143"/>
                  </a:lnTo>
                  <a:lnTo>
                    <a:pt x="268" y="143"/>
                  </a:lnTo>
                  <a:lnTo>
                    <a:pt x="271" y="143"/>
                  </a:lnTo>
                  <a:lnTo>
                    <a:pt x="274" y="145"/>
                  </a:lnTo>
                  <a:lnTo>
                    <a:pt x="277" y="145"/>
                  </a:lnTo>
                  <a:lnTo>
                    <a:pt x="281" y="145"/>
                  </a:lnTo>
                  <a:lnTo>
                    <a:pt x="284" y="145"/>
                  </a:lnTo>
                  <a:lnTo>
                    <a:pt x="287" y="146"/>
                  </a:lnTo>
                  <a:lnTo>
                    <a:pt x="290" y="146"/>
                  </a:lnTo>
                  <a:lnTo>
                    <a:pt x="292" y="146"/>
                  </a:lnTo>
                  <a:lnTo>
                    <a:pt x="293" y="146"/>
                  </a:lnTo>
                  <a:lnTo>
                    <a:pt x="295" y="146"/>
                  </a:lnTo>
                  <a:lnTo>
                    <a:pt x="295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8" y="146"/>
                  </a:lnTo>
                  <a:lnTo>
                    <a:pt x="298" y="148"/>
                  </a:lnTo>
                  <a:lnTo>
                    <a:pt x="300" y="150"/>
                  </a:lnTo>
                  <a:lnTo>
                    <a:pt x="301" y="151"/>
                  </a:lnTo>
                  <a:lnTo>
                    <a:pt x="303" y="153"/>
                  </a:lnTo>
                  <a:lnTo>
                    <a:pt x="303" y="154"/>
                  </a:lnTo>
                  <a:lnTo>
                    <a:pt x="304" y="156"/>
                  </a:lnTo>
                  <a:lnTo>
                    <a:pt x="304" y="157"/>
                  </a:lnTo>
                  <a:lnTo>
                    <a:pt x="303" y="159"/>
                  </a:lnTo>
                  <a:lnTo>
                    <a:pt x="303" y="161"/>
                  </a:lnTo>
                  <a:lnTo>
                    <a:pt x="303" y="164"/>
                  </a:lnTo>
                  <a:lnTo>
                    <a:pt x="301" y="165"/>
                  </a:lnTo>
                  <a:lnTo>
                    <a:pt x="301" y="167"/>
                  </a:lnTo>
                  <a:lnTo>
                    <a:pt x="301" y="168"/>
                  </a:lnTo>
                  <a:lnTo>
                    <a:pt x="300" y="170"/>
                  </a:lnTo>
                  <a:lnTo>
                    <a:pt x="300" y="172"/>
                  </a:lnTo>
                  <a:lnTo>
                    <a:pt x="300" y="173"/>
                  </a:lnTo>
                  <a:lnTo>
                    <a:pt x="298" y="175"/>
                  </a:lnTo>
                  <a:lnTo>
                    <a:pt x="298" y="176"/>
                  </a:lnTo>
                  <a:lnTo>
                    <a:pt x="298" y="178"/>
                  </a:lnTo>
                  <a:lnTo>
                    <a:pt x="296" y="179"/>
                  </a:lnTo>
                  <a:lnTo>
                    <a:pt x="296" y="181"/>
                  </a:lnTo>
                  <a:lnTo>
                    <a:pt x="296" y="183"/>
                  </a:lnTo>
                  <a:lnTo>
                    <a:pt x="295" y="184"/>
                  </a:lnTo>
                  <a:lnTo>
                    <a:pt x="295" y="186"/>
                  </a:lnTo>
                  <a:lnTo>
                    <a:pt x="293" y="187"/>
                  </a:lnTo>
                  <a:lnTo>
                    <a:pt x="290" y="187"/>
                  </a:lnTo>
                  <a:lnTo>
                    <a:pt x="288" y="189"/>
                  </a:lnTo>
                  <a:lnTo>
                    <a:pt x="285" y="189"/>
                  </a:lnTo>
                  <a:lnTo>
                    <a:pt x="284" y="191"/>
                  </a:lnTo>
                  <a:lnTo>
                    <a:pt x="281" y="192"/>
                  </a:lnTo>
                  <a:lnTo>
                    <a:pt x="277" y="192"/>
                  </a:lnTo>
                  <a:lnTo>
                    <a:pt x="276" y="194"/>
                  </a:lnTo>
                  <a:lnTo>
                    <a:pt x="273" y="194"/>
                  </a:lnTo>
                  <a:lnTo>
                    <a:pt x="271" y="195"/>
                  </a:lnTo>
                  <a:lnTo>
                    <a:pt x="268" y="195"/>
                  </a:lnTo>
                  <a:lnTo>
                    <a:pt x="265" y="197"/>
                  </a:lnTo>
                  <a:lnTo>
                    <a:pt x="263" y="197"/>
                  </a:lnTo>
                  <a:lnTo>
                    <a:pt x="260" y="198"/>
                  </a:lnTo>
                  <a:lnTo>
                    <a:pt x="259" y="198"/>
                  </a:lnTo>
                  <a:lnTo>
                    <a:pt x="255" y="200"/>
                  </a:lnTo>
                  <a:lnTo>
                    <a:pt x="254" y="202"/>
                  </a:lnTo>
                  <a:lnTo>
                    <a:pt x="251" y="202"/>
                  </a:lnTo>
                  <a:lnTo>
                    <a:pt x="247" y="202"/>
                  </a:lnTo>
                  <a:lnTo>
                    <a:pt x="244" y="203"/>
                  </a:lnTo>
                  <a:lnTo>
                    <a:pt x="241" y="203"/>
                  </a:lnTo>
                  <a:lnTo>
                    <a:pt x="236" y="203"/>
                  </a:lnTo>
                  <a:lnTo>
                    <a:pt x="233" y="205"/>
                  </a:lnTo>
                  <a:lnTo>
                    <a:pt x="227" y="205"/>
                  </a:lnTo>
                  <a:lnTo>
                    <a:pt x="224" y="205"/>
                  </a:lnTo>
                  <a:lnTo>
                    <a:pt x="219" y="206"/>
                  </a:lnTo>
                  <a:lnTo>
                    <a:pt x="214" y="206"/>
                  </a:lnTo>
                  <a:lnTo>
                    <a:pt x="211" y="206"/>
                  </a:lnTo>
                  <a:lnTo>
                    <a:pt x="208" y="208"/>
                  </a:lnTo>
                  <a:lnTo>
                    <a:pt x="206" y="209"/>
                  </a:lnTo>
                  <a:lnTo>
                    <a:pt x="202" y="211"/>
                  </a:lnTo>
                  <a:lnTo>
                    <a:pt x="199" y="213"/>
                  </a:lnTo>
                  <a:lnTo>
                    <a:pt x="195" y="214"/>
                  </a:lnTo>
                  <a:lnTo>
                    <a:pt x="194" y="217"/>
                  </a:lnTo>
                  <a:lnTo>
                    <a:pt x="192" y="217"/>
                  </a:lnTo>
                  <a:lnTo>
                    <a:pt x="191" y="220"/>
                  </a:lnTo>
                  <a:lnTo>
                    <a:pt x="189" y="222"/>
                  </a:lnTo>
                  <a:lnTo>
                    <a:pt x="188" y="225"/>
                  </a:lnTo>
                  <a:lnTo>
                    <a:pt x="186" y="227"/>
                  </a:lnTo>
                  <a:lnTo>
                    <a:pt x="186" y="230"/>
                  </a:lnTo>
                  <a:lnTo>
                    <a:pt x="184" y="230"/>
                  </a:lnTo>
                  <a:lnTo>
                    <a:pt x="183" y="231"/>
                  </a:lnTo>
                  <a:lnTo>
                    <a:pt x="181" y="231"/>
                  </a:lnTo>
                  <a:lnTo>
                    <a:pt x="178" y="231"/>
                  </a:lnTo>
                  <a:lnTo>
                    <a:pt x="178" y="230"/>
                  </a:lnTo>
                  <a:lnTo>
                    <a:pt x="177" y="228"/>
                  </a:lnTo>
                  <a:lnTo>
                    <a:pt x="175" y="227"/>
                  </a:lnTo>
                  <a:lnTo>
                    <a:pt x="175" y="227"/>
                  </a:lnTo>
                  <a:lnTo>
                    <a:pt x="172" y="227"/>
                  </a:lnTo>
                  <a:lnTo>
                    <a:pt x="169" y="228"/>
                  </a:lnTo>
                  <a:lnTo>
                    <a:pt x="165" y="227"/>
                  </a:lnTo>
                  <a:lnTo>
                    <a:pt x="162" y="227"/>
                  </a:lnTo>
                  <a:lnTo>
                    <a:pt x="158" y="227"/>
                  </a:lnTo>
                  <a:lnTo>
                    <a:pt x="156" y="227"/>
                  </a:lnTo>
                  <a:lnTo>
                    <a:pt x="154" y="225"/>
                  </a:lnTo>
                  <a:lnTo>
                    <a:pt x="153" y="225"/>
                  </a:lnTo>
                  <a:lnTo>
                    <a:pt x="153" y="225"/>
                  </a:lnTo>
                  <a:lnTo>
                    <a:pt x="150" y="225"/>
                  </a:lnTo>
                  <a:lnTo>
                    <a:pt x="147" y="225"/>
                  </a:lnTo>
                  <a:lnTo>
                    <a:pt x="143" y="225"/>
                  </a:lnTo>
                  <a:lnTo>
                    <a:pt x="140" y="225"/>
                  </a:lnTo>
                  <a:lnTo>
                    <a:pt x="139" y="225"/>
                  </a:lnTo>
                  <a:lnTo>
                    <a:pt x="137" y="225"/>
                  </a:lnTo>
                  <a:lnTo>
                    <a:pt x="136" y="225"/>
                  </a:lnTo>
                  <a:lnTo>
                    <a:pt x="136" y="227"/>
                  </a:lnTo>
                  <a:lnTo>
                    <a:pt x="134" y="227"/>
                  </a:lnTo>
                  <a:lnTo>
                    <a:pt x="134" y="225"/>
                  </a:lnTo>
                  <a:lnTo>
                    <a:pt x="132" y="227"/>
                  </a:lnTo>
                  <a:lnTo>
                    <a:pt x="132" y="225"/>
                  </a:lnTo>
                  <a:lnTo>
                    <a:pt x="131" y="225"/>
                  </a:lnTo>
                  <a:lnTo>
                    <a:pt x="129" y="224"/>
                  </a:lnTo>
                  <a:lnTo>
                    <a:pt x="129" y="224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6" y="224"/>
                  </a:lnTo>
                  <a:lnTo>
                    <a:pt x="126" y="224"/>
                  </a:lnTo>
                  <a:lnTo>
                    <a:pt x="124" y="225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4" y="227"/>
                  </a:lnTo>
                  <a:lnTo>
                    <a:pt x="123" y="228"/>
                  </a:lnTo>
                  <a:lnTo>
                    <a:pt x="123" y="230"/>
                  </a:lnTo>
                  <a:lnTo>
                    <a:pt x="123" y="230"/>
                  </a:lnTo>
                  <a:lnTo>
                    <a:pt x="123" y="231"/>
                  </a:lnTo>
                  <a:lnTo>
                    <a:pt x="123" y="233"/>
                  </a:lnTo>
                  <a:lnTo>
                    <a:pt x="124" y="235"/>
                  </a:lnTo>
                  <a:lnTo>
                    <a:pt x="124" y="235"/>
                  </a:lnTo>
                  <a:lnTo>
                    <a:pt x="124" y="236"/>
                  </a:lnTo>
                  <a:lnTo>
                    <a:pt x="123" y="236"/>
                  </a:lnTo>
                  <a:lnTo>
                    <a:pt x="123" y="238"/>
                  </a:lnTo>
                  <a:lnTo>
                    <a:pt x="121" y="238"/>
                  </a:lnTo>
                  <a:lnTo>
                    <a:pt x="121" y="238"/>
                  </a:lnTo>
                  <a:lnTo>
                    <a:pt x="118" y="241"/>
                  </a:lnTo>
                  <a:lnTo>
                    <a:pt x="118" y="239"/>
                  </a:lnTo>
                  <a:lnTo>
                    <a:pt x="118" y="238"/>
                  </a:lnTo>
                  <a:lnTo>
                    <a:pt x="117" y="236"/>
                  </a:lnTo>
                  <a:lnTo>
                    <a:pt x="117" y="235"/>
                  </a:lnTo>
                  <a:lnTo>
                    <a:pt x="117" y="235"/>
                  </a:lnTo>
                  <a:lnTo>
                    <a:pt x="115" y="233"/>
                  </a:lnTo>
                  <a:lnTo>
                    <a:pt x="115" y="231"/>
                  </a:lnTo>
                  <a:lnTo>
                    <a:pt x="113" y="230"/>
                  </a:lnTo>
                  <a:lnTo>
                    <a:pt x="112" y="230"/>
                  </a:lnTo>
                  <a:lnTo>
                    <a:pt x="112" y="227"/>
                  </a:lnTo>
                  <a:lnTo>
                    <a:pt x="112" y="225"/>
                  </a:lnTo>
                  <a:lnTo>
                    <a:pt x="107" y="220"/>
                  </a:lnTo>
                  <a:lnTo>
                    <a:pt x="104" y="217"/>
                  </a:lnTo>
                  <a:lnTo>
                    <a:pt x="102" y="216"/>
                  </a:lnTo>
                  <a:lnTo>
                    <a:pt x="99" y="213"/>
                  </a:lnTo>
                  <a:lnTo>
                    <a:pt x="99" y="209"/>
                  </a:lnTo>
                  <a:lnTo>
                    <a:pt x="96" y="206"/>
                  </a:lnTo>
                  <a:lnTo>
                    <a:pt x="96" y="205"/>
                  </a:lnTo>
                  <a:lnTo>
                    <a:pt x="95" y="203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1" y="194"/>
                  </a:lnTo>
                  <a:lnTo>
                    <a:pt x="90" y="194"/>
                  </a:lnTo>
                  <a:lnTo>
                    <a:pt x="90" y="192"/>
                  </a:lnTo>
                  <a:lnTo>
                    <a:pt x="90" y="191"/>
                  </a:lnTo>
                  <a:lnTo>
                    <a:pt x="88" y="191"/>
                  </a:lnTo>
                  <a:lnTo>
                    <a:pt x="87" y="189"/>
                  </a:lnTo>
                  <a:lnTo>
                    <a:pt x="85" y="187"/>
                  </a:lnTo>
                  <a:lnTo>
                    <a:pt x="79" y="183"/>
                  </a:lnTo>
                  <a:lnTo>
                    <a:pt x="76" y="183"/>
                  </a:lnTo>
                  <a:lnTo>
                    <a:pt x="74" y="181"/>
                  </a:lnTo>
                  <a:lnTo>
                    <a:pt x="72" y="179"/>
                  </a:lnTo>
                  <a:lnTo>
                    <a:pt x="71" y="175"/>
                  </a:lnTo>
                  <a:lnTo>
                    <a:pt x="68" y="172"/>
                  </a:lnTo>
                  <a:lnTo>
                    <a:pt x="65" y="167"/>
                  </a:lnTo>
                  <a:lnTo>
                    <a:pt x="66" y="165"/>
                  </a:lnTo>
                  <a:lnTo>
                    <a:pt x="66" y="164"/>
                  </a:lnTo>
                  <a:lnTo>
                    <a:pt x="65" y="162"/>
                  </a:lnTo>
                  <a:lnTo>
                    <a:pt x="65" y="161"/>
                  </a:lnTo>
                  <a:lnTo>
                    <a:pt x="63" y="159"/>
                  </a:lnTo>
                  <a:lnTo>
                    <a:pt x="65" y="156"/>
                  </a:lnTo>
                  <a:lnTo>
                    <a:pt x="65" y="153"/>
                  </a:lnTo>
                  <a:lnTo>
                    <a:pt x="65" y="153"/>
                  </a:lnTo>
                  <a:lnTo>
                    <a:pt x="65" y="151"/>
                  </a:lnTo>
                  <a:lnTo>
                    <a:pt x="65" y="148"/>
                  </a:lnTo>
                  <a:lnTo>
                    <a:pt x="63" y="146"/>
                  </a:lnTo>
                  <a:lnTo>
                    <a:pt x="63" y="145"/>
                  </a:lnTo>
                  <a:lnTo>
                    <a:pt x="63" y="145"/>
                  </a:lnTo>
                  <a:lnTo>
                    <a:pt x="61" y="143"/>
                  </a:lnTo>
                  <a:lnTo>
                    <a:pt x="63" y="143"/>
                  </a:lnTo>
                  <a:lnTo>
                    <a:pt x="61" y="142"/>
                  </a:lnTo>
                  <a:lnTo>
                    <a:pt x="60" y="140"/>
                  </a:lnTo>
                  <a:lnTo>
                    <a:pt x="60" y="139"/>
                  </a:lnTo>
                  <a:lnTo>
                    <a:pt x="60" y="137"/>
                  </a:lnTo>
                  <a:lnTo>
                    <a:pt x="57" y="132"/>
                  </a:lnTo>
                  <a:lnTo>
                    <a:pt x="55" y="131"/>
                  </a:lnTo>
                  <a:lnTo>
                    <a:pt x="54" y="127"/>
                  </a:lnTo>
                  <a:lnTo>
                    <a:pt x="50" y="126"/>
                  </a:lnTo>
                  <a:lnTo>
                    <a:pt x="49" y="124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6" y="123"/>
                  </a:lnTo>
                  <a:lnTo>
                    <a:pt x="44" y="123"/>
                  </a:lnTo>
                  <a:lnTo>
                    <a:pt x="42" y="121"/>
                  </a:lnTo>
                  <a:lnTo>
                    <a:pt x="41" y="120"/>
                  </a:lnTo>
                  <a:lnTo>
                    <a:pt x="39" y="116"/>
                  </a:lnTo>
                  <a:lnTo>
                    <a:pt x="38" y="113"/>
                  </a:lnTo>
                  <a:lnTo>
                    <a:pt x="38" y="113"/>
                  </a:lnTo>
                  <a:lnTo>
                    <a:pt x="38" y="112"/>
                  </a:lnTo>
                  <a:lnTo>
                    <a:pt x="38" y="110"/>
                  </a:lnTo>
                  <a:lnTo>
                    <a:pt x="38" y="109"/>
                  </a:lnTo>
                  <a:lnTo>
                    <a:pt x="36" y="107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1" y="99"/>
                  </a:lnTo>
                  <a:lnTo>
                    <a:pt x="30" y="98"/>
                  </a:lnTo>
                  <a:lnTo>
                    <a:pt x="30" y="94"/>
                  </a:lnTo>
                  <a:lnTo>
                    <a:pt x="28" y="94"/>
                  </a:lnTo>
                  <a:lnTo>
                    <a:pt x="24" y="87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17" y="79"/>
                  </a:lnTo>
                  <a:lnTo>
                    <a:pt x="17" y="75"/>
                  </a:lnTo>
                  <a:lnTo>
                    <a:pt x="14" y="74"/>
                  </a:lnTo>
                  <a:lnTo>
                    <a:pt x="13" y="69"/>
                  </a:lnTo>
                  <a:lnTo>
                    <a:pt x="8" y="64"/>
                  </a:lnTo>
                  <a:lnTo>
                    <a:pt x="6" y="63"/>
                  </a:lnTo>
                  <a:lnTo>
                    <a:pt x="3" y="63"/>
                  </a:lnTo>
                  <a:lnTo>
                    <a:pt x="2" y="63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3"/>
                  </a:lnTo>
                  <a:lnTo>
                    <a:pt x="5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4" y="46"/>
                  </a:lnTo>
                  <a:lnTo>
                    <a:pt x="19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24" y="44"/>
                  </a:lnTo>
                  <a:lnTo>
                    <a:pt x="27" y="41"/>
                  </a:lnTo>
                  <a:lnTo>
                    <a:pt x="28" y="39"/>
                  </a:lnTo>
                  <a:lnTo>
                    <a:pt x="30" y="36"/>
                  </a:lnTo>
                  <a:lnTo>
                    <a:pt x="31" y="36"/>
                  </a:lnTo>
                  <a:lnTo>
                    <a:pt x="33" y="35"/>
                  </a:lnTo>
                  <a:lnTo>
                    <a:pt x="38" y="35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42" y="31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7" y="27"/>
                  </a:lnTo>
                  <a:lnTo>
                    <a:pt x="49" y="25"/>
                  </a:lnTo>
                  <a:lnTo>
                    <a:pt x="46" y="24"/>
                  </a:lnTo>
                  <a:lnTo>
                    <a:pt x="44" y="20"/>
                  </a:lnTo>
                  <a:lnTo>
                    <a:pt x="41" y="17"/>
                  </a:lnTo>
                  <a:lnTo>
                    <a:pt x="39" y="16"/>
                  </a:lnTo>
                  <a:lnTo>
                    <a:pt x="36" y="12"/>
                  </a:lnTo>
                  <a:lnTo>
                    <a:pt x="35" y="9"/>
                  </a:lnTo>
                  <a:lnTo>
                    <a:pt x="38" y="9"/>
                  </a:lnTo>
                  <a:lnTo>
                    <a:pt x="42" y="8"/>
                  </a:lnTo>
                  <a:lnTo>
                    <a:pt x="46" y="6"/>
                  </a:lnTo>
                  <a:lnTo>
                    <a:pt x="50" y="5"/>
                  </a:lnTo>
                  <a:lnTo>
                    <a:pt x="55" y="5"/>
                  </a:lnTo>
                  <a:lnTo>
                    <a:pt x="60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7" name="Freeform 63">
              <a:extLst>
                <a:ext uri="{FF2B5EF4-FFF2-40B4-BE49-F238E27FC236}">
                  <a16:creationId xmlns:a16="http://schemas.microsoft.com/office/drawing/2014/main" id="{D0C1ACA6-CE47-EEB7-6444-77F8B229A8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5870" y="4447111"/>
              <a:ext cx="58477" cy="48731"/>
            </a:xfrm>
            <a:custGeom>
              <a:avLst/>
              <a:gdLst>
                <a:gd name="T0" fmla="*/ 24 w 30"/>
                <a:gd name="T1" fmla="*/ 0 h 25"/>
                <a:gd name="T2" fmla="*/ 24 w 30"/>
                <a:gd name="T3" fmla="*/ 0 h 25"/>
                <a:gd name="T4" fmla="*/ 24 w 30"/>
                <a:gd name="T5" fmla="*/ 2 h 25"/>
                <a:gd name="T6" fmla="*/ 27 w 30"/>
                <a:gd name="T7" fmla="*/ 5 h 25"/>
                <a:gd name="T8" fmla="*/ 29 w 30"/>
                <a:gd name="T9" fmla="*/ 6 h 25"/>
                <a:gd name="T10" fmla="*/ 29 w 30"/>
                <a:gd name="T11" fmla="*/ 11 h 25"/>
                <a:gd name="T12" fmla="*/ 30 w 30"/>
                <a:gd name="T13" fmla="*/ 14 h 25"/>
                <a:gd name="T14" fmla="*/ 30 w 30"/>
                <a:gd name="T15" fmla="*/ 17 h 25"/>
                <a:gd name="T16" fmla="*/ 29 w 30"/>
                <a:gd name="T17" fmla="*/ 19 h 25"/>
                <a:gd name="T18" fmla="*/ 27 w 30"/>
                <a:gd name="T19" fmla="*/ 19 h 25"/>
                <a:gd name="T20" fmla="*/ 26 w 30"/>
                <a:gd name="T21" fmla="*/ 19 h 25"/>
                <a:gd name="T22" fmla="*/ 26 w 30"/>
                <a:gd name="T23" fmla="*/ 19 h 25"/>
                <a:gd name="T24" fmla="*/ 24 w 30"/>
                <a:gd name="T25" fmla="*/ 17 h 25"/>
                <a:gd name="T26" fmla="*/ 21 w 30"/>
                <a:gd name="T27" fmla="*/ 17 h 25"/>
                <a:gd name="T28" fmla="*/ 19 w 30"/>
                <a:gd name="T29" fmla="*/ 19 h 25"/>
                <a:gd name="T30" fmla="*/ 19 w 30"/>
                <a:gd name="T31" fmla="*/ 19 h 25"/>
                <a:gd name="T32" fmla="*/ 16 w 30"/>
                <a:gd name="T33" fmla="*/ 17 h 25"/>
                <a:gd name="T34" fmla="*/ 16 w 30"/>
                <a:gd name="T35" fmla="*/ 22 h 25"/>
                <a:gd name="T36" fmla="*/ 15 w 30"/>
                <a:gd name="T37" fmla="*/ 24 h 25"/>
                <a:gd name="T38" fmla="*/ 13 w 30"/>
                <a:gd name="T39" fmla="*/ 24 h 25"/>
                <a:gd name="T40" fmla="*/ 8 w 30"/>
                <a:gd name="T41" fmla="*/ 25 h 25"/>
                <a:gd name="T42" fmla="*/ 7 w 30"/>
                <a:gd name="T43" fmla="*/ 22 h 25"/>
                <a:gd name="T44" fmla="*/ 5 w 30"/>
                <a:gd name="T45" fmla="*/ 22 h 25"/>
                <a:gd name="T46" fmla="*/ 4 w 30"/>
                <a:gd name="T47" fmla="*/ 22 h 25"/>
                <a:gd name="T48" fmla="*/ 2 w 30"/>
                <a:gd name="T49" fmla="*/ 22 h 25"/>
                <a:gd name="T50" fmla="*/ 2 w 30"/>
                <a:gd name="T51" fmla="*/ 20 h 25"/>
                <a:gd name="T52" fmla="*/ 0 w 30"/>
                <a:gd name="T53" fmla="*/ 19 h 25"/>
                <a:gd name="T54" fmla="*/ 4 w 30"/>
                <a:gd name="T55" fmla="*/ 19 h 25"/>
                <a:gd name="T56" fmla="*/ 4 w 30"/>
                <a:gd name="T57" fmla="*/ 17 h 25"/>
                <a:gd name="T58" fmla="*/ 5 w 30"/>
                <a:gd name="T59" fmla="*/ 17 h 25"/>
                <a:gd name="T60" fmla="*/ 7 w 30"/>
                <a:gd name="T61" fmla="*/ 14 h 25"/>
                <a:gd name="T62" fmla="*/ 8 w 30"/>
                <a:gd name="T63" fmla="*/ 14 h 25"/>
                <a:gd name="T64" fmla="*/ 7 w 30"/>
                <a:gd name="T65" fmla="*/ 11 h 25"/>
                <a:gd name="T66" fmla="*/ 7 w 30"/>
                <a:gd name="T67" fmla="*/ 8 h 25"/>
                <a:gd name="T68" fmla="*/ 8 w 30"/>
                <a:gd name="T69" fmla="*/ 6 h 25"/>
                <a:gd name="T70" fmla="*/ 10 w 30"/>
                <a:gd name="T71" fmla="*/ 5 h 25"/>
                <a:gd name="T72" fmla="*/ 11 w 30"/>
                <a:gd name="T73" fmla="*/ 5 h 25"/>
                <a:gd name="T74" fmla="*/ 15 w 30"/>
                <a:gd name="T75" fmla="*/ 3 h 25"/>
                <a:gd name="T76" fmla="*/ 16 w 30"/>
                <a:gd name="T77" fmla="*/ 5 h 25"/>
                <a:gd name="T78" fmla="*/ 16 w 30"/>
                <a:gd name="T79" fmla="*/ 5 h 25"/>
                <a:gd name="T80" fmla="*/ 19 w 30"/>
                <a:gd name="T81" fmla="*/ 5 h 25"/>
                <a:gd name="T82" fmla="*/ 21 w 30"/>
                <a:gd name="T83" fmla="*/ 2 h 25"/>
                <a:gd name="T84" fmla="*/ 22 w 30"/>
                <a:gd name="T85" fmla="*/ 0 h 25"/>
                <a:gd name="T86" fmla="*/ 24 w 30"/>
                <a:gd name="T8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" h="25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6"/>
                  </a:lnTo>
                  <a:lnTo>
                    <a:pt x="29" y="8"/>
                  </a:lnTo>
                  <a:lnTo>
                    <a:pt x="29" y="11"/>
                  </a:lnTo>
                  <a:lnTo>
                    <a:pt x="29" y="13"/>
                  </a:lnTo>
                  <a:lnTo>
                    <a:pt x="30" y="14"/>
                  </a:lnTo>
                  <a:lnTo>
                    <a:pt x="30" y="16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7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6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6" y="20"/>
                  </a:lnTo>
                  <a:lnTo>
                    <a:pt x="16" y="22"/>
                  </a:lnTo>
                  <a:lnTo>
                    <a:pt x="16" y="24"/>
                  </a:lnTo>
                  <a:lnTo>
                    <a:pt x="15" y="24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0" y="25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9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6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7" y="11"/>
                  </a:lnTo>
                  <a:lnTo>
                    <a:pt x="7" y="9"/>
                  </a:lnTo>
                  <a:lnTo>
                    <a:pt x="7" y="8"/>
                  </a:lnTo>
                  <a:lnTo>
                    <a:pt x="7" y="8"/>
                  </a:lnTo>
                  <a:lnTo>
                    <a:pt x="8" y="6"/>
                  </a:lnTo>
                  <a:lnTo>
                    <a:pt x="8" y="6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8" name="Freeform 64">
              <a:extLst>
                <a:ext uri="{FF2B5EF4-FFF2-40B4-BE49-F238E27FC236}">
                  <a16:creationId xmlns:a16="http://schemas.microsoft.com/office/drawing/2014/main" id="{46430124-9765-3930-A9FD-053A7C10B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094" y="1794220"/>
              <a:ext cx="15594" cy="5848"/>
            </a:xfrm>
            <a:custGeom>
              <a:avLst/>
              <a:gdLst>
                <a:gd name="T0" fmla="*/ 8 w 8"/>
                <a:gd name="T1" fmla="*/ 0 h 3"/>
                <a:gd name="T2" fmla="*/ 6 w 8"/>
                <a:gd name="T3" fmla="*/ 1 h 3"/>
                <a:gd name="T4" fmla="*/ 5 w 8"/>
                <a:gd name="T5" fmla="*/ 3 h 3"/>
                <a:gd name="T6" fmla="*/ 2 w 8"/>
                <a:gd name="T7" fmla="*/ 3 h 3"/>
                <a:gd name="T8" fmla="*/ 0 w 8"/>
                <a:gd name="T9" fmla="*/ 1 h 3"/>
                <a:gd name="T10" fmla="*/ 3 w 8"/>
                <a:gd name="T11" fmla="*/ 0 h 3"/>
                <a:gd name="T12" fmla="*/ 5 w 8"/>
                <a:gd name="T13" fmla="*/ 0 h 3"/>
                <a:gd name="T14" fmla="*/ 8 w 8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">
                  <a:moveTo>
                    <a:pt x="8" y="0"/>
                  </a:moveTo>
                  <a:lnTo>
                    <a:pt x="6" y="1"/>
                  </a:lnTo>
                  <a:lnTo>
                    <a:pt x="5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69" name="Freeform 65">
              <a:extLst>
                <a:ext uri="{FF2B5EF4-FFF2-40B4-BE49-F238E27FC236}">
                  <a16:creationId xmlns:a16="http://schemas.microsoft.com/office/drawing/2014/main" id="{58C6D9FB-631C-8CD8-76F2-533ABD3ED1C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95673" y="1766931"/>
              <a:ext cx="25340" cy="7797"/>
            </a:xfrm>
            <a:custGeom>
              <a:avLst/>
              <a:gdLst>
                <a:gd name="T0" fmla="*/ 5 w 13"/>
                <a:gd name="T1" fmla="*/ 0 h 4"/>
                <a:gd name="T2" fmla="*/ 5 w 13"/>
                <a:gd name="T3" fmla="*/ 0 h 4"/>
                <a:gd name="T4" fmla="*/ 7 w 13"/>
                <a:gd name="T5" fmla="*/ 1 h 4"/>
                <a:gd name="T6" fmla="*/ 10 w 13"/>
                <a:gd name="T7" fmla="*/ 0 h 4"/>
                <a:gd name="T8" fmla="*/ 11 w 13"/>
                <a:gd name="T9" fmla="*/ 0 h 4"/>
                <a:gd name="T10" fmla="*/ 13 w 13"/>
                <a:gd name="T11" fmla="*/ 1 h 4"/>
                <a:gd name="T12" fmla="*/ 10 w 13"/>
                <a:gd name="T13" fmla="*/ 4 h 4"/>
                <a:gd name="T14" fmla="*/ 10 w 13"/>
                <a:gd name="T15" fmla="*/ 4 h 4"/>
                <a:gd name="T16" fmla="*/ 7 w 13"/>
                <a:gd name="T17" fmla="*/ 4 h 4"/>
                <a:gd name="T18" fmla="*/ 2 w 13"/>
                <a:gd name="T19" fmla="*/ 4 h 4"/>
                <a:gd name="T20" fmla="*/ 0 w 13"/>
                <a:gd name="T21" fmla="*/ 3 h 4"/>
                <a:gd name="T22" fmla="*/ 0 w 13"/>
                <a:gd name="T23" fmla="*/ 1 h 4"/>
                <a:gd name="T24" fmla="*/ 4 w 13"/>
                <a:gd name="T25" fmla="*/ 1 h 4"/>
                <a:gd name="T26" fmla="*/ 5 w 13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4">
                  <a:moveTo>
                    <a:pt x="5" y="0"/>
                  </a:moveTo>
                  <a:lnTo>
                    <a:pt x="5" y="0"/>
                  </a:lnTo>
                  <a:lnTo>
                    <a:pt x="7" y="1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1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2" y="4"/>
                  </a:lnTo>
                  <a:lnTo>
                    <a:pt x="0" y="3"/>
                  </a:lnTo>
                  <a:lnTo>
                    <a:pt x="0" y="1"/>
                  </a:lnTo>
                  <a:lnTo>
                    <a:pt x="4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0" name="Freeform 66">
              <a:extLst>
                <a:ext uri="{FF2B5EF4-FFF2-40B4-BE49-F238E27FC236}">
                  <a16:creationId xmlns:a16="http://schemas.microsoft.com/office/drawing/2014/main" id="{76D08347-A177-CDEA-869C-E8C72BDF90C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5591" y="1630485"/>
              <a:ext cx="15594" cy="9747"/>
            </a:xfrm>
            <a:custGeom>
              <a:avLst/>
              <a:gdLst>
                <a:gd name="T0" fmla="*/ 7 w 8"/>
                <a:gd name="T1" fmla="*/ 0 h 5"/>
                <a:gd name="T2" fmla="*/ 8 w 8"/>
                <a:gd name="T3" fmla="*/ 2 h 5"/>
                <a:gd name="T4" fmla="*/ 8 w 8"/>
                <a:gd name="T5" fmla="*/ 2 h 5"/>
                <a:gd name="T6" fmla="*/ 5 w 8"/>
                <a:gd name="T7" fmla="*/ 5 h 5"/>
                <a:gd name="T8" fmla="*/ 2 w 8"/>
                <a:gd name="T9" fmla="*/ 5 h 5"/>
                <a:gd name="T10" fmla="*/ 0 w 8"/>
                <a:gd name="T11" fmla="*/ 3 h 5"/>
                <a:gd name="T12" fmla="*/ 0 w 8"/>
                <a:gd name="T13" fmla="*/ 3 h 5"/>
                <a:gd name="T14" fmla="*/ 2 w 8"/>
                <a:gd name="T15" fmla="*/ 2 h 5"/>
                <a:gd name="T16" fmla="*/ 2 w 8"/>
                <a:gd name="T17" fmla="*/ 2 h 5"/>
                <a:gd name="T18" fmla="*/ 7 w 8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5">
                  <a:moveTo>
                    <a:pt x="7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5" y="5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1" name="Freeform 67">
              <a:extLst>
                <a:ext uri="{FF2B5EF4-FFF2-40B4-BE49-F238E27FC236}">
                  <a16:creationId xmlns:a16="http://schemas.microsoft.com/office/drawing/2014/main" id="{BE58C376-1BA5-2B63-5C62-DCF5D6FC1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51021" y="1692860"/>
              <a:ext cx="37036" cy="9747"/>
            </a:xfrm>
            <a:custGeom>
              <a:avLst/>
              <a:gdLst>
                <a:gd name="T0" fmla="*/ 13 w 19"/>
                <a:gd name="T1" fmla="*/ 0 h 5"/>
                <a:gd name="T2" fmla="*/ 18 w 19"/>
                <a:gd name="T3" fmla="*/ 0 h 5"/>
                <a:gd name="T4" fmla="*/ 19 w 19"/>
                <a:gd name="T5" fmla="*/ 1 h 5"/>
                <a:gd name="T6" fmla="*/ 18 w 19"/>
                <a:gd name="T7" fmla="*/ 1 h 5"/>
                <a:gd name="T8" fmla="*/ 16 w 19"/>
                <a:gd name="T9" fmla="*/ 1 h 5"/>
                <a:gd name="T10" fmla="*/ 14 w 19"/>
                <a:gd name="T11" fmla="*/ 1 h 5"/>
                <a:gd name="T12" fmla="*/ 14 w 19"/>
                <a:gd name="T13" fmla="*/ 3 h 5"/>
                <a:gd name="T14" fmla="*/ 14 w 19"/>
                <a:gd name="T15" fmla="*/ 5 h 5"/>
                <a:gd name="T16" fmla="*/ 11 w 19"/>
                <a:gd name="T17" fmla="*/ 5 h 5"/>
                <a:gd name="T18" fmla="*/ 7 w 19"/>
                <a:gd name="T19" fmla="*/ 3 h 5"/>
                <a:gd name="T20" fmla="*/ 5 w 19"/>
                <a:gd name="T21" fmla="*/ 3 h 5"/>
                <a:gd name="T22" fmla="*/ 0 w 19"/>
                <a:gd name="T23" fmla="*/ 1 h 5"/>
                <a:gd name="T24" fmla="*/ 0 w 19"/>
                <a:gd name="T25" fmla="*/ 1 h 5"/>
                <a:gd name="T26" fmla="*/ 0 w 19"/>
                <a:gd name="T27" fmla="*/ 0 h 5"/>
                <a:gd name="T28" fmla="*/ 3 w 19"/>
                <a:gd name="T29" fmla="*/ 1 h 5"/>
                <a:gd name="T30" fmla="*/ 7 w 19"/>
                <a:gd name="T31" fmla="*/ 0 h 5"/>
                <a:gd name="T32" fmla="*/ 11 w 19"/>
                <a:gd name="T33" fmla="*/ 0 h 5"/>
                <a:gd name="T34" fmla="*/ 13 w 19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" h="5">
                  <a:moveTo>
                    <a:pt x="13" y="0"/>
                  </a:moveTo>
                  <a:lnTo>
                    <a:pt x="18" y="0"/>
                  </a:lnTo>
                  <a:lnTo>
                    <a:pt x="19" y="1"/>
                  </a:lnTo>
                  <a:lnTo>
                    <a:pt x="18" y="1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4" y="5"/>
                  </a:lnTo>
                  <a:lnTo>
                    <a:pt x="11" y="5"/>
                  </a:lnTo>
                  <a:lnTo>
                    <a:pt x="7" y="3"/>
                  </a:lnTo>
                  <a:lnTo>
                    <a:pt x="5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3" y="1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2" name="Freeform 68">
              <a:extLst>
                <a:ext uri="{FF2B5EF4-FFF2-40B4-BE49-F238E27FC236}">
                  <a16:creationId xmlns:a16="http://schemas.microsoft.com/office/drawing/2014/main" id="{93E6F688-66C2-005C-057F-B8DBC6E9B8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91954" y="1688962"/>
              <a:ext cx="7797" cy="9747"/>
            </a:xfrm>
            <a:custGeom>
              <a:avLst/>
              <a:gdLst>
                <a:gd name="T0" fmla="*/ 1 w 4"/>
                <a:gd name="T1" fmla="*/ 0 h 5"/>
                <a:gd name="T2" fmla="*/ 3 w 4"/>
                <a:gd name="T3" fmla="*/ 0 h 5"/>
                <a:gd name="T4" fmla="*/ 3 w 4"/>
                <a:gd name="T5" fmla="*/ 2 h 5"/>
                <a:gd name="T6" fmla="*/ 4 w 4"/>
                <a:gd name="T7" fmla="*/ 2 h 5"/>
                <a:gd name="T8" fmla="*/ 3 w 4"/>
                <a:gd name="T9" fmla="*/ 3 h 5"/>
                <a:gd name="T10" fmla="*/ 1 w 4"/>
                <a:gd name="T11" fmla="*/ 5 h 5"/>
                <a:gd name="T12" fmla="*/ 0 w 4"/>
                <a:gd name="T13" fmla="*/ 5 h 5"/>
                <a:gd name="T14" fmla="*/ 0 w 4"/>
                <a:gd name="T15" fmla="*/ 5 h 5"/>
                <a:gd name="T16" fmla="*/ 0 w 4"/>
                <a:gd name="T17" fmla="*/ 5 h 5"/>
                <a:gd name="T18" fmla="*/ 0 w 4"/>
                <a:gd name="T19" fmla="*/ 3 h 5"/>
                <a:gd name="T20" fmla="*/ 1 w 4"/>
                <a:gd name="T21" fmla="*/ 0 h 5"/>
                <a:gd name="T22" fmla="*/ 1 w 4"/>
                <a:gd name="T23" fmla="*/ 0 h 5"/>
                <a:gd name="T24" fmla="*/ 1 w 4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3" name="Freeform 69">
              <a:extLst>
                <a:ext uri="{FF2B5EF4-FFF2-40B4-BE49-F238E27FC236}">
                  <a16:creationId xmlns:a16="http://schemas.microsoft.com/office/drawing/2014/main" id="{4915E1E4-2D58-19DF-79EA-DF47E95C0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6516" y="1811763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4 w 4"/>
                <a:gd name="T7" fmla="*/ 3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2 h 3"/>
                <a:gd name="T16" fmla="*/ 0 w 4"/>
                <a:gd name="T17" fmla="*/ 2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4" name="Freeform 70">
              <a:extLst>
                <a:ext uri="{FF2B5EF4-FFF2-40B4-BE49-F238E27FC236}">
                  <a16:creationId xmlns:a16="http://schemas.microsoft.com/office/drawing/2014/main" id="{B99B3401-8BE6-18D5-B9A9-39F58583B7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8212" y="1815662"/>
              <a:ext cx="21442" cy="5848"/>
            </a:xfrm>
            <a:custGeom>
              <a:avLst/>
              <a:gdLst>
                <a:gd name="T0" fmla="*/ 5 w 11"/>
                <a:gd name="T1" fmla="*/ 0 h 3"/>
                <a:gd name="T2" fmla="*/ 9 w 11"/>
                <a:gd name="T3" fmla="*/ 0 h 3"/>
                <a:gd name="T4" fmla="*/ 11 w 11"/>
                <a:gd name="T5" fmla="*/ 1 h 3"/>
                <a:gd name="T6" fmla="*/ 11 w 11"/>
                <a:gd name="T7" fmla="*/ 1 h 3"/>
                <a:gd name="T8" fmla="*/ 9 w 11"/>
                <a:gd name="T9" fmla="*/ 1 h 3"/>
                <a:gd name="T10" fmla="*/ 9 w 11"/>
                <a:gd name="T11" fmla="*/ 1 h 3"/>
                <a:gd name="T12" fmla="*/ 8 w 11"/>
                <a:gd name="T13" fmla="*/ 3 h 3"/>
                <a:gd name="T14" fmla="*/ 5 w 11"/>
                <a:gd name="T15" fmla="*/ 1 h 3"/>
                <a:gd name="T16" fmla="*/ 0 w 11"/>
                <a:gd name="T17" fmla="*/ 1 h 3"/>
                <a:gd name="T18" fmla="*/ 1 w 11"/>
                <a:gd name="T19" fmla="*/ 0 h 3"/>
                <a:gd name="T20" fmla="*/ 5 w 11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3">
                  <a:moveTo>
                    <a:pt x="5" y="0"/>
                  </a:moveTo>
                  <a:lnTo>
                    <a:pt x="9" y="0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9" y="1"/>
                  </a:lnTo>
                  <a:lnTo>
                    <a:pt x="9" y="1"/>
                  </a:lnTo>
                  <a:lnTo>
                    <a:pt x="8" y="3"/>
                  </a:lnTo>
                  <a:lnTo>
                    <a:pt x="5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5" name="Freeform 71">
              <a:extLst>
                <a:ext uri="{FF2B5EF4-FFF2-40B4-BE49-F238E27FC236}">
                  <a16:creationId xmlns:a16="http://schemas.microsoft.com/office/drawing/2014/main" id="{C0926173-B1C7-E9D9-F2DF-735F5810A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97032" y="1384883"/>
              <a:ext cx="46781" cy="9747"/>
            </a:xfrm>
            <a:custGeom>
              <a:avLst/>
              <a:gdLst>
                <a:gd name="T0" fmla="*/ 4 w 24"/>
                <a:gd name="T1" fmla="*/ 0 h 5"/>
                <a:gd name="T2" fmla="*/ 18 w 24"/>
                <a:gd name="T3" fmla="*/ 0 h 5"/>
                <a:gd name="T4" fmla="*/ 22 w 24"/>
                <a:gd name="T5" fmla="*/ 2 h 5"/>
                <a:gd name="T6" fmla="*/ 24 w 24"/>
                <a:gd name="T7" fmla="*/ 3 h 5"/>
                <a:gd name="T8" fmla="*/ 19 w 24"/>
                <a:gd name="T9" fmla="*/ 5 h 5"/>
                <a:gd name="T10" fmla="*/ 2 w 24"/>
                <a:gd name="T11" fmla="*/ 3 h 5"/>
                <a:gd name="T12" fmla="*/ 0 w 24"/>
                <a:gd name="T13" fmla="*/ 2 h 5"/>
                <a:gd name="T14" fmla="*/ 0 w 24"/>
                <a:gd name="T15" fmla="*/ 2 h 5"/>
                <a:gd name="T16" fmla="*/ 4 w 2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5">
                  <a:moveTo>
                    <a:pt x="4" y="0"/>
                  </a:moveTo>
                  <a:lnTo>
                    <a:pt x="18" y="0"/>
                  </a:lnTo>
                  <a:lnTo>
                    <a:pt x="22" y="2"/>
                  </a:lnTo>
                  <a:lnTo>
                    <a:pt x="24" y="3"/>
                  </a:lnTo>
                  <a:lnTo>
                    <a:pt x="19" y="5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6" name="Freeform 72">
              <a:extLst>
                <a:ext uri="{FF2B5EF4-FFF2-40B4-BE49-F238E27FC236}">
                  <a16:creationId xmlns:a16="http://schemas.microsoft.com/office/drawing/2014/main" id="{4D3C5C24-34A4-4155-1894-662E7CC4903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32118" y="1462852"/>
              <a:ext cx="76020" cy="23391"/>
            </a:xfrm>
            <a:custGeom>
              <a:avLst/>
              <a:gdLst>
                <a:gd name="T0" fmla="*/ 9 w 39"/>
                <a:gd name="T1" fmla="*/ 0 h 12"/>
                <a:gd name="T2" fmla="*/ 15 w 39"/>
                <a:gd name="T3" fmla="*/ 0 h 12"/>
                <a:gd name="T4" fmla="*/ 22 w 39"/>
                <a:gd name="T5" fmla="*/ 1 h 12"/>
                <a:gd name="T6" fmla="*/ 34 w 39"/>
                <a:gd name="T7" fmla="*/ 3 h 12"/>
                <a:gd name="T8" fmla="*/ 39 w 39"/>
                <a:gd name="T9" fmla="*/ 4 h 12"/>
                <a:gd name="T10" fmla="*/ 36 w 39"/>
                <a:gd name="T11" fmla="*/ 7 h 12"/>
                <a:gd name="T12" fmla="*/ 33 w 39"/>
                <a:gd name="T13" fmla="*/ 7 h 12"/>
                <a:gd name="T14" fmla="*/ 30 w 39"/>
                <a:gd name="T15" fmla="*/ 9 h 12"/>
                <a:gd name="T16" fmla="*/ 27 w 39"/>
                <a:gd name="T17" fmla="*/ 11 h 12"/>
                <a:gd name="T18" fmla="*/ 22 w 39"/>
                <a:gd name="T19" fmla="*/ 12 h 12"/>
                <a:gd name="T20" fmla="*/ 19 w 39"/>
                <a:gd name="T21" fmla="*/ 12 h 12"/>
                <a:gd name="T22" fmla="*/ 15 w 39"/>
                <a:gd name="T23" fmla="*/ 12 h 12"/>
                <a:gd name="T24" fmla="*/ 8 w 39"/>
                <a:gd name="T25" fmla="*/ 7 h 12"/>
                <a:gd name="T26" fmla="*/ 3 w 39"/>
                <a:gd name="T27" fmla="*/ 6 h 12"/>
                <a:gd name="T28" fmla="*/ 0 w 39"/>
                <a:gd name="T29" fmla="*/ 4 h 12"/>
                <a:gd name="T30" fmla="*/ 0 w 39"/>
                <a:gd name="T31" fmla="*/ 1 h 12"/>
                <a:gd name="T32" fmla="*/ 1 w 39"/>
                <a:gd name="T33" fmla="*/ 0 h 12"/>
                <a:gd name="T34" fmla="*/ 4 w 39"/>
                <a:gd name="T35" fmla="*/ 0 h 12"/>
                <a:gd name="T36" fmla="*/ 9 w 39"/>
                <a:gd name="T3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12">
                  <a:moveTo>
                    <a:pt x="9" y="0"/>
                  </a:moveTo>
                  <a:lnTo>
                    <a:pt x="15" y="0"/>
                  </a:lnTo>
                  <a:lnTo>
                    <a:pt x="22" y="1"/>
                  </a:lnTo>
                  <a:lnTo>
                    <a:pt x="34" y="3"/>
                  </a:lnTo>
                  <a:lnTo>
                    <a:pt x="39" y="4"/>
                  </a:lnTo>
                  <a:lnTo>
                    <a:pt x="36" y="7"/>
                  </a:lnTo>
                  <a:lnTo>
                    <a:pt x="33" y="7"/>
                  </a:lnTo>
                  <a:lnTo>
                    <a:pt x="30" y="9"/>
                  </a:lnTo>
                  <a:lnTo>
                    <a:pt x="27" y="11"/>
                  </a:lnTo>
                  <a:lnTo>
                    <a:pt x="22" y="12"/>
                  </a:lnTo>
                  <a:lnTo>
                    <a:pt x="19" y="12"/>
                  </a:lnTo>
                  <a:lnTo>
                    <a:pt x="15" y="12"/>
                  </a:lnTo>
                  <a:lnTo>
                    <a:pt x="8" y="7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1"/>
                  </a:lnTo>
                  <a:lnTo>
                    <a:pt x="1" y="0"/>
                  </a:lnTo>
                  <a:lnTo>
                    <a:pt x="4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7" name="Freeform 73">
              <a:extLst>
                <a:ext uri="{FF2B5EF4-FFF2-40B4-BE49-F238E27FC236}">
                  <a16:creationId xmlns:a16="http://schemas.microsoft.com/office/drawing/2014/main" id="{97F4F45B-6161-B228-5146-44F73520BA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9071" y="1636333"/>
              <a:ext cx="37036" cy="15594"/>
            </a:xfrm>
            <a:custGeom>
              <a:avLst/>
              <a:gdLst>
                <a:gd name="T0" fmla="*/ 19 w 19"/>
                <a:gd name="T1" fmla="*/ 0 h 8"/>
                <a:gd name="T2" fmla="*/ 19 w 19"/>
                <a:gd name="T3" fmla="*/ 2 h 8"/>
                <a:gd name="T4" fmla="*/ 19 w 19"/>
                <a:gd name="T5" fmla="*/ 4 h 8"/>
                <a:gd name="T6" fmla="*/ 17 w 19"/>
                <a:gd name="T7" fmla="*/ 5 h 8"/>
                <a:gd name="T8" fmla="*/ 15 w 19"/>
                <a:gd name="T9" fmla="*/ 7 h 8"/>
                <a:gd name="T10" fmla="*/ 14 w 19"/>
                <a:gd name="T11" fmla="*/ 7 h 8"/>
                <a:gd name="T12" fmla="*/ 14 w 19"/>
                <a:gd name="T13" fmla="*/ 8 h 8"/>
                <a:gd name="T14" fmla="*/ 12 w 19"/>
                <a:gd name="T15" fmla="*/ 7 h 8"/>
                <a:gd name="T16" fmla="*/ 9 w 19"/>
                <a:gd name="T17" fmla="*/ 8 h 8"/>
                <a:gd name="T18" fmla="*/ 8 w 19"/>
                <a:gd name="T19" fmla="*/ 8 h 8"/>
                <a:gd name="T20" fmla="*/ 6 w 19"/>
                <a:gd name="T21" fmla="*/ 7 h 8"/>
                <a:gd name="T22" fmla="*/ 1 w 19"/>
                <a:gd name="T23" fmla="*/ 7 h 8"/>
                <a:gd name="T24" fmla="*/ 0 w 19"/>
                <a:gd name="T25" fmla="*/ 7 h 8"/>
                <a:gd name="T26" fmla="*/ 3 w 19"/>
                <a:gd name="T27" fmla="*/ 5 h 8"/>
                <a:gd name="T28" fmla="*/ 9 w 19"/>
                <a:gd name="T29" fmla="*/ 5 h 8"/>
                <a:gd name="T30" fmla="*/ 19 w 19"/>
                <a:gd name="T3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8">
                  <a:moveTo>
                    <a:pt x="19" y="0"/>
                  </a:moveTo>
                  <a:lnTo>
                    <a:pt x="19" y="2"/>
                  </a:lnTo>
                  <a:lnTo>
                    <a:pt x="19" y="4"/>
                  </a:lnTo>
                  <a:lnTo>
                    <a:pt x="17" y="5"/>
                  </a:lnTo>
                  <a:lnTo>
                    <a:pt x="15" y="7"/>
                  </a:lnTo>
                  <a:lnTo>
                    <a:pt x="14" y="7"/>
                  </a:lnTo>
                  <a:lnTo>
                    <a:pt x="14" y="8"/>
                  </a:lnTo>
                  <a:lnTo>
                    <a:pt x="12" y="7"/>
                  </a:lnTo>
                  <a:lnTo>
                    <a:pt x="9" y="8"/>
                  </a:lnTo>
                  <a:lnTo>
                    <a:pt x="8" y="8"/>
                  </a:lnTo>
                  <a:lnTo>
                    <a:pt x="6" y="7"/>
                  </a:lnTo>
                  <a:lnTo>
                    <a:pt x="1" y="7"/>
                  </a:lnTo>
                  <a:lnTo>
                    <a:pt x="0" y="7"/>
                  </a:lnTo>
                  <a:lnTo>
                    <a:pt x="3" y="5"/>
                  </a:lnTo>
                  <a:lnTo>
                    <a:pt x="9" y="5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8" name="Freeform 74">
              <a:extLst>
                <a:ext uri="{FF2B5EF4-FFF2-40B4-BE49-F238E27FC236}">
                  <a16:creationId xmlns:a16="http://schemas.microsoft.com/office/drawing/2014/main" id="{11148288-97AF-3209-F27D-696DAB603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3813" y="1382935"/>
              <a:ext cx="177380" cy="81867"/>
            </a:xfrm>
            <a:custGeom>
              <a:avLst/>
              <a:gdLst>
                <a:gd name="T0" fmla="*/ 63 w 91"/>
                <a:gd name="T1" fmla="*/ 0 h 42"/>
                <a:gd name="T2" fmla="*/ 66 w 91"/>
                <a:gd name="T3" fmla="*/ 1 h 42"/>
                <a:gd name="T4" fmla="*/ 71 w 91"/>
                <a:gd name="T5" fmla="*/ 4 h 42"/>
                <a:gd name="T6" fmla="*/ 73 w 91"/>
                <a:gd name="T7" fmla="*/ 8 h 42"/>
                <a:gd name="T8" fmla="*/ 76 w 91"/>
                <a:gd name="T9" fmla="*/ 11 h 42"/>
                <a:gd name="T10" fmla="*/ 90 w 91"/>
                <a:gd name="T11" fmla="*/ 14 h 42"/>
                <a:gd name="T12" fmla="*/ 91 w 91"/>
                <a:gd name="T13" fmla="*/ 17 h 42"/>
                <a:gd name="T14" fmla="*/ 90 w 91"/>
                <a:gd name="T15" fmla="*/ 19 h 42"/>
                <a:gd name="T16" fmla="*/ 82 w 91"/>
                <a:gd name="T17" fmla="*/ 20 h 42"/>
                <a:gd name="T18" fmla="*/ 79 w 91"/>
                <a:gd name="T19" fmla="*/ 25 h 42"/>
                <a:gd name="T20" fmla="*/ 80 w 91"/>
                <a:gd name="T21" fmla="*/ 25 h 42"/>
                <a:gd name="T22" fmla="*/ 84 w 91"/>
                <a:gd name="T23" fmla="*/ 31 h 42"/>
                <a:gd name="T24" fmla="*/ 84 w 91"/>
                <a:gd name="T25" fmla="*/ 33 h 42"/>
                <a:gd name="T26" fmla="*/ 63 w 91"/>
                <a:gd name="T27" fmla="*/ 36 h 42"/>
                <a:gd name="T28" fmla="*/ 46 w 91"/>
                <a:gd name="T29" fmla="*/ 37 h 42"/>
                <a:gd name="T30" fmla="*/ 41 w 91"/>
                <a:gd name="T31" fmla="*/ 39 h 42"/>
                <a:gd name="T32" fmla="*/ 30 w 91"/>
                <a:gd name="T33" fmla="*/ 42 h 42"/>
                <a:gd name="T34" fmla="*/ 9 w 91"/>
                <a:gd name="T35" fmla="*/ 36 h 42"/>
                <a:gd name="T36" fmla="*/ 5 w 91"/>
                <a:gd name="T37" fmla="*/ 34 h 42"/>
                <a:gd name="T38" fmla="*/ 0 w 91"/>
                <a:gd name="T39" fmla="*/ 30 h 42"/>
                <a:gd name="T40" fmla="*/ 5 w 91"/>
                <a:gd name="T41" fmla="*/ 26 h 42"/>
                <a:gd name="T42" fmla="*/ 16 w 91"/>
                <a:gd name="T43" fmla="*/ 25 h 42"/>
                <a:gd name="T44" fmla="*/ 21 w 91"/>
                <a:gd name="T45" fmla="*/ 19 h 42"/>
                <a:gd name="T46" fmla="*/ 17 w 91"/>
                <a:gd name="T47" fmla="*/ 17 h 42"/>
                <a:gd name="T48" fmla="*/ 16 w 91"/>
                <a:gd name="T49" fmla="*/ 15 h 42"/>
                <a:gd name="T50" fmla="*/ 17 w 91"/>
                <a:gd name="T51" fmla="*/ 12 h 42"/>
                <a:gd name="T52" fmla="*/ 22 w 91"/>
                <a:gd name="T53" fmla="*/ 9 h 42"/>
                <a:gd name="T54" fmla="*/ 28 w 91"/>
                <a:gd name="T55" fmla="*/ 8 h 42"/>
                <a:gd name="T56" fmla="*/ 35 w 91"/>
                <a:gd name="T57" fmla="*/ 6 h 42"/>
                <a:gd name="T58" fmla="*/ 41 w 91"/>
                <a:gd name="T59" fmla="*/ 4 h 42"/>
                <a:gd name="T60" fmla="*/ 47 w 91"/>
                <a:gd name="T61" fmla="*/ 4 h 42"/>
                <a:gd name="T62" fmla="*/ 52 w 91"/>
                <a:gd name="T6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42">
                  <a:moveTo>
                    <a:pt x="62" y="0"/>
                  </a:moveTo>
                  <a:lnTo>
                    <a:pt x="63" y="0"/>
                  </a:lnTo>
                  <a:lnTo>
                    <a:pt x="65" y="1"/>
                  </a:lnTo>
                  <a:lnTo>
                    <a:pt x="66" y="1"/>
                  </a:lnTo>
                  <a:lnTo>
                    <a:pt x="68" y="3"/>
                  </a:lnTo>
                  <a:lnTo>
                    <a:pt x="71" y="4"/>
                  </a:lnTo>
                  <a:lnTo>
                    <a:pt x="73" y="6"/>
                  </a:lnTo>
                  <a:lnTo>
                    <a:pt x="73" y="8"/>
                  </a:lnTo>
                  <a:lnTo>
                    <a:pt x="74" y="9"/>
                  </a:lnTo>
                  <a:lnTo>
                    <a:pt x="76" y="11"/>
                  </a:lnTo>
                  <a:lnTo>
                    <a:pt x="85" y="14"/>
                  </a:lnTo>
                  <a:lnTo>
                    <a:pt x="90" y="14"/>
                  </a:lnTo>
                  <a:lnTo>
                    <a:pt x="91" y="15"/>
                  </a:lnTo>
                  <a:lnTo>
                    <a:pt x="91" y="17"/>
                  </a:lnTo>
                  <a:lnTo>
                    <a:pt x="91" y="19"/>
                  </a:lnTo>
                  <a:lnTo>
                    <a:pt x="90" y="19"/>
                  </a:lnTo>
                  <a:lnTo>
                    <a:pt x="88" y="20"/>
                  </a:lnTo>
                  <a:lnTo>
                    <a:pt x="82" y="20"/>
                  </a:lnTo>
                  <a:lnTo>
                    <a:pt x="80" y="22"/>
                  </a:lnTo>
                  <a:lnTo>
                    <a:pt x="79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2" y="30"/>
                  </a:lnTo>
                  <a:lnTo>
                    <a:pt x="84" y="31"/>
                  </a:lnTo>
                  <a:lnTo>
                    <a:pt x="85" y="31"/>
                  </a:lnTo>
                  <a:lnTo>
                    <a:pt x="84" y="33"/>
                  </a:lnTo>
                  <a:lnTo>
                    <a:pt x="82" y="34"/>
                  </a:lnTo>
                  <a:lnTo>
                    <a:pt x="63" y="36"/>
                  </a:lnTo>
                  <a:lnTo>
                    <a:pt x="49" y="37"/>
                  </a:lnTo>
                  <a:lnTo>
                    <a:pt x="46" y="37"/>
                  </a:lnTo>
                  <a:lnTo>
                    <a:pt x="44" y="37"/>
                  </a:lnTo>
                  <a:lnTo>
                    <a:pt x="41" y="39"/>
                  </a:lnTo>
                  <a:lnTo>
                    <a:pt x="33" y="42"/>
                  </a:lnTo>
                  <a:lnTo>
                    <a:pt x="30" y="42"/>
                  </a:lnTo>
                  <a:lnTo>
                    <a:pt x="21" y="39"/>
                  </a:lnTo>
                  <a:lnTo>
                    <a:pt x="9" y="36"/>
                  </a:lnTo>
                  <a:lnTo>
                    <a:pt x="8" y="34"/>
                  </a:lnTo>
                  <a:lnTo>
                    <a:pt x="5" y="34"/>
                  </a:lnTo>
                  <a:lnTo>
                    <a:pt x="2" y="33"/>
                  </a:lnTo>
                  <a:lnTo>
                    <a:pt x="0" y="30"/>
                  </a:lnTo>
                  <a:lnTo>
                    <a:pt x="2" y="28"/>
                  </a:lnTo>
                  <a:lnTo>
                    <a:pt x="5" y="26"/>
                  </a:lnTo>
                  <a:lnTo>
                    <a:pt x="9" y="25"/>
                  </a:lnTo>
                  <a:lnTo>
                    <a:pt x="16" y="25"/>
                  </a:lnTo>
                  <a:lnTo>
                    <a:pt x="19" y="22"/>
                  </a:lnTo>
                  <a:lnTo>
                    <a:pt x="21" y="19"/>
                  </a:lnTo>
                  <a:lnTo>
                    <a:pt x="25" y="15"/>
                  </a:lnTo>
                  <a:lnTo>
                    <a:pt x="17" y="17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1" y="11"/>
                  </a:lnTo>
                  <a:lnTo>
                    <a:pt x="22" y="9"/>
                  </a:lnTo>
                  <a:lnTo>
                    <a:pt x="27" y="8"/>
                  </a:lnTo>
                  <a:lnTo>
                    <a:pt x="28" y="8"/>
                  </a:lnTo>
                  <a:lnTo>
                    <a:pt x="30" y="8"/>
                  </a:lnTo>
                  <a:lnTo>
                    <a:pt x="35" y="6"/>
                  </a:lnTo>
                  <a:lnTo>
                    <a:pt x="38" y="6"/>
                  </a:lnTo>
                  <a:lnTo>
                    <a:pt x="41" y="4"/>
                  </a:lnTo>
                  <a:lnTo>
                    <a:pt x="44" y="4"/>
                  </a:lnTo>
                  <a:lnTo>
                    <a:pt x="47" y="4"/>
                  </a:lnTo>
                  <a:lnTo>
                    <a:pt x="50" y="3"/>
                  </a:lnTo>
                  <a:lnTo>
                    <a:pt x="52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79" name="Freeform 75">
              <a:extLst>
                <a:ext uri="{FF2B5EF4-FFF2-40B4-BE49-F238E27FC236}">
                  <a16:creationId xmlns:a16="http://schemas.microsoft.com/office/drawing/2014/main" id="{0BDCE055-6D0A-6E02-5726-168559DF1E7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1005" y="1400477"/>
              <a:ext cx="38984" cy="11695"/>
            </a:xfrm>
            <a:custGeom>
              <a:avLst/>
              <a:gdLst>
                <a:gd name="T0" fmla="*/ 11 w 20"/>
                <a:gd name="T1" fmla="*/ 0 h 6"/>
                <a:gd name="T2" fmla="*/ 19 w 20"/>
                <a:gd name="T3" fmla="*/ 2 h 6"/>
                <a:gd name="T4" fmla="*/ 20 w 20"/>
                <a:gd name="T5" fmla="*/ 2 h 6"/>
                <a:gd name="T6" fmla="*/ 20 w 20"/>
                <a:gd name="T7" fmla="*/ 3 h 6"/>
                <a:gd name="T8" fmla="*/ 19 w 20"/>
                <a:gd name="T9" fmla="*/ 3 h 6"/>
                <a:gd name="T10" fmla="*/ 14 w 20"/>
                <a:gd name="T11" fmla="*/ 5 h 6"/>
                <a:gd name="T12" fmla="*/ 1 w 20"/>
                <a:gd name="T13" fmla="*/ 6 h 6"/>
                <a:gd name="T14" fmla="*/ 0 w 20"/>
                <a:gd name="T15" fmla="*/ 5 h 6"/>
                <a:gd name="T16" fmla="*/ 0 w 20"/>
                <a:gd name="T17" fmla="*/ 5 h 6"/>
                <a:gd name="T18" fmla="*/ 1 w 20"/>
                <a:gd name="T19" fmla="*/ 2 h 6"/>
                <a:gd name="T20" fmla="*/ 3 w 20"/>
                <a:gd name="T21" fmla="*/ 0 h 6"/>
                <a:gd name="T22" fmla="*/ 11 w 20"/>
                <a:gd name="T2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6">
                  <a:moveTo>
                    <a:pt x="11" y="0"/>
                  </a:moveTo>
                  <a:lnTo>
                    <a:pt x="19" y="2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4" y="5"/>
                  </a:lnTo>
                  <a:lnTo>
                    <a:pt x="1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3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0" name="Freeform 76">
              <a:extLst>
                <a:ext uri="{FF2B5EF4-FFF2-40B4-BE49-F238E27FC236}">
                  <a16:creationId xmlns:a16="http://schemas.microsoft.com/office/drawing/2014/main" id="{B696C915-86D8-78D0-7727-92DE83311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649977"/>
              <a:ext cx="428829" cy="210516"/>
            </a:xfrm>
            <a:custGeom>
              <a:avLst/>
              <a:gdLst>
                <a:gd name="T0" fmla="*/ 216 w 220"/>
                <a:gd name="T1" fmla="*/ 4 h 108"/>
                <a:gd name="T2" fmla="*/ 218 w 220"/>
                <a:gd name="T3" fmla="*/ 11 h 108"/>
                <a:gd name="T4" fmla="*/ 209 w 220"/>
                <a:gd name="T5" fmla="*/ 22 h 108"/>
                <a:gd name="T6" fmla="*/ 193 w 220"/>
                <a:gd name="T7" fmla="*/ 27 h 108"/>
                <a:gd name="T8" fmla="*/ 171 w 220"/>
                <a:gd name="T9" fmla="*/ 33 h 108"/>
                <a:gd name="T10" fmla="*/ 144 w 220"/>
                <a:gd name="T11" fmla="*/ 41 h 108"/>
                <a:gd name="T12" fmla="*/ 120 w 220"/>
                <a:gd name="T13" fmla="*/ 47 h 108"/>
                <a:gd name="T14" fmla="*/ 108 w 220"/>
                <a:gd name="T15" fmla="*/ 52 h 108"/>
                <a:gd name="T16" fmla="*/ 100 w 220"/>
                <a:gd name="T17" fmla="*/ 58 h 108"/>
                <a:gd name="T18" fmla="*/ 93 w 220"/>
                <a:gd name="T19" fmla="*/ 60 h 108"/>
                <a:gd name="T20" fmla="*/ 97 w 220"/>
                <a:gd name="T21" fmla="*/ 63 h 108"/>
                <a:gd name="T22" fmla="*/ 90 w 220"/>
                <a:gd name="T23" fmla="*/ 67 h 108"/>
                <a:gd name="T24" fmla="*/ 87 w 220"/>
                <a:gd name="T25" fmla="*/ 71 h 108"/>
                <a:gd name="T26" fmla="*/ 78 w 220"/>
                <a:gd name="T27" fmla="*/ 69 h 108"/>
                <a:gd name="T28" fmla="*/ 76 w 220"/>
                <a:gd name="T29" fmla="*/ 75 h 108"/>
                <a:gd name="T30" fmla="*/ 70 w 220"/>
                <a:gd name="T31" fmla="*/ 77 h 108"/>
                <a:gd name="T32" fmla="*/ 68 w 220"/>
                <a:gd name="T33" fmla="*/ 85 h 108"/>
                <a:gd name="T34" fmla="*/ 59 w 220"/>
                <a:gd name="T35" fmla="*/ 93 h 108"/>
                <a:gd name="T36" fmla="*/ 56 w 220"/>
                <a:gd name="T37" fmla="*/ 94 h 108"/>
                <a:gd name="T38" fmla="*/ 54 w 220"/>
                <a:gd name="T39" fmla="*/ 96 h 108"/>
                <a:gd name="T40" fmla="*/ 46 w 220"/>
                <a:gd name="T41" fmla="*/ 107 h 108"/>
                <a:gd name="T42" fmla="*/ 32 w 220"/>
                <a:gd name="T43" fmla="*/ 107 h 108"/>
                <a:gd name="T44" fmla="*/ 15 w 220"/>
                <a:gd name="T45" fmla="*/ 104 h 108"/>
                <a:gd name="T46" fmla="*/ 7 w 220"/>
                <a:gd name="T47" fmla="*/ 101 h 108"/>
                <a:gd name="T48" fmla="*/ 4 w 220"/>
                <a:gd name="T49" fmla="*/ 94 h 108"/>
                <a:gd name="T50" fmla="*/ 13 w 220"/>
                <a:gd name="T51" fmla="*/ 90 h 108"/>
                <a:gd name="T52" fmla="*/ 18 w 220"/>
                <a:gd name="T53" fmla="*/ 83 h 108"/>
                <a:gd name="T54" fmla="*/ 34 w 220"/>
                <a:gd name="T55" fmla="*/ 74 h 108"/>
                <a:gd name="T56" fmla="*/ 27 w 220"/>
                <a:gd name="T57" fmla="*/ 72 h 108"/>
                <a:gd name="T58" fmla="*/ 35 w 220"/>
                <a:gd name="T59" fmla="*/ 63 h 108"/>
                <a:gd name="T60" fmla="*/ 32 w 220"/>
                <a:gd name="T61" fmla="*/ 60 h 108"/>
                <a:gd name="T62" fmla="*/ 30 w 220"/>
                <a:gd name="T63" fmla="*/ 55 h 108"/>
                <a:gd name="T64" fmla="*/ 38 w 220"/>
                <a:gd name="T65" fmla="*/ 56 h 108"/>
                <a:gd name="T66" fmla="*/ 45 w 220"/>
                <a:gd name="T67" fmla="*/ 52 h 108"/>
                <a:gd name="T68" fmla="*/ 48 w 220"/>
                <a:gd name="T69" fmla="*/ 49 h 108"/>
                <a:gd name="T70" fmla="*/ 57 w 220"/>
                <a:gd name="T71" fmla="*/ 47 h 108"/>
                <a:gd name="T72" fmla="*/ 62 w 220"/>
                <a:gd name="T73" fmla="*/ 41 h 108"/>
                <a:gd name="T74" fmla="*/ 76 w 220"/>
                <a:gd name="T75" fmla="*/ 34 h 108"/>
                <a:gd name="T76" fmla="*/ 90 w 220"/>
                <a:gd name="T77" fmla="*/ 31 h 108"/>
                <a:gd name="T78" fmla="*/ 101 w 220"/>
                <a:gd name="T79" fmla="*/ 28 h 108"/>
                <a:gd name="T80" fmla="*/ 106 w 220"/>
                <a:gd name="T81" fmla="*/ 27 h 108"/>
                <a:gd name="T82" fmla="*/ 108 w 220"/>
                <a:gd name="T83" fmla="*/ 22 h 108"/>
                <a:gd name="T84" fmla="*/ 127 w 220"/>
                <a:gd name="T85" fmla="*/ 23 h 108"/>
                <a:gd name="T86" fmla="*/ 155 w 220"/>
                <a:gd name="T87" fmla="*/ 19 h 108"/>
                <a:gd name="T88" fmla="*/ 164 w 220"/>
                <a:gd name="T89" fmla="*/ 15 h 108"/>
                <a:gd name="T90" fmla="*/ 174 w 220"/>
                <a:gd name="T91" fmla="*/ 14 h 108"/>
                <a:gd name="T92" fmla="*/ 182 w 220"/>
                <a:gd name="T93" fmla="*/ 6 h 108"/>
                <a:gd name="T94" fmla="*/ 201 w 220"/>
                <a:gd name="T9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20" h="108">
                  <a:moveTo>
                    <a:pt x="201" y="0"/>
                  </a:moveTo>
                  <a:lnTo>
                    <a:pt x="205" y="1"/>
                  </a:lnTo>
                  <a:lnTo>
                    <a:pt x="213" y="3"/>
                  </a:lnTo>
                  <a:lnTo>
                    <a:pt x="216" y="4"/>
                  </a:lnTo>
                  <a:lnTo>
                    <a:pt x="218" y="6"/>
                  </a:lnTo>
                  <a:lnTo>
                    <a:pt x="220" y="8"/>
                  </a:lnTo>
                  <a:lnTo>
                    <a:pt x="220" y="9"/>
                  </a:lnTo>
                  <a:lnTo>
                    <a:pt x="218" y="11"/>
                  </a:lnTo>
                  <a:lnTo>
                    <a:pt x="218" y="12"/>
                  </a:lnTo>
                  <a:lnTo>
                    <a:pt x="218" y="14"/>
                  </a:lnTo>
                  <a:lnTo>
                    <a:pt x="213" y="17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2" y="23"/>
                  </a:lnTo>
                  <a:lnTo>
                    <a:pt x="196" y="25"/>
                  </a:lnTo>
                  <a:lnTo>
                    <a:pt x="193" y="27"/>
                  </a:lnTo>
                  <a:lnTo>
                    <a:pt x="190" y="28"/>
                  </a:lnTo>
                  <a:lnTo>
                    <a:pt x="187" y="30"/>
                  </a:lnTo>
                  <a:lnTo>
                    <a:pt x="180" y="31"/>
                  </a:lnTo>
                  <a:lnTo>
                    <a:pt x="171" y="33"/>
                  </a:lnTo>
                  <a:lnTo>
                    <a:pt x="166" y="36"/>
                  </a:lnTo>
                  <a:lnTo>
                    <a:pt x="158" y="36"/>
                  </a:lnTo>
                  <a:lnTo>
                    <a:pt x="152" y="39"/>
                  </a:lnTo>
                  <a:lnTo>
                    <a:pt x="144" y="41"/>
                  </a:lnTo>
                  <a:lnTo>
                    <a:pt x="142" y="41"/>
                  </a:lnTo>
                  <a:lnTo>
                    <a:pt x="138" y="42"/>
                  </a:lnTo>
                  <a:lnTo>
                    <a:pt x="134" y="42"/>
                  </a:lnTo>
                  <a:lnTo>
                    <a:pt x="120" y="47"/>
                  </a:lnTo>
                  <a:lnTo>
                    <a:pt x="114" y="50"/>
                  </a:lnTo>
                  <a:lnTo>
                    <a:pt x="111" y="50"/>
                  </a:lnTo>
                  <a:lnTo>
                    <a:pt x="109" y="50"/>
                  </a:lnTo>
                  <a:lnTo>
                    <a:pt x="108" y="52"/>
                  </a:lnTo>
                  <a:lnTo>
                    <a:pt x="106" y="53"/>
                  </a:lnTo>
                  <a:lnTo>
                    <a:pt x="103" y="55"/>
                  </a:lnTo>
                  <a:lnTo>
                    <a:pt x="101" y="56"/>
                  </a:lnTo>
                  <a:lnTo>
                    <a:pt x="100" y="58"/>
                  </a:lnTo>
                  <a:lnTo>
                    <a:pt x="100" y="58"/>
                  </a:lnTo>
                  <a:lnTo>
                    <a:pt x="98" y="58"/>
                  </a:lnTo>
                  <a:lnTo>
                    <a:pt x="97" y="58"/>
                  </a:lnTo>
                  <a:lnTo>
                    <a:pt x="93" y="60"/>
                  </a:lnTo>
                  <a:lnTo>
                    <a:pt x="93" y="61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5" y="64"/>
                  </a:lnTo>
                  <a:lnTo>
                    <a:pt x="93" y="66"/>
                  </a:lnTo>
                  <a:lnTo>
                    <a:pt x="92" y="67"/>
                  </a:lnTo>
                  <a:lnTo>
                    <a:pt x="90" y="67"/>
                  </a:lnTo>
                  <a:lnTo>
                    <a:pt x="87" y="67"/>
                  </a:lnTo>
                  <a:lnTo>
                    <a:pt x="86" y="69"/>
                  </a:lnTo>
                  <a:lnTo>
                    <a:pt x="87" y="69"/>
                  </a:lnTo>
                  <a:lnTo>
                    <a:pt x="87" y="71"/>
                  </a:lnTo>
                  <a:lnTo>
                    <a:pt x="86" y="71"/>
                  </a:lnTo>
                  <a:lnTo>
                    <a:pt x="84" y="71"/>
                  </a:lnTo>
                  <a:lnTo>
                    <a:pt x="79" y="69"/>
                  </a:lnTo>
                  <a:lnTo>
                    <a:pt x="78" y="69"/>
                  </a:lnTo>
                  <a:lnTo>
                    <a:pt x="78" y="71"/>
                  </a:lnTo>
                  <a:lnTo>
                    <a:pt x="78" y="72"/>
                  </a:lnTo>
                  <a:lnTo>
                    <a:pt x="78" y="74"/>
                  </a:lnTo>
                  <a:lnTo>
                    <a:pt x="76" y="75"/>
                  </a:lnTo>
                  <a:lnTo>
                    <a:pt x="75" y="75"/>
                  </a:lnTo>
                  <a:lnTo>
                    <a:pt x="68" y="74"/>
                  </a:lnTo>
                  <a:lnTo>
                    <a:pt x="68" y="75"/>
                  </a:lnTo>
                  <a:lnTo>
                    <a:pt x="70" y="77"/>
                  </a:lnTo>
                  <a:lnTo>
                    <a:pt x="70" y="78"/>
                  </a:lnTo>
                  <a:lnTo>
                    <a:pt x="71" y="80"/>
                  </a:lnTo>
                  <a:lnTo>
                    <a:pt x="70" y="82"/>
                  </a:lnTo>
                  <a:lnTo>
                    <a:pt x="68" y="85"/>
                  </a:lnTo>
                  <a:lnTo>
                    <a:pt x="57" y="88"/>
                  </a:lnTo>
                  <a:lnTo>
                    <a:pt x="57" y="90"/>
                  </a:lnTo>
                  <a:lnTo>
                    <a:pt x="59" y="91"/>
                  </a:lnTo>
                  <a:lnTo>
                    <a:pt x="59" y="93"/>
                  </a:lnTo>
                  <a:lnTo>
                    <a:pt x="59" y="94"/>
                  </a:lnTo>
                  <a:lnTo>
                    <a:pt x="57" y="94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93"/>
                  </a:lnTo>
                  <a:lnTo>
                    <a:pt x="51" y="93"/>
                  </a:lnTo>
                  <a:lnTo>
                    <a:pt x="51" y="94"/>
                  </a:lnTo>
                  <a:lnTo>
                    <a:pt x="54" y="96"/>
                  </a:lnTo>
                  <a:lnTo>
                    <a:pt x="54" y="97"/>
                  </a:lnTo>
                  <a:lnTo>
                    <a:pt x="54" y="99"/>
                  </a:lnTo>
                  <a:lnTo>
                    <a:pt x="49" y="102"/>
                  </a:lnTo>
                  <a:lnTo>
                    <a:pt x="46" y="107"/>
                  </a:lnTo>
                  <a:lnTo>
                    <a:pt x="41" y="108"/>
                  </a:lnTo>
                  <a:lnTo>
                    <a:pt x="38" y="108"/>
                  </a:lnTo>
                  <a:lnTo>
                    <a:pt x="35" y="108"/>
                  </a:lnTo>
                  <a:lnTo>
                    <a:pt x="32" y="107"/>
                  </a:lnTo>
                  <a:lnTo>
                    <a:pt x="26" y="107"/>
                  </a:lnTo>
                  <a:lnTo>
                    <a:pt x="23" y="105"/>
                  </a:lnTo>
                  <a:lnTo>
                    <a:pt x="18" y="104"/>
                  </a:lnTo>
                  <a:lnTo>
                    <a:pt x="15" y="104"/>
                  </a:lnTo>
                  <a:lnTo>
                    <a:pt x="11" y="105"/>
                  </a:lnTo>
                  <a:lnTo>
                    <a:pt x="8" y="107"/>
                  </a:lnTo>
                  <a:lnTo>
                    <a:pt x="5" y="104"/>
                  </a:lnTo>
                  <a:lnTo>
                    <a:pt x="7" y="101"/>
                  </a:lnTo>
                  <a:lnTo>
                    <a:pt x="0" y="97"/>
                  </a:lnTo>
                  <a:lnTo>
                    <a:pt x="0" y="96"/>
                  </a:lnTo>
                  <a:lnTo>
                    <a:pt x="0" y="94"/>
                  </a:lnTo>
                  <a:lnTo>
                    <a:pt x="4" y="94"/>
                  </a:lnTo>
                  <a:lnTo>
                    <a:pt x="5" y="91"/>
                  </a:lnTo>
                  <a:lnTo>
                    <a:pt x="8" y="90"/>
                  </a:lnTo>
                  <a:lnTo>
                    <a:pt x="11" y="90"/>
                  </a:lnTo>
                  <a:lnTo>
                    <a:pt x="13" y="90"/>
                  </a:lnTo>
                  <a:lnTo>
                    <a:pt x="15" y="88"/>
                  </a:lnTo>
                  <a:lnTo>
                    <a:pt x="15" y="86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23" y="77"/>
                  </a:lnTo>
                  <a:lnTo>
                    <a:pt x="24" y="75"/>
                  </a:lnTo>
                  <a:lnTo>
                    <a:pt x="34" y="75"/>
                  </a:lnTo>
                  <a:lnTo>
                    <a:pt x="34" y="74"/>
                  </a:lnTo>
                  <a:lnTo>
                    <a:pt x="32" y="74"/>
                  </a:lnTo>
                  <a:lnTo>
                    <a:pt x="29" y="74"/>
                  </a:lnTo>
                  <a:lnTo>
                    <a:pt x="27" y="72"/>
                  </a:lnTo>
                  <a:lnTo>
                    <a:pt x="27" y="72"/>
                  </a:lnTo>
                  <a:lnTo>
                    <a:pt x="26" y="71"/>
                  </a:lnTo>
                  <a:lnTo>
                    <a:pt x="27" y="69"/>
                  </a:lnTo>
                  <a:lnTo>
                    <a:pt x="30" y="66"/>
                  </a:lnTo>
                  <a:lnTo>
                    <a:pt x="35" y="63"/>
                  </a:lnTo>
                  <a:lnTo>
                    <a:pt x="40" y="61"/>
                  </a:lnTo>
                  <a:lnTo>
                    <a:pt x="38" y="61"/>
                  </a:lnTo>
                  <a:lnTo>
                    <a:pt x="37" y="60"/>
                  </a:lnTo>
                  <a:lnTo>
                    <a:pt x="32" y="60"/>
                  </a:lnTo>
                  <a:lnTo>
                    <a:pt x="30" y="58"/>
                  </a:lnTo>
                  <a:lnTo>
                    <a:pt x="30" y="56"/>
                  </a:lnTo>
                  <a:lnTo>
                    <a:pt x="29" y="56"/>
                  </a:lnTo>
                  <a:lnTo>
                    <a:pt x="30" y="55"/>
                  </a:lnTo>
                  <a:lnTo>
                    <a:pt x="34" y="55"/>
                  </a:lnTo>
                  <a:lnTo>
                    <a:pt x="35" y="55"/>
                  </a:lnTo>
                  <a:lnTo>
                    <a:pt x="37" y="55"/>
                  </a:lnTo>
                  <a:lnTo>
                    <a:pt x="38" y="56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5" y="53"/>
                  </a:lnTo>
                  <a:lnTo>
                    <a:pt x="45" y="52"/>
                  </a:lnTo>
                  <a:lnTo>
                    <a:pt x="45" y="50"/>
                  </a:lnTo>
                  <a:lnTo>
                    <a:pt x="45" y="50"/>
                  </a:lnTo>
                  <a:lnTo>
                    <a:pt x="46" y="49"/>
                  </a:lnTo>
                  <a:lnTo>
                    <a:pt x="48" y="49"/>
                  </a:lnTo>
                  <a:lnTo>
                    <a:pt x="51" y="49"/>
                  </a:lnTo>
                  <a:lnTo>
                    <a:pt x="56" y="50"/>
                  </a:lnTo>
                  <a:lnTo>
                    <a:pt x="56" y="50"/>
                  </a:lnTo>
                  <a:lnTo>
                    <a:pt x="57" y="47"/>
                  </a:lnTo>
                  <a:lnTo>
                    <a:pt x="59" y="45"/>
                  </a:lnTo>
                  <a:lnTo>
                    <a:pt x="62" y="42"/>
                  </a:lnTo>
                  <a:lnTo>
                    <a:pt x="62" y="42"/>
                  </a:lnTo>
                  <a:lnTo>
                    <a:pt x="62" y="41"/>
                  </a:lnTo>
                  <a:lnTo>
                    <a:pt x="67" y="39"/>
                  </a:lnTo>
                  <a:lnTo>
                    <a:pt x="71" y="38"/>
                  </a:lnTo>
                  <a:lnTo>
                    <a:pt x="75" y="34"/>
                  </a:lnTo>
                  <a:lnTo>
                    <a:pt x="76" y="34"/>
                  </a:lnTo>
                  <a:lnTo>
                    <a:pt x="78" y="34"/>
                  </a:lnTo>
                  <a:lnTo>
                    <a:pt x="81" y="33"/>
                  </a:lnTo>
                  <a:lnTo>
                    <a:pt x="87" y="33"/>
                  </a:lnTo>
                  <a:lnTo>
                    <a:pt x="90" y="31"/>
                  </a:lnTo>
                  <a:lnTo>
                    <a:pt x="92" y="28"/>
                  </a:lnTo>
                  <a:lnTo>
                    <a:pt x="93" y="28"/>
                  </a:lnTo>
                  <a:lnTo>
                    <a:pt x="98" y="27"/>
                  </a:lnTo>
                  <a:lnTo>
                    <a:pt x="101" y="28"/>
                  </a:lnTo>
                  <a:lnTo>
                    <a:pt x="101" y="28"/>
                  </a:lnTo>
                  <a:lnTo>
                    <a:pt x="103" y="28"/>
                  </a:lnTo>
                  <a:lnTo>
                    <a:pt x="105" y="28"/>
                  </a:lnTo>
                  <a:lnTo>
                    <a:pt x="106" y="27"/>
                  </a:lnTo>
                  <a:lnTo>
                    <a:pt x="105" y="25"/>
                  </a:lnTo>
                  <a:lnTo>
                    <a:pt x="105" y="23"/>
                  </a:lnTo>
                  <a:lnTo>
                    <a:pt x="106" y="22"/>
                  </a:lnTo>
                  <a:lnTo>
                    <a:pt x="108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2" y="23"/>
                  </a:lnTo>
                  <a:lnTo>
                    <a:pt x="127" y="23"/>
                  </a:lnTo>
                  <a:lnTo>
                    <a:pt x="130" y="23"/>
                  </a:lnTo>
                  <a:lnTo>
                    <a:pt x="133" y="23"/>
                  </a:lnTo>
                  <a:lnTo>
                    <a:pt x="141" y="22"/>
                  </a:lnTo>
                  <a:lnTo>
                    <a:pt x="155" y="19"/>
                  </a:lnTo>
                  <a:lnTo>
                    <a:pt x="158" y="17"/>
                  </a:lnTo>
                  <a:lnTo>
                    <a:pt x="161" y="15"/>
                  </a:lnTo>
                  <a:lnTo>
                    <a:pt x="163" y="15"/>
                  </a:lnTo>
                  <a:lnTo>
                    <a:pt x="164" y="15"/>
                  </a:lnTo>
                  <a:lnTo>
                    <a:pt x="168" y="15"/>
                  </a:lnTo>
                  <a:lnTo>
                    <a:pt x="171" y="14"/>
                  </a:lnTo>
                  <a:lnTo>
                    <a:pt x="172" y="14"/>
                  </a:lnTo>
                  <a:lnTo>
                    <a:pt x="174" y="14"/>
                  </a:lnTo>
                  <a:lnTo>
                    <a:pt x="175" y="12"/>
                  </a:lnTo>
                  <a:lnTo>
                    <a:pt x="175" y="9"/>
                  </a:lnTo>
                  <a:lnTo>
                    <a:pt x="177" y="8"/>
                  </a:lnTo>
                  <a:lnTo>
                    <a:pt x="182" y="6"/>
                  </a:lnTo>
                  <a:lnTo>
                    <a:pt x="188" y="3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1" name="Freeform 77">
              <a:extLst>
                <a:ext uri="{FF2B5EF4-FFF2-40B4-BE49-F238E27FC236}">
                  <a16:creationId xmlns:a16="http://schemas.microsoft.com/office/drawing/2014/main" id="{7EFC9E4C-A80A-79C6-0648-18759893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634297" y="1993040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1 w 3"/>
                <a:gd name="T3" fmla="*/ 0 h 8"/>
                <a:gd name="T4" fmla="*/ 1 w 3"/>
                <a:gd name="T5" fmla="*/ 2 h 8"/>
                <a:gd name="T6" fmla="*/ 3 w 3"/>
                <a:gd name="T7" fmla="*/ 6 h 8"/>
                <a:gd name="T8" fmla="*/ 3 w 3"/>
                <a:gd name="T9" fmla="*/ 8 h 8"/>
                <a:gd name="T10" fmla="*/ 3 w 3"/>
                <a:gd name="T11" fmla="*/ 6 h 8"/>
                <a:gd name="T12" fmla="*/ 1 w 3"/>
                <a:gd name="T13" fmla="*/ 6 h 8"/>
                <a:gd name="T14" fmla="*/ 1 w 3"/>
                <a:gd name="T15" fmla="*/ 5 h 8"/>
                <a:gd name="T16" fmla="*/ 0 w 3"/>
                <a:gd name="T17" fmla="*/ 2 h 8"/>
                <a:gd name="T18" fmla="*/ 1 w 3"/>
                <a:gd name="T19" fmla="*/ 0 h 8"/>
                <a:gd name="T20" fmla="*/ 1 w 3"/>
                <a:gd name="T2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6"/>
                  </a:lnTo>
                  <a:lnTo>
                    <a:pt x="3" y="8"/>
                  </a:lnTo>
                  <a:lnTo>
                    <a:pt x="3" y="6"/>
                  </a:lnTo>
                  <a:lnTo>
                    <a:pt x="1" y="6"/>
                  </a:lnTo>
                  <a:lnTo>
                    <a:pt x="1" y="5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2" name="Freeform 78">
              <a:extLst>
                <a:ext uri="{FF2B5EF4-FFF2-40B4-BE49-F238E27FC236}">
                  <a16:creationId xmlns:a16="http://schemas.microsoft.com/office/drawing/2014/main" id="{C9C006B6-7FE6-B25D-CC04-67AB0DD2E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258" y="1870240"/>
              <a:ext cx="25340" cy="21442"/>
            </a:xfrm>
            <a:custGeom>
              <a:avLst/>
              <a:gdLst>
                <a:gd name="T0" fmla="*/ 8 w 13"/>
                <a:gd name="T1" fmla="*/ 0 h 11"/>
                <a:gd name="T2" fmla="*/ 9 w 13"/>
                <a:gd name="T3" fmla="*/ 2 h 11"/>
                <a:gd name="T4" fmla="*/ 11 w 13"/>
                <a:gd name="T5" fmla="*/ 3 h 11"/>
                <a:gd name="T6" fmla="*/ 13 w 13"/>
                <a:gd name="T7" fmla="*/ 5 h 11"/>
                <a:gd name="T8" fmla="*/ 13 w 13"/>
                <a:gd name="T9" fmla="*/ 10 h 11"/>
                <a:gd name="T10" fmla="*/ 13 w 13"/>
                <a:gd name="T11" fmla="*/ 11 h 11"/>
                <a:gd name="T12" fmla="*/ 11 w 13"/>
                <a:gd name="T13" fmla="*/ 11 h 11"/>
                <a:gd name="T14" fmla="*/ 3 w 13"/>
                <a:gd name="T15" fmla="*/ 10 h 11"/>
                <a:gd name="T16" fmla="*/ 0 w 13"/>
                <a:gd name="T17" fmla="*/ 10 h 11"/>
                <a:gd name="T18" fmla="*/ 0 w 13"/>
                <a:gd name="T19" fmla="*/ 8 h 11"/>
                <a:gd name="T20" fmla="*/ 0 w 13"/>
                <a:gd name="T21" fmla="*/ 6 h 11"/>
                <a:gd name="T22" fmla="*/ 8 w 13"/>
                <a:gd name="T2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1">
                  <a:moveTo>
                    <a:pt x="8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3" y="5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3" y="10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6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3" name="Freeform 79">
              <a:extLst>
                <a:ext uri="{FF2B5EF4-FFF2-40B4-BE49-F238E27FC236}">
                  <a16:creationId xmlns:a16="http://schemas.microsoft.com/office/drawing/2014/main" id="{3FB3E738-CF79-85AB-17C4-4814168206C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2086" y="2008634"/>
              <a:ext cx="56528" cy="40934"/>
            </a:xfrm>
            <a:custGeom>
              <a:avLst/>
              <a:gdLst>
                <a:gd name="T0" fmla="*/ 8 w 29"/>
                <a:gd name="T1" fmla="*/ 0 h 21"/>
                <a:gd name="T2" fmla="*/ 8 w 29"/>
                <a:gd name="T3" fmla="*/ 0 h 21"/>
                <a:gd name="T4" fmla="*/ 8 w 29"/>
                <a:gd name="T5" fmla="*/ 2 h 21"/>
                <a:gd name="T6" fmla="*/ 13 w 29"/>
                <a:gd name="T7" fmla="*/ 3 h 21"/>
                <a:gd name="T8" fmla="*/ 14 w 29"/>
                <a:gd name="T9" fmla="*/ 5 h 21"/>
                <a:gd name="T10" fmla="*/ 16 w 29"/>
                <a:gd name="T11" fmla="*/ 6 h 21"/>
                <a:gd name="T12" fmla="*/ 18 w 29"/>
                <a:gd name="T13" fmla="*/ 8 h 21"/>
                <a:gd name="T14" fmla="*/ 21 w 29"/>
                <a:gd name="T15" fmla="*/ 10 h 21"/>
                <a:gd name="T16" fmla="*/ 24 w 29"/>
                <a:gd name="T17" fmla="*/ 13 h 21"/>
                <a:gd name="T18" fmla="*/ 27 w 29"/>
                <a:gd name="T19" fmla="*/ 14 h 21"/>
                <a:gd name="T20" fmla="*/ 29 w 29"/>
                <a:gd name="T21" fmla="*/ 14 h 21"/>
                <a:gd name="T22" fmla="*/ 29 w 29"/>
                <a:gd name="T23" fmla="*/ 16 h 21"/>
                <a:gd name="T24" fmla="*/ 29 w 29"/>
                <a:gd name="T25" fmla="*/ 17 h 21"/>
                <a:gd name="T26" fmla="*/ 29 w 29"/>
                <a:gd name="T27" fmla="*/ 19 h 21"/>
                <a:gd name="T28" fmla="*/ 27 w 29"/>
                <a:gd name="T29" fmla="*/ 21 h 21"/>
                <a:gd name="T30" fmla="*/ 25 w 29"/>
                <a:gd name="T31" fmla="*/ 21 h 21"/>
                <a:gd name="T32" fmla="*/ 22 w 29"/>
                <a:gd name="T33" fmla="*/ 21 h 21"/>
                <a:gd name="T34" fmla="*/ 21 w 29"/>
                <a:gd name="T35" fmla="*/ 21 h 21"/>
                <a:gd name="T36" fmla="*/ 19 w 29"/>
                <a:gd name="T37" fmla="*/ 21 h 21"/>
                <a:gd name="T38" fmla="*/ 18 w 29"/>
                <a:gd name="T39" fmla="*/ 21 h 21"/>
                <a:gd name="T40" fmla="*/ 18 w 29"/>
                <a:gd name="T41" fmla="*/ 21 h 21"/>
                <a:gd name="T42" fmla="*/ 16 w 29"/>
                <a:gd name="T43" fmla="*/ 19 h 21"/>
                <a:gd name="T44" fmla="*/ 16 w 29"/>
                <a:gd name="T45" fmla="*/ 17 h 21"/>
                <a:gd name="T46" fmla="*/ 14 w 29"/>
                <a:gd name="T47" fmla="*/ 16 h 21"/>
                <a:gd name="T48" fmla="*/ 13 w 29"/>
                <a:gd name="T49" fmla="*/ 16 h 21"/>
                <a:gd name="T50" fmla="*/ 11 w 29"/>
                <a:gd name="T51" fmla="*/ 16 h 21"/>
                <a:gd name="T52" fmla="*/ 10 w 29"/>
                <a:gd name="T53" fmla="*/ 14 h 21"/>
                <a:gd name="T54" fmla="*/ 8 w 29"/>
                <a:gd name="T55" fmla="*/ 14 h 21"/>
                <a:gd name="T56" fmla="*/ 8 w 29"/>
                <a:gd name="T57" fmla="*/ 16 h 21"/>
                <a:gd name="T58" fmla="*/ 7 w 29"/>
                <a:gd name="T59" fmla="*/ 16 h 21"/>
                <a:gd name="T60" fmla="*/ 3 w 29"/>
                <a:gd name="T61" fmla="*/ 11 h 21"/>
                <a:gd name="T62" fmla="*/ 2 w 29"/>
                <a:gd name="T63" fmla="*/ 11 h 21"/>
                <a:gd name="T64" fmla="*/ 2 w 29"/>
                <a:gd name="T65" fmla="*/ 10 h 21"/>
                <a:gd name="T66" fmla="*/ 2 w 29"/>
                <a:gd name="T67" fmla="*/ 8 h 21"/>
                <a:gd name="T68" fmla="*/ 0 w 29"/>
                <a:gd name="T69" fmla="*/ 6 h 21"/>
                <a:gd name="T70" fmla="*/ 0 w 29"/>
                <a:gd name="T71" fmla="*/ 5 h 21"/>
                <a:gd name="T72" fmla="*/ 2 w 29"/>
                <a:gd name="T73" fmla="*/ 3 h 21"/>
                <a:gd name="T74" fmla="*/ 3 w 29"/>
                <a:gd name="T75" fmla="*/ 3 h 21"/>
                <a:gd name="T76" fmla="*/ 5 w 29"/>
                <a:gd name="T77" fmla="*/ 2 h 21"/>
                <a:gd name="T78" fmla="*/ 8 w 29"/>
                <a:gd name="T7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21">
                  <a:moveTo>
                    <a:pt x="8" y="0"/>
                  </a:moveTo>
                  <a:lnTo>
                    <a:pt x="8" y="0"/>
                  </a:lnTo>
                  <a:lnTo>
                    <a:pt x="8" y="2"/>
                  </a:lnTo>
                  <a:lnTo>
                    <a:pt x="13" y="3"/>
                  </a:lnTo>
                  <a:lnTo>
                    <a:pt x="14" y="5"/>
                  </a:lnTo>
                  <a:lnTo>
                    <a:pt x="16" y="6"/>
                  </a:lnTo>
                  <a:lnTo>
                    <a:pt x="18" y="8"/>
                  </a:lnTo>
                  <a:lnTo>
                    <a:pt x="21" y="10"/>
                  </a:lnTo>
                  <a:lnTo>
                    <a:pt x="24" y="13"/>
                  </a:lnTo>
                  <a:lnTo>
                    <a:pt x="27" y="14"/>
                  </a:lnTo>
                  <a:lnTo>
                    <a:pt x="29" y="14"/>
                  </a:lnTo>
                  <a:lnTo>
                    <a:pt x="29" y="16"/>
                  </a:lnTo>
                  <a:lnTo>
                    <a:pt x="29" y="17"/>
                  </a:lnTo>
                  <a:lnTo>
                    <a:pt x="29" y="19"/>
                  </a:lnTo>
                  <a:lnTo>
                    <a:pt x="27" y="21"/>
                  </a:lnTo>
                  <a:lnTo>
                    <a:pt x="25" y="21"/>
                  </a:lnTo>
                  <a:lnTo>
                    <a:pt x="22" y="21"/>
                  </a:lnTo>
                  <a:lnTo>
                    <a:pt x="21" y="21"/>
                  </a:lnTo>
                  <a:lnTo>
                    <a:pt x="19" y="21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6" y="19"/>
                  </a:lnTo>
                  <a:lnTo>
                    <a:pt x="16" y="17"/>
                  </a:lnTo>
                  <a:lnTo>
                    <a:pt x="14" y="16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3" y="11"/>
                  </a:lnTo>
                  <a:lnTo>
                    <a:pt x="2" y="11"/>
                  </a:lnTo>
                  <a:lnTo>
                    <a:pt x="2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5" y="2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4" name="Freeform 80">
              <a:extLst>
                <a:ext uri="{FF2B5EF4-FFF2-40B4-BE49-F238E27FC236}">
                  <a16:creationId xmlns:a16="http://schemas.microsoft.com/office/drawing/2014/main" id="{ECF3460F-9AD4-1DBF-172B-4BD776A26DA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067" y="1441411"/>
              <a:ext cx="37036" cy="17544"/>
            </a:xfrm>
            <a:custGeom>
              <a:avLst/>
              <a:gdLst>
                <a:gd name="T0" fmla="*/ 17 w 19"/>
                <a:gd name="T1" fmla="*/ 0 h 9"/>
                <a:gd name="T2" fmla="*/ 19 w 19"/>
                <a:gd name="T3" fmla="*/ 1 h 9"/>
                <a:gd name="T4" fmla="*/ 19 w 19"/>
                <a:gd name="T5" fmla="*/ 1 h 9"/>
                <a:gd name="T6" fmla="*/ 19 w 19"/>
                <a:gd name="T7" fmla="*/ 6 h 9"/>
                <a:gd name="T8" fmla="*/ 19 w 19"/>
                <a:gd name="T9" fmla="*/ 7 h 9"/>
                <a:gd name="T10" fmla="*/ 19 w 19"/>
                <a:gd name="T11" fmla="*/ 9 h 9"/>
                <a:gd name="T12" fmla="*/ 17 w 19"/>
                <a:gd name="T13" fmla="*/ 9 h 9"/>
                <a:gd name="T14" fmla="*/ 6 w 19"/>
                <a:gd name="T15" fmla="*/ 9 h 9"/>
                <a:gd name="T16" fmla="*/ 0 w 19"/>
                <a:gd name="T17" fmla="*/ 9 h 9"/>
                <a:gd name="T18" fmla="*/ 0 w 19"/>
                <a:gd name="T19" fmla="*/ 9 h 9"/>
                <a:gd name="T20" fmla="*/ 3 w 19"/>
                <a:gd name="T21" fmla="*/ 7 h 9"/>
                <a:gd name="T22" fmla="*/ 3 w 19"/>
                <a:gd name="T23" fmla="*/ 6 h 9"/>
                <a:gd name="T24" fmla="*/ 3 w 19"/>
                <a:gd name="T25" fmla="*/ 1 h 9"/>
                <a:gd name="T26" fmla="*/ 3 w 19"/>
                <a:gd name="T27" fmla="*/ 1 h 9"/>
                <a:gd name="T28" fmla="*/ 12 w 19"/>
                <a:gd name="T29" fmla="*/ 1 h 9"/>
                <a:gd name="T30" fmla="*/ 14 w 19"/>
                <a:gd name="T31" fmla="*/ 0 h 9"/>
                <a:gd name="T32" fmla="*/ 17 w 19"/>
                <a:gd name="T3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" h="9">
                  <a:moveTo>
                    <a:pt x="17" y="0"/>
                  </a:moveTo>
                  <a:lnTo>
                    <a:pt x="19" y="1"/>
                  </a:lnTo>
                  <a:lnTo>
                    <a:pt x="19" y="1"/>
                  </a:lnTo>
                  <a:lnTo>
                    <a:pt x="19" y="6"/>
                  </a:lnTo>
                  <a:lnTo>
                    <a:pt x="19" y="7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6" y="9"/>
                  </a:lnTo>
                  <a:lnTo>
                    <a:pt x="0" y="9"/>
                  </a:lnTo>
                  <a:lnTo>
                    <a:pt x="0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1"/>
                  </a:lnTo>
                  <a:lnTo>
                    <a:pt x="3" y="1"/>
                  </a:lnTo>
                  <a:lnTo>
                    <a:pt x="12" y="1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5" name="Freeform 81">
              <a:extLst>
                <a:ext uri="{FF2B5EF4-FFF2-40B4-BE49-F238E27FC236}">
                  <a16:creationId xmlns:a16="http://schemas.microsoft.com/office/drawing/2014/main" id="{7E1F7B96-CB6E-6DB9-699F-CF4B9431A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314625" y="1443360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2 h 3"/>
                <a:gd name="T6" fmla="*/ 6 w 6"/>
                <a:gd name="T7" fmla="*/ 2 h 3"/>
                <a:gd name="T8" fmla="*/ 3 w 6"/>
                <a:gd name="T9" fmla="*/ 3 h 3"/>
                <a:gd name="T10" fmla="*/ 0 w 6"/>
                <a:gd name="T11" fmla="*/ 3 h 3"/>
                <a:gd name="T12" fmla="*/ 0 w 6"/>
                <a:gd name="T13" fmla="*/ 3 h 3"/>
                <a:gd name="T14" fmla="*/ 1 w 6"/>
                <a:gd name="T15" fmla="*/ 2 h 3"/>
                <a:gd name="T16" fmla="*/ 3 w 6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6" name="Freeform 82">
              <a:extLst>
                <a:ext uri="{FF2B5EF4-FFF2-40B4-BE49-F238E27FC236}">
                  <a16:creationId xmlns:a16="http://schemas.microsoft.com/office/drawing/2014/main" id="{0084ABB8-ADE4-5693-9DDC-CF35A35AE2C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35656" y="1848798"/>
              <a:ext cx="44833" cy="25340"/>
            </a:xfrm>
            <a:custGeom>
              <a:avLst/>
              <a:gdLst>
                <a:gd name="T0" fmla="*/ 14 w 23"/>
                <a:gd name="T1" fmla="*/ 0 h 13"/>
                <a:gd name="T2" fmla="*/ 16 w 23"/>
                <a:gd name="T3" fmla="*/ 0 h 13"/>
                <a:gd name="T4" fmla="*/ 17 w 23"/>
                <a:gd name="T5" fmla="*/ 2 h 13"/>
                <a:gd name="T6" fmla="*/ 19 w 23"/>
                <a:gd name="T7" fmla="*/ 2 h 13"/>
                <a:gd name="T8" fmla="*/ 20 w 23"/>
                <a:gd name="T9" fmla="*/ 5 h 13"/>
                <a:gd name="T10" fmla="*/ 22 w 23"/>
                <a:gd name="T11" fmla="*/ 5 h 13"/>
                <a:gd name="T12" fmla="*/ 23 w 23"/>
                <a:gd name="T13" fmla="*/ 6 h 13"/>
                <a:gd name="T14" fmla="*/ 23 w 23"/>
                <a:gd name="T15" fmla="*/ 8 h 13"/>
                <a:gd name="T16" fmla="*/ 23 w 23"/>
                <a:gd name="T17" fmla="*/ 10 h 13"/>
                <a:gd name="T18" fmla="*/ 20 w 23"/>
                <a:gd name="T19" fmla="*/ 10 h 13"/>
                <a:gd name="T20" fmla="*/ 14 w 23"/>
                <a:gd name="T21" fmla="*/ 11 h 13"/>
                <a:gd name="T22" fmla="*/ 11 w 23"/>
                <a:gd name="T23" fmla="*/ 11 h 13"/>
                <a:gd name="T24" fmla="*/ 6 w 23"/>
                <a:gd name="T25" fmla="*/ 13 h 13"/>
                <a:gd name="T26" fmla="*/ 5 w 23"/>
                <a:gd name="T27" fmla="*/ 13 h 13"/>
                <a:gd name="T28" fmla="*/ 3 w 23"/>
                <a:gd name="T29" fmla="*/ 13 h 13"/>
                <a:gd name="T30" fmla="*/ 1 w 23"/>
                <a:gd name="T31" fmla="*/ 13 h 13"/>
                <a:gd name="T32" fmla="*/ 0 w 23"/>
                <a:gd name="T33" fmla="*/ 13 h 13"/>
                <a:gd name="T34" fmla="*/ 0 w 23"/>
                <a:gd name="T35" fmla="*/ 11 h 13"/>
                <a:gd name="T36" fmla="*/ 0 w 23"/>
                <a:gd name="T37" fmla="*/ 10 h 13"/>
                <a:gd name="T38" fmla="*/ 1 w 23"/>
                <a:gd name="T39" fmla="*/ 8 h 13"/>
                <a:gd name="T40" fmla="*/ 0 w 23"/>
                <a:gd name="T41" fmla="*/ 5 h 13"/>
                <a:gd name="T42" fmla="*/ 3 w 23"/>
                <a:gd name="T43" fmla="*/ 2 h 13"/>
                <a:gd name="T44" fmla="*/ 6 w 23"/>
                <a:gd name="T45" fmla="*/ 2 h 13"/>
                <a:gd name="T46" fmla="*/ 14 w 23"/>
                <a:gd name="T4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" h="13">
                  <a:moveTo>
                    <a:pt x="14" y="0"/>
                  </a:moveTo>
                  <a:lnTo>
                    <a:pt x="16" y="0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0" y="10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6" y="13"/>
                  </a:lnTo>
                  <a:lnTo>
                    <a:pt x="5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8"/>
                  </a:lnTo>
                  <a:lnTo>
                    <a:pt x="0" y="5"/>
                  </a:lnTo>
                  <a:lnTo>
                    <a:pt x="3" y="2"/>
                  </a:lnTo>
                  <a:lnTo>
                    <a:pt x="6" y="2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7" name="Freeform 83">
              <a:extLst>
                <a:ext uri="{FF2B5EF4-FFF2-40B4-BE49-F238E27FC236}">
                  <a16:creationId xmlns:a16="http://schemas.microsoft.com/office/drawing/2014/main" id="{1A96F956-FD92-F502-DDD3-129B4900B9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2528" y="1897529"/>
              <a:ext cx="38984" cy="19492"/>
            </a:xfrm>
            <a:custGeom>
              <a:avLst/>
              <a:gdLst>
                <a:gd name="T0" fmla="*/ 12 w 20"/>
                <a:gd name="T1" fmla="*/ 0 h 10"/>
                <a:gd name="T2" fmla="*/ 19 w 20"/>
                <a:gd name="T3" fmla="*/ 2 h 10"/>
                <a:gd name="T4" fmla="*/ 20 w 20"/>
                <a:gd name="T5" fmla="*/ 3 h 10"/>
                <a:gd name="T6" fmla="*/ 20 w 20"/>
                <a:gd name="T7" fmla="*/ 3 h 10"/>
                <a:gd name="T8" fmla="*/ 17 w 20"/>
                <a:gd name="T9" fmla="*/ 5 h 10"/>
                <a:gd name="T10" fmla="*/ 16 w 20"/>
                <a:gd name="T11" fmla="*/ 7 h 10"/>
                <a:gd name="T12" fmla="*/ 12 w 20"/>
                <a:gd name="T13" fmla="*/ 8 h 10"/>
                <a:gd name="T14" fmla="*/ 11 w 20"/>
                <a:gd name="T15" fmla="*/ 8 h 10"/>
                <a:gd name="T16" fmla="*/ 3 w 20"/>
                <a:gd name="T17" fmla="*/ 10 h 10"/>
                <a:gd name="T18" fmla="*/ 0 w 20"/>
                <a:gd name="T19" fmla="*/ 8 h 10"/>
                <a:gd name="T20" fmla="*/ 0 w 20"/>
                <a:gd name="T21" fmla="*/ 8 h 10"/>
                <a:gd name="T22" fmla="*/ 0 w 20"/>
                <a:gd name="T23" fmla="*/ 7 h 10"/>
                <a:gd name="T24" fmla="*/ 3 w 20"/>
                <a:gd name="T25" fmla="*/ 5 h 10"/>
                <a:gd name="T26" fmla="*/ 4 w 20"/>
                <a:gd name="T27" fmla="*/ 3 h 10"/>
                <a:gd name="T28" fmla="*/ 6 w 20"/>
                <a:gd name="T29" fmla="*/ 2 h 10"/>
                <a:gd name="T30" fmla="*/ 9 w 20"/>
                <a:gd name="T31" fmla="*/ 0 h 10"/>
                <a:gd name="T32" fmla="*/ 12 w 20"/>
                <a:gd name="T3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0">
                  <a:moveTo>
                    <a:pt x="12" y="0"/>
                  </a:move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7" y="5"/>
                  </a:lnTo>
                  <a:lnTo>
                    <a:pt x="16" y="7"/>
                  </a:lnTo>
                  <a:lnTo>
                    <a:pt x="12" y="8"/>
                  </a:lnTo>
                  <a:lnTo>
                    <a:pt x="11" y="8"/>
                  </a:lnTo>
                  <a:lnTo>
                    <a:pt x="3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3" y="5"/>
                  </a:lnTo>
                  <a:lnTo>
                    <a:pt x="4" y="3"/>
                  </a:lnTo>
                  <a:lnTo>
                    <a:pt x="6" y="2"/>
                  </a:lnTo>
                  <a:lnTo>
                    <a:pt x="9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8" name="Freeform 84">
              <a:extLst>
                <a:ext uri="{FF2B5EF4-FFF2-40B4-BE49-F238E27FC236}">
                  <a16:creationId xmlns:a16="http://schemas.microsoft.com/office/drawing/2014/main" id="{B2A760C7-DAAE-13EC-DAE4-7BC316150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486243"/>
              <a:ext cx="42883" cy="13645"/>
            </a:xfrm>
            <a:custGeom>
              <a:avLst/>
              <a:gdLst>
                <a:gd name="T0" fmla="*/ 2 w 22"/>
                <a:gd name="T1" fmla="*/ 0 h 7"/>
                <a:gd name="T2" fmla="*/ 3 w 22"/>
                <a:gd name="T3" fmla="*/ 0 h 7"/>
                <a:gd name="T4" fmla="*/ 5 w 22"/>
                <a:gd name="T5" fmla="*/ 2 h 7"/>
                <a:gd name="T6" fmla="*/ 6 w 22"/>
                <a:gd name="T7" fmla="*/ 0 h 7"/>
                <a:gd name="T8" fmla="*/ 19 w 22"/>
                <a:gd name="T9" fmla="*/ 3 h 7"/>
                <a:gd name="T10" fmla="*/ 22 w 22"/>
                <a:gd name="T11" fmla="*/ 5 h 7"/>
                <a:gd name="T12" fmla="*/ 22 w 22"/>
                <a:gd name="T13" fmla="*/ 5 h 7"/>
                <a:gd name="T14" fmla="*/ 11 w 22"/>
                <a:gd name="T15" fmla="*/ 7 h 7"/>
                <a:gd name="T16" fmla="*/ 8 w 22"/>
                <a:gd name="T17" fmla="*/ 7 h 7"/>
                <a:gd name="T18" fmla="*/ 8 w 22"/>
                <a:gd name="T19" fmla="*/ 3 h 7"/>
                <a:gd name="T20" fmla="*/ 6 w 22"/>
                <a:gd name="T21" fmla="*/ 3 h 7"/>
                <a:gd name="T22" fmla="*/ 2 w 22"/>
                <a:gd name="T23" fmla="*/ 3 h 7"/>
                <a:gd name="T24" fmla="*/ 0 w 22"/>
                <a:gd name="T25" fmla="*/ 2 h 7"/>
                <a:gd name="T26" fmla="*/ 0 w 22"/>
                <a:gd name="T27" fmla="*/ 0 h 7"/>
                <a:gd name="T28" fmla="*/ 2 w 22"/>
                <a:gd name="T2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7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6" y="0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5"/>
                  </a:lnTo>
                  <a:lnTo>
                    <a:pt x="11" y="7"/>
                  </a:lnTo>
                  <a:lnTo>
                    <a:pt x="8" y="7"/>
                  </a:lnTo>
                  <a:lnTo>
                    <a:pt x="8" y="3"/>
                  </a:lnTo>
                  <a:lnTo>
                    <a:pt x="6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89" name="Freeform 85">
              <a:extLst>
                <a:ext uri="{FF2B5EF4-FFF2-40B4-BE49-F238E27FC236}">
                  <a16:creationId xmlns:a16="http://schemas.microsoft.com/office/drawing/2014/main" id="{50A32E46-F65F-EEE8-08EE-5784142B4F2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188" y="1846849"/>
              <a:ext cx="19492" cy="5848"/>
            </a:xfrm>
            <a:custGeom>
              <a:avLst/>
              <a:gdLst>
                <a:gd name="T0" fmla="*/ 3 w 10"/>
                <a:gd name="T1" fmla="*/ 0 h 3"/>
                <a:gd name="T2" fmla="*/ 10 w 10"/>
                <a:gd name="T3" fmla="*/ 3 h 3"/>
                <a:gd name="T4" fmla="*/ 10 w 10"/>
                <a:gd name="T5" fmla="*/ 3 h 3"/>
                <a:gd name="T6" fmla="*/ 3 w 10"/>
                <a:gd name="T7" fmla="*/ 3 h 3"/>
                <a:gd name="T8" fmla="*/ 0 w 10"/>
                <a:gd name="T9" fmla="*/ 1 h 3"/>
                <a:gd name="T10" fmla="*/ 2 w 10"/>
                <a:gd name="T11" fmla="*/ 0 h 3"/>
                <a:gd name="T12" fmla="*/ 3 w 10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">
                  <a:moveTo>
                    <a:pt x="3" y="0"/>
                  </a:moveTo>
                  <a:lnTo>
                    <a:pt x="10" y="3"/>
                  </a:lnTo>
                  <a:lnTo>
                    <a:pt x="10" y="3"/>
                  </a:lnTo>
                  <a:lnTo>
                    <a:pt x="3" y="3"/>
                  </a:lnTo>
                  <a:lnTo>
                    <a:pt x="0" y="1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0" name="Freeform 86">
              <a:extLst>
                <a:ext uri="{FF2B5EF4-FFF2-40B4-BE49-F238E27FC236}">
                  <a16:creationId xmlns:a16="http://schemas.microsoft.com/office/drawing/2014/main" id="{927ED2FE-5A95-2761-10B9-BF82D1D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9645" y="1846849"/>
              <a:ext cx="17544" cy="5848"/>
            </a:xfrm>
            <a:custGeom>
              <a:avLst/>
              <a:gdLst>
                <a:gd name="T0" fmla="*/ 8 w 9"/>
                <a:gd name="T1" fmla="*/ 0 h 3"/>
                <a:gd name="T2" fmla="*/ 9 w 9"/>
                <a:gd name="T3" fmla="*/ 0 h 3"/>
                <a:gd name="T4" fmla="*/ 9 w 9"/>
                <a:gd name="T5" fmla="*/ 0 h 3"/>
                <a:gd name="T6" fmla="*/ 8 w 9"/>
                <a:gd name="T7" fmla="*/ 3 h 3"/>
                <a:gd name="T8" fmla="*/ 6 w 9"/>
                <a:gd name="T9" fmla="*/ 3 h 3"/>
                <a:gd name="T10" fmla="*/ 1 w 9"/>
                <a:gd name="T11" fmla="*/ 3 h 3"/>
                <a:gd name="T12" fmla="*/ 0 w 9"/>
                <a:gd name="T13" fmla="*/ 3 h 3"/>
                <a:gd name="T14" fmla="*/ 0 w 9"/>
                <a:gd name="T15" fmla="*/ 3 h 3"/>
                <a:gd name="T16" fmla="*/ 3 w 9"/>
                <a:gd name="T17" fmla="*/ 1 h 3"/>
                <a:gd name="T18" fmla="*/ 8 w 9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">
                  <a:moveTo>
                    <a:pt x="8" y="0"/>
                  </a:moveTo>
                  <a:lnTo>
                    <a:pt x="9" y="0"/>
                  </a:lnTo>
                  <a:lnTo>
                    <a:pt x="9" y="0"/>
                  </a:lnTo>
                  <a:lnTo>
                    <a:pt x="8" y="3"/>
                  </a:lnTo>
                  <a:lnTo>
                    <a:pt x="6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1" name="Freeform 87">
              <a:extLst>
                <a:ext uri="{FF2B5EF4-FFF2-40B4-BE49-F238E27FC236}">
                  <a16:creationId xmlns:a16="http://schemas.microsoft.com/office/drawing/2014/main" id="{11FB5890-6608-96B4-57C1-9A39DDB2458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2610" y="1870240"/>
              <a:ext cx="23391" cy="11695"/>
            </a:xfrm>
            <a:custGeom>
              <a:avLst/>
              <a:gdLst>
                <a:gd name="T0" fmla="*/ 4 w 12"/>
                <a:gd name="T1" fmla="*/ 0 h 6"/>
                <a:gd name="T2" fmla="*/ 8 w 12"/>
                <a:gd name="T3" fmla="*/ 0 h 6"/>
                <a:gd name="T4" fmla="*/ 9 w 12"/>
                <a:gd name="T5" fmla="*/ 0 h 6"/>
                <a:gd name="T6" fmla="*/ 12 w 12"/>
                <a:gd name="T7" fmla="*/ 2 h 6"/>
                <a:gd name="T8" fmla="*/ 9 w 12"/>
                <a:gd name="T9" fmla="*/ 2 h 6"/>
                <a:gd name="T10" fmla="*/ 8 w 12"/>
                <a:gd name="T11" fmla="*/ 5 h 6"/>
                <a:gd name="T12" fmla="*/ 8 w 12"/>
                <a:gd name="T13" fmla="*/ 5 h 6"/>
                <a:gd name="T14" fmla="*/ 9 w 12"/>
                <a:gd name="T15" fmla="*/ 6 h 6"/>
                <a:gd name="T16" fmla="*/ 8 w 12"/>
                <a:gd name="T17" fmla="*/ 6 h 6"/>
                <a:gd name="T18" fmla="*/ 8 w 12"/>
                <a:gd name="T19" fmla="*/ 6 h 6"/>
                <a:gd name="T20" fmla="*/ 8 w 12"/>
                <a:gd name="T21" fmla="*/ 6 h 6"/>
                <a:gd name="T22" fmla="*/ 4 w 12"/>
                <a:gd name="T23" fmla="*/ 6 h 6"/>
                <a:gd name="T24" fmla="*/ 1 w 12"/>
                <a:gd name="T25" fmla="*/ 5 h 6"/>
                <a:gd name="T26" fmla="*/ 0 w 12"/>
                <a:gd name="T27" fmla="*/ 3 h 6"/>
                <a:gd name="T28" fmla="*/ 1 w 12"/>
                <a:gd name="T29" fmla="*/ 2 h 6"/>
                <a:gd name="T30" fmla="*/ 1 w 12"/>
                <a:gd name="T31" fmla="*/ 0 h 6"/>
                <a:gd name="T32" fmla="*/ 4 w 12"/>
                <a:gd name="T3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" h="6">
                  <a:moveTo>
                    <a:pt x="4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12" y="2"/>
                  </a:lnTo>
                  <a:lnTo>
                    <a:pt x="9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9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1" y="5"/>
                  </a:lnTo>
                  <a:lnTo>
                    <a:pt x="0" y="3"/>
                  </a:lnTo>
                  <a:lnTo>
                    <a:pt x="1" y="2"/>
                  </a:lnTo>
                  <a:lnTo>
                    <a:pt x="1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2" name="Freeform 88">
              <a:extLst>
                <a:ext uri="{FF2B5EF4-FFF2-40B4-BE49-F238E27FC236}">
                  <a16:creationId xmlns:a16="http://schemas.microsoft.com/office/drawing/2014/main" id="{44551BB8-17BA-5890-ED9F-1A68E83502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8523" y="1827357"/>
              <a:ext cx="109156" cy="37036"/>
            </a:xfrm>
            <a:custGeom>
              <a:avLst/>
              <a:gdLst>
                <a:gd name="T0" fmla="*/ 34 w 56"/>
                <a:gd name="T1" fmla="*/ 0 h 19"/>
                <a:gd name="T2" fmla="*/ 37 w 56"/>
                <a:gd name="T3" fmla="*/ 0 h 19"/>
                <a:gd name="T4" fmla="*/ 41 w 56"/>
                <a:gd name="T5" fmla="*/ 2 h 19"/>
                <a:gd name="T6" fmla="*/ 43 w 56"/>
                <a:gd name="T7" fmla="*/ 3 h 19"/>
                <a:gd name="T8" fmla="*/ 54 w 56"/>
                <a:gd name="T9" fmla="*/ 10 h 19"/>
                <a:gd name="T10" fmla="*/ 56 w 56"/>
                <a:gd name="T11" fmla="*/ 11 h 19"/>
                <a:gd name="T12" fmla="*/ 56 w 56"/>
                <a:gd name="T13" fmla="*/ 13 h 19"/>
                <a:gd name="T14" fmla="*/ 56 w 56"/>
                <a:gd name="T15" fmla="*/ 19 h 19"/>
                <a:gd name="T16" fmla="*/ 56 w 56"/>
                <a:gd name="T17" fmla="*/ 19 h 19"/>
                <a:gd name="T18" fmla="*/ 52 w 56"/>
                <a:gd name="T19" fmla="*/ 19 h 19"/>
                <a:gd name="T20" fmla="*/ 46 w 56"/>
                <a:gd name="T21" fmla="*/ 19 h 19"/>
                <a:gd name="T22" fmla="*/ 43 w 56"/>
                <a:gd name="T23" fmla="*/ 19 h 19"/>
                <a:gd name="T24" fmla="*/ 40 w 56"/>
                <a:gd name="T25" fmla="*/ 19 h 19"/>
                <a:gd name="T26" fmla="*/ 37 w 56"/>
                <a:gd name="T27" fmla="*/ 17 h 19"/>
                <a:gd name="T28" fmla="*/ 29 w 56"/>
                <a:gd name="T29" fmla="*/ 17 h 19"/>
                <a:gd name="T30" fmla="*/ 22 w 56"/>
                <a:gd name="T31" fmla="*/ 14 h 19"/>
                <a:gd name="T32" fmla="*/ 16 w 56"/>
                <a:gd name="T33" fmla="*/ 13 h 19"/>
                <a:gd name="T34" fmla="*/ 15 w 56"/>
                <a:gd name="T35" fmla="*/ 13 h 19"/>
                <a:gd name="T36" fmla="*/ 11 w 56"/>
                <a:gd name="T37" fmla="*/ 13 h 19"/>
                <a:gd name="T38" fmla="*/ 7 w 56"/>
                <a:gd name="T39" fmla="*/ 16 h 19"/>
                <a:gd name="T40" fmla="*/ 5 w 56"/>
                <a:gd name="T41" fmla="*/ 16 h 19"/>
                <a:gd name="T42" fmla="*/ 2 w 56"/>
                <a:gd name="T43" fmla="*/ 16 h 19"/>
                <a:gd name="T44" fmla="*/ 0 w 56"/>
                <a:gd name="T45" fmla="*/ 14 h 19"/>
                <a:gd name="T46" fmla="*/ 5 w 56"/>
                <a:gd name="T47" fmla="*/ 13 h 19"/>
                <a:gd name="T48" fmla="*/ 8 w 56"/>
                <a:gd name="T49" fmla="*/ 13 h 19"/>
                <a:gd name="T50" fmla="*/ 11 w 56"/>
                <a:gd name="T51" fmla="*/ 13 h 19"/>
                <a:gd name="T52" fmla="*/ 15 w 56"/>
                <a:gd name="T53" fmla="*/ 10 h 19"/>
                <a:gd name="T54" fmla="*/ 16 w 56"/>
                <a:gd name="T55" fmla="*/ 8 h 19"/>
                <a:gd name="T56" fmla="*/ 18 w 56"/>
                <a:gd name="T57" fmla="*/ 3 h 19"/>
                <a:gd name="T58" fmla="*/ 19 w 56"/>
                <a:gd name="T59" fmla="*/ 2 h 19"/>
                <a:gd name="T60" fmla="*/ 21 w 56"/>
                <a:gd name="T61" fmla="*/ 2 h 19"/>
                <a:gd name="T62" fmla="*/ 22 w 56"/>
                <a:gd name="T63" fmla="*/ 2 h 19"/>
                <a:gd name="T64" fmla="*/ 24 w 56"/>
                <a:gd name="T65" fmla="*/ 2 h 19"/>
                <a:gd name="T66" fmla="*/ 30 w 56"/>
                <a:gd name="T67" fmla="*/ 0 h 19"/>
                <a:gd name="T68" fmla="*/ 34 w 56"/>
                <a:gd name="T6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" h="19">
                  <a:moveTo>
                    <a:pt x="34" y="0"/>
                  </a:moveTo>
                  <a:lnTo>
                    <a:pt x="37" y="0"/>
                  </a:lnTo>
                  <a:lnTo>
                    <a:pt x="41" y="2"/>
                  </a:lnTo>
                  <a:lnTo>
                    <a:pt x="43" y="3"/>
                  </a:lnTo>
                  <a:lnTo>
                    <a:pt x="54" y="10"/>
                  </a:lnTo>
                  <a:lnTo>
                    <a:pt x="56" y="11"/>
                  </a:lnTo>
                  <a:lnTo>
                    <a:pt x="56" y="13"/>
                  </a:lnTo>
                  <a:lnTo>
                    <a:pt x="56" y="19"/>
                  </a:lnTo>
                  <a:lnTo>
                    <a:pt x="56" y="19"/>
                  </a:lnTo>
                  <a:lnTo>
                    <a:pt x="52" y="19"/>
                  </a:lnTo>
                  <a:lnTo>
                    <a:pt x="46" y="19"/>
                  </a:lnTo>
                  <a:lnTo>
                    <a:pt x="43" y="19"/>
                  </a:lnTo>
                  <a:lnTo>
                    <a:pt x="40" y="19"/>
                  </a:lnTo>
                  <a:lnTo>
                    <a:pt x="37" y="17"/>
                  </a:lnTo>
                  <a:lnTo>
                    <a:pt x="29" y="17"/>
                  </a:lnTo>
                  <a:lnTo>
                    <a:pt x="22" y="14"/>
                  </a:lnTo>
                  <a:lnTo>
                    <a:pt x="16" y="13"/>
                  </a:lnTo>
                  <a:lnTo>
                    <a:pt x="15" y="13"/>
                  </a:lnTo>
                  <a:lnTo>
                    <a:pt x="11" y="13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5" y="13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5" y="10"/>
                  </a:lnTo>
                  <a:lnTo>
                    <a:pt x="16" y="8"/>
                  </a:lnTo>
                  <a:lnTo>
                    <a:pt x="18" y="3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30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3" name="Freeform 89">
              <a:extLst>
                <a:ext uri="{FF2B5EF4-FFF2-40B4-BE49-F238E27FC236}">
                  <a16:creationId xmlns:a16="http://schemas.microsoft.com/office/drawing/2014/main" id="{E4E5143E-BDB6-7CF9-4022-3706C6225DE3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7548" y="1667521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3 h 3"/>
                <a:gd name="T4" fmla="*/ 3 w 3"/>
                <a:gd name="T5" fmla="*/ 3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0 h 3"/>
                <a:gd name="T12" fmla="*/ 1 w 3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4" name="Freeform 90">
              <a:extLst>
                <a:ext uri="{FF2B5EF4-FFF2-40B4-BE49-F238E27FC236}">
                  <a16:creationId xmlns:a16="http://schemas.microsoft.com/office/drawing/2014/main" id="{6B5ADF7E-C147-DC8C-D023-18991C020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3698" y="1731845"/>
              <a:ext cx="128649" cy="46781"/>
            </a:xfrm>
            <a:custGeom>
              <a:avLst/>
              <a:gdLst>
                <a:gd name="T0" fmla="*/ 5 w 66"/>
                <a:gd name="T1" fmla="*/ 0 h 24"/>
                <a:gd name="T2" fmla="*/ 8 w 66"/>
                <a:gd name="T3" fmla="*/ 3 h 24"/>
                <a:gd name="T4" fmla="*/ 8 w 66"/>
                <a:gd name="T5" fmla="*/ 5 h 24"/>
                <a:gd name="T6" fmla="*/ 9 w 66"/>
                <a:gd name="T7" fmla="*/ 7 h 24"/>
                <a:gd name="T8" fmla="*/ 13 w 66"/>
                <a:gd name="T9" fmla="*/ 7 h 24"/>
                <a:gd name="T10" fmla="*/ 19 w 66"/>
                <a:gd name="T11" fmla="*/ 5 h 24"/>
                <a:gd name="T12" fmla="*/ 19 w 66"/>
                <a:gd name="T13" fmla="*/ 5 h 24"/>
                <a:gd name="T14" fmla="*/ 33 w 66"/>
                <a:gd name="T15" fmla="*/ 5 h 24"/>
                <a:gd name="T16" fmla="*/ 33 w 66"/>
                <a:gd name="T17" fmla="*/ 7 h 24"/>
                <a:gd name="T18" fmla="*/ 33 w 66"/>
                <a:gd name="T19" fmla="*/ 8 h 24"/>
                <a:gd name="T20" fmla="*/ 33 w 66"/>
                <a:gd name="T21" fmla="*/ 8 h 24"/>
                <a:gd name="T22" fmla="*/ 33 w 66"/>
                <a:gd name="T23" fmla="*/ 10 h 24"/>
                <a:gd name="T24" fmla="*/ 35 w 66"/>
                <a:gd name="T25" fmla="*/ 11 h 24"/>
                <a:gd name="T26" fmla="*/ 39 w 66"/>
                <a:gd name="T27" fmla="*/ 11 h 24"/>
                <a:gd name="T28" fmla="*/ 43 w 66"/>
                <a:gd name="T29" fmla="*/ 10 h 24"/>
                <a:gd name="T30" fmla="*/ 50 w 66"/>
                <a:gd name="T31" fmla="*/ 11 h 24"/>
                <a:gd name="T32" fmla="*/ 57 w 66"/>
                <a:gd name="T33" fmla="*/ 11 h 24"/>
                <a:gd name="T34" fmla="*/ 60 w 66"/>
                <a:gd name="T35" fmla="*/ 13 h 24"/>
                <a:gd name="T36" fmla="*/ 62 w 66"/>
                <a:gd name="T37" fmla="*/ 14 h 24"/>
                <a:gd name="T38" fmla="*/ 63 w 66"/>
                <a:gd name="T39" fmla="*/ 14 h 24"/>
                <a:gd name="T40" fmla="*/ 65 w 66"/>
                <a:gd name="T41" fmla="*/ 14 h 24"/>
                <a:gd name="T42" fmla="*/ 65 w 66"/>
                <a:gd name="T43" fmla="*/ 13 h 24"/>
                <a:gd name="T44" fmla="*/ 66 w 66"/>
                <a:gd name="T45" fmla="*/ 13 h 24"/>
                <a:gd name="T46" fmla="*/ 66 w 66"/>
                <a:gd name="T47" fmla="*/ 13 h 24"/>
                <a:gd name="T48" fmla="*/ 65 w 66"/>
                <a:gd name="T49" fmla="*/ 19 h 24"/>
                <a:gd name="T50" fmla="*/ 63 w 66"/>
                <a:gd name="T51" fmla="*/ 21 h 24"/>
                <a:gd name="T52" fmla="*/ 60 w 66"/>
                <a:gd name="T53" fmla="*/ 22 h 24"/>
                <a:gd name="T54" fmla="*/ 52 w 66"/>
                <a:gd name="T55" fmla="*/ 24 h 24"/>
                <a:gd name="T56" fmla="*/ 49 w 66"/>
                <a:gd name="T57" fmla="*/ 24 h 24"/>
                <a:gd name="T58" fmla="*/ 41 w 66"/>
                <a:gd name="T59" fmla="*/ 24 h 24"/>
                <a:gd name="T60" fmla="*/ 30 w 66"/>
                <a:gd name="T61" fmla="*/ 24 h 24"/>
                <a:gd name="T62" fmla="*/ 27 w 66"/>
                <a:gd name="T63" fmla="*/ 22 h 24"/>
                <a:gd name="T64" fmla="*/ 25 w 66"/>
                <a:gd name="T65" fmla="*/ 22 h 24"/>
                <a:gd name="T66" fmla="*/ 22 w 66"/>
                <a:gd name="T67" fmla="*/ 19 h 24"/>
                <a:gd name="T68" fmla="*/ 21 w 66"/>
                <a:gd name="T69" fmla="*/ 19 h 24"/>
                <a:gd name="T70" fmla="*/ 16 w 66"/>
                <a:gd name="T71" fmla="*/ 18 h 24"/>
                <a:gd name="T72" fmla="*/ 14 w 66"/>
                <a:gd name="T73" fmla="*/ 18 h 24"/>
                <a:gd name="T74" fmla="*/ 11 w 66"/>
                <a:gd name="T75" fmla="*/ 16 h 24"/>
                <a:gd name="T76" fmla="*/ 8 w 66"/>
                <a:gd name="T77" fmla="*/ 14 h 24"/>
                <a:gd name="T78" fmla="*/ 0 w 66"/>
                <a:gd name="T79" fmla="*/ 11 h 24"/>
                <a:gd name="T80" fmla="*/ 0 w 66"/>
                <a:gd name="T81" fmla="*/ 10 h 24"/>
                <a:gd name="T82" fmla="*/ 2 w 66"/>
                <a:gd name="T83" fmla="*/ 7 h 24"/>
                <a:gd name="T84" fmla="*/ 2 w 66"/>
                <a:gd name="T85" fmla="*/ 3 h 24"/>
                <a:gd name="T86" fmla="*/ 3 w 66"/>
                <a:gd name="T87" fmla="*/ 2 h 24"/>
                <a:gd name="T88" fmla="*/ 5 w 66"/>
                <a:gd name="T8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6" h="24">
                  <a:moveTo>
                    <a:pt x="5" y="0"/>
                  </a:moveTo>
                  <a:lnTo>
                    <a:pt x="8" y="3"/>
                  </a:lnTo>
                  <a:lnTo>
                    <a:pt x="8" y="5"/>
                  </a:lnTo>
                  <a:lnTo>
                    <a:pt x="9" y="7"/>
                  </a:lnTo>
                  <a:lnTo>
                    <a:pt x="13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33" y="5"/>
                  </a:lnTo>
                  <a:lnTo>
                    <a:pt x="33" y="7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3" y="10"/>
                  </a:lnTo>
                  <a:lnTo>
                    <a:pt x="35" y="11"/>
                  </a:lnTo>
                  <a:lnTo>
                    <a:pt x="39" y="11"/>
                  </a:lnTo>
                  <a:lnTo>
                    <a:pt x="43" y="10"/>
                  </a:lnTo>
                  <a:lnTo>
                    <a:pt x="50" y="11"/>
                  </a:lnTo>
                  <a:lnTo>
                    <a:pt x="57" y="11"/>
                  </a:lnTo>
                  <a:lnTo>
                    <a:pt x="60" y="13"/>
                  </a:lnTo>
                  <a:lnTo>
                    <a:pt x="62" y="14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5" y="19"/>
                  </a:lnTo>
                  <a:lnTo>
                    <a:pt x="63" y="21"/>
                  </a:lnTo>
                  <a:lnTo>
                    <a:pt x="60" y="22"/>
                  </a:lnTo>
                  <a:lnTo>
                    <a:pt x="52" y="24"/>
                  </a:lnTo>
                  <a:lnTo>
                    <a:pt x="49" y="24"/>
                  </a:lnTo>
                  <a:lnTo>
                    <a:pt x="41" y="24"/>
                  </a:lnTo>
                  <a:lnTo>
                    <a:pt x="30" y="24"/>
                  </a:lnTo>
                  <a:lnTo>
                    <a:pt x="27" y="22"/>
                  </a:lnTo>
                  <a:lnTo>
                    <a:pt x="25" y="22"/>
                  </a:lnTo>
                  <a:lnTo>
                    <a:pt x="22" y="19"/>
                  </a:lnTo>
                  <a:lnTo>
                    <a:pt x="21" y="19"/>
                  </a:lnTo>
                  <a:lnTo>
                    <a:pt x="16" y="18"/>
                  </a:lnTo>
                  <a:lnTo>
                    <a:pt x="14" y="18"/>
                  </a:lnTo>
                  <a:lnTo>
                    <a:pt x="11" y="16"/>
                  </a:lnTo>
                  <a:lnTo>
                    <a:pt x="8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2" y="3"/>
                  </a:lnTo>
                  <a:lnTo>
                    <a:pt x="3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5" name="Freeform 91">
              <a:extLst>
                <a:ext uri="{FF2B5EF4-FFF2-40B4-BE49-F238E27FC236}">
                  <a16:creationId xmlns:a16="http://schemas.microsoft.com/office/drawing/2014/main" id="{CC2D3EBB-D7A6-0E0B-9E19-F7C702EA091A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6073" y="1665571"/>
              <a:ext cx="27289" cy="5848"/>
            </a:xfrm>
            <a:custGeom>
              <a:avLst/>
              <a:gdLst>
                <a:gd name="T0" fmla="*/ 14 w 14"/>
                <a:gd name="T1" fmla="*/ 0 h 3"/>
                <a:gd name="T2" fmla="*/ 12 w 14"/>
                <a:gd name="T3" fmla="*/ 0 h 3"/>
                <a:gd name="T4" fmla="*/ 12 w 14"/>
                <a:gd name="T5" fmla="*/ 3 h 3"/>
                <a:gd name="T6" fmla="*/ 11 w 14"/>
                <a:gd name="T7" fmla="*/ 3 h 3"/>
                <a:gd name="T8" fmla="*/ 0 w 14"/>
                <a:gd name="T9" fmla="*/ 3 h 3"/>
                <a:gd name="T10" fmla="*/ 1 w 14"/>
                <a:gd name="T11" fmla="*/ 3 h 3"/>
                <a:gd name="T12" fmla="*/ 4 w 14"/>
                <a:gd name="T13" fmla="*/ 0 h 3"/>
                <a:gd name="T14" fmla="*/ 14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14" y="0"/>
                  </a:moveTo>
                  <a:lnTo>
                    <a:pt x="12" y="0"/>
                  </a:lnTo>
                  <a:lnTo>
                    <a:pt x="12" y="3"/>
                  </a:lnTo>
                  <a:lnTo>
                    <a:pt x="1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4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6" name="Freeform 92">
              <a:extLst>
                <a:ext uri="{FF2B5EF4-FFF2-40B4-BE49-F238E27FC236}">
                  <a16:creationId xmlns:a16="http://schemas.microsoft.com/office/drawing/2014/main" id="{73A4A220-3085-0222-212B-E9C4DB64B4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61078" y="1698708"/>
              <a:ext cx="9747" cy="5848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5 w 5"/>
                <a:gd name="T5" fmla="*/ 0 h 3"/>
                <a:gd name="T6" fmla="*/ 5 w 5"/>
                <a:gd name="T7" fmla="*/ 2 h 3"/>
                <a:gd name="T8" fmla="*/ 4 w 5"/>
                <a:gd name="T9" fmla="*/ 3 h 3"/>
                <a:gd name="T10" fmla="*/ 0 w 5"/>
                <a:gd name="T11" fmla="*/ 2 h 3"/>
                <a:gd name="T12" fmla="*/ 2 w 5"/>
                <a:gd name="T13" fmla="*/ 0 h 3"/>
                <a:gd name="T14" fmla="*/ 5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7" name="Freeform 93">
              <a:extLst>
                <a:ext uri="{FF2B5EF4-FFF2-40B4-BE49-F238E27FC236}">
                  <a16:creationId xmlns:a16="http://schemas.microsoft.com/office/drawing/2014/main" id="{6E3642CB-5B74-A210-BFC0-63DACF1E55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5051" y="1390731"/>
              <a:ext cx="50680" cy="25340"/>
            </a:xfrm>
            <a:custGeom>
              <a:avLst/>
              <a:gdLst>
                <a:gd name="T0" fmla="*/ 13 w 26"/>
                <a:gd name="T1" fmla="*/ 0 h 13"/>
                <a:gd name="T2" fmla="*/ 13 w 26"/>
                <a:gd name="T3" fmla="*/ 0 h 13"/>
                <a:gd name="T4" fmla="*/ 15 w 26"/>
                <a:gd name="T5" fmla="*/ 2 h 13"/>
                <a:gd name="T6" fmla="*/ 19 w 26"/>
                <a:gd name="T7" fmla="*/ 2 h 13"/>
                <a:gd name="T8" fmla="*/ 21 w 26"/>
                <a:gd name="T9" fmla="*/ 4 h 13"/>
                <a:gd name="T10" fmla="*/ 22 w 26"/>
                <a:gd name="T11" fmla="*/ 5 h 13"/>
                <a:gd name="T12" fmla="*/ 24 w 26"/>
                <a:gd name="T13" fmla="*/ 7 h 13"/>
                <a:gd name="T14" fmla="*/ 26 w 26"/>
                <a:gd name="T15" fmla="*/ 8 h 13"/>
                <a:gd name="T16" fmla="*/ 26 w 26"/>
                <a:gd name="T17" fmla="*/ 10 h 13"/>
                <a:gd name="T18" fmla="*/ 24 w 26"/>
                <a:gd name="T19" fmla="*/ 11 h 13"/>
                <a:gd name="T20" fmla="*/ 21 w 26"/>
                <a:gd name="T21" fmla="*/ 13 h 13"/>
                <a:gd name="T22" fmla="*/ 16 w 26"/>
                <a:gd name="T23" fmla="*/ 13 h 13"/>
                <a:gd name="T24" fmla="*/ 11 w 26"/>
                <a:gd name="T25" fmla="*/ 11 h 13"/>
                <a:gd name="T26" fmla="*/ 8 w 26"/>
                <a:gd name="T27" fmla="*/ 8 h 13"/>
                <a:gd name="T28" fmla="*/ 3 w 26"/>
                <a:gd name="T29" fmla="*/ 7 h 13"/>
                <a:gd name="T30" fmla="*/ 0 w 26"/>
                <a:gd name="T31" fmla="*/ 4 h 13"/>
                <a:gd name="T32" fmla="*/ 3 w 26"/>
                <a:gd name="T33" fmla="*/ 4 h 13"/>
                <a:gd name="T34" fmla="*/ 7 w 26"/>
                <a:gd name="T35" fmla="*/ 4 h 13"/>
                <a:gd name="T36" fmla="*/ 13 w 26"/>
                <a:gd name="T3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6" h="13">
                  <a:moveTo>
                    <a:pt x="13" y="0"/>
                  </a:moveTo>
                  <a:lnTo>
                    <a:pt x="13" y="0"/>
                  </a:lnTo>
                  <a:lnTo>
                    <a:pt x="15" y="2"/>
                  </a:lnTo>
                  <a:lnTo>
                    <a:pt x="19" y="2"/>
                  </a:lnTo>
                  <a:lnTo>
                    <a:pt x="21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1"/>
                  </a:lnTo>
                  <a:lnTo>
                    <a:pt x="21" y="13"/>
                  </a:lnTo>
                  <a:lnTo>
                    <a:pt x="16" y="13"/>
                  </a:lnTo>
                  <a:lnTo>
                    <a:pt x="11" y="11"/>
                  </a:lnTo>
                  <a:lnTo>
                    <a:pt x="8" y="8"/>
                  </a:lnTo>
                  <a:lnTo>
                    <a:pt x="3" y="7"/>
                  </a:lnTo>
                  <a:lnTo>
                    <a:pt x="0" y="4"/>
                  </a:lnTo>
                  <a:lnTo>
                    <a:pt x="3" y="4"/>
                  </a:lnTo>
                  <a:lnTo>
                    <a:pt x="7" y="4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8" name="Freeform 94">
              <a:extLst>
                <a:ext uri="{FF2B5EF4-FFF2-40B4-BE49-F238E27FC236}">
                  <a16:creationId xmlns:a16="http://schemas.microsoft.com/office/drawing/2014/main" id="{A7F53595-B0D6-631A-2619-1143A4A67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9712167" y="1805915"/>
              <a:ext cx="27289" cy="21442"/>
            </a:xfrm>
            <a:custGeom>
              <a:avLst/>
              <a:gdLst>
                <a:gd name="T0" fmla="*/ 11 w 14"/>
                <a:gd name="T1" fmla="*/ 0 h 11"/>
                <a:gd name="T2" fmla="*/ 12 w 14"/>
                <a:gd name="T3" fmla="*/ 2 h 11"/>
                <a:gd name="T4" fmla="*/ 14 w 14"/>
                <a:gd name="T5" fmla="*/ 2 h 11"/>
                <a:gd name="T6" fmla="*/ 14 w 14"/>
                <a:gd name="T7" fmla="*/ 3 h 11"/>
                <a:gd name="T8" fmla="*/ 14 w 14"/>
                <a:gd name="T9" fmla="*/ 3 h 11"/>
                <a:gd name="T10" fmla="*/ 14 w 14"/>
                <a:gd name="T11" fmla="*/ 6 h 11"/>
                <a:gd name="T12" fmla="*/ 14 w 14"/>
                <a:gd name="T13" fmla="*/ 8 h 11"/>
                <a:gd name="T14" fmla="*/ 6 w 14"/>
                <a:gd name="T15" fmla="*/ 11 h 11"/>
                <a:gd name="T16" fmla="*/ 4 w 14"/>
                <a:gd name="T17" fmla="*/ 11 h 11"/>
                <a:gd name="T18" fmla="*/ 1 w 14"/>
                <a:gd name="T19" fmla="*/ 8 h 11"/>
                <a:gd name="T20" fmla="*/ 0 w 14"/>
                <a:gd name="T21" fmla="*/ 3 h 11"/>
                <a:gd name="T22" fmla="*/ 1 w 14"/>
                <a:gd name="T23" fmla="*/ 2 h 11"/>
                <a:gd name="T24" fmla="*/ 3 w 14"/>
                <a:gd name="T25" fmla="*/ 2 h 11"/>
                <a:gd name="T26" fmla="*/ 4 w 14"/>
                <a:gd name="T27" fmla="*/ 2 h 11"/>
                <a:gd name="T28" fmla="*/ 11 w 1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11">
                  <a:moveTo>
                    <a:pt x="11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6" y="11"/>
                  </a:lnTo>
                  <a:lnTo>
                    <a:pt x="4" y="11"/>
                  </a:lnTo>
                  <a:lnTo>
                    <a:pt x="1" y="8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4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199" name="Freeform 95">
              <a:extLst>
                <a:ext uri="{FF2B5EF4-FFF2-40B4-BE49-F238E27FC236}">
                  <a16:creationId xmlns:a16="http://schemas.microsoft.com/office/drawing/2014/main" id="{A49333F5-A494-70AA-882D-D5D769E248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6401" y="1950157"/>
              <a:ext cx="27289" cy="9747"/>
            </a:xfrm>
            <a:custGeom>
              <a:avLst/>
              <a:gdLst>
                <a:gd name="T0" fmla="*/ 11 w 14"/>
                <a:gd name="T1" fmla="*/ 0 h 5"/>
                <a:gd name="T2" fmla="*/ 12 w 14"/>
                <a:gd name="T3" fmla="*/ 2 h 5"/>
                <a:gd name="T4" fmla="*/ 12 w 14"/>
                <a:gd name="T5" fmla="*/ 2 h 5"/>
                <a:gd name="T6" fmla="*/ 14 w 14"/>
                <a:gd name="T7" fmla="*/ 3 h 5"/>
                <a:gd name="T8" fmla="*/ 9 w 14"/>
                <a:gd name="T9" fmla="*/ 5 h 5"/>
                <a:gd name="T10" fmla="*/ 7 w 14"/>
                <a:gd name="T11" fmla="*/ 5 h 5"/>
                <a:gd name="T12" fmla="*/ 6 w 14"/>
                <a:gd name="T13" fmla="*/ 3 h 5"/>
                <a:gd name="T14" fmla="*/ 6 w 14"/>
                <a:gd name="T15" fmla="*/ 3 h 5"/>
                <a:gd name="T16" fmla="*/ 4 w 14"/>
                <a:gd name="T17" fmla="*/ 3 h 5"/>
                <a:gd name="T18" fmla="*/ 4 w 14"/>
                <a:gd name="T19" fmla="*/ 5 h 5"/>
                <a:gd name="T20" fmla="*/ 3 w 14"/>
                <a:gd name="T21" fmla="*/ 5 h 5"/>
                <a:gd name="T22" fmla="*/ 0 w 14"/>
                <a:gd name="T23" fmla="*/ 3 h 5"/>
                <a:gd name="T24" fmla="*/ 0 w 14"/>
                <a:gd name="T25" fmla="*/ 2 h 5"/>
                <a:gd name="T26" fmla="*/ 1 w 14"/>
                <a:gd name="T27" fmla="*/ 2 h 5"/>
                <a:gd name="T28" fmla="*/ 1 w 14"/>
                <a:gd name="T29" fmla="*/ 2 h 5"/>
                <a:gd name="T30" fmla="*/ 1 w 14"/>
                <a:gd name="T31" fmla="*/ 2 h 5"/>
                <a:gd name="T32" fmla="*/ 3 w 14"/>
                <a:gd name="T33" fmla="*/ 2 h 5"/>
                <a:gd name="T34" fmla="*/ 11 w 14"/>
                <a:gd name="T3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5">
                  <a:moveTo>
                    <a:pt x="11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9" y="5"/>
                  </a:lnTo>
                  <a:lnTo>
                    <a:pt x="7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3" y="2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0" name="Freeform 96">
              <a:extLst>
                <a:ext uri="{FF2B5EF4-FFF2-40B4-BE49-F238E27FC236}">
                  <a16:creationId xmlns:a16="http://schemas.microsoft.com/office/drawing/2014/main" id="{E064268A-84B4-CFDE-2A5A-FE2D4736F8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87188" y="198719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0 h 3"/>
                <a:gd name="T4" fmla="*/ 3 w 3"/>
                <a:gd name="T5" fmla="*/ 0 h 3"/>
                <a:gd name="T6" fmla="*/ 3 w 3"/>
                <a:gd name="T7" fmla="*/ 2 h 3"/>
                <a:gd name="T8" fmla="*/ 3 w 3"/>
                <a:gd name="T9" fmla="*/ 3 h 3"/>
                <a:gd name="T10" fmla="*/ 0 w 3"/>
                <a:gd name="T11" fmla="*/ 2 h 3"/>
                <a:gd name="T12" fmla="*/ 0 w 3"/>
                <a:gd name="T13" fmla="*/ 2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1" name="Freeform 97">
              <a:extLst>
                <a:ext uri="{FF2B5EF4-FFF2-40B4-BE49-F238E27FC236}">
                  <a16:creationId xmlns:a16="http://schemas.microsoft.com/office/drawing/2014/main" id="{2EFA6964-C1D2-DE3C-6E66-3B48332C6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4730" y="2051517"/>
              <a:ext cx="11695" cy="37036"/>
            </a:xfrm>
            <a:custGeom>
              <a:avLst/>
              <a:gdLst>
                <a:gd name="T0" fmla="*/ 5 w 6"/>
                <a:gd name="T1" fmla="*/ 0 h 19"/>
                <a:gd name="T2" fmla="*/ 6 w 6"/>
                <a:gd name="T3" fmla="*/ 0 h 19"/>
                <a:gd name="T4" fmla="*/ 6 w 6"/>
                <a:gd name="T5" fmla="*/ 2 h 19"/>
                <a:gd name="T6" fmla="*/ 6 w 6"/>
                <a:gd name="T7" fmla="*/ 3 h 19"/>
                <a:gd name="T8" fmla="*/ 6 w 6"/>
                <a:gd name="T9" fmla="*/ 5 h 19"/>
                <a:gd name="T10" fmla="*/ 3 w 6"/>
                <a:gd name="T11" fmla="*/ 6 h 19"/>
                <a:gd name="T12" fmla="*/ 3 w 6"/>
                <a:gd name="T13" fmla="*/ 6 h 19"/>
                <a:gd name="T14" fmla="*/ 3 w 6"/>
                <a:gd name="T15" fmla="*/ 10 h 19"/>
                <a:gd name="T16" fmla="*/ 3 w 6"/>
                <a:gd name="T17" fmla="*/ 11 h 19"/>
                <a:gd name="T18" fmla="*/ 3 w 6"/>
                <a:gd name="T19" fmla="*/ 14 h 19"/>
                <a:gd name="T20" fmla="*/ 5 w 6"/>
                <a:gd name="T21" fmla="*/ 16 h 19"/>
                <a:gd name="T22" fmla="*/ 6 w 6"/>
                <a:gd name="T23" fmla="*/ 17 h 19"/>
                <a:gd name="T24" fmla="*/ 5 w 6"/>
                <a:gd name="T25" fmla="*/ 17 h 19"/>
                <a:gd name="T26" fmla="*/ 5 w 6"/>
                <a:gd name="T27" fmla="*/ 19 h 19"/>
                <a:gd name="T28" fmla="*/ 5 w 6"/>
                <a:gd name="T29" fmla="*/ 19 h 19"/>
                <a:gd name="T30" fmla="*/ 5 w 6"/>
                <a:gd name="T31" fmla="*/ 17 h 19"/>
                <a:gd name="T32" fmla="*/ 5 w 6"/>
                <a:gd name="T33" fmla="*/ 16 h 19"/>
                <a:gd name="T34" fmla="*/ 3 w 6"/>
                <a:gd name="T35" fmla="*/ 16 h 19"/>
                <a:gd name="T36" fmla="*/ 0 w 6"/>
                <a:gd name="T37" fmla="*/ 14 h 19"/>
                <a:gd name="T38" fmla="*/ 0 w 6"/>
                <a:gd name="T39" fmla="*/ 13 h 19"/>
                <a:gd name="T40" fmla="*/ 0 w 6"/>
                <a:gd name="T41" fmla="*/ 11 h 19"/>
                <a:gd name="T42" fmla="*/ 0 w 6"/>
                <a:gd name="T43" fmla="*/ 8 h 19"/>
                <a:gd name="T44" fmla="*/ 0 w 6"/>
                <a:gd name="T45" fmla="*/ 6 h 19"/>
                <a:gd name="T46" fmla="*/ 0 w 6"/>
                <a:gd name="T47" fmla="*/ 5 h 19"/>
                <a:gd name="T48" fmla="*/ 3 w 6"/>
                <a:gd name="T49" fmla="*/ 3 h 19"/>
                <a:gd name="T50" fmla="*/ 5 w 6"/>
                <a:gd name="T51" fmla="*/ 2 h 19"/>
                <a:gd name="T52" fmla="*/ 5 w 6"/>
                <a:gd name="T5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" h="19">
                  <a:moveTo>
                    <a:pt x="5" y="0"/>
                  </a:moveTo>
                  <a:lnTo>
                    <a:pt x="6" y="0"/>
                  </a:lnTo>
                  <a:lnTo>
                    <a:pt x="6" y="2"/>
                  </a:lnTo>
                  <a:lnTo>
                    <a:pt x="6" y="3"/>
                  </a:lnTo>
                  <a:lnTo>
                    <a:pt x="6" y="5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10"/>
                  </a:lnTo>
                  <a:lnTo>
                    <a:pt x="3" y="11"/>
                  </a:lnTo>
                  <a:lnTo>
                    <a:pt x="3" y="14"/>
                  </a:lnTo>
                  <a:lnTo>
                    <a:pt x="5" y="16"/>
                  </a:lnTo>
                  <a:lnTo>
                    <a:pt x="6" y="17"/>
                  </a:lnTo>
                  <a:lnTo>
                    <a:pt x="5" y="17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7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5"/>
                  </a:lnTo>
                  <a:lnTo>
                    <a:pt x="3" y="3"/>
                  </a:lnTo>
                  <a:lnTo>
                    <a:pt x="5" y="2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2" name="Freeform 98">
              <a:extLst>
                <a:ext uri="{FF2B5EF4-FFF2-40B4-BE49-F238E27FC236}">
                  <a16:creationId xmlns:a16="http://schemas.microsoft.com/office/drawing/2014/main" id="{5571F309-642C-CCDE-B309-21DA026AB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1855" y="2033975"/>
              <a:ext cx="46781" cy="21442"/>
            </a:xfrm>
            <a:custGeom>
              <a:avLst/>
              <a:gdLst>
                <a:gd name="T0" fmla="*/ 8 w 24"/>
                <a:gd name="T1" fmla="*/ 0 h 11"/>
                <a:gd name="T2" fmla="*/ 24 w 24"/>
                <a:gd name="T3" fmla="*/ 3 h 11"/>
                <a:gd name="T4" fmla="*/ 24 w 24"/>
                <a:gd name="T5" fmla="*/ 3 h 11"/>
                <a:gd name="T6" fmla="*/ 24 w 24"/>
                <a:gd name="T7" fmla="*/ 4 h 11"/>
                <a:gd name="T8" fmla="*/ 24 w 24"/>
                <a:gd name="T9" fmla="*/ 6 h 11"/>
                <a:gd name="T10" fmla="*/ 22 w 24"/>
                <a:gd name="T11" fmla="*/ 6 h 11"/>
                <a:gd name="T12" fmla="*/ 22 w 24"/>
                <a:gd name="T13" fmla="*/ 6 h 11"/>
                <a:gd name="T14" fmla="*/ 22 w 24"/>
                <a:gd name="T15" fmla="*/ 9 h 11"/>
                <a:gd name="T16" fmla="*/ 21 w 24"/>
                <a:gd name="T17" fmla="*/ 11 h 11"/>
                <a:gd name="T18" fmla="*/ 21 w 24"/>
                <a:gd name="T19" fmla="*/ 11 h 11"/>
                <a:gd name="T20" fmla="*/ 16 w 24"/>
                <a:gd name="T21" fmla="*/ 11 h 11"/>
                <a:gd name="T22" fmla="*/ 8 w 24"/>
                <a:gd name="T23" fmla="*/ 9 h 11"/>
                <a:gd name="T24" fmla="*/ 5 w 24"/>
                <a:gd name="T25" fmla="*/ 8 h 11"/>
                <a:gd name="T26" fmla="*/ 3 w 24"/>
                <a:gd name="T27" fmla="*/ 6 h 11"/>
                <a:gd name="T28" fmla="*/ 0 w 24"/>
                <a:gd name="T29" fmla="*/ 4 h 11"/>
                <a:gd name="T30" fmla="*/ 0 w 24"/>
                <a:gd name="T31" fmla="*/ 4 h 11"/>
                <a:gd name="T32" fmla="*/ 0 w 24"/>
                <a:gd name="T33" fmla="*/ 3 h 11"/>
                <a:gd name="T34" fmla="*/ 2 w 24"/>
                <a:gd name="T35" fmla="*/ 3 h 11"/>
                <a:gd name="T36" fmla="*/ 5 w 24"/>
                <a:gd name="T37" fmla="*/ 0 h 11"/>
                <a:gd name="T38" fmla="*/ 7 w 24"/>
                <a:gd name="T39" fmla="*/ 0 h 11"/>
                <a:gd name="T40" fmla="*/ 8 w 24"/>
                <a:gd name="T4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" h="11">
                  <a:moveTo>
                    <a:pt x="8" y="0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9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16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3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3" name="Freeform 99">
              <a:extLst>
                <a:ext uri="{FF2B5EF4-FFF2-40B4-BE49-F238E27FC236}">
                  <a16:creationId xmlns:a16="http://schemas.microsoft.com/office/drawing/2014/main" id="{49ED9348-6B4C-E3C7-ED87-54A75AA26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2503" y="1698708"/>
              <a:ext cx="235856" cy="85766"/>
            </a:xfrm>
            <a:custGeom>
              <a:avLst/>
              <a:gdLst>
                <a:gd name="T0" fmla="*/ 28 w 121"/>
                <a:gd name="T1" fmla="*/ 0 h 44"/>
                <a:gd name="T2" fmla="*/ 32 w 121"/>
                <a:gd name="T3" fmla="*/ 2 h 44"/>
                <a:gd name="T4" fmla="*/ 38 w 121"/>
                <a:gd name="T5" fmla="*/ 5 h 44"/>
                <a:gd name="T6" fmla="*/ 46 w 121"/>
                <a:gd name="T7" fmla="*/ 11 h 44"/>
                <a:gd name="T8" fmla="*/ 49 w 121"/>
                <a:gd name="T9" fmla="*/ 11 h 44"/>
                <a:gd name="T10" fmla="*/ 52 w 121"/>
                <a:gd name="T11" fmla="*/ 14 h 44"/>
                <a:gd name="T12" fmla="*/ 54 w 121"/>
                <a:gd name="T13" fmla="*/ 16 h 44"/>
                <a:gd name="T14" fmla="*/ 57 w 121"/>
                <a:gd name="T15" fmla="*/ 16 h 44"/>
                <a:gd name="T16" fmla="*/ 58 w 121"/>
                <a:gd name="T17" fmla="*/ 14 h 44"/>
                <a:gd name="T18" fmla="*/ 58 w 121"/>
                <a:gd name="T19" fmla="*/ 11 h 44"/>
                <a:gd name="T20" fmla="*/ 58 w 121"/>
                <a:gd name="T21" fmla="*/ 8 h 44"/>
                <a:gd name="T22" fmla="*/ 60 w 121"/>
                <a:gd name="T23" fmla="*/ 6 h 44"/>
                <a:gd name="T24" fmla="*/ 66 w 121"/>
                <a:gd name="T25" fmla="*/ 2 h 44"/>
                <a:gd name="T26" fmla="*/ 74 w 121"/>
                <a:gd name="T27" fmla="*/ 5 h 44"/>
                <a:gd name="T28" fmla="*/ 84 w 121"/>
                <a:gd name="T29" fmla="*/ 9 h 44"/>
                <a:gd name="T30" fmla="*/ 90 w 121"/>
                <a:gd name="T31" fmla="*/ 11 h 44"/>
                <a:gd name="T32" fmla="*/ 96 w 121"/>
                <a:gd name="T33" fmla="*/ 9 h 44"/>
                <a:gd name="T34" fmla="*/ 120 w 121"/>
                <a:gd name="T35" fmla="*/ 17 h 44"/>
                <a:gd name="T36" fmla="*/ 121 w 121"/>
                <a:gd name="T37" fmla="*/ 19 h 44"/>
                <a:gd name="T38" fmla="*/ 114 w 121"/>
                <a:gd name="T39" fmla="*/ 22 h 44"/>
                <a:gd name="T40" fmla="*/ 114 w 121"/>
                <a:gd name="T41" fmla="*/ 25 h 44"/>
                <a:gd name="T42" fmla="*/ 109 w 121"/>
                <a:gd name="T43" fmla="*/ 31 h 44"/>
                <a:gd name="T44" fmla="*/ 102 w 121"/>
                <a:gd name="T45" fmla="*/ 33 h 44"/>
                <a:gd name="T46" fmla="*/ 93 w 121"/>
                <a:gd name="T47" fmla="*/ 33 h 44"/>
                <a:gd name="T48" fmla="*/ 87 w 121"/>
                <a:gd name="T49" fmla="*/ 28 h 44"/>
                <a:gd name="T50" fmla="*/ 84 w 121"/>
                <a:gd name="T51" fmla="*/ 25 h 44"/>
                <a:gd name="T52" fmla="*/ 84 w 121"/>
                <a:gd name="T53" fmla="*/ 19 h 44"/>
                <a:gd name="T54" fmla="*/ 88 w 121"/>
                <a:gd name="T55" fmla="*/ 16 h 44"/>
                <a:gd name="T56" fmla="*/ 87 w 121"/>
                <a:gd name="T57" fmla="*/ 14 h 44"/>
                <a:gd name="T58" fmla="*/ 77 w 121"/>
                <a:gd name="T59" fmla="*/ 14 h 44"/>
                <a:gd name="T60" fmla="*/ 76 w 121"/>
                <a:gd name="T61" fmla="*/ 22 h 44"/>
                <a:gd name="T62" fmla="*/ 77 w 121"/>
                <a:gd name="T63" fmla="*/ 25 h 44"/>
                <a:gd name="T64" fmla="*/ 84 w 121"/>
                <a:gd name="T65" fmla="*/ 31 h 44"/>
                <a:gd name="T66" fmla="*/ 90 w 121"/>
                <a:gd name="T67" fmla="*/ 36 h 44"/>
                <a:gd name="T68" fmla="*/ 82 w 121"/>
                <a:gd name="T69" fmla="*/ 39 h 44"/>
                <a:gd name="T70" fmla="*/ 79 w 121"/>
                <a:gd name="T71" fmla="*/ 39 h 44"/>
                <a:gd name="T72" fmla="*/ 76 w 121"/>
                <a:gd name="T73" fmla="*/ 38 h 44"/>
                <a:gd name="T74" fmla="*/ 73 w 121"/>
                <a:gd name="T75" fmla="*/ 35 h 44"/>
                <a:gd name="T76" fmla="*/ 66 w 121"/>
                <a:gd name="T77" fmla="*/ 36 h 44"/>
                <a:gd name="T78" fmla="*/ 54 w 121"/>
                <a:gd name="T79" fmla="*/ 38 h 44"/>
                <a:gd name="T80" fmla="*/ 49 w 121"/>
                <a:gd name="T81" fmla="*/ 39 h 44"/>
                <a:gd name="T82" fmla="*/ 41 w 121"/>
                <a:gd name="T83" fmla="*/ 36 h 44"/>
                <a:gd name="T84" fmla="*/ 39 w 121"/>
                <a:gd name="T85" fmla="*/ 36 h 44"/>
                <a:gd name="T86" fmla="*/ 38 w 121"/>
                <a:gd name="T87" fmla="*/ 39 h 44"/>
                <a:gd name="T88" fmla="*/ 35 w 121"/>
                <a:gd name="T89" fmla="*/ 44 h 44"/>
                <a:gd name="T90" fmla="*/ 32 w 121"/>
                <a:gd name="T91" fmla="*/ 44 h 44"/>
                <a:gd name="T92" fmla="*/ 28 w 121"/>
                <a:gd name="T93" fmla="*/ 44 h 44"/>
                <a:gd name="T94" fmla="*/ 16 w 121"/>
                <a:gd name="T95" fmla="*/ 39 h 44"/>
                <a:gd name="T96" fmla="*/ 11 w 121"/>
                <a:gd name="T97" fmla="*/ 35 h 44"/>
                <a:gd name="T98" fmla="*/ 8 w 121"/>
                <a:gd name="T99" fmla="*/ 33 h 44"/>
                <a:gd name="T100" fmla="*/ 2 w 121"/>
                <a:gd name="T101" fmla="*/ 28 h 44"/>
                <a:gd name="T102" fmla="*/ 0 w 121"/>
                <a:gd name="T103" fmla="*/ 25 h 44"/>
                <a:gd name="T104" fmla="*/ 3 w 121"/>
                <a:gd name="T105" fmla="*/ 25 h 44"/>
                <a:gd name="T106" fmla="*/ 5 w 121"/>
                <a:gd name="T107" fmla="*/ 19 h 44"/>
                <a:gd name="T108" fmla="*/ 6 w 121"/>
                <a:gd name="T109" fmla="*/ 13 h 44"/>
                <a:gd name="T110" fmla="*/ 9 w 121"/>
                <a:gd name="T111" fmla="*/ 11 h 44"/>
                <a:gd name="T112" fmla="*/ 9 w 121"/>
                <a:gd name="T113" fmla="*/ 6 h 44"/>
                <a:gd name="T114" fmla="*/ 13 w 121"/>
                <a:gd name="T115" fmla="*/ 5 h 44"/>
                <a:gd name="T116" fmla="*/ 16 w 121"/>
                <a:gd name="T117" fmla="*/ 5 h 44"/>
                <a:gd name="T118" fmla="*/ 19 w 121"/>
                <a:gd name="T119" fmla="*/ 2 h 44"/>
                <a:gd name="T120" fmla="*/ 27 w 121"/>
                <a:gd name="T121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1" h="44">
                  <a:moveTo>
                    <a:pt x="27" y="0"/>
                  </a:moveTo>
                  <a:lnTo>
                    <a:pt x="28" y="0"/>
                  </a:lnTo>
                  <a:lnTo>
                    <a:pt x="30" y="0"/>
                  </a:lnTo>
                  <a:lnTo>
                    <a:pt x="32" y="2"/>
                  </a:lnTo>
                  <a:lnTo>
                    <a:pt x="33" y="3"/>
                  </a:lnTo>
                  <a:lnTo>
                    <a:pt x="38" y="5"/>
                  </a:lnTo>
                  <a:lnTo>
                    <a:pt x="41" y="6"/>
                  </a:lnTo>
                  <a:lnTo>
                    <a:pt x="46" y="11"/>
                  </a:lnTo>
                  <a:lnTo>
                    <a:pt x="47" y="11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4"/>
                  </a:lnTo>
                  <a:lnTo>
                    <a:pt x="52" y="16"/>
                  </a:lnTo>
                  <a:lnTo>
                    <a:pt x="54" y="16"/>
                  </a:lnTo>
                  <a:lnTo>
                    <a:pt x="54" y="16"/>
                  </a:lnTo>
                  <a:lnTo>
                    <a:pt x="57" y="16"/>
                  </a:lnTo>
                  <a:lnTo>
                    <a:pt x="57" y="16"/>
                  </a:lnTo>
                  <a:lnTo>
                    <a:pt x="58" y="14"/>
                  </a:lnTo>
                  <a:lnTo>
                    <a:pt x="58" y="13"/>
                  </a:lnTo>
                  <a:lnTo>
                    <a:pt x="58" y="11"/>
                  </a:lnTo>
                  <a:lnTo>
                    <a:pt x="58" y="9"/>
                  </a:lnTo>
                  <a:lnTo>
                    <a:pt x="58" y="8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3" y="3"/>
                  </a:lnTo>
                  <a:lnTo>
                    <a:pt x="66" y="2"/>
                  </a:lnTo>
                  <a:lnTo>
                    <a:pt x="69" y="2"/>
                  </a:lnTo>
                  <a:lnTo>
                    <a:pt x="74" y="5"/>
                  </a:lnTo>
                  <a:lnTo>
                    <a:pt x="80" y="8"/>
                  </a:lnTo>
                  <a:lnTo>
                    <a:pt x="84" y="9"/>
                  </a:lnTo>
                  <a:lnTo>
                    <a:pt x="87" y="11"/>
                  </a:lnTo>
                  <a:lnTo>
                    <a:pt x="90" y="11"/>
                  </a:lnTo>
                  <a:lnTo>
                    <a:pt x="93" y="11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120" y="17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17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4" y="25"/>
                  </a:lnTo>
                  <a:lnTo>
                    <a:pt x="115" y="27"/>
                  </a:lnTo>
                  <a:lnTo>
                    <a:pt x="109" y="31"/>
                  </a:lnTo>
                  <a:lnTo>
                    <a:pt x="106" y="33"/>
                  </a:lnTo>
                  <a:lnTo>
                    <a:pt x="102" y="33"/>
                  </a:lnTo>
                  <a:lnTo>
                    <a:pt x="98" y="33"/>
                  </a:lnTo>
                  <a:lnTo>
                    <a:pt x="93" y="33"/>
                  </a:lnTo>
                  <a:lnTo>
                    <a:pt x="90" y="31"/>
                  </a:lnTo>
                  <a:lnTo>
                    <a:pt x="87" y="28"/>
                  </a:lnTo>
                  <a:lnTo>
                    <a:pt x="85" y="27"/>
                  </a:lnTo>
                  <a:lnTo>
                    <a:pt x="84" y="25"/>
                  </a:lnTo>
                  <a:lnTo>
                    <a:pt x="84" y="22"/>
                  </a:lnTo>
                  <a:lnTo>
                    <a:pt x="84" y="19"/>
                  </a:lnTo>
                  <a:lnTo>
                    <a:pt x="87" y="19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87" y="14"/>
                  </a:lnTo>
                  <a:lnTo>
                    <a:pt x="82" y="14"/>
                  </a:lnTo>
                  <a:lnTo>
                    <a:pt x="77" y="14"/>
                  </a:lnTo>
                  <a:lnTo>
                    <a:pt x="74" y="16"/>
                  </a:lnTo>
                  <a:lnTo>
                    <a:pt x="76" y="22"/>
                  </a:lnTo>
                  <a:lnTo>
                    <a:pt x="76" y="24"/>
                  </a:lnTo>
                  <a:lnTo>
                    <a:pt x="77" y="25"/>
                  </a:lnTo>
                  <a:lnTo>
                    <a:pt x="82" y="31"/>
                  </a:lnTo>
                  <a:lnTo>
                    <a:pt x="84" y="31"/>
                  </a:lnTo>
                  <a:lnTo>
                    <a:pt x="87" y="33"/>
                  </a:lnTo>
                  <a:lnTo>
                    <a:pt x="90" y="36"/>
                  </a:lnTo>
                  <a:lnTo>
                    <a:pt x="85" y="39"/>
                  </a:lnTo>
                  <a:lnTo>
                    <a:pt x="82" y="39"/>
                  </a:lnTo>
                  <a:lnTo>
                    <a:pt x="80" y="39"/>
                  </a:lnTo>
                  <a:lnTo>
                    <a:pt x="79" y="39"/>
                  </a:lnTo>
                  <a:lnTo>
                    <a:pt x="77" y="39"/>
                  </a:lnTo>
                  <a:lnTo>
                    <a:pt x="76" y="38"/>
                  </a:lnTo>
                  <a:lnTo>
                    <a:pt x="76" y="36"/>
                  </a:lnTo>
                  <a:lnTo>
                    <a:pt x="73" y="35"/>
                  </a:lnTo>
                  <a:lnTo>
                    <a:pt x="69" y="35"/>
                  </a:lnTo>
                  <a:lnTo>
                    <a:pt x="66" y="36"/>
                  </a:lnTo>
                  <a:lnTo>
                    <a:pt x="63" y="38"/>
                  </a:lnTo>
                  <a:lnTo>
                    <a:pt x="54" y="38"/>
                  </a:lnTo>
                  <a:lnTo>
                    <a:pt x="52" y="39"/>
                  </a:lnTo>
                  <a:lnTo>
                    <a:pt x="49" y="39"/>
                  </a:lnTo>
                  <a:lnTo>
                    <a:pt x="44" y="38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8" y="38"/>
                  </a:lnTo>
                  <a:lnTo>
                    <a:pt x="38" y="39"/>
                  </a:lnTo>
                  <a:lnTo>
                    <a:pt x="36" y="42"/>
                  </a:lnTo>
                  <a:lnTo>
                    <a:pt x="35" y="44"/>
                  </a:lnTo>
                  <a:lnTo>
                    <a:pt x="33" y="44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28" y="44"/>
                  </a:lnTo>
                  <a:lnTo>
                    <a:pt x="17" y="41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1" y="35"/>
                  </a:lnTo>
                  <a:lnTo>
                    <a:pt x="9" y="33"/>
                  </a:lnTo>
                  <a:lnTo>
                    <a:pt x="8" y="33"/>
                  </a:lnTo>
                  <a:lnTo>
                    <a:pt x="5" y="31"/>
                  </a:lnTo>
                  <a:lnTo>
                    <a:pt x="2" y="28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2" y="24"/>
                  </a:lnTo>
                  <a:lnTo>
                    <a:pt x="3" y="25"/>
                  </a:lnTo>
                  <a:lnTo>
                    <a:pt x="5" y="25"/>
                  </a:lnTo>
                  <a:lnTo>
                    <a:pt x="5" y="19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6"/>
                  </a:lnTo>
                  <a:lnTo>
                    <a:pt x="13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7" y="3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4" name="Freeform 100">
              <a:extLst>
                <a:ext uri="{FF2B5EF4-FFF2-40B4-BE49-F238E27FC236}">
                  <a16:creationId xmlns:a16="http://schemas.microsoft.com/office/drawing/2014/main" id="{9128ECD3-E747-2636-D4F9-AF2310936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786287" y="1630485"/>
              <a:ext cx="11695" cy="5848"/>
            </a:xfrm>
            <a:custGeom>
              <a:avLst/>
              <a:gdLst>
                <a:gd name="T0" fmla="*/ 3 w 6"/>
                <a:gd name="T1" fmla="*/ 0 h 3"/>
                <a:gd name="T2" fmla="*/ 5 w 6"/>
                <a:gd name="T3" fmla="*/ 0 h 3"/>
                <a:gd name="T4" fmla="*/ 6 w 6"/>
                <a:gd name="T5" fmla="*/ 0 h 3"/>
                <a:gd name="T6" fmla="*/ 6 w 6"/>
                <a:gd name="T7" fmla="*/ 2 h 3"/>
                <a:gd name="T8" fmla="*/ 6 w 6"/>
                <a:gd name="T9" fmla="*/ 2 h 3"/>
                <a:gd name="T10" fmla="*/ 3 w 6"/>
                <a:gd name="T11" fmla="*/ 3 h 3"/>
                <a:gd name="T12" fmla="*/ 2 w 6"/>
                <a:gd name="T13" fmla="*/ 3 h 3"/>
                <a:gd name="T14" fmla="*/ 0 w 6"/>
                <a:gd name="T15" fmla="*/ 2 h 3"/>
                <a:gd name="T16" fmla="*/ 2 w 6"/>
                <a:gd name="T17" fmla="*/ 0 h 3"/>
                <a:gd name="T18" fmla="*/ 3 w 6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3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5" name="Freeform 101">
              <a:extLst>
                <a:ext uri="{FF2B5EF4-FFF2-40B4-BE49-F238E27FC236}">
                  <a16:creationId xmlns:a16="http://schemas.microsoft.com/office/drawing/2014/main" id="{458A21AE-B518-274D-F44B-E57AB16E1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53150" y="1570060"/>
              <a:ext cx="17544" cy="7797"/>
            </a:xfrm>
            <a:custGeom>
              <a:avLst/>
              <a:gdLst>
                <a:gd name="T0" fmla="*/ 6 w 9"/>
                <a:gd name="T1" fmla="*/ 0 h 4"/>
                <a:gd name="T2" fmla="*/ 8 w 9"/>
                <a:gd name="T3" fmla="*/ 0 h 4"/>
                <a:gd name="T4" fmla="*/ 9 w 9"/>
                <a:gd name="T5" fmla="*/ 0 h 4"/>
                <a:gd name="T6" fmla="*/ 9 w 9"/>
                <a:gd name="T7" fmla="*/ 1 h 4"/>
                <a:gd name="T8" fmla="*/ 9 w 9"/>
                <a:gd name="T9" fmla="*/ 3 h 4"/>
                <a:gd name="T10" fmla="*/ 9 w 9"/>
                <a:gd name="T11" fmla="*/ 3 h 4"/>
                <a:gd name="T12" fmla="*/ 6 w 9"/>
                <a:gd name="T13" fmla="*/ 3 h 4"/>
                <a:gd name="T14" fmla="*/ 6 w 9"/>
                <a:gd name="T15" fmla="*/ 3 h 4"/>
                <a:gd name="T16" fmla="*/ 3 w 9"/>
                <a:gd name="T17" fmla="*/ 4 h 4"/>
                <a:gd name="T18" fmla="*/ 1 w 9"/>
                <a:gd name="T19" fmla="*/ 4 h 4"/>
                <a:gd name="T20" fmla="*/ 0 w 9"/>
                <a:gd name="T21" fmla="*/ 3 h 4"/>
                <a:gd name="T22" fmla="*/ 0 w 9"/>
                <a:gd name="T23" fmla="*/ 3 h 4"/>
                <a:gd name="T24" fmla="*/ 4 w 9"/>
                <a:gd name="T25" fmla="*/ 1 h 4"/>
                <a:gd name="T26" fmla="*/ 6 w 9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4">
                  <a:moveTo>
                    <a:pt x="6" y="0"/>
                  </a:moveTo>
                  <a:lnTo>
                    <a:pt x="8" y="0"/>
                  </a:lnTo>
                  <a:lnTo>
                    <a:pt x="9" y="0"/>
                  </a:lnTo>
                  <a:lnTo>
                    <a:pt x="9" y="1"/>
                  </a:lnTo>
                  <a:lnTo>
                    <a:pt x="9" y="3"/>
                  </a:lnTo>
                  <a:lnTo>
                    <a:pt x="9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6" name="Freeform 102">
              <a:extLst>
                <a:ext uri="{FF2B5EF4-FFF2-40B4-BE49-F238E27FC236}">
                  <a16:creationId xmlns:a16="http://schemas.microsoft.com/office/drawing/2014/main" id="{0E6C27E8-FF67-9DD8-DA98-86790005E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2126" y="1501836"/>
              <a:ext cx="171531" cy="91614"/>
            </a:xfrm>
            <a:custGeom>
              <a:avLst/>
              <a:gdLst>
                <a:gd name="T0" fmla="*/ 50 w 88"/>
                <a:gd name="T1" fmla="*/ 2 h 47"/>
                <a:gd name="T2" fmla="*/ 55 w 88"/>
                <a:gd name="T3" fmla="*/ 5 h 47"/>
                <a:gd name="T4" fmla="*/ 54 w 88"/>
                <a:gd name="T5" fmla="*/ 5 h 47"/>
                <a:gd name="T6" fmla="*/ 50 w 88"/>
                <a:gd name="T7" fmla="*/ 8 h 47"/>
                <a:gd name="T8" fmla="*/ 46 w 88"/>
                <a:gd name="T9" fmla="*/ 17 h 47"/>
                <a:gd name="T10" fmla="*/ 47 w 88"/>
                <a:gd name="T11" fmla="*/ 17 h 47"/>
                <a:gd name="T12" fmla="*/ 52 w 88"/>
                <a:gd name="T13" fmla="*/ 13 h 47"/>
                <a:gd name="T14" fmla="*/ 55 w 88"/>
                <a:gd name="T15" fmla="*/ 13 h 47"/>
                <a:gd name="T16" fmla="*/ 60 w 88"/>
                <a:gd name="T17" fmla="*/ 10 h 47"/>
                <a:gd name="T18" fmla="*/ 65 w 88"/>
                <a:gd name="T19" fmla="*/ 10 h 47"/>
                <a:gd name="T20" fmla="*/ 68 w 88"/>
                <a:gd name="T21" fmla="*/ 11 h 47"/>
                <a:gd name="T22" fmla="*/ 74 w 88"/>
                <a:gd name="T23" fmla="*/ 14 h 47"/>
                <a:gd name="T24" fmla="*/ 76 w 88"/>
                <a:gd name="T25" fmla="*/ 16 h 47"/>
                <a:gd name="T26" fmla="*/ 77 w 88"/>
                <a:gd name="T27" fmla="*/ 19 h 47"/>
                <a:gd name="T28" fmla="*/ 84 w 88"/>
                <a:gd name="T29" fmla="*/ 19 h 47"/>
                <a:gd name="T30" fmla="*/ 85 w 88"/>
                <a:gd name="T31" fmla="*/ 21 h 47"/>
                <a:gd name="T32" fmla="*/ 87 w 88"/>
                <a:gd name="T33" fmla="*/ 24 h 47"/>
                <a:gd name="T34" fmla="*/ 87 w 88"/>
                <a:gd name="T35" fmla="*/ 30 h 47"/>
                <a:gd name="T36" fmla="*/ 79 w 88"/>
                <a:gd name="T37" fmla="*/ 35 h 47"/>
                <a:gd name="T38" fmla="*/ 73 w 88"/>
                <a:gd name="T39" fmla="*/ 35 h 47"/>
                <a:gd name="T40" fmla="*/ 54 w 88"/>
                <a:gd name="T41" fmla="*/ 38 h 47"/>
                <a:gd name="T42" fmla="*/ 50 w 88"/>
                <a:gd name="T43" fmla="*/ 39 h 47"/>
                <a:gd name="T44" fmla="*/ 49 w 88"/>
                <a:gd name="T45" fmla="*/ 38 h 47"/>
                <a:gd name="T46" fmla="*/ 35 w 88"/>
                <a:gd name="T47" fmla="*/ 39 h 47"/>
                <a:gd name="T48" fmla="*/ 25 w 88"/>
                <a:gd name="T49" fmla="*/ 41 h 47"/>
                <a:gd name="T50" fmla="*/ 11 w 88"/>
                <a:gd name="T51" fmla="*/ 46 h 47"/>
                <a:gd name="T52" fmla="*/ 3 w 88"/>
                <a:gd name="T53" fmla="*/ 46 h 47"/>
                <a:gd name="T54" fmla="*/ 0 w 88"/>
                <a:gd name="T55" fmla="*/ 44 h 47"/>
                <a:gd name="T56" fmla="*/ 3 w 88"/>
                <a:gd name="T57" fmla="*/ 39 h 47"/>
                <a:gd name="T58" fmla="*/ 11 w 88"/>
                <a:gd name="T59" fmla="*/ 35 h 47"/>
                <a:gd name="T60" fmla="*/ 13 w 88"/>
                <a:gd name="T61" fmla="*/ 30 h 47"/>
                <a:gd name="T62" fmla="*/ 14 w 88"/>
                <a:gd name="T63" fmla="*/ 28 h 47"/>
                <a:gd name="T64" fmla="*/ 14 w 88"/>
                <a:gd name="T65" fmla="*/ 25 h 47"/>
                <a:gd name="T66" fmla="*/ 16 w 88"/>
                <a:gd name="T67" fmla="*/ 22 h 47"/>
                <a:gd name="T68" fmla="*/ 19 w 88"/>
                <a:gd name="T69" fmla="*/ 21 h 47"/>
                <a:gd name="T70" fmla="*/ 24 w 88"/>
                <a:gd name="T71" fmla="*/ 21 h 47"/>
                <a:gd name="T72" fmla="*/ 22 w 88"/>
                <a:gd name="T73" fmla="*/ 17 h 47"/>
                <a:gd name="T74" fmla="*/ 24 w 88"/>
                <a:gd name="T75" fmla="*/ 14 h 47"/>
                <a:gd name="T76" fmla="*/ 25 w 88"/>
                <a:gd name="T77" fmla="*/ 13 h 47"/>
                <a:gd name="T78" fmla="*/ 25 w 88"/>
                <a:gd name="T79" fmla="*/ 10 h 47"/>
                <a:gd name="T80" fmla="*/ 28 w 88"/>
                <a:gd name="T81" fmla="*/ 6 h 47"/>
                <a:gd name="T82" fmla="*/ 33 w 88"/>
                <a:gd name="T83" fmla="*/ 5 h 47"/>
                <a:gd name="T84" fmla="*/ 33 w 88"/>
                <a:gd name="T85" fmla="*/ 2 h 47"/>
                <a:gd name="T86" fmla="*/ 36 w 88"/>
                <a:gd name="T87" fmla="*/ 2 h 47"/>
                <a:gd name="T88" fmla="*/ 38 w 88"/>
                <a:gd name="T89" fmla="*/ 3 h 47"/>
                <a:gd name="T90" fmla="*/ 41 w 88"/>
                <a:gd name="T91" fmla="*/ 5 h 47"/>
                <a:gd name="T92" fmla="*/ 43 w 88"/>
                <a:gd name="T93" fmla="*/ 3 h 47"/>
                <a:gd name="T94" fmla="*/ 43 w 88"/>
                <a:gd name="T95" fmla="*/ 0 h 47"/>
                <a:gd name="T96" fmla="*/ 46 w 88"/>
                <a:gd name="T9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8" h="47">
                  <a:moveTo>
                    <a:pt x="46" y="0"/>
                  </a:moveTo>
                  <a:lnTo>
                    <a:pt x="50" y="2"/>
                  </a:lnTo>
                  <a:lnTo>
                    <a:pt x="54" y="3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4" y="5"/>
                  </a:lnTo>
                  <a:lnTo>
                    <a:pt x="52" y="5"/>
                  </a:lnTo>
                  <a:lnTo>
                    <a:pt x="50" y="8"/>
                  </a:lnTo>
                  <a:lnTo>
                    <a:pt x="50" y="10"/>
                  </a:lnTo>
                  <a:lnTo>
                    <a:pt x="46" y="17"/>
                  </a:lnTo>
                  <a:lnTo>
                    <a:pt x="46" y="19"/>
                  </a:lnTo>
                  <a:lnTo>
                    <a:pt x="47" y="17"/>
                  </a:lnTo>
                  <a:lnTo>
                    <a:pt x="50" y="16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60" y="10"/>
                  </a:lnTo>
                  <a:lnTo>
                    <a:pt x="63" y="10"/>
                  </a:lnTo>
                  <a:lnTo>
                    <a:pt x="65" y="10"/>
                  </a:lnTo>
                  <a:lnTo>
                    <a:pt x="68" y="10"/>
                  </a:lnTo>
                  <a:lnTo>
                    <a:pt x="68" y="11"/>
                  </a:lnTo>
                  <a:lnTo>
                    <a:pt x="69" y="13"/>
                  </a:lnTo>
                  <a:lnTo>
                    <a:pt x="74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4" y="17"/>
                  </a:lnTo>
                  <a:lnTo>
                    <a:pt x="77" y="19"/>
                  </a:lnTo>
                  <a:lnTo>
                    <a:pt x="80" y="19"/>
                  </a:lnTo>
                  <a:lnTo>
                    <a:pt x="84" y="19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7" y="22"/>
                  </a:lnTo>
                  <a:lnTo>
                    <a:pt x="87" y="24"/>
                  </a:lnTo>
                  <a:lnTo>
                    <a:pt x="88" y="27"/>
                  </a:lnTo>
                  <a:lnTo>
                    <a:pt x="87" y="30"/>
                  </a:lnTo>
                  <a:lnTo>
                    <a:pt x="80" y="35"/>
                  </a:lnTo>
                  <a:lnTo>
                    <a:pt x="79" y="35"/>
                  </a:lnTo>
                  <a:lnTo>
                    <a:pt x="76" y="35"/>
                  </a:lnTo>
                  <a:lnTo>
                    <a:pt x="73" y="35"/>
                  </a:lnTo>
                  <a:lnTo>
                    <a:pt x="65" y="38"/>
                  </a:lnTo>
                  <a:lnTo>
                    <a:pt x="54" y="38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43" y="39"/>
                  </a:lnTo>
                  <a:lnTo>
                    <a:pt x="35" y="39"/>
                  </a:lnTo>
                  <a:lnTo>
                    <a:pt x="28" y="39"/>
                  </a:lnTo>
                  <a:lnTo>
                    <a:pt x="25" y="41"/>
                  </a:lnTo>
                  <a:lnTo>
                    <a:pt x="19" y="44"/>
                  </a:lnTo>
                  <a:lnTo>
                    <a:pt x="11" y="46"/>
                  </a:lnTo>
                  <a:lnTo>
                    <a:pt x="8" y="47"/>
                  </a:lnTo>
                  <a:lnTo>
                    <a:pt x="3" y="46"/>
                  </a:lnTo>
                  <a:lnTo>
                    <a:pt x="2" y="46"/>
                  </a:lnTo>
                  <a:lnTo>
                    <a:pt x="0" y="44"/>
                  </a:lnTo>
                  <a:lnTo>
                    <a:pt x="2" y="43"/>
                  </a:lnTo>
                  <a:lnTo>
                    <a:pt x="3" y="39"/>
                  </a:lnTo>
                  <a:lnTo>
                    <a:pt x="6" y="38"/>
                  </a:lnTo>
                  <a:lnTo>
                    <a:pt x="11" y="35"/>
                  </a:lnTo>
                  <a:lnTo>
                    <a:pt x="11" y="33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5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7" y="21"/>
                  </a:lnTo>
                  <a:lnTo>
                    <a:pt x="19" y="21"/>
                  </a:lnTo>
                  <a:lnTo>
                    <a:pt x="24" y="21"/>
                  </a:lnTo>
                  <a:lnTo>
                    <a:pt x="24" y="21"/>
                  </a:lnTo>
                  <a:lnTo>
                    <a:pt x="24" y="19"/>
                  </a:lnTo>
                  <a:lnTo>
                    <a:pt x="22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3"/>
                  </a:lnTo>
                  <a:lnTo>
                    <a:pt x="25" y="11"/>
                  </a:lnTo>
                  <a:lnTo>
                    <a:pt x="25" y="10"/>
                  </a:lnTo>
                  <a:lnTo>
                    <a:pt x="27" y="8"/>
                  </a:lnTo>
                  <a:lnTo>
                    <a:pt x="28" y="6"/>
                  </a:lnTo>
                  <a:lnTo>
                    <a:pt x="30" y="6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8" y="3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3" y="3"/>
                  </a:lnTo>
                  <a:lnTo>
                    <a:pt x="43" y="2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7" name="Freeform 103">
              <a:extLst>
                <a:ext uri="{FF2B5EF4-FFF2-40B4-BE49-F238E27FC236}">
                  <a16:creationId xmlns:a16="http://schemas.microsoft.com/office/drawing/2014/main" id="{71011D03-6BCD-3297-1C2C-198F054DBE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6696" y="1453107"/>
              <a:ext cx="196872" cy="89664"/>
            </a:xfrm>
            <a:custGeom>
              <a:avLst/>
              <a:gdLst>
                <a:gd name="T0" fmla="*/ 66 w 101"/>
                <a:gd name="T1" fmla="*/ 1 h 46"/>
                <a:gd name="T2" fmla="*/ 71 w 101"/>
                <a:gd name="T3" fmla="*/ 5 h 46"/>
                <a:gd name="T4" fmla="*/ 68 w 101"/>
                <a:gd name="T5" fmla="*/ 8 h 46"/>
                <a:gd name="T6" fmla="*/ 66 w 101"/>
                <a:gd name="T7" fmla="*/ 11 h 46"/>
                <a:gd name="T8" fmla="*/ 66 w 101"/>
                <a:gd name="T9" fmla="*/ 14 h 46"/>
                <a:gd name="T10" fmla="*/ 69 w 101"/>
                <a:gd name="T11" fmla="*/ 11 h 46"/>
                <a:gd name="T12" fmla="*/ 76 w 101"/>
                <a:gd name="T13" fmla="*/ 11 h 46"/>
                <a:gd name="T14" fmla="*/ 79 w 101"/>
                <a:gd name="T15" fmla="*/ 8 h 46"/>
                <a:gd name="T16" fmla="*/ 79 w 101"/>
                <a:gd name="T17" fmla="*/ 5 h 46"/>
                <a:gd name="T18" fmla="*/ 84 w 101"/>
                <a:gd name="T19" fmla="*/ 5 h 46"/>
                <a:gd name="T20" fmla="*/ 92 w 101"/>
                <a:gd name="T21" fmla="*/ 6 h 46"/>
                <a:gd name="T22" fmla="*/ 93 w 101"/>
                <a:gd name="T23" fmla="*/ 8 h 46"/>
                <a:gd name="T24" fmla="*/ 98 w 101"/>
                <a:gd name="T25" fmla="*/ 9 h 46"/>
                <a:gd name="T26" fmla="*/ 101 w 101"/>
                <a:gd name="T27" fmla="*/ 14 h 46"/>
                <a:gd name="T28" fmla="*/ 98 w 101"/>
                <a:gd name="T29" fmla="*/ 17 h 46"/>
                <a:gd name="T30" fmla="*/ 98 w 101"/>
                <a:gd name="T31" fmla="*/ 19 h 46"/>
                <a:gd name="T32" fmla="*/ 96 w 101"/>
                <a:gd name="T33" fmla="*/ 22 h 46"/>
                <a:gd name="T34" fmla="*/ 96 w 101"/>
                <a:gd name="T35" fmla="*/ 24 h 46"/>
                <a:gd name="T36" fmla="*/ 96 w 101"/>
                <a:gd name="T37" fmla="*/ 28 h 46"/>
                <a:gd name="T38" fmla="*/ 92 w 101"/>
                <a:gd name="T39" fmla="*/ 30 h 46"/>
                <a:gd name="T40" fmla="*/ 87 w 101"/>
                <a:gd name="T41" fmla="*/ 28 h 46"/>
                <a:gd name="T42" fmla="*/ 90 w 101"/>
                <a:gd name="T43" fmla="*/ 31 h 46"/>
                <a:gd name="T44" fmla="*/ 96 w 101"/>
                <a:gd name="T45" fmla="*/ 35 h 46"/>
                <a:gd name="T46" fmla="*/ 99 w 101"/>
                <a:gd name="T47" fmla="*/ 39 h 46"/>
                <a:gd name="T48" fmla="*/ 93 w 101"/>
                <a:gd name="T49" fmla="*/ 44 h 46"/>
                <a:gd name="T50" fmla="*/ 84 w 101"/>
                <a:gd name="T51" fmla="*/ 44 h 46"/>
                <a:gd name="T52" fmla="*/ 76 w 101"/>
                <a:gd name="T53" fmla="*/ 46 h 46"/>
                <a:gd name="T54" fmla="*/ 69 w 101"/>
                <a:gd name="T55" fmla="*/ 46 h 46"/>
                <a:gd name="T56" fmla="*/ 65 w 101"/>
                <a:gd name="T57" fmla="*/ 44 h 46"/>
                <a:gd name="T58" fmla="*/ 55 w 101"/>
                <a:gd name="T59" fmla="*/ 41 h 46"/>
                <a:gd name="T60" fmla="*/ 54 w 101"/>
                <a:gd name="T61" fmla="*/ 39 h 46"/>
                <a:gd name="T62" fmla="*/ 47 w 101"/>
                <a:gd name="T63" fmla="*/ 38 h 46"/>
                <a:gd name="T64" fmla="*/ 38 w 101"/>
                <a:gd name="T65" fmla="*/ 38 h 46"/>
                <a:gd name="T66" fmla="*/ 35 w 101"/>
                <a:gd name="T67" fmla="*/ 36 h 46"/>
                <a:gd name="T68" fmla="*/ 28 w 101"/>
                <a:gd name="T69" fmla="*/ 38 h 46"/>
                <a:gd name="T70" fmla="*/ 24 w 101"/>
                <a:gd name="T71" fmla="*/ 35 h 46"/>
                <a:gd name="T72" fmla="*/ 22 w 101"/>
                <a:gd name="T73" fmla="*/ 33 h 46"/>
                <a:gd name="T74" fmla="*/ 17 w 101"/>
                <a:gd name="T75" fmla="*/ 28 h 46"/>
                <a:gd name="T76" fmla="*/ 10 w 101"/>
                <a:gd name="T77" fmla="*/ 24 h 46"/>
                <a:gd name="T78" fmla="*/ 3 w 101"/>
                <a:gd name="T79" fmla="*/ 24 h 46"/>
                <a:gd name="T80" fmla="*/ 5 w 101"/>
                <a:gd name="T81" fmla="*/ 19 h 46"/>
                <a:gd name="T82" fmla="*/ 14 w 101"/>
                <a:gd name="T83" fmla="*/ 14 h 46"/>
                <a:gd name="T84" fmla="*/ 19 w 101"/>
                <a:gd name="T85" fmla="*/ 8 h 46"/>
                <a:gd name="T86" fmla="*/ 25 w 101"/>
                <a:gd name="T87" fmla="*/ 5 h 46"/>
                <a:gd name="T88" fmla="*/ 28 w 101"/>
                <a:gd name="T89" fmla="*/ 3 h 46"/>
                <a:gd name="T90" fmla="*/ 33 w 101"/>
                <a:gd name="T91" fmla="*/ 5 h 46"/>
                <a:gd name="T92" fmla="*/ 35 w 101"/>
                <a:gd name="T93" fmla="*/ 3 h 46"/>
                <a:gd name="T94" fmla="*/ 44 w 101"/>
                <a:gd name="T95" fmla="*/ 3 h 46"/>
                <a:gd name="T96" fmla="*/ 49 w 101"/>
                <a:gd name="T97" fmla="*/ 3 h 46"/>
                <a:gd name="T98" fmla="*/ 65 w 101"/>
                <a:gd name="T9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46">
                  <a:moveTo>
                    <a:pt x="65" y="0"/>
                  </a:moveTo>
                  <a:lnTo>
                    <a:pt x="66" y="1"/>
                  </a:lnTo>
                  <a:lnTo>
                    <a:pt x="69" y="3"/>
                  </a:lnTo>
                  <a:lnTo>
                    <a:pt x="71" y="5"/>
                  </a:lnTo>
                  <a:lnTo>
                    <a:pt x="69" y="6"/>
                  </a:lnTo>
                  <a:lnTo>
                    <a:pt x="68" y="8"/>
                  </a:lnTo>
                  <a:lnTo>
                    <a:pt x="68" y="9"/>
                  </a:lnTo>
                  <a:lnTo>
                    <a:pt x="66" y="11"/>
                  </a:lnTo>
                  <a:lnTo>
                    <a:pt x="65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69" y="11"/>
                  </a:lnTo>
                  <a:lnTo>
                    <a:pt x="73" y="9"/>
                  </a:lnTo>
                  <a:lnTo>
                    <a:pt x="76" y="11"/>
                  </a:lnTo>
                  <a:lnTo>
                    <a:pt x="76" y="9"/>
                  </a:lnTo>
                  <a:lnTo>
                    <a:pt x="79" y="8"/>
                  </a:lnTo>
                  <a:lnTo>
                    <a:pt x="79" y="6"/>
                  </a:lnTo>
                  <a:lnTo>
                    <a:pt x="79" y="5"/>
                  </a:lnTo>
                  <a:lnTo>
                    <a:pt x="81" y="5"/>
                  </a:lnTo>
                  <a:lnTo>
                    <a:pt x="84" y="5"/>
                  </a:lnTo>
                  <a:lnTo>
                    <a:pt x="90" y="6"/>
                  </a:lnTo>
                  <a:lnTo>
                    <a:pt x="92" y="6"/>
                  </a:lnTo>
                  <a:lnTo>
                    <a:pt x="93" y="8"/>
                  </a:lnTo>
                  <a:lnTo>
                    <a:pt x="93" y="8"/>
                  </a:lnTo>
                  <a:lnTo>
                    <a:pt x="96" y="9"/>
                  </a:lnTo>
                  <a:lnTo>
                    <a:pt x="98" y="9"/>
                  </a:lnTo>
                  <a:lnTo>
                    <a:pt x="99" y="11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8" y="17"/>
                  </a:lnTo>
                  <a:lnTo>
                    <a:pt x="98" y="17"/>
                  </a:lnTo>
                  <a:lnTo>
                    <a:pt x="98" y="19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4"/>
                  </a:lnTo>
                  <a:lnTo>
                    <a:pt x="96" y="24"/>
                  </a:lnTo>
                  <a:lnTo>
                    <a:pt x="96" y="27"/>
                  </a:lnTo>
                  <a:lnTo>
                    <a:pt x="96" y="28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88" y="28"/>
                  </a:lnTo>
                  <a:lnTo>
                    <a:pt x="87" y="28"/>
                  </a:lnTo>
                  <a:lnTo>
                    <a:pt x="87" y="30"/>
                  </a:lnTo>
                  <a:lnTo>
                    <a:pt x="90" y="31"/>
                  </a:lnTo>
                  <a:lnTo>
                    <a:pt x="93" y="35"/>
                  </a:lnTo>
                  <a:lnTo>
                    <a:pt x="96" y="35"/>
                  </a:lnTo>
                  <a:lnTo>
                    <a:pt x="98" y="36"/>
                  </a:lnTo>
                  <a:lnTo>
                    <a:pt x="99" y="39"/>
                  </a:lnTo>
                  <a:lnTo>
                    <a:pt x="99" y="39"/>
                  </a:lnTo>
                  <a:lnTo>
                    <a:pt x="93" y="44"/>
                  </a:lnTo>
                  <a:lnTo>
                    <a:pt x="92" y="44"/>
                  </a:lnTo>
                  <a:lnTo>
                    <a:pt x="84" y="44"/>
                  </a:lnTo>
                  <a:lnTo>
                    <a:pt x="77" y="46"/>
                  </a:lnTo>
                  <a:lnTo>
                    <a:pt x="76" y="46"/>
                  </a:lnTo>
                  <a:lnTo>
                    <a:pt x="73" y="44"/>
                  </a:lnTo>
                  <a:lnTo>
                    <a:pt x="69" y="46"/>
                  </a:lnTo>
                  <a:lnTo>
                    <a:pt x="66" y="44"/>
                  </a:lnTo>
                  <a:lnTo>
                    <a:pt x="65" y="44"/>
                  </a:lnTo>
                  <a:lnTo>
                    <a:pt x="60" y="42"/>
                  </a:lnTo>
                  <a:lnTo>
                    <a:pt x="55" y="41"/>
                  </a:lnTo>
                  <a:lnTo>
                    <a:pt x="55" y="39"/>
                  </a:lnTo>
                  <a:lnTo>
                    <a:pt x="54" y="39"/>
                  </a:lnTo>
                  <a:lnTo>
                    <a:pt x="49" y="39"/>
                  </a:lnTo>
                  <a:lnTo>
                    <a:pt x="47" y="38"/>
                  </a:lnTo>
                  <a:lnTo>
                    <a:pt x="40" y="39"/>
                  </a:lnTo>
                  <a:lnTo>
                    <a:pt x="38" y="38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0" y="38"/>
                  </a:lnTo>
                  <a:lnTo>
                    <a:pt x="28" y="38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2" y="33"/>
                  </a:lnTo>
                  <a:lnTo>
                    <a:pt x="21" y="31"/>
                  </a:lnTo>
                  <a:lnTo>
                    <a:pt x="17" y="28"/>
                  </a:lnTo>
                  <a:lnTo>
                    <a:pt x="17" y="25"/>
                  </a:lnTo>
                  <a:lnTo>
                    <a:pt x="10" y="24"/>
                  </a:lnTo>
                  <a:lnTo>
                    <a:pt x="6" y="24"/>
                  </a:lnTo>
                  <a:lnTo>
                    <a:pt x="3" y="24"/>
                  </a:lnTo>
                  <a:lnTo>
                    <a:pt x="0" y="22"/>
                  </a:lnTo>
                  <a:lnTo>
                    <a:pt x="5" y="19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7" y="12"/>
                  </a:lnTo>
                  <a:lnTo>
                    <a:pt x="19" y="8"/>
                  </a:lnTo>
                  <a:lnTo>
                    <a:pt x="24" y="6"/>
                  </a:lnTo>
                  <a:lnTo>
                    <a:pt x="25" y="5"/>
                  </a:lnTo>
                  <a:lnTo>
                    <a:pt x="27" y="3"/>
                  </a:lnTo>
                  <a:lnTo>
                    <a:pt x="28" y="3"/>
                  </a:lnTo>
                  <a:lnTo>
                    <a:pt x="32" y="5"/>
                  </a:lnTo>
                  <a:lnTo>
                    <a:pt x="33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41" y="3"/>
                  </a:lnTo>
                  <a:lnTo>
                    <a:pt x="44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8" y="1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8" name="Freeform 104">
              <a:extLst>
                <a:ext uri="{FF2B5EF4-FFF2-40B4-BE49-F238E27FC236}">
                  <a16:creationId xmlns:a16="http://schemas.microsoft.com/office/drawing/2014/main" id="{1FC401DC-5B48-C33F-1504-F2007A207C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579670" y="1484294"/>
              <a:ext cx="9747" cy="5848"/>
            </a:xfrm>
            <a:custGeom>
              <a:avLst/>
              <a:gdLst>
                <a:gd name="T0" fmla="*/ 2 w 5"/>
                <a:gd name="T1" fmla="*/ 0 h 3"/>
                <a:gd name="T2" fmla="*/ 4 w 5"/>
                <a:gd name="T3" fmla="*/ 1 h 3"/>
                <a:gd name="T4" fmla="*/ 5 w 5"/>
                <a:gd name="T5" fmla="*/ 1 h 3"/>
                <a:gd name="T6" fmla="*/ 4 w 5"/>
                <a:gd name="T7" fmla="*/ 3 h 3"/>
                <a:gd name="T8" fmla="*/ 0 w 5"/>
                <a:gd name="T9" fmla="*/ 3 h 3"/>
                <a:gd name="T10" fmla="*/ 0 w 5"/>
                <a:gd name="T11" fmla="*/ 1 h 3"/>
                <a:gd name="T12" fmla="*/ 0 w 5"/>
                <a:gd name="T13" fmla="*/ 0 h 3"/>
                <a:gd name="T14" fmla="*/ 2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lnTo>
                    <a:pt x="4" y="1"/>
                  </a:lnTo>
                  <a:lnTo>
                    <a:pt x="5" y="1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09" name="Freeform 105">
              <a:extLst>
                <a:ext uri="{FF2B5EF4-FFF2-40B4-BE49-F238E27FC236}">
                  <a16:creationId xmlns:a16="http://schemas.microsoft.com/office/drawing/2014/main" id="{6E46EEBE-4F48-0000-56B4-F0BB6AAED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7147" y="1868290"/>
              <a:ext cx="15594" cy="5848"/>
            </a:xfrm>
            <a:custGeom>
              <a:avLst/>
              <a:gdLst>
                <a:gd name="T0" fmla="*/ 5 w 8"/>
                <a:gd name="T1" fmla="*/ 0 h 3"/>
                <a:gd name="T2" fmla="*/ 6 w 8"/>
                <a:gd name="T3" fmla="*/ 0 h 3"/>
                <a:gd name="T4" fmla="*/ 8 w 8"/>
                <a:gd name="T5" fmla="*/ 1 h 3"/>
                <a:gd name="T6" fmla="*/ 8 w 8"/>
                <a:gd name="T7" fmla="*/ 1 h 3"/>
                <a:gd name="T8" fmla="*/ 5 w 8"/>
                <a:gd name="T9" fmla="*/ 3 h 3"/>
                <a:gd name="T10" fmla="*/ 1 w 8"/>
                <a:gd name="T11" fmla="*/ 3 h 3"/>
                <a:gd name="T12" fmla="*/ 0 w 8"/>
                <a:gd name="T13" fmla="*/ 1 h 3"/>
                <a:gd name="T14" fmla="*/ 1 w 8"/>
                <a:gd name="T15" fmla="*/ 0 h 3"/>
                <a:gd name="T16" fmla="*/ 5 w 8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lnTo>
                    <a:pt x="6" y="0"/>
                  </a:lnTo>
                  <a:lnTo>
                    <a:pt x="8" y="1"/>
                  </a:lnTo>
                  <a:lnTo>
                    <a:pt x="8" y="1"/>
                  </a:lnTo>
                  <a:lnTo>
                    <a:pt x="5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0" name="Freeform 106">
              <a:extLst>
                <a:ext uri="{FF2B5EF4-FFF2-40B4-BE49-F238E27FC236}">
                  <a16:creationId xmlns:a16="http://schemas.microsoft.com/office/drawing/2014/main" id="{94253EAB-59A1-F5E7-6DE6-D85099421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9269694" y="1825407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3 w 4"/>
                <a:gd name="T3" fmla="*/ 1 h 3"/>
                <a:gd name="T4" fmla="*/ 3 w 4"/>
                <a:gd name="T5" fmla="*/ 1 h 3"/>
                <a:gd name="T6" fmla="*/ 4 w 4"/>
                <a:gd name="T7" fmla="*/ 1 h 3"/>
                <a:gd name="T8" fmla="*/ 3 w 4"/>
                <a:gd name="T9" fmla="*/ 3 h 3"/>
                <a:gd name="T10" fmla="*/ 1 w 4"/>
                <a:gd name="T11" fmla="*/ 3 h 3"/>
                <a:gd name="T12" fmla="*/ 0 w 4"/>
                <a:gd name="T13" fmla="*/ 3 h 3"/>
                <a:gd name="T14" fmla="*/ 0 w 4"/>
                <a:gd name="T15" fmla="*/ 1 h 3"/>
                <a:gd name="T16" fmla="*/ 0 w 4"/>
                <a:gd name="T17" fmla="*/ 1 h 3"/>
                <a:gd name="T18" fmla="*/ 1 w 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4" y="1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1" name="Freeform 107">
              <a:extLst>
                <a:ext uri="{FF2B5EF4-FFF2-40B4-BE49-F238E27FC236}">
                  <a16:creationId xmlns:a16="http://schemas.microsoft.com/office/drawing/2014/main" id="{B493C9C0-A5D9-3DDF-52EF-40BC3156DD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9620" y="1809813"/>
              <a:ext cx="25340" cy="17544"/>
            </a:xfrm>
            <a:custGeom>
              <a:avLst/>
              <a:gdLst>
                <a:gd name="T0" fmla="*/ 0 w 13"/>
                <a:gd name="T1" fmla="*/ 0 h 9"/>
                <a:gd name="T2" fmla="*/ 3 w 13"/>
                <a:gd name="T3" fmla="*/ 0 h 9"/>
                <a:gd name="T4" fmla="*/ 9 w 13"/>
                <a:gd name="T5" fmla="*/ 4 h 9"/>
                <a:gd name="T6" fmla="*/ 13 w 13"/>
                <a:gd name="T7" fmla="*/ 8 h 9"/>
                <a:gd name="T8" fmla="*/ 11 w 13"/>
                <a:gd name="T9" fmla="*/ 9 h 9"/>
                <a:gd name="T10" fmla="*/ 11 w 13"/>
                <a:gd name="T11" fmla="*/ 9 h 9"/>
                <a:gd name="T12" fmla="*/ 9 w 13"/>
                <a:gd name="T13" fmla="*/ 9 h 9"/>
                <a:gd name="T14" fmla="*/ 5 w 13"/>
                <a:gd name="T15" fmla="*/ 4 h 9"/>
                <a:gd name="T16" fmla="*/ 3 w 13"/>
                <a:gd name="T17" fmla="*/ 3 h 9"/>
                <a:gd name="T18" fmla="*/ 2 w 13"/>
                <a:gd name="T19" fmla="*/ 1 h 9"/>
                <a:gd name="T20" fmla="*/ 0 w 13"/>
                <a:gd name="T21" fmla="*/ 1 h 9"/>
                <a:gd name="T22" fmla="*/ 0 w 13"/>
                <a:gd name="T2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0" y="0"/>
                  </a:moveTo>
                  <a:lnTo>
                    <a:pt x="3" y="0"/>
                  </a:lnTo>
                  <a:lnTo>
                    <a:pt x="9" y="4"/>
                  </a:lnTo>
                  <a:lnTo>
                    <a:pt x="13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9" y="9"/>
                  </a:lnTo>
                  <a:lnTo>
                    <a:pt x="5" y="4"/>
                  </a:lnTo>
                  <a:lnTo>
                    <a:pt x="3" y="3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2" name="Freeform 108">
              <a:extLst>
                <a:ext uri="{FF2B5EF4-FFF2-40B4-BE49-F238E27FC236}">
                  <a16:creationId xmlns:a16="http://schemas.microsoft.com/office/drawing/2014/main" id="{B45C2C3B-801B-1574-CF63-2623679B9684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0947" y="1577857"/>
              <a:ext cx="37036" cy="9747"/>
            </a:xfrm>
            <a:custGeom>
              <a:avLst/>
              <a:gdLst>
                <a:gd name="T0" fmla="*/ 16 w 19"/>
                <a:gd name="T1" fmla="*/ 0 h 5"/>
                <a:gd name="T2" fmla="*/ 18 w 19"/>
                <a:gd name="T3" fmla="*/ 0 h 5"/>
                <a:gd name="T4" fmla="*/ 19 w 19"/>
                <a:gd name="T5" fmla="*/ 2 h 5"/>
                <a:gd name="T6" fmla="*/ 18 w 19"/>
                <a:gd name="T7" fmla="*/ 4 h 5"/>
                <a:gd name="T8" fmla="*/ 16 w 19"/>
                <a:gd name="T9" fmla="*/ 5 h 5"/>
                <a:gd name="T10" fmla="*/ 15 w 19"/>
                <a:gd name="T11" fmla="*/ 4 h 5"/>
                <a:gd name="T12" fmla="*/ 10 w 19"/>
                <a:gd name="T13" fmla="*/ 4 h 5"/>
                <a:gd name="T14" fmla="*/ 0 w 19"/>
                <a:gd name="T15" fmla="*/ 2 h 5"/>
                <a:gd name="T16" fmla="*/ 4 w 19"/>
                <a:gd name="T17" fmla="*/ 0 h 5"/>
                <a:gd name="T18" fmla="*/ 16 w 19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" h="5">
                  <a:moveTo>
                    <a:pt x="16" y="0"/>
                  </a:moveTo>
                  <a:lnTo>
                    <a:pt x="18" y="0"/>
                  </a:lnTo>
                  <a:lnTo>
                    <a:pt x="19" y="2"/>
                  </a:lnTo>
                  <a:lnTo>
                    <a:pt x="18" y="4"/>
                  </a:lnTo>
                  <a:lnTo>
                    <a:pt x="16" y="5"/>
                  </a:lnTo>
                  <a:lnTo>
                    <a:pt x="15" y="4"/>
                  </a:lnTo>
                  <a:lnTo>
                    <a:pt x="10" y="4"/>
                  </a:lnTo>
                  <a:lnTo>
                    <a:pt x="0" y="2"/>
                  </a:lnTo>
                  <a:lnTo>
                    <a:pt x="4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3" name="Freeform 109">
              <a:extLst>
                <a:ext uri="{FF2B5EF4-FFF2-40B4-BE49-F238E27FC236}">
                  <a16:creationId xmlns:a16="http://schemas.microsoft.com/office/drawing/2014/main" id="{FA510EC3-F485-1E5C-32AB-670AF56B47F0}"/>
                </a:ext>
              </a:extLst>
            </p:cNvPr>
            <p:cNvSpPr>
              <a:spLocks/>
            </p:cNvSpPr>
            <p:nvPr/>
          </p:nvSpPr>
          <p:spPr bwMode="auto">
            <a:xfrm>
              <a:off x="8918834" y="1671419"/>
              <a:ext cx="21442" cy="11695"/>
            </a:xfrm>
            <a:custGeom>
              <a:avLst/>
              <a:gdLst>
                <a:gd name="T0" fmla="*/ 6 w 11"/>
                <a:gd name="T1" fmla="*/ 0 h 6"/>
                <a:gd name="T2" fmla="*/ 8 w 11"/>
                <a:gd name="T3" fmla="*/ 1 h 6"/>
                <a:gd name="T4" fmla="*/ 9 w 11"/>
                <a:gd name="T5" fmla="*/ 3 h 6"/>
                <a:gd name="T6" fmla="*/ 11 w 11"/>
                <a:gd name="T7" fmla="*/ 4 h 6"/>
                <a:gd name="T8" fmla="*/ 9 w 11"/>
                <a:gd name="T9" fmla="*/ 4 h 6"/>
                <a:gd name="T10" fmla="*/ 9 w 11"/>
                <a:gd name="T11" fmla="*/ 4 h 6"/>
                <a:gd name="T12" fmla="*/ 9 w 11"/>
                <a:gd name="T13" fmla="*/ 6 h 6"/>
                <a:gd name="T14" fmla="*/ 8 w 11"/>
                <a:gd name="T15" fmla="*/ 6 h 6"/>
                <a:gd name="T16" fmla="*/ 6 w 11"/>
                <a:gd name="T17" fmla="*/ 4 h 6"/>
                <a:gd name="T18" fmla="*/ 5 w 11"/>
                <a:gd name="T19" fmla="*/ 3 h 6"/>
                <a:gd name="T20" fmla="*/ 3 w 11"/>
                <a:gd name="T21" fmla="*/ 3 h 6"/>
                <a:gd name="T22" fmla="*/ 1 w 11"/>
                <a:gd name="T23" fmla="*/ 1 h 6"/>
                <a:gd name="T24" fmla="*/ 0 w 11"/>
                <a:gd name="T25" fmla="*/ 1 h 6"/>
                <a:gd name="T26" fmla="*/ 1 w 11"/>
                <a:gd name="T27" fmla="*/ 0 h 6"/>
                <a:gd name="T28" fmla="*/ 5 w 11"/>
                <a:gd name="T29" fmla="*/ 1 h 6"/>
                <a:gd name="T30" fmla="*/ 6 w 11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6">
                  <a:moveTo>
                    <a:pt x="6" y="0"/>
                  </a:moveTo>
                  <a:lnTo>
                    <a:pt x="8" y="1"/>
                  </a:lnTo>
                  <a:lnTo>
                    <a:pt x="9" y="3"/>
                  </a:lnTo>
                  <a:lnTo>
                    <a:pt x="11" y="4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6"/>
                  </a:lnTo>
                  <a:lnTo>
                    <a:pt x="8" y="6"/>
                  </a:lnTo>
                  <a:lnTo>
                    <a:pt x="6" y="4"/>
                  </a:lnTo>
                  <a:lnTo>
                    <a:pt x="5" y="3"/>
                  </a:lnTo>
                  <a:lnTo>
                    <a:pt x="3" y="3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4" name="Freeform 110">
              <a:extLst>
                <a:ext uri="{FF2B5EF4-FFF2-40B4-BE49-F238E27FC236}">
                  <a16:creationId xmlns:a16="http://schemas.microsoft.com/office/drawing/2014/main" id="{813BF308-0602-520B-7BC8-23CBE264B3AF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3518" y="1716251"/>
              <a:ext cx="17544" cy="29239"/>
            </a:xfrm>
            <a:custGeom>
              <a:avLst/>
              <a:gdLst>
                <a:gd name="T0" fmla="*/ 3 w 9"/>
                <a:gd name="T1" fmla="*/ 0 h 15"/>
                <a:gd name="T2" fmla="*/ 4 w 9"/>
                <a:gd name="T3" fmla="*/ 2 h 15"/>
                <a:gd name="T4" fmla="*/ 4 w 9"/>
                <a:gd name="T5" fmla="*/ 5 h 15"/>
                <a:gd name="T6" fmla="*/ 6 w 9"/>
                <a:gd name="T7" fmla="*/ 5 h 15"/>
                <a:gd name="T8" fmla="*/ 9 w 9"/>
                <a:gd name="T9" fmla="*/ 8 h 15"/>
                <a:gd name="T10" fmla="*/ 9 w 9"/>
                <a:gd name="T11" fmla="*/ 8 h 15"/>
                <a:gd name="T12" fmla="*/ 6 w 9"/>
                <a:gd name="T13" fmla="*/ 10 h 15"/>
                <a:gd name="T14" fmla="*/ 6 w 9"/>
                <a:gd name="T15" fmla="*/ 11 h 15"/>
                <a:gd name="T16" fmla="*/ 7 w 9"/>
                <a:gd name="T17" fmla="*/ 13 h 15"/>
                <a:gd name="T18" fmla="*/ 6 w 9"/>
                <a:gd name="T19" fmla="*/ 15 h 15"/>
                <a:gd name="T20" fmla="*/ 3 w 9"/>
                <a:gd name="T21" fmla="*/ 15 h 15"/>
                <a:gd name="T22" fmla="*/ 0 w 9"/>
                <a:gd name="T23" fmla="*/ 15 h 15"/>
                <a:gd name="T24" fmla="*/ 0 w 9"/>
                <a:gd name="T25" fmla="*/ 13 h 15"/>
                <a:gd name="T26" fmla="*/ 0 w 9"/>
                <a:gd name="T27" fmla="*/ 11 h 15"/>
                <a:gd name="T28" fmla="*/ 1 w 9"/>
                <a:gd name="T29" fmla="*/ 8 h 15"/>
                <a:gd name="T30" fmla="*/ 1 w 9"/>
                <a:gd name="T31" fmla="*/ 7 h 15"/>
                <a:gd name="T32" fmla="*/ 1 w 9"/>
                <a:gd name="T33" fmla="*/ 5 h 15"/>
                <a:gd name="T34" fmla="*/ 1 w 9"/>
                <a:gd name="T35" fmla="*/ 4 h 15"/>
                <a:gd name="T36" fmla="*/ 3 w 9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" h="15">
                  <a:moveTo>
                    <a:pt x="3" y="0"/>
                  </a:moveTo>
                  <a:lnTo>
                    <a:pt x="4" y="2"/>
                  </a:lnTo>
                  <a:lnTo>
                    <a:pt x="4" y="5"/>
                  </a:lnTo>
                  <a:lnTo>
                    <a:pt x="6" y="5"/>
                  </a:lnTo>
                  <a:lnTo>
                    <a:pt x="9" y="8"/>
                  </a:lnTo>
                  <a:lnTo>
                    <a:pt x="9" y="8"/>
                  </a:lnTo>
                  <a:lnTo>
                    <a:pt x="6" y="10"/>
                  </a:lnTo>
                  <a:lnTo>
                    <a:pt x="6" y="11"/>
                  </a:lnTo>
                  <a:lnTo>
                    <a:pt x="7" y="13"/>
                  </a:lnTo>
                  <a:lnTo>
                    <a:pt x="6" y="15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1" y="8"/>
                  </a:lnTo>
                  <a:lnTo>
                    <a:pt x="1" y="7"/>
                  </a:lnTo>
                  <a:lnTo>
                    <a:pt x="1" y="5"/>
                  </a:lnTo>
                  <a:lnTo>
                    <a:pt x="1" y="4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5" name="Freeform 111">
              <a:extLst>
                <a:ext uri="{FF2B5EF4-FFF2-40B4-BE49-F238E27FC236}">
                  <a16:creationId xmlns:a16="http://schemas.microsoft.com/office/drawing/2014/main" id="{B5C753BE-AB28-0282-786D-10A92F40D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061177" y="1737693"/>
              <a:ext cx="21442" cy="15594"/>
            </a:xfrm>
            <a:custGeom>
              <a:avLst/>
              <a:gdLst>
                <a:gd name="T0" fmla="*/ 9 w 11"/>
                <a:gd name="T1" fmla="*/ 0 h 8"/>
                <a:gd name="T2" fmla="*/ 9 w 11"/>
                <a:gd name="T3" fmla="*/ 2 h 8"/>
                <a:gd name="T4" fmla="*/ 9 w 11"/>
                <a:gd name="T5" fmla="*/ 4 h 8"/>
                <a:gd name="T6" fmla="*/ 11 w 11"/>
                <a:gd name="T7" fmla="*/ 5 h 8"/>
                <a:gd name="T8" fmla="*/ 9 w 11"/>
                <a:gd name="T9" fmla="*/ 5 h 8"/>
                <a:gd name="T10" fmla="*/ 8 w 11"/>
                <a:gd name="T11" fmla="*/ 5 h 8"/>
                <a:gd name="T12" fmla="*/ 6 w 11"/>
                <a:gd name="T13" fmla="*/ 8 h 8"/>
                <a:gd name="T14" fmla="*/ 6 w 11"/>
                <a:gd name="T15" fmla="*/ 7 h 8"/>
                <a:gd name="T16" fmla="*/ 5 w 11"/>
                <a:gd name="T17" fmla="*/ 5 h 8"/>
                <a:gd name="T18" fmla="*/ 3 w 11"/>
                <a:gd name="T19" fmla="*/ 7 h 8"/>
                <a:gd name="T20" fmla="*/ 2 w 11"/>
                <a:gd name="T21" fmla="*/ 7 h 8"/>
                <a:gd name="T22" fmla="*/ 2 w 11"/>
                <a:gd name="T23" fmla="*/ 5 h 8"/>
                <a:gd name="T24" fmla="*/ 0 w 11"/>
                <a:gd name="T25" fmla="*/ 5 h 8"/>
                <a:gd name="T26" fmla="*/ 0 w 11"/>
                <a:gd name="T27" fmla="*/ 4 h 8"/>
                <a:gd name="T28" fmla="*/ 3 w 11"/>
                <a:gd name="T29" fmla="*/ 2 h 8"/>
                <a:gd name="T30" fmla="*/ 5 w 11"/>
                <a:gd name="T31" fmla="*/ 4 h 8"/>
                <a:gd name="T32" fmla="*/ 6 w 11"/>
                <a:gd name="T33" fmla="*/ 4 h 8"/>
                <a:gd name="T34" fmla="*/ 6 w 11"/>
                <a:gd name="T35" fmla="*/ 2 h 8"/>
                <a:gd name="T36" fmla="*/ 6 w 11"/>
                <a:gd name="T37" fmla="*/ 0 h 8"/>
                <a:gd name="T38" fmla="*/ 8 w 11"/>
                <a:gd name="T39" fmla="*/ 0 h 8"/>
                <a:gd name="T40" fmla="*/ 9 w 11"/>
                <a:gd name="T4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" h="8">
                  <a:moveTo>
                    <a:pt x="9" y="0"/>
                  </a:moveTo>
                  <a:lnTo>
                    <a:pt x="9" y="2"/>
                  </a:lnTo>
                  <a:lnTo>
                    <a:pt x="9" y="4"/>
                  </a:lnTo>
                  <a:lnTo>
                    <a:pt x="11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6" y="8"/>
                  </a:lnTo>
                  <a:lnTo>
                    <a:pt x="6" y="7"/>
                  </a:lnTo>
                  <a:lnTo>
                    <a:pt x="5" y="5"/>
                  </a:lnTo>
                  <a:lnTo>
                    <a:pt x="3" y="7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4"/>
                  </a:lnTo>
                  <a:lnTo>
                    <a:pt x="3" y="2"/>
                  </a:lnTo>
                  <a:lnTo>
                    <a:pt x="5" y="4"/>
                  </a:lnTo>
                  <a:lnTo>
                    <a:pt x="6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6" name="Freeform 112">
              <a:extLst>
                <a:ext uri="{FF2B5EF4-FFF2-40B4-BE49-F238E27FC236}">
                  <a16:creationId xmlns:a16="http://schemas.microsoft.com/office/drawing/2014/main" id="{B7878F3A-9D53-9244-54A5-A314962E4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05910" y="2924768"/>
              <a:ext cx="5848" cy="5848"/>
            </a:xfrm>
            <a:custGeom>
              <a:avLst/>
              <a:gdLst>
                <a:gd name="T0" fmla="*/ 1 w 3"/>
                <a:gd name="T1" fmla="*/ 0 h 3"/>
                <a:gd name="T2" fmla="*/ 3 w 3"/>
                <a:gd name="T3" fmla="*/ 1 h 3"/>
                <a:gd name="T4" fmla="*/ 1 w 3"/>
                <a:gd name="T5" fmla="*/ 1 h 3"/>
                <a:gd name="T6" fmla="*/ 0 w 3"/>
                <a:gd name="T7" fmla="*/ 3 h 3"/>
                <a:gd name="T8" fmla="*/ 0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1 h 3"/>
                <a:gd name="T16" fmla="*/ 1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3" y="1"/>
                  </a:lnTo>
                  <a:lnTo>
                    <a:pt x="1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7" name="Freeform 113">
              <a:extLst>
                <a:ext uri="{FF2B5EF4-FFF2-40B4-BE49-F238E27FC236}">
                  <a16:creationId xmlns:a16="http://schemas.microsoft.com/office/drawing/2014/main" id="{86A01FD6-6C5A-DF87-D14C-019EB4B23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4386" y="2852647"/>
              <a:ext cx="7797" cy="9747"/>
            </a:xfrm>
            <a:custGeom>
              <a:avLst/>
              <a:gdLst>
                <a:gd name="T0" fmla="*/ 3 w 4"/>
                <a:gd name="T1" fmla="*/ 0 h 5"/>
                <a:gd name="T2" fmla="*/ 4 w 4"/>
                <a:gd name="T3" fmla="*/ 0 h 5"/>
                <a:gd name="T4" fmla="*/ 4 w 4"/>
                <a:gd name="T5" fmla="*/ 0 h 5"/>
                <a:gd name="T6" fmla="*/ 4 w 4"/>
                <a:gd name="T7" fmla="*/ 2 h 5"/>
                <a:gd name="T8" fmla="*/ 4 w 4"/>
                <a:gd name="T9" fmla="*/ 5 h 5"/>
                <a:gd name="T10" fmla="*/ 3 w 4"/>
                <a:gd name="T11" fmla="*/ 5 h 5"/>
                <a:gd name="T12" fmla="*/ 3 w 4"/>
                <a:gd name="T13" fmla="*/ 5 h 5"/>
                <a:gd name="T14" fmla="*/ 1 w 4"/>
                <a:gd name="T15" fmla="*/ 3 h 5"/>
                <a:gd name="T16" fmla="*/ 0 w 4"/>
                <a:gd name="T17" fmla="*/ 3 h 5"/>
                <a:gd name="T18" fmla="*/ 1 w 4"/>
                <a:gd name="T19" fmla="*/ 2 h 5"/>
                <a:gd name="T20" fmla="*/ 3 w 4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4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8" name="Freeform 114">
              <a:extLst>
                <a:ext uri="{FF2B5EF4-FFF2-40B4-BE49-F238E27FC236}">
                  <a16:creationId xmlns:a16="http://schemas.microsoft.com/office/drawing/2014/main" id="{D180AC4B-D229-EB04-BEC8-3BA4633A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74722" y="2963752"/>
              <a:ext cx="1950" cy="3898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2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2 h 2"/>
                <a:gd name="T10" fmla="*/ 1 w 1"/>
                <a:gd name="T11" fmla="*/ 0 h 2"/>
                <a:gd name="T12" fmla="*/ 1 w 1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19" name="Freeform 115">
              <a:extLst>
                <a:ext uri="{FF2B5EF4-FFF2-40B4-BE49-F238E27FC236}">
                  <a16:creationId xmlns:a16="http://schemas.microsoft.com/office/drawing/2014/main" id="{A66D3B69-9C9D-EEF0-5DF4-7BB789F868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44894" y="285069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2 w 3"/>
                <a:gd name="T9" fmla="*/ 3 h 3"/>
                <a:gd name="T10" fmla="*/ 0 w 3"/>
                <a:gd name="T11" fmla="*/ 1 h 3"/>
                <a:gd name="T12" fmla="*/ 0 w 3"/>
                <a:gd name="T13" fmla="*/ 1 h 3"/>
                <a:gd name="T14" fmla="*/ 0 w 3"/>
                <a:gd name="T15" fmla="*/ 0 h 3"/>
                <a:gd name="T16" fmla="*/ 2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0" name="Freeform 116">
              <a:extLst>
                <a:ext uri="{FF2B5EF4-FFF2-40B4-BE49-F238E27FC236}">
                  <a16:creationId xmlns:a16="http://schemas.microsoft.com/office/drawing/2014/main" id="{67B9B473-43A3-AF0C-7F16-4E28B2304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39047" y="2856546"/>
              <a:ext cx="25340" cy="27289"/>
            </a:xfrm>
            <a:custGeom>
              <a:avLst/>
              <a:gdLst>
                <a:gd name="T0" fmla="*/ 13 w 13"/>
                <a:gd name="T1" fmla="*/ 0 h 14"/>
                <a:gd name="T2" fmla="*/ 13 w 13"/>
                <a:gd name="T3" fmla="*/ 1 h 14"/>
                <a:gd name="T4" fmla="*/ 13 w 13"/>
                <a:gd name="T5" fmla="*/ 5 h 14"/>
                <a:gd name="T6" fmla="*/ 11 w 13"/>
                <a:gd name="T7" fmla="*/ 6 h 14"/>
                <a:gd name="T8" fmla="*/ 9 w 13"/>
                <a:gd name="T9" fmla="*/ 9 h 14"/>
                <a:gd name="T10" fmla="*/ 8 w 13"/>
                <a:gd name="T11" fmla="*/ 11 h 14"/>
                <a:gd name="T12" fmla="*/ 5 w 13"/>
                <a:gd name="T13" fmla="*/ 11 h 14"/>
                <a:gd name="T14" fmla="*/ 5 w 13"/>
                <a:gd name="T15" fmla="*/ 12 h 14"/>
                <a:gd name="T16" fmla="*/ 3 w 13"/>
                <a:gd name="T17" fmla="*/ 12 h 14"/>
                <a:gd name="T18" fmla="*/ 1 w 13"/>
                <a:gd name="T19" fmla="*/ 14 h 14"/>
                <a:gd name="T20" fmla="*/ 0 w 13"/>
                <a:gd name="T21" fmla="*/ 14 h 14"/>
                <a:gd name="T22" fmla="*/ 0 w 13"/>
                <a:gd name="T23" fmla="*/ 12 h 14"/>
                <a:gd name="T24" fmla="*/ 0 w 13"/>
                <a:gd name="T25" fmla="*/ 11 h 14"/>
                <a:gd name="T26" fmla="*/ 0 w 13"/>
                <a:gd name="T27" fmla="*/ 9 h 14"/>
                <a:gd name="T28" fmla="*/ 0 w 13"/>
                <a:gd name="T29" fmla="*/ 9 h 14"/>
                <a:gd name="T30" fmla="*/ 1 w 13"/>
                <a:gd name="T31" fmla="*/ 9 h 14"/>
                <a:gd name="T32" fmla="*/ 3 w 13"/>
                <a:gd name="T33" fmla="*/ 8 h 14"/>
                <a:gd name="T34" fmla="*/ 6 w 13"/>
                <a:gd name="T35" fmla="*/ 8 h 14"/>
                <a:gd name="T36" fmla="*/ 8 w 13"/>
                <a:gd name="T37" fmla="*/ 6 h 14"/>
                <a:gd name="T38" fmla="*/ 9 w 13"/>
                <a:gd name="T39" fmla="*/ 1 h 14"/>
                <a:gd name="T40" fmla="*/ 11 w 13"/>
                <a:gd name="T41" fmla="*/ 0 h 14"/>
                <a:gd name="T42" fmla="*/ 13 w 13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14">
                  <a:moveTo>
                    <a:pt x="13" y="0"/>
                  </a:moveTo>
                  <a:lnTo>
                    <a:pt x="13" y="1"/>
                  </a:lnTo>
                  <a:lnTo>
                    <a:pt x="13" y="5"/>
                  </a:lnTo>
                  <a:lnTo>
                    <a:pt x="11" y="6"/>
                  </a:lnTo>
                  <a:lnTo>
                    <a:pt x="9" y="9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5" y="12"/>
                  </a:lnTo>
                  <a:lnTo>
                    <a:pt x="3" y="12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1" y="9"/>
                  </a:lnTo>
                  <a:lnTo>
                    <a:pt x="3" y="8"/>
                  </a:lnTo>
                  <a:lnTo>
                    <a:pt x="6" y="8"/>
                  </a:lnTo>
                  <a:lnTo>
                    <a:pt x="8" y="6"/>
                  </a:lnTo>
                  <a:lnTo>
                    <a:pt x="9" y="1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1" name="Freeform 117">
              <a:extLst>
                <a:ext uri="{FF2B5EF4-FFF2-40B4-BE49-F238E27FC236}">
                  <a16:creationId xmlns:a16="http://schemas.microsoft.com/office/drawing/2014/main" id="{9A7E3984-DF59-4C0E-AFFE-9ED9B764BD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39636" y="2989093"/>
              <a:ext cx="15594" cy="11695"/>
            </a:xfrm>
            <a:custGeom>
              <a:avLst/>
              <a:gdLst>
                <a:gd name="T0" fmla="*/ 7 w 8"/>
                <a:gd name="T1" fmla="*/ 0 h 6"/>
                <a:gd name="T2" fmla="*/ 8 w 8"/>
                <a:gd name="T3" fmla="*/ 0 h 6"/>
                <a:gd name="T4" fmla="*/ 4 w 8"/>
                <a:gd name="T5" fmla="*/ 4 h 6"/>
                <a:gd name="T6" fmla="*/ 2 w 8"/>
                <a:gd name="T7" fmla="*/ 6 h 6"/>
                <a:gd name="T8" fmla="*/ 0 w 8"/>
                <a:gd name="T9" fmla="*/ 6 h 6"/>
                <a:gd name="T10" fmla="*/ 0 w 8"/>
                <a:gd name="T11" fmla="*/ 6 h 6"/>
                <a:gd name="T12" fmla="*/ 0 w 8"/>
                <a:gd name="T13" fmla="*/ 4 h 6"/>
                <a:gd name="T14" fmla="*/ 2 w 8"/>
                <a:gd name="T15" fmla="*/ 4 h 6"/>
                <a:gd name="T16" fmla="*/ 5 w 8"/>
                <a:gd name="T17" fmla="*/ 1 h 6"/>
                <a:gd name="T18" fmla="*/ 7 w 8"/>
                <a:gd name="T19" fmla="*/ 0 h 6"/>
                <a:gd name="T20" fmla="*/ 7 w 8"/>
                <a:gd name="T2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6">
                  <a:moveTo>
                    <a:pt x="7" y="0"/>
                  </a:moveTo>
                  <a:lnTo>
                    <a:pt x="8" y="0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2" y="4"/>
                  </a:lnTo>
                  <a:lnTo>
                    <a:pt x="5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2" name="Freeform 118">
              <a:extLst>
                <a:ext uri="{FF2B5EF4-FFF2-40B4-BE49-F238E27FC236}">
                  <a16:creationId xmlns:a16="http://schemas.microsoft.com/office/drawing/2014/main" id="{2D0F2525-A805-4860-07C2-DD3E5144EC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19555" y="2899429"/>
              <a:ext cx="9747" cy="11695"/>
            </a:xfrm>
            <a:custGeom>
              <a:avLst/>
              <a:gdLst>
                <a:gd name="T0" fmla="*/ 4 w 5"/>
                <a:gd name="T1" fmla="*/ 0 h 6"/>
                <a:gd name="T2" fmla="*/ 5 w 5"/>
                <a:gd name="T3" fmla="*/ 0 h 6"/>
                <a:gd name="T4" fmla="*/ 5 w 5"/>
                <a:gd name="T5" fmla="*/ 2 h 6"/>
                <a:gd name="T6" fmla="*/ 4 w 5"/>
                <a:gd name="T7" fmla="*/ 3 h 6"/>
                <a:gd name="T8" fmla="*/ 4 w 5"/>
                <a:gd name="T9" fmla="*/ 5 h 6"/>
                <a:gd name="T10" fmla="*/ 4 w 5"/>
                <a:gd name="T11" fmla="*/ 6 h 6"/>
                <a:gd name="T12" fmla="*/ 2 w 5"/>
                <a:gd name="T13" fmla="*/ 6 h 6"/>
                <a:gd name="T14" fmla="*/ 0 w 5"/>
                <a:gd name="T15" fmla="*/ 6 h 6"/>
                <a:gd name="T16" fmla="*/ 0 w 5"/>
                <a:gd name="T17" fmla="*/ 5 h 6"/>
                <a:gd name="T18" fmla="*/ 4 w 5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4" y="0"/>
                  </a:moveTo>
                  <a:lnTo>
                    <a:pt x="5" y="0"/>
                  </a:lnTo>
                  <a:lnTo>
                    <a:pt x="5" y="2"/>
                  </a:lnTo>
                  <a:lnTo>
                    <a:pt x="4" y="3"/>
                  </a:lnTo>
                  <a:lnTo>
                    <a:pt x="4" y="5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3" name="Freeform 119">
              <a:extLst>
                <a:ext uri="{FF2B5EF4-FFF2-40B4-BE49-F238E27FC236}">
                  <a16:creationId xmlns:a16="http://schemas.microsoft.com/office/drawing/2014/main" id="{98156442-661C-07FA-048A-CD5AF07C399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62258" y="3080706"/>
              <a:ext cx="31188" cy="31188"/>
            </a:xfrm>
            <a:custGeom>
              <a:avLst/>
              <a:gdLst>
                <a:gd name="T0" fmla="*/ 9 w 16"/>
                <a:gd name="T1" fmla="*/ 0 h 16"/>
                <a:gd name="T2" fmla="*/ 11 w 16"/>
                <a:gd name="T3" fmla="*/ 0 h 16"/>
                <a:gd name="T4" fmla="*/ 14 w 16"/>
                <a:gd name="T5" fmla="*/ 1 h 16"/>
                <a:gd name="T6" fmla="*/ 16 w 16"/>
                <a:gd name="T7" fmla="*/ 1 h 16"/>
                <a:gd name="T8" fmla="*/ 16 w 16"/>
                <a:gd name="T9" fmla="*/ 3 h 16"/>
                <a:gd name="T10" fmla="*/ 14 w 16"/>
                <a:gd name="T11" fmla="*/ 3 h 16"/>
                <a:gd name="T12" fmla="*/ 13 w 16"/>
                <a:gd name="T13" fmla="*/ 5 h 16"/>
                <a:gd name="T14" fmla="*/ 11 w 16"/>
                <a:gd name="T15" fmla="*/ 5 h 16"/>
                <a:gd name="T16" fmla="*/ 9 w 16"/>
                <a:gd name="T17" fmla="*/ 5 h 16"/>
                <a:gd name="T18" fmla="*/ 6 w 16"/>
                <a:gd name="T19" fmla="*/ 8 h 16"/>
                <a:gd name="T20" fmla="*/ 6 w 16"/>
                <a:gd name="T21" fmla="*/ 8 h 16"/>
                <a:gd name="T22" fmla="*/ 5 w 16"/>
                <a:gd name="T23" fmla="*/ 9 h 16"/>
                <a:gd name="T24" fmla="*/ 2 w 16"/>
                <a:gd name="T25" fmla="*/ 13 h 16"/>
                <a:gd name="T26" fmla="*/ 2 w 16"/>
                <a:gd name="T27" fmla="*/ 16 h 16"/>
                <a:gd name="T28" fmla="*/ 0 w 16"/>
                <a:gd name="T29" fmla="*/ 14 h 16"/>
                <a:gd name="T30" fmla="*/ 0 w 16"/>
                <a:gd name="T31" fmla="*/ 13 h 16"/>
                <a:gd name="T32" fmla="*/ 0 w 16"/>
                <a:gd name="T33" fmla="*/ 11 h 16"/>
                <a:gd name="T34" fmla="*/ 3 w 16"/>
                <a:gd name="T35" fmla="*/ 9 h 16"/>
                <a:gd name="T36" fmla="*/ 5 w 16"/>
                <a:gd name="T37" fmla="*/ 8 h 16"/>
                <a:gd name="T38" fmla="*/ 5 w 16"/>
                <a:gd name="T39" fmla="*/ 6 h 16"/>
                <a:gd name="T40" fmla="*/ 6 w 16"/>
                <a:gd name="T41" fmla="*/ 6 h 16"/>
                <a:gd name="T42" fmla="*/ 6 w 16"/>
                <a:gd name="T43" fmla="*/ 5 h 16"/>
                <a:gd name="T44" fmla="*/ 8 w 16"/>
                <a:gd name="T45" fmla="*/ 5 h 16"/>
                <a:gd name="T46" fmla="*/ 9 w 16"/>
                <a:gd name="T4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" h="16">
                  <a:moveTo>
                    <a:pt x="9" y="0"/>
                  </a:move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3"/>
                  </a:lnTo>
                  <a:lnTo>
                    <a:pt x="14" y="3"/>
                  </a:lnTo>
                  <a:lnTo>
                    <a:pt x="13" y="5"/>
                  </a:lnTo>
                  <a:lnTo>
                    <a:pt x="11" y="5"/>
                  </a:lnTo>
                  <a:lnTo>
                    <a:pt x="9" y="5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9"/>
                  </a:lnTo>
                  <a:lnTo>
                    <a:pt x="2" y="13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3" y="9"/>
                  </a:lnTo>
                  <a:lnTo>
                    <a:pt x="5" y="8"/>
                  </a:lnTo>
                  <a:lnTo>
                    <a:pt x="5" y="6"/>
                  </a:lnTo>
                  <a:lnTo>
                    <a:pt x="6" y="6"/>
                  </a:lnTo>
                  <a:lnTo>
                    <a:pt x="6" y="5"/>
                  </a:lnTo>
                  <a:lnTo>
                    <a:pt x="8" y="5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4" name="Freeform 120">
              <a:extLst>
                <a:ext uri="{FF2B5EF4-FFF2-40B4-BE49-F238E27FC236}">
                  <a16:creationId xmlns:a16="http://schemas.microsoft.com/office/drawing/2014/main" id="{C4F13ACE-118E-E4FD-B64B-AA7AA047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95394" y="3102148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3 w 5"/>
                <a:gd name="T3" fmla="*/ 2 h 3"/>
                <a:gd name="T4" fmla="*/ 5 w 5"/>
                <a:gd name="T5" fmla="*/ 2 h 3"/>
                <a:gd name="T6" fmla="*/ 2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2 h 3"/>
                <a:gd name="T14" fmla="*/ 0 w 5"/>
                <a:gd name="T15" fmla="*/ 2 h 3"/>
                <a:gd name="T16" fmla="*/ 3 w 5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3" y="2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5" name="Freeform 121">
              <a:extLst>
                <a:ext uri="{FF2B5EF4-FFF2-40B4-BE49-F238E27FC236}">
                  <a16:creationId xmlns:a16="http://schemas.microsoft.com/office/drawing/2014/main" id="{B05D96F0-6111-1A19-5E0C-9C9B85284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9975312" y="3022229"/>
              <a:ext cx="31188" cy="21442"/>
            </a:xfrm>
            <a:custGeom>
              <a:avLst/>
              <a:gdLst>
                <a:gd name="T0" fmla="*/ 13 w 16"/>
                <a:gd name="T1" fmla="*/ 0 h 11"/>
                <a:gd name="T2" fmla="*/ 16 w 16"/>
                <a:gd name="T3" fmla="*/ 0 h 11"/>
                <a:gd name="T4" fmla="*/ 11 w 16"/>
                <a:gd name="T5" fmla="*/ 3 h 11"/>
                <a:gd name="T6" fmla="*/ 11 w 16"/>
                <a:gd name="T7" fmla="*/ 5 h 11"/>
                <a:gd name="T8" fmla="*/ 8 w 16"/>
                <a:gd name="T9" fmla="*/ 6 h 11"/>
                <a:gd name="T10" fmla="*/ 8 w 16"/>
                <a:gd name="T11" fmla="*/ 6 h 11"/>
                <a:gd name="T12" fmla="*/ 7 w 16"/>
                <a:gd name="T13" fmla="*/ 8 h 11"/>
                <a:gd name="T14" fmla="*/ 3 w 16"/>
                <a:gd name="T15" fmla="*/ 9 h 11"/>
                <a:gd name="T16" fmla="*/ 2 w 16"/>
                <a:gd name="T17" fmla="*/ 11 h 11"/>
                <a:gd name="T18" fmla="*/ 0 w 16"/>
                <a:gd name="T19" fmla="*/ 11 h 11"/>
                <a:gd name="T20" fmla="*/ 3 w 16"/>
                <a:gd name="T21" fmla="*/ 6 h 11"/>
                <a:gd name="T22" fmla="*/ 5 w 16"/>
                <a:gd name="T23" fmla="*/ 6 h 11"/>
                <a:gd name="T24" fmla="*/ 8 w 16"/>
                <a:gd name="T25" fmla="*/ 3 h 11"/>
                <a:gd name="T26" fmla="*/ 13 w 16"/>
                <a:gd name="T27" fmla="*/ 0 h 11"/>
                <a:gd name="T28" fmla="*/ 13 w 16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11">
                  <a:moveTo>
                    <a:pt x="13" y="0"/>
                  </a:moveTo>
                  <a:lnTo>
                    <a:pt x="16" y="0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8" y="6"/>
                  </a:lnTo>
                  <a:lnTo>
                    <a:pt x="8" y="6"/>
                  </a:lnTo>
                  <a:lnTo>
                    <a:pt x="7" y="8"/>
                  </a:lnTo>
                  <a:lnTo>
                    <a:pt x="3" y="9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3" y="6"/>
                  </a:lnTo>
                  <a:lnTo>
                    <a:pt x="5" y="6"/>
                  </a:lnTo>
                  <a:lnTo>
                    <a:pt x="8" y="3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6" name="Freeform 122">
              <a:extLst>
                <a:ext uri="{FF2B5EF4-FFF2-40B4-BE49-F238E27FC236}">
                  <a16:creationId xmlns:a16="http://schemas.microsoft.com/office/drawing/2014/main" id="{C1D2343B-87ED-59E5-7ADF-D95656A94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01242" y="3047570"/>
              <a:ext cx="56528" cy="35086"/>
            </a:xfrm>
            <a:custGeom>
              <a:avLst/>
              <a:gdLst>
                <a:gd name="T0" fmla="*/ 29 w 29"/>
                <a:gd name="T1" fmla="*/ 0 h 18"/>
                <a:gd name="T2" fmla="*/ 29 w 29"/>
                <a:gd name="T3" fmla="*/ 0 h 18"/>
                <a:gd name="T4" fmla="*/ 29 w 29"/>
                <a:gd name="T5" fmla="*/ 0 h 18"/>
                <a:gd name="T6" fmla="*/ 29 w 29"/>
                <a:gd name="T7" fmla="*/ 0 h 18"/>
                <a:gd name="T8" fmla="*/ 29 w 29"/>
                <a:gd name="T9" fmla="*/ 1 h 18"/>
                <a:gd name="T10" fmla="*/ 29 w 29"/>
                <a:gd name="T11" fmla="*/ 1 h 18"/>
                <a:gd name="T12" fmla="*/ 29 w 29"/>
                <a:gd name="T13" fmla="*/ 3 h 18"/>
                <a:gd name="T14" fmla="*/ 26 w 29"/>
                <a:gd name="T15" fmla="*/ 3 h 18"/>
                <a:gd name="T16" fmla="*/ 23 w 29"/>
                <a:gd name="T17" fmla="*/ 4 h 18"/>
                <a:gd name="T18" fmla="*/ 21 w 29"/>
                <a:gd name="T19" fmla="*/ 4 h 18"/>
                <a:gd name="T20" fmla="*/ 18 w 29"/>
                <a:gd name="T21" fmla="*/ 7 h 18"/>
                <a:gd name="T22" fmla="*/ 16 w 29"/>
                <a:gd name="T23" fmla="*/ 9 h 18"/>
                <a:gd name="T24" fmla="*/ 15 w 29"/>
                <a:gd name="T25" fmla="*/ 9 h 18"/>
                <a:gd name="T26" fmla="*/ 12 w 29"/>
                <a:gd name="T27" fmla="*/ 9 h 18"/>
                <a:gd name="T28" fmla="*/ 12 w 29"/>
                <a:gd name="T29" fmla="*/ 9 h 18"/>
                <a:gd name="T30" fmla="*/ 12 w 29"/>
                <a:gd name="T31" fmla="*/ 11 h 18"/>
                <a:gd name="T32" fmla="*/ 12 w 29"/>
                <a:gd name="T33" fmla="*/ 11 h 18"/>
                <a:gd name="T34" fmla="*/ 7 w 29"/>
                <a:gd name="T35" fmla="*/ 14 h 18"/>
                <a:gd name="T36" fmla="*/ 5 w 29"/>
                <a:gd name="T37" fmla="*/ 17 h 18"/>
                <a:gd name="T38" fmla="*/ 4 w 29"/>
                <a:gd name="T39" fmla="*/ 17 h 18"/>
                <a:gd name="T40" fmla="*/ 0 w 29"/>
                <a:gd name="T41" fmla="*/ 18 h 18"/>
                <a:gd name="T42" fmla="*/ 2 w 29"/>
                <a:gd name="T43" fmla="*/ 17 h 18"/>
                <a:gd name="T44" fmla="*/ 2 w 29"/>
                <a:gd name="T45" fmla="*/ 15 h 18"/>
                <a:gd name="T46" fmla="*/ 5 w 29"/>
                <a:gd name="T47" fmla="*/ 14 h 18"/>
                <a:gd name="T48" fmla="*/ 5 w 29"/>
                <a:gd name="T49" fmla="*/ 12 h 18"/>
                <a:gd name="T50" fmla="*/ 7 w 29"/>
                <a:gd name="T51" fmla="*/ 11 h 18"/>
                <a:gd name="T52" fmla="*/ 8 w 29"/>
                <a:gd name="T53" fmla="*/ 9 h 18"/>
                <a:gd name="T54" fmla="*/ 12 w 29"/>
                <a:gd name="T55" fmla="*/ 7 h 18"/>
                <a:gd name="T56" fmla="*/ 12 w 29"/>
                <a:gd name="T57" fmla="*/ 6 h 18"/>
                <a:gd name="T58" fmla="*/ 13 w 29"/>
                <a:gd name="T59" fmla="*/ 4 h 18"/>
                <a:gd name="T60" fmla="*/ 16 w 29"/>
                <a:gd name="T61" fmla="*/ 4 h 18"/>
                <a:gd name="T62" fmla="*/ 15 w 29"/>
                <a:gd name="T63" fmla="*/ 3 h 18"/>
                <a:gd name="T64" fmla="*/ 16 w 29"/>
                <a:gd name="T65" fmla="*/ 1 h 18"/>
                <a:gd name="T66" fmla="*/ 16 w 29"/>
                <a:gd name="T67" fmla="*/ 1 h 18"/>
                <a:gd name="T68" fmla="*/ 18 w 29"/>
                <a:gd name="T69" fmla="*/ 4 h 18"/>
                <a:gd name="T70" fmla="*/ 19 w 29"/>
                <a:gd name="T71" fmla="*/ 4 h 18"/>
                <a:gd name="T72" fmla="*/ 23 w 29"/>
                <a:gd name="T73" fmla="*/ 3 h 18"/>
                <a:gd name="T74" fmla="*/ 26 w 29"/>
                <a:gd name="T75" fmla="*/ 0 h 18"/>
                <a:gd name="T76" fmla="*/ 27 w 29"/>
                <a:gd name="T77" fmla="*/ 0 h 18"/>
                <a:gd name="T78" fmla="*/ 29 w 29"/>
                <a:gd name="T7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9" h="18">
                  <a:moveTo>
                    <a:pt x="29" y="0"/>
                  </a:moveTo>
                  <a:lnTo>
                    <a:pt x="29" y="0"/>
                  </a:lnTo>
                  <a:lnTo>
                    <a:pt x="29" y="0"/>
                  </a:lnTo>
                  <a:lnTo>
                    <a:pt x="29" y="0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21" y="4"/>
                  </a:lnTo>
                  <a:lnTo>
                    <a:pt x="18" y="7"/>
                  </a:lnTo>
                  <a:lnTo>
                    <a:pt x="16" y="9"/>
                  </a:lnTo>
                  <a:lnTo>
                    <a:pt x="15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7" y="14"/>
                  </a:lnTo>
                  <a:lnTo>
                    <a:pt x="5" y="17"/>
                  </a:lnTo>
                  <a:lnTo>
                    <a:pt x="4" y="17"/>
                  </a:lnTo>
                  <a:lnTo>
                    <a:pt x="0" y="18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5" y="14"/>
                  </a:lnTo>
                  <a:lnTo>
                    <a:pt x="5" y="12"/>
                  </a:lnTo>
                  <a:lnTo>
                    <a:pt x="7" y="11"/>
                  </a:lnTo>
                  <a:lnTo>
                    <a:pt x="8" y="9"/>
                  </a:lnTo>
                  <a:lnTo>
                    <a:pt x="12" y="7"/>
                  </a:lnTo>
                  <a:lnTo>
                    <a:pt x="12" y="6"/>
                  </a:lnTo>
                  <a:lnTo>
                    <a:pt x="13" y="4"/>
                  </a:lnTo>
                  <a:lnTo>
                    <a:pt x="16" y="4"/>
                  </a:lnTo>
                  <a:lnTo>
                    <a:pt x="15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8" y="4"/>
                  </a:lnTo>
                  <a:lnTo>
                    <a:pt x="19" y="4"/>
                  </a:lnTo>
                  <a:lnTo>
                    <a:pt x="23" y="3"/>
                  </a:lnTo>
                  <a:lnTo>
                    <a:pt x="26" y="0"/>
                  </a:lnTo>
                  <a:lnTo>
                    <a:pt x="27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7" name="Freeform 123">
              <a:extLst>
                <a:ext uri="{FF2B5EF4-FFF2-40B4-BE49-F238E27FC236}">
                  <a16:creationId xmlns:a16="http://schemas.microsoft.com/office/drawing/2014/main" id="{D1B1C8B7-8F44-82FF-9EFA-3DF238F69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04550" y="2527127"/>
              <a:ext cx="7797" cy="5848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2 h 3"/>
                <a:gd name="T4" fmla="*/ 4 w 4"/>
                <a:gd name="T5" fmla="*/ 2 h 3"/>
                <a:gd name="T6" fmla="*/ 1 w 4"/>
                <a:gd name="T7" fmla="*/ 3 h 3"/>
                <a:gd name="T8" fmla="*/ 1 w 4"/>
                <a:gd name="T9" fmla="*/ 3 h 3"/>
                <a:gd name="T10" fmla="*/ 0 w 4"/>
                <a:gd name="T11" fmla="*/ 3 h 3"/>
                <a:gd name="T12" fmla="*/ 0 w 4"/>
                <a:gd name="T13" fmla="*/ 3 h 3"/>
                <a:gd name="T14" fmla="*/ 1 w 4"/>
                <a:gd name="T15" fmla="*/ 2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2"/>
                  </a:lnTo>
                  <a:lnTo>
                    <a:pt x="4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8" name="Freeform 124">
              <a:extLst>
                <a:ext uri="{FF2B5EF4-FFF2-40B4-BE49-F238E27FC236}">
                  <a16:creationId xmlns:a16="http://schemas.microsoft.com/office/drawing/2014/main" id="{FB898543-A129-7023-DF1C-C6F43C14982C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249" y="2686963"/>
              <a:ext cx="27289" cy="21442"/>
            </a:xfrm>
            <a:custGeom>
              <a:avLst/>
              <a:gdLst>
                <a:gd name="T0" fmla="*/ 4 w 14"/>
                <a:gd name="T1" fmla="*/ 0 h 11"/>
                <a:gd name="T2" fmla="*/ 9 w 14"/>
                <a:gd name="T3" fmla="*/ 2 h 11"/>
                <a:gd name="T4" fmla="*/ 9 w 14"/>
                <a:gd name="T5" fmla="*/ 3 h 11"/>
                <a:gd name="T6" fmla="*/ 11 w 14"/>
                <a:gd name="T7" fmla="*/ 3 h 11"/>
                <a:gd name="T8" fmla="*/ 14 w 14"/>
                <a:gd name="T9" fmla="*/ 3 h 11"/>
                <a:gd name="T10" fmla="*/ 14 w 14"/>
                <a:gd name="T11" fmla="*/ 3 h 11"/>
                <a:gd name="T12" fmla="*/ 12 w 14"/>
                <a:gd name="T13" fmla="*/ 5 h 11"/>
                <a:gd name="T14" fmla="*/ 11 w 14"/>
                <a:gd name="T15" fmla="*/ 7 h 11"/>
                <a:gd name="T16" fmla="*/ 11 w 14"/>
                <a:gd name="T17" fmla="*/ 8 h 11"/>
                <a:gd name="T18" fmla="*/ 11 w 14"/>
                <a:gd name="T19" fmla="*/ 8 h 11"/>
                <a:gd name="T20" fmla="*/ 9 w 14"/>
                <a:gd name="T21" fmla="*/ 10 h 11"/>
                <a:gd name="T22" fmla="*/ 8 w 14"/>
                <a:gd name="T23" fmla="*/ 11 h 11"/>
                <a:gd name="T24" fmla="*/ 6 w 14"/>
                <a:gd name="T25" fmla="*/ 11 h 11"/>
                <a:gd name="T26" fmla="*/ 6 w 14"/>
                <a:gd name="T27" fmla="*/ 11 h 11"/>
                <a:gd name="T28" fmla="*/ 4 w 14"/>
                <a:gd name="T29" fmla="*/ 8 h 11"/>
                <a:gd name="T30" fmla="*/ 3 w 14"/>
                <a:gd name="T31" fmla="*/ 7 h 11"/>
                <a:gd name="T32" fmla="*/ 0 w 14"/>
                <a:gd name="T33" fmla="*/ 8 h 11"/>
                <a:gd name="T34" fmla="*/ 0 w 14"/>
                <a:gd name="T35" fmla="*/ 8 h 11"/>
                <a:gd name="T36" fmla="*/ 0 w 14"/>
                <a:gd name="T37" fmla="*/ 7 h 11"/>
                <a:gd name="T38" fmla="*/ 1 w 14"/>
                <a:gd name="T39" fmla="*/ 5 h 11"/>
                <a:gd name="T40" fmla="*/ 3 w 14"/>
                <a:gd name="T41" fmla="*/ 5 h 11"/>
                <a:gd name="T42" fmla="*/ 4 w 14"/>
                <a:gd name="T43" fmla="*/ 2 h 11"/>
                <a:gd name="T44" fmla="*/ 4 w 14"/>
                <a:gd name="T45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" h="11">
                  <a:moveTo>
                    <a:pt x="4" y="0"/>
                  </a:moveTo>
                  <a:lnTo>
                    <a:pt x="9" y="2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5"/>
                  </a:lnTo>
                  <a:lnTo>
                    <a:pt x="11" y="7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9" y="10"/>
                  </a:lnTo>
                  <a:lnTo>
                    <a:pt x="8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8"/>
                  </a:lnTo>
                  <a:lnTo>
                    <a:pt x="3" y="7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29" name="Freeform 125">
              <a:extLst>
                <a:ext uri="{FF2B5EF4-FFF2-40B4-BE49-F238E27FC236}">
                  <a16:creationId xmlns:a16="http://schemas.microsoft.com/office/drawing/2014/main" id="{F2EC95B4-1BB0-F3CF-A8C9-2C00C7F1E9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1840" y="2055415"/>
              <a:ext cx="9747" cy="5848"/>
            </a:xfrm>
            <a:custGeom>
              <a:avLst/>
              <a:gdLst>
                <a:gd name="T0" fmla="*/ 3 w 5"/>
                <a:gd name="T1" fmla="*/ 0 h 3"/>
                <a:gd name="T2" fmla="*/ 5 w 5"/>
                <a:gd name="T3" fmla="*/ 0 h 3"/>
                <a:gd name="T4" fmla="*/ 5 w 5"/>
                <a:gd name="T5" fmla="*/ 1 h 3"/>
                <a:gd name="T6" fmla="*/ 3 w 5"/>
                <a:gd name="T7" fmla="*/ 3 h 3"/>
                <a:gd name="T8" fmla="*/ 2 w 5"/>
                <a:gd name="T9" fmla="*/ 3 h 3"/>
                <a:gd name="T10" fmla="*/ 0 w 5"/>
                <a:gd name="T11" fmla="*/ 3 h 3"/>
                <a:gd name="T12" fmla="*/ 0 w 5"/>
                <a:gd name="T13" fmla="*/ 1 h 3"/>
                <a:gd name="T14" fmla="*/ 3 w 5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lnTo>
                    <a:pt x="5" y="0"/>
                  </a:lnTo>
                  <a:lnTo>
                    <a:pt x="5" y="1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0" name="Freeform 126">
              <a:extLst>
                <a:ext uri="{FF2B5EF4-FFF2-40B4-BE49-F238E27FC236}">
                  <a16:creationId xmlns:a16="http://schemas.microsoft.com/office/drawing/2014/main" id="{876E7284-54BB-E210-7DA0-EFFC2BDCF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69055" y="2525178"/>
              <a:ext cx="35086" cy="29239"/>
            </a:xfrm>
            <a:custGeom>
              <a:avLst/>
              <a:gdLst>
                <a:gd name="T0" fmla="*/ 16 w 18"/>
                <a:gd name="T1" fmla="*/ 0 h 15"/>
                <a:gd name="T2" fmla="*/ 18 w 18"/>
                <a:gd name="T3" fmla="*/ 0 h 15"/>
                <a:gd name="T4" fmla="*/ 18 w 18"/>
                <a:gd name="T5" fmla="*/ 3 h 15"/>
                <a:gd name="T6" fmla="*/ 18 w 18"/>
                <a:gd name="T7" fmla="*/ 6 h 15"/>
                <a:gd name="T8" fmla="*/ 18 w 18"/>
                <a:gd name="T9" fmla="*/ 8 h 15"/>
                <a:gd name="T10" fmla="*/ 13 w 18"/>
                <a:gd name="T11" fmla="*/ 8 h 15"/>
                <a:gd name="T12" fmla="*/ 8 w 18"/>
                <a:gd name="T13" fmla="*/ 11 h 15"/>
                <a:gd name="T14" fmla="*/ 3 w 18"/>
                <a:gd name="T15" fmla="*/ 14 h 15"/>
                <a:gd name="T16" fmla="*/ 0 w 18"/>
                <a:gd name="T17" fmla="*/ 15 h 15"/>
                <a:gd name="T18" fmla="*/ 0 w 18"/>
                <a:gd name="T19" fmla="*/ 15 h 15"/>
                <a:gd name="T20" fmla="*/ 0 w 18"/>
                <a:gd name="T21" fmla="*/ 14 h 15"/>
                <a:gd name="T22" fmla="*/ 0 w 18"/>
                <a:gd name="T23" fmla="*/ 14 h 15"/>
                <a:gd name="T24" fmla="*/ 2 w 18"/>
                <a:gd name="T25" fmla="*/ 12 h 15"/>
                <a:gd name="T26" fmla="*/ 5 w 18"/>
                <a:gd name="T27" fmla="*/ 9 h 15"/>
                <a:gd name="T28" fmla="*/ 5 w 18"/>
                <a:gd name="T29" fmla="*/ 6 h 15"/>
                <a:gd name="T30" fmla="*/ 5 w 18"/>
                <a:gd name="T31" fmla="*/ 6 h 15"/>
                <a:gd name="T32" fmla="*/ 5 w 18"/>
                <a:gd name="T33" fmla="*/ 4 h 15"/>
                <a:gd name="T34" fmla="*/ 11 w 18"/>
                <a:gd name="T35" fmla="*/ 3 h 15"/>
                <a:gd name="T36" fmla="*/ 16 w 18"/>
                <a:gd name="T3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15">
                  <a:moveTo>
                    <a:pt x="16" y="0"/>
                  </a:moveTo>
                  <a:lnTo>
                    <a:pt x="18" y="0"/>
                  </a:lnTo>
                  <a:lnTo>
                    <a:pt x="18" y="3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3" y="8"/>
                  </a:lnTo>
                  <a:lnTo>
                    <a:pt x="8" y="11"/>
                  </a:lnTo>
                  <a:lnTo>
                    <a:pt x="3" y="14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5" y="9"/>
                  </a:lnTo>
                  <a:lnTo>
                    <a:pt x="5" y="6"/>
                  </a:lnTo>
                  <a:lnTo>
                    <a:pt x="5" y="6"/>
                  </a:lnTo>
                  <a:lnTo>
                    <a:pt x="5" y="4"/>
                  </a:lnTo>
                  <a:lnTo>
                    <a:pt x="11" y="3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1" name="Freeform 127">
              <a:extLst>
                <a:ext uri="{FF2B5EF4-FFF2-40B4-BE49-F238E27FC236}">
                  <a16:creationId xmlns:a16="http://schemas.microsoft.com/office/drawing/2014/main" id="{0EEFEA25-B5C4-F18C-45DD-4853067DF2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6894" y="2263983"/>
              <a:ext cx="9747" cy="11695"/>
            </a:xfrm>
            <a:custGeom>
              <a:avLst/>
              <a:gdLst>
                <a:gd name="T0" fmla="*/ 2 w 5"/>
                <a:gd name="T1" fmla="*/ 0 h 6"/>
                <a:gd name="T2" fmla="*/ 3 w 5"/>
                <a:gd name="T3" fmla="*/ 1 h 6"/>
                <a:gd name="T4" fmla="*/ 3 w 5"/>
                <a:gd name="T5" fmla="*/ 1 h 6"/>
                <a:gd name="T6" fmla="*/ 5 w 5"/>
                <a:gd name="T7" fmla="*/ 3 h 6"/>
                <a:gd name="T8" fmla="*/ 3 w 5"/>
                <a:gd name="T9" fmla="*/ 5 h 6"/>
                <a:gd name="T10" fmla="*/ 3 w 5"/>
                <a:gd name="T11" fmla="*/ 5 h 6"/>
                <a:gd name="T12" fmla="*/ 3 w 5"/>
                <a:gd name="T13" fmla="*/ 6 h 6"/>
                <a:gd name="T14" fmla="*/ 2 w 5"/>
                <a:gd name="T15" fmla="*/ 3 h 6"/>
                <a:gd name="T16" fmla="*/ 0 w 5"/>
                <a:gd name="T17" fmla="*/ 3 h 6"/>
                <a:gd name="T18" fmla="*/ 0 w 5"/>
                <a:gd name="T19" fmla="*/ 3 h 6"/>
                <a:gd name="T20" fmla="*/ 0 w 5"/>
                <a:gd name="T21" fmla="*/ 1 h 6"/>
                <a:gd name="T22" fmla="*/ 0 w 5"/>
                <a:gd name="T23" fmla="*/ 1 h 6"/>
                <a:gd name="T24" fmla="*/ 0 w 5"/>
                <a:gd name="T25" fmla="*/ 1 h 6"/>
                <a:gd name="T26" fmla="*/ 2 w 5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5" y="3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6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2" name="Freeform 128">
              <a:extLst>
                <a:ext uri="{FF2B5EF4-FFF2-40B4-BE49-F238E27FC236}">
                  <a16:creationId xmlns:a16="http://schemas.microsoft.com/office/drawing/2014/main" id="{E9951D99-010F-4AFF-726D-549829DC54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3961" y="2193811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4 w 9"/>
                <a:gd name="T5" fmla="*/ 0 h 6"/>
                <a:gd name="T6" fmla="*/ 6 w 9"/>
                <a:gd name="T7" fmla="*/ 0 h 6"/>
                <a:gd name="T8" fmla="*/ 7 w 9"/>
                <a:gd name="T9" fmla="*/ 1 h 6"/>
                <a:gd name="T10" fmla="*/ 7 w 9"/>
                <a:gd name="T11" fmla="*/ 3 h 6"/>
                <a:gd name="T12" fmla="*/ 7 w 9"/>
                <a:gd name="T13" fmla="*/ 3 h 6"/>
                <a:gd name="T14" fmla="*/ 9 w 9"/>
                <a:gd name="T15" fmla="*/ 3 h 6"/>
                <a:gd name="T16" fmla="*/ 7 w 9"/>
                <a:gd name="T17" fmla="*/ 4 h 6"/>
                <a:gd name="T18" fmla="*/ 7 w 9"/>
                <a:gd name="T19" fmla="*/ 6 h 6"/>
                <a:gd name="T20" fmla="*/ 4 w 9"/>
                <a:gd name="T21" fmla="*/ 6 h 6"/>
                <a:gd name="T22" fmla="*/ 1 w 9"/>
                <a:gd name="T23" fmla="*/ 4 h 6"/>
                <a:gd name="T24" fmla="*/ 0 w 9"/>
                <a:gd name="T25" fmla="*/ 0 h 6"/>
                <a:gd name="T26" fmla="*/ 0 w 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4" y="0"/>
                  </a:lnTo>
                  <a:lnTo>
                    <a:pt x="6" y="0"/>
                  </a:lnTo>
                  <a:lnTo>
                    <a:pt x="7" y="1"/>
                  </a:lnTo>
                  <a:lnTo>
                    <a:pt x="7" y="3"/>
                  </a:lnTo>
                  <a:lnTo>
                    <a:pt x="7" y="3"/>
                  </a:lnTo>
                  <a:lnTo>
                    <a:pt x="9" y="3"/>
                  </a:lnTo>
                  <a:lnTo>
                    <a:pt x="7" y="4"/>
                  </a:lnTo>
                  <a:lnTo>
                    <a:pt x="7" y="6"/>
                  </a:lnTo>
                  <a:lnTo>
                    <a:pt x="4" y="6"/>
                  </a:lnTo>
                  <a:lnTo>
                    <a:pt x="1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3" name="Freeform 129">
              <a:extLst>
                <a:ext uri="{FF2B5EF4-FFF2-40B4-BE49-F238E27FC236}">
                  <a16:creationId xmlns:a16="http://schemas.microsoft.com/office/drawing/2014/main" id="{B1C5C762-924F-EA16-FE93-B8876B6AB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7139" y="1790321"/>
              <a:ext cx="50680" cy="27289"/>
            </a:xfrm>
            <a:custGeom>
              <a:avLst/>
              <a:gdLst>
                <a:gd name="T0" fmla="*/ 7 w 26"/>
                <a:gd name="T1" fmla="*/ 0 h 14"/>
                <a:gd name="T2" fmla="*/ 20 w 26"/>
                <a:gd name="T3" fmla="*/ 3 h 14"/>
                <a:gd name="T4" fmla="*/ 25 w 26"/>
                <a:gd name="T5" fmla="*/ 3 h 14"/>
                <a:gd name="T6" fmla="*/ 26 w 26"/>
                <a:gd name="T7" fmla="*/ 5 h 14"/>
                <a:gd name="T8" fmla="*/ 26 w 26"/>
                <a:gd name="T9" fmla="*/ 6 h 14"/>
                <a:gd name="T10" fmla="*/ 25 w 26"/>
                <a:gd name="T11" fmla="*/ 8 h 14"/>
                <a:gd name="T12" fmla="*/ 25 w 26"/>
                <a:gd name="T13" fmla="*/ 8 h 14"/>
                <a:gd name="T14" fmla="*/ 23 w 26"/>
                <a:gd name="T15" fmla="*/ 10 h 14"/>
                <a:gd name="T16" fmla="*/ 22 w 26"/>
                <a:gd name="T17" fmla="*/ 11 h 14"/>
                <a:gd name="T18" fmla="*/ 19 w 26"/>
                <a:gd name="T19" fmla="*/ 13 h 14"/>
                <a:gd name="T20" fmla="*/ 19 w 26"/>
                <a:gd name="T21" fmla="*/ 14 h 14"/>
                <a:gd name="T22" fmla="*/ 9 w 26"/>
                <a:gd name="T23" fmla="*/ 13 h 14"/>
                <a:gd name="T24" fmla="*/ 9 w 26"/>
                <a:gd name="T25" fmla="*/ 11 h 14"/>
                <a:gd name="T26" fmla="*/ 6 w 26"/>
                <a:gd name="T27" fmla="*/ 10 h 14"/>
                <a:gd name="T28" fmla="*/ 1 w 26"/>
                <a:gd name="T29" fmla="*/ 8 h 14"/>
                <a:gd name="T30" fmla="*/ 0 w 26"/>
                <a:gd name="T31" fmla="*/ 6 h 14"/>
                <a:gd name="T32" fmla="*/ 1 w 26"/>
                <a:gd name="T33" fmla="*/ 6 h 14"/>
                <a:gd name="T34" fmla="*/ 1 w 26"/>
                <a:gd name="T35" fmla="*/ 6 h 14"/>
                <a:gd name="T36" fmla="*/ 4 w 26"/>
                <a:gd name="T37" fmla="*/ 6 h 14"/>
                <a:gd name="T38" fmla="*/ 6 w 26"/>
                <a:gd name="T39" fmla="*/ 5 h 14"/>
                <a:gd name="T40" fmla="*/ 6 w 26"/>
                <a:gd name="T41" fmla="*/ 3 h 14"/>
                <a:gd name="T42" fmla="*/ 6 w 26"/>
                <a:gd name="T43" fmla="*/ 2 h 14"/>
                <a:gd name="T44" fmla="*/ 7 w 26"/>
                <a:gd name="T45" fmla="*/ 2 h 14"/>
                <a:gd name="T46" fmla="*/ 7 w 26"/>
                <a:gd name="T4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" h="14">
                  <a:moveTo>
                    <a:pt x="7" y="0"/>
                  </a:moveTo>
                  <a:lnTo>
                    <a:pt x="20" y="3"/>
                  </a:lnTo>
                  <a:lnTo>
                    <a:pt x="25" y="3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10"/>
                  </a:lnTo>
                  <a:lnTo>
                    <a:pt x="22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6" y="10"/>
                  </a:lnTo>
                  <a:lnTo>
                    <a:pt x="1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4" y="6"/>
                  </a:lnTo>
                  <a:lnTo>
                    <a:pt x="6" y="5"/>
                  </a:lnTo>
                  <a:lnTo>
                    <a:pt x="6" y="3"/>
                  </a:lnTo>
                  <a:lnTo>
                    <a:pt x="6" y="2"/>
                  </a:lnTo>
                  <a:lnTo>
                    <a:pt x="7" y="2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4" name="Freeform 130">
              <a:extLst>
                <a:ext uri="{FF2B5EF4-FFF2-40B4-BE49-F238E27FC236}">
                  <a16:creationId xmlns:a16="http://schemas.microsoft.com/office/drawing/2014/main" id="{F76D0AA9-422E-99F6-4637-81F86801599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3855" y="3039773"/>
              <a:ext cx="3898" cy="7797"/>
            </a:xfrm>
            <a:custGeom>
              <a:avLst/>
              <a:gdLst>
                <a:gd name="T0" fmla="*/ 0 w 2"/>
                <a:gd name="T1" fmla="*/ 0 h 4"/>
                <a:gd name="T2" fmla="*/ 2 w 2"/>
                <a:gd name="T3" fmla="*/ 2 h 4"/>
                <a:gd name="T4" fmla="*/ 2 w 2"/>
                <a:gd name="T5" fmla="*/ 4 h 4"/>
                <a:gd name="T6" fmla="*/ 2 w 2"/>
                <a:gd name="T7" fmla="*/ 4 h 4"/>
                <a:gd name="T8" fmla="*/ 0 w 2"/>
                <a:gd name="T9" fmla="*/ 2 h 4"/>
                <a:gd name="T10" fmla="*/ 0 w 2"/>
                <a:gd name="T11" fmla="*/ 2 h 4"/>
                <a:gd name="T12" fmla="*/ 0 w 2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2" y="2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5" name="Freeform 131">
              <a:extLst>
                <a:ext uri="{FF2B5EF4-FFF2-40B4-BE49-F238E27FC236}">
                  <a16:creationId xmlns:a16="http://schemas.microsoft.com/office/drawing/2014/main" id="{0ECACFA0-985C-E6C4-C33E-2D7D5B35A6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3379" y="2681116"/>
              <a:ext cx="27289" cy="27289"/>
            </a:xfrm>
            <a:custGeom>
              <a:avLst/>
              <a:gdLst>
                <a:gd name="T0" fmla="*/ 3 w 14"/>
                <a:gd name="T1" fmla="*/ 0 h 14"/>
                <a:gd name="T2" fmla="*/ 8 w 14"/>
                <a:gd name="T3" fmla="*/ 2 h 14"/>
                <a:gd name="T4" fmla="*/ 8 w 14"/>
                <a:gd name="T5" fmla="*/ 2 h 14"/>
                <a:gd name="T6" fmla="*/ 8 w 14"/>
                <a:gd name="T7" fmla="*/ 3 h 14"/>
                <a:gd name="T8" fmla="*/ 8 w 14"/>
                <a:gd name="T9" fmla="*/ 5 h 14"/>
                <a:gd name="T10" fmla="*/ 10 w 14"/>
                <a:gd name="T11" fmla="*/ 8 h 14"/>
                <a:gd name="T12" fmla="*/ 11 w 14"/>
                <a:gd name="T13" fmla="*/ 8 h 14"/>
                <a:gd name="T14" fmla="*/ 13 w 14"/>
                <a:gd name="T15" fmla="*/ 10 h 14"/>
                <a:gd name="T16" fmla="*/ 14 w 14"/>
                <a:gd name="T17" fmla="*/ 11 h 14"/>
                <a:gd name="T18" fmla="*/ 14 w 14"/>
                <a:gd name="T19" fmla="*/ 14 h 14"/>
                <a:gd name="T20" fmla="*/ 11 w 14"/>
                <a:gd name="T21" fmla="*/ 13 h 14"/>
                <a:gd name="T22" fmla="*/ 11 w 14"/>
                <a:gd name="T23" fmla="*/ 11 h 14"/>
                <a:gd name="T24" fmla="*/ 10 w 14"/>
                <a:gd name="T25" fmla="*/ 11 h 14"/>
                <a:gd name="T26" fmla="*/ 10 w 14"/>
                <a:gd name="T27" fmla="*/ 10 h 14"/>
                <a:gd name="T28" fmla="*/ 8 w 14"/>
                <a:gd name="T29" fmla="*/ 10 h 14"/>
                <a:gd name="T30" fmla="*/ 7 w 14"/>
                <a:gd name="T31" fmla="*/ 6 h 14"/>
                <a:gd name="T32" fmla="*/ 5 w 14"/>
                <a:gd name="T33" fmla="*/ 6 h 14"/>
                <a:gd name="T34" fmla="*/ 5 w 14"/>
                <a:gd name="T35" fmla="*/ 5 h 14"/>
                <a:gd name="T36" fmla="*/ 5 w 14"/>
                <a:gd name="T37" fmla="*/ 3 h 14"/>
                <a:gd name="T38" fmla="*/ 0 w 14"/>
                <a:gd name="T39" fmla="*/ 2 h 14"/>
                <a:gd name="T40" fmla="*/ 2 w 14"/>
                <a:gd name="T41" fmla="*/ 2 h 14"/>
                <a:gd name="T42" fmla="*/ 3 w 14"/>
                <a:gd name="T4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" h="14">
                  <a:moveTo>
                    <a:pt x="3" y="0"/>
                  </a:move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5"/>
                  </a:lnTo>
                  <a:lnTo>
                    <a:pt x="10" y="8"/>
                  </a:lnTo>
                  <a:lnTo>
                    <a:pt x="11" y="8"/>
                  </a:lnTo>
                  <a:lnTo>
                    <a:pt x="13" y="10"/>
                  </a:lnTo>
                  <a:lnTo>
                    <a:pt x="14" y="11"/>
                  </a:lnTo>
                  <a:lnTo>
                    <a:pt x="14" y="14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0"/>
                  </a:lnTo>
                  <a:lnTo>
                    <a:pt x="8" y="10"/>
                  </a:lnTo>
                  <a:lnTo>
                    <a:pt x="7" y="6"/>
                  </a:lnTo>
                  <a:lnTo>
                    <a:pt x="5" y="6"/>
                  </a:lnTo>
                  <a:lnTo>
                    <a:pt x="5" y="5"/>
                  </a:lnTo>
                  <a:lnTo>
                    <a:pt x="5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6" name="Freeform 132">
              <a:extLst>
                <a:ext uri="{FF2B5EF4-FFF2-40B4-BE49-F238E27FC236}">
                  <a16:creationId xmlns:a16="http://schemas.microsoft.com/office/drawing/2014/main" id="{5FEA17C4-ECA3-667C-A572-230510D57E8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84059" y="2702557"/>
              <a:ext cx="17544" cy="11695"/>
            </a:xfrm>
            <a:custGeom>
              <a:avLst/>
              <a:gdLst>
                <a:gd name="T0" fmla="*/ 0 w 9"/>
                <a:gd name="T1" fmla="*/ 0 h 6"/>
                <a:gd name="T2" fmla="*/ 1 w 9"/>
                <a:gd name="T3" fmla="*/ 0 h 6"/>
                <a:gd name="T4" fmla="*/ 3 w 9"/>
                <a:gd name="T5" fmla="*/ 2 h 6"/>
                <a:gd name="T6" fmla="*/ 6 w 9"/>
                <a:gd name="T7" fmla="*/ 3 h 6"/>
                <a:gd name="T8" fmla="*/ 7 w 9"/>
                <a:gd name="T9" fmla="*/ 5 h 6"/>
                <a:gd name="T10" fmla="*/ 9 w 9"/>
                <a:gd name="T11" fmla="*/ 6 h 6"/>
                <a:gd name="T12" fmla="*/ 3 w 9"/>
                <a:gd name="T13" fmla="*/ 3 h 6"/>
                <a:gd name="T14" fmla="*/ 0 w 9"/>
                <a:gd name="T15" fmla="*/ 0 h 6"/>
                <a:gd name="T16" fmla="*/ 0 w 9"/>
                <a:gd name="T17" fmla="*/ 0 h 6"/>
                <a:gd name="T18" fmla="*/ 0 w 9"/>
                <a:gd name="T1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6">
                  <a:moveTo>
                    <a:pt x="0" y="0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6" y="3"/>
                  </a:lnTo>
                  <a:lnTo>
                    <a:pt x="7" y="5"/>
                  </a:lnTo>
                  <a:lnTo>
                    <a:pt x="9" y="6"/>
                  </a:lnTo>
                  <a:lnTo>
                    <a:pt x="3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7" name="Freeform 133">
              <a:extLst>
                <a:ext uri="{FF2B5EF4-FFF2-40B4-BE49-F238E27FC236}">
                  <a16:creationId xmlns:a16="http://schemas.microsoft.com/office/drawing/2014/main" id="{84A18E3D-3A45-01EB-1B90-EFB94516FCD7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6656" y="2690862"/>
              <a:ext cx="11695" cy="9747"/>
            </a:xfrm>
            <a:custGeom>
              <a:avLst/>
              <a:gdLst>
                <a:gd name="T0" fmla="*/ 6 w 6"/>
                <a:gd name="T1" fmla="*/ 0 h 5"/>
                <a:gd name="T2" fmla="*/ 6 w 6"/>
                <a:gd name="T3" fmla="*/ 0 h 5"/>
                <a:gd name="T4" fmla="*/ 5 w 6"/>
                <a:gd name="T5" fmla="*/ 5 h 5"/>
                <a:gd name="T6" fmla="*/ 3 w 6"/>
                <a:gd name="T7" fmla="*/ 5 h 5"/>
                <a:gd name="T8" fmla="*/ 3 w 6"/>
                <a:gd name="T9" fmla="*/ 3 h 5"/>
                <a:gd name="T10" fmla="*/ 1 w 6"/>
                <a:gd name="T11" fmla="*/ 3 h 5"/>
                <a:gd name="T12" fmla="*/ 0 w 6"/>
                <a:gd name="T13" fmla="*/ 3 h 5"/>
                <a:gd name="T14" fmla="*/ 1 w 6"/>
                <a:gd name="T15" fmla="*/ 3 h 5"/>
                <a:gd name="T16" fmla="*/ 5 w 6"/>
                <a:gd name="T17" fmla="*/ 1 h 5"/>
                <a:gd name="T18" fmla="*/ 5 w 6"/>
                <a:gd name="T19" fmla="*/ 1 h 5"/>
                <a:gd name="T20" fmla="*/ 6 w 6"/>
                <a:gd name="T2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" h="5">
                  <a:moveTo>
                    <a:pt x="6" y="0"/>
                  </a:moveTo>
                  <a:lnTo>
                    <a:pt x="6" y="0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8" name="Freeform 134">
              <a:extLst>
                <a:ext uri="{FF2B5EF4-FFF2-40B4-BE49-F238E27FC236}">
                  <a16:creationId xmlns:a16="http://schemas.microsoft.com/office/drawing/2014/main" id="{E57477BE-281C-CF1F-0214-D22A8E19F8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6886" y="1607094"/>
              <a:ext cx="4588467" cy="1586666"/>
            </a:xfrm>
            <a:custGeom>
              <a:avLst/>
              <a:gdLst>
                <a:gd name="T0" fmla="*/ 1246 w 2354"/>
                <a:gd name="T1" fmla="*/ 66 h 814"/>
                <a:gd name="T2" fmla="*/ 1209 w 2354"/>
                <a:gd name="T3" fmla="*/ 112 h 814"/>
                <a:gd name="T4" fmla="*/ 1378 w 2354"/>
                <a:gd name="T5" fmla="*/ 141 h 814"/>
                <a:gd name="T6" fmla="*/ 1468 w 2354"/>
                <a:gd name="T7" fmla="*/ 164 h 814"/>
                <a:gd name="T8" fmla="*/ 1599 w 2354"/>
                <a:gd name="T9" fmla="*/ 182 h 814"/>
                <a:gd name="T10" fmla="*/ 1711 w 2354"/>
                <a:gd name="T11" fmla="*/ 160 h 814"/>
                <a:gd name="T12" fmla="*/ 1916 w 2354"/>
                <a:gd name="T13" fmla="*/ 212 h 814"/>
                <a:gd name="T14" fmla="*/ 2116 w 2354"/>
                <a:gd name="T15" fmla="*/ 222 h 814"/>
                <a:gd name="T16" fmla="*/ 2283 w 2354"/>
                <a:gd name="T17" fmla="*/ 304 h 814"/>
                <a:gd name="T18" fmla="*/ 2345 w 2354"/>
                <a:gd name="T19" fmla="*/ 312 h 814"/>
                <a:gd name="T20" fmla="*/ 2308 w 2354"/>
                <a:gd name="T21" fmla="*/ 349 h 814"/>
                <a:gd name="T22" fmla="*/ 2226 w 2354"/>
                <a:gd name="T23" fmla="*/ 308 h 814"/>
                <a:gd name="T24" fmla="*/ 2151 w 2354"/>
                <a:gd name="T25" fmla="*/ 351 h 814"/>
                <a:gd name="T26" fmla="*/ 2162 w 2354"/>
                <a:gd name="T27" fmla="*/ 398 h 814"/>
                <a:gd name="T28" fmla="*/ 2007 w 2354"/>
                <a:gd name="T29" fmla="*/ 446 h 814"/>
                <a:gd name="T30" fmla="*/ 1965 w 2354"/>
                <a:gd name="T31" fmla="*/ 534 h 814"/>
                <a:gd name="T32" fmla="*/ 1870 w 2354"/>
                <a:gd name="T33" fmla="*/ 636 h 814"/>
                <a:gd name="T34" fmla="*/ 1974 w 2354"/>
                <a:gd name="T35" fmla="*/ 417 h 814"/>
                <a:gd name="T36" fmla="*/ 1909 w 2354"/>
                <a:gd name="T37" fmla="*/ 416 h 814"/>
                <a:gd name="T38" fmla="*/ 1785 w 2354"/>
                <a:gd name="T39" fmla="*/ 464 h 814"/>
                <a:gd name="T40" fmla="*/ 1577 w 2354"/>
                <a:gd name="T41" fmla="*/ 546 h 814"/>
                <a:gd name="T42" fmla="*/ 1641 w 2354"/>
                <a:gd name="T43" fmla="*/ 589 h 814"/>
                <a:gd name="T44" fmla="*/ 1563 w 2354"/>
                <a:gd name="T45" fmla="*/ 765 h 814"/>
                <a:gd name="T46" fmla="*/ 1499 w 2354"/>
                <a:gd name="T47" fmla="*/ 773 h 814"/>
                <a:gd name="T48" fmla="*/ 1542 w 2354"/>
                <a:gd name="T49" fmla="*/ 712 h 814"/>
                <a:gd name="T50" fmla="*/ 1474 w 2354"/>
                <a:gd name="T51" fmla="*/ 668 h 814"/>
                <a:gd name="T52" fmla="*/ 1421 w 2354"/>
                <a:gd name="T53" fmla="*/ 600 h 814"/>
                <a:gd name="T54" fmla="*/ 1324 w 2354"/>
                <a:gd name="T55" fmla="*/ 657 h 814"/>
                <a:gd name="T56" fmla="*/ 1165 w 2354"/>
                <a:gd name="T57" fmla="*/ 663 h 814"/>
                <a:gd name="T58" fmla="*/ 1059 w 2354"/>
                <a:gd name="T59" fmla="*/ 624 h 814"/>
                <a:gd name="T60" fmla="*/ 995 w 2354"/>
                <a:gd name="T61" fmla="*/ 657 h 814"/>
                <a:gd name="T62" fmla="*/ 914 w 2354"/>
                <a:gd name="T63" fmla="*/ 650 h 814"/>
                <a:gd name="T64" fmla="*/ 847 w 2354"/>
                <a:gd name="T65" fmla="*/ 665 h 814"/>
                <a:gd name="T66" fmla="*/ 761 w 2354"/>
                <a:gd name="T67" fmla="*/ 639 h 814"/>
                <a:gd name="T68" fmla="*/ 664 w 2354"/>
                <a:gd name="T69" fmla="*/ 579 h 814"/>
                <a:gd name="T70" fmla="*/ 545 w 2354"/>
                <a:gd name="T71" fmla="*/ 572 h 814"/>
                <a:gd name="T72" fmla="*/ 482 w 2354"/>
                <a:gd name="T73" fmla="*/ 613 h 814"/>
                <a:gd name="T74" fmla="*/ 402 w 2354"/>
                <a:gd name="T75" fmla="*/ 641 h 814"/>
                <a:gd name="T76" fmla="*/ 309 w 2354"/>
                <a:gd name="T77" fmla="*/ 652 h 814"/>
                <a:gd name="T78" fmla="*/ 315 w 2354"/>
                <a:gd name="T79" fmla="*/ 724 h 814"/>
                <a:gd name="T80" fmla="*/ 303 w 2354"/>
                <a:gd name="T81" fmla="*/ 798 h 814"/>
                <a:gd name="T82" fmla="*/ 225 w 2354"/>
                <a:gd name="T83" fmla="*/ 781 h 814"/>
                <a:gd name="T84" fmla="*/ 151 w 2354"/>
                <a:gd name="T85" fmla="*/ 718 h 814"/>
                <a:gd name="T86" fmla="*/ 178 w 2354"/>
                <a:gd name="T87" fmla="*/ 676 h 814"/>
                <a:gd name="T88" fmla="*/ 115 w 2354"/>
                <a:gd name="T89" fmla="*/ 636 h 814"/>
                <a:gd name="T90" fmla="*/ 63 w 2354"/>
                <a:gd name="T91" fmla="*/ 595 h 814"/>
                <a:gd name="T92" fmla="*/ 28 w 2354"/>
                <a:gd name="T93" fmla="*/ 540 h 814"/>
                <a:gd name="T94" fmla="*/ 6 w 2354"/>
                <a:gd name="T95" fmla="*/ 485 h 814"/>
                <a:gd name="T96" fmla="*/ 60 w 2354"/>
                <a:gd name="T97" fmla="*/ 390 h 814"/>
                <a:gd name="T98" fmla="*/ 28 w 2354"/>
                <a:gd name="T99" fmla="*/ 267 h 814"/>
                <a:gd name="T100" fmla="*/ 83 w 2354"/>
                <a:gd name="T101" fmla="*/ 242 h 814"/>
                <a:gd name="T102" fmla="*/ 72 w 2354"/>
                <a:gd name="T103" fmla="*/ 296 h 814"/>
                <a:gd name="T104" fmla="*/ 161 w 2354"/>
                <a:gd name="T105" fmla="*/ 346 h 814"/>
                <a:gd name="T106" fmla="*/ 271 w 2354"/>
                <a:gd name="T107" fmla="*/ 263 h 814"/>
                <a:gd name="T108" fmla="*/ 381 w 2354"/>
                <a:gd name="T109" fmla="*/ 252 h 814"/>
                <a:gd name="T110" fmla="*/ 549 w 2354"/>
                <a:gd name="T111" fmla="*/ 239 h 814"/>
                <a:gd name="T112" fmla="*/ 643 w 2354"/>
                <a:gd name="T113" fmla="*/ 143 h 814"/>
                <a:gd name="T114" fmla="*/ 612 w 2354"/>
                <a:gd name="T115" fmla="*/ 307 h 814"/>
                <a:gd name="T116" fmla="*/ 667 w 2354"/>
                <a:gd name="T117" fmla="*/ 227 h 814"/>
                <a:gd name="T118" fmla="*/ 703 w 2354"/>
                <a:gd name="T119" fmla="*/ 168 h 814"/>
                <a:gd name="T120" fmla="*/ 814 w 2354"/>
                <a:gd name="T121" fmla="*/ 204 h 814"/>
                <a:gd name="T122" fmla="*/ 850 w 2354"/>
                <a:gd name="T123" fmla="*/ 124 h 814"/>
                <a:gd name="T124" fmla="*/ 990 w 2354"/>
                <a:gd name="T125" fmla="*/ 49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54" h="814">
                  <a:moveTo>
                    <a:pt x="1110" y="0"/>
                  </a:moveTo>
                  <a:lnTo>
                    <a:pt x="1119" y="3"/>
                  </a:lnTo>
                  <a:lnTo>
                    <a:pt x="1121" y="4"/>
                  </a:lnTo>
                  <a:lnTo>
                    <a:pt x="1126" y="6"/>
                  </a:lnTo>
                  <a:lnTo>
                    <a:pt x="1132" y="6"/>
                  </a:lnTo>
                  <a:lnTo>
                    <a:pt x="1135" y="8"/>
                  </a:lnTo>
                  <a:lnTo>
                    <a:pt x="1135" y="9"/>
                  </a:lnTo>
                  <a:lnTo>
                    <a:pt x="1137" y="11"/>
                  </a:lnTo>
                  <a:lnTo>
                    <a:pt x="1132" y="12"/>
                  </a:lnTo>
                  <a:lnTo>
                    <a:pt x="1127" y="15"/>
                  </a:lnTo>
                  <a:lnTo>
                    <a:pt x="1121" y="17"/>
                  </a:lnTo>
                  <a:lnTo>
                    <a:pt x="1112" y="19"/>
                  </a:lnTo>
                  <a:lnTo>
                    <a:pt x="1110" y="19"/>
                  </a:lnTo>
                  <a:lnTo>
                    <a:pt x="1126" y="20"/>
                  </a:lnTo>
                  <a:lnTo>
                    <a:pt x="1130" y="19"/>
                  </a:lnTo>
                  <a:lnTo>
                    <a:pt x="1132" y="22"/>
                  </a:lnTo>
                  <a:lnTo>
                    <a:pt x="1134" y="22"/>
                  </a:lnTo>
                  <a:lnTo>
                    <a:pt x="1138" y="22"/>
                  </a:lnTo>
                  <a:lnTo>
                    <a:pt x="1141" y="20"/>
                  </a:lnTo>
                  <a:lnTo>
                    <a:pt x="1146" y="22"/>
                  </a:lnTo>
                  <a:lnTo>
                    <a:pt x="1148" y="22"/>
                  </a:lnTo>
                  <a:lnTo>
                    <a:pt x="1149" y="22"/>
                  </a:lnTo>
                  <a:lnTo>
                    <a:pt x="1154" y="23"/>
                  </a:lnTo>
                  <a:lnTo>
                    <a:pt x="1157" y="25"/>
                  </a:lnTo>
                  <a:lnTo>
                    <a:pt x="1153" y="28"/>
                  </a:lnTo>
                  <a:lnTo>
                    <a:pt x="1149" y="31"/>
                  </a:lnTo>
                  <a:lnTo>
                    <a:pt x="1145" y="36"/>
                  </a:lnTo>
                  <a:lnTo>
                    <a:pt x="1145" y="34"/>
                  </a:lnTo>
                  <a:lnTo>
                    <a:pt x="1141" y="34"/>
                  </a:lnTo>
                  <a:lnTo>
                    <a:pt x="1141" y="37"/>
                  </a:lnTo>
                  <a:lnTo>
                    <a:pt x="1146" y="37"/>
                  </a:lnTo>
                  <a:lnTo>
                    <a:pt x="1148" y="37"/>
                  </a:lnTo>
                  <a:lnTo>
                    <a:pt x="1153" y="37"/>
                  </a:lnTo>
                  <a:lnTo>
                    <a:pt x="1159" y="37"/>
                  </a:lnTo>
                  <a:lnTo>
                    <a:pt x="1160" y="37"/>
                  </a:lnTo>
                  <a:lnTo>
                    <a:pt x="1164" y="36"/>
                  </a:lnTo>
                  <a:lnTo>
                    <a:pt x="1164" y="33"/>
                  </a:lnTo>
                  <a:lnTo>
                    <a:pt x="1165" y="31"/>
                  </a:lnTo>
                  <a:lnTo>
                    <a:pt x="1168" y="30"/>
                  </a:lnTo>
                  <a:lnTo>
                    <a:pt x="1170" y="31"/>
                  </a:lnTo>
                  <a:lnTo>
                    <a:pt x="1175" y="31"/>
                  </a:lnTo>
                  <a:lnTo>
                    <a:pt x="1184" y="30"/>
                  </a:lnTo>
                  <a:lnTo>
                    <a:pt x="1194" y="31"/>
                  </a:lnTo>
                  <a:lnTo>
                    <a:pt x="1201" y="30"/>
                  </a:lnTo>
                  <a:lnTo>
                    <a:pt x="1209" y="31"/>
                  </a:lnTo>
                  <a:lnTo>
                    <a:pt x="1214" y="31"/>
                  </a:lnTo>
                  <a:lnTo>
                    <a:pt x="1217" y="34"/>
                  </a:lnTo>
                  <a:lnTo>
                    <a:pt x="1220" y="34"/>
                  </a:lnTo>
                  <a:lnTo>
                    <a:pt x="1222" y="36"/>
                  </a:lnTo>
                  <a:lnTo>
                    <a:pt x="1223" y="37"/>
                  </a:lnTo>
                  <a:lnTo>
                    <a:pt x="1223" y="41"/>
                  </a:lnTo>
                  <a:lnTo>
                    <a:pt x="1222" y="41"/>
                  </a:lnTo>
                  <a:lnTo>
                    <a:pt x="1225" y="39"/>
                  </a:lnTo>
                  <a:lnTo>
                    <a:pt x="1227" y="39"/>
                  </a:lnTo>
                  <a:lnTo>
                    <a:pt x="1228" y="41"/>
                  </a:lnTo>
                  <a:lnTo>
                    <a:pt x="1231" y="41"/>
                  </a:lnTo>
                  <a:lnTo>
                    <a:pt x="1233" y="45"/>
                  </a:lnTo>
                  <a:lnTo>
                    <a:pt x="1233" y="47"/>
                  </a:lnTo>
                  <a:lnTo>
                    <a:pt x="1235" y="49"/>
                  </a:lnTo>
                  <a:lnTo>
                    <a:pt x="1233" y="50"/>
                  </a:lnTo>
                  <a:lnTo>
                    <a:pt x="1233" y="50"/>
                  </a:lnTo>
                  <a:lnTo>
                    <a:pt x="1235" y="50"/>
                  </a:lnTo>
                  <a:lnTo>
                    <a:pt x="1238" y="49"/>
                  </a:lnTo>
                  <a:lnTo>
                    <a:pt x="1239" y="49"/>
                  </a:lnTo>
                  <a:lnTo>
                    <a:pt x="1239" y="47"/>
                  </a:lnTo>
                  <a:lnTo>
                    <a:pt x="1238" y="45"/>
                  </a:lnTo>
                  <a:lnTo>
                    <a:pt x="1238" y="45"/>
                  </a:lnTo>
                  <a:lnTo>
                    <a:pt x="1239" y="45"/>
                  </a:lnTo>
                  <a:lnTo>
                    <a:pt x="1241" y="45"/>
                  </a:lnTo>
                  <a:lnTo>
                    <a:pt x="1242" y="47"/>
                  </a:lnTo>
                  <a:lnTo>
                    <a:pt x="1244" y="49"/>
                  </a:lnTo>
                  <a:lnTo>
                    <a:pt x="1246" y="56"/>
                  </a:lnTo>
                  <a:lnTo>
                    <a:pt x="1250" y="55"/>
                  </a:lnTo>
                  <a:lnTo>
                    <a:pt x="1250" y="56"/>
                  </a:lnTo>
                  <a:lnTo>
                    <a:pt x="1249" y="61"/>
                  </a:lnTo>
                  <a:lnTo>
                    <a:pt x="1246" y="64"/>
                  </a:lnTo>
                  <a:lnTo>
                    <a:pt x="1246" y="66"/>
                  </a:lnTo>
                  <a:lnTo>
                    <a:pt x="1244" y="66"/>
                  </a:lnTo>
                  <a:lnTo>
                    <a:pt x="1244" y="64"/>
                  </a:lnTo>
                  <a:lnTo>
                    <a:pt x="1244" y="63"/>
                  </a:lnTo>
                  <a:lnTo>
                    <a:pt x="1242" y="63"/>
                  </a:lnTo>
                  <a:lnTo>
                    <a:pt x="1239" y="61"/>
                  </a:lnTo>
                  <a:lnTo>
                    <a:pt x="1231" y="58"/>
                  </a:lnTo>
                  <a:lnTo>
                    <a:pt x="1230" y="56"/>
                  </a:lnTo>
                  <a:lnTo>
                    <a:pt x="1230" y="56"/>
                  </a:lnTo>
                  <a:lnTo>
                    <a:pt x="1230" y="58"/>
                  </a:lnTo>
                  <a:lnTo>
                    <a:pt x="1233" y="60"/>
                  </a:lnTo>
                  <a:lnTo>
                    <a:pt x="1236" y="66"/>
                  </a:lnTo>
                  <a:lnTo>
                    <a:pt x="1239" y="64"/>
                  </a:lnTo>
                  <a:lnTo>
                    <a:pt x="1241" y="64"/>
                  </a:lnTo>
                  <a:lnTo>
                    <a:pt x="1242" y="66"/>
                  </a:lnTo>
                  <a:lnTo>
                    <a:pt x="1246" y="67"/>
                  </a:lnTo>
                  <a:lnTo>
                    <a:pt x="1247" y="69"/>
                  </a:lnTo>
                  <a:lnTo>
                    <a:pt x="1246" y="74"/>
                  </a:lnTo>
                  <a:lnTo>
                    <a:pt x="1236" y="82"/>
                  </a:lnTo>
                  <a:lnTo>
                    <a:pt x="1225" y="86"/>
                  </a:lnTo>
                  <a:lnTo>
                    <a:pt x="1220" y="89"/>
                  </a:lnTo>
                  <a:lnTo>
                    <a:pt x="1212" y="91"/>
                  </a:lnTo>
                  <a:lnTo>
                    <a:pt x="1206" y="94"/>
                  </a:lnTo>
                  <a:lnTo>
                    <a:pt x="1200" y="97"/>
                  </a:lnTo>
                  <a:lnTo>
                    <a:pt x="1197" y="99"/>
                  </a:lnTo>
                  <a:lnTo>
                    <a:pt x="1192" y="102"/>
                  </a:lnTo>
                  <a:lnTo>
                    <a:pt x="1192" y="102"/>
                  </a:lnTo>
                  <a:lnTo>
                    <a:pt x="1192" y="104"/>
                  </a:lnTo>
                  <a:lnTo>
                    <a:pt x="1192" y="105"/>
                  </a:lnTo>
                  <a:lnTo>
                    <a:pt x="1190" y="105"/>
                  </a:lnTo>
                  <a:lnTo>
                    <a:pt x="1187" y="108"/>
                  </a:lnTo>
                  <a:lnTo>
                    <a:pt x="1181" y="110"/>
                  </a:lnTo>
                  <a:lnTo>
                    <a:pt x="1168" y="119"/>
                  </a:lnTo>
                  <a:lnTo>
                    <a:pt x="1162" y="121"/>
                  </a:lnTo>
                  <a:lnTo>
                    <a:pt x="1154" y="121"/>
                  </a:lnTo>
                  <a:lnTo>
                    <a:pt x="1153" y="123"/>
                  </a:lnTo>
                  <a:lnTo>
                    <a:pt x="1148" y="127"/>
                  </a:lnTo>
                  <a:lnTo>
                    <a:pt x="1146" y="129"/>
                  </a:lnTo>
                  <a:lnTo>
                    <a:pt x="1138" y="130"/>
                  </a:lnTo>
                  <a:lnTo>
                    <a:pt x="1132" y="140"/>
                  </a:lnTo>
                  <a:lnTo>
                    <a:pt x="1127" y="143"/>
                  </a:lnTo>
                  <a:lnTo>
                    <a:pt x="1124" y="145"/>
                  </a:lnTo>
                  <a:lnTo>
                    <a:pt x="1127" y="145"/>
                  </a:lnTo>
                  <a:lnTo>
                    <a:pt x="1132" y="143"/>
                  </a:lnTo>
                  <a:lnTo>
                    <a:pt x="1137" y="140"/>
                  </a:lnTo>
                  <a:lnTo>
                    <a:pt x="1138" y="138"/>
                  </a:lnTo>
                  <a:lnTo>
                    <a:pt x="1138" y="137"/>
                  </a:lnTo>
                  <a:lnTo>
                    <a:pt x="1140" y="135"/>
                  </a:lnTo>
                  <a:lnTo>
                    <a:pt x="1143" y="135"/>
                  </a:lnTo>
                  <a:lnTo>
                    <a:pt x="1153" y="134"/>
                  </a:lnTo>
                  <a:lnTo>
                    <a:pt x="1156" y="134"/>
                  </a:lnTo>
                  <a:lnTo>
                    <a:pt x="1162" y="134"/>
                  </a:lnTo>
                  <a:lnTo>
                    <a:pt x="1165" y="132"/>
                  </a:lnTo>
                  <a:lnTo>
                    <a:pt x="1167" y="132"/>
                  </a:lnTo>
                  <a:lnTo>
                    <a:pt x="1170" y="130"/>
                  </a:lnTo>
                  <a:lnTo>
                    <a:pt x="1170" y="130"/>
                  </a:lnTo>
                  <a:lnTo>
                    <a:pt x="1173" y="129"/>
                  </a:lnTo>
                  <a:lnTo>
                    <a:pt x="1181" y="127"/>
                  </a:lnTo>
                  <a:lnTo>
                    <a:pt x="1182" y="127"/>
                  </a:lnTo>
                  <a:lnTo>
                    <a:pt x="1184" y="124"/>
                  </a:lnTo>
                  <a:lnTo>
                    <a:pt x="1189" y="126"/>
                  </a:lnTo>
                  <a:lnTo>
                    <a:pt x="1192" y="126"/>
                  </a:lnTo>
                  <a:lnTo>
                    <a:pt x="1200" y="121"/>
                  </a:lnTo>
                  <a:lnTo>
                    <a:pt x="1205" y="119"/>
                  </a:lnTo>
                  <a:lnTo>
                    <a:pt x="1206" y="118"/>
                  </a:lnTo>
                  <a:lnTo>
                    <a:pt x="1206" y="118"/>
                  </a:lnTo>
                  <a:lnTo>
                    <a:pt x="1205" y="116"/>
                  </a:lnTo>
                  <a:lnTo>
                    <a:pt x="1200" y="118"/>
                  </a:lnTo>
                  <a:lnTo>
                    <a:pt x="1195" y="119"/>
                  </a:lnTo>
                  <a:lnTo>
                    <a:pt x="1190" y="118"/>
                  </a:lnTo>
                  <a:lnTo>
                    <a:pt x="1190" y="118"/>
                  </a:lnTo>
                  <a:lnTo>
                    <a:pt x="1189" y="116"/>
                  </a:lnTo>
                  <a:lnTo>
                    <a:pt x="1190" y="113"/>
                  </a:lnTo>
                  <a:lnTo>
                    <a:pt x="1192" y="113"/>
                  </a:lnTo>
                  <a:lnTo>
                    <a:pt x="1195" y="110"/>
                  </a:lnTo>
                  <a:lnTo>
                    <a:pt x="1198" y="110"/>
                  </a:lnTo>
                  <a:lnTo>
                    <a:pt x="1208" y="112"/>
                  </a:lnTo>
                  <a:lnTo>
                    <a:pt x="1209" y="112"/>
                  </a:lnTo>
                  <a:lnTo>
                    <a:pt x="1211" y="108"/>
                  </a:lnTo>
                  <a:lnTo>
                    <a:pt x="1214" y="108"/>
                  </a:lnTo>
                  <a:lnTo>
                    <a:pt x="1216" y="110"/>
                  </a:lnTo>
                  <a:lnTo>
                    <a:pt x="1216" y="110"/>
                  </a:lnTo>
                  <a:lnTo>
                    <a:pt x="1211" y="112"/>
                  </a:lnTo>
                  <a:lnTo>
                    <a:pt x="1212" y="113"/>
                  </a:lnTo>
                  <a:lnTo>
                    <a:pt x="1214" y="115"/>
                  </a:lnTo>
                  <a:lnTo>
                    <a:pt x="1220" y="118"/>
                  </a:lnTo>
                  <a:lnTo>
                    <a:pt x="1225" y="119"/>
                  </a:lnTo>
                  <a:lnTo>
                    <a:pt x="1228" y="118"/>
                  </a:lnTo>
                  <a:lnTo>
                    <a:pt x="1235" y="118"/>
                  </a:lnTo>
                  <a:lnTo>
                    <a:pt x="1235" y="116"/>
                  </a:lnTo>
                  <a:lnTo>
                    <a:pt x="1236" y="115"/>
                  </a:lnTo>
                  <a:lnTo>
                    <a:pt x="1235" y="112"/>
                  </a:lnTo>
                  <a:lnTo>
                    <a:pt x="1236" y="112"/>
                  </a:lnTo>
                  <a:lnTo>
                    <a:pt x="1238" y="113"/>
                  </a:lnTo>
                  <a:lnTo>
                    <a:pt x="1239" y="115"/>
                  </a:lnTo>
                  <a:lnTo>
                    <a:pt x="1242" y="119"/>
                  </a:lnTo>
                  <a:lnTo>
                    <a:pt x="1244" y="121"/>
                  </a:lnTo>
                  <a:lnTo>
                    <a:pt x="1242" y="123"/>
                  </a:lnTo>
                  <a:lnTo>
                    <a:pt x="1239" y="126"/>
                  </a:lnTo>
                  <a:lnTo>
                    <a:pt x="1241" y="127"/>
                  </a:lnTo>
                  <a:lnTo>
                    <a:pt x="1244" y="129"/>
                  </a:lnTo>
                  <a:lnTo>
                    <a:pt x="1244" y="135"/>
                  </a:lnTo>
                  <a:lnTo>
                    <a:pt x="1244" y="137"/>
                  </a:lnTo>
                  <a:lnTo>
                    <a:pt x="1242" y="140"/>
                  </a:lnTo>
                  <a:lnTo>
                    <a:pt x="1241" y="141"/>
                  </a:lnTo>
                  <a:lnTo>
                    <a:pt x="1239" y="143"/>
                  </a:lnTo>
                  <a:lnTo>
                    <a:pt x="1239" y="145"/>
                  </a:lnTo>
                  <a:lnTo>
                    <a:pt x="1239" y="146"/>
                  </a:lnTo>
                  <a:lnTo>
                    <a:pt x="1242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7" y="148"/>
                  </a:lnTo>
                  <a:lnTo>
                    <a:pt x="1242" y="146"/>
                  </a:lnTo>
                  <a:lnTo>
                    <a:pt x="1241" y="146"/>
                  </a:lnTo>
                  <a:lnTo>
                    <a:pt x="1241" y="143"/>
                  </a:lnTo>
                  <a:lnTo>
                    <a:pt x="1242" y="141"/>
                  </a:lnTo>
                  <a:lnTo>
                    <a:pt x="1244" y="140"/>
                  </a:lnTo>
                  <a:lnTo>
                    <a:pt x="1246" y="137"/>
                  </a:lnTo>
                  <a:lnTo>
                    <a:pt x="1246" y="135"/>
                  </a:lnTo>
                  <a:lnTo>
                    <a:pt x="1246" y="132"/>
                  </a:lnTo>
                  <a:lnTo>
                    <a:pt x="1247" y="130"/>
                  </a:lnTo>
                  <a:lnTo>
                    <a:pt x="1249" y="129"/>
                  </a:lnTo>
                  <a:lnTo>
                    <a:pt x="1249" y="129"/>
                  </a:lnTo>
                  <a:lnTo>
                    <a:pt x="1250" y="129"/>
                  </a:lnTo>
                  <a:lnTo>
                    <a:pt x="1249" y="129"/>
                  </a:lnTo>
                  <a:lnTo>
                    <a:pt x="1247" y="127"/>
                  </a:lnTo>
                  <a:lnTo>
                    <a:pt x="1246" y="126"/>
                  </a:lnTo>
                  <a:lnTo>
                    <a:pt x="1244" y="124"/>
                  </a:lnTo>
                  <a:lnTo>
                    <a:pt x="1250" y="124"/>
                  </a:lnTo>
                  <a:lnTo>
                    <a:pt x="1252" y="123"/>
                  </a:lnTo>
                  <a:lnTo>
                    <a:pt x="1263" y="121"/>
                  </a:lnTo>
                  <a:lnTo>
                    <a:pt x="1271" y="119"/>
                  </a:lnTo>
                  <a:lnTo>
                    <a:pt x="1288" y="119"/>
                  </a:lnTo>
                  <a:lnTo>
                    <a:pt x="1299" y="121"/>
                  </a:lnTo>
                  <a:lnTo>
                    <a:pt x="1317" y="123"/>
                  </a:lnTo>
                  <a:lnTo>
                    <a:pt x="1323" y="124"/>
                  </a:lnTo>
                  <a:lnTo>
                    <a:pt x="1323" y="124"/>
                  </a:lnTo>
                  <a:lnTo>
                    <a:pt x="1323" y="126"/>
                  </a:lnTo>
                  <a:lnTo>
                    <a:pt x="1320" y="126"/>
                  </a:lnTo>
                  <a:lnTo>
                    <a:pt x="1317" y="126"/>
                  </a:lnTo>
                  <a:lnTo>
                    <a:pt x="1315" y="129"/>
                  </a:lnTo>
                  <a:lnTo>
                    <a:pt x="1317" y="132"/>
                  </a:lnTo>
                  <a:lnTo>
                    <a:pt x="1323" y="135"/>
                  </a:lnTo>
                  <a:lnTo>
                    <a:pt x="1331" y="137"/>
                  </a:lnTo>
                  <a:lnTo>
                    <a:pt x="1335" y="138"/>
                  </a:lnTo>
                  <a:lnTo>
                    <a:pt x="1337" y="140"/>
                  </a:lnTo>
                  <a:lnTo>
                    <a:pt x="1346" y="138"/>
                  </a:lnTo>
                  <a:lnTo>
                    <a:pt x="1353" y="140"/>
                  </a:lnTo>
                  <a:lnTo>
                    <a:pt x="1358" y="140"/>
                  </a:lnTo>
                  <a:lnTo>
                    <a:pt x="1364" y="140"/>
                  </a:lnTo>
                  <a:lnTo>
                    <a:pt x="1365" y="140"/>
                  </a:lnTo>
                  <a:lnTo>
                    <a:pt x="1369" y="141"/>
                  </a:lnTo>
                  <a:lnTo>
                    <a:pt x="1372" y="141"/>
                  </a:lnTo>
                  <a:lnTo>
                    <a:pt x="1375" y="141"/>
                  </a:lnTo>
                  <a:lnTo>
                    <a:pt x="1378" y="141"/>
                  </a:lnTo>
                  <a:lnTo>
                    <a:pt x="1378" y="141"/>
                  </a:lnTo>
                  <a:lnTo>
                    <a:pt x="1378" y="140"/>
                  </a:lnTo>
                  <a:lnTo>
                    <a:pt x="1375" y="140"/>
                  </a:lnTo>
                  <a:lnTo>
                    <a:pt x="1375" y="138"/>
                  </a:lnTo>
                  <a:lnTo>
                    <a:pt x="1376" y="138"/>
                  </a:lnTo>
                  <a:lnTo>
                    <a:pt x="1381" y="140"/>
                  </a:lnTo>
                  <a:lnTo>
                    <a:pt x="1384" y="140"/>
                  </a:lnTo>
                  <a:lnTo>
                    <a:pt x="1386" y="138"/>
                  </a:lnTo>
                  <a:lnTo>
                    <a:pt x="1387" y="137"/>
                  </a:lnTo>
                  <a:lnTo>
                    <a:pt x="1389" y="135"/>
                  </a:lnTo>
                  <a:lnTo>
                    <a:pt x="1389" y="134"/>
                  </a:lnTo>
                  <a:lnTo>
                    <a:pt x="1391" y="134"/>
                  </a:lnTo>
                  <a:lnTo>
                    <a:pt x="1391" y="134"/>
                  </a:lnTo>
                  <a:lnTo>
                    <a:pt x="1389" y="130"/>
                  </a:lnTo>
                  <a:lnTo>
                    <a:pt x="1387" y="129"/>
                  </a:lnTo>
                  <a:lnTo>
                    <a:pt x="1387" y="127"/>
                  </a:lnTo>
                  <a:lnTo>
                    <a:pt x="1386" y="126"/>
                  </a:lnTo>
                  <a:lnTo>
                    <a:pt x="1386" y="124"/>
                  </a:lnTo>
                  <a:lnTo>
                    <a:pt x="1387" y="121"/>
                  </a:lnTo>
                  <a:lnTo>
                    <a:pt x="1389" y="119"/>
                  </a:lnTo>
                  <a:lnTo>
                    <a:pt x="1394" y="121"/>
                  </a:lnTo>
                  <a:lnTo>
                    <a:pt x="1395" y="119"/>
                  </a:lnTo>
                  <a:lnTo>
                    <a:pt x="1397" y="118"/>
                  </a:lnTo>
                  <a:lnTo>
                    <a:pt x="1402" y="118"/>
                  </a:lnTo>
                  <a:lnTo>
                    <a:pt x="1405" y="118"/>
                  </a:lnTo>
                  <a:lnTo>
                    <a:pt x="1408" y="118"/>
                  </a:lnTo>
                  <a:lnTo>
                    <a:pt x="1419" y="124"/>
                  </a:lnTo>
                  <a:lnTo>
                    <a:pt x="1419" y="126"/>
                  </a:lnTo>
                  <a:lnTo>
                    <a:pt x="1422" y="126"/>
                  </a:lnTo>
                  <a:lnTo>
                    <a:pt x="1424" y="124"/>
                  </a:lnTo>
                  <a:lnTo>
                    <a:pt x="1427" y="124"/>
                  </a:lnTo>
                  <a:lnTo>
                    <a:pt x="1428" y="123"/>
                  </a:lnTo>
                  <a:lnTo>
                    <a:pt x="1430" y="124"/>
                  </a:lnTo>
                  <a:lnTo>
                    <a:pt x="1430" y="124"/>
                  </a:lnTo>
                  <a:lnTo>
                    <a:pt x="1430" y="126"/>
                  </a:lnTo>
                  <a:lnTo>
                    <a:pt x="1428" y="127"/>
                  </a:lnTo>
                  <a:lnTo>
                    <a:pt x="1430" y="127"/>
                  </a:lnTo>
                  <a:lnTo>
                    <a:pt x="1430" y="127"/>
                  </a:lnTo>
                  <a:lnTo>
                    <a:pt x="1433" y="129"/>
                  </a:lnTo>
                  <a:lnTo>
                    <a:pt x="1438" y="126"/>
                  </a:lnTo>
                  <a:lnTo>
                    <a:pt x="1440" y="124"/>
                  </a:lnTo>
                  <a:lnTo>
                    <a:pt x="1440" y="123"/>
                  </a:lnTo>
                  <a:lnTo>
                    <a:pt x="1451" y="126"/>
                  </a:lnTo>
                  <a:lnTo>
                    <a:pt x="1454" y="126"/>
                  </a:lnTo>
                  <a:lnTo>
                    <a:pt x="1454" y="127"/>
                  </a:lnTo>
                  <a:lnTo>
                    <a:pt x="1454" y="127"/>
                  </a:lnTo>
                  <a:lnTo>
                    <a:pt x="1457" y="129"/>
                  </a:lnTo>
                  <a:lnTo>
                    <a:pt x="1458" y="129"/>
                  </a:lnTo>
                  <a:lnTo>
                    <a:pt x="1458" y="130"/>
                  </a:lnTo>
                  <a:lnTo>
                    <a:pt x="1458" y="130"/>
                  </a:lnTo>
                  <a:lnTo>
                    <a:pt x="1463" y="130"/>
                  </a:lnTo>
                  <a:lnTo>
                    <a:pt x="1465" y="132"/>
                  </a:lnTo>
                  <a:lnTo>
                    <a:pt x="1466" y="134"/>
                  </a:lnTo>
                  <a:lnTo>
                    <a:pt x="1466" y="135"/>
                  </a:lnTo>
                  <a:lnTo>
                    <a:pt x="1468" y="135"/>
                  </a:lnTo>
                  <a:lnTo>
                    <a:pt x="1469" y="135"/>
                  </a:lnTo>
                  <a:lnTo>
                    <a:pt x="1469" y="135"/>
                  </a:lnTo>
                  <a:lnTo>
                    <a:pt x="1469" y="137"/>
                  </a:lnTo>
                  <a:lnTo>
                    <a:pt x="1466" y="140"/>
                  </a:lnTo>
                  <a:lnTo>
                    <a:pt x="1465" y="140"/>
                  </a:lnTo>
                  <a:lnTo>
                    <a:pt x="1463" y="141"/>
                  </a:lnTo>
                  <a:lnTo>
                    <a:pt x="1463" y="141"/>
                  </a:lnTo>
                  <a:lnTo>
                    <a:pt x="1469" y="141"/>
                  </a:lnTo>
                  <a:lnTo>
                    <a:pt x="1473" y="145"/>
                  </a:lnTo>
                  <a:lnTo>
                    <a:pt x="1473" y="146"/>
                  </a:lnTo>
                  <a:lnTo>
                    <a:pt x="1469" y="148"/>
                  </a:lnTo>
                  <a:lnTo>
                    <a:pt x="1466" y="149"/>
                  </a:lnTo>
                  <a:lnTo>
                    <a:pt x="1463" y="151"/>
                  </a:lnTo>
                  <a:lnTo>
                    <a:pt x="1462" y="151"/>
                  </a:lnTo>
                  <a:lnTo>
                    <a:pt x="1460" y="151"/>
                  </a:lnTo>
                  <a:lnTo>
                    <a:pt x="1462" y="152"/>
                  </a:lnTo>
                  <a:lnTo>
                    <a:pt x="1469" y="152"/>
                  </a:lnTo>
                  <a:lnTo>
                    <a:pt x="1473" y="154"/>
                  </a:lnTo>
                  <a:lnTo>
                    <a:pt x="1474" y="157"/>
                  </a:lnTo>
                  <a:lnTo>
                    <a:pt x="1474" y="162"/>
                  </a:lnTo>
                  <a:lnTo>
                    <a:pt x="1473" y="164"/>
                  </a:lnTo>
                  <a:lnTo>
                    <a:pt x="1468" y="164"/>
                  </a:lnTo>
                  <a:lnTo>
                    <a:pt x="1462" y="159"/>
                  </a:lnTo>
                  <a:lnTo>
                    <a:pt x="1457" y="157"/>
                  </a:lnTo>
                  <a:lnTo>
                    <a:pt x="1451" y="154"/>
                  </a:lnTo>
                  <a:lnTo>
                    <a:pt x="1451" y="154"/>
                  </a:lnTo>
                  <a:lnTo>
                    <a:pt x="1452" y="157"/>
                  </a:lnTo>
                  <a:lnTo>
                    <a:pt x="1454" y="159"/>
                  </a:lnTo>
                  <a:lnTo>
                    <a:pt x="1460" y="164"/>
                  </a:lnTo>
                  <a:lnTo>
                    <a:pt x="1468" y="173"/>
                  </a:lnTo>
                  <a:lnTo>
                    <a:pt x="1469" y="171"/>
                  </a:lnTo>
                  <a:lnTo>
                    <a:pt x="1469" y="170"/>
                  </a:lnTo>
                  <a:lnTo>
                    <a:pt x="1471" y="170"/>
                  </a:lnTo>
                  <a:lnTo>
                    <a:pt x="1471" y="167"/>
                  </a:lnTo>
                  <a:lnTo>
                    <a:pt x="1471" y="168"/>
                  </a:lnTo>
                  <a:lnTo>
                    <a:pt x="1473" y="170"/>
                  </a:lnTo>
                  <a:lnTo>
                    <a:pt x="1476" y="173"/>
                  </a:lnTo>
                  <a:lnTo>
                    <a:pt x="1473" y="173"/>
                  </a:lnTo>
                  <a:lnTo>
                    <a:pt x="1468" y="173"/>
                  </a:lnTo>
                  <a:lnTo>
                    <a:pt x="1466" y="175"/>
                  </a:lnTo>
                  <a:lnTo>
                    <a:pt x="1468" y="176"/>
                  </a:lnTo>
                  <a:lnTo>
                    <a:pt x="1471" y="176"/>
                  </a:lnTo>
                  <a:lnTo>
                    <a:pt x="1471" y="179"/>
                  </a:lnTo>
                  <a:lnTo>
                    <a:pt x="1474" y="182"/>
                  </a:lnTo>
                  <a:lnTo>
                    <a:pt x="1479" y="189"/>
                  </a:lnTo>
                  <a:lnTo>
                    <a:pt x="1484" y="190"/>
                  </a:lnTo>
                  <a:lnTo>
                    <a:pt x="1487" y="193"/>
                  </a:lnTo>
                  <a:lnTo>
                    <a:pt x="1492" y="195"/>
                  </a:lnTo>
                  <a:lnTo>
                    <a:pt x="1493" y="195"/>
                  </a:lnTo>
                  <a:lnTo>
                    <a:pt x="1495" y="193"/>
                  </a:lnTo>
                  <a:lnTo>
                    <a:pt x="1495" y="193"/>
                  </a:lnTo>
                  <a:lnTo>
                    <a:pt x="1496" y="198"/>
                  </a:lnTo>
                  <a:lnTo>
                    <a:pt x="1498" y="200"/>
                  </a:lnTo>
                  <a:lnTo>
                    <a:pt x="1499" y="200"/>
                  </a:lnTo>
                  <a:lnTo>
                    <a:pt x="1501" y="198"/>
                  </a:lnTo>
                  <a:lnTo>
                    <a:pt x="1504" y="197"/>
                  </a:lnTo>
                  <a:lnTo>
                    <a:pt x="1506" y="195"/>
                  </a:lnTo>
                  <a:lnTo>
                    <a:pt x="1509" y="190"/>
                  </a:lnTo>
                  <a:lnTo>
                    <a:pt x="1510" y="187"/>
                  </a:lnTo>
                  <a:lnTo>
                    <a:pt x="1512" y="186"/>
                  </a:lnTo>
                  <a:lnTo>
                    <a:pt x="1512" y="184"/>
                  </a:lnTo>
                  <a:lnTo>
                    <a:pt x="1512" y="182"/>
                  </a:lnTo>
                  <a:lnTo>
                    <a:pt x="1514" y="179"/>
                  </a:lnTo>
                  <a:lnTo>
                    <a:pt x="1515" y="176"/>
                  </a:lnTo>
                  <a:lnTo>
                    <a:pt x="1517" y="173"/>
                  </a:lnTo>
                  <a:lnTo>
                    <a:pt x="1520" y="168"/>
                  </a:lnTo>
                  <a:lnTo>
                    <a:pt x="1522" y="168"/>
                  </a:lnTo>
                  <a:lnTo>
                    <a:pt x="1522" y="170"/>
                  </a:lnTo>
                  <a:lnTo>
                    <a:pt x="1523" y="171"/>
                  </a:lnTo>
                  <a:lnTo>
                    <a:pt x="1523" y="171"/>
                  </a:lnTo>
                  <a:lnTo>
                    <a:pt x="1525" y="173"/>
                  </a:lnTo>
                  <a:lnTo>
                    <a:pt x="1528" y="176"/>
                  </a:lnTo>
                  <a:lnTo>
                    <a:pt x="1533" y="179"/>
                  </a:lnTo>
                  <a:lnTo>
                    <a:pt x="1536" y="181"/>
                  </a:lnTo>
                  <a:lnTo>
                    <a:pt x="1542" y="182"/>
                  </a:lnTo>
                  <a:lnTo>
                    <a:pt x="1551" y="182"/>
                  </a:lnTo>
                  <a:lnTo>
                    <a:pt x="1553" y="181"/>
                  </a:lnTo>
                  <a:lnTo>
                    <a:pt x="1556" y="179"/>
                  </a:lnTo>
                  <a:lnTo>
                    <a:pt x="1561" y="178"/>
                  </a:lnTo>
                  <a:lnTo>
                    <a:pt x="1564" y="176"/>
                  </a:lnTo>
                  <a:lnTo>
                    <a:pt x="1569" y="176"/>
                  </a:lnTo>
                  <a:lnTo>
                    <a:pt x="1570" y="176"/>
                  </a:lnTo>
                  <a:lnTo>
                    <a:pt x="1575" y="178"/>
                  </a:lnTo>
                  <a:lnTo>
                    <a:pt x="1586" y="181"/>
                  </a:lnTo>
                  <a:lnTo>
                    <a:pt x="1589" y="182"/>
                  </a:lnTo>
                  <a:lnTo>
                    <a:pt x="1591" y="184"/>
                  </a:lnTo>
                  <a:lnTo>
                    <a:pt x="1594" y="187"/>
                  </a:lnTo>
                  <a:lnTo>
                    <a:pt x="1596" y="189"/>
                  </a:lnTo>
                  <a:lnTo>
                    <a:pt x="1597" y="189"/>
                  </a:lnTo>
                  <a:lnTo>
                    <a:pt x="1599" y="189"/>
                  </a:lnTo>
                  <a:lnTo>
                    <a:pt x="1599" y="189"/>
                  </a:lnTo>
                  <a:lnTo>
                    <a:pt x="1597" y="187"/>
                  </a:lnTo>
                  <a:lnTo>
                    <a:pt x="1596" y="187"/>
                  </a:lnTo>
                  <a:lnTo>
                    <a:pt x="1599" y="186"/>
                  </a:lnTo>
                  <a:lnTo>
                    <a:pt x="1599" y="186"/>
                  </a:lnTo>
                  <a:lnTo>
                    <a:pt x="1600" y="184"/>
                  </a:lnTo>
                  <a:lnTo>
                    <a:pt x="1604" y="184"/>
                  </a:lnTo>
                  <a:lnTo>
                    <a:pt x="1600" y="182"/>
                  </a:lnTo>
                  <a:lnTo>
                    <a:pt x="1599" y="182"/>
                  </a:lnTo>
                  <a:lnTo>
                    <a:pt x="1597" y="182"/>
                  </a:lnTo>
                  <a:lnTo>
                    <a:pt x="1597" y="181"/>
                  </a:lnTo>
                  <a:lnTo>
                    <a:pt x="1599" y="181"/>
                  </a:lnTo>
                  <a:lnTo>
                    <a:pt x="1599" y="179"/>
                  </a:lnTo>
                  <a:lnTo>
                    <a:pt x="1600" y="178"/>
                  </a:lnTo>
                  <a:lnTo>
                    <a:pt x="1602" y="176"/>
                  </a:lnTo>
                  <a:lnTo>
                    <a:pt x="1604" y="176"/>
                  </a:lnTo>
                  <a:lnTo>
                    <a:pt x="1607" y="178"/>
                  </a:lnTo>
                  <a:lnTo>
                    <a:pt x="1608" y="176"/>
                  </a:lnTo>
                  <a:lnTo>
                    <a:pt x="1610" y="176"/>
                  </a:lnTo>
                  <a:lnTo>
                    <a:pt x="1613" y="178"/>
                  </a:lnTo>
                  <a:lnTo>
                    <a:pt x="1616" y="181"/>
                  </a:lnTo>
                  <a:lnTo>
                    <a:pt x="1618" y="181"/>
                  </a:lnTo>
                  <a:lnTo>
                    <a:pt x="1622" y="179"/>
                  </a:lnTo>
                  <a:lnTo>
                    <a:pt x="1627" y="179"/>
                  </a:lnTo>
                  <a:lnTo>
                    <a:pt x="1627" y="178"/>
                  </a:lnTo>
                  <a:lnTo>
                    <a:pt x="1622" y="175"/>
                  </a:lnTo>
                  <a:lnTo>
                    <a:pt x="1624" y="168"/>
                  </a:lnTo>
                  <a:lnTo>
                    <a:pt x="1621" y="168"/>
                  </a:lnTo>
                  <a:lnTo>
                    <a:pt x="1618" y="167"/>
                  </a:lnTo>
                  <a:lnTo>
                    <a:pt x="1622" y="165"/>
                  </a:lnTo>
                  <a:lnTo>
                    <a:pt x="1626" y="162"/>
                  </a:lnTo>
                  <a:lnTo>
                    <a:pt x="1627" y="162"/>
                  </a:lnTo>
                  <a:lnTo>
                    <a:pt x="1630" y="160"/>
                  </a:lnTo>
                  <a:lnTo>
                    <a:pt x="1629" y="160"/>
                  </a:lnTo>
                  <a:lnTo>
                    <a:pt x="1622" y="160"/>
                  </a:lnTo>
                  <a:lnTo>
                    <a:pt x="1621" y="160"/>
                  </a:lnTo>
                  <a:lnTo>
                    <a:pt x="1619" y="162"/>
                  </a:lnTo>
                  <a:lnTo>
                    <a:pt x="1616" y="162"/>
                  </a:lnTo>
                  <a:lnTo>
                    <a:pt x="1615" y="159"/>
                  </a:lnTo>
                  <a:lnTo>
                    <a:pt x="1615" y="157"/>
                  </a:lnTo>
                  <a:lnTo>
                    <a:pt x="1619" y="152"/>
                  </a:lnTo>
                  <a:lnTo>
                    <a:pt x="1622" y="152"/>
                  </a:lnTo>
                  <a:lnTo>
                    <a:pt x="1633" y="152"/>
                  </a:lnTo>
                  <a:lnTo>
                    <a:pt x="1638" y="151"/>
                  </a:lnTo>
                  <a:lnTo>
                    <a:pt x="1643" y="149"/>
                  </a:lnTo>
                  <a:lnTo>
                    <a:pt x="1641" y="149"/>
                  </a:lnTo>
                  <a:lnTo>
                    <a:pt x="1641" y="146"/>
                  </a:lnTo>
                  <a:lnTo>
                    <a:pt x="1637" y="143"/>
                  </a:lnTo>
                  <a:lnTo>
                    <a:pt x="1637" y="141"/>
                  </a:lnTo>
                  <a:lnTo>
                    <a:pt x="1638" y="141"/>
                  </a:lnTo>
                  <a:lnTo>
                    <a:pt x="1640" y="141"/>
                  </a:lnTo>
                  <a:lnTo>
                    <a:pt x="1646" y="143"/>
                  </a:lnTo>
                  <a:lnTo>
                    <a:pt x="1649" y="145"/>
                  </a:lnTo>
                  <a:lnTo>
                    <a:pt x="1657" y="146"/>
                  </a:lnTo>
                  <a:lnTo>
                    <a:pt x="1678" y="146"/>
                  </a:lnTo>
                  <a:lnTo>
                    <a:pt x="1681" y="148"/>
                  </a:lnTo>
                  <a:lnTo>
                    <a:pt x="1690" y="148"/>
                  </a:lnTo>
                  <a:lnTo>
                    <a:pt x="1693" y="149"/>
                  </a:lnTo>
                  <a:lnTo>
                    <a:pt x="1703" y="151"/>
                  </a:lnTo>
                  <a:lnTo>
                    <a:pt x="1708" y="151"/>
                  </a:lnTo>
                  <a:lnTo>
                    <a:pt x="1711" y="152"/>
                  </a:lnTo>
                  <a:lnTo>
                    <a:pt x="1715" y="152"/>
                  </a:lnTo>
                  <a:lnTo>
                    <a:pt x="1719" y="154"/>
                  </a:lnTo>
                  <a:lnTo>
                    <a:pt x="1717" y="156"/>
                  </a:lnTo>
                  <a:lnTo>
                    <a:pt x="1706" y="156"/>
                  </a:lnTo>
                  <a:lnTo>
                    <a:pt x="1703" y="156"/>
                  </a:lnTo>
                  <a:lnTo>
                    <a:pt x="1698" y="156"/>
                  </a:lnTo>
                  <a:lnTo>
                    <a:pt x="1697" y="156"/>
                  </a:lnTo>
                  <a:lnTo>
                    <a:pt x="1693" y="157"/>
                  </a:lnTo>
                  <a:lnTo>
                    <a:pt x="1690" y="159"/>
                  </a:lnTo>
                  <a:lnTo>
                    <a:pt x="1687" y="159"/>
                  </a:lnTo>
                  <a:lnTo>
                    <a:pt x="1690" y="160"/>
                  </a:lnTo>
                  <a:lnTo>
                    <a:pt x="1692" y="160"/>
                  </a:lnTo>
                  <a:lnTo>
                    <a:pt x="1700" y="159"/>
                  </a:lnTo>
                  <a:lnTo>
                    <a:pt x="1723" y="157"/>
                  </a:lnTo>
                  <a:lnTo>
                    <a:pt x="1726" y="157"/>
                  </a:lnTo>
                  <a:lnTo>
                    <a:pt x="1726" y="159"/>
                  </a:lnTo>
                  <a:lnTo>
                    <a:pt x="1723" y="162"/>
                  </a:lnTo>
                  <a:lnTo>
                    <a:pt x="1720" y="165"/>
                  </a:lnTo>
                  <a:lnTo>
                    <a:pt x="1715" y="167"/>
                  </a:lnTo>
                  <a:lnTo>
                    <a:pt x="1714" y="167"/>
                  </a:lnTo>
                  <a:lnTo>
                    <a:pt x="1717" y="162"/>
                  </a:lnTo>
                  <a:lnTo>
                    <a:pt x="1717" y="162"/>
                  </a:lnTo>
                  <a:lnTo>
                    <a:pt x="1715" y="162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11" y="160"/>
                  </a:lnTo>
                  <a:lnTo>
                    <a:pt x="1709" y="164"/>
                  </a:lnTo>
                  <a:lnTo>
                    <a:pt x="1711" y="165"/>
                  </a:lnTo>
                  <a:lnTo>
                    <a:pt x="1711" y="167"/>
                  </a:lnTo>
                  <a:lnTo>
                    <a:pt x="1706" y="168"/>
                  </a:lnTo>
                  <a:lnTo>
                    <a:pt x="1704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68"/>
                  </a:lnTo>
                  <a:lnTo>
                    <a:pt x="1701" y="170"/>
                  </a:lnTo>
                  <a:lnTo>
                    <a:pt x="1701" y="170"/>
                  </a:lnTo>
                  <a:lnTo>
                    <a:pt x="1700" y="171"/>
                  </a:lnTo>
                  <a:lnTo>
                    <a:pt x="1700" y="173"/>
                  </a:lnTo>
                  <a:lnTo>
                    <a:pt x="1701" y="173"/>
                  </a:lnTo>
                  <a:lnTo>
                    <a:pt x="1703" y="175"/>
                  </a:lnTo>
                  <a:lnTo>
                    <a:pt x="1711" y="173"/>
                  </a:lnTo>
                  <a:lnTo>
                    <a:pt x="1715" y="171"/>
                  </a:lnTo>
                  <a:lnTo>
                    <a:pt x="1720" y="168"/>
                  </a:lnTo>
                  <a:lnTo>
                    <a:pt x="1726" y="160"/>
                  </a:lnTo>
                  <a:lnTo>
                    <a:pt x="1731" y="157"/>
                  </a:lnTo>
                  <a:lnTo>
                    <a:pt x="1733" y="157"/>
                  </a:lnTo>
                  <a:lnTo>
                    <a:pt x="1734" y="157"/>
                  </a:lnTo>
                  <a:lnTo>
                    <a:pt x="1749" y="157"/>
                  </a:lnTo>
                  <a:lnTo>
                    <a:pt x="1756" y="159"/>
                  </a:lnTo>
                  <a:lnTo>
                    <a:pt x="1764" y="162"/>
                  </a:lnTo>
                  <a:lnTo>
                    <a:pt x="1769" y="164"/>
                  </a:lnTo>
                  <a:lnTo>
                    <a:pt x="1772" y="167"/>
                  </a:lnTo>
                  <a:lnTo>
                    <a:pt x="1772" y="167"/>
                  </a:lnTo>
                  <a:lnTo>
                    <a:pt x="1772" y="168"/>
                  </a:lnTo>
                  <a:lnTo>
                    <a:pt x="1771" y="170"/>
                  </a:lnTo>
                  <a:lnTo>
                    <a:pt x="1761" y="170"/>
                  </a:lnTo>
                  <a:lnTo>
                    <a:pt x="1758" y="171"/>
                  </a:lnTo>
                  <a:lnTo>
                    <a:pt x="1756" y="171"/>
                  </a:lnTo>
                  <a:lnTo>
                    <a:pt x="1756" y="173"/>
                  </a:lnTo>
                  <a:lnTo>
                    <a:pt x="1756" y="173"/>
                  </a:lnTo>
                  <a:lnTo>
                    <a:pt x="1756" y="175"/>
                  </a:lnTo>
                  <a:lnTo>
                    <a:pt x="1761" y="175"/>
                  </a:lnTo>
                  <a:lnTo>
                    <a:pt x="1764" y="175"/>
                  </a:lnTo>
                  <a:lnTo>
                    <a:pt x="1771" y="176"/>
                  </a:lnTo>
                  <a:lnTo>
                    <a:pt x="1771" y="178"/>
                  </a:lnTo>
                  <a:lnTo>
                    <a:pt x="1772" y="179"/>
                  </a:lnTo>
                  <a:lnTo>
                    <a:pt x="1772" y="179"/>
                  </a:lnTo>
                  <a:lnTo>
                    <a:pt x="1780" y="179"/>
                  </a:lnTo>
                  <a:lnTo>
                    <a:pt x="1782" y="179"/>
                  </a:lnTo>
                  <a:lnTo>
                    <a:pt x="1782" y="181"/>
                  </a:lnTo>
                  <a:lnTo>
                    <a:pt x="1780" y="182"/>
                  </a:lnTo>
                  <a:lnTo>
                    <a:pt x="1777" y="184"/>
                  </a:lnTo>
                  <a:lnTo>
                    <a:pt x="1774" y="187"/>
                  </a:lnTo>
                  <a:lnTo>
                    <a:pt x="1775" y="186"/>
                  </a:lnTo>
                  <a:lnTo>
                    <a:pt x="1783" y="182"/>
                  </a:lnTo>
                  <a:lnTo>
                    <a:pt x="1786" y="182"/>
                  </a:lnTo>
                  <a:lnTo>
                    <a:pt x="1788" y="182"/>
                  </a:lnTo>
                  <a:lnTo>
                    <a:pt x="1794" y="186"/>
                  </a:lnTo>
                  <a:lnTo>
                    <a:pt x="1797" y="187"/>
                  </a:lnTo>
                  <a:lnTo>
                    <a:pt x="1802" y="192"/>
                  </a:lnTo>
                  <a:lnTo>
                    <a:pt x="1801" y="192"/>
                  </a:lnTo>
                  <a:lnTo>
                    <a:pt x="1797" y="193"/>
                  </a:lnTo>
                  <a:lnTo>
                    <a:pt x="1808" y="197"/>
                  </a:lnTo>
                  <a:lnTo>
                    <a:pt x="1813" y="197"/>
                  </a:lnTo>
                  <a:lnTo>
                    <a:pt x="1823" y="195"/>
                  </a:lnTo>
                  <a:lnTo>
                    <a:pt x="1827" y="195"/>
                  </a:lnTo>
                  <a:lnTo>
                    <a:pt x="1835" y="193"/>
                  </a:lnTo>
                  <a:lnTo>
                    <a:pt x="1845" y="192"/>
                  </a:lnTo>
                  <a:lnTo>
                    <a:pt x="1853" y="192"/>
                  </a:lnTo>
                  <a:lnTo>
                    <a:pt x="1857" y="190"/>
                  </a:lnTo>
                  <a:lnTo>
                    <a:pt x="1868" y="190"/>
                  </a:lnTo>
                  <a:lnTo>
                    <a:pt x="1879" y="190"/>
                  </a:lnTo>
                  <a:lnTo>
                    <a:pt x="1889" y="192"/>
                  </a:lnTo>
                  <a:lnTo>
                    <a:pt x="1898" y="193"/>
                  </a:lnTo>
                  <a:lnTo>
                    <a:pt x="1908" y="198"/>
                  </a:lnTo>
                  <a:lnTo>
                    <a:pt x="1913" y="201"/>
                  </a:lnTo>
                  <a:lnTo>
                    <a:pt x="1914" y="203"/>
                  </a:lnTo>
                  <a:lnTo>
                    <a:pt x="1916" y="206"/>
                  </a:lnTo>
                  <a:lnTo>
                    <a:pt x="1916" y="208"/>
                  </a:lnTo>
                  <a:lnTo>
                    <a:pt x="1917" y="211"/>
                  </a:lnTo>
                  <a:lnTo>
                    <a:pt x="1916" y="212"/>
                  </a:lnTo>
                  <a:lnTo>
                    <a:pt x="1916" y="214"/>
                  </a:lnTo>
                  <a:lnTo>
                    <a:pt x="1914" y="217"/>
                  </a:lnTo>
                  <a:lnTo>
                    <a:pt x="1914" y="219"/>
                  </a:lnTo>
                  <a:lnTo>
                    <a:pt x="1913" y="222"/>
                  </a:lnTo>
                  <a:lnTo>
                    <a:pt x="1914" y="225"/>
                  </a:lnTo>
                  <a:lnTo>
                    <a:pt x="1919" y="225"/>
                  </a:lnTo>
                  <a:lnTo>
                    <a:pt x="1927" y="228"/>
                  </a:lnTo>
                  <a:lnTo>
                    <a:pt x="1930" y="228"/>
                  </a:lnTo>
                  <a:lnTo>
                    <a:pt x="1930" y="233"/>
                  </a:lnTo>
                  <a:lnTo>
                    <a:pt x="1931" y="236"/>
                  </a:lnTo>
                  <a:lnTo>
                    <a:pt x="1931" y="242"/>
                  </a:lnTo>
                  <a:lnTo>
                    <a:pt x="1933" y="244"/>
                  </a:lnTo>
                  <a:lnTo>
                    <a:pt x="1936" y="245"/>
                  </a:lnTo>
                  <a:lnTo>
                    <a:pt x="1936" y="247"/>
                  </a:lnTo>
                  <a:lnTo>
                    <a:pt x="1933" y="253"/>
                  </a:lnTo>
                  <a:lnTo>
                    <a:pt x="1931" y="255"/>
                  </a:lnTo>
                  <a:lnTo>
                    <a:pt x="1928" y="256"/>
                  </a:lnTo>
                  <a:lnTo>
                    <a:pt x="1933" y="255"/>
                  </a:lnTo>
                  <a:lnTo>
                    <a:pt x="1935" y="253"/>
                  </a:lnTo>
                  <a:lnTo>
                    <a:pt x="1936" y="249"/>
                  </a:lnTo>
                  <a:lnTo>
                    <a:pt x="1938" y="249"/>
                  </a:lnTo>
                  <a:lnTo>
                    <a:pt x="1939" y="247"/>
                  </a:lnTo>
                  <a:lnTo>
                    <a:pt x="1939" y="242"/>
                  </a:lnTo>
                  <a:lnTo>
                    <a:pt x="1938" y="239"/>
                  </a:lnTo>
                  <a:lnTo>
                    <a:pt x="1938" y="236"/>
                  </a:lnTo>
                  <a:lnTo>
                    <a:pt x="1939" y="234"/>
                  </a:lnTo>
                  <a:lnTo>
                    <a:pt x="1944" y="230"/>
                  </a:lnTo>
                  <a:lnTo>
                    <a:pt x="1947" y="228"/>
                  </a:lnTo>
                  <a:lnTo>
                    <a:pt x="1950" y="228"/>
                  </a:lnTo>
                  <a:lnTo>
                    <a:pt x="1960" y="227"/>
                  </a:lnTo>
                  <a:lnTo>
                    <a:pt x="1963" y="227"/>
                  </a:lnTo>
                  <a:lnTo>
                    <a:pt x="1968" y="227"/>
                  </a:lnTo>
                  <a:lnTo>
                    <a:pt x="1971" y="227"/>
                  </a:lnTo>
                  <a:lnTo>
                    <a:pt x="1974" y="225"/>
                  </a:lnTo>
                  <a:lnTo>
                    <a:pt x="1977" y="227"/>
                  </a:lnTo>
                  <a:lnTo>
                    <a:pt x="1982" y="228"/>
                  </a:lnTo>
                  <a:lnTo>
                    <a:pt x="1999" y="230"/>
                  </a:lnTo>
                  <a:lnTo>
                    <a:pt x="2002" y="230"/>
                  </a:lnTo>
                  <a:lnTo>
                    <a:pt x="2015" y="231"/>
                  </a:lnTo>
                  <a:lnTo>
                    <a:pt x="2017" y="231"/>
                  </a:lnTo>
                  <a:lnTo>
                    <a:pt x="2018" y="230"/>
                  </a:lnTo>
                  <a:lnTo>
                    <a:pt x="2028" y="225"/>
                  </a:lnTo>
                  <a:lnTo>
                    <a:pt x="2031" y="225"/>
                  </a:lnTo>
                  <a:lnTo>
                    <a:pt x="2031" y="227"/>
                  </a:lnTo>
                  <a:lnTo>
                    <a:pt x="2032" y="228"/>
                  </a:lnTo>
                  <a:lnTo>
                    <a:pt x="2034" y="230"/>
                  </a:lnTo>
                  <a:lnTo>
                    <a:pt x="2036" y="233"/>
                  </a:lnTo>
                  <a:lnTo>
                    <a:pt x="2037" y="238"/>
                  </a:lnTo>
                  <a:lnTo>
                    <a:pt x="2039" y="238"/>
                  </a:lnTo>
                  <a:lnTo>
                    <a:pt x="2040" y="239"/>
                  </a:lnTo>
                  <a:lnTo>
                    <a:pt x="2047" y="241"/>
                  </a:lnTo>
                  <a:lnTo>
                    <a:pt x="2051" y="242"/>
                  </a:lnTo>
                  <a:lnTo>
                    <a:pt x="2053" y="247"/>
                  </a:lnTo>
                  <a:lnTo>
                    <a:pt x="2056" y="250"/>
                  </a:lnTo>
                  <a:lnTo>
                    <a:pt x="2062" y="250"/>
                  </a:lnTo>
                  <a:lnTo>
                    <a:pt x="2069" y="249"/>
                  </a:lnTo>
                  <a:lnTo>
                    <a:pt x="2075" y="244"/>
                  </a:lnTo>
                  <a:lnTo>
                    <a:pt x="2075" y="241"/>
                  </a:lnTo>
                  <a:lnTo>
                    <a:pt x="2073" y="238"/>
                  </a:lnTo>
                  <a:lnTo>
                    <a:pt x="2072" y="234"/>
                  </a:lnTo>
                  <a:lnTo>
                    <a:pt x="2070" y="230"/>
                  </a:lnTo>
                  <a:lnTo>
                    <a:pt x="2064" y="228"/>
                  </a:lnTo>
                  <a:lnTo>
                    <a:pt x="2064" y="227"/>
                  </a:lnTo>
                  <a:lnTo>
                    <a:pt x="2067" y="225"/>
                  </a:lnTo>
                  <a:lnTo>
                    <a:pt x="2069" y="222"/>
                  </a:lnTo>
                  <a:lnTo>
                    <a:pt x="2069" y="220"/>
                  </a:lnTo>
                  <a:lnTo>
                    <a:pt x="2069" y="216"/>
                  </a:lnTo>
                  <a:lnTo>
                    <a:pt x="2073" y="216"/>
                  </a:lnTo>
                  <a:lnTo>
                    <a:pt x="2080" y="217"/>
                  </a:lnTo>
                  <a:lnTo>
                    <a:pt x="2089" y="219"/>
                  </a:lnTo>
                  <a:lnTo>
                    <a:pt x="2099" y="220"/>
                  </a:lnTo>
                  <a:lnTo>
                    <a:pt x="2103" y="220"/>
                  </a:lnTo>
                  <a:lnTo>
                    <a:pt x="2105" y="222"/>
                  </a:lnTo>
                  <a:lnTo>
                    <a:pt x="2108" y="223"/>
                  </a:lnTo>
                  <a:lnTo>
                    <a:pt x="2110" y="220"/>
                  </a:lnTo>
                  <a:lnTo>
                    <a:pt x="2111" y="220"/>
                  </a:lnTo>
                  <a:lnTo>
                    <a:pt x="2116" y="222"/>
                  </a:lnTo>
                  <a:lnTo>
                    <a:pt x="2118" y="222"/>
                  </a:lnTo>
                  <a:lnTo>
                    <a:pt x="2124" y="222"/>
                  </a:lnTo>
                  <a:lnTo>
                    <a:pt x="2130" y="222"/>
                  </a:lnTo>
                  <a:lnTo>
                    <a:pt x="2138" y="222"/>
                  </a:lnTo>
                  <a:lnTo>
                    <a:pt x="2144" y="222"/>
                  </a:lnTo>
                  <a:lnTo>
                    <a:pt x="2148" y="222"/>
                  </a:lnTo>
                  <a:lnTo>
                    <a:pt x="2149" y="222"/>
                  </a:lnTo>
                  <a:lnTo>
                    <a:pt x="2154" y="225"/>
                  </a:lnTo>
                  <a:lnTo>
                    <a:pt x="2162" y="228"/>
                  </a:lnTo>
                  <a:lnTo>
                    <a:pt x="2168" y="228"/>
                  </a:lnTo>
                  <a:lnTo>
                    <a:pt x="2176" y="231"/>
                  </a:lnTo>
                  <a:lnTo>
                    <a:pt x="2184" y="233"/>
                  </a:lnTo>
                  <a:lnTo>
                    <a:pt x="2189" y="234"/>
                  </a:lnTo>
                  <a:lnTo>
                    <a:pt x="2190" y="234"/>
                  </a:lnTo>
                  <a:lnTo>
                    <a:pt x="2190" y="236"/>
                  </a:lnTo>
                  <a:lnTo>
                    <a:pt x="2190" y="236"/>
                  </a:lnTo>
                  <a:lnTo>
                    <a:pt x="2195" y="238"/>
                  </a:lnTo>
                  <a:lnTo>
                    <a:pt x="2204" y="244"/>
                  </a:lnTo>
                  <a:lnTo>
                    <a:pt x="2206" y="245"/>
                  </a:lnTo>
                  <a:lnTo>
                    <a:pt x="2209" y="245"/>
                  </a:lnTo>
                  <a:lnTo>
                    <a:pt x="2212" y="247"/>
                  </a:lnTo>
                  <a:lnTo>
                    <a:pt x="2212" y="247"/>
                  </a:lnTo>
                  <a:lnTo>
                    <a:pt x="2214" y="247"/>
                  </a:lnTo>
                  <a:lnTo>
                    <a:pt x="2215" y="249"/>
                  </a:lnTo>
                  <a:lnTo>
                    <a:pt x="2217" y="249"/>
                  </a:lnTo>
                  <a:lnTo>
                    <a:pt x="2222" y="250"/>
                  </a:lnTo>
                  <a:lnTo>
                    <a:pt x="2225" y="252"/>
                  </a:lnTo>
                  <a:lnTo>
                    <a:pt x="2226" y="255"/>
                  </a:lnTo>
                  <a:lnTo>
                    <a:pt x="2226" y="255"/>
                  </a:lnTo>
                  <a:lnTo>
                    <a:pt x="2223" y="253"/>
                  </a:lnTo>
                  <a:lnTo>
                    <a:pt x="2225" y="255"/>
                  </a:lnTo>
                  <a:lnTo>
                    <a:pt x="2225" y="256"/>
                  </a:lnTo>
                  <a:lnTo>
                    <a:pt x="2228" y="256"/>
                  </a:lnTo>
                  <a:lnTo>
                    <a:pt x="2231" y="258"/>
                  </a:lnTo>
                  <a:lnTo>
                    <a:pt x="2233" y="258"/>
                  </a:lnTo>
                  <a:lnTo>
                    <a:pt x="2234" y="260"/>
                  </a:lnTo>
                  <a:lnTo>
                    <a:pt x="2234" y="261"/>
                  </a:lnTo>
                  <a:lnTo>
                    <a:pt x="2234" y="263"/>
                  </a:lnTo>
                  <a:lnTo>
                    <a:pt x="2236" y="263"/>
                  </a:lnTo>
                  <a:lnTo>
                    <a:pt x="2237" y="261"/>
                  </a:lnTo>
                  <a:lnTo>
                    <a:pt x="2237" y="260"/>
                  </a:lnTo>
                  <a:lnTo>
                    <a:pt x="2231" y="256"/>
                  </a:lnTo>
                  <a:lnTo>
                    <a:pt x="2230" y="255"/>
                  </a:lnTo>
                  <a:lnTo>
                    <a:pt x="2231" y="256"/>
                  </a:lnTo>
                  <a:lnTo>
                    <a:pt x="2239" y="260"/>
                  </a:lnTo>
                  <a:lnTo>
                    <a:pt x="2242" y="263"/>
                  </a:lnTo>
                  <a:lnTo>
                    <a:pt x="2241" y="263"/>
                  </a:lnTo>
                  <a:lnTo>
                    <a:pt x="2241" y="263"/>
                  </a:lnTo>
                  <a:lnTo>
                    <a:pt x="2241" y="264"/>
                  </a:lnTo>
                  <a:lnTo>
                    <a:pt x="2242" y="263"/>
                  </a:lnTo>
                  <a:lnTo>
                    <a:pt x="2244" y="263"/>
                  </a:lnTo>
                  <a:lnTo>
                    <a:pt x="2245" y="264"/>
                  </a:lnTo>
                  <a:lnTo>
                    <a:pt x="2247" y="264"/>
                  </a:lnTo>
                  <a:lnTo>
                    <a:pt x="2250" y="266"/>
                  </a:lnTo>
                  <a:lnTo>
                    <a:pt x="2274" y="277"/>
                  </a:lnTo>
                  <a:lnTo>
                    <a:pt x="2274" y="279"/>
                  </a:lnTo>
                  <a:lnTo>
                    <a:pt x="2274" y="280"/>
                  </a:lnTo>
                  <a:lnTo>
                    <a:pt x="2275" y="282"/>
                  </a:lnTo>
                  <a:lnTo>
                    <a:pt x="2275" y="283"/>
                  </a:lnTo>
                  <a:lnTo>
                    <a:pt x="2272" y="285"/>
                  </a:lnTo>
                  <a:lnTo>
                    <a:pt x="2275" y="285"/>
                  </a:lnTo>
                  <a:lnTo>
                    <a:pt x="2277" y="285"/>
                  </a:lnTo>
                  <a:lnTo>
                    <a:pt x="2277" y="283"/>
                  </a:lnTo>
                  <a:lnTo>
                    <a:pt x="2278" y="283"/>
                  </a:lnTo>
                  <a:lnTo>
                    <a:pt x="2280" y="285"/>
                  </a:lnTo>
                  <a:lnTo>
                    <a:pt x="2280" y="285"/>
                  </a:lnTo>
                  <a:lnTo>
                    <a:pt x="2280" y="288"/>
                  </a:lnTo>
                  <a:lnTo>
                    <a:pt x="2278" y="290"/>
                  </a:lnTo>
                  <a:lnTo>
                    <a:pt x="2278" y="291"/>
                  </a:lnTo>
                  <a:lnTo>
                    <a:pt x="2280" y="294"/>
                  </a:lnTo>
                  <a:lnTo>
                    <a:pt x="2280" y="294"/>
                  </a:lnTo>
                  <a:lnTo>
                    <a:pt x="2282" y="296"/>
                  </a:lnTo>
                  <a:lnTo>
                    <a:pt x="2282" y="299"/>
                  </a:lnTo>
                  <a:lnTo>
                    <a:pt x="2280" y="301"/>
                  </a:lnTo>
                  <a:lnTo>
                    <a:pt x="2278" y="304"/>
                  </a:lnTo>
                  <a:lnTo>
                    <a:pt x="2280" y="304"/>
                  </a:lnTo>
                  <a:lnTo>
                    <a:pt x="2283" y="304"/>
                  </a:lnTo>
                  <a:lnTo>
                    <a:pt x="2283" y="304"/>
                  </a:lnTo>
                  <a:lnTo>
                    <a:pt x="2285" y="305"/>
                  </a:lnTo>
                  <a:lnTo>
                    <a:pt x="2286" y="307"/>
                  </a:lnTo>
                  <a:lnTo>
                    <a:pt x="2286" y="308"/>
                  </a:lnTo>
                  <a:lnTo>
                    <a:pt x="2286" y="310"/>
                  </a:lnTo>
                  <a:lnTo>
                    <a:pt x="2286" y="310"/>
                  </a:lnTo>
                  <a:lnTo>
                    <a:pt x="2288" y="310"/>
                  </a:lnTo>
                  <a:lnTo>
                    <a:pt x="2289" y="308"/>
                  </a:lnTo>
                  <a:lnTo>
                    <a:pt x="2289" y="307"/>
                  </a:lnTo>
                  <a:lnTo>
                    <a:pt x="2291" y="307"/>
                  </a:lnTo>
                  <a:lnTo>
                    <a:pt x="2293" y="308"/>
                  </a:lnTo>
                  <a:lnTo>
                    <a:pt x="2291" y="313"/>
                  </a:lnTo>
                  <a:lnTo>
                    <a:pt x="2293" y="313"/>
                  </a:lnTo>
                  <a:lnTo>
                    <a:pt x="2293" y="312"/>
                  </a:lnTo>
                  <a:lnTo>
                    <a:pt x="2293" y="312"/>
                  </a:lnTo>
                  <a:lnTo>
                    <a:pt x="2294" y="310"/>
                  </a:lnTo>
                  <a:lnTo>
                    <a:pt x="2296" y="310"/>
                  </a:lnTo>
                  <a:lnTo>
                    <a:pt x="2296" y="308"/>
                  </a:lnTo>
                  <a:lnTo>
                    <a:pt x="2294" y="307"/>
                  </a:lnTo>
                  <a:lnTo>
                    <a:pt x="2294" y="305"/>
                  </a:lnTo>
                  <a:lnTo>
                    <a:pt x="2291" y="305"/>
                  </a:lnTo>
                  <a:lnTo>
                    <a:pt x="2289" y="304"/>
                  </a:lnTo>
                  <a:lnTo>
                    <a:pt x="2289" y="304"/>
                  </a:lnTo>
                  <a:lnTo>
                    <a:pt x="2291" y="302"/>
                  </a:lnTo>
                  <a:lnTo>
                    <a:pt x="2291" y="302"/>
                  </a:lnTo>
                  <a:lnTo>
                    <a:pt x="2293" y="299"/>
                  </a:lnTo>
                  <a:lnTo>
                    <a:pt x="2293" y="299"/>
                  </a:lnTo>
                  <a:lnTo>
                    <a:pt x="2293" y="297"/>
                  </a:lnTo>
                  <a:lnTo>
                    <a:pt x="2291" y="296"/>
                  </a:lnTo>
                  <a:lnTo>
                    <a:pt x="2291" y="294"/>
                  </a:lnTo>
                  <a:lnTo>
                    <a:pt x="2288" y="294"/>
                  </a:lnTo>
                  <a:lnTo>
                    <a:pt x="2288" y="293"/>
                  </a:lnTo>
                  <a:lnTo>
                    <a:pt x="2286" y="293"/>
                  </a:lnTo>
                  <a:lnTo>
                    <a:pt x="2285" y="293"/>
                  </a:lnTo>
                  <a:lnTo>
                    <a:pt x="2285" y="293"/>
                  </a:lnTo>
                  <a:lnTo>
                    <a:pt x="2285" y="291"/>
                  </a:lnTo>
                  <a:lnTo>
                    <a:pt x="2286" y="291"/>
                  </a:lnTo>
                  <a:lnTo>
                    <a:pt x="2294" y="291"/>
                  </a:lnTo>
                  <a:lnTo>
                    <a:pt x="2297" y="291"/>
                  </a:lnTo>
                  <a:lnTo>
                    <a:pt x="2299" y="291"/>
                  </a:lnTo>
                  <a:lnTo>
                    <a:pt x="2300" y="291"/>
                  </a:lnTo>
                  <a:lnTo>
                    <a:pt x="2305" y="293"/>
                  </a:lnTo>
                  <a:lnTo>
                    <a:pt x="2305" y="293"/>
                  </a:lnTo>
                  <a:lnTo>
                    <a:pt x="2304" y="293"/>
                  </a:lnTo>
                  <a:lnTo>
                    <a:pt x="2302" y="296"/>
                  </a:lnTo>
                  <a:lnTo>
                    <a:pt x="2302" y="296"/>
                  </a:lnTo>
                  <a:lnTo>
                    <a:pt x="2302" y="297"/>
                  </a:lnTo>
                  <a:lnTo>
                    <a:pt x="2304" y="297"/>
                  </a:lnTo>
                  <a:lnTo>
                    <a:pt x="2305" y="297"/>
                  </a:lnTo>
                  <a:lnTo>
                    <a:pt x="2304" y="296"/>
                  </a:lnTo>
                  <a:lnTo>
                    <a:pt x="2304" y="294"/>
                  </a:lnTo>
                  <a:lnTo>
                    <a:pt x="2304" y="294"/>
                  </a:lnTo>
                  <a:lnTo>
                    <a:pt x="2305" y="294"/>
                  </a:lnTo>
                  <a:lnTo>
                    <a:pt x="2307" y="296"/>
                  </a:lnTo>
                  <a:lnTo>
                    <a:pt x="2307" y="296"/>
                  </a:lnTo>
                  <a:lnTo>
                    <a:pt x="2312" y="296"/>
                  </a:lnTo>
                  <a:lnTo>
                    <a:pt x="2313" y="296"/>
                  </a:lnTo>
                  <a:lnTo>
                    <a:pt x="2315" y="296"/>
                  </a:lnTo>
                  <a:lnTo>
                    <a:pt x="2313" y="294"/>
                  </a:lnTo>
                  <a:lnTo>
                    <a:pt x="2307" y="293"/>
                  </a:lnTo>
                  <a:lnTo>
                    <a:pt x="2307" y="293"/>
                  </a:lnTo>
                  <a:lnTo>
                    <a:pt x="2313" y="293"/>
                  </a:lnTo>
                  <a:lnTo>
                    <a:pt x="2315" y="294"/>
                  </a:lnTo>
                  <a:lnTo>
                    <a:pt x="2318" y="294"/>
                  </a:lnTo>
                  <a:lnTo>
                    <a:pt x="2321" y="294"/>
                  </a:lnTo>
                  <a:lnTo>
                    <a:pt x="2324" y="296"/>
                  </a:lnTo>
                  <a:lnTo>
                    <a:pt x="2327" y="299"/>
                  </a:lnTo>
                  <a:lnTo>
                    <a:pt x="2330" y="302"/>
                  </a:lnTo>
                  <a:lnTo>
                    <a:pt x="2334" y="304"/>
                  </a:lnTo>
                  <a:lnTo>
                    <a:pt x="2337" y="305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0"/>
                  </a:lnTo>
                  <a:lnTo>
                    <a:pt x="2343" y="312"/>
                  </a:lnTo>
                  <a:lnTo>
                    <a:pt x="2341" y="312"/>
                  </a:lnTo>
                  <a:lnTo>
                    <a:pt x="2343" y="312"/>
                  </a:lnTo>
                  <a:lnTo>
                    <a:pt x="2345" y="312"/>
                  </a:lnTo>
                  <a:lnTo>
                    <a:pt x="2346" y="312"/>
                  </a:lnTo>
                  <a:lnTo>
                    <a:pt x="2346" y="312"/>
                  </a:lnTo>
                  <a:lnTo>
                    <a:pt x="2348" y="313"/>
                  </a:lnTo>
                  <a:lnTo>
                    <a:pt x="2348" y="313"/>
                  </a:lnTo>
                  <a:lnTo>
                    <a:pt x="2346" y="315"/>
                  </a:lnTo>
                  <a:lnTo>
                    <a:pt x="2353" y="315"/>
                  </a:lnTo>
                  <a:lnTo>
                    <a:pt x="2354" y="315"/>
                  </a:lnTo>
                  <a:lnTo>
                    <a:pt x="2354" y="316"/>
                  </a:lnTo>
                  <a:lnTo>
                    <a:pt x="2353" y="318"/>
                  </a:lnTo>
                  <a:lnTo>
                    <a:pt x="2353" y="318"/>
                  </a:lnTo>
                  <a:lnTo>
                    <a:pt x="2351" y="318"/>
                  </a:lnTo>
                  <a:lnTo>
                    <a:pt x="2351" y="318"/>
                  </a:lnTo>
                  <a:lnTo>
                    <a:pt x="2348" y="318"/>
                  </a:lnTo>
                  <a:lnTo>
                    <a:pt x="2345" y="319"/>
                  </a:lnTo>
                  <a:lnTo>
                    <a:pt x="2343" y="321"/>
                  </a:lnTo>
                  <a:lnTo>
                    <a:pt x="2341" y="323"/>
                  </a:lnTo>
                  <a:lnTo>
                    <a:pt x="2343" y="326"/>
                  </a:lnTo>
                  <a:lnTo>
                    <a:pt x="2341" y="326"/>
                  </a:lnTo>
                  <a:lnTo>
                    <a:pt x="2341" y="327"/>
                  </a:lnTo>
                  <a:lnTo>
                    <a:pt x="2337" y="327"/>
                  </a:lnTo>
                  <a:lnTo>
                    <a:pt x="2335" y="326"/>
                  </a:lnTo>
                  <a:lnTo>
                    <a:pt x="2334" y="326"/>
                  </a:lnTo>
                  <a:lnTo>
                    <a:pt x="2332" y="324"/>
                  </a:lnTo>
                  <a:lnTo>
                    <a:pt x="2330" y="323"/>
                  </a:lnTo>
                  <a:lnTo>
                    <a:pt x="2330" y="323"/>
                  </a:lnTo>
                  <a:lnTo>
                    <a:pt x="2329" y="323"/>
                  </a:lnTo>
                  <a:lnTo>
                    <a:pt x="2330" y="324"/>
                  </a:lnTo>
                  <a:lnTo>
                    <a:pt x="2332" y="326"/>
                  </a:lnTo>
                  <a:lnTo>
                    <a:pt x="2334" y="327"/>
                  </a:lnTo>
                  <a:lnTo>
                    <a:pt x="2335" y="329"/>
                  </a:lnTo>
                  <a:lnTo>
                    <a:pt x="2335" y="331"/>
                  </a:lnTo>
                  <a:lnTo>
                    <a:pt x="2334" y="331"/>
                  </a:lnTo>
                  <a:lnTo>
                    <a:pt x="2332" y="331"/>
                  </a:lnTo>
                  <a:lnTo>
                    <a:pt x="2330" y="329"/>
                  </a:lnTo>
                  <a:lnTo>
                    <a:pt x="2329" y="329"/>
                  </a:lnTo>
                  <a:lnTo>
                    <a:pt x="2324" y="331"/>
                  </a:lnTo>
                  <a:lnTo>
                    <a:pt x="2323" y="331"/>
                  </a:lnTo>
                  <a:lnTo>
                    <a:pt x="2323" y="331"/>
                  </a:lnTo>
                  <a:lnTo>
                    <a:pt x="2323" y="329"/>
                  </a:lnTo>
                  <a:lnTo>
                    <a:pt x="2319" y="329"/>
                  </a:lnTo>
                  <a:lnTo>
                    <a:pt x="2318" y="329"/>
                  </a:lnTo>
                  <a:lnTo>
                    <a:pt x="2318" y="329"/>
                  </a:lnTo>
                  <a:lnTo>
                    <a:pt x="2316" y="327"/>
                  </a:lnTo>
                  <a:lnTo>
                    <a:pt x="2315" y="326"/>
                  </a:lnTo>
                  <a:lnTo>
                    <a:pt x="2313" y="326"/>
                  </a:lnTo>
                  <a:lnTo>
                    <a:pt x="2312" y="326"/>
                  </a:lnTo>
                  <a:lnTo>
                    <a:pt x="2310" y="326"/>
                  </a:lnTo>
                  <a:lnTo>
                    <a:pt x="2313" y="327"/>
                  </a:lnTo>
                  <a:lnTo>
                    <a:pt x="2316" y="331"/>
                  </a:lnTo>
                  <a:lnTo>
                    <a:pt x="2316" y="331"/>
                  </a:lnTo>
                  <a:lnTo>
                    <a:pt x="2315" y="332"/>
                  </a:lnTo>
                  <a:lnTo>
                    <a:pt x="2318" y="332"/>
                  </a:lnTo>
                  <a:lnTo>
                    <a:pt x="2318" y="331"/>
                  </a:lnTo>
                  <a:lnTo>
                    <a:pt x="2318" y="332"/>
                  </a:lnTo>
                  <a:lnTo>
                    <a:pt x="2318" y="335"/>
                  </a:lnTo>
                  <a:lnTo>
                    <a:pt x="2316" y="335"/>
                  </a:lnTo>
                  <a:lnTo>
                    <a:pt x="2312" y="337"/>
                  </a:lnTo>
                  <a:lnTo>
                    <a:pt x="2313" y="337"/>
                  </a:lnTo>
                  <a:lnTo>
                    <a:pt x="2315" y="337"/>
                  </a:lnTo>
                  <a:lnTo>
                    <a:pt x="2316" y="337"/>
                  </a:lnTo>
                  <a:lnTo>
                    <a:pt x="2318" y="337"/>
                  </a:lnTo>
                  <a:lnTo>
                    <a:pt x="2318" y="338"/>
                  </a:lnTo>
                  <a:lnTo>
                    <a:pt x="2318" y="342"/>
                  </a:lnTo>
                  <a:lnTo>
                    <a:pt x="2318" y="342"/>
                  </a:lnTo>
                  <a:lnTo>
                    <a:pt x="2316" y="343"/>
                  </a:lnTo>
                  <a:lnTo>
                    <a:pt x="2313" y="345"/>
                  </a:lnTo>
                  <a:lnTo>
                    <a:pt x="2310" y="345"/>
                  </a:lnTo>
                  <a:lnTo>
                    <a:pt x="2308" y="345"/>
                  </a:lnTo>
                  <a:lnTo>
                    <a:pt x="2307" y="345"/>
                  </a:lnTo>
                  <a:lnTo>
                    <a:pt x="2307" y="346"/>
                  </a:lnTo>
                  <a:lnTo>
                    <a:pt x="2305" y="346"/>
                  </a:lnTo>
                  <a:lnTo>
                    <a:pt x="2307" y="346"/>
                  </a:lnTo>
                  <a:lnTo>
                    <a:pt x="2308" y="346"/>
                  </a:lnTo>
                  <a:lnTo>
                    <a:pt x="2310" y="346"/>
                  </a:lnTo>
                  <a:lnTo>
                    <a:pt x="2310" y="348"/>
                  </a:lnTo>
                  <a:lnTo>
                    <a:pt x="2308" y="348"/>
                  </a:lnTo>
                  <a:lnTo>
                    <a:pt x="2308" y="349"/>
                  </a:lnTo>
                  <a:lnTo>
                    <a:pt x="2308" y="349"/>
                  </a:lnTo>
                  <a:lnTo>
                    <a:pt x="2308" y="351"/>
                  </a:lnTo>
                  <a:lnTo>
                    <a:pt x="2308" y="351"/>
                  </a:lnTo>
                  <a:lnTo>
                    <a:pt x="2310" y="351"/>
                  </a:lnTo>
                  <a:lnTo>
                    <a:pt x="2313" y="353"/>
                  </a:lnTo>
                  <a:lnTo>
                    <a:pt x="2315" y="353"/>
                  </a:lnTo>
                  <a:lnTo>
                    <a:pt x="2315" y="353"/>
                  </a:lnTo>
                  <a:lnTo>
                    <a:pt x="2316" y="354"/>
                  </a:lnTo>
                  <a:lnTo>
                    <a:pt x="2316" y="356"/>
                  </a:lnTo>
                  <a:lnTo>
                    <a:pt x="2316" y="356"/>
                  </a:lnTo>
                  <a:lnTo>
                    <a:pt x="2312" y="356"/>
                  </a:lnTo>
                  <a:lnTo>
                    <a:pt x="2312" y="356"/>
                  </a:lnTo>
                  <a:lnTo>
                    <a:pt x="2310" y="354"/>
                  </a:lnTo>
                  <a:lnTo>
                    <a:pt x="2310" y="354"/>
                  </a:lnTo>
                  <a:lnTo>
                    <a:pt x="2308" y="353"/>
                  </a:lnTo>
                  <a:lnTo>
                    <a:pt x="2308" y="354"/>
                  </a:lnTo>
                  <a:lnTo>
                    <a:pt x="2308" y="357"/>
                  </a:lnTo>
                  <a:lnTo>
                    <a:pt x="2308" y="357"/>
                  </a:lnTo>
                  <a:lnTo>
                    <a:pt x="2307" y="359"/>
                  </a:lnTo>
                  <a:lnTo>
                    <a:pt x="2305" y="359"/>
                  </a:lnTo>
                  <a:lnTo>
                    <a:pt x="2304" y="359"/>
                  </a:lnTo>
                  <a:lnTo>
                    <a:pt x="2302" y="357"/>
                  </a:lnTo>
                  <a:lnTo>
                    <a:pt x="2302" y="356"/>
                  </a:lnTo>
                  <a:lnTo>
                    <a:pt x="2302" y="356"/>
                  </a:lnTo>
                  <a:lnTo>
                    <a:pt x="2302" y="354"/>
                  </a:lnTo>
                  <a:lnTo>
                    <a:pt x="2302" y="353"/>
                  </a:lnTo>
                  <a:lnTo>
                    <a:pt x="2302" y="354"/>
                  </a:lnTo>
                  <a:lnTo>
                    <a:pt x="2300" y="356"/>
                  </a:lnTo>
                  <a:lnTo>
                    <a:pt x="2299" y="357"/>
                  </a:lnTo>
                  <a:lnTo>
                    <a:pt x="2297" y="357"/>
                  </a:lnTo>
                  <a:lnTo>
                    <a:pt x="2296" y="357"/>
                  </a:lnTo>
                  <a:lnTo>
                    <a:pt x="2294" y="356"/>
                  </a:lnTo>
                  <a:lnTo>
                    <a:pt x="2293" y="354"/>
                  </a:lnTo>
                  <a:lnTo>
                    <a:pt x="2289" y="353"/>
                  </a:lnTo>
                  <a:lnTo>
                    <a:pt x="2288" y="351"/>
                  </a:lnTo>
                  <a:lnTo>
                    <a:pt x="2285" y="348"/>
                  </a:lnTo>
                  <a:lnTo>
                    <a:pt x="2280" y="348"/>
                  </a:lnTo>
                  <a:lnTo>
                    <a:pt x="2277" y="346"/>
                  </a:lnTo>
                  <a:lnTo>
                    <a:pt x="2275" y="346"/>
                  </a:lnTo>
                  <a:lnTo>
                    <a:pt x="2274" y="346"/>
                  </a:lnTo>
                  <a:lnTo>
                    <a:pt x="2272" y="346"/>
                  </a:lnTo>
                  <a:lnTo>
                    <a:pt x="2272" y="346"/>
                  </a:lnTo>
                  <a:lnTo>
                    <a:pt x="2271" y="345"/>
                  </a:lnTo>
                  <a:lnTo>
                    <a:pt x="2271" y="345"/>
                  </a:lnTo>
                  <a:lnTo>
                    <a:pt x="2267" y="343"/>
                  </a:lnTo>
                  <a:lnTo>
                    <a:pt x="2266" y="342"/>
                  </a:lnTo>
                  <a:lnTo>
                    <a:pt x="2266" y="340"/>
                  </a:lnTo>
                  <a:lnTo>
                    <a:pt x="2266" y="340"/>
                  </a:lnTo>
                  <a:lnTo>
                    <a:pt x="2266" y="337"/>
                  </a:lnTo>
                  <a:lnTo>
                    <a:pt x="2264" y="334"/>
                  </a:lnTo>
                  <a:lnTo>
                    <a:pt x="2263" y="331"/>
                  </a:lnTo>
                  <a:lnTo>
                    <a:pt x="2256" y="329"/>
                  </a:lnTo>
                  <a:lnTo>
                    <a:pt x="2250" y="327"/>
                  </a:lnTo>
                  <a:lnTo>
                    <a:pt x="2248" y="327"/>
                  </a:lnTo>
                  <a:lnTo>
                    <a:pt x="2247" y="327"/>
                  </a:lnTo>
                  <a:lnTo>
                    <a:pt x="2242" y="331"/>
                  </a:lnTo>
                  <a:lnTo>
                    <a:pt x="2239" y="331"/>
                  </a:lnTo>
                  <a:lnTo>
                    <a:pt x="2230" y="331"/>
                  </a:lnTo>
                  <a:lnTo>
                    <a:pt x="2230" y="331"/>
                  </a:lnTo>
                  <a:lnTo>
                    <a:pt x="2228" y="329"/>
                  </a:lnTo>
                  <a:lnTo>
                    <a:pt x="2226" y="327"/>
                  </a:lnTo>
                  <a:lnTo>
                    <a:pt x="2228" y="326"/>
                  </a:lnTo>
                  <a:lnTo>
                    <a:pt x="2228" y="324"/>
                  </a:lnTo>
                  <a:lnTo>
                    <a:pt x="2226" y="324"/>
                  </a:lnTo>
                  <a:lnTo>
                    <a:pt x="2226" y="324"/>
                  </a:lnTo>
                  <a:lnTo>
                    <a:pt x="2225" y="323"/>
                  </a:lnTo>
                  <a:lnTo>
                    <a:pt x="2223" y="321"/>
                  </a:lnTo>
                  <a:lnTo>
                    <a:pt x="2222" y="319"/>
                  </a:lnTo>
                  <a:lnTo>
                    <a:pt x="2222" y="318"/>
                  </a:lnTo>
                  <a:lnTo>
                    <a:pt x="2222" y="318"/>
                  </a:lnTo>
                  <a:lnTo>
                    <a:pt x="2223" y="318"/>
                  </a:lnTo>
                  <a:lnTo>
                    <a:pt x="2225" y="318"/>
                  </a:lnTo>
                  <a:lnTo>
                    <a:pt x="2225" y="315"/>
                  </a:lnTo>
                  <a:lnTo>
                    <a:pt x="2226" y="315"/>
                  </a:lnTo>
                  <a:lnTo>
                    <a:pt x="2226" y="313"/>
                  </a:lnTo>
                  <a:lnTo>
                    <a:pt x="2226" y="310"/>
                  </a:lnTo>
                  <a:lnTo>
                    <a:pt x="2226" y="308"/>
                  </a:lnTo>
                  <a:lnTo>
                    <a:pt x="2226" y="310"/>
                  </a:lnTo>
                  <a:lnTo>
                    <a:pt x="2223" y="313"/>
                  </a:lnTo>
                  <a:lnTo>
                    <a:pt x="2223" y="313"/>
                  </a:lnTo>
                  <a:lnTo>
                    <a:pt x="2222" y="313"/>
                  </a:lnTo>
                  <a:lnTo>
                    <a:pt x="2222" y="313"/>
                  </a:lnTo>
                  <a:lnTo>
                    <a:pt x="2220" y="313"/>
                  </a:lnTo>
                  <a:lnTo>
                    <a:pt x="2218" y="313"/>
                  </a:lnTo>
                  <a:lnTo>
                    <a:pt x="2218" y="310"/>
                  </a:lnTo>
                  <a:lnTo>
                    <a:pt x="2218" y="308"/>
                  </a:lnTo>
                  <a:lnTo>
                    <a:pt x="2218" y="310"/>
                  </a:lnTo>
                  <a:lnTo>
                    <a:pt x="2217" y="310"/>
                  </a:lnTo>
                  <a:lnTo>
                    <a:pt x="2215" y="312"/>
                  </a:lnTo>
                  <a:lnTo>
                    <a:pt x="2215" y="312"/>
                  </a:lnTo>
                  <a:lnTo>
                    <a:pt x="2215" y="313"/>
                  </a:lnTo>
                  <a:lnTo>
                    <a:pt x="2215" y="315"/>
                  </a:lnTo>
                  <a:lnTo>
                    <a:pt x="2214" y="315"/>
                  </a:lnTo>
                  <a:lnTo>
                    <a:pt x="2211" y="315"/>
                  </a:lnTo>
                  <a:lnTo>
                    <a:pt x="2211" y="313"/>
                  </a:lnTo>
                  <a:lnTo>
                    <a:pt x="2209" y="316"/>
                  </a:lnTo>
                  <a:lnTo>
                    <a:pt x="2209" y="318"/>
                  </a:lnTo>
                  <a:lnTo>
                    <a:pt x="2209" y="321"/>
                  </a:lnTo>
                  <a:lnTo>
                    <a:pt x="2209" y="323"/>
                  </a:lnTo>
                  <a:lnTo>
                    <a:pt x="2211" y="324"/>
                  </a:lnTo>
                  <a:lnTo>
                    <a:pt x="2214" y="326"/>
                  </a:lnTo>
                  <a:lnTo>
                    <a:pt x="2215" y="327"/>
                  </a:lnTo>
                  <a:lnTo>
                    <a:pt x="2215" y="329"/>
                  </a:lnTo>
                  <a:lnTo>
                    <a:pt x="2215" y="329"/>
                  </a:lnTo>
                  <a:lnTo>
                    <a:pt x="2214" y="332"/>
                  </a:lnTo>
                  <a:lnTo>
                    <a:pt x="2212" y="332"/>
                  </a:lnTo>
                  <a:lnTo>
                    <a:pt x="2211" y="337"/>
                  </a:lnTo>
                  <a:lnTo>
                    <a:pt x="2211" y="337"/>
                  </a:lnTo>
                  <a:lnTo>
                    <a:pt x="2206" y="340"/>
                  </a:lnTo>
                  <a:lnTo>
                    <a:pt x="2203" y="342"/>
                  </a:lnTo>
                  <a:lnTo>
                    <a:pt x="2201" y="343"/>
                  </a:lnTo>
                  <a:lnTo>
                    <a:pt x="2198" y="346"/>
                  </a:lnTo>
                  <a:lnTo>
                    <a:pt x="2193" y="346"/>
                  </a:lnTo>
                  <a:lnTo>
                    <a:pt x="2187" y="351"/>
                  </a:lnTo>
                  <a:lnTo>
                    <a:pt x="2184" y="351"/>
                  </a:lnTo>
                  <a:lnTo>
                    <a:pt x="2181" y="349"/>
                  </a:lnTo>
                  <a:lnTo>
                    <a:pt x="2173" y="348"/>
                  </a:lnTo>
                  <a:lnTo>
                    <a:pt x="2171" y="348"/>
                  </a:lnTo>
                  <a:lnTo>
                    <a:pt x="2168" y="343"/>
                  </a:lnTo>
                  <a:lnTo>
                    <a:pt x="2166" y="343"/>
                  </a:lnTo>
                  <a:lnTo>
                    <a:pt x="2165" y="342"/>
                  </a:lnTo>
                  <a:lnTo>
                    <a:pt x="2160" y="340"/>
                  </a:lnTo>
                  <a:lnTo>
                    <a:pt x="2157" y="342"/>
                  </a:lnTo>
                  <a:lnTo>
                    <a:pt x="2154" y="340"/>
                  </a:lnTo>
                  <a:lnTo>
                    <a:pt x="2152" y="342"/>
                  </a:lnTo>
                  <a:lnTo>
                    <a:pt x="2154" y="342"/>
                  </a:lnTo>
                  <a:lnTo>
                    <a:pt x="2157" y="342"/>
                  </a:lnTo>
                  <a:lnTo>
                    <a:pt x="2162" y="342"/>
                  </a:lnTo>
                  <a:lnTo>
                    <a:pt x="2163" y="342"/>
                  </a:lnTo>
                  <a:lnTo>
                    <a:pt x="2165" y="343"/>
                  </a:lnTo>
                  <a:lnTo>
                    <a:pt x="2166" y="345"/>
                  </a:lnTo>
                  <a:lnTo>
                    <a:pt x="2165" y="346"/>
                  </a:lnTo>
                  <a:lnTo>
                    <a:pt x="2163" y="346"/>
                  </a:lnTo>
                  <a:lnTo>
                    <a:pt x="2160" y="345"/>
                  </a:lnTo>
                  <a:lnTo>
                    <a:pt x="2155" y="346"/>
                  </a:lnTo>
                  <a:lnTo>
                    <a:pt x="2154" y="345"/>
                  </a:lnTo>
                  <a:lnTo>
                    <a:pt x="2149" y="343"/>
                  </a:lnTo>
                  <a:lnTo>
                    <a:pt x="2144" y="346"/>
                  </a:lnTo>
                  <a:lnTo>
                    <a:pt x="2140" y="346"/>
                  </a:lnTo>
                  <a:lnTo>
                    <a:pt x="2135" y="348"/>
                  </a:lnTo>
                  <a:lnTo>
                    <a:pt x="2127" y="349"/>
                  </a:lnTo>
                  <a:lnTo>
                    <a:pt x="2129" y="349"/>
                  </a:lnTo>
                  <a:lnTo>
                    <a:pt x="2135" y="348"/>
                  </a:lnTo>
                  <a:lnTo>
                    <a:pt x="2138" y="348"/>
                  </a:lnTo>
                  <a:lnTo>
                    <a:pt x="2143" y="346"/>
                  </a:lnTo>
                  <a:lnTo>
                    <a:pt x="2146" y="346"/>
                  </a:lnTo>
                  <a:lnTo>
                    <a:pt x="2148" y="345"/>
                  </a:lnTo>
                  <a:lnTo>
                    <a:pt x="2149" y="345"/>
                  </a:lnTo>
                  <a:lnTo>
                    <a:pt x="2151" y="345"/>
                  </a:lnTo>
                  <a:lnTo>
                    <a:pt x="2152" y="346"/>
                  </a:lnTo>
                  <a:lnTo>
                    <a:pt x="2152" y="346"/>
                  </a:lnTo>
                  <a:lnTo>
                    <a:pt x="2154" y="349"/>
                  </a:lnTo>
                  <a:lnTo>
                    <a:pt x="2152" y="349"/>
                  </a:lnTo>
                  <a:lnTo>
                    <a:pt x="2151" y="351"/>
                  </a:lnTo>
                  <a:lnTo>
                    <a:pt x="2151" y="351"/>
                  </a:lnTo>
                  <a:lnTo>
                    <a:pt x="2155" y="349"/>
                  </a:lnTo>
                  <a:lnTo>
                    <a:pt x="2159" y="351"/>
                  </a:lnTo>
                  <a:lnTo>
                    <a:pt x="2160" y="351"/>
                  </a:lnTo>
                  <a:lnTo>
                    <a:pt x="2163" y="348"/>
                  </a:lnTo>
                  <a:lnTo>
                    <a:pt x="2168" y="348"/>
                  </a:lnTo>
                  <a:lnTo>
                    <a:pt x="2168" y="348"/>
                  </a:lnTo>
                  <a:lnTo>
                    <a:pt x="2170" y="348"/>
                  </a:lnTo>
                  <a:lnTo>
                    <a:pt x="2168" y="353"/>
                  </a:lnTo>
                  <a:lnTo>
                    <a:pt x="2168" y="354"/>
                  </a:lnTo>
                  <a:lnTo>
                    <a:pt x="2173" y="359"/>
                  </a:lnTo>
                  <a:lnTo>
                    <a:pt x="2176" y="360"/>
                  </a:lnTo>
                  <a:lnTo>
                    <a:pt x="2177" y="360"/>
                  </a:lnTo>
                  <a:lnTo>
                    <a:pt x="2179" y="360"/>
                  </a:lnTo>
                  <a:lnTo>
                    <a:pt x="2179" y="357"/>
                  </a:lnTo>
                  <a:lnTo>
                    <a:pt x="2181" y="357"/>
                  </a:lnTo>
                  <a:lnTo>
                    <a:pt x="2182" y="357"/>
                  </a:lnTo>
                  <a:lnTo>
                    <a:pt x="2182" y="359"/>
                  </a:lnTo>
                  <a:lnTo>
                    <a:pt x="2184" y="362"/>
                  </a:lnTo>
                  <a:lnTo>
                    <a:pt x="2184" y="364"/>
                  </a:lnTo>
                  <a:lnTo>
                    <a:pt x="2184" y="365"/>
                  </a:lnTo>
                  <a:lnTo>
                    <a:pt x="2185" y="365"/>
                  </a:lnTo>
                  <a:lnTo>
                    <a:pt x="2187" y="367"/>
                  </a:lnTo>
                  <a:lnTo>
                    <a:pt x="2187" y="368"/>
                  </a:lnTo>
                  <a:lnTo>
                    <a:pt x="2187" y="373"/>
                  </a:lnTo>
                  <a:lnTo>
                    <a:pt x="2187" y="373"/>
                  </a:lnTo>
                  <a:lnTo>
                    <a:pt x="2185" y="373"/>
                  </a:lnTo>
                  <a:lnTo>
                    <a:pt x="2184" y="375"/>
                  </a:lnTo>
                  <a:lnTo>
                    <a:pt x="2184" y="375"/>
                  </a:lnTo>
                  <a:lnTo>
                    <a:pt x="2187" y="375"/>
                  </a:lnTo>
                  <a:lnTo>
                    <a:pt x="2187" y="376"/>
                  </a:lnTo>
                  <a:lnTo>
                    <a:pt x="2187" y="378"/>
                  </a:lnTo>
                  <a:lnTo>
                    <a:pt x="2187" y="379"/>
                  </a:lnTo>
                  <a:lnTo>
                    <a:pt x="2187" y="379"/>
                  </a:lnTo>
                  <a:lnTo>
                    <a:pt x="2189" y="378"/>
                  </a:lnTo>
                  <a:lnTo>
                    <a:pt x="2189" y="376"/>
                  </a:lnTo>
                  <a:lnTo>
                    <a:pt x="2189" y="376"/>
                  </a:lnTo>
                  <a:lnTo>
                    <a:pt x="2190" y="379"/>
                  </a:lnTo>
                  <a:lnTo>
                    <a:pt x="2190" y="381"/>
                  </a:lnTo>
                  <a:lnTo>
                    <a:pt x="2192" y="381"/>
                  </a:lnTo>
                  <a:lnTo>
                    <a:pt x="2196" y="384"/>
                  </a:lnTo>
                  <a:lnTo>
                    <a:pt x="2196" y="384"/>
                  </a:lnTo>
                  <a:lnTo>
                    <a:pt x="2198" y="386"/>
                  </a:lnTo>
                  <a:lnTo>
                    <a:pt x="2196" y="387"/>
                  </a:lnTo>
                  <a:lnTo>
                    <a:pt x="2195" y="387"/>
                  </a:lnTo>
                  <a:lnTo>
                    <a:pt x="2196" y="389"/>
                  </a:lnTo>
                  <a:lnTo>
                    <a:pt x="2196" y="390"/>
                  </a:lnTo>
                  <a:lnTo>
                    <a:pt x="2198" y="392"/>
                  </a:lnTo>
                  <a:lnTo>
                    <a:pt x="2200" y="394"/>
                  </a:lnTo>
                  <a:lnTo>
                    <a:pt x="2200" y="395"/>
                  </a:lnTo>
                  <a:lnTo>
                    <a:pt x="2198" y="397"/>
                  </a:lnTo>
                  <a:lnTo>
                    <a:pt x="2195" y="400"/>
                  </a:lnTo>
                  <a:lnTo>
                    <a:pt x="2193" y="400"/>
                  </a:lnTo>
                  <a:lnTo>
                    <a:pt x="2193" y="401"/>
                  </a:lnTo>
                  <a:lnTo>
                    <a:pt x="2193" y="403"/>
                  </a:lnTo>
                  <a:lnTo>
                    <a:pt x="2192" y="403"/>
                  </a:lnTo>
                  <a:lnTo>
                    <a:pt x="2190" y="403"/>
                  </a:lnTo>
                  <a:lnTo>
                    <a:pt x="2177" y="398"/>
                  </a:lnTo>
                  <a:lnTo>
                    <a:pt x="2173" y="398"/>
                  </a:lnTo>
                  <a:lnTo>
                    <a:pt x="2168" y="397"/>
                  </a:lnTo>
                  <a:lnTo>
                    <a:pt x="2166" y="397"/>
                  </a:lnTo>
                  <a:lnTo>
                    <a:pt x="2166" y="397"/>
                  </a:lnTo>
                  <a:lnTo>
                    <a:pt x="2166" y="395"/>
                  </a:lnTo>
                  <a:lnTo>
                    <a:pt x="2168" y="394"/>
                  </a:lnTo>
                  <a:lnTo>
                    <a:pt x="2168" y="394"/>
                  </a:lnTo>
                  <a:lnTo>
                    <a:pt x="2166" y="394"/>
                  </a:lnTo>
                  <a:lnTo>
                    <a:pt x="2166" y="394"/>
                  </a:lnTo>
                  <a:lnTo>
                    <a:pt x="2165" y="394"/>
                  </a:lnTo>
                  <a:lnTo>
                    <a:pt x="2163" y="394"/>
                  </a:lnTo>
                  <a:lnTo>
                    <a:pt x="2163" y="394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2" y="395"/>
                  </a:lnTo>
                  <a:lnTo>
                    <a:pt x="2163" y="397"/>
                  </a:lnTo>
                  <a:lnTo>
                    <a:pt x="2165" y="397"/>
                  </a:lnTo>
                  <a:lnTo>
                    <a:pt x="2165" y="398"/>
                  </a:lnTo>
                  <a:lnTo>
                    <a:pt x="2162" y="398"/>
                  </a:lnTo>
                  <a:lnTo>
                    <a:pt x="2159" y="400"/>
                  </a:lnTo>
                  <a:lnTo>
                    <a:pt x="2154" y="401"/>
                  </a:lnTo>
                  <a:lnTo>
                    <a:pt x="2152" y="403"/>
                  </a:lnTo>
                  <a:lnTo>
                    <a:pt x="2143" y="406"/>
                  </a:lnTo>
                  <a:lnTo>
                    <a:pt x="2140" y="408"/>
                  </a:lnTo>
                  <a:lnTo>
                    <a:pt x="2138" y="408"/>
                  </a:lnTo>
                  <a:lnTo>
                    <a:pt x="2138" y="408"/>
                  </a:lnTo>
                  <a:lnTo>
                    <a:pt x="2136" y="409"/>
                  </a:lnTo>
                  <a:lnTo>
                    <a:pt x="2130" y="412"/>
                  </a:lnTo>
                  <a:lnTo>
                    <a:pt x="2130" y="412"/>
                  </a:lnTo>
                  <a:lnTo>
                    <a:pt x="2129" y="414"/>
                  </a:lnTo>
                  <a:lnTo>
                    <a:pt x="2127" y="414"/>
                  </a:lnTo>
                  <a:lnTo>
                    <a:pt x="2124" y="414"/>
                  </a:lnTo>
                  <a:lnTo>
                    <a:pt x="2121" y="416"/>
                  </a:lnTo>
                  <a:lnTo>
                    <a:pt x="2116" y="417"/>
                  </a:lnTo>
                  <a:lnTo>
                    <a:pt x="2114" y="417"/>
                  </a:lnTo>
                  <a:lnTo>
                    <a:pt x="2110" y="420"/>
                  </a:lnTo>
                  <a:lnTo>
                    <a:pt x="2107" y="423"/>
                  </a:lnTo>
                  <a:lnTo>
                    <a:pt x="2105" y="423"/>
                  </a:lnTo>
                  <a:lnTo>
                    <a:pt x="2102" y="422"/>
                  </a:lnTo>
                  <a:lnTo>
                    <a:pt x="2102" y="423"/>
                  </a:lnTo>
                  <a:lnTo>
                    <a:pt x="2102" y="425"/>
                  </a:lnTo>
                  <a:lnTo>
                    <a:pt x="2103" y="427"/>
                  </a:lnTo>
                  <a:lnTo>
                    <a:pt x="2103" y="427"/>
                  </a:lnTo>
                  <a:lnTo>
                    <a:pt x="2102" y="427"/>
                  </a:lnTo>
                  <a:lnTo>
                    <a:pt x="2100" y="425"/>
                  </a:lnTo>
                  <a:lnTo>
                    <a:pt x="2100" y="427"/>
                  </a:lnTo>
                  <a:lnTo>
                    <a:pt x="2100" y="427"/>
                  </a:lnTo>
                  <a:lnTo>
                    <a:pt x="2099" y="428"/>
                  </a:lnTo>
                  <a:lnTo>
                    <a:pt x="2097" y="428"/>
                  </a:lnTo>
                  <a:lnTo>
                    <a:pt x="2095" y="430"/>
                  </a:lnTo>
                  <a:lnTo>
                    <a:pt x="2095" y="430"/>
                  </a:lnTo>
                  <a:lnTo>
                    <a:pt x="2095" y="431"/>
                  </a:lnTo>
                  <a:lnTo>
                    <a:pt x="2094" y="433"/>
                  </a:lnTo>
                  <a:lnTo>
                    <a:pt x="2091" y="435"/>
                  </a:lnTo>
                  <a:lnTo>
                    <a:pt x="2091" y="435"/>
                  </a:lnTo>
                  <a:lnTo>
                    <a:pt x="2089" y="436"/>
                  </a:lnTo>
                  <a:lnTo>
                    <a:pt x="2088" y="436"/>
                  </a:lnTo>
                  <a:lnTo>
                    <a:pt x="2086" y="436"/>
                  </a:lnTo>
                  <a:lnTo>
                    <a:pt x="2083" y="439"/>
                  </a:lnTo>
                  <a:lnTo>
                    <a:pt x="2075" y="442"/>
                  </a:lnTo>
                  <a:lnTo>
                    <a:pt x="2073" y="444"/>
                  </a:lnTo>
                  <a:lnTo>
                    <a:pt x="2070" y="446"/>
                  </a:lnTo>
                  <a:lnTo>
                    <a:pt x="2070" y="446"/>
                  </a:lnTo>
                  <a:lnTo>
                    <a:pt x="2070" y="447"/>
                  </a:lnTo>
                  <a:lnTo>
                    <a:pt x="2069" y="449"/>
                  </a:lnTo>
                  <a:lnTo>
                    <a:pt x="2067" y="453"/>
                  </a:lnTo>
                  <a:lnTo>
                    <a:pt x="2067" y="455"/>
                  </a:lnTo>
                  <a:lnTo>
                    <a:pt x="2067" y="455"/>
                  </a:lnTo>
                  <a:lnTo>
                    <a:pt x="2064" y="455"/>
                  </a:lnTo>
                  <a:lnTo>
                    <a:pt x="2061" y="453"/>
                  </a:lnTo>
                  <a:lnTo>
                    <a:pt x="2061" y="452"/>
                  </a:lnTo>
                  <a:lnTo>
                    <a:pt x="2059" y="452"/>
                  </a:lnTo>
                  <a:lnTo>
                    <a:pt x="2059" y="450"/>
                  </a:lnTo>
                  <a:lnTo>
                    <a:pt x="2059" y="449"/>
                  </a:lnTo>
                  <a:lnTo>
                    <a:pt x="2059" y="449"/>
                  </a:lnTo>
                  <a:lnTo>
                    <a:pt x="2056" y="446"/>
                  </a:lnTo>
                  <a:lnTo>
                    <a:pt x="2051" y="442"/>
                  </a:lnTo>
                  <a:lnTo>
                    <a:pt x="2050" y="441"/>
                  </a:lnTo>
                  <a:lnTo>
                    <a:pt x="2043" y="442"/>
                  </a:lnTo>
                  <a:lnTo>
                    <a:pt x="2042" y="442"/>
                  </a:lnTo>
                  <a:lnTo>
                    <a:pt x="2039" y="442"/>
                  </a:lnTo>
                  <a:lnTo>
                    <a:pt x="2034" y="442"/>
                  </a:lnTo>
                  <a:lnTo>
                    <a:pt x="2029" y="444"/>
                  </a:lnTo>
                  <a:lnTo>
                    <a:pt x="2028" y="444"/>
                  </a:lnTo>
                  <a:lnTo>
                    <a:pt x="2021" y="446"/>
                  </a:lnTo>
                  <a:lnTo>
                    <a:pt x="2017" y="447"/>
                  </a:lnTo>
                  <a:lnTo>
                    <a:pt x="2010" y="455"/>
                  </a:lnTo>
                  <a:lnTo>
                    <a:pt x="2009" y="457"/>
                  </a:lnTo>
                  <a:lnTo>
                    <a:pt x="2007" y="458"/>
                  </a:lnTo>
                  <a:lnTo>
                    <a:pt x="2006" y="458"/>
                  </a:lnTo>
                  <a:lnTo>
                    <a:pt x="2006" y="457"/>
                  </a:lnTo>
                  <a:lnTo>
                    <a:pt x="2006" y="455"/>
                  </a:lnTo>
                  <a:lnTo>
                    <a:pt x="2006" y="452"/>
                  </a:lnTo>
                  <a:lnTo>
                    <a:pt x="2007" y="450"/>
                  </a:lnTo>
                  <a:lnTo>
                    <a:pt x="2007" y="447"/>
                  </a:lnTo>
                  <a:lnTo>
                    <a:pt x="2007" y="446"/>
                  </a:lnTo>
                  <a:lnTo>
                    <a:pt x="2009" y="444"/>
                  </a:lnTo>
                  <a:lnTo>
                    <a:pt x="2006" y="444"/>
                  </a:lnTo>
                  <a:lnTo>
                    <a:pt x="2002" y="447"/>
                  </a:lnTo>
                  <a:lnTo>
                    <a:pt x="1998" y="449"/>
                  </a:lnTo>
                  <a:lnTo>
                    <a:pt x="1995" y="450"/>
                  </a:lnTo>
                  <a:lnTo>
                    <a:pt x="1993" y="452"/>
                  </a:lnTo>
                  <a:lnTo>
                    <a:pt x="1991" y="452"/>
                  </a:lnTo>
                  <a:lnTo>
                    <a:pt x="1990" y="452"/>
                  </a:lnTo>
                  <a:lnTo>
                    <a:pt x="1990" y="455"/>
                  </a:lnTo>
                  <a:lnTo>
                    <a:pt x="1990" y="458"/>
                  </a:lnTo>
                  <a:lnTo>
                    <a:pt x="1988" y="458"/>
                  </a:lnTo>
                  <a:lnTo>
                    <a:pt x="1987" y="458"/>
                  </a:lnTo>
                  <a:lnTo>
                    <a:pt x="1985" y="457"/>
                  </a:lnTo>
                  <a:lnTo>
                    <a:pt x="1984" y="455"/>
                  </a:lnTo>
                  <a:lnTo>
                    <a:pt x="1982" y="453"/>
                  </a:lnTo>
                  <a:lnTo>
                    <a:pt x="1980" y="453"/>
                  </a:lnTo>
                  <a:lnTo>
                    <a:pt x="1980" y="453"/>
                  </a:lnTo>
                  <a:lnTo>
                    <a:pt x="1979" y="455"/>
                  </a:lnTo>
                  <a:lnTo>
                    <a:pt x="1976" y="457"/>
                  </a:lnTo>
                  <a:lnTo>
                    <a:pt x="1977" y="455"/>
                  </a:lnTo>
                  <a:lnTo>
                    <a:pt x="1974" y="453"/>
                  </a:lnTo>
                  <a:lnTo>
                    <a:pt x="1972" y="453"/>
                  </a:lnTo>
                  <a:lnTo>
                    <a:pt x="1971" y="453"/>
                  </a:lnTo>
                  <a:lnTo>
                    <a:pt x="1971" y="453"/>
                  </a:lnTo>
                  <a:lnTo>
                    <a:pt x="1969" y="455"/>
                  </a:lnTo>
                  <a:lnTo>
                    <a:pt x="1968" y="457"/>
                  </a:lnTo>
                  <a:lnTo>
                    <a:pt x="1968" y="457"/>
                  </a:lnTo>
                  <a:lnTo>
                    <a:pt x="1966" y="458"/>
                  </a:lnTo>
                  <a:lnTo>
                    <a:pt x="1965" y="460"/>
                  </a:lnTo>
                  <a:lnTo>
                    <a:pt x="1965" y="461"/>
                  </a:lnTo>
                  <a:lnTo>
                    <a:pt x="1965" y="464"/>
                  </a:lnTo>
                  <a:lnTo>
                    <a:pt x="1965" y="469"/>
                  </a:lnTo>
                  <a:lnTo>
                    <a:pt x="1961" y="474"/>
                  </a:lnTo>
                  <a:lnTo>
                    <a:pt x="1960" y="472"/>
                  </a:lnTo>
                  <a:lnTo>
                    <a:pt x="1960" y="472"/>
                  </a:lnTo>
                  <a:lnTo>
                    <a:pt x="1960" y="474"/>
                  </a:lnTo>
                  <a:lnTo>
                    <a:pt x="1960" y="475"/>
                  </a:lnTo>
                  <a:lnTo>
                    <a:pt x="1960" y="475"/>
                  </a:lnTo>
                  <a:lnTo>
                    <a:pt x="1960" y="477"/>
                  </a:lnTo>
                  <a:lnTo>
                    <a:pt x="1958" y="477"/>
                  </a:lnTo>
                  <a:lnTo>
                    <a:pt x="1955" y="480"/>
                  </a:lnTo>
                  <a:lnTo>
                    <a:pt x="1952" y="482"/>
                  </a:lnTo>
                  <a:lnTo>
                    <a:pt x="1947" y="488"/>
                  </a:lnTo>
                  <a:lnTo>
                    <a:pt x="1946" y="491"/>
                  </a:lnTo>
                  <a:lnTo>
                    <a:pt x="1946" y="496"/>
                  </a:lnTo>
                  <a:lnTo>
                    <a:pt x="1946" y="498"/>
                  </a:lnTo>
                  <a:lnTo>
                    <a:pt x="1946" y="499"/>
                  </a:lnTo>
                  <a:lnTo>
                    <a:pt x="1947" y="499"/>
                  </a:lnTo>
                  <a:lnTo>
                    <a:pt x="1949" y="501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2" y="502"/>
                  </a:lnTo>
                  <a:lnTo>
                    <a:pt x="1954" y="499"/>
                  </a:lnTo>
                  <a:lnTo>
                    <a:pt x="1955" y="498"/>
                  </a:lnTo>
                  <a:lnTo>
                    <a:pt x="1957" y="498"/>
                  </a:lnTo>
                  <a:lnTo>
                    <a:pt x="1961" y="501"/>
                  </a:lnTo>
                  <a:lnTo>
                    <a:pt x="1963" y="501"/>
                  </a:lnTo>
                  <a:lnTo>
                    <a:pt x="1963" y="504"/>
                  </a:lnTo>
                  <a:lnTo>
                    <a:pt x="1963" y="505"/>
                  </a:lnTo>
                  <a:lnTo>
                    <a:pt x="1961" y="505"/>
                  </a:lnTo>
                  <a:lnTo>
                    <a:pt x="1960" y="509"/>
                  </a:lnTo>
                  <a:lnTo>
                    <a:pt x="1957" y="510"/>
                  </a:lnTo>
                  <a:lnTo>
                    <a:pt x="1957" y="512"/>
                  </a:lnTo>
                  <a:lnTo>
                    <a:pt x="1957" y="513"/>
                  </a:lnTo>
                  <a:lnTo>
                    <a:pt x="1957" y="516"/>
                  </a:lnTo>
                  <a:lnTo>
                    <a:pt x="1957" y="518"/>
                  </a:lnTo>
                  <a:lnTo>
                    <a:pt x="1957" y="521"/>
                  </a:lnTo>
                  <a:lnTo>
                    <a:pt x="1957" y="521"/>
                  </a:lnTo>
                  <a:lnTo>
                    <a:pt x="1958" y="523"/>
                  </a:lnTo>
                  <a:lnTo>
                    <a:pt x="1958" y="524"/>
                  </a:lnTo>
                  <a:lnTo>
                    <a:pt x="1961" y="523"/>
                  </a:lnTo>
                  <a:lnTo>
                    <a:pt x="1963" y="523"/>
                  </a:lnTo>
                  <a:lnTo>
                    <a:pt x="1963" y="524"/>
                  </a:lnTo>
                  <a:lnTo>
                    <a:pt x="1963" y="527"/>
                  </a:lnTo>
                  <a:lnTo>
                    <a:pt x="1965" y="529"/>
                  </a:lnTo>
                  <a:lnTo>
                    <a:pt x="1965" y="534"/>
                  </a:lnTo>
                  <a:lnTo>
                    <a:pt x="1965" y="535"/>
                  </a:lnTo>
                  <a:lnTo>
                    <a:pt x="1963" y="535"/>
                  </a:lnTo>
                  <a:lnTo>
                    <a:pt x="1961" y="537"/>
                  </a:lnTo>
                  <a:lnTo>
                    <a:pt x="1960" y="537"/>
                  </a:lnTo>
                  <a:lnTo>
                    <a:pt x="1958" y="537"/>
                  </a:lnTo>
                  <a:lnTo>
                    <a:pt x="1955" y="534"/>
                  </a:lnTo>
                  <a:lnTo>
                    <a:pt x="1955" y="532"/>
                  </a:lnTo>
                  <a:lnTo>
                    <a:pt x="1958" y="531"/>
                  </a:lnTo>
                  <a:lnTo>
                    <a:pt x="1960" y="529"/>
                  </a:lnTo>
                  <a:lnTo>
                    <a:pt x="1960" y="527"/>
                  </a:lnTo>
                  <a:lnTo>
                    <a:pt x="1960" y="527"/>
                  </a:lnTo>
                  <a:lnTo>
                    <a:pt x="1958" y="529"/>
                  </a:lnTo>
                  <a:lnTo>
                    <a:pt x="1955" y="529"/>
                  </a:lnTo>
                  <a:lnTo>
                    <a:pt x="1954" y="529"/>
                  </a:lnTo>
                  <a:lnTo>
                    <a:pt x="1952" y="531"/>
                  </a:lnTo>
                  <a:lnTo>
                    <a:pt x="1954" y="534"/>
                  </a:lnTo>
                  <a:lnTo>
                    <a:pt x="1952" y="534"/>
                  </a:lnTo>
                  <a:lnTo>
                    <a:pt x="1950" y="534"/>
                  </a:lnTo>
                  <a:lnTo>
                    <a:pt x="1947" y="535"/>
                  </a:lnTo>
                  <a:lnTo>
                    <a:pt x="1947" y="537"/>
                  </a:lnTo>
                  <a:lnTo>
                    <a:pt x="1944" y="542"/>
                  </a:lnTo>
                  <a:lnTo>
                    <a:pt x="1943" y="545"/>
                  </a:lnTo>
                  <a:lnTo>
                    <a:pt x="1941" y="548"/>
                  </a:lnTo>
                  <a:lnTo>
                    <a:pt x="1941" y="551"/>
                  </a:lnTo>
                  <a:lnTo>
                    <a:pt x="1943" y="554"/>
                  </a:lnTo>
                  <a:lnTo>
                    <a:pt x="1943" y="556"/>
                  </a:lnTo>
                  <a:lnTo>
                    <a:pt x="1946" y="559"/>
                  </a:lnTo>
                  <a:lnTo>
                    <a:pt x="1947" y="561"/>
                  </a:lnTo>
                  <a:lnTo>
                    <a:pt x="1947" y="564"/>
                  </a:lnTo>
                  <a:lnTo>
                    <a:pt x="1946" y="565"/>
                  </a:lnTo>
                  <a:lnTo>
                    <a:pt x="1941" y="568"/>
                  </a:lnTo>
                  <a:lnTo>
                    <a:pt x="1941" y="568"/>
                  </a:lnTo>
                  <a:lnTo>
                    <a:pt x="1935" y="568"/>
                  </a:lnTo>
                  <a:lnTo>
                    <a:pt x="1933" y="567"/>
                  </a:lnTo>
                  <a:lnTo>
                    <a:pt x="1930" y="567"/>
                  </a:lnTo>
                  <a:lnTo>
                    <a:pt x="1928" y="568"/>
                  </a:lnTo>
                  <a:lnTo>
                    <a:pt x="1924" y="570"/>
                  </a:lnTo>
                  <a:lnTo>
                    <a:pt x="1920" y="573"/>
                  </a:lnTo>
                  <a:lnTo>
                    <a:pt x="1917" y="575"/>
                  </a:lnTo>
                  <a:lnTo>
                    <a:pt x="1917" y="576"/>
                  </a:lnTo>
                  <a:lnTo>
                    <a:pt x="1916" y="578"/>
                  </a:lnTo>
                  <a:lnTo>
                    <a:pt x="1914" y="583"/>
                  </a:lnTo>
                  <a:lnTo>
                    <a:pt x="1914" y="586"/>
                  </a:lnTo>
                  <a:lnTo>
                    <a:pt x="1916" y="586"/>
                  </a:lnTo>
                  <a:lnTo>
                    <a:pt x="1916" y="587"/>
                  </a:lnTo>
                  <a:lnTo>
                    <a:pt x="1916" y="589"/>
                  </a:lnTo>
                  <a:lnTo>
                    <a:pt x="1916" y="590"/>
                  </a:lnTo>
                  <a:lnTo>
                    <a:pt x="1917" y="592"/>
                  </a:lnTo>
                  <a:lnTo>
                    <a:pt x="1917" y="595"/>
                  </a:lnTo>
                  <a:lnTo>
                    <a:pt x="1916" y="595"/>
                  </a:lnTo>
                  <a:lnTo>
                    <a:pt x="1914" y="594"/>
                  </a:lnTo>
                  <a:lnTo>
                    <a:pt x="1911" y="594"/>
                  </a:lnTo>
                  <a:lnTo>
                    <a:pt x="1905" y="595"/>
                  </a:lnTo>
                  <a:lnTo>
                    <a:pt x="1902" y="597"/>
                  </a:lnTo>
                  <a:lnTo>
                    <a:pt x="1898" y="600"/>
                  </a:lnTo>
                  <a:lnTo>
                    <a:pt x="1898" y="600"/>
                  </a:lnTo>
                  <a:lnTo>
                    <a:pt x="1897" y="598"/>
                  </a:lnTo>
                  <a:lnTo>
                    <a:pt x="1895" y="597"/>
                  </a:lnTo>
                  <a:lnTo>
                    <a:pt x="1895" y="597"/>
                  </a:lnTo>
                  <a:lnTo>
                    <a:pt x="1894" y="598"/>
                  </a:lnTo>
                  <a:lnTo>
                    <a:pt x="1895" y="600"/>
                  </a:lnTo>
                  <a:lnTo>
                    <a:pt x="1897" y="600"/>
                  </a:lnTo>
                  <a:lnTo>
                    <a:pt x="1895" y="605"/>
                  </a:lnTo>
                  <a:lnTo>
                    <a:pt x="1895" y="606"/>
                  </a:lnTo>
                  <a:lnTo>
                    <a:pt x="1895" y="609"/>
                  </a:lnTo>
                  <a:lnTo>
                    <a:pt x="1895" y="611"/>
                  </a:lnTo>
                  <a:lnTo>
                    <a:pt x="1895" y="611"/>
                  </a:lnTo>
                  <a:lnTo>
                    <a:pt x="1892" y="616"/>
                  </a:lnTo>
                  <a:lnTo>
                    <a:pt x="1889" y="622"/>
                  </a:lnTo>
                  <a:lnTo>
                    <a:pt x="1886" y="625"/>
                  </a:lnTo>
                  <a:lnTo>
                    <a:pt x="1883" y="627"/>
                  </a:lnTo>
                  <a:lnTo>
                    <a:pt x="1881" y="628"/>
                  </a:lnTo>
                  <a:lnTo>
                    <a:pt x="1881" y="628"/>
                  </a:lnTo>
                  <a:lnTo>
                    <a:pt x="1876" y="633"/>
                  </a:lnTo>
                  <a:lnTo>
                    <a:pt x="1872" y="636"/>
                  </a:lnTo>
                  <a:lnTo>
                    <a:pt x="1870" y="638"/>
                  </a:lnTo>
                  <a:lnTo>
                    <a:pt x="1870" y="636"/>
                  </a:lnTo>
                  <a:lnTo>
                    <a:pt x="1868" y="635"/>
                  </a:lnTo>
                  <a:lnTo>
                    <a:pt x="1868" y="633"/>
                  </a:lnTo>
                  <a:lnTo>
                    <a:pt x="1867" y="631"/>
                  </a:lnTo>
                  <a:lnTo>
                    <a:pt x="1867" y="630"/>
                  </a:lnTo>
                  <a:lnTo>
                    <a:pt x="1867" y="628"/>
                  </a:lnTo>
                  <a:lnTo>
                    <a:pt x="1865" y="619"/>
                  </a:lnTo>
                  <a:lnTo>
                    <a:pt x="1864" y="611"/>
                  </a:lnTo>
                  <a:lnTo>
                    <a:pt x="1864" y="608"/>
                  </a:lnTo>
                  <a:lnTo>
                    <a:pt x="1862" y="606"/>
                  </a:lnTo>
                  <a:lnTo>
                    <a:pt x="1861" y="603"/>
                  </a:lnTo>
                  <a:lnTo>
                    <a:pt x="1861" y="602"/>
                  </a:lnTo>
                  <a:lnTo>
                    <a:pt x="1861" y="598"/>
                  </a:lnTo>
                  <a:lnTo>
                    <a:pt x="1857" y="584"/>
                  </a:lnTo>
                  <a:lnTo>
                    <a:pt x="1857" y="579"/>
                  </a:lnTo>
                  <a:lnTo>
                    <a:pt x="1854" y="568"/>
                  </a:lnTo>
                  <a:lnTo>
                    <a:pt x="1853" y="561"/>
                  </a:lnTo>
                  <a:lnTo>
                    <a:pt x="1853" y="554"/>
                  </a:lnTo>
                  <a:lnTo>
                    <a:pt x="1853" y="551"/>
                  </a:lnTo>
                  <a:lnTo>
                    <a:pt x="1854" y="543"/>
                  </a:lnTo>
                  <a:lnTo>
                    <a:pt x="1854" y="537"/>
                  </a:lnTo>
                  <a:lnTo>
                    <a:pt x="1859" y="524"/>
                  </a:lnTo>
                  <a:lnTo>
                    <a:pt x="1859" y="523"/>
                  </a:lnTo>
                  <a:lnTo>
                    <a:pt x="1861" y="523"/>
                  </a:lnTo>
                  <a:lnTo>
                    <a:pt x="1867" y="518"/>
                  </a:lnTo>
                  <a:lnTo>
                    <a:pt x="1870" y="515"/>
                  </a:lnTo>
                  <a:lnTo>
                    <a:pt x="1872" y="512"/>
                  </a:lnTo>
                  <a:lnTo>
                    <a:pt x="1873" y="509"/>
                  </a:lnTo>
                  <a:lnTo>
                    <a:pt x="1873" y="507"/>
                  </a:lnTo>
                  <a:lnTo>
                    <a:pt x="1873" y="505"/>
                  </a:lnTo>
                  <a:lnTo>
                    <a:pt x="1872" y="504"/>
                  </a:lnTo>
                  <a:lnTo>
                    <a:pt x="1870" y="502"/>
                  </a:lnTo>
                  <a:lnTo>
                    <a:pt x="1872" y="502"/>
                  </a:lnTo>
                  <a:lnTo>
                    <a:pt x="1872" y="501"/>
                  </a:lnTo>
                  <a:lnTo>
                    <a:pt x="1873" y="501"/>
                  </a:lnTo>
                  <a:lnTo>
                    <a:pt x="1876" y="502"/>
                  </a:lnTo>
                  <a:lnTo>
                    <a:pt x="1879" y="501"/>
                  </a:lnTo>
                  <a:lnTo>
                    <a:pt x="1883" y="496"/>
                  </a:lnTo>
                  <a:lnTo>
                    <a:pt x="1887" y="498"/>
                  </a:lnTo>
                  <a:lnTo>
                    <a:pt x="1890" y="496"/>
                  </a:lnTo>
                  <a:lnTo>
                    <a:pt x="1892" y="498"/>
                  </a:lnTo>
                  <a:lnTo>
                    <a:pt x="1892" y="496"/>
                  </a:lnTo>
                  <a:lnTo>
                    <a:pt x="1894" y="494"/>
                  </a:lnTo>
                  <a:lnTo>
                    <a:pt x="1898" y="491"/>
                  </a:lnTo>
                  <a:lnTo>
                    <a:pt x="1903" y="488"/>
                  </a:lnTo>
                  <a:lnTo>
                    <a:pt x="1905" y="486"/>
                  </a:lnTo>
                  <a:lnTo>
                    <a:pt x="1906" y="485"/>
                  </a:lnTo>
                  <a:lnTo>
                    <a:pt x="1909" y="482"/>
                  </a:lnTo>
                  <a:lnTo>
                    <a:pt x="1911" y="480"/>
                  </a:lnTo>
                  <a:lnTo>
                    <a:pt x="1914" y="474"/>
                  </a:lnTo>
                  <a:lnTo>
                    <a:pt x="1922" y="468"/>
                  </a:lnTo>
                  <a:lnTo>
                    <a:pt x="1925" y="464"/>
                  </a:lnTo>
                  <a:lnTo>
                    <a:pt x="1927" y="463"/>
                  </a:lnTo>
                  <a:lnTo>
                    <a:pt x="1928" y="463"/>
                  </a:lnTo>
                  <a:lnTo>
                    <a:pt x="1935" y="458"/>
                  </a:lnTo>
                  <a:lnTo>
                    <a:pt x="1938" y="453"/>
                  </a:lnTo>
                  <a:lnTo>
                    <a:pt x="1943" y="452"/>
                  </a:lnTo>
                  <a:lnTo>
                    <a:pt x="1944" y="449"/>
                  </a:lnTo>
                  <a:lnTo>
                    <a:pt x="1946" y="446"/>
                  </a:lnTo>
                  <a:lnTo>
                    <a:pt x="1947" y="444"/>
                  </a:lnTo>
                  <a:lnTo>
                    <a:pt x="1949" y="442"/>
                  </a:lnTo>
                  <a:lnTo>
                    <a:pt x="1955" y="441"/>
                  </a:lnTo>
                  <a:lnTo>
                    <a:pt x="1960" y="438"/>
                  </a:lnTo>
                  <a:lnTo>
                    <a:pt x="1965" y="438"/>
                  </a:lnTo>
                  <a:lnTo>
                    <a:pt x="1966" y="436"/>
                  </a:lnTo>
                  <a:lnTo>
                    <a:pt x="1968" y="436"/>
                  </a:lnTo>
                  <a:lnTo>
                    <a:pt x="1971" y="435"/>
                  </a:lnTo>
                  <a:lnTo>
                    <a:pt x="1968" y="433"/>
                  </a:lnTo>
                  <a:lnTo>
                    <a:pt x="1969" y="431"/>
                  </a:lnTo>
                  <a:lnTo>
                    <a:pt x="1969" y="430"/>
                  </a:lnTo>
                  <a:lnTo>
                    <a:pt x="1972" y="428"/>
                  </a:lnTo>
                  <a:lnTo>
                    <a:pt x="1974" y="425"/>
                  </a:lnTo>
                  <a:lnTo>
                    <a:pt x="1974" y="423"/>
                  </a:lnTo>
                  <a:lnTo>
                    <a:pt x="1974" y="423"/>
                  </a:lnTo>
                  <a:lnTo>
                    <a:pt x="1971" y="422"/>
                  </a:lnTo>
                  <a:lnTo>
                    <a:pt x="1972" y="420"/>
                  </a:lnTo>
                  <a:lnTo>
                    <a:pt x="1972" y="419"/>
                  </a:lnTo>
                  <a:lnTo>
                    <a:pt x="1974" y="417"/>
                  </a:lnTo>
                  <a:lnTo>
                    <a:pt x="1976" y="414"/>
                  </a:lnTo>
                  <a:lnTo>
                    <a:pt x="1976" y="409"/>
                  </a:lnTo>
                  <a:lnTo>
                    <a:pt x="1977" y="405"/>
                  </a:lnTo>
                  <a:lnTo>
                    <a:pt x="1979" y="403"/>
                  </a:lnTo>
                  <a:lnTo>
                    <a:pt x="1984" y="400"/>
                  </a:lnTo>
                  <a:lnTo>
                    <a:pt x="1984" y="400"/>
                  </a:lnTo>
                  <a:lnTo>
                    <a:pt x="1987" y="401"/>
                  </a:lnTo>
                  <a:lnTo>
                    <a:pt x="1991" y="401"/>
                  </a:lnTo>
                  <a:lnTo>
                    <a:pt x="1991" y="403"/>
                  </a:lnTo>
                  <a:lnTo>
                    <a:pt x="1993" y="401"/>
                  </a:lnTo>
                  <a:lnTo>
                    <a:pt x="1991" y="400"/>
                  </a:lnTo>
                  <a:lnTo>
                    <a:pt x="1993" y="400"/>
                  </a:lnTo>
                  <a:lnTo>
                    <a:pt x="1995" y="400"/>
                  </a:lnTo>
                  <a:lnTo>
                    <a:pt x="1995" y="400"/>
                  </a:lnTo>
                  <a:lnTo>
                    <a:pt x="1990" y="398"/>
                  </a:lnTo>
                  <a:lnTo>
                    <a:pt x="1987" y="398"/>
                  </a:lnTo>
                  <a:lnTo>
                    <a:pt x="1982" y="395"/>
                  </a:lnTo>
                  <a:lnTo>
                    <a:pt x="1980" y="395"/>
                  </a:lnTo>
                  <a:lnTo>
                    <a:pt x="1979" y="395"/>
                  </a:lnTo>
                  <a:lnTo>
                    <a:pt x="1965" y="398"/>
                  </a:lnTo>
                  <a:lnTo>
                    <a:pt x="1965" y="400"/>
                  </a:lnTo>
                  <a:lnTo>
                    <a:pt x="1963" y="400"/>
                  </a:lnTo>
                  <a:lnTo>
                    <a:pt x="1965" y="403"/>
                  </a:lnTo>
                  <a:lnTo>
                    <a:pt x="1963" y="403"/>
                  </a:lnTo>
                  <a:lnTo>
                    <a:pt x="1963" y="403"/>
                  </a:lnTo>
                  <a:lnTo>
                    <a:pt x="1963" y="405"/>
                  </a:lnTo>
                  <a:lnTo>
                    <a:pt x="1961" y="408"/>
                  </a:lnTo>
                  <a:lnTo>
                    <a:pt x="1961" y="409"/>
                  </a:lnTo>
                  <a:lnTo>
                    <a:pt x="1960" y="412"/>
                  </a:lnTo>
                  <a:lnTo>
                    <a:pt x="1960" y="416"/>
                  </a:lnTo>
                  <a:lnTo>
                    <a:pt x="1963" y="417"/>
                  </a:lnTo>
                  <a:lnTo>
                    <a:pt x="1963" y="417"/>
                  </a:lnTo>
                  <a:lnTo>
                    <a:pt x="1963" y="419"/>
                  </a:lnTo>
                  <a:lnTo>
                    <a:pt x="1961" y="419"/>
                  </a:lnTo>
                  <a:lnTo>
                    <a:pt x="1961" y="420"/>
                  </a:lnTo>
                  <a:lnTo>
                    <a:pt x="1961" y="420"/>
                  </a:lnTo>
                  <a:lnTo>
                    <a:pt x="1960" y="420"/>
                  </a:lnTo>
                  <a:lnTo>
                    <a:pt x="1958" y="420"/>
                  </a:lnTo>
                  <a:lnTo>
                    <a:pt x="1958" y="417"/>
                  </a:lnTo>
                  <a:lnTo>
                    <a:pt x="1957" y="417"/>
                  </a:lnTo>
                  <a:lnTo>
                    <a:pt x="1957" y="417"/>
                  </a:lnTo>
                  <a:lnTo>
                    <a:pt x="1955" y="419"/>
                  </a:lnTo>
                  <a:lnTo>
                    <a:pt x="1955" y="419"/>
                  </a:lnTo>
                  <a:lnTo>
                    <a:pt x="1954" y="417"/>
                  </a:lnTo>
                  <a:lnTo>
                    <a:pt x="1952" y="419"/>
                  </a:lnTo>
                  <a:lnTo>
                    <a:pt x="1949" y="420"/>
                  </a:lnTo>
                  <a:lnTo>
                    <a:pt x="1931" y="433"/>
                  </a:lnTo>
                  <a:lnTo>
                    <a:pt x="1930" y="435"/>
                  </a:lnTo>
                  <a:lnTo>
                    <a:pt x="1928" y="438"/>
                  </a:lnTo>
                  <a:lnTo>
                    <a:pt x="1924" y="438"/>
                  </a:lnTo>
                  <a:lnTo>
                    <a:pt x="1922" y="439"/>
                  </a:lnTo>
                  <a:lnTo>
                    <a:pt x="1920" y="439"/>
                  </a:lnTo>
                  <a:lnTo>
                    <a:pt x="1919" y="441"/>
                  </a:lnTo>
                  <a:lnTo>
                    <a:pt x="1919" y="439"/>
                  </a:lnTo>
                  <a:lnTo>
                    <a:pt x="1919" y="439"/>
                  </a:lnTo>
                  <a:lnTo>
                    <a:pt x="1920" y="436"/>
                  </a:lnTo>
                  <a:lnTo>
                    <a:pt x="1922" y="433"/>
                  </a:lnTo>
                  <a:lnTo>
                    <a:pt x="1920" y="431"/>
                  </a:lnTo>
                  <a:lnTo>
                    <a:pt x="1919" y="431"/>
                  </a:lnTo>
                  <a:lnTo>
                    <a:pt x="1917" y="433"/>
                  </a:lnTo>
                  <a:lnTo>
                    <a:pt x="1916" y="435"/>
                  </a:lnTo>
                  <a:lnTo>
                    <a:pt x="1914" y="433"/>
                  </a:lnTo>
                  <a:lnTo>
                    <a:pt x="1914" y="433"/>
                  </a:lnTo>
                  <a:lnTo>
                    <a:pt x="1916" y="430"/>
                  </a:lnTo>
                  <a:lnTo>
                    <a:pt x="1916" y="428"/>
                  </a:lnTo>
                  <a:lnTo>
                    <a:pt x="1916" y="427"/>
                  </a:lnTo>
                  <a:lnTo>
                    <a:pt x="1916" y="425"/>
                  </a:lnTo>
                  <a:lnTo>
                    <a:pt x="1919" y="420"/>
                  </a:lnTo>
                  <a:lnTo>
                    <a:pt x="1920" y="419"/>
                  </a:lnTo>
                  <a:lnTo>
                    <a:pt x="1922" y="416"/>
                  </a:lnTo>
                  <a:lnTo>
                    <a:pt x="1922" y="414"/>
                  </a:lnTo>
                  <a:lnTo>
                    <a:pt x="1920" y="412"/>
                  </a:lnTo>
                  <a:lnTo>
                    <a:pt x="1920" y="412"/>
                  </a:lnTo>
                  <a:lnTo>
                    <a:pt x="1919" y="412"/>
                  </a:lnTo>
                  <a:lnTo>
                    <a:pt x="1913" y="416"/>
                  </a:lnTo>
                  <a:lnTo>
                    <a:pt x="1911" y="417"/>
                  </a:lnTo>
                  <a:lnTo>
                    <a:pt x="1909" y="416"/>
                  </a:lnTo>
                  <a:lnTo>
                    <a:pt x="1908" y="416"/>
                  </a:lnTo>
                  <a:lnTo>
                    <a:pt x="1906" y="412"/>
                  </a:lnTo>
                  <a:lnTo>
                    <a:pt x="1905" y="412"/>
                  </a:lnTo>
                  <a:lnTo>
                    <a:pt x="1903" y="412"/>
                  </a:lnTo>
                  <a:lnTo>
                    <a:pt x="1900" y="414"/>
                  </a:lnTo>
                  <a:lnTo>
                    <a:pt x="1895" y="414"/>
                  </a:lnTo>
                  <a:lnTo>
                    <a:pt x="1892" y="414"/>
                  </a:lnTo>
                  <a:lnTo>
                    <a:pt x="1890" y="416"/>
                  </a:lnTo>
                  <a:lnTo>
                    <a:pt x="1889" y="416"/>
                  </a:lnTo>
                  <a:lnTo>
                    <a:pt x="1884" y="416"/>
                  </a:lnTo>
                  <a:lnTo>
                    <a:pt x="1879" y="416"/>
                  </a:lnTo>
                  <a:lnTo>
                    <a:pt x="1879" y="416"/>
                  </a:lnTo>
                  <a:lnTo>
                    <a:pt x="1875" y="417"/>
                  </a:lnTo>
                  <a:lnTo>
                    <a:pt x="1872" y="420"/>
                  </a:lnTo>
                  <a:lnTo>
                    <a:pt x="1870" y="420"/>
                  </a:lnTo>
                  <a:lnTo>
                    <a:pt x="1868" y="422"/>
                  </a:lnTo>
                  <a:lnTo>
                    <a:pt x="1868" y="427"/>
                  </a:lnTo>
                  <a:lnTo>
                    <a:pt x="1865" y="428"/>
                  </a:lnTo>
                  <a:lnTo>
                    <a:pt x="1864" y="430"/>
                  </a:lnTo>
                  <a:lnTo>
                    <a:pt x="1859" y="433"/>
                  </a:lnTo>
                  <a:lnTo>
                    <a:pt x="1857" y="438"/>
                  </a:lnTo>
                  <a:lnTo>
                    <a:pt x="1854" y="439"/>
                  </a:lnTo>
                  <a:lnTo>
                    <a:pt x="1851" y="442"/>
                  </a:lnTo>
                  <a:lnTo>
                    <a:pt x="1845" y="447"/>
                  </a:lnTo>
                  <a:lnTo>
                    <a:pt x="1838" y="452"/>
                  </a:lnTo>
                  <a:lnTo>
                    <a:pt x="1837" y="457"/>
                  </a:lnTo>
                  <a:lnTo>
                    <a:pt x="1835" y="457"/>
                  </a:lnTo>
                  <a:lnTo>
                    <a:pt x="1834" y="458"/>
                  </a:lnTo>
                  <a:lnTo>
                    <a:pt x="1834" y="460"/>
                  </a:lnTo>
                  <a:lnTo>
                    <a:pt x="1834" y="461"/>
                  </a:lnTo>
                  <a:lnTo>
                    <a:pt x="1834" y="463"/>
                  </a:lnTo>
                  <a:lnTo>
                    <a:pt x="1832" y="464"/>
                  </a:lnTo>
                  <a:lnTo>
                    <a:pt x="1834" y="466"/>
                  </a:lnTo>
                  <a:lnTo>
                    <a:pt x="1834" y="466"/>
                  </a:lnTo>
                  <a:lnTo>
                    <a:pt x="1835" y="466"/>
                  </a:lnTo>
                  <a:lnTo>
                    <a:pt x="1838" y="464"/>
                  </a:lnTo>
                  <a:lnTo>
                    <a:pt x="1845" y="466"/>
                  </a:lnTo>
                  <a:lnTo>
                    <a:pt x="1846" y="468"/>
                  </a:lnTo>
                  <a:lnTo>
                    <a:pt x="1846" y="471"/>
                  </a:lnTo>
                  <a:lnTo>
                    <a:pt x="1846" y="472"/>
                  </a:lnTo>
                  <a:lnTo>
                    <a:pt x="1845" y="472"/>
                  </a:lnTo>
                  <a:lnTo>
                    <a:pt x="1842" y="472"/>
                  </a:lnTo>
                  <a:lnTo>
                    <a:pt x="1840" y="472"/>
                  </a:lnTo>
                  <a:lnTo>
                    <a:pt x="1837" y="471"/>
                  </a:lnTo>
                  <a:lnTo>
                    <a:pt x="1835" y="472"/>
                  </a:lnTo>
                  <a:lnTo>
                    <a:pt x="1834" y="474"/>
                  </a:lnTo>
                  <a:lnTo>
                    <a:pt x="1831" y="474"/>
                  </a:lnTo>
                  <a:lnTo>
                    <a:pt x="1829" y="474"/>
                  </a:lnTo>
                  <a:lnTo>
                    <a:pt x="1826" y="471"/>
                  </a:lnTo>
                  <a:lnTo>
                    <a:pt x="1821" y="471"/>
                  </a:lnTo>
                  <a:lnTo>
                    <a:pt x="1820" y="474"/>
                  </a:lnTo>
                  <a:lnTo>
                    <a:pt x="1818" y="474"/>
                  </a:lnTo>
                  <a:lnTo>
                    <a:pt x="1816" y="474"/>
                  </a:lnTo>
                  <a:lnTo>
                    <a:pt x="1813" y="477"/>
                  </a:lnTo>
                  <a:lnTo>
                    <a:pt x="1813" y="477"/>
                  </a:lnTo>
                  <a:lnTo>
                    <a:pt x="1810" y="477"/>
                  </a:lnTo>
                  <a:lnTo>
                    <a:pt x="1807" y="475"/>
                  </a:lnTo>
                  <a:lnTo>
                    <a:pt x="1805" y="475"/>
                  </a:lnTo>
                  <a:lnTo>
                    <a:pt x="1804" y="475"/>
                  </a:lnTo>
                  <a:lnTo>
                    <a:pt x="1802" y="479"/>
                  </a:lnTo>
                  <a:lnTo>
                    <a:pt x="1797" y="479"/>
                  </a:lnTo>
                  <a:lnTo>
                    <a:pt x="1791" y="479"/>
                  </a:lnTo>
                  <a:lnTo>
                    <a:pt x="1788" y="474"/>
                  </a:lnTo>
                  <a:lnTo>
                    <a:pt x="1794" y="472"/>
                  </a:lnTo>
                  <a:lnTo>
                    <a:pt x="1797" y="472"/>
                  </a:lnTo>
                  <a:lnTo>
                    <a:pt x="1801" y="472"/>
                  </a:lnTo>
                  <a:lnTo>
                    <a:pt x="1805" y="471"/>
                  </a:lnTo>
                  <a:lnTo>
                    <a:pt x="1804" y="471"/>
                  </a:lnTo>
                  <a:lnTo>
                    <a:pt x="1802" y="469"/>
                  </a:lnTo>
                  <a:lnTo>
                    <a:pt x="1801" y="469"/>
                  </a:lnTo>
                  <a:lnTo>
                    <a:pt x="1797" y="469"/>
                  </a:lnTo>
                  <a:lnTo>
                    <a:pt x="1794" y="464"/>
                  </a:lnTo>
                  <a:lnTo>
                    <a:pt x="1791" y="464"/>
                  </a:lnTo>
                  <a:lnTo>
                    <a:pt x="1790" y="463"/>
                  </a:lnTo>
                  <a:lnTo>
                    <a:pt x="1786" y="463"/>
                  </a:lnTo>
                  <a:lnTo>
                    <a:pt x="1786" y="464"/>
                  </a:lnTo>
                  <a:lnTo>
                    <a:pt x="1785" y="464"/>
                  </a:lnTo>
                  <a:lnTo>
                    <a:pt x="1785" y="466"/>
                  </a:lnTo>
                  <a:lnTo>
                    <a:pt x="1783" y="466"/>
                  </a:lnTo>
                  <a:lnTo>
                    <a:pt x="1783" y="466"/>
                  </a:lnTo>
                  <a:lnTo>
                    <a:pt x="1782" y="464"/>
                  </a:lnTo>
                  <a:lnTo>
                    <a:pt x="1779" y="466"/>
                  </a:lnTo>
                  <a:lnTo>
                    <a:pt x="1780" y="464"/>
                  </a:lnTo>
                  <a:lnTo>
                    <a:pt x="1782" y="464"/>
                  </a:lnTo>
                  <a:lnTo>
                    <a:pt x="1779" y="463"/>
                  </a:lnTo>
                  <a:lnTo>
                    <a:pt x="1777" y="463"/>
                  </a:lnTo>
                  <a:lnTo>
                    <a:pt x="1775" y="461"/>
                  </a:lnTo>
                  <a:lnTo>
                    <a:pt x="1767" y="460"/>
                  </a:lnTo>
                  <a:lnTo>
                    <a:pt x="1764" y="460"/>
                  </a:lnTo>
                  <a:lnTo>
                    <a:pt x="1761" y="460"/>
                  </a:lnTo>
                  <a:lnTo>
                    <a:pt x="1758" y="463"/>
                  </a:lnTo>
                  <a:lnTo>
                    <a:pt x="1760" y="464"/>
                  </a:lnTo>
                  <a:lnTo>
                    <a:pt x="1760" y="464"/>
                  </a:lnTo>
                  <a:lnTo>
                    <a:pt x="1761" y="466"/>
                  </a:lnTo>
                  <a:lnTo>
                    <a:pt x="1760" y="466"/>
                  </a:lnTo>
                  <a:lnTo>
                    <a:pt x="1756" y="466"/>
                  </a:lnTo>
                  <a:lnTo>
                    <a:pt x="1755" y="464"/>
                  </a:lnTo>
                  <a:lnTo>
                    <a:pt x="1753" y="466"/>
                  </a:lnTo>
                  <a:lnTo>
                    <a:pt x="1753" y="468"/>
                  </a:lnTo>
                  <a:lnTo>
                    <a:pt x="1756" y="468"/>
                  </a:lnTo>
                  <a:lnTo>
                    <a:pt x="1756" y="468"/>
                  </a:lnTo>
                  <a:lnTo>
                    <a:pt x="1756" y="469"/>
                  </a:lnTo>
                  <a:lnTo>
                    <a:pt x="1753" y="471"/>
                  </a:lnTo>
                  <a:lnTo>
                    <a:pt x="1750" y="471"/>
                  </a:lnTo>
                  <a:lnTo>
                    <a:pt x="1747" y="468"/>
                  </a:lnTo>
                  <a:lnTo>
                    <a:pt x="1741" y="468"/>
                  </a:lnTo>
                  <a:lnTo>
                    <a:pt x="1739" y="469"/>
                  </a:lnTo>
                  <a:lnTo>
                    <a:pt x="1736" y="471"/>
                  </a:lnTo>
                  <a:lnTo>
                    <a:pt x="1730" y="468"/>
                  </a:lnTo>
                  <a:lnTo>
                    <a:pt x="1726" y="468"/>
                  </a:lnTo>
                  <a:lnTo>
                    <a:pt x="1722" y="466"/>
                  </a:lnTo>
                  <a:lnTo>
                    <a:pt x="1720" y="466"/>
                  </a:lnTo>
                  <a:lnTo>
                    <a:pt x="1719" y="471"/>
                  </a:lnTo>
                  <a:lnTo>
                    <a:pt x="1715" y="472"/>
                  </a:lnTo>
                  <a:lnTo>
                    <a:pt x="1714" y="472"/>
                  </a:lnTo>
                  <a:lnTo>
                    <a:pt x="1712" y="469"/>
                  </a:lnTo>
                  <a:lnTo>
                    <a:pt x="1711" y="468"/>
                  </a:lnTo>
                  <a:lnTo>
                    <a:pt x="1708" y="468"/>
                  </a:lnTo>
                  <a:lnTo>
                    <a:pt x="1692" y="468"/>
                  </a:lnTo>
                  <a:lnTo>
                    <a:pt x="1687" y="468"/>
                  </a:lnTo>
                  <a:lnTo>
                    <a:pt x="1684" y="468"/>
                  </a:lnTo>
                  <a:lnTo>
                    <a:pt x="1679" y="469"/>
                  </a:lnTo>
                  <a:lnTo>
                    <a:pt x="1674" y="468"/>
                  </a:lnTo>
                  <a:lnTo>
                    <a:pt x="1665" y="471"/>
                  </a:lnTo>
                  <a:lnTo>
                    <a:pt x="1662" y="472"/>
                  </a:lnTo>
                  <a:lnTo>
                    <a:pt x="1657" y="475"/>
                  </a:lnTo>
                  <a:lnTo>
                    <a:pt x="1652" y="482"/>
                  </a:lnTo>
                  <a:lnTo>
                    <a:pt x="1651" y="483"/>
                  </a:lnTo>
                  <a:lnTo>
                    <a:pt x="1648" y="486"/>
                  </a:lnTo>
                  <a:lnTo>
                    <a:pt x="1641" y="488"/>
                  </a:lnTo>
                  <a:lnTo>
                    <a:pt x="1640" y="491"/>
                  </a:lnTo>
                  <a:lnTo>
                    <a:pt x="1638" y="493"/>
                  </a:lnTo>
                  <a:lnTo>
                    <a:pt x="1635" y="499"/>
                  </a:lnTo>
                  <a:lnTo>
                    <a:pt x="1633" y="501"/>
                  </a:lnTo>
                  <a:lnTo>
                    <a:pt x="1627" y="504"/>
                  </a:lnTo>
                  <a:lnTo>
                    <a:pt x="1626" y="507"/>
                  </a:lnTo>
                  <a:lnTo>
                    <a:pt x="1624" y="507"/>
                  </a:lnTo>
                  <a:lnTo>
                    <a:pt x="1622" y="509"/>
                  </a:lnTo>
                  <a:lnTo>
                    <a:pt x="1621" y="510"/>
                  </a:lnTo>
                  <a:lnTo>
                    <a:pt x="1619" y="512"/>
                  </a:lnTo>
                  <a:lnTo>
                    <a:pt x="1616" y="512"/>
                  </a:lnTo>
                  <a:lnTo>
                    <a:pt x="1613" y="516"/>
                  </a:lnTo>
                  <a:lnTo>
                    <a:pt x="1608" y="518"/>
                  </a:lnTo>
                  <a:lnTo>
                    <a:pt x="1602" y="526"/>
                  </a:lnTo>
                  <a:lnTo>
                    <a:pt x="1602" y="526"/>
                  </a:lnTo>
                  <a:lnTo>
                    <a:pt x="1600" y="527"/>
                  </a:lnTo>
                  <a:lnTo>
                    <a:pt x="1600" y="529"/>
                  </a:lnTo>
                  <a:lnTo>
                    <a:pt x="1594" y="535"/>
                  </a:lnTo>
                  <a:lnTo>
                    <a:pt x="1592" y="535"/>
                  </a:lnTo>
                  <a:lnTo>
                    <a:pt x="1589" y="538"/>
                  </a:lnTo>
                  <a:lnTo>
                    <a:pt x="1588" y="540"/>
                  </a:lnTo>
                  <a:lnTo>
                    <a:pt x="1585" y="543"/>
                  </a:lnTo>
                  <a:lnTo>
                    <a:pt x="1581" y="545"/>
                  </a:lnTo>
                  <a:lnTo>
                    <a:pt x="1577" y="546"/>
                  </a:lnTo>
                  <a:lnTo>
                    <a:pt x="1575" y="548"/>
                  </a:lnTo>
                  <a:lnTo>
                    <a:pt x="1572" y="551"/>
                  </a:lnTo>
                  <a:lnTo>
                    <a:pt x="1566" y="556"/>
                  </a:lnTo>
                  <a:lnTo>
                    <a:pt x="1563" y="556"/>
                  </a:lnTo>
                  <a:lnTo>
                    <a:pt x="1559" y="559"/>
                  </a:lnTo>
                  <a:lnTo>
                    <a:pt x="1559" y="561"/>
                  </a:lnTo>
                  <a:lnTo>
                    <a:pt x="1558" y="562"/>
                  </a:lnTo>
                  <a:lnTo>
                    <a:pt x="1559" y="564"/>
                  </a:lnTo>
                  <a:lnTo>
                    <a:pt x="1559" y="564"/>
                  </a:lnTo>
                  <a:lnTo>
                    <a:pt x="1561" y="565"/>
                  </a:lnTo>
                  <a:lnTo>
                    <a:pt x="1567" y="567"/>
                  </a:lnTo>
                  <a:lnTo>
                    <a:pt x="1574" y="567"/>
                  </a:lnTo>
                  <a:lnTo>
                    <a:pt x="1578" y="567"/>
                  </a:lnTo>
                  <a:lnTo>
                    <a:pt x="1580" y="567"/>
                  </a:lnTo>
                  <a:lnTo>
                    <a:pt x="1581" y="567"/>
                  </a:lnTo>
                  <a:lnTo>
                    <a:pt x="1581" y="567"/>
                  </a:lnTo>
                  <a:lnTo>
                    <a:pt x="1581" y="570"/>
                  </a:lnTo>
                  <a:lnTo>
                    <a:pt x="1581" y="572"/>
                  </a:lnTo>
                  <a:lnTo>
                    <a:pt x="1580" y="578"/>
                  </a:lnTo>
                  <a:lnTo>
                    <a:pt x="1580" y="579"/>
                  </a:lnTo>
                  <a:lnTo>
                    <a:pt x="1580" y="583"/>
                  </a:lnTo>
                  <a:lnTo>
                    <a:pt x="1581" y="583"/>
                  </a:lnTo>
                  <a:lnTo>
                    <a:pt x="1583" y="581"/>
                  </a:lnTo>
                  <a:lnTo>
                    <a:pt x="1585" y="581"/>
                  </a:lnTo>
                  <a:lnTo>
                    <a:pt x="1586" y="583"/>
                  </a:lnTo>
                  <a:lnTo>
                    <a:pt x="1588" y="578"/>
                  </a:lnTo>
                  <a:lnTo>
                    <a:pt x="1586" y="578"/>
                  </a:lnTo>
                  <a:lnTo>
                    <a:pt x="1586" y="576"/>
                  </a:lnTo>
                  <a:lnTo>
                    <a:pt x="1586" y="575"/>
                  </a:lnTo>
                  <a:lnTo>
                    <a:pt x="1589" y="573"/>
                  </a:lnTo>
                  <a:lnTo>
                    <a:pt x="1592" y="573"/>
                  </a:lnTo>
                  <a:lnTo>
                    <a:pt x="1594" y="573"/>
                  </a:lnTo>
                  <a:lnTo>
                    <a:pt x="1591" y="575"/>
                  </a:lnTo>
                  <a:lnTo>
                    <a:pt x="1591" y="576"/>
                  </a:lnTo>
                  <a:lnTo>
                    <a:pt x="1589" y="576"/>
                  </a:lnTo>
                  <a:lnTo>
                    <a:pt x="1589" y="576"/>
                  </a:lnTo>
                  <a:lnTo>
                    <a:pt x="1591" y="578"/>
                  </a:lnTo>
                  <a:lnTo>
                    <a:pt x="1592" y="579"/>
                  </a:lnTo>
                  <a:lnTo>
                    <a:pt x="1596" y="579"/>
                  </a:lnTo>
                  <a:lnTo>
                    <a:pt x="1596" y="581"/>
                  </a:lnTo>
                  <a:lnTo>
                    <a:pt x="1594" y="581"/>
                  </a:lnTo>
                  <a:lnTo>
                    <a:pt x="1591" y="584"/>
                  </a:lnTo>
                  <a:lnTo>
                    <a:pt x="1589" y="586"/>
                  </a:lnTo>
                  <a:lnTo>
                    <a:pt x="1588" y="587"/>
                  </a:lnTo>
                  <a:lnTo>
                    <a:pt x="1588" y="587"/>
                  </a:lnTo>
                  <a:lnTo>
                    <a:pt x="1589" y="587"/>
                  </a:lnTo>
                  <a:lnTo>
                    <a:pt x="1596" y="587"/>
                  </a:lnTo>
                  <a:lnTo>
                    <a:pt x="1597" y="586"/>
                  </a:lnTo>
                  <a:lnTo>
                    <a:pt x="1602" y="584"/>
                  </a:lnTo>
                  <a:lnTo>
                    <a:pt x="1604" y="581"/>
                  </a:lnTo>
                  <a:lnTo>
                    <a:pt x="1605" y="579"/>
                  </a:lnTo>
                  <a:lnTo>
                    <a:pt x="1607" y="579"/>
                  </a:lnTo>
                  <a:lnTo>
                    <a:pt x="1607" y="579"/>
                  </a:lnTo>
                  <a:lnTo>
                    <a:pt x="1607" y="583"/>
                  </a:lnTo>
                  <a:lnTo>
                    <a:pt x="1605" y="584"/>
                  </a:lnTo>
                  <a:lnTo>
                    <a:pt x="1604" y="587"/>
                  </a:lnTo>
                  <a:lnTo>
                    <a:pt x="1602" y="587"/>
                  </a:lnTo>
                  <a:lnTo>
                    <a:pt x="1604" y="587"/>
                  </a:lnTo>
                  <a:lnTo>
                    <a:pt x="1605" y="587"/>
                  </a:lnTo>
                  <a:lnTo>
                    <a:pt x="1607" y="587"/>
                  </a:lnTo>
                  <a:lnTo>
                    <a:pt x="1608" y="584"/>
                  </a:lnTo>
                  <a:lnTo>
                    <a:pt x="1608" y="581"/>
                  </a:lnTo>
                  <a:lnTo>
                    <a:pt x="1610" y="578"/>
                  </a:lnTo>
                  <a:lnTo>
                    <a:pt x="1608" y="576"/>
                  </a:lnTo>
                  <a:lnTo>
                    <a:pt x="1608" y="575"/>
                  </a:lnTo>
                  <a:lnTo>
                    <a:pt x="1608" y="573"/>
                  </a:lnTo>
                  <a:lnTo>
                    <a:pt x="1608" y="572"/>
                  </a:lnTo>
                  <a:lnTo>
                    <a:pt x="1615" y="575"/>
                  </a:lnTo>
                  <a:lnTo>
                    <a:pt x="1618" y="575"/>
                  </a:lnTo>
                  <a:lnTo>
                    <a:pt x="1624" y="573"/>
                  </a:lnTo>
                  <a:lnTo>
                    <a:pt x="1624" y="573"/>
                  </a:lnTo>
                  <a:lnTo>
                    <a:pt x="1626" y="575"/>
                  </a:lnTo>
                  <a:lnTo>
                    <a:pt x="1630" y="578"/>
                  </a:lnTo>
                  <a:lnTo>
                    <a:pt x="1630" y="578"/>
                  </a:lnTo>
                  <a:lnTo>
                    <a:pt x="1632" y="583"/>
                  </a:lnTo>
                  <a:lnTo>
                    <a:pt x="1638" y="586"/>
                  </a:lnTo>
                  <a:lnTo>
                    <a:pt x="1641" y="589"/>
                  </a:lnTo>
                  <a:lnTo>
                    <a:pt x="1643" y="589"/>
                  </a:lnTo>
                  <a:lnTo>
                    <a:pt x="1644" y="592"/>
                  </a:lnTo>
                  <a:lnTo>
                    <a:pt x="1648" y="592"/>
                  </a:lnTo>
                  <a:lnTo>
                    <a:pt x="1648" y="595"/>
                  </a:lnTo>
                  <a:lnTo>
                    <a:pt x="1646" y="597"/>
                  </a:lnTo>
                  <a:lnTo>
                    <a:pt x="1644" y="598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0" y="597"/>
                  </a:lnTo>
                  <a:lnTo>
                    <a:pt x="1643" y="600"/>
                  </a:lnTo>
                  <a:lnTo>
                    <a:pt x="1646" y="602"/>
                  </a:lnTo>
                  <a:lnTo>
                    <a:pt x="1646" y="605"/>
                  </a:lnTo>
                  <a:lnTo>
                    <a:pt x="1646" y="606"/>
                  </a:lnTo>
                  <a:lnTo>
                    <a:pt x="1644" y="609"/>
                  </a:lnTo>
                  <a:lnTo>
                    <a:pt x="1644" y="611"/>
                  </a:lnTo>
                  <a:lnTo>
                    <a:pt x="1646" y="613"/>
                  </a:lnTo>
                  <a:lnTo>
                    <a:pt x="1648" y="613"/>
                  </a:lnTo>
                  <a:lnTo>
                    <a:pt x="1649" y="614"/>
                  </a:lnTo>
                  <a:lnTo>
                    <a:pt x="1648" y="617"/>
                  </a:lnTo>
                  <a:lnTo>
                    <a:pt x="1648" y="619"/>
                  </a:lnTo>
                  <a:lnTo>
                    <a:pt x="1646" y="620"/>
                  </a:lnTo>
                  <a:lnTo>
                    <a:pt x="1644" y="624"/>
                  </a:lnTo>
                  <a:lnTo>
                    <a:pt x="1641" y="625"/>
                  </a:lnTo>
                  <a:lnTo>
                    <a:pt x="1640" y="628"/>
                  </a:lnTo>
                  <a:lnTo>
                    <a:pt x="1638" y="633"/>
                  </a:lnTo>
                  <a:lnTo>
                    <a:pt x="1637" y="636"/>
                  </a:lnTo>
                  <a:lnTo>
                    <a:pt x="1637" y="638"/>
                  </a:lnTo>
                  <a:lnTo>
                    <a:pt x="1635" y="641"/>
                  </a:lnTo>
                  <a:lnTo>
                    <a:pt x="1635" y="646"/>
                  </a:lnTo>
                  <a:lnTo>
                    <a:pt x="1635" y="653"/>
                  </a:lnTo>
                  <a:lnTo>
                    <a:pt x="1635" y="653"/>
                  </a:lnTo>
                  <a:lnTo>
                    <a:pt x="1637" y="653"/>
                  </a:lnTo>
                  <a:lnTo>
                    <a:pt x="1637" y="655"/>
                  </a:lnTo>
                  <a:lnTo>
                    <a:pt x="1637" y="655"/>
                  </a:lnTo>
                  <a:lnTo>
                    <a:pt x="1635" y="657"/>
                  </a:lnTo>
                  <a:lnTo>
                    <a:pt x="1635" y="658"/>
                  </a:lnTo>
                  <a:lnTo>
                    <a:pt x="1635" y="660"/>
                  </a:lnTo>
                  <a:lnTo>
                    <a:pt x="1635" y="663"/>
                  </a:lnTo>
                  <a:lnTo>
                    <a:pt x="1633" y="668"/>
                  </a:lnTo>
                  <a:lnTo>
                    <a:pt x="1633" y="669"/>
                  </a:lnTo>
                  <a:lnTo>
                    <a:pt x="1633" y="671"/>
                  </a:lnTo>
                  <a:lnTo>
                    <a:pt x="1632" y="671"/>
                  </a:lnTo>
                  <a:lnTo>
                    <a:pt x="1632" y="672"/>
                  </a:lnTo>
                  <a:lnTo>
                    <a:pt x="1632" y="674"/>
                  </a:lnTo>
                  <a:lnTo>
                    <a:pt x="1632" y="674"/>
                  </a:lnTo>
                  <a:lnTo>
                    <a:pt x="1633" y="676"/>
                  </a:lnTo>
                  <a:lnTo>
                    <a:pt x="1630" y="679"/>
                  </a:lnTo>
                  <a:lnTo>
                    <a:pt x="1630" y="683"/>
                  </a:lnTo>
                  <a:lnTo>
                    <a:pt x="1629" y="685"/>
                  </a:lnTo>
                  <a:lnTo>
                    <a:pt x="1627" y="687"/>
                  </a:lnTo>
                  <a:lnTo>
                    <a:pt x="1624" y="690"/>
                  </a:lnTo>
                  <a:lnTo>
                    <a:pt x="1622" y="691"/>
                  </a:lnTo>
                  <a:lnTo>
                    <a:pt x="1621" y="693"/>
                  </a:lnTo>
                  <a:lnTo>
                    <a:pt x="1619" y="694"/>
                  </a:lnTo>
                  <a:lnTo>
                    <a:pt x="1616" y="699"/>
                  </a:lnTo>
                  <a:lnTo>
                    <a:pt x="1613" y="704"/>
                  </a:lnTo>
                  <a:lnTo>
                    <a:pt x="1607" y="710"/>
                  </a:lnTo>
                  <a:lnTo>
                    <a:pt x="1607" y="712"/>
                  </a:lnTo>
                  <a:lnTo>
                    <a:pt x="1607" y="713"/>
                  </a:lnTo>
                  <a:lnTo>
                    <a:pt x="1605" y="717"/>
                  </a:lnTo>
                  <a:lnTo>
                    <a:pt x="1604" y="720"/>
                  </a:lnTo>
                  <a:lnTo>
                    <a:pt x="1602" y="721"/>
                  </a:lnTo>
                  <a:lnTo>
                    <a:pt x="1600" y="724"/>
                  </a:lnTo>
                  <a:lnTo>
                    <a:pt x="1596" y="731"/>
                  </a:lnTo>
                  <a:lnTo>
                    <a:pt x="1594" y="732"/>
                  </a:lnTo>
                  <a:lnTo>
                    <a:pt x="1591" y="735"/>
                  </a:lnTo>
                  <a:lnTo>
                    <a:pt x="1586" y="740"/>
                  </a:lnTo>
                  <a:lnTo>
                    <a:pt x="1581" y="745"/>
                  </a:lnTo>
                  <a:lnTo>
                    <a:pt x="1580" y="746"/>
                  </a:lnTo>
                  <a:lnTo>
                    <a:pt x="1578" y="748"/>
                  </a:lnTo>
                  <a:lnTo>
                    <a:pt x="1577" y="751"/>
                  </a:lnTo>
                  <a:lnTo>
                    <a:pt x="1574" y="753"/>
                  </a:lnTo>
                  <a:lnTo>
                    <a:pt x="1574" y="754"/>
                  </a:lnTo>
                  <a:lnTo>
                    <a:pt x="1572" y="756"/>
                  </a:lnTo>
                  <a:lnTo>
                    <a:pt x="1569" y="757"/>
                  </a:lnTo>
                  <a:lnTo>
                    <a:pt x="1567" y="759"/>
                  </a:lnTo>
                  <a:lnTo>
                    <a:pt x="1563" y="765"/>
                  </a:lnTo>
                  <a:lnTo>
                    <a:pt x="1563" y="767"/>
                  </a:lnTo>
                  <a:lnTo>
                    <a:pt x="1563" y="769"/>
                  </a:lnTo>
                  <a:lnTo>
                    <a:pt x="1559" y="770"/>
                  </a:lnTo>
                  <a:lnTo>
                    <a:pt x="1558" y="773"/>
                  </a:lnTo>
                  <a:lnTo>
                    <a:pt x="1555" y="775"/>
                  </a:lnTo>
                  <a:lnTo>
                    <a:pt x="1551" y="778"/>
                  </a:lnTo>
                  <a:lnTo>
                    <a:pt x="1544" y="781"/>
                  </a:lnTo>
                  <a:lnTo>
                    <a:pt x="1540" y="783"/>
                  </a:lnTo>
                  <a:lnTo>
                    <a:pt x="1537" y="786"/>
                  </a:lnTo>
                  <a:lnTo>
                    <a:pt x="1534" y="786"/>
                  </a:lnTo>
                  <a:lnTo>
                    <a:pt x="1531" y="787"/>
                  </a:lnTo>
                  <a:lnTo>
                    <a:pt x="1529" y="787"/>
                  </a:lnTo>
                  <a:lnTo>
                    <a:pt x="1528" y="787"/>
                  </a:lnTo>
                  <a:lnTo>
                    <a:pt x="1526" y="786"/>
                  </a:lnTo>
                  <a:lnTo>
                    <a:pt x="1525" y="786"/>
                  </a:lnTo>
                  <a:lnTo>
                    <a:pt x="1525" y="786"/>
                  </a:lnTo>
                  <a:lnTo>
                    <a:pt x="1522" y="784"/>
                  </a:lnTo>
                  <a:lnTo>
                    <a:pt x="1520" y="784"/>
                  </a:lnTo>
                  <a:lnTo>
                    <a:pt x="1518" y="784"/>
                  </a:lnTo>
                  <a:lnTo>
                    <a:pt x="1517" y="784"/>
                  </a:lnTo>
                  <a:lnTo>
                    <a:pt x="1517" y="778"/>
                  </a:lnTo>
                  <a:lnTo>
                    <a:pt x="1517" y="776"/>
                  </a:lnTo>
                  <a:lnTo>
                    <a:pt x="1515" y="778"/>
                  </a:lnTo>
                  <a:lnTo>
                    <a:pt x="1512" y="781"/>
                  </a:lnTo>
                  <a:lnTo>
                    <a:pt x="1510" y="781"/>
                  </a:lnTo>
                  <a:lnTo>
                    <a:pt x="1510" y="781"/>
                  </a:lnTo>
                  <a:lnTo>
                    <a:pt x="1510" y="780"/>
                  </a:lnTo>
                  <a:lnTo>
                    <a:pt x="1512" y="778"/>
                  </a:lnTo>
                  <a:lnTo>
                    <a:pt x="1512" y="778"/>
                  </a:lnTo>
                  <a:lnTo>
                    <a:pt x="1510" y="778"/>
                  </a:lnTo>
                  <a:lnTo>
                    <a:pt x="1509" y="778"/>
                  </a:lnTo>
                  <a:lnTo>
                    <a:pt x="1507" y="780"/>
                  </a:lnTo>
                  <a:lnTo>
                    <a:pt x="1504" y="783"/>
                  </a:lnTo>
                  <a:lnTo>
                    <a:pt x="1503" y="786"/>
                  </a:lnTo>
                  <a:lnTo>
                    <a:pt x="1501" y="786"/>
                  </a:lnTo>
                  <a:lnTo>
                    <a:pt x="1501" y="787"/>
                  </a:lnTo>
                  <a:lnTo>
                    <a:pt x="1499" y="789"/>
                  </a:lnTo>
                  <a:lnTo>
                    <a:pt x="1498" y="789"/>
                  </a:lnTo>
                  <a:lnTo>
                    <a:pt x="1496" y="789"/>
                  </a:lnTo>
                  <a:lnTo>
                    <a:pt x="1495" y="789"/>
                  </a:lnTo>
                  <a:lnTo>
                    <a:pt x="1493" y="789"/>
                  </a:lnTo>
                  <a:lnTo>
                    <a:pt x="1495" y="791"/>
                  </a:lnTo>
                  <a:lnTo>
                    <a:pt x="1493" y="794"/>
                  </a:lnTo>
                  <a:lnTo>
                    <a:pt x="1493" y="795"/>
                  </a:lnTo>
                  <a:lnTo>
                    <a:pt x="1493" y="794"/>
                  </a:lnTo>
                  <a:lnTo>
                    <a:pt x="1493" y="794"/>
                  </a:lnTo>
                  <a:lnTo>
                    <a:pt x="1492" y="792"/>
                  </a:lnTo>
                  <a:lnTo>
                    <a:pt x="1492" y="792"/>
                  </a:lnTo>
                  <a:lnTo>
                    <a:pt x="1490" y="791"/>
                  </a:lnTo>
                  <a:lnTo>
                    <a:pt x="1492" y="791"/>
                  </a:lnTo>
                  <a:lnTo>
                    <a:pt x="1492" y="789"/>
                  </a:lnTo>
                  <a:lnTo>
                    <a:pt x="1490" y="789"/>
                  </a:lnTo>
                  <a:lnTo>
                    <a:pt x="1490" y="787"/>
                  </a:lnTo>
                  <a:lnTo>
                    <a:pt x="1488" y="787"/>
                  </a:lnTo>
                  <a:lnTo>
                    <a:pt x="1488" y="787"/>
                  </a:lnTo>
                  <a:lnTo>
                    <a:pt x="1490" y="787"/>
                  </a:lnTo>
                  <a:lnTo>
                    <a:pt x="1490" y="786"/>
                  </a:lnTo>
                  <a:lnTo>
                    <a:pt x="1492" y="786"/>
                  </a:lnTo>
                  <a:lnTo>
                    <a:pt x="1493" y="786"/>
                  </a:lnTo>
                  <a:lnTo>
                    <a:pt x="1495" y="784"/>
                  </a:lnTo>
                  <a:lnTo>
                    <a:pt x="1496" y="784"/>
                  </a:lnTo>
                  <a:lnTo>
                    <a:pt x="1496" y="786"/>
                  </a:lnTo>
                  <a:lnTo>
                    <a:pt x="1498" y="784"/>
                  </a:lnTo>
                  <a:lnTo>
                    <a:pt x="1498" y="784"/>
                  </a:lnTo>
                  <a:lnTo>
                    <a:pt x="1499" y="783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1"/>
                  </a:lnTo>
                  <a:lnTo>
                    <a:pt x="1499" y="780"/>
                  </a:lnTo>
                  <a:lnTo>
                    <a:pt x="1501" y="778"/>
                  </a:lnTo>
                  <a:lnTo>
                    <a:pt x="1501" y="776"/>
                  </a:lnTo>
                  <a:lnTo>
                    <a:pt x="1501" y="776"/>
                  </a:lnTo>
                  <a:lnTo>
                    <a:pt x="1501" y="775"/>
                  </a:lnTo>
                  <a:lnTo>
                    <a:pt x="1501" y="775"/>
                  </a:lnTo>
                  <a:lnTo>
                    <a:pt x="1501" y="773"/>
                  </a:lnTo>
                  <a:lnTo>
                    <a:pt x="1499" y="773"/>
                  </a:lnTo>
                  <a:lnTo>
                    <a:pt x="1499" y="773"/>
                  </a:lnTo>
                  <a:lnTo>
                    <a:pt x="1499" y="772"/>
                  </a:lnTo>
                  <a:lnTo>
                    <a:pt x="1499" y="770"/>
                  </a:lnTo>
                  <a:lnTo>
                    <a:pt x="1501" y="765"/>
                  </a:lnTo>
                  <a:lnTo>
                    <a:pt x="1501" y="764"/>
                  </a:lnTo>
                  <a:lnTo>
                    <a:pt x="1499" y="757"/>
                  </a:lnTo>
                  <a:lnTo>
                    <a:pt x="1499" y="754"/>
                  </a:lnTo>
                  <a:lnTo>
                    <a:pt x="1498" y="753"/>
                  </a:lnTo>
                  <a:lnTo>
                    <a:pt x="1498" y="751"/>
                  </a:lnTo>
                  <a:lnTo>
                    <a:pt x="1496" y="751"/>
                  </a:lnTo>
                  <a:lnTo>
                    <a:pt x="1498" y="750"/>
                  </a:lnTo>
                  <a:lnTo>
                    <a:pt x="1498" y="750"/>
                  </a:lnTo>
                  <a:lnTo>
                    <a:pt x="1499" y="750"/>
                  </a:lnTo>
                  <a:lnTo>
                    <a:pt x="1501" y="748"/>
                  </a:lnTo>
                  <a:lnTo>
                    <a:pt x="1501" y="748"/>
                  </a:lnTo>
                  <a:lnTo>
                    <a:pt x="1504" y="748"/>
                  </a:lnTo>
                  <a:lnTo>
                    <a:pt x="1504" y="746"/>
                  </a:lnTo>
                  <a:lnTo>
                    <a:pt x="1506" y="746"/>
                  </a:lnTo>
                  <a:lnTo>
                    <a:pt x="1506" y="745"/>
                  </a:lnTo>
                  <a:lnTo>
                    <a:pt x="1507" y="743"/>
                  </a:lnTo>
                  <a:lnTo>
                    <a:pt x="1509" y="743"/>
                  </a:lnTo>
                  <a:lnTo>
                    <a:pt x="1509" y="742"/>
                  </a:lnTo>
                  <a:lnTo>
                    <a:pt x="1510" y="742"/>
                  </a:lnTo>
                  <a:lnTo>
                    <a:pt x="1510" y="742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3"/>
                  </a:lnTo>
                  <a:lnTo>
                    <a:pt x="1512" y="745"/>
                  </a:lnTo>
                  <a:lnTo>
                    <a:pt x="1512" y="746"/>
                  </a:lnTo>
                  <a:lnTo>
                    <a:pt x="1514" y="748"/>
                  </a:lnTo>
                  <a:lnTo>
                    <a:pt x="1514" y="750"/>
                  </a:lnTo>
                  <a:lnTo>
                    <a:pt x="1514" y="751"/>
                  </a:lnTo>
                  <a:lnTo>
                    <a:pt x="1514" y="753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5" y="754"/>
                  </a:lnTo>
                  <a:lnTo>
                    <a:pt x="1517" y="756"/>
                  </a:lnTo>
                  <a:lnTo>
                    <a:pt x="1518" y="754"/>
                  </a:lnTo>
                  <a:lnTo>
                    <a:pt x="1522" y="753"/>
                  </a:lnTo>
                  <a:lnTo>
                    <a:pt x="1523" y="748"/>
                  </a:lnTo>
                  <a:lnTo>
                    <a:pt x="1523" y="746"/>
                  </a:lnTo>
                  <a:lnTo>
                    <a:pt x="1523" y="746"/>
                  </a:lnTo>
                  <a:lnTo>
                    <a:pt x="1525" y="746"/>
                  </a:lnTo>
                  <a:lnTo>
                    <a:pt x="1525" y="746"/>
                  </a:lnTo>
                  <a:lnTo>
                    <a:pt x="1526" y="746"/>
                  </a:lnTo>
                  <a:lnTo>
                    <a:pt x="1526" y="746"/>
                  </a:lnTo>
                  <a:lnTo>
                    <a:pt x="1528" y="745"/>
                  </a:lnTo>
                  <a:lnTo>
                    <a:pt x="1528" y="743"/>
                  </a:lnTo>
                  <a:lnTo>
                    <a:pt x="1528" y="742"/>
                  </a:lnTo>
                  <a:lnTo>
                    <a:pt x="1529" y="739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1" y="737"/>
                  </a:lnTo>
                  <a:lnTo>
                    <a:pt x="1533" y="737"/>
                  </a:lnTo>
                  <a:lnTo>
                    <a:pt x="1533" y="735"/>
                  </a:lnTo>
                  <a:lnTo>
                    <a:pt x="1533" y="735"/>
                  </a:lnTo>
                  <a:lnTo>
                    <a:pt x="1533" y="734"/>
                  </a:lnTo>
                  <a:lnTo>
                    <a:pt x="1534" y="732"/>
                  </a:lnTo>
                  <a:lnTo>
                    <a:pt x="1534" y="732"/>
                  </a:lnTo>
                  <a:lnTo>
                    <a:pt x="1534" y="731"/>
                  </a:lnTo>
                  <a:lnTo>
                    <a:pt x="1536" y="731"/>
                  </a:lnTo>
                  <a:lnTo>
                    <a:pt x="1536" y="731"/>
                  </a:lnTo>
                  <a:lnTo>
                    <a:pt x="1536" y="729"/>
                  </a:lnTo>
                  <a:lnTo>
                    <a:pt x="1537" y="728"/>
                  </a:lnTo>
                  <a:lnTo>
                    <a:pt x="1537" y="728"/>
                  </a:lnTo>
                  <a:lnTo>
                    <a:pt x="1537" y="726"/>
                  </a:lnTo>
                  <a:lnTo>
                    <a:pt x="1539" y="726"/>
                  </a:lnTo>
                  <a:lnTo>
                    <a:pt x="1539" y="724"/>
                  </a:lnTo>
                  <a:lnTo>
                    <a:pt x="1539" y="724"/>
                  </a:lnTo>
                  <a:lnTo>
                    <a:pt x="1539" y="723"/>
                  </a:lnTo>
                  <a:lnTo>
                    <a:pt x="1539" y="723"/>
                  </a:lnTo>
                  <a:lnTo>
                    <a:pt x="1539" y="721"/>
                  </a:lnTo>
                  <a:lnTo>
                    <a:pt x="1539" y="720"/>
                  </a:lnTo>
                  <a:lnTo>
                    <a:pt x="1540" y="718"/>
                  </a:lnTo>
                  <a:lnTo>
                    <a:pt x="1540" y="717"/>
                  </a:lnTo>
                  <a:lnTo>
                    <a:pt x="1542" y="713"/>
                  </a:lnTo>
                  <a:lnTo>
                    <a:pt x="1542" y="713"/>
                  </a:lnTo>
                  <a:lnTo>
                    <a:pt x="1542" y="712"/>
                  </a:lnTo>
                  <a:lnTo>
                    <a:pt x="1542" y="712"/>
                  </a:lnTo>
                  <a:lnTo>
                    <a:pt x="1544" y="710"/>
                  </a:lnTo>
                  <a:lnTo>
                    <a:pt x="1544" y="709"/>
                  </a:lnTo>
                  <a:lnTo>
                    <a:pt x="1544" y="707"/>
                  </a:lnTo>
                  <a:lnTo>
                    <a:pt x="1544" y="707"/>
                  </a:lnTo>
                  <a:lnTo>
                    <a:pt x="1544" y="705"/>
                  </a:lnTo>
                  <a:lnTo>
                    <a:pt x="1544" y="705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5" y="704"/>
                  </a:lnTo>
                  <a:lnTo>
                    <a:pt x="1547" y="704"/>
                  </a:lnTo>
                  <a:lnTo>
                    <a:pt x="1548" y="702"/>
                  </a:lnTo>
                  <a:lnTo>
                    <a:pt x="1548" y="702"/>
                  </a:lnTo>
                  <a:lnTo>
                    <a:pt x="1550" y="702"/>
                  </a:lnTo>
                  <a:lnTo>
                    <a:pt x="1551" y="699"/>
                  </a:lnTo>
                  <a:lnTo>
                    <a:pt x="1551" y="699"/>
                  </a:lnTo>
                  <a:lnTo>
                    <a:pt x="1551" y="698"/>
                  </a:lnTo>
                  <a:lnTo>
                    <a:pt x="1551" y="696"/>
                  </a:lnTo>
                  <a:lnTo>
                    <a:pt x="1550" y="696"/>
                  </a:lnTo>
                  <a:lnTo>
                    <a:pt x="1550" y="693"/>
                  </a:lnTo>
                  <a:lnTo>
                    <a:pt x="1548" y="693"/>
                  </a:lnTo>
                  <a:lnTo>
                    <a:pt x="1550" y="691"/>
                  </a:lnTo>
                  <a:lnTo>
                    <a:pt x="1550" y="691"/>
                  </a:lnTo>
                  <a:lnTo>
                    <a:pt x="1550" y="690"/>
                  </a:lnTo>
                  <a:lnTo>
                    <a:pt x="1550" y="690"/>
                  </a:lnTo>
                  <a:lnTo>
                    <a:pt x="1550" y="688"/>
                  </a:lnTo>
                  <a:lnTo>
                    <a:pt x="1548" y="687"/>
                  </a:lnTo>
                  <a:lnTo>
                    <a:pt x="1547" y="687"/>
                  </a:lnTo>
                  <a:lnTo>
                    <a:pt x="1545" y="687"/>
                  </a:lnTo>
                  <a:lnTo>
                    <a:pt x="1545" y="687"/>
                  </a:lnTo>
                  <a:lnTo>
                    <a:pt x="1544" y="687"/>
                  </a:lnTo>
                  <a:lnTo>
                    <a:pt x="1539" y="688"/>
                  </a:lnTo>
                  <a:lnTo>
                    <a:pt x="1536" y="690"/>
                  </a:lnTo>
                  <a:lnTo>
                    <a:pt x="1534" y="690"/>
                  </a:lnTo>
                  <a:lnTo>
                    <a:pt x="1533" y="691"/>
                  </a:lnTo>
                  <a:lnTo>
                    <a:pt x="1531" y="691"/>
                  </a:lnTo>
                  <a:lnTo>
                    <a:pt x="1528" y="691"/>
                  </a:lnTo>
                  <a:lnTo>
                    <a:pt x="1526" y="691"/>
                  </a:lnTo>
                  <a:lnTo>
                    <a:pt x="1525" y="693"/>
                  </a:lnTo>
                  <a:lnTo>
                    <a:pt x="1523" y="694"/>
                  </a:lnTo>
                  <a:lnTo>
                    <a:pt x="1522" y="694"/>
                  </a:lnTo>
                  <a:lnTo>
                    <a:pt x="1522" y="694"/>
                  </a:lnTo>
                  <a:lnTo>
                    <a:pt x="1520" y="698"/>
                  </a:lnTo>
                  <a:lnTo>
                    <a:pt x="1518" y="698"/>
                  </a:lnTo>
                  <a:lnTo>
                    <a:pt x="1517" y="698"/>
                  </a:lnTo>
                  <a:lnTo>
                    <a:pt x="1514" y="698"/>
                  </a:lnTo>
                  <a:lnTo>
                    <a:pt x="1509" y="699"/>
                  </a:lnTo>
                  <a:lnTo>
                    <a:pt x="1506" y="699"/>
                  </a:lnTo>
                  <a:lnTo>
                    <a:pt x="1504" y="698"/>
                  </a:lnTo>
                  <a:lnTo>
                    <a:pt x="1503" y="698"/>
                  </a:lnTo>
                  <a:lnTo>
                    <a:pt x="1499" y="699"/>
                  </a:lnTo>
                  <a:lnTo>
                    <a:pt x="1498" y="699"/>
                  </a:lnTo>
                  <a:lnTo>
                    <a:pt x="1496" y="698"/>
                  </a:lnTo>
                  <a:lnTo>
                    <a:pt x="1496" y="698"/>
                  </a:lnTo>
                  <a:lnTo>
                    <a:pt x="1496" y="696"/>
                  </a:lnTo>
                  <a:lnTo>
                    <a:pt x="1495" y="694"/>
                  </a:lnTo>
                  <a:lnTo>
                    <a:pt x="1493" y="693"/>
                  </a:lnTo>
                  <a:lnTo>
                    <a:pt x="1493" y="691"/>
                  </a:lnTo>
                  <a:lnTo>
                    <a:pt x="1495" y="688"/>
                  </a:lnTo>
                  <a:lnTo>
                    <a:pt x="1495" y="687"/>
                  </a:lnTo>
                  <a:lnTo>
                    <a:pt x="1495" y="685"/>
                  </a:lnTo>
                  <a:lnTo>
                    <a:pt x="1493" y="685"/>
                  </a:lnTo>
                  <a:lnTo>
                    <a:pt x="1493" y="683"/>
                  </a:lnTo>
                  <a:lnTo>
                    <a:pt x="1492" y="682"/>
                  </a:lnTo>
                  <a:lnTo>
                    <a:pt x="1492" y="682"/>
                  </a:lnTo>
                  <a:lnTo>
                    <a:pt x="1492" y="680"/>
                  </a:lnTo>
                  <a:lnTo>
                    <a:pt x="1492" y="679"/>
                  </a:lnTo>
                  <a:lnTo>
                    <a:pt x="1492" y="677"/>
                  </a:lnTo>
                  <a:lnTo>
                    <a:pt x="1488" y="677"/>
                  </a:lnTo>
                  <a:lnTo>
                    <a:pt x="1485" y="677"/>
                  </a:lnTo>
                  <a:lnTo>
                    <a:pt x="1484" y="676"/>
                  </a:lnTo>
                  <a:lnTo>
                    <a:pt x="1481" y="671"/>
                  </a:lnTo>
                  <a:lnTo>
                    <a:pt x="1479" y="669"/>
                  </a:lnTo>
                  <a:lnTo>
                    <a:pt x="1477" y="669"/>
                  </a:lnTo>
                  <a:lnTo>
                    <a:pt x="1476" y="668"/>
                  </a:lnTo>
                  <a:lnTo>
                    <a:pt x="1476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4" y="668"/>
                  </a:lnTo>
                  <a:lnTo>
                    <a:pt x="1473" y="668"/>
                  </a:lnTo>
                  <a:lnTo>
                    <a:pt x="1473" y="668"/>
                  </a:lnTo>
                  <a:lnTo>
                    <a:pt x="1471" y="668"/>
                  </a:lnTo>
                  <a:lnTo>
                    <a:pt x="1471" y="668"/>
                  </a:lnTo>
                  <a:lnTo>
                    <a:pt x="1469" y="668"/>
                  </a:lnTo>
                  <a:lnTo>
                    <a:pt x="1469" y="666"/>
                  </a:lnTo>
                  <a:lnTo>
                    <a:pt x="1468" y="666"/>
                  </a:lnTo>
                  <a:lnTo>
                    <a:pt x="1466" y="666"/>
                  </a:lnTo>
                  <a:lnTo>
                    <a:pt x="1465" y="665"/>
                  </a:lnTo>
                  <a:lnTo>
                    <a:pt x="1466" y="665"/>
                  </a:lnTo>
                  <a:lnTo>
                    <a:pt x="1465" y="663"/>
                  </a:lnTo>
                  <a:lnTo>
                    <a:pt x="1465" y="663"/>
                  </a:lnTo>
                  <a:lnTo>
                    <a:pt x="1462" y="663"/>
                  </a:lnTo>
                  <a:lnTo>
                    <a:pt x="1457" y="665"/>
                  </a:lnTo>
                  <a:lnTo>
                    <a:pt x="1454" y="665"/>
                  </a:lnTo>
                  <a:lnTo>
                    <a:pt x="1452" y="663"/>
                  </a:lnTo>
                  <a:lnTo>
                    <a:pt x="1451" y="661"/>
                  </a:lnTo>
                  <a:lnTo>
                    <a:pt x="1449" y="661"/>
                  </a:lnTo>
                  <a:lnTo>
                    <a:pt x="1449" y="660"/>
                  </a:lnTo>
                  <a:lnTo>
                    <a:pt x="1447" y="660"/>
                  </a:lnTo>
                  <a:lnTo>
                    <a:pt x="1447" y="658"/>
                  </a:lnTo>
                  <a:lnTo>
                    <a:pt x="1447" y="657"/>
                  </a:lnTo>
                  <a:lnTo>
                    <a:pt x="1447" y="655"/>
                  </a:lnTo>
                  <a:lnTo>
                    <a:pt x="1447" y="652"/>
                  </a:lnTo>
                  <a:lnTo>
                    <a:pt x="1446" y="650"/>
                  </a:lnTo>
                  <a:lnTo>
                    <a:pt x="1444" y="649"/>
                  </a:lnTo>
                  <a:lnTo>
                    <a:pt x="1444" y="649"/>
                  </a:lnTo>
                  <a:lnTo>
                    <a:pt x="1444" y="647"/>
                  </a:lnTo>
                  <a:lnTo>
                    <a:pt x="1444" y="647"/>
                  </a:lnTo>
                  <a:lnTo>
                    <a:pt x="1444" y="646"/>
                  </a:lnTo>
                  <a:lnTo>
                    <a:pt x="1444" y="646"/>
                  </a:lnTo>
                  <a:lnTo>
                    <a:pt x="1444" y="644"/>
                  </a:lnTo>
                  <a:lnTo>
                    <a:pt x="1444" y="642"/>
                  </a:lnTo>
                  <a:lnTo>
                    <a:pt x="1443" y="639"/>
                  </a:lnTo>
                  <a:lnTo>
                    <a:pt x="1440" y="638"/>
                  </a:lnTo>
                  <a:lnTo>
                    <a:pt x="1438" y="635"/>
                  </a:lnTo>
                  <a:lnTo>
                    <a:pt x="1438" y="633"/>
                  </a:lnTo>
                  <a:lnTo>
                    <a:pt x="1438" y="633"/>
                  </a:lnTo>
                  <a:lnTo>
                    <a:pt x="1438" y="631"/>
                  </a:lnTo>
                  <a:lnTo>
                    <a:pt x="1438" y="631"/>
                  </a:lnTo>
                  <a:lnTo>
                    <a:pt x="1438" y="630"/>
                  </a:lnTo>
                  <a:lnTo>
                    <a:pt x="1438" y="628"/>
                  </a:lnTo>
                  <a:lnTo>
                    <a:pt x="1436" y="628"/>
                  </a:lnTo>
                  <a:lnTo>
                    <a:pt x="1436" y="627"/>
                  </a:lnTo>
                  <a:lnTo>
                    <a:pt x="1436" y="627"/>
                  </a:lnTo>
                  <a:lnTo>
                    <a:pt x="1435" y="627"/>
                  </a:lnTo>
                  <a:lnTo>
                    <a:pt x="1435" y="625"/>
                  </a:lnTo>
                  <a:lnTo>
                    <a:pt x="1435" y="624"/>
                  </a:lnTo>
                  <a:lnTo>
                    <a:pt x="1435" y="622"/>
                  </a:lnTo>
                  <a:lnTo>
                    <a:pt x="1433" y="619"/>
                  </a:lnTo>
                  <a:lnTo>
                    <a:pt x="1432" y="617"/>
                  </a:lnTo>
                  <a:lnTo>
                    <a:pt x="1432" y="616"/>
                  </a:lnTo>
                  <a:lnTo>
                    <a:pt x="1432" y="614"/>
                  </a:lnTo>
                  <a:lnTo>
                    <a:pt x="1432" y="614"/>
                  </a:lnTo>
                  <a:lnTo>
                    <a:pt x="1430" y="613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11"/>
                  </a:lnTo>
                  <a:lnTo>
                    <a:pt x="1430" y="609"/>
                  </a:lnTo>
                  <a:lnTo>
                    <a:pt x="1428" y="609"/>
                  </a:lnTo>
                  <a:lnTo>
                    <a:pt x="1428" y="608"/>
                  </a:lnTo>
                  <a:lnTo>
                    <a:pt x="1428" y="608"/>
                  </a:lnTo>
                  <a:lnTo>
                    <a:pt x="1427" y="606"/>
                  </a:lnTo>
                  <a:lnTo>
                    <a:pt x="1425" y="606"/>
                  </a:lnTo>
                  <a:lnTo>
                    <a:pt x="1425" y="606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5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5" y="603"/>
                  </a:lnTo>
                  <a:lnTo>
                    <a:pt x="1424" y="602"/>
                  </a:lnTo>
                  <a:lnTo>
                    <a:pt x="1424" y="600"/>
                  </a:lnTo>
                  <a:lnTo>
                    <a:pt x="1422" y="600"/>
                  </a:lnTo>
                  <a:lnTo>
                    <a:pt x="1421" y="600"/>
                  </a:lnTo>
                  <a:lnTo>
                    <a:pt x="1421" y="600"/>
                  </a:lnTo>
                  <a:lnTo>
                    <a:pt x="1421" y="598"/>
                  </a:lnTo>
                  <a:lnTo>
                    <a:pt x="1421" y="598"/>
                  </a:lnTo>
                  <a:lnTo>
                    <a:pt x="1421" y="597"/>
                  </a:lnTo>
                  <a:lnTo>
                    <a:pt x="1419" y="597"/>
                  </a:lnTo>
                  <a:lnTo>
                    <a:pt x="1419" y="597"/>
                  </a:lnTo>
                  <a:lnTo>
                    <a:pt x="1417" y="597"/>
                  </a:lnTo>
                  <a:lnTo>
                    <a:pt x="1414" y="595"/>
                  </a:lnTo>
                  <a:lnTo>
                    <a:pt x="1411" y="594"/>
                  </a:lnTo>
                  <a:lnTo>
                    <a:pt x="1410" y="594"/>
                  </a:lnTo>
                  <a:lnTo>
                    <a:pt x="1410" y="595"/>
                  </a:lnTo>
                  <a:lnTo>
                    <a:pt x="1410" y="595"/>
                  </a:lnTo>
                  <a:lnTo>
                    <a:pt x="1408" y="595"/>
                  </a:lnTo>
                  <a:lnTo>
                    <a:pt x="1405" y="594"/>
                  </a:lnTo>
                  <a:lnTo>
                    <a:pt x="1403" y="594"/>
                  </a:lnTo>
                  <a:lnTo>
                    <a:pt x="1402" y="594"/>
                  </a:lnTo>
                  <a:lnTo>
                    <a:pt x="1400" y="592"/>
                  </a:lnTo>
                  <a:lnTo>
                    <a:pt x="1400" y="590"/>
                  </a:lnTo>
                  <a:lnTo>
                    <a:pt x="1399" y="590"/>
                  </a:lnTo>
                  <a:lnTo>
                    <a:pt x="1397" y="590"/>
                  </a:lnTo>
                  <a:lnTo>
                    <a:pt x="1392" y="589"/>
                  </a:lnTo>
                  <a:lnTo>
                    <a:pt x="1391" y="587"/>
                  </a:lnTo>
                  <a:lnTo>
                    <a:pt x="1391" y="587"/>
                  </a:lnTo>
                  <a:lnTo>
                    <a:pt x="1389" y="587"/>
                  </a:lnTo>
                  <a:lnTo>
                    <a:pt x="1389" y="587"/>
                  </a:lnTo>
                  <a:lnTo>
                    <a:pt x="1387" y="587"/>
                  </a:lnTo>
                  <a:lnTo>
                    <a:pt x="1386" y="587"/>
                  </a:lnTo>
                  <a:lnTo>
                    <a:pt x="1384" y="587"/>
                  </a:lnTo>
                  <a:lnTo>
                    <a:pt x="1381" y="589"/>
                  </a:lnTo>
                  <a:lnTo>
                    <a:pt x="1378" y="589"/>
                  </a:lnTo>
                  <a:lnTo>
                    <a:pt x="1375" y="589"/>
                  </a:lnTo>
                  <a:lnTo>
                    <a:pt x="1373" y="589"/>
                  </a:lnTo>
                  <a:lnTo>
                    <a:pt x="1372" y="589"/>
                  </a:lnTo>
                  <a:lnTo>
                    <a:pt x="1369" y="589"/>
                  </a:lnTo>
                  <a:lnTo>
                    <a:pt x="1364" y="590"/>
                  </a:lnTo>
                  <a:lnTo>
                    <a:pt x="1359" y="592"/>
                  </a:lnTo>
                  <a:lnTo>
                    <a:pt x="1353" y="592"/>
                  </a:lnTo>
                  <a:lnTo>
                    <a:pt x="1348" y="595"/>
                  </a:lnTo>
                  <a:lnTo>
                    <a:pt x="1345" y="598"/>
                  </a:lnTo>
                  <a:lnTo>
                    <a:pt x="1342" y="602"/>
                  </a:lnTo>
                  <a:lnTo>
                    <a:pt x="1340" y="603"/>
                  </a:lnTo>
                  <a:lnTo>
                    <a:pt x="1339" y="603"/>
                  </a:lnTo>
                  <a:lnTo>
                    <a:pt x="1340" y="605"/>
                  </a:lnTo>
                  <a:lnTo>
                    <a:pt x="1340" y="606"/>
                  </a:lnTo>
                  <a:lnTo>
                    <a:pt x="1343" y="606"/>
                  </a:lnTo>
                  <a:lnTo>
                    <a:pt x="1346" y="606"/>
                  </a:lnTo>
                  <a:lnTo>
                    <a:pt x="1348" y="606"/>
                  </a:lnTo>
                  <a:lnTo>
                    <a:pt x="1348" y="608"/>
                  </a:lnTo>
                  <a:lnTo>
                    <a:pt x="1348" y="609"/>
                  </a:lnTo>
                  <a:lnTo>
                    <a:pt x="1348" y="613"/>
                  </a:lnTo>
                  <a:lnTo>
                    <a:pt x="1350" y="614"/>
                  </a:lnTo>
                  <a:lnTo>
                    <a:pt x="1350" y="616"/>
                  </a:lnTo>
                  <a:lnTo>
                    <a:pt x="1348" y="619"/>
                  </a:lnTo>
                  <a:lnTo>
                    <a:pt x="1346" y="620"/>
                  </a:lnTo>
                  <a:lnTo>
                    <a:pt x="1342" y="624"/>
                  </a:lnTo>
                  <a:lnTo>
                    <a:pt x="1340" y="625"/>
                  </a:lnTo>
                  <a:lnTo>
                    <a:pt x="1339" y="628"/>
                  </a:lnTo>
                  <a:lnTo>
                    <a:pt x="1335" y="631"/>
                  </a:lnTo>
                  <a:lnTo>
                    <a:pt x="1335" y="633"/>
                  </a:lnTo>
                  <a:lnTo>
                    <a:pt x="1335" y="635"/>
                  </a:lnTo>
                  <a:lnTo>
                    <a:pt x="1334" y="636"/>
                  </a:lnTo>
                  <a:lnTo>
                    <a:pt x="1332" y="638"/>
                  </a:lnTo>
                  <a:lnTo>
                    <a:pt x="1331" y="639"/>
                  </a:lnTo>
                  <a:lnTo>
                    <a:pt x="1331" y="641"/>
                  </a:lnTo>
                  <a:lnTo>
                    <a:pt x="1331" y="642"/>
                  </a:lnTo>
                  <a:lnTo>
                    <a:pt x="1329" y="644"/>
                  </a:lnTo>
                  <a:lnTo>
                    <a:pt x="1328" y="646"/>
                  </a:lnTo>
                  <a:lnTo>
                    <a:pt x="1328" y="647"/>
                  </a:lnTo>
                  <a:lnTo>
                    <a:pt x="1328" y="647"/>
                  </a:lnTo>
                  <a:lnTo>
                    <a:pt x="1326" y="649"/>
                  </a:lnTo>
                  <a:lnTo>
                    <a:pt x="1328" y="649"/>
                  </a:lnTo>
                  <a:lnTo>
                    <a:pt x="1329" y="649"/>
                  </a:lnTo>
                  <a:lnTo>
                    <a:pt x="1329" y="650"/>
                  </a:lnTo>
                  <a:lnTo>
                    <a:pt x="1329" y="653"/>
                  </a:lnTo>
                  <a:lnTo>
                    <a:pt x="1328" y="655"/>
                  </a:lnTo>
                  <a:lnTo>
                    <a:pt x="1326" y="655"/>
                  </a:lnTo>
                  <a:lnTo>
                    <a:pt x="1324" y="657"/>
                  </a:lnTo>
                  <a:lnTo>
                    <a:pt x="1321" y="657"/>
                  </a:lnTo>
                  <a:lnTo>
                    <a:pt x="1317" y="658"/>
                  </a:lnTo>
                  <a:lnTo>
                    <a:pt x="1312" y="661"/>
                  </a:lnTo>
                  <a:lnTo>
                    <a:pt x="1307" y="665"/>
                  </a:lnTo>
                  <a:lnTo>
                    <a:pt x="1307" y="665"/>
                  </a:lnTo>
                  <a:lnTo>
                    <a:pt x="1305" y="665"/>
                  </a:lnTo>
                  <a:lnTo>
                    <a:pt x="1302" y="663"/>
                  </a:lnTo>
                  <a:lnTo>
                    <a:pt x="1299" y="663"/>
                  </a:lnTo>
                  <a:lnTo>
                    <a:pt x="1296" y="661"/>
                  </a:lnTo>
                  <a:lnTo>
                    <a:pt x="1293" y="661"/>
                  </a:lnTo>
                  <a:lnTo>
                    <a:pt x="1291" y="660"/>
                  </a:lnTo>
                  <a:lnTo>
                    <a:pt x="1290" y="658"/>
                  </a:lnTo>
                  <a:lnTo>
                    <a:pt x="1288" y="657"/>
                  </a:lnTo>
                  <a:lnTo>
                    <a:pt x="1285" y="657"/>
                  </a:lnTo>
                  <a:lnTo>
                    <a:pt x="1283" y="655"/>
                  </a:lnTo>
                  <a:lnTo>
                    <a:pt x="1282" y="655"/>
                  </a:lnTo>
                  <a:lnTo>
                    <a:pt x="1280" y="657"/>
                  </a:lnTo>
                  <a:lnTo>
                    <a:pt x="1277" y="658"/>
                  </a:lnTo>
                  <a:lnTo>
                    <a:pt x="1277" y="658"/>
                  </a:lnTo>
                  <a:lnTo>
                    <a:pt x="1274" y="658"/>
                  </a:lnTo>
                  <a:lnTo>
                    <a:pt x="1272" y="658"/>
                  </a:lnTo>
                  <a:lnTo>
                    <a:pt x="1271" y="657"/>
                  </a:lnTo>
                  <a:lnTo>
                    <a:pt x="1271" y="657"/>
                  </a:lnTo>
                  <a:lnTo>
                    <a:pt x="1268" y="655"/>
                  </a:lnTo>
                  <a:lnTo>
                    <a:pt x="1266" y="653"/>
                  </a:lnTo>
                  <a:lnTo>
                    <a:pt x="1264" y="652"/>
                  </a:lnTo>
                  <a:lnTo>
                    <a:pt x="1263" y="652"/>
                  </a:lnTo>
                  <a:lnTo>
                    <a:pt x="1261" y="650"/>
                  </a:lnTo>
                  <a:lnTo>
                    <a:pt x="1260" y="652"/>
                  </a:lnTo>
                  <a:lnTo>
                    <a:pt x="1257" y="650"/>
                  </a:lnTo>
                  <a:lnTo>
                    <a:pt x="1257" y="650"/>
                  </a:lnTo>
                  <a:lnTo>
                    <a:pt x="1255" y="650"/>
                  </a:lnTo>
                  <a:lnTo>
                    <a:pt x="1253" y="652"/>
                  </a:lnTo>
                  <a:lnTo>
                    <a:pt x="1250" y="653"/>
                  </a:lnTo>
                  <a:lnTo>
                    <a:pt x="1247" y="655"/>
                  </a:lnTo>
                  <a:lnTo>
                    <a:pt x="1246" y="655"/>
                  </a:lnTo>
                  <a:lnTo>
                    <a:pt x="1244" y="657"/>
                  </a:lnTo>
                  <a:lnTo>
                    <a:pt x="1242" y="658"/>
                  </a:lnTo>
                  <a:lnTo>
                    <a:pt x="1239" y="660"/>
                  </a:lnTo>
                  <a:lnTo>
                    <a:pt x="1239" y="661"/>
                  </a:lnTo>
                  <a:lnTo>
                    <a:pt x="1238" y="663"/>
                  </a:lnTo>
                  <a:lnTo>
                    <a:pt x="1236" y="665"/>
                  </a:lnTo>
                  <a:lnTo>
                    <a:pt x="1235" y="665"/>
                  </a:lnTo>
                  <a:lnTo>
                    <a:pt x="1233" y="665"/>
                  </a:lnTo>
                  <a:lnTo>
                    <a:pt x="1230" y="665"/>
                  </a:lnTo>
                  <a:lnTo>
                    <a:pt x="1228" y="665"/>
                  </a:lnTo>
                  <a:lnTo>
                    <a:pt x="1223" y="666"/>
                  </a:lnTo>
                  <a:lnTo>
                    <a:pt x="1222" y="666"/>
                  </a:lnTo>
                  <a:lnTo>
                    <a:pt x="1220" y="668"/>
                  </a:lnTo>
                  <a:lnTo>
                    <a:pt x="1219" y="668"/>
                  </a:lnTo>
                  <a:lnTo>
                    <a:pt x="1217" y="668"/>
                  </a:lnTo>
                  <a:lnTo>
                    <a:pt x="1216" y="668"/>
                  </a:lnTo>
                  <a:lnTo>
                    <a:pt x="1214" y="668"/>
                  </a:lnTo>
                  <a:lnTo>
                    <a:pt x="1212" y="668"/>
                  </a:lnTo>
                  <a:lnTo>
                    <a:pt x="1211" y="669"/>
                  </a:lnTo>
                  <a:lnTo>
                    <a:pt x="1206" y="671"/>
                  </a:lnTo>
                  <a:lnTo>
                    <a:pt x="1205" y="672"/>
                  </a:lnTo>
                  <a:lnTo>
                    <a:pt x="1203" y="672"/>
                  </a:lnTo>
                  <a:lnTo>
                    <a:pt x="1201" y="671"/>
                  </a:lnTo>
                  <a:lnTo>
                    <a:pt x="1200" y="671"/>
                  </a:lnTo>
                  <a:lnTo>
                    <a:pt x="1198" y="671"/>
                  </a:lnTo>
                  <a:lnTo>
                    <a:pt x="1197" y="671"/>
                  </a:lnTo>
                  <a:lnTo>
                    <a:pt x="1194" y="671"/>
                  </a:lnTo>
                  <a:lnTo>
                    <a:pt x="1190" y="669"/>
                  </a:lnTo>
                  <a:lnTo>
                    <a:pt x="1187" y="669"/>
                  </a:lnTo>
                  <a:lnTo>
                    <a:pt x="1186" y="669"/>
                  </a:lnTo>
                  <a:lnTo>
                    <a:pt x="1182" y="668"/>
                  </a:lnTo>
                  <a:lnTo>
                    <a:pt x="1178" y="668"/>
                  </a:lnTo>
                  <a:lnTo>
                    <a:pt x="1176" y="668"/>
                  </a:lnTo>
                  <a:lnTo>
                    <a:pt x="1175" y="668"/>
                  </a:lnTo>
                  <a:lnTo>
                    <a:pt x="1173" y="668"/>
                  </a:lnTo>
                  <a:lnTo>
                    <a:pt x="1171" y="668"/>
                  </a:lnTo>
                  <a:lnTo>
                    <a:pt x="1168" y="665"/>
                  </a:lnTo>
                  <a:lnTo>
                    <a:pt x="1167" y="665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5" y="663"/>
                  </a:lnTo>
                  <a:lnTo>
                    <a:pt x="1164" y="661"/>
                  </a:lnTo>
                  <a:lnTo>
                    <a:pt x="1164" y="661"/>
                  </a:lnTo>
                  <a:lnTo>
                    <a:pt x="1164" y="658"/>
                  </a:lnTo>
                  <a:lnTo>
                    <a:pt x="1164" y="657"/>
                  </a:lnTo>
                  <a:lnTo>
                    <a:pt x="1164" y="657"/>
                  </a:lnTo>
                  <a:lnTo>
                    <a:pt x="1162" y="657"/>
                  </a:lnTo>
                  <a:lnTo>
                    <a:pt x="1160" y="657"/>
                  </a:lnTo>
                  <a:lnTo>
                    <a:pt x="1156" y="657"/>
                  </a:lnTo>
                  <a:lnTo>
                    <a:pt x="1154" y="657"/>
                  </a:lnTo>
                  <a:lnTo>
                    <a:pt x="1153" y="655"/>
                  </a:lnTo>
                  <a:lnTo>
                    <a:pt x="1151" y="653"/>
                  </a:lnTo>
                  <a:lnTo>
                    <a:pt x="1149" y="652"/>
                  </a:lnTo>
                  <a:lnTo>
                    <a:pt x="1148" y="650"/>
                  </a:lnTo>
                  <a:lnTo>
                    <a:pt x="1146" y="650"/>
                  </a:lnTo>
                  <a:lnTo>
                    <a:pt x="1145" y="649"/>
                  </a:lnTo>
                  <a:lnTo>
                    <a:pt x="1141" y="650"/>
                  </a:lnTo>
                  <a:lnTo>
                    <a:pt x="1140" y="650"/>
                  </a:lnTo>
                  <a:lnTo>
                    <a:pt x="1137" y="649"/>
                  </a:lnTo>
                  <a:lnTo>
                    <a:pt x="1137" y="649"/>
                  </a:lnTo>
                  <a:lnTo>
                    <a:pt x="1134" y="649"/>
                  </a:lnTo>
                  <a:lnTo>
                    <a:pt x="1132" y="647"/>
                  </a:lnTo>
                  <a:lnTo>
                    <a:pt x="1129" y="647"/>
                  </a:lnTo>
                  <a:lnTo>
                    <a:pt x="1127" y="647"/>
                  </a:lnTo>
                  <a:lnTo>
                    <a:pt x="1126" y="647"/>
                  </a:lnTo>
                  <a:lnTo>
                    <a:pt x="1124" y="647"/>
                  </a:lnTo>
                  <a:lnTo>
                    <a:pt x="1123" y="649"/>
                  </a:lnTo>
                  <a:lnTo>
                    <a:pt x="1121" y="649"/>
                  </a:lnTo>
                  <a:lnTo>
                    <a:pt x="1118" y="649"/>
                  </a:lnTo>
                  <a:lnTo>
                    <a:pt x="1116" y="650"/>
                  </a:lnTo>
                  <a:lnTo>
                    <a:pt x="1115" y="650"/>
                  </a:lnTo>
                  <a:lnTo>
                    <a:pt x="1112" y="650"/>
                  </a:lnTo>
                  <a:lnTo>
                    <a:pt x="1112" y="652"/>
                  </a:lnTo>
                  <a:lnTo>
                    <a:pt x="1110" y="652"/>
                  </a:lnTo>
                  <a:lnTo>
                    <a:pt x="1108" y="653"/>
                  </a:lnTo>
                  <a:lnTo>
                    <a:pt x="1107" y="653"/>
                  </a:lnTo>
                  <a:lnTo>
                    <a:pt x="1105" y="652"/>
                  </a:lnTo>
                  <a:lnTo>
                    <a:pt x="1104" y="652"/>
                  </a:lnTo>
                  <a:lnTo>
                    <a:pt x="1104" y="653"/>
                  </a:lnTo>
                  <a:lnTo>
                    <a:pt x="1102" y="653"/>
                  </a:lnTo>
                  <a:lnTo>
                    <a:pt x="1100" y="652"/>
                  </a:lnTo>
                  <a:lnTo>
                    <a:pt x="1099" y="652"/>
                  </a:lnTo>
                  <a:lnTo>
                    <a:pt x="1097" y="652"/>
                  </a:lnTo>
                  <a:lnTo>
                    <a:pt x="1096" y="650"/>
                  </a:lnTo>
                  <a:lnTo>
                    <a:pt x="1096" y="650"/>
                  </a:lnTo>
                  <a:lnTo>
                    <a:pt x="1093" y="650"/>
                  </a:lnTo>
                  <a:lnTo>
                    <a:pt x="1091" y="649"/>
                  </a:lnTo>
                  <a:lnTo>
                    <a:pt x="1089" y="649"/>
                  </a:lnTo>
                  <a:lnTo>
                    <a:pt x="1088" y="649"/>
                  </a:lnTo>
                  <a:lnTo>
                    <a:pt x="1086" y="647"/>
                  </a:lnTo>
                  <a:lnTo>
                    <a:pt x="1085" y="646"/>
                  </a:lnTo>
                  <a:lnTo>
                    <a:pt x="1085" y="646"/>
                  </a:lnTo>
                  <a:lnTo>
                    <a:pt x="1083" y="646"/>
                  </a:lnTo>
                  <a:lnTo>
                    <a:pt x="1083" y="644"/>
                  </a:lnTo>
                  <a:lnTo>
                    <a:pt x="1083" y="644"/>
                  </a:lnTo>
                  <a:lnTo>
                    <a:pt x="1083" y="642"/>
                  </a:lnTo>
                  <a:lnTo>
                    <a:pt x="1083" y="642"/>
                  </a:lnTo>
                  <a:lnTo>
                    <a:pt x="1082" y="641"/>
                  </a:lnTo>
                  <a:lnTo>
                    <a:pt x="1082" y="641"/>
                  </a:lnTo>
                  <a:lnTo>
                    <a:pt x="1082" y="639"/>
                  </a:lnTo>
                  <a:lnTo>
                    <a:pt x="1082" y="639"/>
                  </a:lnTo>
                  <a:lnTo>
                    <a:pt x="1082" y="638"/>
                  </a:lnTo>
                  <a:lnTo>
                    <a:pt x="1082" y="636"/>
                  </a:lnTo>
                  <a:lnTo>
                    <a:pt x="1080" y="635"/>
                  </a:lnTo>
                  <a:lnTo>
                    <a:pt x="1080" y="633"/>
                  </a:lnTo>
                  <a:lnTo>
                    <a:pt x="1080" y="631"/>
                  </a:lnTo>
                  <a:lnTo>
                    <a:pt x="1080" y="631"/>
                  </a:lnTo>
                  <a:lnTo>
                    <a:pt x="1080" y="630"/>
                  </a:lnTo>
                  <a:lnTo>
                    <a:pt x="1078" y="630"/>
                  </a:lnTo>
                  <a:lnTo>
                    <a:pt x="1075" y="628"/>
                  </a:lnTo>
                  <a:lnTo>
                    <a:pt x="1072" y="628"/>
                  </a:lnTo>
                  <a:lnTo>
                    <a:pt x="1071" y="628"/>
                  </a:lnTo>
                  <a:lnTo>
                    <a:pt x="1069" y="628"/>
                  </a:lnTo>
                  <a:lnTo>
                    <a:pt x="1069" y="628"/>
                  </a:lnTo>
                  <a:lnTo>
                    <a:pt x="1067" y="627"/>
                  </a:lnTo>
                  <a:lnTo>
                    <a:pt x="1066" y="627"/>
                  </a:lnTo>
                  <a:lnTo>
                    <a:pt x="1063" y="625"/>
                  </a:lnTo>
                  <a:lnTo>
                    <a:pt x="1059" y="624"/>
                  </a:lnTo>
                  <a:lnTo>
                    <a:pt x="1056" y="624"/>
                  </a:lnTo>
                  <a:lnTo>
                    <a:pt x="1056" y="624"/>
                  </a:lnTo>
                  <a:lnTo>
                    <a:pt x="1053" y="624"/>
                  </a:lnTo>
                  <a:lnTo>
                    <a:pt x="1050" y="622"/>
                  </a:lnTo>
                  <a:lnTo>
                    <a:pt x="1048" y="622"/>
                  </a:lnTo>
                  <a:lnTo>
                    <a:pt x="1047" y="620"/>
                  </a:lnTo>
                  <a:lnTo>
                    <a:pt x="1045" y="620"/>
                  </a:lnTo>
                  <a:lnTo>
                    <a:pt x="1044" y="620"/>
                  </a:lnTo>
                  <a:lnTo>
                    <a:pt x="1042" y="619"/>
                  </a:lnTo>
                  <a:lnTo>
                    <a:pt x="1041" y="619"/>
                  </a:lnTo>
                  <a:lnTo>
                    <a:pt x="1037" y="617"/>
                  </a:lnTo>
                  <a:lnTo>
                    <a:pt x="1036" y="617"/>
                  </a:lnTo>
                  <a:lnTo>
                    <a:pt x="1036" y="617"/>
                  </a:lnTo>
                  <a:lnTo>
                    <a:pt x="1034" y="616"/>
                  </a:lnTo>
                  <a:lnTo>
                    <a:pt x="1033" y="616"/>
                  </a:lnTo>
                  <a:lnTo>
                    <a:pt x="1033" y="616"/>
                  </a:lnTo>
                  <a:lnTo>
                    <a:pt x="1033" y="619"/>
                  </a:lnTo>
                  <a:lnTo>
                    <a:pt x="1031" y="619"/>
                  </a:lnTo>
                  <a:lnTo>
                    <a:pt x="1030" y="622"/>
                  </a:lnTo>
                  <a:lnTo>
                    <a:pt x="1025" y="624"/>
                  </a:lnTo>
                  <a:lnTo>
                    <a:pt x="1025" y="624"/>
                  </a:lnTo>
                  <a:lnTo>
                    <a:pt x="1025" y="625"/>
                  </a:lnTo>
                  <a:lnTo>
                    <a:pt x="1023" y="625"/>
                  </a:lnTo>
                  <a:lnTo>
                    <a:pt x="1023" y="627"/>
                  </a:lnTo>
                  <a:lnTo>
                    <a:pt x="1023" y="627"/>
                  </a:lnTo>
                  <a:lnTo>
                    <a:pt x="1022" y="628"/>
                  </a:lnTo>
                  <a:lnTo>
                    <a:pt x="1022" y="628"/>
                  </a:lnTo>
                  <a:lnTo>
                    <a:pt x="1020" y="630"/>
                  </a:lnTo>
                  <a:lnTo>
                    <a:pt x="1020" y="630"/>
                  </a:lnTo>
                  <a:lnTo>
                    <a:pt x="1020" y="631"/>
                  </a:lnTo>
                  <a:lnTo>
                    <a:pt x="1020" y="631"/>
                  </a:lnTo>
                  <a:lnTo>
                    <a:pt x="1018" y="633"/>
                  </a:lnTo>
                  <a:lnTo>
                    <a:pt x="1018" y="633"/>
                  </a:lnTo>
                  <a:lnTo>
                    <a:pt x="1018" y="636"/>
                  </a:lnTo>
                  <a:lnTo>
                    <a:pt x="1018" y="638"/>
                  </a:lnTo>
                  <a:lnTo>
                    <a:pt x="1018" y="638"/>
                  </a:lnTo>
                  <a:lnTo>
                    <a:pt x="1018" y="639"/>
                  </a:lnTo>
                  <a:lnTo>
                    <a:pt x="1020" y="639"/>
                  </a:lnTo>
                  <a:lnTo>
                    <a:pt x="1020" y="641"/>
                  </a:lnTo>
                  <a:lnTo>
                    <a:pt x="1020" y="641"/>
                  </a:lnTo>
                  <a:lnTo>
                    <a:pt x="1020" y="642"/>
                  </a:lnTo>
                  <a:lnTo>
                    <a:pt x="1020" y="644"/>
                  </a:lnTo>
                  <a:lnTo>
                    <a:pt x="1022" y="644"/>
                  </a:lnTo>
                  <a:lnTo>
                    <a:pt x="1023" y="646"/>
                  </a:lnTo>
                  <a:lnTo>
                    <a:pt x="1023" y="646"/>
                  </a:lnTo>
                  <a:lnTo>
                    <a:pt x="1025" y="646"/>
                  </a:lnTo>
                  <a:lnTo>
                    <a:pt x="1025" y="647"/>
                  </a:lnTo>
                  <a:lnTo>
                    <a:pt x="1025" y="647"/>
                  </a:lnTo>
                  <a:lnTo>
                    <a:pt x="1025" y="650"/>
                  </a:lnTo>
                  <a:lnTo>
                    <a:pt x="1023" y="652"/>
                  </a:lnTo>
                  <a:lnTo>
                    <a:pt x="1023" y="652"/>
                  </a:lnTo>
                  <a:lnTo>
                    <a:pt x="1022" y="653"/>
                  </a:lnTo>
                  <a:lnTo>
                    <a:pt x="1022" y="653"/>
                  </a:lnTo>
                  <a:lnTo>
                    <a:pt x="1020" y="655"/>
                  </a:lnTo>
                  <a:lnTo>
                    <a:pt x="1020" y="655"/>
                  </a:lnTo>
                  <a:lnTo>
                    <a:pt x="1018" y="657"/>
                  </a:lnTo>
                  <a:lnTo>
                    <a:pt x="1017" y="657"/>
                  </a:lnTo>
                  <a:lnTo>
                    <a:pt x="1017" y="657"/>
                  </a:lnTo>
                  <a:lnTo>
                    <a:pt x="1015" y="657"/>
                  </a:lnTo>
                  <a:lnTo>
                    <a:pt x="1014" y="657"/>
                  </a:lnTo>
                  <a:lnTo>
                    <a:pt x="1014" y="658"/>
                  </a:lnTo>
                  <a:lnTo>
                    <a:pt x="1012" y="660"/>
                  </a:lnTo>
                  <a:lnTo>
                    <a:pt x="1011" y="661"/>
                  </a:lnTo>
                  <a:lnTo>
                    <a:pt x="1009" y="661"/>
                  </a:lnTo>
                  <a:lnTo>
                    <a:pt x="1007" y="660"/>
                  </a:lnTo>
                  <a:lnTo>
                    <a:pt x="1007" y="660"/>
                  </a:lnTo>
                  <a:lnTo>
                    <a:pt x="1007" y="658"/>
                  </a:lnTo>
                  <a:lnTo>
                    <a:pt x="1006" y="658"/>
                  </a:lnTo>
                  <a:lnTo>
                    <a:pt x="1001" y="657"/>
                  </a:lnTo>
                  <a:lnTo>
                    <a:pt x="1001" y="658"/>
                  </a:lnTo>
                  <a:lnTo>
                    <a:pt x="1000" y="658"/>
                  </a:lnTo>
                  <a:lnTo>
                    <a:pt x="1000" y="658"/>
                  </a:lnTo>
                  <a:lnTo>
                    <a:pt x="1000" y="657"/>
                  </a:lnTo>
                  <a:lnTo>
                    <a:pt x="998" y="657"/>
                  </a:lnTo>
                  <a:lnTo>
                    <a:pt x="996" y="658"/>
                  </a:lnTo>
                  <a:lnTo>
                    <a:pt x="996" y="658"/>
                  </a:lnTo>
                  <a:lnTo>
                    <a:pt x="995" y="657"/>
                  </a:lnTo>
                  <a:lnTo>
                    <a:pt x="993" y="657"/>
                  </a:lnTo>
                  <a:lnTo>
                    <a:pt x="992" y="655"/>
                  </a:lnTo>
                  <a:lnTo>
                    <a:pt x="992" y="655"/>
                  </a:lnTo>
                  <a:lnTo>
                    <a:pt x="992" y="657"/>
                  </a:lnTo>
                  <a:lnTo>
                    <a:pt x="990" y="657"/>
                  </a:lnTo>
                  <a:lnTo>
                    <a:pt x="990" y="657"/>
                  </a:lnTo>
                  <a:lnTo>
                    <a:pt x="990" y="655"/>
                  </a:lnTo>
                  <a:lnTo>
                    <a:pt x="989" y="655"/>
                  </a:lnTo>
                  <a:lnTo>
                    <a:pt x="987" y="657"/>
                  </a:lnTo>
                  <a:lnTo>
                    <a:pt x="985" y="657"/>
                  </a:lnTo>
                  <a:lnTo>
                    <a:pt x="985" y="657"/>
                  </a:lnTo>
                  <a:lnTo>
                    <a:pt x="984" y="657"/>
                  </a:lnTo>
                  <a:lnTo>
                    <a:pt x="982" y="657"/>
                  </a:lnTo>
                  <a:lnTo>
                    <a:pt x="982" y="657"/>
                  </a:lnTo>
                  <a:lnTo>
                    <a:pt x="979" y="657"/>
                  </a:lnTo>
                  <a:lnTo>
                    <a:pt x="979" y="657"/>
                  </a:lnTo>
                  <a:lnTo>
                    <a:pt x="977" y="657"/>
                  </a:lnTo>
                  <a:lnTo>
                    <a:pt x="977" y="655"/>
                  </a:lnTo>
                  <a:lnTo>
                    <a:pt x="976" y="655"/>
                  </a:lnTo>
                  <a:lnTo>
                    <a:pt x="974" y="655"/>
                  </a:lnTo>
                  <a:lnTo>
                    <a:pt x="973" y="655"/>
                  </a:lnTo>
                  <a:lnTo>
                    <a:pt x="973" y="655"/>
                  </a:lnTo>
                  <a:lnTo>
                    <a:pt x="971" y="655"/>
                  </a:lnTo>
                  <a:lnTo>
                    <a:pt x="971" y="653"/>
                  </a:lnTo>
                  <a:lnTo>
                    <a:pt x="970" y="653"/>
                  </a:lnTo>
                  <a:lnTo>
                    <a:pt x="970" y="652"/>
                  </a:lnTo>
                  <a:lnTo>
                    <a:pt x="968" y="652"/>
                  </a:lnTo>
                  <a:lnTo>
                    <a:pt x="968" y="652"/>
                  </a:lnTo>
                  <a:lnTo>
                    <a:pt x="968" y="650"/>
                  </a:lnTo>
                  <a:lnTo>
                    <a:pt x="966" y="649"/>
                  </a:lnTo>
                  <a:lnTo>
                    <a:pt x="966" y="646"/>
                  </a:lnTo>
                  <a:lnTo>
                    <a:pt x="966" y="646"/>
                  </a:lnTo>
                  <a:lnTo>
                    <a:pt x="963" y="646"/>
                  </a:lnTo>
                  <a:lnTo>
                    <a:pt x="962" y="646"/>
                  </a:lnTo>
                  <a:lnTo>
                    <a:pt x="960" y="644"/>
                  </a:lnTo>
                  <a:lnTo>
                    <a:pt x="957" y="644"/>
                  </a:lnTo>
                  <a:lnTo>
                    <a:pt x="957" y="644"/>
                  </a:lnTo>
                  <a:lnTo>
                    <a:pt x="955" y="644"/>
                  </a:lnTo>
                  <a:lnTo>
                    <a:pt x="954" y="644"/>
                  </a:lnTo>
                  <a:lnTo>
                    <a:pt x="952" y="644"/>
                  </a:lnTo>
                  <a:lnTo>
                    <a:pt x="951" y="644"/>
                  </a:lnTo>
                  <a:lnTo>
                    <a:pt x="949" y="644"/>
                  </a:lnTo>
                  <a:lnTo>
                    <a:pt x="948" y="644"/>
                  </a:lnTo>
                  <a:lnTo>
                    <a:pt x="948" y="642"/>
                  </a:lnTo>
                  <a:lnTo>
                    <a:pt x="948" y="641"/>
                  </a:lnTo>
                  <a:lnTo>
                    <a:pt x="948" y="641"/>
                  </a:lnTo>
                  <a:lnTo>
                    <a:pt x="946" y="641"/>
                  </a:lnTo>
                  <a:lnTo>
                    <a:pt x="944" y="641"/>
                  </a:lnTo>
                  <a:lnTo>
                    <a:pt x="944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3" y="642"/>
                  </a:lnTo>
                  <a:lnTo>
                    <a:pt x="941" y="641"/>
                  </a:lnTo>
                  <a:lnTo>
                    <a:pt x="940" y="641"/>
                  </a:lnTo>
                  <a:lnTo>
                    <a:pt x="938" y="639"/>
                  </a:lnTo>
                  <a:lnTo>
                    <a:pt x="938" y="639"/>
                  </a:lnTo>
                  <a:lnTo>
                    <a:pt x="938" y="641"/>
                  </a:lnTo>
                  <a:lnTo>
                    <a:pt x="938" y="641"/>
                  </a:lnTo>
                  <a:lnTo>
                    <a:pt x="936" y="642"/>
                  </a:lnTo>
                  <a:lnTo>
                    <a:pt x="935" y="642"/>
                  </a:lnTo>
                  <a:lnTo>
                    <a:pt x="933" y="642"/>
                  </a:lnTo>
                  <a:lnTo>
                    <a:pt x="930" y="642"/>
                  </a:lnTo>
                  <a:lnTo>
                    <a:pt x="930" y="642"/>
                  </a:lnTo>
                  <a:lnTo>
                    <a:pt x="929" y="644"/>
                  </a:lnTo>
                  <a:lnTo>
                    <a:pt x="929" y="646"/>
                  </a:lnTo>
                  <a:lnTo>
                    <a:pt x="927" y="646"/>
                  </a:lnTo>
                  <a:lnTo>
                    <a:pt x="925" y="646"/>
                  </a:lnTo>
                  <a:lnTo>
                    <a:pt x="925" y="647"/>
                  </a:lnTo>
                  <a:lnTo>
                    <a:pt x="924" y="647"/>
                  </a:lnTo>
                  <a:lnTo>
                    <a:pt x="924" y="647"/>
                  </a:lnTo>
                  <a:lnTo>
                    <a:pt x="922" y="647"/>
                  </a:lnTo>
                  <a:lnTo>
                    <a:pt x="921" y="647"/>
                  </a:lnTo>
                  <a:lnTo>
                    <a:pt x="919" y="647"/>
                  </a:lnTo>
                  <a:lnTo>
                    <a:pt x="918" y="649"/>
                  </a:lnTo>
                  <a:lnTo>
                    <a:pt x="918" y="650"/>
                  </a:lnTo>
                  <a:lnTo>
                    <a:pt x="916" y="650"/>
                  </a:lnTo>
                  <a:lnTo>
                    <a:pt x="914" y="650"/>
                  </a:lnTo>
                  <a:lnTo>
                    <a:pt x="914" y="652"/>
                  </a:lnTo>
                  <a:lnTo>
                    <a:pt x="913" y="652"/>
                  </a:lnTo>
                  <a:lnTo>
                    <a:pt x="910" y="652"/>
                  </a:lnTo>
                  <a:lnTo>
                    <a:pt x="910" y="653"/>
                  </a:lnTo>
                  <a:lnTo>
                    <a:pt x="908" y="653"/>
                  </a:lnTo>
                  <a:lnTo>
                    <a:pt x="907" y="653"/>
                  </a:lnTo>
                  <a:lnTo>
                    <a:pt x="905" y="653"/>
                  </a:lnTo>
                  <a:lnTo>
                    <a:pt x="905" y="655"/>
                  </a:lnTo>
                  <a:lnTo>
                    <a:pt x="905" y="657"/>
                  </a:lnTo>
                  <a:lnTo>
                    <a:pt x="903" y="657"/>
                  </a:lnTo>
                  <a:lnTo>
                    <a:pt x="902" y="657"/>
                  </a:lnTo>
                  <a:lnTo>
                    <a:pt x="900" y="658"/>
                  </a:lnTo>
                  <a:lnTo>
                    <a:pt x="900" y="660"/>
                  </a:lnTo>
                  <a:lnTo>
                    <a:pt x="900" y="660"/>
                  </a:lnTo>
                  <a:lnTo>
                    <a:pt x="900" y="661"/>
                  </a:lnTo>
                  <a:lnTo>
                    <a:pt x="899" y="661"/>
                  </a:lnTo>
                  <a:lnTo>
                    <a:pt x="897" y="661"/>
                  </a:lnTo>
                  <a:lnTo>
                    <a:pt x="895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4" y="663"/>
                  </a:lnTo>
                  <a:lnTo>
                    <a:pt x="892" y="665"/>
                  </a:lnTo>
                  <a:lnTo>
                    <a:pt x="892" y="665"/>
                  </a:lnTo>
                  <a:lnTo>
                    <a:pt x="891" y="666"/>
                  </a:lnTo>
                  <a:lnTo>
                    <a:pt x="889" y="666"/>
                  </a:lnTo>
                  <a:lnTo>
                    <a:pt x="889" y="665"/>
                  </a:lnTo>
                  <a:lnTo>
                    <a:pt x="889" y="665"/>
                  </a:lnTo>
                  <a:lnTo>
                    <a:pt x="888" y="665"/>
                  </a:lnTo>
                  <a:lnTo>
                    <a:pt x="888" y="666"/>
                  </a:lnTo>
                  <a:lnTo>
                    <a:pt x="888" y="666"/>
                  </a:lnTo>
                  <a:lnTo>
                    <a:pt x="886" y="666"/>
                  </a:lnTo>
                  <a:lnTo>
                    <a:pt x="886" y="666"/>
                  </a:lnTo>
                  <a:lnTo>
                    <a:pt x="884" y="666"/>
                  </a:lnTo>
                  <a:lnTo>
                    <a:pt x="884" y="666"/>
                  </a:lnTo>
                  <a:lnTo>
                    <a:pt x="883" y="666"/>
                  </a:lnTo>
                  <a:lnTo>
                    <a:pt x="881" y="666"/>
                  </a:lnTo>
                  <a:lnTo>
                    <a:pt x="881" y="666"/>
                  </a:lnTo>
                  <a:lnTo>
                    <a:pt x="878" y="666"/>
                  </a:lnTo>
                  <a:lnTo>
                    <a:pt x="878" y="668"/>
                  </a:lnTo>
                  <a:lnTo>
                    <a:pt x="878" y="669"/>
                  </a:lnTo>
                  <a:lnTo>
                    <a:pt x="878" y="669"/>
                  </a:lnTo>
                  <a:lnTo>
                    <a:pt x="877" y="671"/>
                  </a:lnTo>
                  <a:lnTo>
                    <a:pt x="875" y="671"/>
                  </a:lnTo>
                  <a:lnTo>
                    <a:pt x="875" y="671"/>
                  </a:lnTo>
                  <a:lnTo>
                    <a:pt x="873" y="671"/>
                  </a:lnTo>
                  <a:lnTo>
                    <a:pt x="873" y="671"/>
                  </a:lnTo>
                  <a:lnTo>
                    <a:pt x="872" y="671"/>
                  </a:lnTo>
                  <a:lnTo>
                    <a:pt x="872" y="672"/>
                  </a:lnTo>
                  <a:lnTo>
                    <a:pt x="870" y="672"/>
                  </a:lnTo>
                  <a:lnTo>
                    <a:pt x="869" y="672"/>
                  </a:lnTo>
                  <a:lnTo>
                    <a:pt x="869" y="672"/>
                  </a:lnTo>
                  <a:lnTo>
                    <a:pt x="867" y="672"/>
                  </a:lnTo>
                  <a:lnTo>
                    <a:pt x="866" y="672"/>
                  </a:lnTo>
                  <a:lnTo>
                    <a:pt x="866" y="672"/>
                  </a:lnTo>
                  <a:lnTo>
                    <a:pt x="866" y="671"/>
                  </a:lnTo>
                  <a:lnTo>
                    <a:pt x="864" y="669"/>
                  </a:lnTo>
                  <a:lnTo>
                    <a:pt x="862" y="669"/>
                  </a:lnTo>
                  <a:lnTo>
                    <a:pt x="861" y="669"/>
                  </a:lnTo>
                  <a:lnTo>
                    <a:pt x="861" y="668"/>
                  </a:lnTo>
                  <a:lnTo>
                    <a:pt x="859" y="666"/>
                  </a:lnTo>
                  <a:lnTo>
                    <a:pt x="858" y="665"/>
                  </a:lnTo>
                  <a:lnTo>
                    <a:pt x="856" y="665"/>
                  </a:lnTo>
                  <a:lnTo>
                    <a:pt x="856" y="663"/>
                  </a:lnTo>
                  <a:lnTo>
                    <a:pt x="856" y="663"/>
                  </a:lnTo>
                  <a:lnTo>
                    <a:pt x="858" y="661"/>
                  </a:lnTo>
                  <a:lnTo>
                    <a:pt x="858" y="660"/>
                  </a:lnTo>
                  <a:lnTo>
                    <a:pt x="856" y="660"/>
                  </a:lnTo>
                  <a:lnTo>
                    <a:pt x="856" y="660"/>
                  </a:lnTo>
                  <a:lnTo>
                    <a:pt x="855" y="661"/>
                  </a:lnTo>
                  <a:lnTo>
                    <a:pt x="853" y="663"/>
                  </a:lnTo>
                  <a:lnTo>
                    <a:pt x="851" y="663"/>
                  </a:lnTo>
                  <a:lnTo>
                    <a:pt x="850" y="665"/>
                  </a:lnTo>
                  <a:lnTo>
                    <a:pt x="850" y="665"/>
                  </a:lnTo>
                  <a:lnTo>
                    <a:pt x="848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7" y="665"/>
                  </a:lnTo>
                  <a:lnTo>
                    <a:pt x="845" y="665"/>
                  </a:lnTo>
                  <a:lnTo>
                    <a:pt x="840" y="663"/>
                  </a:lnTo>
                  <a:lnTo>
                    <a:pt x="837" y="663"/>
                  </a:lnTo>
                  <a:lnTo>
                    <a:pt x="837" y="663"/>
                  </a:lnTo>
                  <a:lnTo>
                    <a:pt x="836" y="663"/>
                  </a:lnTo>
                  <a:lnTo>
                    <a:pt x="836" y="661"/>
                  </a:lnTo>
                  <a:lnTo>
                    <a:pt x="834" y="660"/>
                  </a:lnTo>
                  <a:lnTo>
                    <a:pt x="834" y="660"/>
                  </a:lnTo>
                  <a:lnTo>
                    <a:pt x="832" y="658"/>
                  </a:lnTo>
                  <a:lnTo>
                    <a:pt x="832" y="657"/>
                  </a:lnTo>
                  <a:lnTo>
                    <a:pt x="832" y="655"/>
                  </a:lnTo>
                  <a:lnTo>
                    <a:pt x="832" y="655"/>
                  </a:lnTo>
                  <a:lnTo>
                    <a:pt x="831" y="653"/>
                  </a:lnTo>
                  <a:lnTo>
                    <a:pt x="831" y="653"/>
                  </a:lnTo>
                  <a:lnTo>
                    <a:pt x="826" y="652"/>
                  </a:lnTo>
                  <a:lnTo>
                    <a:pt x="825" y="652"/>
                  </a:lnTo>
                  <a:lnTo>
                    <a:pt x="825" y="652"/>
                  </a:lnTo>
                  <a:lnTo>
                    <a:pt x="823" y="652"/>
                  </a:lnTo>
                  <a:lnTo>
                    <a:pt x="821" y="650"/>
                  </a:lnTo>
                  <a:lnTo>
                    <a:pt x="821" y="647"/>
                  </a:lnTo>
                  <a:lnTo>
                    <a:pt x="820" y="646"/>
                  </a:lnTo>
                  <a:lnTo>
                    <a:pt x="820" y="644"/>
                  </a:lnTo>
                  <a:lnTo>
                    <a:pt x="818" y="642"/>
                  </a:lnTo>
                  <a:lnTo>
                    <a:pt x="817" y="641"/>
                  </a:lnTo>
                  <a:lnTo>
                    <a:pt x="817" y="641"/>
                  </a:lnTo>
                  <a:lnTo>
                    <a:pt x="814" y="639"/>
                  </a:lnTo>
                  <a:lnTo>
                    <a:pt x="812" y="638"/>
                  </a:lnTo>
                  <a:lnTo>
                    <a:pt x="809" y="636"/>
                  </a:lnTo>
                  <a:lnTo>
                    <a:pt x="807" y="636"/>
                  </a:lnTo>
                  <a:lnTo>
                    <a:pt x="806" y="638"/>
                  </a:lnTo>
                  <a:lnTo>
                    <a:pt x="806" y="638"/>
                  </a:lnTo>
                  <a:lnTo>
                    <a:pt x="804" y="639"/>
                  </a:lnTo>
                  <a:lnTo>
                    <a:pt x="802" y="639"/>
                  </a:lnTo>
                  <a:lnTo>
                    <a:pt x="801" y="639"/>
                  </a:lnTo>
                  <a:lnTo>
                    <a:pt x="799" y="639"/>
                  </a:lnTo>
                  <a:lnTo>
                    <a:pt x="799" y="639"/>
                  </a:lnTo>
                  <a:lnTo>
                    <a:pt x="798" y="641"/>
                  </a:lnTo>
                  <a:lnTo>
                    <a:pt x="796" y="642"/>
                  </a:lnTo>
                  <a:lnTo>
                    <a:pt x="795" y="642"/>
                  </a:lnTo>
                  <a:lnTo>
                    <a:pt x="791" y="642"/>
                  </a:lnTo>
                  <a:lnTo>
                    <a:pt x="790" y="642"/>
                  </a:lnTo>
                  <a:lnTo>
                    <a:pt x="788" y="641"/>
                  </a:lnTo>
                  <a:lnTo>
                    <a:pt x="785" y="641"/>
                  </a:lnTo>
                  <a:lnTo>
                    <a:pt x="784" y="642"/>
                  </a:lnTo>
                  <a:lnTo>
                    <a:pt x="782" y="642"/>
                  </a:lnTo>
                  <a:lnTo>
                    <a:pt x="780" y="641"/>
                  </a:lnTo>
                  <a:lnTo>
                    <a:pt x="782" y="641"/>
                  </a:lnTo>
                  <a:lnTo>
                    <a:pt x="780" y="639"/>
                  </a:lnTo>
                  <a:lnTo>
                    <a:pt x="780" y="638"/>
                  </a:lnTo>
                  <a:lnTo>
                    <a:pt x="780" y="638"/>
                  </a:lnTo>
                  <a:lnTo>
                    <a:pt x="779" y="638"/>
                  </a:lnTo>
                  <a:lnTo>
                    <a:pt x="777" y="638"/>
                  </a:lnTo>
                  <a:lnTo>
                    <a:pt x="776" y="638"/>
                  </a:lnTo>
                  <a:lnTo>
                    <a:pt x="776" y="636"/>
                  </a:lnTo>
                  <a:lnTo>
                    <a:pt x="776" y="636"/>
                  </a:lnTo>
                  <a:lnTo>
                    <a:pt x="777" y="635"/>
                  </a:lnTo>
                  <a:lnTo>
                    <a:pt x="777" y="633"/>
                  </a:lnTo>
                  <a:lnTo>
                    <a:pt x="776" y="633"/>
                  </a:lnTo>
                  <a:lnTo>
                    <a:pt x="774" y="633"/>
                  </a:lnTo>
                  <a:lnTo>
                    <a:pt x="774" y="631"/>
                  </a:lnTo>
                  <a:lnTo>
                    <a:pt x="773" y="631"/>
                  </a:lnTo>
                  <a:lnTo>
                    <a:pt x="773" y="631"/>
                  </a:lnTo>
                  <a:lnTo>
                    <a:pt x="771" y="631"/>
                  </a:lnTo>
                  <a:lnTo>
                    <a:pt x="769" y="631"/>
                  </a:lnTo>
                  <a:lnTo>
                    <a:pt x="769" y="633"/>
                  </a:lnTo>
                  <a:lnTo>
                    <a:pt x="768" y="633"/>
                  </a:lnTo>
                  <a:lnTo>
                    <a:pt x="768" y="633"/>
                  </a:lnTo>
                  <a:lnTo>
                    <a:pt x="766" y="633"/>
                  </a:lnTo>
                  <a:lnTo>
                    <a:pt x="766" y="635"/>
                  </a:lnTo>
                  <a:lnTo>
                    <a:pt x="766" y="635"/>
                  </a:lnTo>
                  <a:lnTo>
                    <a:pt x="766" y="636"/>
                  </a:lnTo>
                  <a:lnTo>
                    <a:pt x="766" y="638"/>
                  </a:lnTo>
                  <a:lnTo>
                    <a:pt x="765" y="638"/>
                  </a:lnTo>
                  <a:lnTo>
                    <a:pt x="765" y="638"/>
                  </a:lnTo>
                  <a:lnTo>
                    <a:pt x="763" y="638"/>
                  </a:lnTo>
                  <a:lnTo>
                    <a:pt x="761" y="639"/>
                  </a:lnTo>
                  <a:lnTo>
                    <a:pt x="761" y="639"/>
                  </a:lnTo>
                  <a:lnTo>
                    <a:pt x="761" y="641"/>
                  </a:lnTo>
                  <a:lnTo>
                    <a:pt x="761" y="641"/>
                  </a:lnTo>
                  <a:lnTo>
                    <a:pt x="760" y="641"/>
                  </a:lnTo>
                  <a:lnTo>
                    <a:pt x="758" y="638"/>
                  </a:lnTo>
                  <a:lnTo>
                    <a:pt x="757" y="633"/>
                  </a:lnTo>
                  <a:lnTo>
                    <a:pt x="754" y="630"/>
                  </a:lnTo>
                  <a:lnTo>
                    <a:pt x="752" y="627"/>
                  </a:lnTo>
                  <a:lnTo>
                    <a:pt x="747" y="620"/>
                  </a:lnTo>
                  <a:lnTo>
                    <a:pt x="746" y="617"/>
                  </a:lnTo>
                  <a:lnTo>
                    <a:pt x="741" y="611"/>
                  </a:lnTo>
                  <a:lnTo>
                    <a:pt x="738" y="605"/>
                  </a:lnTo>
                  <a:lnTo>
                    <a:pt x="735" y="600"/>
                  </a:lnTo>
                  <a:lnTo>
                    <a:pt x="732" y="597"/>
                  </a:lnTo>
                  <a:lnTo>
                    <a:pt x="730" y="594"/>
                  </a:lnTo>
                  <a:lnTo>
                    <a:pt x="728" y="592"/>
                  </a:lnTo>
                  <a:lnTo>
                    <a:pt x="727" y="590"/>
                  </a:lnTo>
                  <a:lnTo>
                    <a:pt x="724" y="589"/>
                  </a:lnTo>
                  <a:lnTo>
                    <a:pt x="719" y="586"/>
                  </a:lnTo>
                  <a:lnTo>
                    <a:pt x="714" y="583"/>
                  </a:lnTo>
                  <a:lnTo>
                    <a:pt x="711" y="579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9" y="578"/>
                  </a:lnTo>
                  <a:lnTo>
                    <a:pt x="708" y="576"/>
                  </a:lnTo>
                  <a:lnTo>
                    <a:pt x="708" y="575"/>
                  </a:lnTo>
                  <a:lnTo>
                    <a:pt x="713" y="576"/>
                  </a:lnTo>
                  <a:lnTo>
                    <a:pt x="713" y="575"/>
                  </a:lnTo>
                  <a:lnTo>
                    <a:pt x="714" y="572"/>
                  </a:lnTo>
                  <a:lnTo>
                    <a:pt x="714" y="570"/>
                  </a:lnTo>
                  <a:lnTo>
                    <a:pt x="713" y="570"/>
                  </a:lnTo>
                  <a:lnTo>
                    <a:pt x="711" y="572"/>
                  </a:lnTo>
                  <a:lnTo>
                    <a:pt x="709" y="572"/>
                  </a:lnTo>
                  <a:lnTo>
                    <a:pt x="709" y="572"/>
                  </a:lnTo>
                  <a:lnTo>
                    <a:pt x="706" y="572"/>
                  </a:lnTo>
                  <a:lnTo>
                    <a:pt x="705" y="573"/>
                  </a:lnTo>
                  <a:lnTo>
                    <a:pt x="700" y="575"/>
                  </a:lnTo>
                  <a:lnTo>
                    <a:pt x="698" y="576"/>
                  </a:lnTo>
                  <a:lnTo>
                    <a:pt x="697" y="576"/>
                  </a:lnTo>
                  <a:lnTo>
                    <a:pt x="694" y="576"/>
                  </a:lnTo>
                  <a:lnTo>
                    <a:pt x="694" y="578"/>
                  </a:lnTo>
                  <a:lnTo>
                    <a:pt x="694" y="578"/>
                  </a:lnTo>
                  <a:lnTo>
                    <a:pt x="694" y="579"/>
                  </a:lnTo>
                  <a:lnTo>
                    <a:pt x="691" y="581"/>
                  </a:lnTo>
                  <a:lnTo>
                    <a:pt x="689" y="583"/>
                  </a:lnTo>
                  <a:lnTo>
                    <a:pt x="687" y="583"/>
                  </a:lnTo>
                  <a:lnTo>
                    <a:pt x="686" y="581"/>
                  </a:lnTo>
                  <a:lnTo>
                    <a:pt x="686" y="583"/>
                  </a:lnTo>
                  <a:lnTo>
                    <a:pt x="683" y="583"/>
                  </a:lnTo>
                  <a:lnTo>
                    <a:pt x="679" y="586"/>
                  </a:lnTo>
                  <a:lnTo>
                    <a:pt x="679" y="586"/>
                  </a:lnTo>
                  <a:lnTo>
                    <a:pt x="679" y="587"/>
                  </a:lnTo>
                  <a:lnTo>
                    <a:pt x="679" y="589"/>
                  </a:lnTo>
                  <a:lnTo>
                    <a:pt x="678" y="589"/>
                  </a:lnTo>
                  <a:lnTo>
                    <a:pt x="678" y="587"/>
                  </a:lnTo>
                  <a:lnTo>
                    <a:pt x="676" y="587"/>
                  </a:lnTo>
                  <a:lnTo>
                    <a:pt x="675" y="586"/>
                  </a:lnTo>
                  <a:lnTo>
                    <a:pt x="672" y="586"/>
                  </a:lnTo>
                  <a:lnTo>
                    <a:pt x="670" y="586"/>
                  </a:lnTo>
                  <a:lnTo>
                    <a:pt x="668" y="587"/>
                  </a:lnTo>
                  <a:lnTo>
                    <a:pt x="665" y="589"/>
                  </a:lnTo>
                  <a:lnTo>
                    <a:pt x="665" y="589"/>
                  </a:lnTo>
                  <a:lnTo>
                    <a:pt x="664" y="589"/>
                  </a:lnTo>
                  <a:lnTo>
                    <a:pt x="664" y="589"/>
                  </a:lnTo>
                  <a:lnTo>
                    <a:pt x="664" y="587"/>
                  </a:lnTo>
                  <a:lnTo>
                    <a:pt x="664" y="586"/>
                  </a:lnTo>
                  <a:lnTo>
                    <a:pt x="664" y="584"/>
                  </a:lnTo>
                  <a:lnTo>
                    <a:pt x="665" y="583"/>
                  </a:lnTo>
                  <a:lnTo>
                    <a:pt x="667" y="581"/>
                  </a:lnTo>
                  <a:lnTo>
                    <a:pt x="668" y="579"/>
                  </a:lnTo>
                  <a:lnTo>
                    <a:pt x="670" y="578"/>
                  </a:lnTo>
                  <a:lnTo>
                    <a:pt x="670" y="578"/>
                  </a:lnTo>
                  <a:lnTo>
                    <a:pt x="668" y="578"/>
                  </a:lnTo>
                  <a:lnTo>
                    <a:pt x="668" y="578"/>
                  </a:lnTo>
                  <a:lnTo>
                    <a:pt x="667" y="578"/>
                  </a:lnTo>
                  <a:lnTo>
                    <a:pt x="667" y="578"/>
                  </a:lnTo>
                  <a:lnTo>
                    <a:pt x="665" y="579"/>
                  </a:lnTo>
                  <a:lnTo>
                    <a:pt x="664" y="579"/>
                  </a:lnTo>
                  <a:lnTo>
                    <a:pt x="662" y="579"/>
                  </a:lnTo>
                  <a:lnTo>
                    <a:pt x="661" y="579"/>
                  </a:lnTo>
                  <a:lnTo>
                    <a:pt x="657" y="576"/>
                  </a:lnTo>
                  <a:lnTo>
                    <a:pt x="656" y="576"/>
                  </a:lnTo>
                  <a:lnTo>
                    <a:pt x="654" y="576"/>
                  </a:lnTo>
                  <a:lnTo>
                    <a:pt x="653" y="576"/>
                  </a:lnTo>
                  <a:lnTo>
                    <a:pt x="653" y="576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8"/>
                  </a:lnTo>
                  <a:lnTo>
                    <a:pt x="653" y="579"/>
                  </a:lnTo>
                  <a:lnTo>
                    <a:pt x="651" y="579"/>
                  </a:lnTo>
                  <a:lnTo>
                    <a:pt x="651" y="579"/>
                  </a:lnTo>
                  <a:lnTo>
                    <a:pt x="650" y="578"/>
                  </a:lnTo>
                  <a:lnTo>
                    <a:pt x="650" y="576"/>
                  </a:lnTo>
                  <a:lnTo>
                    <a:pt x="650" y="575"/>
                  </a:lnTo>
                  <a:lnTo>
                    <a:pt x="648" y="573"/>
                  </a:lnTo>
                  <a:lnTo>
                    <a:pt x="648" y="572"/>
                  </a:lnTo>
                  <a:lnTo>
                    <a:pt x="646" y="573"/>
                  </a:lnTo>
                  <a:lnTo>
                    <a:pt x="645" y="573"/>
                  </a:lnTo>
                  <a:lnTo>
                    <a:pt x="645" y="575"/>
                  </a:lnTo>
                  <a:lnTo>
                    <a:pt x="643" y="575"/>
                  </a:lnTo>
                  <a:lnTo>
                    <a:pt x="640" y="575"/>
                  </a:lnTo>
                  <a:lnTo>
                    <a:pt x="635" y="575"/>
                  </a:lnTo>
                  <a:lnTo>
                    <a:pt x="632" y="575"/>
                  </a:lnTo>
                  <a:lnTo>
                    <a:pt x="631" y="573"/>
                  </a:lnTo>
                  <a:lnTo>
                    <a:pt x="632" y="572"/>
                  </a:lnTo>
                  <a:lnTo>
                    <a:pt x="632" y="570"/>
                  </a:lnTo>
                  <a:lnTo>
                    <a:pt x="632" y="568"/>
                  </a:lnTo>
                  <a:lnTo>
                    <a:pt x="632" y="567"/>
                  </a:lnTo>
                  <a:lnTo>
                    <a:pt x="632" y="564"/>
                  </a:lnTo>
                  <a:lnTo>
                    <a:pt x="631" y="559"/>
                  </a:lnTo>
                  <a:lnTo>
                    <a:pt x="629" y="556"/>
                  </a:lnTo>
                  <a:lnTo>
                    <a:pt x="627" y="553"/>
                  </a:lnTo>
                  <a:lnTo>
                    <a:pt x="626" y="553"/>
                  </a:lnTo>
                  <a:lnTo>
                    <a:pt x="623" y="553"/>
                  </a:lnTo>
                  <a:lnTo>
                    <a:pt x="621" y="554"/>
                  </a:lnTo>
                  <a:lnTo>
                    <a:pt x="621" y="554"/>
                  </a:lnTo>
                  <a:lnTo>
                    <a:pt x="620" y="554"/>
                  </a:lnTo>
                  <a:lnTo>
                    <a:pt x="618" y="556"/>
                  </a:lnTo>
                  <a:lnTo>
                    <a:pt x="616" y="554"/>
                  </a:lnTo>
                  <a:lnTo>
                    <a:pt x="615" y="554"/>
                  </a:lnTo>
                  <a:lnTo>
                    <a:pt x="613" y="554"/>
                  </a:lnTo>
                  <a:lnTo>
                    <a:pt x="612" y="553"/>
                  </a:lnTo>
                  <a:lnTo>
                    <a:pt x="609" y="551"/>
                  </a:lnTo>
                  <a:lnTo>
                    <a:pt x="605" y="551"/>
                  </a:lnTo>
                  <a:lnTo>
                    <a:pt x="601" y="551"/>
                  </a:lnTo>
                  <a:lnTo>
                    <a:pt x="599" y="551"/>
                  </a:lnTo>
                  <a:lnTo>
                    <a:pt x="597" y="553"/>
                  </a:lnTo>
                  <a:lnTo>
                    <a:pt x="594" y="554"/>
                  </a:lnTo>
                  <a:lnTo>
                    <a:pt x="593" y="554"/>
                  </a:lnTo>
                  <a:lnTo>
                    <a:pt x="591" y="554"/>
                  </a:lnTo>
                  <a:lnTo>
                    <a:pt x="590" y="556"/>
                  </a:lnTo>
                  <a:lnTo>
                    <a:pt x="590" y="556"/>
                  </a:lnTo>
                  <a:lnTo>
                    <a:pt x="590" y="557"/>
                  </a:lnTo>
                  <a:lnTo>
                    <a:pt x="590" y="559"/>
                  </a:lnTo>
                  <a:lnTo>
                    <a:pt x="590" y="559"/>
                  </a:lnTo>
                  <a:lnTo>
                    <a:pt x="588" y="559"/>
                  </a:lnTo>
                  <a:lnTo>
                    <a:pt x="586" y="559"/>
                  </a:lnTo>
                  <a:lnTo>
                    <a:pt x="585" y="559"/>
                  </a:lnTo>
                  <a:lnTo>
                    <a:pt x="582" y="561"/>
                  </a:lnTo>
                  <a:lnTo>
                    <a:pt x="579" y="562"/>
                  </a:lnTo>
                  <a:lnTo>
                    <a:pt x="575" y="562"/>
                  </a:lnTo>
                  <a:lnTo>
                    <a:pt x="574" y="562"/>
                  </a:lnTo>
                  <a:lnTo>
                    <a:pt x="569" y="564"/>
                  </a:lnTo>
                  <a:lnTo>
                    <a:pt x="566" y="564"/>
                  </a:lnTo>
                  <a:lnTo>
                    <a:pt x="561" y="565"/>
                  </a:lnTo>
                  <a:lnTo>
                    <a:pt x="556" y="565"/>
                  </a:lnTo>
                  <a:lnTo>
                    <a:pt x="556" y="565"/>
                  </a:lnTo>
                  <a:lnTo>
                    <a:pt x="553" y="567"/>
                  </a:lnTo>
                  <a:lnTo>
                    <a:pt x="550" y="567"/>
                  </a:lnTo>
                  <a:lnTo>
                    <a:pt x="550" y="567"/>
                  </a:lnTo>
                  <a:lnTo>
                    <a:pt x="549" y="567"/>
                  </a:lnTo>
                  <a:lnTo>
                    <a:pt x="549" y="567"/>
                  </a:lnTo>
                  <a:lnTo>
                    <a:pt x="547" y="568"/>
                  </a:lnTo>
                  <a:lnTo>
                    <a:pt x="545" y="570"/>
                  </a:lnTo>
                  <a:lnTo>
                    <a:pt x="545" y="572"/>
                  </a:lnTo>
                  <a:lnTo>
                    <a:pt x="545" y="572"/>
                  </a:lnTo>
                  <a:lnTo>
                    <a:pt x="544" y="572"/>
                  </a:lnTo>
                  <a:lnTo>
                    <a:pt x="542" y="570"/>
                  </a:lnTo>
                  <a:lnTo>
                    <a:pt x="541" y="572"/>
                  </a:lnTo>
                  <a:lnTo>
                    <a:pt x="538" y="572"/>
                  </a:lnTo>
                  <a:lnTo>
                    <a:pt x="536" y="572"/>
                  </a:lnTo>
                  <a:lnTo>
                    <a:pt x="536" y="572"/>
                  </a:lnTo>
                  <a:lnTo>
                    <a:pt x="531" y="572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30" y="573"/>
                  </a:lnTo>
                  <a:lnTo>
                    <a:pt x="527" y="573"/>
                  </a:lnTo>
                  <a:lnTo>
                    <a:pt x="525" y="573"/>
                  </a:lnTo>
                  <a:lnTo>
                    <a:pt x="525" y="573"/>
                  </a:lnTo>
                  <a:lnTo>
                    <a:pt x="523" y="575"/>
                  </a:lnTo>
                  <a:lnTo>
                    <a:pt x="520" y="575"/>
                  </a:lnTo>
                  <a:lnTo>
                    <a:pt x="519" y="575"/>
                  </a:lnTo>
                  <a:lnTo>
                    <a:pt x="517" y="575"/>
                  </a:lnTo>
                  <a:lnTo>
                    <a:pt x="517" y="576"/>
                  </a:lnTo>
                  <a:lnTo>
                    <a:pt x="515" y="576"/>
                  </a:lnTo>
                  <a:lnTo>
                    <a:pt x="509" y="578"/>
                  </a:lnTo>
                  <a:lnTo>
                    <a:pt x="509" y="578"/>
                  </a:lnTo>
                  <a:lnTo>
                    <a:pt x="508" y="578"/>
                  </a:lnTo>
                  <a:lnTo>
                    <a:pt x="501" y="578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500" y="579"/>
                  </a:lnTo>
                  <a:lnTo>
                    <a:pt x="495" y="578"/>
                  </a:lnTo>
                  <a:lnTo>
                    <a:pt x="490" y="578"/>
                  </a:lnTo>
                  <a:lnTo>
                    <a:pt x="489" y="578"/>
                  </a:lnTo>
                  <a:lnTo>
                    <a:pt x="487" y="579"/>
                  </a:lnTo>
                  <a:lnTo>
                    <a:pt x="487" y="581"/>
                  </a:lnTo>
                  <a:lnTo>
                    <a:pt x="487" y="583"/>
                  </a:lnTo>
                  <a:lnTo>
                    <a:pt x="487" y="584"/>
                  </a:lnTo>
                  <a:lnTo>
                    <a:pt x="486" y="586"/>
                  </a:lnTo>
                  <a:lnTo>
                    <a:pt x="486" y="586"/>
                  </a:lnTo>
                  <a:lnTo>
                    <a:pt x="487" y="587"/>
                  </a:lnTo>
                  <a:lnTo>
                    <a:pt x="489" y="587"/>
                  </a:lnTo>
                  <a:lnTo>
                    <a:pt x="490" y="587"/>
                  </a:lnTo>
                  <a:lnTo>
                    <a:pt x="492" y="587"/>
                  </a:lnTo>
                  <a:lnTo>
                    <a:pt x="492" y="587"/>
                  </a:lnTo>
                  <a:lnTo>
                    <a:pt x="493" y="587"/>
                  </a:lnTo>
                  <a:lnTo>
                    <a:pt x="493" y="587"/>
                  </a:lnTo>
                  <a:lnTo>
                    <a:pt x="493" y="589"/>
                  </a:lnTo>
                  <a:lnTo>
                    <a:pt x="493" y="589"/>
                  </a:lnTo>
                  <a:lnTo>
                    <a:pt x="492" y="589"/>
                  </a:lnTo>
                  <a:lnTo>
                    <a:pt x="490" y="589"/>
                  </a:lnTo>
                  <a:lnTo>
                    <a:pt x="489" y="589"/>
                  </a:lnTo>
                  <a:lnTo>
                    <a:pt x="489" y="590"/>
                  </a:lnTo>
                  <a:lnTo>
                    <a:pt x="489" y="592"/>
                  </a:lnTo>
                  <a:lnTo>
                    <a:pt x="489" y="592"/>
                  </a:lnTo>
                  <a:lnTo>
                    <a:pt x="490" y="592"/>
                  </a:lnTo>
                  <a:lnTo>
                    <a:pt x="492" y="594"/>
                  </a:lnTo>
                  <a:lnTo>
                    <a:pt x="493" y="594"/>
                  </a:lnTo>
                  <a:lnTo>
                    <a:pt x="495" y="594"/>
                  </a:lnTo>
                  <a:lnTo>
                    <a:pt x="497" y="595"/>
                  </a:lnTo>
                  <a:lnTo>
                    <a:pt x="500" y="597"/>
                  </a:lnTo>
                  <a:lnTo>
                    <a:pt x="501" y="597"/>
                  </a:lnTo>
                  <a:lnTo>
                    <a:pt x="501" y="598"/>
                  </a:lnTo>
                  <a:lnTo>
                    <a:pt x="501" y="598"/>
                  </a:lnTo>
                  <a:lnTo>
                    <a:pt x="500" y="600"/>
                  </a:lnTo>
                  <a:lnTo>
                    <a:pt x="498" y="598"/>
                  </a:lnTo>
                  <a:lnTo>
                    <a:pt x="497" y="598"/>
                  </a:lnTo>
                  <a:lnTo>
                    <a:pt x="493" y="598"/>
                  </a:lnTo>
                  <a:lnTo>
                    <a:pt x="492" y="598"/>
                  </a:lnTo>
                  <a:lnTo>
                    <a:pt x="489" y="598"/>
                  </a:lnTo>
                  <a:lnTo>
                    <a:pt x="486" y="598"/>
                  </a:lnTo>
                  <a:lnTo>
                    <a:pt x="486" y="600"/>
                  </a:lnTo>
                  <a:lnTo>
                    <a:pt x="486" y="602"/>
                  </a:lnTo>
                  <a:lnTo>
                    <a:pt x="484" y="602"/>
                  </a:lnTo>
                  <a:lnTo>
                    <a:pt x="482" y="603"/>
                  </a:lnTo>
                  <a:lnTo>
                    <a:pt x="482" y="605"/>
                  </a:lnTo>
                  <a:lnTo>
                    <a:pt x="482" y="606"/>
                  </a:lnTo>
                  <a:lnTo>
                    <a:pt x="486" y="609"/>
                  </a:lnTo>
                  <a:lnTo>
                    <a:pt x="486" y="611"/>
                  </a:lnTo>
                  <a:lnTo>
                    <a:pt x="484" y="613"/>
                  </a:lnTo>
                  <a:lnTo>
                    <a:pt x="482" y="613"/>
                  </a:lnTo>
                  <a:lnTo>
                    <a:pt x="481" y="614"/>
                  </a:lnTo>
                  <a:lnTo>
                    <a:pt x="478" y="614"/>
                  </a:lnTo>
                  <a:lnTo>
                    <a:pt x="478" y="616"/>
                  </a:lnTo>
                  <a:lnTo>
                    <a:pt x="474" y="617"/>
                  </a:lnTo>
                  <a:lnTo>
                    <a:pt x="471" y="619"/>
                  </a:lnTo>
                  <a:lnTo>
                    <a:pt x="471" y="619"/>
                  </a:lnTo>
                  <a:lnTo>
                    <a:pt x="471" y="620"/>
                  </a:lnTo>
                  <a:lnTo>
                    <a:pt x="474" y="620"/>
                  </a:lnTo>
                  <a:lnTo>
                    <a:pt x="476" y="622"/>
                  </a:lnTo>
                  <a:lnTo>
                    <a:pt x="478" y="624"/>
                  </a:lnTo>
                  <a:lnTo>
                    <a:pt x="478" y="624"/>
                  </a:lnTo>
                  <a:lnTo>
                    <a:pt x="481" y="625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86" y="627"/>
                  </a:lnTo>
                  <a:lnTo>
                    <a:pt x="490" y="628"/>
                  </a:lnTo>
                  <a:lnTo>
                    <a:pt x="492" y="628"/>
                  </a:lnTo>
                  <a:lnTo>
                    <a:pt x="493" y="630"/>
                  </a:lnTo>
                  <a:lnTo>
                    <a:pt x="493" y="633"/>
                  </a:lnTo>
                  <a:lnTo>
                    <a:pt x="493" y="635"/>
                  </a:lnTo>
                  <a:lnTo>
                    <a:pt x="492" y="638"/>
                  </a:lnTo>
                  <a:lnTo>
                    <a:pt x="492" y="639"/>
                  </a:lnTo>
                  <a:lnTo>
                    <a:pt x="489" y="641"/>
                  </a:lnTo>
                  <a:lnTo>
                    <a:pt x="484" y="642"/>
                  </a:lnTo>
                  <a:lnTo>
                    <a:pt x="481" y="642"/>
                  </a:lnTo>
                  <a:lnTo>
                    <a:pt x="479" y="642"/>
                  </a:lnTo>
                  <a:lnTo>
                    <a:pt x="478" y="642"/>
                  </a:lnTo>
                  <a:lnTo>
                    <a:pt x="474" y="642"/>
                  </a:lnTo>
                  <a:lnTo>
                    <a:pt x="474" y="641"/>
                  </a:lnTo>
                  <a:lnTo>
                    <a:pt x="473" y="639"/>
                  </a:lnTo>
                  <a:lnTo>
                    <a:pt x="471" y="639"/>
                  </a:lnTo>
                  <a:lnTo>
                    <a:pt x="471" y="639"/>
                  </a:lnTo>
                  <a:lnTo>
                    <a:pt x="470" y="641"/>
                  </a:lnTo>
                  <a:lnTo>
                    <a:pt x="470" y="642"/>
                  </a:lnTo>
                  <a:lnTo>
                    <a:pt x="468" y="644"/>
                  </a:lnTo>
                  <a:lnTo>
                    <a:pt x="468" y="646"/>
                  </a:lnTo>
                  <a:lnTo>
                    <a:pt x="463" y="647"/>
                  </a:lnTo>
                  <a:lnTo>
                    <a:pt x="463" y="646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63" y="644"/>
                  </a:lnTo>
                  <a:lnTo>
                    <a:pt x="459" y="644"/>
                  </a:lnTo>
                  <a:lnTo>
                    <a:pt x="457" y="642"/>
                  </a:lnTo>
                  <a:lnTo>
                    <a:pt x="457" y="642"/>
                  </a:lnTo>
                  <a:lnTo>
                    <a:pt x="456" y="642"/>
                  </a:lnTo>
                  <a:lnTo>
                    <a:pt x="454" y="642"/>
                  </a:lnTo>
                  <a:lnTo>
                    <a:pt x="452" y="639"/>
                  </a:lnTo>
                  <a:lnTo>
                    <a:pt x="451" y="638"/>
                  </a:lnTo>
                  <a:lnTo>
                    <a:pt x="448" y="636"/>
                  </a:lnTo>
                  <a:lnTo>
                    <a:pt x="445" y="635"/>
                  </a:lnTo>
                  <a:lnTo>
                    <a:pt x="445" y="636"/>
                  </a:lnTo>
                  <a:lnTo>
                    <a:pt x="443" y="636"/>
                  </a:lnTo>
                  <a:lnTo>
                    <a:pt x="440" y="635"/>
                  </a:lnTo>
                  <a:lnTo>
                    <a:pt x="440" y="635"/>
                  </a:lnTo>
                  <a:lnTo>
                    <a:pt x="438" y="636"/>
                  </a:lnTo>
                  <a:lnTo>
                    <a:pt x="438" y="638"/>
                  </a:lnTo>
                  <a:lnTo>
                    <a:pt x="437" y="638"/>
                  </a:lnTo>
                  <a:lnTo>
                    <a:pt x="435" y="639"/>
                  </a:lnTo>
                  <a:lnTo>
                    <a:pt x="433" y="639"/>
                  </a:lnTo>
                  <a:lnTo>
                    <a:pt x="432" y="638"/>
                  </a:lnTo>
                  <a:lnTo>
                    <a:pt x="430" y="636"/>
                  </a:lnTo>
                  <a:lnTo>
                    <a:pt x="427" y="636"/>
                  </a:lnTo>
                  <a:lnTo>
                    <a:pt x="426" y="636"/>
                  </a:lnTo>
                  <a:lnTo>
                    <a:pt x="424" y="636"/>
                  </a:lnTo>
                  <a:lnTo>
                    <a:pt x="422" y="638"/>
                  </a:lnTo>
                  <a:lnTo>
                    <a:pt x="421" y="636"/>
                  </a:lnTo>
                  <a:lnTo>
                    <a:pt x="421" y="636"/>
                  </a:lnTo>
                  <a:lnTo>
                    <a:pt x="418" y="638"/>
                  </a:lnTo>
                  <a:lnTo>
                    <a:pt x="416" y="639"/>
                  </a:lnTo>
                  <a:lnTo>
                    <a:pt x="415" y="641"/>
                  </a:lnTo>
                  <a:lnTo>
                    <a:pt x="415" y="642"/>
                  </a:lnTo>
                  <a:lnTo>
                    <a:pt x="413" y="644"/>
                  </a:lnTo>
                  <a:lnTo>
                    <a:pt x="410" y="644"/>
                  </a:lnTo>
                  <a:lnTo>
                    <a:pt x="408" y="644"/>
                  </a:lnTo>
                  <a:lnTo>
                    <a:pt x="407" y="644"/>
                  </a:lnTo>
                  <a:lnTo>
                    <a:pt x="404" y="642"/>
                  </a:lnTo>
                  <a:lnTo>
                    <a:pt x="402" y="641"/>
                  </a:lnTo>
                  <a:lnTo>
                    <a:pt x="399" y="639"/>
                  </a:lnTo>
                  <a:lnTo>
                    <a:pt x="397" y="638"/>
                  </a:lnTo>
                  <a:lnTo>
                    <a:pt x="396" y="636"/>
                  </a:lnTo>
                  <a:lnTo>
                    <a:pt x="394" y="636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8"/>
                  </a:lnTo>
                  <a:lnTo>
                    <a:pt x="392" y="639"/>
                  </a:lnTo>
                  <a:lnTo>
                    <a:pt x="394" y="641"/>
                  </a:lnTo>
                  <a:lnTo>
                    <a:pt x="394" y="642"/>
                  </a:lnTo>
                  <a:lnTo>
                    <a:pt x="394" y="644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2" y="646"/>
                  </a:lnTo>
                  <a:lnTo>
                    <a:pt x="391" y="644"/>
                  </a:lnTo>
                  <a:lnTo>
                    <a:pt x="391" y="642"/>
                  </a:lnTo>
                  <a:lnTo>
                    <a:pt x="391" y="641"/>
                  </a:lnTo>
                  <a:lnTo>
                    <a:pt x="389" y="638"/>
                  </a:lnTo>
                  <a:lnTo>
                    <a:pt x="388" y="636"/>
                  </a:lnTo>
                  <a:lnTo>
                    <a:pt x="386" y="636"/>
                  </a:lnTo>
                  <a:lnTo>
                    <a:pt x="385" y="635"/>
                  </a:lnTo>
                  <a:lnTo>
                    <a:pt x="383" y="633"/>
                  </a:lnTo>
                  <a:lnTo>
                    <a:pt x="381" y="633"/>
                  </a:lnTo>
                  <a:lnTo>
                    <a:pt x="380" y="631"/>
                  </a:lnTo>
                  <a:lnTo>
                    <a:pt x="378" y="630"/>
                  </a:lnTo>
                  <a:lnTo>
                    <a:pt x="377" y="628"/>
                  </a:lnTo>
                  <a:lnTo>
                    <a:pt x="375" y="628"/>
                  </a:lnTo>
                  <a:lnTo>
                    <a:pt x="374" y="627"/>
                  </a:lnTo>
                  <a:lnTo>
                    <a:pt x="374" y="628"/>
                  </a:lnTo>
                  <a:lnTo>
                    <a:pt x="370" y="628"/>
                  </a:lnTo>
                  <a:lnTo>
                    <a:pt x="369" y="628"/>
                  </a:lnTo>
                  <a:lnTo>
                    <a:pt x="367" y="627"/>
                  </a:lnTo>
                  <a:lnTo>
                    <a:pt x="366" y="627"/>
                  </a:lnTo>
                  <a:lnTo>
                    <a:pt x="366" y="627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4" y="628"/>
                  </a:lnTo>
                  <a:lnTo>
                    <a:pt x="363" y="627"/>
                  </a:lnTo>
                  <a:lnTo>
                    <a:pt x="361" y="625"/>
                  </a:lnTo>
                  <a:lnTo>
                    <a:pt x="361" y="624"/>
                  </a:lnTo>
                  <a:lnTo>
                    <a:pt x="359" y="624"/>
                  </a:lnTo>
                  <a:lnTo>
                    <a:pt x="356" y="624"/>
                  </a:lnTo>
                  <a:lnTo>
                    <a:pt x="351" y="627"/>
                  </a:lnTo>
                  <a:lnTo>
                    <a:pt x="350" y="628"/>
                  </a:lnTo>
                  <a:lnTo>
                    <a:pt x="348" y="628"/>
                  </a:lnTo>
                  <a:lnTo>
                    <a:pt x="347" y="628"/>
                  </a:lnTo>
                  <a:lnTo>
                    <a:pt x="347" y="628"/>
                  </a:lnTo>
                  <a:lnTo>
                    <a:pt x="345" y="627"/>
                  </a:lnTo>
                  <a:lnTo>
                    <a:pt x="345" y="627"/>
                  </a:lnTo>
                  <a:lnTo>
                    <a:pt x="345" y="625"/>
                  </a:lnTo>
                  <a:lnTo>
                    <a:pt x="344" y="625"/>
                  </a:lnTo>
                  <a:lnTo>
                    <a:pt x="342" y="624"/>
                  </a:lnTo>
                  <a:lnTo>
                    <a:pt x="339" y="624"/>
                  </a:lnTo>
                  <a:lnTo>
                    <a:pt x="337" y="624"/>
                  </a:lnTo>
                  <a:lnTo>
                    <a:pt x="337" y="624"/>
                  </a:lnTo>
                  <a:lnTo>
                    <a:pt x="336" y="625"/>
                  </a:lnTo>
                  <a:lnTo>
                    <a:pt x="334" y="627"/>
                  </a:lnTo>
                  <a:lnTo>
                    <a:pt x="331" y="630"/>
                  </a:lnTo>
                  <a:lnTo>
                    <a:pt x="331" y="630"/>
                  </a:lnTo>
                  <a:lnTo>
                    <a:pt x="329" y="631"/>
                  </a:lnTo>
                  <a:lnTo>
                    <a:pt x="328" y="631"/>
                  </a:lnTo>
                  <a:lnTo>
                    <a:pt x="326" y="633"/>
                  </a:lnTo>
                  <a:lnTo>
                    <a:pt x="325" y="635"/>
                  </a:lnTo>
                  <a:lnTo>
                    <a:pt x="322" y="635"/>
                  </a:lnTo>
                  <a:lnTo>
                    <a:pt x="320" y="635"/>
                  </a:lnTo>
                  <a:lnTo>
                    <a:pt x="318" y="636"/>
                  </a:lnTo>
                  <a:lnTo>
                    <a:pt x="317" y="638"/>
                  </a:lnTo>
                  <a:lnTo>
                    <a:pt x="317" y="639"/>
                  </a:lnTo>
                  <a:lnTo>
                    <a:pt x="314" y="642"/>
                  </a:lnTo>
                  <a:lnTo>
                    <a:pt x="310" y="644"/>
                  </a:lnTo>
                  <a:lnTo>
                    <a:pt x="309" y="644"/>
                  </a:lnTo>
                  <a:lnTo>
                    <a:pt x="309" y="644"/>
                  </a:lnTo>
                  <a:lnTo>
                    <a:pt x="307" y="644"/>
                  </a:lnTo>
                  <a:lnTo>
                    <a:pt x="307" y="644"/>
                  </a:lnTo>
                  <a:lnTo>
                    <a:pt x="307" y="646"/>
                  </a:lnTo>
                  <a:lnTo>
                    <a:pt x="307" y="649"/>
                  </a:lnTo>
                  <a:lnTo>
                    <a:pt x="309" y="652"/>
                  </a:lnTo>
                  <a:lnTo>
                    <a:pt x="309" y="653"/>
                  </a:lnTo>
                  <a:lnTo>
                    <a:pt x="309" y="653"/>
                  </a:lnTo>
                  <a:lnTo>
                    <a:pt x="310" y="655"/>
                  </a:lnTo>
                  <a:lnTo>
                    <a:pt x="309" y="657"/>
                  </a:lnTo>
                  <a:lnTo>
                    <a:pt x="309" y="657"/>
                  </a:lnTo>
                  <a:lnTo>
                    <a:pt x="306" y="658"/>
                  </a:lnTo>
                  <a:lnTo>
                    <a:pt x="304" y="658"/>
                  </a:lnTo>
                  <a:lnTo>
                    <a:pt x="303" y="658"/>
                  </a:lnTo>
                  <a:lnTo>
                    <a:pt x="301" y="657"/>
                  </a:lnTo>
                  <a:lnTo>
                    <a:pt x="301" y="657"/>
                  </a:lnTo>
                  <a:lnTo>
                    <a:pt x="298" y="653"/>
                  </a:lnTo>
                  <a:lnTo>
                    <a:pt x="295" y="650"/>
                  </a:lnTo>
                  <a:lnTo>
                    <a:pt x="293" y="649"/>
                  </a:lnTo>
                  <a:lnTo>
                    <a:pt x="292" y="647"/>
                  </a:lnTo>
                  <a:lnTo>
                    <a:pt x="290" y="649"/>
                  </a:lnTo>
                  <a:lnTo>
                    <a:pt x="290" y="649"/>
                  </a:lnTo>
                  <a:lnTo>
                    <a:pt x="288" y="650"/>
                  </a:lnTo>
                  <a:lnTo>
                    <a:pt x="288" y="650"/>
                  </a:lnTo>
                  <a:lnTo>
                    <a:pt x="287" y="652"/>
                  </a:lnTo>
                  <a:lnTo>
                    <a:pt x="287" y="653"/>
                  </a:lnTo>
                  <a:lnTo>
                    <a:pt x="287" y="655"/>
                  </a:lnTo>
                  <a:lnTo>
                    <a:pt x="287" y="655"/>
                  </a:lnTo>
                  <a:lnTo>
                    <a:pt x="285" y="657"/>
                  </a:lnTo>
                  <a:lnTo>
                    <a:pt x="284" y="658"/>
                  </a:lnTo>
                  <a:lnTo>
                    <a:pt x="282" y="661"/>
                  </a:lnTo>
                  <a:lnTo>
                    <a:pt x="281" y="665"/>
                  </a:lnTo>
                  <a:lnTo>
                    <a:pt x="281" y="668"/>
                  </a:lnTo>
                  <a:lnTo>
                    <a:pt x="281" y="669"/>
                  </a:lnTo>
                  <a:lnTo>
                    <a:pt x="282" y="669"/>
                  </a:lnTo>
                  <a:lnTo>
                    <a:pt x="284" y="671"/>
                  </a:lnTo>
                  <a:lnTo>
                    <a:pt x="284" y="672"/>
                  </a:lnTo>
                  <a:lnTo>
                    <a:pt x="284" y="672"/>
                  </a:lnTo>
                  <a:lnTo>
                    <a:pt x="282" y="674"/>
                  </a:lnTo>
                  <a:lnTo>
                    <a:pt x="281" y="676"/>
                  </a:lnTo>
                  <a:lnTo>
                    <a:pt x="279" y="679"/>
                  </a:lnTo>
                  <a:lnTo>
                    <a:pt x="277" y="682"/>
                  </a:lnTo>
                  <a:lnTo>
                    <a:pt x="279" y="685"/>
                  </a:lnTo>
                  <a:lnTo>
                    <a:pt x="281" y="687"/>
                  </a:lnTo>
                  <a:lnTo>
                    <a:pt x="284" y="688"/>
                  </a:lnTo>
                  <a:lnTo>
                    <a:pt x="284" y="688"/>
                  </a:lnTo>
                  <a:lnTo>
                    <a:pt x="285" y="691"/>
                  </a:lnTo>
                  <a:lnTo>
                    <a:pt x="285" y="693"/>
                  </a:lnTo>
                  <a:lnTo>
                    <a:pt x="285" y="694"/>
                  </a:lnTo>
                  <a:lnTo>
                    <a:pt x="285" y="694"/>
                  </a:lnTo>
                  <a:lnTo>
                    <a:pt x="287" y="696"/>
                  </a:lnTo>
                  <a:lnTo>
                    <a:pt x="287" y="698"/>
                  </a:lnTo>
                  <a:lnTo>
                    <a:pt x="288" y="698"/>
                  </a:lnTo>
                  <a:lnTo>
                    <a:pt x="290" y="696"/>
                  </a:lnTo>
                  <a:lnTo>
                    <a:pt x="292" y="696"/>
                  </a:lnTo>
                  <a:lnTo>
                    <a:pt x="296" y="698"/>
                  </a:lnTo>
                  <a:lnTo>
                    <a:pt x="299" y="698"/>
                  </a:lnTo>
                  <a:lnTo>
                    <a:pt x="299" y="698"/>
                  </a:lnTo>
                  <a:lnTo>
                    <a:pt x="301" y="701"/>
                  </a:lnTo>
                  <a:lnTo>
                    <a:pt x="304" y="702"/>
                  </a:lnTo>
                  <a:lnTo>
                    <a:pt x="306" y="705"/>
                  </a:lnTo>
                  <a:lnTo>
                    <a:pt x="306" y="707"/>
                  </a:lnTo>
                  <a:lnTo>
                    <a:pt x="307" y="710"/>
                  </a:lnTo>
                  <a:lnTo>
                    <a:pt x="309" y="712"/>
                  </a:lnTo>
                  <a:lnTo>
                    <a:pt x="312" y="715"/>
                  </a:lnTo>
                  <a:lnTo>
                    <a:pt x="312" y="717"/>
                  </a:lnTo>
                  <a:lnTo>
                    <a:pt x="310" y="717"/>
                  </a:lnTo>
                  <a:lnTo>
                    <a:pt x="309" y="717"/>
                  </a:lnTo>
                  <a:lnTo>
                    <a:pt x="307" y="717"/>
                  </a:lnTo>
                  <a:lnTo>
                    <a:pt x="307" y="715"/>
                  </a:lnTo>
                  <a:lnTo>
                    <a:pt x="306" y="715"/>
                  </a:lnTo>
                  <a:lnTo>
                    <a:pt x="306" y="715"/>
                  </a:lnTo>
                  <a:lnTo>
                    <a:pt x="306" y="717"/>
                  </a:lnTo>
                  <a:lnTo>
                    <a:pt x="304" y="717"/>
                  </a:lnTo>
                  <a:lnTo>
                    <a:pt x="306" y="718"/>
                  </a:lnTo>
                  <a:lnTo>
                    <a:pt x="306" y="718"/>
                  </a:lnTo>
                  <a:lnTo>
                    <a:pt x="306" y="720"/>
                  </a:lnTo>
                  <a:lnTo>
                    <a:pt x="306" y="720"/>
                  </a:lnTo>
                  <a:lnTo>
                    <a:pt x="309" y="720"/>
                  </a:lnTo>
                  <a:lnTo>
                    <a:pt x="312" y="721"/>
                  </a:lnTo>
                  <a:lnTo>
                    <a:pt x="315" y="723"/>
                  </a:lnTo>
                  <a:lnTo>
                    <a:pt x="315" y="723"/>
                  </a:lnTo>
                  <a:lnTo>
                    <a:pt x="315" y="724"/>
                  </a:lnTo>
                  <a:lnTo>
                    <a:pt x="314" y="724"/>
                  </a:lnTo>
                  <a:lnTo>
                    <a:pt x="314" y="726"/>
                  </a:lnTo>
                  <a:lnTo>
                    <a:pt x="314" y="726"/>
                  </a:lnTo>
                  <a:lnTo>
                    <a:pt x="309" y="728"/>
                  </a:lnTo>
                  <a:lnTo>
                    <a:pt x="309" y="728"/>
                  </a:lnTo>
                  <a:lnTo>
                    <a:pt x="307" y="728"/>
                  </a:lnTo>
                  <a:lnTo>
                    <a:pt x="307" y="729"/>
                  </a:lnTo>
                  <a:lnTo>
                    <a:pt x="307" y="729"/>
                  </a:lnTo>
                  <a:lnTo>
                    <a:pt x="309" y="731"/>
                  </a:lnTo>
                  <a:lnTo>
                    <a:pt x="309" y="731"/>
                  </a:lnTo>
                  <a:lnTo>
                    <a:pt x="307" y="731"/>
                  </a:lnTo>
                  <a:lnTo>
                    <a:pt x="307" y="731"/>
                  </a:lnTo>
                  <a:lnTo>
                    <a:pt x="306" y="731"/>
                  </a:lnTo>
                  <a:lnTo>
                    <a:pt x="306" y="731"/>
                  </a:lnTo>
                  <a:lnTo>
                    <a:pt x="304" y="731"/>
                  </a:lnTo>
                  <a:lnTo>
                    <a:pt x="301" y="734"/>
                  </a:lnTo>
                  <a:lnTo>
                    <a:pt x="299" y="734"/>
                  </a:lnTo>
                  <a:lnTo>
                    <a:pt x="298" y="734"/>
                  </a:lnTo>
                  <a:lnTo>
                    <a:pt x="295" y="735"/>
                  </a:lnTo>
                  <a:lnTo>
                    <a:pt x="295" y="735"/>
                  </a:lnTo>
                  <a:lnTo>
                    <a:pt x="293" y="735"/>
                  </a:lnTo>
                  <a:lnTo>
                    <a:pt x="293" y="735"/>
                  </a:lnTo>
                  <a:lnTo>
                    <a:pt x="292" y="737"/>
                  </a:lnTo>
                  <a:lnTo>
                    <a:pt x="292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5"/>
                  </a:lnTo>
                  <a:lnTo>
                    <a:pt x="290" y="737"/>
                  </a:lnTo>
                  <a:lnTo>
                    <a:pt x="292" y="739"/>
                  </a:lnTo>
                  <a:lnTo>
                    <a:pt x="290" y="739"/>
                  </a:lnTo>
                  <a:lnTo>
                    <a:pt x="290" y="739"/>
                  </a:lnTo>
                  <a:lnTo>
                    <a:pt x="290" y="740"/>
                  </a:lnTo>
                  <a:lnTo>
                    <a:pt x="288" y="740"/>
                  </a:lnTo>
                  <a:lnTo>
                    <a:pt x="288" y="742"/>
                  </a:lnTo>
                  <a:lnTo>
                    <a:pt x="288" y="743"/>
                  </a:lnTo>
                  <a:lnTo>
                    <a:pt x="287" y="745"/>
                  </a:lnTo>
                  <a:lnTo>
                    <a:pt x="287" y="746"/>
                  </a:lnTo>
                  <a:lnTo>
                    <a:pt x="285" y="748"/>
                  </a:lnTo>
                  <a:lnTo>
                    <a:pt x="285" y="750"/>
                  </a:lnTo>
                  <a:lnTo>
                    <a:pt x="284" y="751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4" y="750"/>
                  </a:lnTo>
                  <a:lnTo>
                    <a:pt x="282" y="751"/>
                  </a:lnTo>
                  <a:lnTo>
                    <a:pt x="281" y="753"/>
                  </a:lnTo>
                  <a:lnTo>
                    <a:pt x="279" y="753"/>
                  </a:lnTo>
                  <a:lnTo>
                    <a:pt x="279" y="754"/>
                  </a:lnTo>
                  <a:lnTo>
                    <a:pt x="279" y="756"/>
                  </a:lnTo>
                  <a:lnTo>
                    <a:pt x="279" y="757"/>
                  </a:lnTo>
                  <a:lnTo>
                    <a:pt x="279" y="757"/>
                  </a:lnTo>
                  <a:lnTo>
                    <a:pt x="282" y="757"/>
                  </a:lnTo>
                  <a:lnTo>
                    <a:pt x="284" y="759"/>
                  </a:lnTo>
                  <a:lnTo>
                    <a:pt x="285" y="761"/>
                  </a:lnTo>
                  <a:lnTo>
                    <a:pt x="287" y="762"/>
                  </a:lnTo>
                  <a:lnTo>
                    <a:pt x="287" y="764"/>
                  </a:lnTo>
                  <a:lnTo>
                    <a:pt x="288" y="765"/>
                  </a:lnTo>
                  <a:lnTo>
                    <a:pt x="290" y="769"/>
                  </a:lnTo>
                  <a:lnTo>
                    <a:pt x="290" y="773"/>
                  </a:lnTo>
                  <a:lnTo>
                    <a:pt x="292" y="769"/>
                  </a:lnTo>
                  <a:lnTo>
                    <a:pt x="293" y="767"/>
                  </a:lnTo>
                  <a:lnTo>
                    <a:pt x="292" y="769"/>
                  </a:lnTo>
                  <a:lnTo>
                    <a:pt x="292" y="770"/>
                  </a:lnTo>
                  <a:lnTo>
                    <a:pt x="290" y="773"/>
                  </a:lnTo>
                  <a:lnTo>
                    <a:pt x="290" y="776"/>
                  </a:lnTo>
                  <a:lnTo>
                    <a:pt x="290" y="778"/>
                  </a:lnTo>
                  <a:lnTo>
                    <a:pt x="290" y="778"/>
                  </a:lnTo>
                  <a:lnTo>
                    <a:pt x="290" y="783"/>
                  </a:lnTo>
                  <a:lnTo>
                    <a:pt x="290" y="783"/>
                  </a:lnTo>
                  <a:lnTo>
                    <a:pt x="292" y="783"/>
                  </a:lnTo>
                  <a:lnTo>
                    <a:pt x="292" y="784"/>
                  </a:lnTo>
                  <a:lnTo>
                    <a:pt x="293" y="786"/>
                  </a:lnTo>
                  <a:lnTo>
                    <a:pt x="293" y="787"/>
                  </a:lnTo>
                  <a:lnTo>
                    <a:pt x="295" y="789"/>
                  </a:lnTo>
                  <a:lnTo>
                    <a:pt x="295" y="789"/>
                  </a:lnTo>
                  <a:lnTo>
                    <a:pt x="299" y="794"/>
                  </a:lnTo>
                  <a:lnTo>
                    <a:pt x="301" y="797"/>
                  </a:lnTo>
                  <a:lnTo>
                    <a:pt x="303" y="798"/>
                  </a:lnTo>
                  <a:lnTo>
                    <a:pt x="303" y="800"/>
                  </a:lnTo>
                  <a:lnTo>
                    <a:pt x="304" y="802"/>
                  </a:lnTo>
                  <a:lnTo>
                    <a:pt x="304" y="802"/>
                  </a:lnTo>
                  <a:lnTo>
                    <a:pt x="306" y="803"/>
                  </a:lnTo>
                  <a:lnTo>
                    <a:pt x="306" y="803"/>
                  </a:lnTo>
                  <a:lnTo>
                    <a:pt x="304" y="806"/>
                  </a:lnTo>
                  <a:lnTo>
                    <a:pt x="303" y="806"/>
                  </a:lnTo>
                  <a:lnTo>
                    <a:pt x="303" y="808"/>
                  </a:lnTo>
                  <a:lnTo>
                    <a:pt x="299" y="809"/>
                  </a:lnTo>
                  <a:lnTo>
                    <a:pt x="298" y="809"/>
                  </a:lnTo>
                  <a:lnTo>
                    <a:pt x="298" y="811"/>
                  </a:lnTo>
                  <a:lnTo>
                    <a:pt x="296" y="814"/>
                  </a:lnTo>
                  <a:lnTo>
                    <a:pt x="295" y="814"/>
                  </a:lnTo>
                  <a:lnTo>
                    <a:pt x="292" y="813"/>
                  </a:lnTo>
                  <a:lnTo>
                    <a:pt x="290" y="813"/>
                  </a:lnTo>
                  <a:lnTo>
                    <a:pt x="288" y="813"/>
                  </a:lnTo>
                  <a:lnTo>
                    <a:pt x="287" y="811"/>
                  </a:lnTo>
                  <a:lnTo>
                    <a:pt x="287" y="809"/>
                  </a:lnTo>
                  <a:lnTo>
                    <a:pt x="285" y="808"/>
                  </a:lnTo>
                  <a:lnTo>
                    <a:pt x="284" y="808"/>
                  </a:lnTo>
                  <a:lnTo>
                    <a:pt x="284" y="806"/>
                  </a:lnTo>
                  <a:lnTo>
                    <a:pt x="284" y="806"/>
                  </a:lnTo>
                  <a:lnTo>
                    <a:pt x="282" y="806"/>
                  </a:lnTo>
                  <a:lnTo>
                    <a:pt x="281" y="805"/>
                  </a:lnTo>
                  <a:lnTo>
                    <a:pt x="279" y="803"/>
                  </a:lnTo>
                  <a:lnTo>
                    <a:pt x="279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7" y="803"/>
                  </a:lnTo>
                  <a:lnTo>
                    <a:pt x="276" y="802"/>
                  </a:lnTo>
                  <a:lnTo>
                    <a:pt x="274" y="802"/>
                  </a:lnTo>
                  <a:lnTo>
                    <a:pt x="274" y="802"/>
                  </a:lnTo>
                  <a:lnTo>
                    <a:pt x="273" y="800"/>
                  </a:lnTo>
                  <a:lnTo>
                    <a:pt x="271" y="800"/>
                  </a:lnTo>
                  <a:lnTo>
                    <a:pt x="271" y="800"/>
                  </a:lnTo>
                  <a:lnTo>
                    <a:pt x="269" y="800"/>
                  </a:lnTo>
                  <a:lnTo>
                    <a:pt x="268" y="800"/>
                  </a:lnTo>
                  <a:lnTo>
                    <a:pt x="268" y="798"/>
                  </a:lnTo>
                  <a:lnTo>
                    <a:pt x="266" y="798"/>
                  </a:lnTo>
                  <a:lnTo>
                    <a:pt x="265" y="797"/>
                  </a:lnTo>
                  <a:lnTo>
                    <a:pt x="263" y="797"/>
                  </a:lnTo>
                  <a:lnTo>
                    <a:pt x="263" y="795"/>
                  </a:lnTo>
                  <a:lnTo>
                    <a:pt x="265" y="794"/>
                  </a:lnTo>
                  <a:lnTo>
                    <a:pt x="265" y="792"/>
                  </a:lnTo>
                  <a:lnTo>
                    <a:pt x="265" y="791"/>
                  </a:lnTo>
                  <a:lnTo>
                    <a:pt x="263" y="791"/>
                  </a:lnTo>
                  <a:lnTo>
                    <a:pt x="262" y="791"/>
                  </a:lnTo>
                  <a:lnTo>
                    <a:pt x="258" y="791"/>
                  </a:lnTo>
                  <a:lnTo>
                    <a:pt x="257" y="789"/>
                  </a:lnTo>
                  <a:lnTo>
                    <a:pt x="257" y="789"/>
                  </a:lnTo>
                  <a:lnTo>
                    <a:pt x="255" y="787"/>
                  </a:lnTo>
                  <a:lnTo>
                    <a:pt x="254" y="787"/>
                  </a:lnTo>
                  <a:lnTo>
                    <a:pt x="252" y="787"/>
                  </a:lnTo>
                  <a:lnTo>
                    <a:pt x="252" y="787"/>
                  </a:lnTo>
                  <a:lnTo>
                    <a:pt x="251" y="789"/>
                  </a:lnTo>
                  <a:lnTo>
                    <a:pt x="251" y="787"/>
                  </a:lnTo>
                  <a:lnTo>
                    <a:pt x="249" y="787"/>
                  </a:lnTo>
                  <a:lnTo>
                    <a:pt x="247" y="787"/>
                  </a:lnTo>
                  <a:lnTo>
                    <a:pt x="247" y="787"/>
                  </a:lnTo>
                  <a:lnTo>
                    <a:pt x="244" y="787"/>
                  </a:lnTo>
                  <a:lnTo>
                    <a:pt x="243" y="789"/>
                  </a:lnTo>
                  <a:lnTo>
                    <a:pt x="241" y="789"/>
                  </a:lnTo>
                  <a:lnTo>
                    <a:pt x="240" y="789"/>
                  </a:lnTo>
                  <a:lnTo>
                    <a:pt x="240" y="791"/>
                  </a:lnTo>
                  <a:lnTo>
                    <a:pt x="238" y="791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9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6" y="787"/>
                  </a:lnTo>
                  <a:lnTo>
                    <a:pt x="235" y="786"/>
                  </a:lnTo>
                  <a:lnTo>
                    <a:pt x="233" y="786"/>
                  </a:lnTo>
                  <a:lnTo>
                    <a:pt x="230" y="784"/>
                  </a:lnTo>
                  <a:lnTo>
                    <a:pt x="227" y="783"/>
                  </a:lnTo>
                  <a:lnTo>
                    <a:pt x="225" y="781"/>
                  </a:lnTo>
                  <a:lnTo>
                    <a:pt x="225" y="781"/>
                  </a:lnTo>
                  <a:lnTo>
                    <a:pt x="224" y="780"/>
                  </a:lnTo>
                  <a:lnTo>
                    <a:pt x="222" y="780"/>
                  </a:lnTo>
                  <a:lnTo>
                    <a:pt x="221" y="780"/>
                  </a:lnTo>
                  <a:lnTo>
                    <a:pt x="219" y="780"/>
                  </a:lnTo>
                  <a:lnTo>
                    <a:pt x="217" y="778"/>
                  </a:lnTo>
                  <a:lnTo>
                    <a:pt x="214" y="778"/>
                  </a:lnTo>
                  <a:lnTo>
                    <a:pt x="213" y="780"/>
                  </a:lnTo>
                  <a:lnTo>
                    <a:pt x="213" y="780"/>
                  </a:lnTo>
                  <a:lnTo>
                    <a:pt x="211" y="780"/>
                  </a:lnTo>
                  <a:lnTo>
                    <a:pt x="205" y="778"/>
                  </a:lnTo>
                  <a:lnTo>
                    <a:pt x="203" y="778"/>
                  </a:lnTo>
                  <a:lnTo>
                    <a:pt x="202" y="776"/>
                  </a:lnTo>
                  <a:lnTo>
                    <a:pt x="197" y="776"/>
                  </a:lnTo>
                  <a:lnTo>
                    <a:pt x="195" y="775"/>
                  </a:lnTo>
                  <a:lnTo>
                    <a:pt x="194" y="775"/>
                  </a:lnTo>
                  <a:lnTo>
                    <a:pt x="191" y="773"/>
                  </a:lnTo>
                  <a:lnTo>
                    <a:pt x="189" y="773"/>
                  </a:lnTo>
                  <a:lnTo>
                    <a:pt x="187" y="773"/>
                  </a:lnTo>
                  <a:lnTo>
                    <a:pt x="184" y="773"/>
                  </a:lnTo>
                  <a:lnTo>
                    <a:pt x="183" y="773"/>
                  </a:lnTo>
                  <a:lnTo>
                    <a:pt x="183" y="775"/>
                  </a:lnTo>
                  <a:lnTo>
                    <a:pt x="181" y="775"/>
                  </a:lnTo>
                  <a:lnTo>
                    <a:pt x="180" y="775"/>
                  </a:lnTo>
                  <a:lnTo>
                    <a:pt x="175" y="770"/>
                  </a:lnTo>
                  <a:lnTo>
                    <a:pt x="172" y="767"/>
                  </a:lnTo>
                  <a:lnTo>
                    <a:pt x="164" y="761"/>
                  </a:lnTo>
                  <a:lnTo>
                    <a:pt x="162" y="759"/>
                  </a:lnTo>
                  <a:lnTo>
                    <a:pt x="158" y="759"/>
                  </a:lnTo>
                  <a:lnTo>
                    <a:pt x="156" y="757"/>
                  </a:lnTo>
                  <a:lnTo>
                    <a:pt x="151" y="753"/>
                  </a:lnTo>
                  <a:lnTo>
                    <a:pt x="148" y="753"/>
                  </a:lnTo>
                  <a:lnTo>
                    <a:pt x="146" y="753"/>
                  </a:lnTo>
                  <a:lnTo>
                    <a:pt x="146" y="753"/>
                  </a:lnTo>
                  <a:lnTo>
                    <a:pt x="145" y="753"/>
                  </a:lnTo>
                  <a:lnTo>
                    <a:pt x="143" y="751"/>
                  </a:lnTo>
                  <a:lnTo>
                    <a:pt x="143" y="750"/>
                  </a:lnTo>
                  <a:lnTo>
                    <a:pt x="142" y="748"/>
                  </a:lnTo>
                  <a:lnTo>
                    <a:pt x="137" y="746"/>
                  </a:lnTo>
                  <a:lnTo>
                    <a:pt x="134" y="745"/>
                  </a:lnTo>
                  <a:lnTo>
                    <a:pt x="134" y="745"/>
                  </a:lnTo>
                  <a:lnTo>
                    <a:pt x="134" y="743"/>
                  </a:lnTo>
                  <a:lnTo>
                    <a:pt x="137" y="743"/>
                  </a:lnTo>
                  <a:lnTo>
                    <a:pt x="137" y="742"/>
                  </a:lnTo>
                  <a:lnTo>
                    <a:pt x="135" y="742"/>
                  </a:lnTo>
                  <a:lnTo>
                    <a:pt x="135" y="742"/>
                  </a:lnTo>
                  <a:lnTo>
                    <a:pt x="134" y="740"/>
                  </a:lnTo>
                  <a:lnTo>
                    <a:pt x="135" y="740"/>
                  </a:lnTo>
                  <a:lnTo>
                    <a:pt x="137" y="740"/>
                  </a:lnTo>
                  <a:lnTo>
                    <a:pt x="139" y="740"/>
                  </a:lnTo>
                  <a:lnTo>
                    <a:pt x="140" y="742"/>
                  </a:lnTo>
                  <a:lnTo>
                    <a:pt x="142" y="742"/>
                  </a:lnTo>
                  <a:lnTo>
                    <a:pt x="142" y="742"/>
                  </a:lnTo>
                  <a:lnTo>
                    <a:pt x="148" y="740"/>
                  </a:lnTo>
                  <a:lnTo>
                    <a:pt x="148" y="740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9"/>
                  </a:lnTo>
                  <a:lnTo>
                    <a:pt x="148" y="737"/>
                  </a:lnTo>
                  <a:lnTo>
                    <a:pt x="148" y="735"/>
                  </a:lnTo>
                  <a:lnTo>
                    <a:pt x="151" y="732"/>
                  </a:lnTo>
                  <a:lnTo>
                    <a:pt x="153" y="729"/>
                  </a:lnTo>
                  <a:lnTo>
                    <a:pt x="153" y="729"/>
                  </a:lnTo>
                  <a:lnTo>
                    <a:pt x="154" y="729"/>
                  </a:lnTo>
                  <a:lnTo>
                    <a:pt x="154" y="729"/>
                  </a:lnTo>
                  <a:lnTo>
                    <a:pt x="154" y="731"/>
                  </a:lnTo>
                  <a:lnTo>
                    <a:pt x="154" y="729"/>
                  </a:lnTo>
                  <a:lnTo>
                    <a:pt x="156" y="728"/>
                  </a:lnTo>
                  <a:lnTo>
                    <a:pt x="158" y="728"/>
                  </a:lnTo>
                  <a:lnTo>
                    <a:pt x="159" y="728"/>
                  </a:lnTo>
                  <a:lnTo>
                    <a:pt x="161" y="728"/>
                  </a:lnTo>
                  <a:lnTo>
                    <a:pt x="158" y="724"/>
                  </a:lnTo>
                  <a:lnTo>
                    <a:pt x="154" y="723"/>
                  </a:lnTo>
                  <a:lnTo>
                    <a:pt x="153" y="723"/>
                  </a:lnTo>
                  <a:lnTo>
                    <a:pt x="151" y="721"/>
                  </a:lnTo>
                  <a:lnTo>
                    <a:pt x="150" y="720"/>
                  </a:lnTo>
                  <a:lnTo>
                    <a:pt x="150" y="718"/>
                  </a:lnTo>
                  <a:lnTo>
                    <a:pt x="151" y="718"/>
                  </a:lnTo>
                  <a:lnTo>
                    <a:pt x="153" y="718"/>
                  </a:lnTo>
                  <a:lnTo>
                    <a:pt x="156" y="717"/>
                  </a:lnTo>
                  <a:lnTo>
                    <a:pt x="156" y="717"/>
                  </a:lnTo>
                  <a:lnTo>
                    <a:pt x="158" y="717"/>
                  </a:lnTo>
                  <a:lnTo>
                    <a:pt x="161" y="718"/>
                  </a:lnTo>
                  <a:lnTo>
                    <a:pt x="161" y="717"/>
                  </a:lnTo>
                  <a:lnTo>
                    <a:pt x="159" y="715"/>
                  </a:lnTo>
                  <a:lnTo>
                    <a:pt x="162" y="713"/>
                  </a:lnTo>
                  <a:lnTo>
                    <a:pt x="165" y="713"/>
                  </a:lnTo>
                  <a:lnTo>
                    <a:pt x="169" y="710"/>
                  </a:lnTo>
                  <a:lnTo>
                    <a:pt x="172" y="710"/>
                  </a:lnTo>
                  <a:lnTo>
                    <a:pt x="172" y="710"/>
                  </a:lnTo>
                  <a:lnTo>
                    <a:pt x="172" y="709"/>
                  </a:lnTo>
                  <a:lnTo>
                    <a:pt x="172" y="707"/>
                  </a:lnTo>
                  <a:lnTo>
                    <a:pt x="170" y="707"/>
                  </a:lnTo>
                  <a:lnTo>
                    <a:pt x="169" y="707"/>
                  </a:lnTo>
                  <a:lnTo>
                    <a:pt x="167" y="709"/>
                  </a:lnTo>
                  <a:lnTo>
                    <a:pt x="162" y="709"/>
                  </a:lnTo>
                  <a:lnTo>
                    <a:pt x="161" y="709"/>
                  </a:lnTo>
                  <a:lnTo>
                    <a:pt x="162" y="707"/>
                  </a:lnTo>
                  <a:lnTo>
                    <a:pt x="164" y="707"/>
                  </a:lnTo>
                  <a:lnTo>
                    <a:pt x="164" y="707"/>
                  </a:lnTo>
                  <a:lnTo>
                    <a:pt x="161" y="707"/>
                  </a:lnTo>
                  <a:lnTo>
                    <a:pt x="161" y="709"/>
                  </a:lnTo>
                  <a:lnTo>
                    <a:pt x="156" y="710"/>
                  </a:lnTo>
                  <a:lnTo>
                    <a:pt x="156" y="709"/>
                  </a:lnTo>
                  <a:lnTo>
                    <a:pt x="156" y="709"/>
                  </a:lnTo>
                  <a:lnTo>
                    <a:pt x="156" y="707"/>
                  </a:lnTo>
                  <a:lnTo>
                    <a:pt x="158" y="707"/>
                  </a:lnTo>
                  <a:lnTo>
                    <a:pt x="158" y="707"/>
                  </a:lnTo>
                  <a:lnTo>
                    <a:pt x="158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5"/>
                  </a:lnTo>
                  <a:lnTo>
                    <a:pt x="156" y="704"/>
                  </a:lnTo>
                  <a:lnTo>
                    <a:pt x="158" y="704"/>
                  </a:lnTo>
                  <a:lnTo>
                    <a:pt x="158" y="702"/>
                  </a:lnTo>
                  <a:lnTo>
                    <a:pt x="158" y="701"/>
                  </a:lnTo>
                  <a:lnTo>
                    <a:pt x="159" y="701"/>
                  </a:lnTo>
                  <a:lnTo>
                    <a:pt x="161" y="699"/>
                  </a:lnTo>
                  <a:lnTo>
                    <a:pt x="162" y="699"/>
                  </a:lnTo>
                  <a:lnTo>
                    <a:pt x="164" y="698"/>
                  </a:lnTo>
                  <a:lnTo>
                    <a:pt x="165" y="696"/>
                  </a:lnTo>
                  <a:lnTo>
                    <a:pt x="165" y="696"/>
                  </a:lnTo>
                  <a:lnTo>
                    <a:pt x="169" y="696"/>
                  </a:lnTo>
                  <a:lnTo>
                    <a:pt x="170" y="696"/>
                  </a:lnTo>
                  <a:lnTo>
                    <a:pt x="173" y="696"/>
                  </a:lnTo>
                  <a:lnTo>
                    <a:pt x="176" y="696"/>
                  </a:lnTo>
                  <a:lnTo>
                    <a:pt x="178" y="696"/>
                  </a:lnTo>
                  <a:lnTo>
                    <a:pt x="178" y="694"/>
                  </a:lnTo>
                  <a:lnTo>
                    <a:pt x="178" y="693"/>
                  </a:lnTo>
                  <a:lnTo>
                    <a:pt x="180" y="693"/>
                  </a:lnTo>
                  <a:lnTo>
                    <a:pt x="180" y="690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1" y="688"/>
                  </a:lnTo>
                  <a:lnTo>
                    <a:pt x="180" y="688"/>
                  </a:lnTo>
                  <a:lnTo>
                    <a:pt x="180" y="688"/>
                  </a:lnTo>
                  <a:lnTo>
                    <a:pt x="180" y="687"/>
                  </a:lnTo>
                  <a:lnTo>
                    <a:pt x="180" y="687"/>
                  </a:lnTo>
                  <a:lnTo>
                    <a:pt x="180" y="685"/>
                  </a:lnTo>
                  <a:lnTo>
                    <a:pt x="180" y="683"/>
                  </a:lnTo>
                  <a:lnTo>
                    <a:pt x="180" y="683"/>
                  </a:lnTo>
                  <a:lnTo>
                    <a:pt x="178" y="682"/>
                  </a:lnTo>
                  <a:lnTo>
                    <a:pt x="176" y="682"/>
                  </a:lnTo>
                  <a:lnTo>
                    <a:pt x="176" y="680"/>
                  </a:lnTo>
                  <a:lnTo>
                    <a:pt x="178" y="679"/>
                  </a:lnTo>
                  <a:lnTo>
                    <a:pt x="178" y="679"/>
                  </a:lnTo>
                  <a:lnTo>
                    <a:pt x="180" y="679"/>
                  </a:lnTo>
                  <a:lnTo>
                    <a:pt x="181" y="679"/>
                  </a:lnTo>
                  <a:lnTo>
                    <a:pt x="181" y="679"/>
                  </a:lnTo>
                  <a:lnTo>
                    <a:pt x="183" y="677"/>
                  </a:lnTo>
                  <a:lnTo>
                    <a:pt x="181" y="677"/>
                  </a:lnTo>
                  <a:lnTo>
                    <a:pt x="180" y="677"/>
                  </a:lnTo>
                  <a:lnTo>
                    <a:pt x="178" y="676"/>
                  </a:lnTo>
                  <a:lnTo>
                    <a:pt x="178" y="676"/>
                  </a:lnTo>
                  <a:lnTo>
                    <a:pt x="178" y="674"/>
                  </a:lnTo>
                  <a:lnTo>
                    <a:pt x="178" y="674"/>
                  </a:lnTo>
                  <a:lnTo>
                    <a:pt x="180" y="674"/>
                  </a:lnTo>
                  <a:lnTo>
                    <a:pt x="181" y="672"/>
                  </a:lnTo>
                  <a:lnTo>
                    <a:pt x="183" y="671"/>
                  </a:lnTo>
                  <a:lnTo>
                    <a:pt x="183" y="669"/>
                  </a:lnTo>
                  <a:lnTo>
                    <a:pt x="184" y="669"/>
                  </a:lnTo>
                  <a:lnTo>
                    <a:pt x="184" y="668"/>
                  </a:lnTo>
                  <a:lnTo>
                    <a:pt x="183" y="666"/>
                  </a:lnTo>
                  <a:lnTo>
                    <a:pt x="183" y="665"/>
                  </a:lnTo>
                  <a:lnTo>
                    <a:pt x="183" y="665"/>
                  </a:lnTo>
                  <a:lnTo>
                    <a:pt x="183" y="663"/>
                  </a:lnTo>
                  <a:lnTo>
                    <a:pt x="183" y="663"/>
                  </a:lnTo>
                  <a:lnTo>
                    <a:pt x="181" y="663"/>
                  </a:lnTo>
                  <a:lnTo>
                    <a:pt x="180" y="665"/>
                  </a:lnTo>
                  <a:lnTo>
                    <a:pt x="178" y="665"/>
                  </a:lnTo>
                  <a:lnTo>
                    <a:pt x="176" y="663"/>
                  </a:lnTo>
                  <a:lnTo>
                    <a:pt x="175" y="661"/>
                  </a:lnTo>
                  <a:lnTo>
                    <a:pt x="173" y="661"/>
                  </a:lnTo>
                  <a:lnTo>
                    <a:pt x="172" y="660"/>
                  </a:lnTo>
                  <a:lnTo>
                    <a:pt x="172" y="660"/>
                  </a:lnTo>
                  <a:lnTo>
                    <a:pt x="170" y="658"/>
                  </a:lnTo>
                  <a:lnTo>
                    <a:pt x="170" y="658"/>
                  </a:lnTo>
                  <a:lnTo>
                    <a:pt x="169" y="658"/>
                  </a:lnTo>
                  <a:lnTo>
                    <a:pt x="169" y="660"/>
                  </a:lnTo>
                  <a:lnTo>
                    <a:pt x="167" y="660"/>
                  </a:lnTo>
                  <a:lnTo>
                    <a:pt x="164" y="658"/>
                  </a:lnTo>
                  <a:lnTo>
                    <a:pt x="162" y="657"/>
                  </a:lnTo>
                  <a:lnTo>
                    <a:pt x="161" y="657"/>
                  </a:lnTo>
                  <a:lnTo>
                    <a:pt x="159" y="657"/>
                  </a:lnTo>
                  <a:lnTo>
                    <a:pt x="158" y="655"/>
                  </a:lnTo>
                  <a:lnTo>
                    <a:pt x="156" y="655"/>
                  </a:lnTo>
                  <a:lnTo>
                    <a:pt x="156" y="655"/>
                  </a:lnTo>
                  <a:lnTo>
                    <a:pt x="156" y="657"/>
                  </a:lnTo>
                  <a:lnTo>
                    <a:pt x="156" y="657"/>
                  </a:lnTo>
                  <a:lnTo>
                    <a:pt x="154" y="657"/>
                  </a:lnTo>
                  <a:lnTo>
                    <a:pt x="154" y="657"/>
                  </a:lnTo>
                  <a:lnTo>
                    <a:pt x="153" y="657"/>
                  </a:lnTo>
                  <a:lnTo>
                    <a:pt x="148" y="653"/>
                  </a:lnTo>
                  <a:lnTo>
                    <a:pt x="148" y="652"/>
                  </a:lnTo>
                  <a:lnTo>
                    <a:pt x="146" y="650"/>
                  </a:lnTo>
                  <a:lnTo>
                    <a:pt x="146" y="649"/>
                  </a:lnTo>
                  <a:lnTo>
                    <a:pt x="145" y="647"/>
                  </a:lnTo>
                  <a:lnTo>
                    <a:pt x="143" y="647"/>
                  </a:lnTo>
                  <a:lnTo>
                    <a:pt x="142" y="649"/>
                  </a:lnTo>
                  <a:lnTo>
                    <a:pt x="142" y="649"/>
                  </a:lnTo>
                  <a:lnTo>
                    <a:pt x="140" y="649"/>
                  </a:lnTo>
                  <a:lnTo>
                    <a:pt x="139" y="649"/>
                  </a:lnTo>
                  <a:lnTo>
                    <a:pt x="135" y="650"/>
                  </a:lnTo>
                  <a:lnTo>
                    <a:pt x="134" y="650"/>
                  </a:lnTo>
                  <a:lnTo>
                    <a:pt x="134" y="652"/>
                  </a:lnTo>
                  <a:lnTo>
                    <a:pt x="132" y="652"/>
                  </a:lnTo>
                  <a:lnTo>
                    <a:pt x="131" y="650"/>
                  </a:lnTo>
                  <a:lnTo>
                    <a:pt x="129" y="650"/>
                  </a:lnTo>
                  <a:lnTo>
                    <a:pt x="129" y="650"/>
                  </a:lnTo>
                  <a:lnTo>
                    <a:pt x="128" y="650"/>
                  </a:lnTo>
                  <a:lnTo>
                    <a:pt x="128" y="649"/>
                  </a:lnTo>
                  <a:lnTo>
                    <a:pt x="126" y="649"/>
                  </a:lnTo>
                  <a:lnTo>
                    <a:pt x="124" y="647"/>
                  </a:lnTo>
                  <a:lnTo>
                    <a:pt x="123" y="647"/>
                  </a:lnTo>
                  <a:lnTo>
                    <a:pt x="121" y="649"/>
                  </a:lnTo>
                  <a:lnTo>
                    <a:pt x="120" y="649"/>
                  </a:lnTo>
                  <a:lnTo>
                    <a:pt x="118" y="649"/>
                  </a:lnTo>
                  <a:lnTo>
                    <a:pt x="118" y="647"/>
                  </a:lnTo>
                  <a:lnTo>
                    <a:pt x="117" y="647"/>
                  </a:lnTo>
                  <a:lnTo>
                    <a:pt x="115" y="646"/>
                  </a:lnTo>
                  <a:lnTo>
                    <a:pt x="115" y="644"/>
                  </a:lnTo>
                  <a:lnTo>
                    <a:pt x="115" y="644"/>
                  </a:lnTo>
                  <a:lnTo>
                    <a:pt x="117" y="642"/>
                  </a:lnTo>
                  <a:lnTo>
                    <a:pt x="117" y="642"/>
                  </a:lnTo>
                  <a:lnTo>
                    <a:pt x="115" y="641"/>
                  </a:lnTo>
                  <a:lnTo>
                    <a:pt x="115" y="641"/>
                  </a:lnTo>
                  <a:lnTo>
                    <a:pt x="115" y="639"/>
                  </a:lnTo>
                  <a:lnTo>
                    <a:pt x="115" y="638"/>
                  </a:lnTo>
                  <a:lnTo>
                    <a:pt x="113" y="638"/>
                  </a:lnTo>
                  <a:lnTo>
                    <a:pt x="115" y="636"/>
                  </a:lnTo>
                  <a:lnTo>
                    <a:pt x="115" y="636"/>
                  </a:lnTo>
                  <a:lnTo>
                    <a:pt x="113" y="636"/>
                  </a:lnTo>
                  <a:lnTo>
                    <a:pt x="112" y="636"/>
                  </a:lnTo>
                  <a:lnTo>
                    <a:pt x="112" y="636"/>
                  </a:lnTo>
                  <a:lnTo>
                    <a:pt x="112" y="635"/>
                  </a:lnTo>
                  <a:lnTo>
                    <a:pt x="112" y="633"/>
                  </a:lnTo>
                  <a:lnTo>
                    <a:pt x="110" y="633"/>
                  </a:lnTo>
                  <a:lnTo>
                    <a:pt x="110" y="633"/>
                  </a:lnTo>
                  <a:lnTo>
                    <a:pt x="107" y="633"/>
                  </a:lnTo>
                  <a:lnTo>
                    <a:pt x="106" y="633"/>
                  </a:lnTo>
                  <a:lnTo>
                    <a:pt x="106" y="633"/>
                  </a:lnTo>
                  <a:lnTo>
                    <a:pt x="104" y="633"/>
                  </a:lnTo>
                  <a:lnTo>
                    <a:pt x="102" y="633"/>
                  </a:lnTo>
                  <a:lnTo>
                    <a:pt x="99" y="631"/>
                  </a:lnTo>
                  <a:lnTo>
                    <a:pt x="98" y="631"/>
                  </a:lnTo>
                  <a:lnTo>
                    <a:pt x="99" y="631"/>
                  </a:lnTo>
                  <a:lnTo>
                    <a:pt x="99" y="631"/>
                  </a:lnTo>
                  <a:lnTo>
                    <a:pt x="99" y="630"/>
                  </a:lnTo>
                  <a:lnTo>
                    <a:pt x="99" y="630"/>
                  </a:lnTo>
                  <a:lnTo>
                    <a:pt x="98" y="628"/>
                  </a:lnTo>
                  <a:lnTo>
                    <a:pt x="98" y="628"/>
                  </a:lnTo>
                  <a:lnTo>
                    <a:pt x="98" y="627"/>
                  </a:lnTo>
                  <a:lnTo>
                    <a:pt x="98" y="625"/>
                  </a:lnTo>
                  <a:lnTo>
                    <a:pt x="98" y="625"/>
                  </a:lnTo>
                  <a:lnTo>
                    <a:pt x="98" y="624"/>
                  </a:lnTo>
                  <a:lnTo>
                    <a:pt x="99" y="624"/>
                  </a:lnTo>
                  <a:lnTo>
                    <a:pt x="101" y="624"/>
                  </a:lnTo>
                  <a:lnTo>
                    <a:pt x="101" y="622"/>
                  </a:lnTo>
                  <a:lnTo>
                    <a:pt x="101" y="622"/>
                  </a:lnTo>
                  <a:lnTo>
                    <a:pt x="98" y="617"/>
                  </a:lnTo>
                  <a:lnTo>
                    <a:pt x="96" y="614"/>
                  </a:lnTo>
                  <a:lnTo>
                    <a:pt x="94" y="613"/>
                  </a:lnTo>
                  <a:lnTo>
                    <a:pt x="93" y="611"/>
                  </a:lnTo>
                  <a:lnTo>
                    <a:pt x="91" y="611"/>
                  </a:lnTo>
                  <a:lnTo>
                    <a:pt x="90" y="611"/>
                  </a:lnTo>
                  <a:lnTo>
                    <a:pt x="87" y="611"/>
                  </a:lnTo>
                  <a:lnTo>
                    <a:pt x="85" y="611"/>
                  </a:lnTo>
                  <a:lnTo>
                    <a:pt x="83" y="611"/>
                  </a:lnTo>
                  <a:lnTo>
                    <a:pt x="79" y="613"/>
                  </a:lnTo>
                  <a:lnTo>
                    <a:pt x="79" y="613"/>
                  </a:lnTo>
                  <a:lnTo>
                    <a:pt x="76" y="613"/>
                  </a:lnTo>
                  <a:lnTo>
                    <a:pt x="74" y="611"/>
                  </a:lnTo>
                  <a:lnTo>
                    <a:pt x="72" y="611"/>
                  </a:lnTo>
                  <a:lnTo>
                    <a:pt x="72" y="613"/>
                  </a:lnTo>
                  <a:lnTo>
                    <a:pt x="71" y="613"/>
                  </a:lnTo>
                  <a:lnTo>
                    <a:pt x="71" y="616"/>
                  </a:lnTo>
                  <a:lnTo>
                    <a:pt x="69" y="616"/>
                  </a:lnTo>
                  <a:lnTo>
                    <a:pt x="68" y="617"/>
                  </a:lnTo>
                  <a:lnTo>
                    <a:pt x="68" y="617"/>
                  </a:lnTo>
                  <a:lnTo>
                    <a:pt x="66" y="617"/>
                  </a:lnTo>
                  <a:lnTo>
                    <a:pt x="65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3" y="616"/>
                  </a:lnTo>
                  <a:lnTo>
                    <a:pt x="61" y="614"/>
                  </a:lnTo>
                  <a:lnTo>
                    <a:pt x="61" y="613"/>
                  </a:lnTo>
                  <a:lnTo>
                    <a:pt x="61" y="613"/>
                  </a:lnTo>
                  <a:lnTo>
                    <a:pt x="60" y="611"/>
                  </a:lnTo>
                  <a:lnTo>
                    <a:pt x="60" y="609"/>
                  </a:lnTo>
                  <a:lnTo>
                    <a:pt x="60" y="608"/>
                  </a:lnTo>
                  <a:lnTo>
                    <a:pt x="61" y="606"/>
                  </a:lnTo>
                  <a:lnTo>
                    <a:pt x="60" y="605"/>
                  </a:lnTo>
                  <a:lnTo>
                    <a:pt x="60" y="605"/>
                  </a:lnTo>
                  <a:lnTo>
                    <a:pt x="60" y="603"/>
                  </a:lnTo>
                  <a:lnTo>
                    <a:pt x="60" y="603"/>
                  </a:lnTo>
                  <a:lnTo>
                    <a:pt x="60" y="602"/>
                  </a:lnTo>
                  <a:lnTo>
                    <a:pt x="58" y="602"/>
                  </a:lnTo>
                  <a:lnTo>
                    <a:pt x="57" y="600"/>
                  </a:lnTo>
                  <a:lnTo>
                    <a:pt x="57" y="598"/>
                  </a:lnTo>
                  <a:lnTo>
                    <a:pt x="55" y="598"/>
                  </a:lnTo>
                  <a:lnTo>
                    <a:pt x="57" y="597"/>
                  </a:lnTo>
                  <a:lnTo>
                    <a:pt x="57" y="595"/>
                  </a:lnTo>
                  <a:lnTo>
                    <a:pt x="58" y="595"/>
                  </a:lnTo>
                  <a:lnTo>
                    <a:pt x="58" y="594"/>
                  </a:lnTo>
                  <a:lnTo>
                    <a:pt x="60" y="594"/>
                  </a:lnTo>
                  <a:lnTo>
                    <a:pt x="61" y="594"/>
                  </a:lnTo>
                  <a:lnTo>
                    <a:pt x="63" y="595"/>
                  </a:lnTo>
                  <a:lnTo>
                    <a:pt x="63" y="595"/>
                  </a:lnTo>
                  <a:lnTo>
                    <a:pt x="65" y="597"/>
                  </a:lnTo>
                  <a:lnTo>
                    <a:pt x="68" y="597"/>
                  </a:lnTo>
                  <a:lnTo>
                    <a:pt x="68" y="597"/>
                  </a:lnTo>
                  <a:lnTo>
                    <a:pt x="69" y="595"/>
                  </a:lnTo>
                  <a:lnTo>
                    <a:pt x="72" y="594"/>
                  </a:lnTo>
                  <a:lnTo>
                    <a:pt x="72" y="594"/>
                  </a:lnTo>
                  <a:lnTo>
                    <a:pt x="74" y="592"/>
                  </a:lnTo>
                  <a:lnTo>
                    <a:pt x="76" y="592"/>
                  </a:lnTo>
                  <a:lnTo>
                    <a:pt x="77" y="592"/>
                  </a:lnTo>
                  <a:lnTo>
                    <a:pt x="77" y="590"/>
                  </a:lnTo>
                  <a:lnTo>
                    <a:pt x="77" y="590"/>
                  </a:lnTo>
                  <a:lnTo>
                    <a:pt x="76" y="589"/>
                  </a:lnTo>
                  <a:lnTo>
                    <a:pt x="72" y="587"/>
                  </a:lnTo>
                  <a:lnTo>
                    <a:pt x="72" y="587"/>
                  </a:lnTo>
                  <a:lnTo>
                    <a:pt x="72" y="586"/>
                  </a:lnTo>
                  <a:lnTo>
                    <a:pt x="72" y="586"/>
                  </a:lnTo>
                  <a:lnTo>
                    <a:pt x="72" y="584"/>
                  </a:lnTo>
                  <a:lnTo>
                    <a:pt x="69" y="583"/>
                  </a:lnTo>
                  <a:lnTo>
                    <a:pt x="66" y="583"/>
                  </a:lnTo>
                  <a:lnTo>
                    <a:pt x="65" y="583"/>
                  </a:lnTo>
                  <a:lnTo>
                    <a:pt x="63" y="583"/>
                  </a:lnTo>
                  <a:lnTo>
                    <a:pt x="63" y="581"/>
                  </a:lnTo>
                  <a:lnTo>
                    <a:pt x="65" y="579"/>
                  </a:lnTo>
                  <a:lnTo>
                    <a:pt x="65" y="578"/>
                  </a:lnTo>
                  <a:lnTo>
                    <a:pt x="65" y="578"/>
                  </a:lnTo>
                  <a:lnTo>
                    <a:pt x="63" y="578"/>
                  </a:lnTo>
                  <a:lnTo>
                    <a:pt x="61" y="576"/>
                  </a:lnTo>
                  <a:lnTo>
                    <a:pt x="58" y="575"/>
                  </a:lnTo>
                  <a:lnTo>
                    <a:pt x="57" y="573"/>
                  </a:lnTo>
                  <a:lnTo>
                    <a:pt x="55" y="570"/>
                  </a:lnTo>
                  <a:lnTo>
                    <a:pt x="55" y="570"/>
                  </a:lnTo>
                  <a:lnTo>
                    <a:pt x="53" y="568"/>
                  </a:lnTo>
                  <a:lnTo>
                    <a:pt x="53" y="568"/>
                  </a:lnTo>
                  <a:lnTo>
                    <a:pt x="53" y="567"/>
                  </a:lnTo>
                  <a:lnTo>
                    <a:pt x="53" y="565"/>
                  </a:lnTo>
                  <a:lnTo>
                    <a:pt x="53" y="565"/>
                  </a:lnTo>
                  <a:lnTo>
                    <a:pt x="52" y="565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2"/>
                  </a:lnTo>
                  <a:lnTo>
                    <a:pt x="49" y="561"/>
                  </a:lnTo>
                  <a:lnTo>
                    <a:pt x="50" y="559"/>
                  </a:lnTo>
                  <a:lnTo>
                    <a:pt x="52" y="557"/>
                  </a:lnTo>
                  <a:lnTo>
                    <a:pt x="52" y="557"/>
                  </a:lnTo>
                  <a:lnTo>
                    <a:pt x="52" y="556"/>
                  </a:lnTo>
                  <a:lnTo>
                    <a:pt x="50" y="554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49" y="553"/>
                  </a:lnTo>
                  <a:lnTo>
                    <a:pt x="50" y="551"/>
                  </a:lnTo>
                  <a:lnTo>
                    <a:pt x="50" y="551"/>
                  </a:lnTo>
                  <a:lnTo>
                    <a:pt x="50" y="548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50" y="546"/>
                  </a:lnTo>
                  <a:lnTo>
                    <a:pt x="49" y="546"/>
                  </a:lnTo>
                  <a:lnTo>
                    <a:pt x="47" y="546"/>
                  </a:lnTo>
                  <a:lnTo>
                    <a:pt x="47" y="545"/>
                  </a:lnTo>
                  <a:lnTo>
                    <a:pt x="47" y="545"/>
                  </a:lnTo>
                  <a:lnTo>
                    <a:pt x="46" y="545"/>
                  </a:lnTo>
                  <a:lnTo>
                    <a:pt x="44" y="543"/>
                  </a:lnTo>
                  <a:lnTo>
                    <a:pt x="44" y="543"/>
                  </a:lnTo>
                  <a:lnTo>
                    <a:pt x="41" y="542"/>
                  </a:lnTo>
                  <a:lnTo>
                    <a:pt x="38" y="542"/>
                  </a:lnTo>
                  <a:lnTo>
                    <a:pt x="36" y="542"/>
                  </a:lnTo>
                  <a:lnTo>
                    <a:pt x="36" y="542"/>
                  </a:lnTo>
                  <a:lnTo>
                    <a:pt x="35" y="543"/>
                  </a:lnTo>
                  <a:lnTo>
                    <a:pt x="33" y="543"/>
                  </a:lnTo>
                  <a:lnTo>
                    <a:pt x="33" y="543"/>
                  </a:lnTo>
                  <a:lnTo>
                    <a:pt x="31" y="543"/>
                  </a:lnTo>
                  <a:lnTo>
                    <a:pt x="30" y="545"/>
                  </a:lnTo>
                  <a:lnTo>
                    <a:pt x="28" y="543"/>
                  </a:lnTo>
                  <a:lnTo>
                    <a:pt x="28" y="543"/>
                  </a:lnTo>
                  <a:lnTo>
                    <a:pt x="28" y="542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8" y="540"/>
                  </a:lnTo>
                  <a:lnTo>
                    <a:pt x="27" y="538"/>
                  </a:lnTo>
                  <a:lnTo>
                    <a:pt x="24" y="538"/>
                  </a:lnTo>
                  <a:lnTo>
                    <a:pt x="24" y="538"/>
                  </a:lnTo>
                  <a:lnTo>
                    <a:pt x="22" y="538"/>
                  </a:lnTo>
                  <a:lnTo>
                    <a:pt x="20" y="540"/>
                  </a:lnTo>
                  <a:lnTo>
                    <a:pt x="19" y="538"/>
                  </a:lnTo>
                  <a:lnTo>
                    <a:pt x="19" y="538"/>
                  </a:lnTo>
                  <a:lnTo>
                    <a:pt x="17" y="537"/>
                  </a:lnTo>
                  <a:lnTo>
                    <a:pt x="17" y="537"/>
                  </a:lnTo>
                  <a:lnTo>
                    <a:pt x="14" y="537"/>
                  </a:lnTo>
                  <a:lnTo>
                    <a:pt x="14" y="537"/>
                  </a:lnTo>
                  <a:lnTo>
                    <a:pt x="12" y="537"/>
                  </a:lnTo>
                  <a:lnTo>
                    <a:pt x="12" y="537"/>
                  </a:lnTo>
                  <a:lnTo>
                    <a:pt x="11" y="535"/>
                  </a:lnTo>
                  <a:lnTo>
                    <a:pt x="11" y="534"/>
                  </a:lnTo>
                  <a:lnTo>
                    <a:pt x="11" y="534"/>
                  </a:lnTo>
                  <a:lnTo>
                    <a:pt x="11" y="532"/>
                  </a:lnTo>
                  <a:lnTo>
                    <a:pt x="11" y="531"/>
                  </a:lnTo>
                  <a:lnTo>
                    <a:pt x="11" y="527"/>
                  </a:lnTo>
                  <a:lnTo>
                    <a:pt x="9" y="527"/>
                  </a:lnTo>
                  <a:lnTo>
                    <a:pt x="9" y="526"/>
                  </a:lnTo>
                  <a:lnTo>
                    <a:pt x="8" y="526"/>
                  </a:lnTo>
                  <a:lnTo>
                    <a:pt x="8" y="524"/>
                  </a:lnTo>
                  <a:lnTo>
                    <a:pt x="6" y="523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6" y="521"/>
                  </a:lnTo>
                  <a:lnTo>
                    <a:pt x="3" y="521"/>
                  </a:lnTo>
                  <a:lnTo>
                    <a:pt x="3" y="521"/>
                  </a:lnTo>
                  <a:lnTo>
                    <a:pt x="5" y="518"/>
                  </a:lnTo>
                  <a:lnTo>
                    <a:pt x="5" y="516"/>
                  </a:lnTo>
                  <a:lnTo>
                    <a:pt x="5" y="515"/>
                  </a:lnTo>
                  <a:lnTo>
                    <a:pt x="6" y="515"/>
                  </a:lnTo>
                  <a:lnTo>
                    <a:pt x="6" y="513"/>
                  </a:lnTo>
                  <a:lnTo>
                    <a:pt x="6" y="513"/>
                  </a:lnTo>
                  <a:lnTo>
                    <a:pt x="6" y="512"/>
                  </a:lnTo>
                  <a:lnTo>
                    <a:pt x="6" y="512"/>
                  </a:lnTo>
                  <a:lnTo>
                    <a:pt x="3" y="510"/>
                  </a:lnTo>
                  <a:lnTo>
                    <a:pt x="1" y="509"/>
                  </a:lnTo>
                  <a:lnTo>
                    <a:pt x="1" y="507"/>
                  </a:lnTo>
                  <a:lnTo>
                    <a:pt x="1" y="507"/>
                  </a:lnTo>
                  <a:lnTo>
                    <a:pt x="0" y="507"/>
                  </a:lnTo>
                  <a:lnTo>
                    <a:pt x="0" y="507"/>
                  </a:lnTo>
                  <a:lnTo>
                    <a:pt x="0" y="505"/>
                  </a:lnTo>
                  <a:lnTo>
                    <a:pt x="0" y="504"/>
                  </a:lnTo>
                  <a:lnTo>
                    <a:pt x="1" y="502"/>
                  </a:lnTo>
                  <a:lnTo>
                    <a:pt x="1" y="502"/>
                  </a:lnTo>
                  <a:lnTo>
                    <a:pt x="1" y="501"/>
                  </a:lnTo>
                  <a:lnTo>
                    <a:pt x="5" y="501"/>
                  </a:lnTo>
                  <a:lnTo>
                    <a:pt x="5" y="501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5" y="499"/>
                  </a:lnTo>
                  <a:lnTo>
                    <a:pt x="3" y="499"/>
                  </a:lnTo>
                  <a:lnTo>
                    <a:pt x="3" y="498"/>
                  </a:lnTo>
                  <a:lnTo>
                    <a:pt x="3" y="496"/>
                  </a:lnTo>
                  <a:lnTo>
                    <a:pt x="5" y="496"/>
                  </a:lnTo>
                  <a:lnTo>
                    <a:pt x="6" y="498"/>
                  </a:lnTo>
                  <a:lnTo>
                    <a:pt x="6" y="499"/>
                  </a:lnTo>
                  <a:lnTo>
                    <a:pt x="6" y="499"/>
                  </a:lnTo>
                  <a:lnTo>
                    <a:pt x="8" y="499"/>
                  </a:lnTo>
                  <a:lnTo>
                    <a:pt x="8" y="499"/>
                  </a:lnTo>
                  <a:lnTo>
                    <a:pt x="9" y="501"/>
                  </a:lnTo>
                  <a:lnTo>
                    <a:pt x="11" y="499"/>
                  </a:lnTo>
                  <a:lnTo>
                    <a:pt x="11" y="498"/>
                  </a:lnTo>
                  <a:lnTo>
                    <a:pt x="9" y="496"/>
                  </a:lnTo>
                  <a:lnTo>
                    <a:pt x="8" y="494"/>
                  </a:lnTo>
                  <a:lnTo>
                    <a:pt x="6" y="493"/>
                  </a:lnTo>
                  <a:lnTo>
                    <a:pt x="5" y="494"/>
                  </a:lnTo>
                  <a:lnTo>
                    <a:pt x="3" y="493"/>
                  </a:lnTo>
                  <a:lnTo>
                    <a:pt x="3" y="493"/>
                  </a:lnTo>
                  <a:lnTo>
                    <a:pt x="1" y="491"/>
                  </a:lnTo>
                  <a:lnTo>
                    <a:pt x="3" y="491"/>
                  </a:lnTo>
                  <a:lnTo>
                    <a:pt x="5" y="488"/>
                  </a:lnTo>
                  <a:lnTo>
                    <a:pt x="6" y="488"/>
                  </a:lnTo>
                  <a:lnTo>
                    <a:pt x="6" y="486"/>
                  </a:lnTo>
                  <a:lnTo>
                    <a:pt x="6" y="485"/>
                  </a:lnTo>
                  <a:lnTo>
                    <a:pt x="5" y="477"/>
                  </a:lnTo>
                  <a:lnTo>
                    <a:pt x="5" y="477"/>
                  </a:lnTo>
                  <a:lnTo>
                    <a:pt x="3" y="477"/>
                  </a:lnTo>
                  <a:lnTo>
                    <a:pt x="5" y="475"/>
                  </a:lnTo>
                  <a:lnTo>
                    <a:pt x="6" y="472"/>
                  </a:lnTo>
                  <a:lnTo>
                    <a:pt x="8" y="471"/>
                  </a:lnTo>
                  <a:lnTo>
                    <a:pt x="8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9" y="469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11" y="468"/>
                  </a:lnTo>
                  <a:lnTo>
                    <a:pt x="9" y="466"/>
                  </a:lnTo>
                  <a:lnTo>
                    <a:pt x="9" y="466"/>
                  </a:lnTo>
                  <a:lnTo>
                    <a:pt x="9" y="464"/>
                  </a:lnTo>
                  <a:lnTo>
                    <a:pt x="9" y="463"/>
                  </a:lnTo>
                  <a:lnTo>
                    <a:pt x="9" y="460"/>
                  </a:lnTo>
                  <a:lnTo>
                    <a:pt x="9" y="460"/>
                  </a:lnTo>
                  <a:lnTo>
                    <a:pt x="11" y="460"/>
                  </a:lnTo>
                  <a:lnTo>
                    <a:pt x="11" y="460"/>
                  </a:lnTo>
                  <a:lnTo>
                    <a:pt x="14" y="461"/>
                  </a:lnTo>
                  <a:lnTo>
                    <a:pt x="14" y="460"/>
                  </a:lnTo>
                  <a:lnTo>
                    <a:pt x="16" y="458"/>
                  </a:lnTo>
                  <a:lnTo>
                    <a:pt x="16" y="458"/>
                  </a:lnTo>
                  <a:lnTo>
                    <a:pt x="17" y="458"/>
                  </a:lnTo>
                  <a:lnTo>
                    <a:pt x="19" y="458"/>
                  </a:lnTo>
                  <a:lnTo>
                    <a:pt x="20" y="458"/>
                  </a:lnTo>
                  <a:lnTo>
                    <a:pt x="22" y="458"/>
                  </a:lnTo>
                  <a:lnTo>
                    <a:pt x="22" y="458"/>
                  </a:lnTo>
                  <a:lnTo>
                    <a:pt x="24" y="457"/>
                  </a:lnTo>
                  <a:lnTo>
                    <a:pt x="24" y="455"/>
                  </a:lnTo>
                  <a:lnTo>
                    <a:pt x="25" y="455"/>
                  </a:lnTo>
                  <a:lnTo>
                    <a:pt x="33" y="455"/>
                  </a:lnTo>
                  <a:lnTo>
                    <a:pt x="39" y="457"/>
                  </a:lnTo>
                  <a:lnTo>
                    <a:pt x="39" y="457"/>
                  </a:lnTo>
                  <a:lnTo>
                    <a:pt x="39" y="455"/>
                  </a:lnTo>
                  <a:lnTo>
                    <a:pt x="38" y="455"/>
                  </a:lnTo>
                  <a:lnTo>
                    <a:pt x="38" y="453"/>
                  </a:lnTo>
                  <a:lnTo>
                    <a:pt x="36" y="452"/>
                  </a:lnTo>
                  <a:lnTo>
                    <a:pt x="33" y="450"/>
                  </a:lnTo>
                  <a:lnTo>
                    <a:pt x="31" y="450"/>
                  </a:lnTo>
                  <a:lnTo>
                    <a:pt x="28" y="450"/>
                  </a:lnTo>
                  <a:lnTo>
                    <a:pt x="24" y="450"/>
                  </a:lnTo>
                  <a:lnTo>
                    <a:pt x="20" y="447"/>
                  </a:lnTo>
                  <a:lnTo>
                    <a:pt x="17" y="447"/>
                  </a:lnTo>
                  <a:lnTo>
                    <a:pt x="16" y="444"/>
                  </a:lnTo>
                  <a:lnTo>
                    <a:pt x="16" y="442"/>
                  </a:lnTo>
                  <a:lnTo>
                    <a:pt x="17" y="444"/>
                  </a:lnTo>
                  <a:lnTo>
                    <a:pt x="17" y="442"/>
                  </a:lnTo>
                  <a:lnTo>
                    <a:pt x="17" y="441"/>
                  </a:lnTo>
                  <a:lnTo>
                    <a:pt x="17" y="441"/>
                  </a:lnTo>
                  <a:lnTo>
                    <a:pt x="16" y="439"/>
                  </a:lnTo>
                  <a:lnTo>
                    <a:pt x="11" y="442"/>
                  </a:lnTo>
                  <a:lnTo>
                    <a:pt x="6" y="442"/>
                  </a:lnTo>
                  <a:lnTo>
                    <a:pt x="11" y="438"/>
                  </a:lnTo>
                  <a:lnTo>
                    <a:pt x="14" y="435"/>
                  </a:lnTo>
                  <a:lnTo>
                    <a:pt x="16" y="435"/>
                  </a:lnTo>
                  <a:lnTo>
                    <a:pt x="17" y="433"/>
                  </a:lnTo>
                  <a:lnTo>
                    <a:pt x="19" y="433"/>
                  </a:lnTo>
                  <a:lnTo>
                    <a:pt x="19" y="431"/>
                  </a:lnTo>
                  <a:lnTo>
                    <a:pt x="24" y="430"/>
                  </a:lnTo>
                  <a:lnTo>
                    <a:pt x="27" y="427"/>
                  </a:lnTo>
                  <a:lnTo>
                    <a:pt x="30" y="423"/>
                  </a:lnTo>
                  <a:lnTo>
                    <a:pt x="31" y="422"/>
                  </a:lnTo>
                  <a:lnTo>
                    <a:pt x="33" y="420"/>
                  </a:lnTo>
                  <a:lnTo>
                    <a:pt x="36" y="417"/>
                  </a:lnTo>
                  <a:lnTo>
                    <a:pt x="38" y="416"/>
                  </a:lnTo>
                  <a:lnTo>
                    <a:pt x="42" y="411"/>
                  </a:lnTo>
                  <a:lnTo>
                    <a:pt x="44" y="409"/>
                  </a:lnTo>
                  <a:lnTo>
                    <a:pt x="46" y="408"/>
                  </a:lnTo>
                  <a:lnTo>
                    <a:pt x="50" y="403"/>
                  </a:lnTo>
                  <a:lnTo>
                    <a:pt x="55" y="400"/>
                  </a:lnTo>
                  <a:lnTo>
                    <a:pt x="57" y="398"/>
                  </a:lnTo>
                  <a:lnTo>
                    <a:pt x="57" y="395"/>
                  </a:lnTo>
                  <a:lnTo>
                    <a:pt x="58" y="394"/>
                  </a:lnTo>
                  <a:lnTo>
                    <a:pt x="60" y="390"/>
                  </a:lnTo>
                  <a:lnTo>
                    <a:pt x="60" y="390"/>
                  </a:lnTo>
                  <a:lnTo>
                    <a:pt x="60" y="389"/>
                  </a:lnTo>
                  <a:lnTo>
                    <a:pt x="58" y="387"/>
                  </a:lnTo>
                  <a:lnTo>
                    <a:pt x="57" y="387"/>
                  </a:lnTo>
                  <a:lnTo>
                    <a:pt x="55" y="384"/>
                  </a:lnTo>
                  <a:lnTo>
                    <a:pt x="55" y="384"/>
                  </a:lnTo>
                  <a:lnTo>
                    <a:pt x="52" y="381"/>
                  </a:lnTo>
                  <a:lnTo>
                    <a:pt x="47" y="379"/>
                  </a:lnTo>
                  <a:lnTo>
                    <a:pt x="44" y="376"/>
                  </a:lnTo>
                  <a:lnTo>
                    <a:pt x="38" y="373"/>
                  </a:lnTo>
                  <a:lnTo>
                    <a:pt x="38" y="371"/>
                  </a:lnTo>
                  <a:lnTo>
                    <a:pt x="38" y="371"/>
                  </a:lnTo>
                  <a:lnTo>
                    <a:pt x="41" y="370"/>
                  </a:lnTo>
                  <a:lnTo>
                    <a:pt x="44" y="367"/>
                  </a:lnTo>
                  <a:lnTo>
                    <a:pt x="44" y="365"/>
                  </a:lnTo>
                  <a:lnTo>
                    <a:pt x="46" y="364"/>
                  </a:lnTo>
                  <a:lnTo>
                    <a:pt x="46" y="362"/>
                  </a:lnTo>
                  <a:lnTo>
                    <a:pt x="46" y="360"/>
                  </a:lnTo>
                  <a:lnTo>
                    <a:pt x="44" y="360"/>
                  </a:lnTo>
                  <a:lnTo>
                    <a:pt x="42" y="359"/>
                  </a:lnTo>
                  <a:lnTo>
                    <a:pt x="39" y="357"/>
                  </a:lnTo>
                  <a:lnTo>
                    <a:pt x="38" y="354"/>
                  </a:lnTo>
                  <a:lnTo>
                    <a:pt x="38" y="353"/>
                  </a:lnTo>
                  <a:lnTo>
                    <a:pt x="38" y="353"/>
                  </a:lnTo>
                  <a:lnTo>
                    <a:pt x="39" y="351"/>
                  </a:lnTo>
                  <a:lnTo>
                    <a:pt x="39" y="349"/>
                  </a:lnTo>
                  <a:lnTo>
                    <a:pt x="39" y="348"/>
                  </a:lnTo>
                  <a:lnTo>
                    <a:pt x="38" y="348"/>
                  </a:lnTo>
                  <a:lnTo>
                    <a:pt x="35" y="346"/>
                  </a:lnTo>
                  <a:lnTo>
                    <a:pt x="33" y="346"/>
                  </a:lnTo>
                  <a:lnTo>
                    <a:pt x="33" y="345"/>
                  </a:lnTo>
                  <a:lnTo>
                    <a:pt x="31" y="343"/>
                  </a:lnTo>
                  <a:lnTo>
                    <a:pt x="31" y="342"/>
                  </a:lnTo>
                  <a:lnTo>
                    <a:pt x="31" y="342"/>
                  </a:lnTo>
                  <a:lnTo>
                    <a:pt x="33" y="340"/>
                  </a:lnTo>
                  <a:lnTo>
                    <a:pt x="35" y="340"/>
                  </a:lnTo>
                  <a:lnTo>
                    <a:pt x="35" y="338"/>
                  </a:lnTo>
                  <a:lnTo>
                    <a:pt x="35" y="337"/>
                  </a:lnTo>
                  <a:lnTo>
                    <a:pt x="35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7"/>
                  </a:lnTo>
                  <a:lnTo>
                    <a:pt x="31" y="335"/>
                  </a:lnTo>
                  <a:lnTo>
                    <a:pt x="33" y="334"/>
                  </a:lnTo>
                  <a:lnTo>
                    <a:pt x="33" y="331"/>
                  </a:lnTo>
                  <a:lnTo>
                    <a:pt x="35" y="329"/>
                  </a:lnTo>
                  <a:lnTo>
                    <a:pt x="33" y="327"/>
                  </a:lnTo>
                  <a:lnTo>
                    <a:pt x="33" y="327"/>
                  </a:lnTo>
                  <a:lnTo>
                    <a:pt x="36" y="326"/>
                  </a:lnTo>
                  <a:lnTo>
                    <a:pt x="38" y="326"/>
                  </a:lnTo>
                  <a:lnTo>
                    <a:pt x="39" y="326"/>
                  </a:lnTo>
                  <a:lnTo>
                    <a:pt x="39" y="324"/>
                  </a:lnTo>
                  <a:lnTo>
                    <a:pt x="39" y="323"/>
                  </a:lnTo>
                  <a:lnTo>
                    <a:pt x="36" y="318"/>
                  </a:lnTo>
                  <a:lnTo>
                    <a:pt x="36" y="316"/>
                  </a:lnTo>
                  <a:lnTo>
                    <a:pt x="35" y="313"/>
                  </a:lnTo>
                  <a:lnTo>
                    <a:pt x="33" y="313"/>
                  </a:lnTo>
                  <a:lnTo>
                    <a:pt x="33" y="312"/>
                  </a:lnTo>
                  <a:lnTo>
                    <a:pt x="31" y="310"/>
                  </a:lnTo>
                  <a:lnTo>
                    <a:pt x="31" y="307"/>
                  </a:lnTo>
                  <a:lnTo>
                    <a:pt x="30" y="305"/>
                  </a:lnTo>
                  <a:lnTo>
                    <a:pt x="28" y="304"/>
                  </a:lnTo>
                  <a:lnTo>
                    <a:pt x="27" y="302"/>
                  </a:lnTo>
                  <a:lnTo>
                    <a:pt x="25" y="297"/>
                  </a:lnTo>
                  <a:lnTo>
                    <a:pt x="24" y="297"/>
                  </a:lnTo>
                  <a:lnTo>
                    <a:pt x="24" y="296"/>
                  </a:lnTo>
                  <a:lnTo>
                    <a:pt x="24" y="294"/>
                  </a:lnTo>
                  <a:lnTo>
                    <a:pt x="27" y="291"/>
                  </a:lnTo>
                  <a:lnTo>
                    <a:pt x="28" y="290"/>
                  </a:lnTo>
                  <a:lnTo>
                    <a:pt x="31" y="286"/>
                  </a:lnTo>
                  <a:lnTo>
                    <a:pt x="35" y="283"/>
                  </a:lnTo>
                  <a:lnTo>
                    <a:pt x="36" y="280"/>
                  </a:lnTo>
                  <a:lnTo>
                    <a:pt x="38" y="277"/>
                  </a:lnTo>
                  <a:lnTo>
                    <a:pt x="38" y="277"/>
                  </a:lnTo>
                  <a:lnTo>
                    <a:pt x="35" y="275"/>
                  </a:lnTo>
                  <a:lnTo>
                    <a:pt x="30" y="271"/>
                  </a:lnTo>
                  <a:lnTo>
                    <a:pt x="28" y="267"/>
                  </a:lnTo>
                  <a:lnTo>
                    <a:pt x="24" y="266"/>
                  </a:lnTo>
                  <a:lnTo>
                    <a:pt x="19" y="264"/>
                  </a:lnTo>
                  <a:lnTo>
                    <a:pt x="17" y="261"/>
                  </a:lnTo>
                  <a:lnTo>
                    <a:pt x="16" y="256"/>
                  </a:lnTo>
                  <a:lnTo>
                    <a:pt x="16" y="256"/>
                  </a:lnTo>
                  <a:lnTo>
                    <a:pt x="19" y="250"/>
                  </a:lnTo>
                  <a:lnTo>
                    <a:pt x="20" y="249"/>
                  </a:lnTo>
                  <a:lnTo>
                    <a:pt x="20" y="249"/>
                  </a:lnTo>
                  <a:lnTo>
                    <a:pt x="19" y="249"/>
                  </a:lnTo>
                  <a:lnTo>
                    <a:pt x="19" y="247"/>
                  </a:lnTo>
                  <a:lnTo>
                    <a:pt x="16" y="247"/>
                  </a:lnTo>
                  <a:lnTo>
                    <a:pt x="14" y="247"/>
                  </a:lnTo>
                  <a:lnTo>
                    <a:pt x="17" y="245"/>
                  </a:lnTo>
                  <a:lnTo>
                    <a:pt x="19" y="245"/>
                  </a:lnTo>
                  <a:lnTo>
                    <a:pt x="22" y="244"/>
                  </a:lnTo>
                  <a:lnTo>
                    <a:pt x="22" y="244"/>
                  </a:lnTo>
                  <a:lnTo>
                    <a:pt x="25" y="242"/>
                  </a:lnTo>
                  <a:lnTo>
                    <a:pt x="25" y="242"/>
                  </a:lnTo>
                  <a:lnTo>
                    <a:pt x="27" y="242"/>
                  </a:lnTo>
                  <a:lnTo>
                    <a:pt x="28" y="238"/>
                  </a:lnTo>
                  <a:lnTo>
                    <a:pt x="28" y="236"/>
                  </a:lnTo>
                  <a:lnTo>
                    <a:pt x="35" y="234"/>
                  </a:lnTo>
                  <a:lnTo>
                    <a:pt x="38" y="234"/>
                  </a:lnTo>
                  <a:lnTo>
                    <a:pt x="39" y="233"/>
                  </a:lnTo>
                  <a:lnTo>
                    <a:pt x="39" y="233"/>
                  </a:lnTo>
                  <a:lnTo>
                    <a:pt x="39" y="231"/>
                  </a:lnTo>
                  <a:lnTo>
                    <a:pt x="41" y="230"/>
                  </a:lnTo>
                  <a:lnTo>
                    <a:pt x="41" y="230"/>
                  </a:lnTo>
                  <a:lnTo>
                    <a:pt x="39" y="228"/>
                  </a:lnTo>
                  <a:lnTo>
                    <a:pt x="39" y="228"/>
                  </a:lnTo>
                  <a:lnTo>
                    <a:pt x="41" y="228"/>
                  </a:lnTo>
                  <a:lnTo>
                    <a:pt x="42" y="230"/>
                  </a:lnTo>
                  <a:lnTo>
                    <a:pt x="46" y="231"/>
                  </a:lnTo>
                  <a:lnTo>
                    <a:pt x="49" y="231"/>
                  </a:lnTo>
                  <a:lnTo>
                    <a:pt x="50" y="231"/>
                  </a:lnTo>
                  <a:lnTo>
                    <a:pt x="50" y="230"/>
                  </a:lnTo>
                  <a:lnTo>
                    <a:pt x="50" y="228"/>
                  </a:lnTo>
                  <a:lnTo>
                    <a:pt x="50" y="228"/>
                  </a:lnTo>
                  <a:lnTo>
                    <a:pt x="50" y="225"/>
                  </a:lnTo>
                  <a:lnTo>
                    <a:pt x="52" y="225"/>
                  </a:lnTo>
                  <a:lnTo>
                    <a:pt x="58" y="227"/>
                  </a:lnTo>
                  <a:lnTo>
                    <a:pt x="60" y="227"/>
                  </a:lnTo>
                  <a:lnTo>
                    <a:pt x="61" y="227"/>
                  </a:lnTo>
                  <a:lnTo>
                    <a:pt x="63" y="223"/>
                  </a:lnTo>
                  <a:lnTo>
                    <a:pt x="65" y="223"/>
                  </a:lnTo>
                  <a:lnTo>
                    <a:pt x="66" y="223"/>
                  </a:lnTo>
                  <a:lnTo>
                    <a:pt x="66" y="223"/>
                  </a:lnTo>
                  <a:lnTo>
                    <a:pt x="66" y="220"/>
                  </a:lnTo>
                  <a:lnTo>
                    <a:pt x="66" y="220"/>
                  </a:lnTo>
                  <a:lnTo>
                    <a:pt x="72" y="222"/>
                  </a:lnTo>
                  <a:lnTo>
                    <a:pt x="74" y="223"/>
                  </a:lnTo>
                  <a:lnTo>
                    <a:pt x="80" y="225"/>
                  </a:lnTo>
                  <a:lnTo>
                    <a:pt x="80" y="227"/>
                  </a:lnTo>
                  <a:lnTo>
                    <a:pt x="80" y="227"/>
                  </a:lnTo>
                  <a:lnTo>
                    <a:pt x="80" y="228"/>
                  </a:lnTo>
                  <a:lnTo>
                    <a:pt x="80" y="230"/>
                  </a:lnTo>
                  <a:lnTo>
                    <a:pt x="77" y="228"/>
                  </a:lnTo>
                  <a:lnTo>
                    <a:pt x="69" y="227"/>
                  </a:lnTo>
                  <a:lnTo>
                    <a:pt x="68" y="228"/>
                  </a:lnTo>
                  <a:lnTo>
                    <a:pt x="69" y="230"/>
                  </a:lnTo>
                  <a:lnTo>
                    <a:pt x="71" y="230"/>
                  </a:lnTo>
                  <a:lnTo>
                    <a:pt x="72" y="233"/>
                  </a:lnTo>
                  <a:lnTo>
                    <a:pt x="76" y="231"/>
                  </a:lnTo>
                  <a:lnTo>
                    <a:pt x="79" y="233"/>
                  </a:lnTo>
                  <a:lnTo>
                    <a:pt x="80" y="233"/>
                  </a:lnTo>
                  <a:lnTo>
                    <a:pt x="82" y="233"/>
                  </a:lnTo>
                  <a:lnTo>
                    <a:pt x="80" y="234"/>
                  </a:lnTo>
                  <a:lnTo>
                    <a:pt x="80" y="234"/>
                  </a:lnTo>
                  <a:lnTo>
                    <a:pt x="85" y="233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8" y="234"/>
                  </a:lnTo>
                  <a:lnTo>
                    <a:pt x="87" y="236"/>
                  </a:lnTo>
                  <a:lnTo>
                    <a:pt x="87" y="238"/>
                  </a:lnTo>
                  <a:lnTo>
                    <a:pt x="85" y="241"/>
                  </a:lnTo>
                  <a:lnTo>
                    <a:pt x="83" y="241"/>
                  </a:lnTo>
                  <a:lnTo>
                    <a:pt x="83" y="242"/>
                  </a:lnTo>
                  <a:lnTo>
                    <a:pt x="85" y="242"/>
                  </a:lnTo>
                  <a:lnTo>
                    <a:pt x="87" y="241"/>
                  </a:lnTo>
                  <a:lnTo>
                    <a:pt x="90" y="238"/>
                  </a:lnTo>
                  <a:lnTo>
                    <a:pt x="91" y="236"/>
                  </a:lnTo>
                  <a:lnTo>
                    <a:pt x="99" y="236"/>
                  </a:lnTo>
                  <a:lnTo>
                    <a:pt x="101" y="236"/>
                  </a:lnTo>
                  <a:lnTo>
                    <a:pt x="107" y="239"/>
                  </a:lnTo>
                  <a:lnTo>
                    <a:pt x="110" y="239"/>
                  </a:lnTo>
                  <a:lnTo>
                    <a:pt x="112" y="239"/>
                  </a:lnTo>
                  <a:lnTo>
                    <a:pt x="113" y="238"/>
                  </a:lnTo>
                  <a:lnTo>
                    <a:pt x="113" y="238"/>
                  </a:lnTo>
                  <a:lnTo>
                    <a:pt x="123" y="239"/>
                  </a:lnTo>
                  <a:lnTo>
                    <a:pt x="132" y="244"/>
                  </a:lnTo>
                  <a:lnTo>
                    <a:pt x="150" y="252"/>
                  </a:lnTo>
                  <a:lnTo>
                    <a:pt x="158" y="260"/>
                  </a:lnTo>
                  <a:lnTo>
                    <a:pt x="159" y="261"/>
                  </a:lnTo>
                  <a:lnTo>
                    <a:pt x="162" y="261"/>
                  </a:lnTo>
                  <a:lnTo>
                    <a:pt x="164" y="261"/>
                  </a:lnTo>
                  <a:lnTo>
                    <a:pt x="165" y="261"/>
                  </a:lnTo>
                  <a:lnTo>
                    <a:pt x="176" y="267"/>
                  </a:lnTo>
                  <a:lnTo>
                    <a:pt x="180" y="267"/>
                  </a:lnTo>
                  <a:lnTo>
                    <a:pt x="180" y="266"/>
                  </a:lnTo>
                  <a:lnTo>
                    <a:pt x="178" y="266"/>
                  </a:lnTo>
                  <a:lnTo>
                    <a:pt x="180" y="266"/>
                  </a:lnTo>
                  <a:lnTo>
                    <a:pt x="181" y="266"/>
                  </a:lnTo>
                  <a:lnTo>
                    <a:pt x="183" y="269"/>
                  </a:lnTo>
                  <a:lnTo>
                    <a:pt x="184" y="271"/>
                  </a:lnTo>
                  <a:lnTo>
                    <a:pt x="187" y="274"/>
                  </a:lnTo>
                  <a:lnTo>
                    <a:pt x="189" y="275"/>
                  </a:lnTo>
                  <a:lnTo>
                    <a:pt x="192" y="275"/>
                  </a:lnTo>
                  <a:lnTo>
                    <a:pt x="194" y="275"/>
                  </a:lnTo>
                  <a:lnTo>
                    <a:pt x="195" y="277"/>
                  </a:lnTo>
                  <a:lnTo>
                    <a:pt x="197" y="283"/>
                  </a:lnTo>
                  <a:lnTo>
                    <a:pt x="199" y="285"/>
                  </a:lnTo>
                  <a:lnTo>
                    <a:pt x="199" y="288"/>
                  </a:lnTo>
                  <a:lnTo>
                    <a:pt x="200" y="288"/>
                  </a:lnTo>
                  <a:lnTo>
                    <a:pt x="202" y="290"/>
                  </a:lnTo>
                  <a:lnTo>
                    <a:pt x="202" y="291"/>
                  </a:lnTo>
                  <a:lnTo>
                    <a:pt x="200" y="296"/>
                  </a:lnTo>
                  <a:lnTo>
                    <a:pt x="199" y="299"/>
                  </a:lnTo>
                  <a:lnTo>
                    <a:pt x="189" y="307"/>
                  </a:lnTo>
                  <a:lnTo>
                    <a:pt x="183" y="312"/>
                  </a:lnTo>
                  <a:lnTo>
                    <a:pt x="172" y="315"/>
                  </a:lnTo>
                  <a:lnTo>
                    <a:pt x="162" y="316"/>
                  </a:lnTo>
                  <a:lnTo>
                    <a:pt x="159" y="316"/>
                  </a:lnTo>
                  <a:lnTo>
                    <a:pt x="151" y="316"/>
                  </a:lnTo>
                  <a:lnTo>
                    <a:pt x="148" y="315"/>
                  </a:lnTo>
                  <a:lnTo>
                    <a:pt x="143" y="313"/>
                  </a:lnTo>
                  <a:lnTo>
                    <a:pt x="139" y="312"/>
                  </a:lnTo>
                  <a:lnTo>
                    <a:pt x="135" y="312"/>
                  </a:lnTo>
                  <a:lnTo>
                    <a:pt x="129" y="312"/>
                  </a:lnTo>
                  <a:lnTo>
                    <a:pt x="117" y="308"/>
                  </a:lnTo>
                  <a:lnTo>
                    <a:pt x="115" y="308"/>
                  </a:lnTo>
                  <a:lnTo>
                    <a:pt x="107" y="304"/>
                  </a:lnTo>
                  <a:lnTo>
                    <a:pt x="104" y="305"/>
                  </a:lnTo>
                  <a:lnTo>
                    <a:pt x="102" y="305"/>
                  </a:lnTo>
                  <a:lnTo>
                    <a:pt x="101" y="304"/>
                  </a:lnTo>
                  <a:lnTo>
                    <a:pt x="101" y="304"/>
                  </a:lnTo>
                  <a:lnTo>
                    <a:pt x="102" y="302"/>
                  </a:lnTo>
                  <a:lnTo>
                    <a:pt x="98" y="301"/>
                  </a:lnTo>
                  <a:lnTo>
                    <a:pt x="94" y="301"/>
                  </a:lnTo>
                  <a:lnTo>
                    <a:pt x="91" y="301"/>
                  </a:lnTo>
                  <a:lnTo>
                    <a:pt x="90" y="299"/>
                  </a:lnTo>
                  <a:lnTo>
                    <a:pt x="88" y="299"/>
                  </a:lnTo>
                  <a:lnTo>
                    <a:pt x="88" y="299"/>
                  </a:lnTo>
                  <a:lnTo>
                    <a:pt x="83" y="297"/>
                  </a:lnTo>
                  <a:lnTo>
                    <a:pt x="80" y="296"/>
                  </a:lnTo>
                  <a:lnTo>
                    <a:pt x="79" y="294"/>
                  </a:lnTo>
                  <a:lnTo>
                    <a:pt x="79" y="293"/>
                  </a:lnTo>
                  <a:lnTo>
                    <a:pt x="80" y="293"/>
                  </a:lnTo>
                  <a:lnTo>
                    <a:pt x="72" y="290"/>
                  </a:lnTo>
                  <a:lnTo>
                    <a:pt x="65" y="290"/>
                  </a:lnTo>
                  <a:lnTo>
                    <a:pt x="66" y="291"/>
                  </a:lnTo>
                  <a:lnTo>
                    <a:pt x="69" y="291"/>
                  </a:lnTo>
                  <a:lnTo>
                    <a:pt x="71" y="293"/>
                  </a:lnTo>
                  <a:lnTo>
                    <a:pt x="74" y="294"/>
                  </a:lnTo>
                  <a:lnTo>
                    <a:pt x="72" y="296"/>
                  </a:lnTo>
                  <a:lnTo>
                    <a:pt x="76" y="297"/>
                  </a:lnTo>
                  <a:lnTo>
                    <a:pt x="79" y="301"/>
                  </a:lnTo>
                  <a:lnTo>
                    <a:pt x="79" y="301"/>
                  </a:lnTo>
                  <a:lnTo>
                    <a:pt x="80" y="301"/>
                  </a:lnTo>
                  <a:lnTo>
                    <a:pt x="83" y="302"/>
                  </a:lnTo>
                  <a:lnTo>
                    <a:pt x="83" y="304"/>
                  </a:lnTo>
                  <a:lnTo>
                    <a:pt x="83" y="304"/>
                  </a:lnTo>
                  <a:lnTo>
                    <a:pt x="83" y="305"/>
                  </a:lnTo>
                  <a:lnTo>
                    <a:pt x="87" y="307"/>
                  </a:lnTo>
                  <a:lnTo>
                    <a:pt x="88" y="307"/>
                  </a:lnTo>
                  <a:lnTo>
                    <a:pt x="90" y="307"/>
                  </a:lnTo>
                  <a:lnTo>
                    <a:pt x="90" y="308"/>
                  </a:lnTo>
                  <a:lnTo>
                    <a:pt x="88" y="310"/>
                  </a:lnTo>
                  <a:lnTo>
                    <a:pt x="87" y="310"/>
                  </a:lnTo>
                  <a:lnTo>
                    <a:pt x="87" y="310"/>
                  </a:lnTo>
                  <a:lnTo>
                    <a:pt x="90" y="310"/>
                  </a:lnTo>
                  <a:lnTo>
                    <a:pt x="98" y="313"/>
                  </a:lnTo>
                  <a:lnTo>
                    <a:pt x="101" y="315"/>
                  </a:lnTo>
                  <a:lnTo>
                    <a:pt x="106" y="319"/>
                  </a:lnTo>
                  <a:lnTo>
                    <a:pt x="107" y="321"/>
                  </a:lnTo>
                  <a:lnTo>
                    <a:pt x="107" y="323"/>
                  </a:lnTo>
                  <a:lnTo>
                    <a:pt x="107" y="324"/>
                  </a:lnTo>
                  <a:lnTo>
                    <a:pt x="106" y="324"/>
                  </a:lnTo>
                  <a:lnTo>
                    <a:pt x="106" y="326"/>
                  </a:lnTo>
                  <a:lnTo>
                    <a:pt x="104" y="331"/>
                  </a:lnTo>
                  <a:lnTo>
                    <a:pt x="102" y="331"/>
                  </a:lnTo>
                  <a:lnTo>
                    <a:pt x="101" y="332"/>
                  </a:lnTo>
                  <a:lnTo>
                    <a:pt x="102" y="335"/>
                  </a:lnTo>
                  <a:lnTo>
                    <a:pt x="106" y="338"/>
                  </a:lnTo>
                  <a:lnTo>
                    <a:pt x="107" y="342"/>
                  </a:lnTo>
                  <a:lnTo>
                    <a:pt x="107" y="345"/>
                  </a:lnTo>
                  <a:lnTo>
                    <a:pt x="107" y="346"/>
                  </a:lnTo>
                  <a:lnTo>
                    <a:pt x="109" y="348"/>
                  </a:lnTo>
                  <a:lnTo>
                    <a:pt x="109" y="348"/>
                  </a:lnTo>
                  <a:lnTo>
                    <a:pt x="107" y="349"/>
                  </a:lnTo>
                  <a:lnTo>
                    <a:pt x="107" y="353"/>
                  </a:lnTo>
                  <a:lnTo>
                    <a:pt x="110" y="356"/>
                  </a:lnTo>
                  <a:lnTo>
                    <a:pt x="113" y="357"/>
                  </a:lnTo>
                  <a:lnTo>
                    <a:pt x="117" y="357"/>
                  </a:lnTo>
                  <a:lnTo>
                    <a:pt x="120" y="356"/>
                  </a:lnTo>
                  <a:lnTo>
                    <a:pt x="121" y="357"/>
                  </a:lnTo>
                  <a:lnTo>
                    <a:pt x="126" y="360"/>
                  </a:lnTo>
                  <a:lnTo>
                    <a:pt x="129" y="365"/>
                  </a:lnTo>
                  <a:lnTo>
                    <a:pt x="129" y="365"/>
                  </a:lnTo>
                  <a:lnTo>
                    <a:pt x="134" y="367"/>
                  </a:lnTo>
                  <a:lnTo>
                    <a:pt x="139" y="367"/>
                  </a:lnTo>
                  <a:lnTo>
                    <a:pt x="143" y="370"/>
                  </a:lnTo>
                  <a:lnTo>
                    <a:pt x="145" y="370"/>
                  </a:lnTo>
                  <a:lnTo>
                    <a:pt x="148" y="368"/>
                  </a:lnTo>
                  <a:lnTo>
                    <a:pt x="153" y="367"/>
                  </a:lnTo>
                  <a:lnTo>
                    <a:pt x="154" y="365"/>
                  </a:lnTo>
                  <a:lnTo>
                    <a:pt x="154" y="364"/>
                  </a:lnTo>
                  <a:lnTo>
                    <a:pt x="153" y="360"/>
                  </a:lnTo>
                  <a:lnTo>
                    <a:pt x="153" y="357"/>
                  </a:lnTo>
                  <a:lnTo>
                    <a:pt x="151" y="357"/>
                  </a:lnTo>
                  <a:lnTo>
                    <a:pt x="150" y="356"/>
                  </a:lnTo>
                  <a:lnTo>
                    <a:pt x="145" y="357"/>
                  </a:lnTo>
                  <a:lnTo>
                    <a:pt x="143" y="356"/>
                  </a:lnTo>
                  <a:lnTo>
                    <a:pt x="142" y="356"/>
                  </a:lnTo>
                  <a:lnTo>
                    <a:pt x="139" y="354"/>
                  </a:lnTo>
                  <a:lnTo>
                    <a:pt x="135" y="349"/>
                  </a:lnTo>
                  <a:lnTo>
                    <a:pt x="134" y="348"/>
                  </a:lnTo>
                  <a:lnTo>
                    <a:pt x="132" y="346"/>
                  </a:lnTo>
                  <a:lnTo>
                    <a:pt x="132" y="346"/>
                  </a:lnTo>
                  <a:lnTo>
                    <a:pt x="132" y="343"/>
                  </a:lnTo>
                  <a:lnTo>
                    <a:pt x="134" y="343"/>
                  </a:lnTo>
                  <a:lnTo>
                    <a:pt x="135" y="342"/>
                  </a:lnTo>
                  <a:lnTo>
                    <a:pt x="137" y="338"/>
                  </a:lnTo>
                  <a:lnTo>
                    <a:pt x="139" y="337"/>
                  </a:lnTo>
                  <a:lnTo>
                    <a:pt x="140" y="337"/>
                  </a:lnTo>
                  <a:lnTo>
                    <a:pt x="146" y="340"/>
                  </a:lnTo>
                  <a:lnTo>
                    <a:pt x="153" y="345"/>
                  </a:lnTo>
                  <a:lnTo>
                    <a:pt x="154" y="345"/>
                  </a:lnTo>
                  <a:lnTo>
                    <a:pt x="156" y="345"/>
                  </a:lnTo>
                  <a:lnTo>
                    <a:pt x="159" y="345"/>
                  </a:lnTo>
                  <a:lnTo>
                    <a:pt x="159" y="346"/>
                  </a:lnTo>
                  <a:lnTo>
                    <a:pt x="161" y="346"/>
                  </a:lnTo>
                  <a:lnTo>
                    <a:pt x="162" y="346"/>
                  </a:lnTo>
                  <a:lnTo>
                    <a:pt x="169" y="348"/>
                  </a:lnTo>
                  <a:lnTo>
                    <a:pt x="176" y="353"/>
                  </a:lnTo>
                  <a:lnTo>
                    <a:pt x="178" y="353"/>
                  </a:lnTo>
                  <a:lnTo>
                    <a:pt x="180" y="349"/>
                  </a:lnTo>
                  <a:lnTo>
                    <a:pt x="180" y="349"/>
                  </a:lnTo>
                  <a:lnTo>
                    <a:pt x="183" y="348"/>
                  </a:lnTo>
                  <a:lnTo>
                    <a:pt x="184" y="346"/>
                  </a:lnTo>
                  <a:lnTo>
                    <a:pt x="187" y="348"/>
                  </a:lnTo>
                  <a:lnTo>
                    <a:pt x="189" y="348"/>
                  </a:lnTo>
                  <a:lnTo>
                    <a:pt x="187" y="345"/>
                  </a:lnTo>
                  <a:lnTo>
                    <a:pt x="186" y="342"/>
                  </a:lnTo>
                  <a:lnTo>
                    <a:pt x="184" y="340"/>
                  </a:lnTo>
                  <a:lnTo>
                    <a:pt x="181" y="335"/>
                  </a:lnTo>
                  <a:lnTo>
                    <a:pt x="180" y="334"/>
                  </a:lnTo>
                  <a:lnTo>
                    <a:pt x="178" y="332"/>
                  </a:lnTo>
                  <a:lnTo>
                    <a:pt x="178" y="329"/>
                  </a:lnTo>
                  <a:lnTo>
                    <a:pt x="180" y="327"/>
                  </a:lnTo>
                  <a:lnTo>
                    <a:pt x="187" y="324"/>
                  </a:lnTo>
                  <a:lnTo>
                    <a:pt x="189" y="323"/>
                  </a:lnTo>
                  <a:lnTo>
                    <a:pt x="192" y="319"/>
                  </a:lnTo>
                  <a:lnTo>
                    <a:pt x="194" y="318"/>
                  </a:lnTo>
                  <a:lnTo>
                    <a:pt x="197" y="318"/>
                  </a:lnTo>
                  <a:lnTo>
                    <a:pt x="203" y="315"/>
                  </a:lnTo>
                  <a:lnTo>
                    <a:pt x="208" y="312"/>
                  </a:lnTo>
                  <a:lnTo>
                    <a:pt x="213" y="307"/>
                  </a:lnTo>
                  <a:lnTo>
                    <a:pt x="214" y="305"/>
                  </a:lnTo>
                  <a:lnTo>
                    <a:pt x="216" y="305"/>
                  </a:lnTo>
                  <a:lnTo>
                    <a:pt x="217" y="307"/>
                  </a:lnTo>
                  <a:lnTo>
                    <a:pt x="219" y="308"/>
                  </a:lnTo>
                  <a:lnTo>
                    <a:pt x="222" y="308"/>
                  </a:lnTo>
                  <a:lnTo>
                    <a:pt x="225" y="308"/>
                  </a:lnTo>
                  <a:lnTo>
                    <a:pt x="228" y="308"/>
                  </a:lnTo>
                  <a:lnTo>
                    <a:pt x="233" y="310"/>
                  </a:lnTo>
                  <a:lnTo>
                    <a:pt x="235" y="312"/>
                  </a:lnTo>
                  <a:lnTo>
                    <a:pt x="235" y="312"/>
                  </a:lnTo>
                  <a:lnTo>
                    <a:pt x="233" y="315"/>
                  </a:lnTo>
                  <a:lnTo>
                    <a:pt x="233" y="315"/>
                  </a:lnTo>
                  <a:lnTo>
                    <a:pt x="235" y="315"/>
                  </a:lnTo>
                  <a:lnTo>
                    <a:pt x="236" y="315"/>
                  </a:lnTo>
                  <a:lnTo>
                    <a:pt x="238" y="315"/>
                  </a:lnTo>
                  <a:lnTo>
                    <a:pt x="240" y="316"/>
                  </a:lnTo>
                  <a:lnTo>
                    <a:pt x="240" y="316"/>
                  </a:lnTo>
                  <a:lnTo>
                    <a:pt x="241" y="318"/>
                  </a:lnTo>
                  <a:lnTo>
                    <a:pt x="241" y="316"/>
                  </a:lnTo>
                  <a:lnTo>
                    <a:pt x="243" y="315"/>
                  </a:lnTo>
                  <a:lnTo>
                    <a:pt x="241" y="313"/>
                  </a:lnTo>
                  <a:lnTo>
                    <a:pt x="243" y="308"/>
                  </a:lnTo>
                  <a:lnTo>
                    <a:pt x="244" y="307"/>
                  </a:lnTo>
                  <a:lnTo>
                    <a:pt x="247" y="302"/>
                  </a:lnTo>
                  <a:lnTo>
                    <a:pt x="246" y="299"/>
                  </a:lnTo>
                  <a:lnTo>
                    <a:pt x="246" y="296"/>
                  </a:lnTo>
                  <a:lnTo>
                    <a:pt x="246" y="294"/>
                  </a:lnTo>
                  <a:lnTo>
                    <a:pt x="244" y="291"/>
                  </a:lnTo>
                  <a:lnTo>
                    <a:pt x="241" y="290"/>
                  </a:lnTo>
                  <a:lnTo>
                    <a:pt x="238" y="290"/>
                  </a:lnTo>
                  <a:lnTo>
                    <a:pt x="236" y="288"/>
                  </a:lnTo>
                  <a:lnTo>
                    <a:pt x="236" y="286"/>
                  </a:lnTo>
                  <a:lnTo>
                    <a:pt x="238" y="283"/>
                  </a:lnTo>
                  <a:lnTo>
                    <a:pt x="241" y="277"/>
                  </a:lnTo>
                  <a:lnTo>
                    <a:pt x="243" y="269"/>
                  </a:lnTo>
                  <a:lnTo>
                    <a:pt x="243" y="267"/>
                  </a:lnTo>
                  <a:lnTo>
                    <a:pt x="243" y="266"/>
                  </a:lnTo>
                  <a:lnTo>
                    <a:pt x="243" y="266"/>
                  </a:lnTo>
                  <a:lnTo>
                    <a:pt x="243" y="263"/>
                  </a:lnTo>
                  <a:lnTo>
                    <a:pt x="243" y="261"/>
                  </a:lnTo>
                  <a:lnTo>
                    <a:pt x="232" y="255"/>
                  </a:lnTo>
                  <a:lnTo>
                    <a:pt x="230" y="253"/>
                  </a:lnTo>
                  <a:lnTo>
                    <a:pt x="230" y="253"/>
                  </a:lnTo>
                  <a:lnTo>
                    <a:pt x="232" y="252"/>
                  </a:lnTo>
                  <a:lnTo>
                    <a:pt x="232" y="252"/>
                  </a:lnTo>
                  <a:lnTo>
                    <a:pt x="241" y="256"/>
                  </a:lnTo>
                  <a:lnTo>
                    <a:pt x="243" y="256"/>
                  </a:lnTo>
                  <a:lnTo>
                    <a:pt x="255" y="255"/>
                  </a:lnTo>
                  <a:lnTo>
                    <a:pt x="262" y="256"/>
                  </a:lnTo>
                  <a:lnTo>
                    <a:pt x="268" y="258"/>
                  </a:lnTo>
                  <a:lnTo>
                    <a:pt x="271" y="263"/>
                  </a:lnTo>
                  <a:lnTo>
                    <a:pt x="274" y="266"/>
                  </a:lnTo>
                  <a:lnTo>
                    <a:pt x="279" y="271"/>
                  </a:lnTo>
                  <a:lnTo>
                    <a:pt x="279" y="274"/>
                  </a:lnTo>
                  <a:lnTo>
                    <a:pt x="274" y="274"/>
                  </a:lnTo>
                  <a:lnTo>
                    <a:pt x="271" y="274"/>
                  </a:lnTo>
                  <a:lnTo>
                    <a:pt x="262" y="275"/>
                  </a:lnTo>
                  <a:lnTo>
                    <a:pt x="260" y="277"/>
                  </a:lnTo>
                  <a:lnTo>
                    <a:pt x="254" y="282"/>
                  </a:lnTo>
                  <a:lnTo>
                    <a:pt x="252" y="283"/>
                  </a:lnTo>
                  <a:lnTo>
                    <a:pt x="254" y="285"/>
                  </a:lnTo>
                  <a:lnTo>
                    <a:pt x="257" y="286"/>
                  </a:lnTo>
                  <a:lnTo>
                    <a:pt x="262" y="290"/>
                  </a:lnTo>
                  <a:lnTo>
                    <a:pt x="265" y="294"/>
                  </a:lnTo>
                  <a:lnTo>
                    <a:pt x="266" y="297"/>
                  </a:lnTo>
                  <a:lnTo>
                    <a:pt x="268" y="297"/>
                  </a:lnTo>
                  <a:lnTo>
                    <a:pt x="269" y="297"/>
                  </a:lnTo>
                  <a:lnTo>
                    <a:pt x="273" y="297"/>
                  </a:lnTo>
                  <a:lnTo>
                    <a:pt x="276" y="299"/>
                  </a:lnTo>
                  <a:lnTo>
                    <a:pt x="276" y="299"/>
                  </a:lnTo>
                  <a:lnTo>
                    <a:pt x="277" y="299"/>
                  </a:lnTo>
                  <a:lnTo>
                    <a:pt x="279" y="299"/>
                  </a:lnTo>
                  <a:lnTo>
                    <a:pt x="290" y="296"/>
                  </a:lnTo>
                  <a:lnTo>
                    <a:pt x="293" y="294"/>
                  </a:lnTo>
                  <a:lnTo>
                    <a:pt x="293" y="293"/>
                  </a:lnTo>
                  <a:lnTo>
                    <a:pt x="295" y="288"/>
                  </a:lnTo>
                  <a:lnTo>
                    <a:pt x="295" y="285"/>
                  </a:lnTo>
                  <a:lnTo>
                    <a:pt x="296" y="283"/>
                  </a:lnTo>
                  <a:lnTo>
                    <a:pt x="296" y="282"/>
                  </a:lnTo>
                  <a:lnTo>
                    <a:pt x="296" y="280"/>
                  </a:lnTo>
                  <a:lnTo>
                    <a:pt x="301" y="279"/>
                  </a:lnTo>
                  <a:lnTo>
                    <a:pt x="307" y="277"/>
                  </a:lnTo>
                  <a:lnTo>
                    <a:pt x="309" y="277"/>
                  </a:lnTo>
                  <a:lnTo>
                    <a:pt x="310" y="275"/>
                  </a:lnTo>
                  <a:lnTo>
                    <a:pt x="309" y="274"/>
                  </a:lnTo>
                  <a:lnTo>
                    <a:pt x="307" y="272"/>
                  </a:lnTo>
                  <a:lnTo>
                    <a:pt x="309" y="272"/>
                  </a:lnTo>
                  <a:lnTo>
                    <a:pt x="310" y="272"/>
                  </a:lnTo>
                  <a:lnTo>
                    <a:pt x="312" y="274"/>
                  </a:lnTo>
                  <a:lnTo>
                    <a:pt x="314" y="272"/>
                  </a:lnTo>
                  <a:lnTo>
                    <a:pt x="326" y="267"/>
                  </a:lnTo>
                  <a:lnTo>
                    <a:pt x="329" y="264"/>
                  </a:lnTo>
                  <a:lnTo>
                    <a:pt x="333" y="264"/>
                  </a:lnTo>
                  <a:lnTo>
                    <a:pt x="337" y="261"/>
                  </a:lnTo>
                  <a:lnTo>
                    <a:pt x="339" y="261"/>
                  </a:lnTo>
                  <a:lnTo>
                    <a:pt x="342" y="260"/>
                  </a:lnTo>
                  <a:lnTo>
                    <a:pt x="345" y="260"/>
                  </a:lnTo>
                  <a:lnTo>
                    <a:pt x="350" y="258"/>
                  </a:lnTo>
                  <a:lnTo>
                    <a:pt x="355" y="256"/>
                  </a:lnTo>
                  <a:lnTo>
                    <a:pt x="356" y="256"/>
                  </a:lnTo>
                  <a:lnTo>
                    <a:pt x="358" y="256"/>
                  </a:lnTo>
                  <a:lnTo>
                    <a:pt x="359" y="258"/>
                  </a:lnTo>
                  <a:lnTo>
                    <a:pt x="359" y="260"/>
                  </a:lnTo>
                  <a:lnTo>
                    <a:pt x="358" y="260"/>
                  </a:lnTo>
                  <a:lnTo>
                    <a:pt x="359" y="261"/>
                  </a:lnTo>
                  <a:lnTo>
                    <a:pt x="359" y="261"/>
                  </a:lnTo>
                  <a:lnTo>
                    <a:pt x="361" y="261"/>
                  </a:lnTo>
                  <a:lnTo>
                    <a:pt x="363" y="260"/>
                  </a:lnTo>
                  <a:lnTo>
                    <a:pt x="366" y="258"/>
                  </a:lnTo>
                  <a:lnTo>
                    <a:pt x="366" y="258"/>
                  </a:lnTo>
                  <a:lnTo>
                    <a:pt x="364" y="256"/>
                  </a:lnTo>
                  <a:lnTo>
                    <a:pt x="364" y="255"/>
                  </a:lnTo>
                  <a:lnTo>
                    <a:pt x="361" y="255"/>
                  </a:lnTo>
                  <a:lnTo>
                    <a:pt x="361" y="255"/>
                  </a:lnTo>
                  <a:lnTo>
                    <a:pt x="366" y="252"/>
                  </a:lnTo>
                  <a:lnTo>
                    <a:pt x="375" y="247"/>
                  </a:lnTo>
                  <a:lnTo>
                    <a:pt x="381" y="244"/>
                  </a:lnTo>
                  <a:lnTo>
                    <a:pt x="388" y="244"/>
                  </a:lnTo>
                  <a:lnTo>
                    <a:pt x="391" y="244"/>
                  </a:lnTo>
                  <a:lnTo>
                    <a:pt x="389" y="245"/>
                  </a:lnTo>
                  <a:lnTo>
                    <a:pt x="383" y="245"/>
                  </a:lnTo>
                  <a:lnTo>
                    <a:pt x="381" y="247"/>
                  </a:lnTo>
                  <a:lnTo>
                    <a:pt x="381" y="247"/>
                  </a:lnTo>
                  <a:lnTo>
                    <a:pt x="383" y="247"/>
                  </a:lnTo>
                  <a:lnTo>
                    <a:pt x="385" y="249"/>
                  </a:lnTo>
                  <a:lnTo>
                    <a:pt x="383" y="249"/>
                  </a:lnTo>
                  <a:lnTo>
                    <a:pt x="383" y="249"/>
                  </a:lnTo>
                  <a:lnTo>
                    <a:pt x="381" y="252"/>
                  </a:lnTo>
                  <a:lnTo>
                    <a:pt x="381" y="253"/>
                  </a:lnTo>
                  <a:lnTo>
                    <a:pt x="383" y="256"/>
                  </a:lnTo>
                  <a:lnTo>
                    <a:pt x="383" y="258"/>
                  </a:lnTo>
                  <a:lnTo>
                    <a:pt x="381" y="260"/>
                  </a:lnTo>
                  <a:lnTo>
                    <a:pt x="380" y="260"/>
                  </a:lnTo>
                  <a:lnTo>
                    <a:pt x="378" y="260"/>
                  </a:lnTo>
                  <a:lnTo>
                    <a:pt x="375" y="261"/>
                  </a:lnTo>
                  <a:lnTo>
                    <a:pt x="374" y="261"/>
                  </a:lnTo>
                  <a:lnTo>
                    <a:pt x="374" y="263"/>
                  </a:lnTo>
                  <a:lnTo>
                    <a:pt x="375" y="263"/>
                  </a:lnTo>
                  <a:lnTo>
                    <a:pt x="377" y="263"/>
                  </a:lnTo>
                  <a:lnTo>
                    <a:pt x="383" y="264"/>
                  </a:lnTo>
                  <a:lnTo>
                    <a:pt x="385" y="264"/>
                  </a:lnTo>
                  <a:lnTo>
                    <a:pt x="386" y="263"/>
                  </a:lnTo>
                  <a:lnTo>
                    <a:pt x="388" y="263"/>
                  </a:lnTo>
                  <a:lnTo>
                    <a:pt x="389" y="263"/>
                  </a:lnTo>
                  <a:lnTo>
                    <a:pt x="391" y="263"/>
                  </a:lnTo>
                  <a:lnTo>
                    <a:pt x="392" y="263"/>
                  </a:lnTo>
                  <a:lnTo>
                    <a:pt x="394" y="264"/>
                  </a:lnTo>
                  <a:lnTo>
                    <a:pt x="397" y="264"/>
                  </a:lnTo>
                  <a:lnTo>
                    <a:pt x="397" y="260"/>
                  </a:lnTo>
                  <a:lnTo>
                    <a:pt x="400" y="258"/>
                  </a:lnTo>
                  <a:lnTo>
                    <a:pt x="405" y="255"/>
                  </a:lnTo>
                  <a:lnTo>
                    <a:pt x="408" y="255"/>
                  </a:lnTo>
                  <a:lnTo>
                    <a:pt x="411" y="253"/>
                  </a:lnTo>
                  <a:lnTo>
                    <a:pt x="415" y="253"/>
                  </a:lnTo>
                  <a:lnTo>
                    <a:pt x="418" y="253"/>
                  </a:lnTo>
                  <a:lnTo>
                    <a:pt x="422" y="253"/>
                  </a:lnTo>
                  <a:lnTo>
                    <a:pt x="427" y="255"/>
                  </a:lnTo>
                  <a:lnTo>
                    <a:pt x="430" y="255"/>
                  </a:lnTo>
                  <a:lnTo>
                    <a:pt x="433" y="253"/>
                  </a:lnTo>
                  <a:lnTo>
                    <a:pt x="445" y="247"/>
                  </a:lnTo>
                  <a:lnTo>
                    <a:pt x="446" y="249"/>
                  </a:lnTo>
                  <a:lnTo>
                    <a:pt x="448" y="247"/>
                  </a:lnTo>
                  <a:lnTo>
                    <a:pt x="456" y="244"/>
                  </a:lnTo>
                  <a:lnTo>
                    <a:pt x="457" y="244"/>
                  </a:lnTo>
                  <a:lnTo>
                    <a:pt x="457" y="245"/>
                  </a:lnTo>
                  <a:lnTo>
                    <a:pt x="459" y="247"/>
                  </a:lnTo>
                  <a:lnTo>
                    <a:pt x="460" y="249"/>
                  </a:lnTo>
                  <a:lnTo>
                    <a:pt x="462" y="250"/>
                  </a:lnTo>
                  <a:lnTo>
                    <a:pt x="460" y="252"/>
                  </a:lnTo>
                  <a:lnTo>
                    <a:pt x="460" y="252"/>
                  </a:lnTo>
                  <a:lnTo>
                    <a:pt x="459" y="253"/>
                  </a:lnTo>
                  <a:lnTo>
                    <a:pt x="459" y="258"/>
                  </a:lnTo>
                  <a:lnTo>
                    <a:pt x="462" y="260"/>
                  </a:lnTo>
                  <a:lnTo>
                    <a:pt x="465" y="261"/>
                  </a:lnTo>
                  <a:lnTo>
                    <a:pt x="467" y="261"/>
                  </a:lnTo>
                  <a:lnTo>
                    <a:pt x="468" y="260"/>
                  </a:lnTo>
                  <a:lnTo>
                    <a:pt x="470" y="260"/>
                  </a:lnTo>
                  <a:lnTo>
                    <a:pt x="470" y="260"/>
                  </a:lnTo>
                  <a:lnTo>
                    <a:pt x="470" y="258"/>
                  </a:lnTo>
                  <a:lnTo>
                    <a:pt x="470" y="256"/>
                  </a:lnTo>
                  <a:lnTo>
                    <a:pt x="470" y="255"/>
                  </a:lnTo>
                  <a:lnTo>
                    <a:pt x="470" y="252"/>
                  </a:lnTo>
                  <a:lnTo>
                    <a:pt x="473" y="252"/>
                  </a:lnTo>
                  <a:lnTo>
                    <a:pt x="478" y="252"/>
                  </a:lnTo>
                  <a:lnTo>
                    <a:pt x="481" y="250"/>
                  </a:lnTo>
                  <a:lnTo>
                    <a:pt x="482" y="247"/>
                  </a:lnTo>
                  <a:lnTo>
                    <a:pt x="484" y="244"/>
                  </a:lnTo>
                  <a:lnTo>
                    <a:pt x="484" y="241"/>
                  </a:lnTo>
                  <a:lnTo>
                    <a:pt x="481" y="241"/>
                  </a:lnTo>
                  <a:lnTo>
                    <a:pt x="476" y="233"/>
                  </a:lnTo>
                  <a:lnTo>
                    <a:pt x="473" y="230"/>
                  </a:lnTo>
                  <a:lnTo>
                    <a:pt x="474" y="228"/>
                  </a:lnTo>
                  <a:lnTo>
                    <a:pt x="479" y="227"/>
                  </a:lnTo>
                  <a:lnTo>
                    <a:pt x="482" y="223"/>
                  </a:lnTo>
                  <a:lnTo>
                    <a:pt x="484" y="223"/>
                  </a:lnTo>
                  <a:lnTo>
                    <a:pt x="486" y="222"/>
                  </a:lnTo>
                  <a:lnTo>
                    <a:pt x="497" y="225"/>
                  </a:lnTo>
                  <a:lnTo>
                    <a:pt x="509" y="225"/>
                  </a:lnTo>
                  <a:lnTo>
                    <a:pt x="520" y="227"/>
                  </a:lnTo>
                  <a:lnTo>
                    <a:pt x="531" y="231"/>
                  </a:lnTo>
                  <a:lnTo>
                    <a:pt x="538" y="233"/>
                  </a:lnTo>
                  <a:lnTo>
                    <a:pt x="542" y="236"/>
                  </a:lnTo>
                  <a:lnTo>
                    <a:pt x="542" y="238"/>
                  </a:lnTo>
                  <a:lnTo>
                    <a:pt x="544" y="238"/>
                  </a:lnTo>
                  <a:lnTo>
                    <a:pt x="549" y="239"/>
                  </a:lnTo>
                  <a:lnTo>
                    <a:pt x="552" y="239"/>
                  </a:lnTo>
                  <a:lnTo>
                    <a:pt x="553" y="241"/>
                  </a:lnTo>
                  <a:lnTo>
                    <a:pt x="555" y="242"/>
                  </a:lnTo>
                  <a:lnTo>
                    <a:pt x="560" y="244"/>
                  </a:lnTo>
                  <a:lnTo>
                    <a:pt x="563" y="245"/>
                  </a:lnTo>
                  <a:lnTo>
                    <a:pt x="564" y="245"/>
                  </a:lnTo>
                  <a:lnTo>
                    <a:pt x="569" y="247"/>
                  </a:lnTo>
                  <a:lnTo>
                    <a:pt x="572" y="247"/>
                  </a:lnTo>
                  <a:lnTo>
                    <a:pt x="574" y="250"/>
                  </a:lnTo>
                  <a:lnTo>
                    <a:pt x="582" y="255"/>
                  </a:lnTo>
                  <a:lnTo>
                    <a:pt x="583" y="256"/>
                  </a:lnTo>
                  <a:lnTo>
                    <a:pt x="590" y="260"/>
                  </a:lnTo>
                  <a:lnTo>
                    <a:pt x="593" y="261"/>
                  </a:lnTo>
                  <a:lnTo>
                    <a:pt x="594" y="261"/>
                  </a:lnTo>
                  <a:lnTo>
                    <a:pt x="599" y="255"/>
                  </a:lnTo>
                  <a:lnTo>
                    <a:pt x="602" y="249"/>
                  </a:lnTo>
                  <a:lnTo>
                    <a:pt x="604" y="245"/>
                  </a:lnTo>
                  <a:lnTo>
                    <a:pt x="601" y="245"/>
                  </a:lnTo>
                  <a:lnTo>
                    <a:pt x="597" y="247"/>
                  </a:lnTo>
                  <a:lnTo>
                    <a:pt x="596" y="245"/>
                  </a:lnTo>
                  <a:lnTo>
                    <a:pt x="594" y="245"/>
                  </a:lnTo>
                  <a:lnTo>
                    <a:pt x="591" y="242"/>
                  </a:lnTo>
                  <a:lnTo>
                    <a:pt x="588" y="238"/>
                  </a:lnTo>
                  <a:lnTo>
                    <a:pt x="588" y="233"/>
                  </a:lnTo>
                  <a:lnTo>
                    <a:pt x="586" y="233"/>
                  </a:lnTo>
                  <a:lnTo>
                    <a:pt x="583" y="231"/>
                  </a:lnTo>
                  <a:lnTo>
                    <a:pt x="582" y="230"/>
                  </a:lnTo>
                  <a:lnTo>
                    <a:pt x="574" y="227"/>
                  </a:lnTo>
                  <a:lnTo>
                    <a:pt x="572" y="228"/>
                  </a:lnTo>
                  <a:lnTo>
                    <a:pt x="571" y="230"/>
                  </a:lnTo>
                  <a:lnTo>
                    <a:pt x="571" y="230"/>
                  </a:lnTo>
                  <a:lnTo>
                    <a:pt x="571" y="228"/>
                  </a:lnTo>
                  <a:lnTo>
                    <a:pt x="569" y="228"/>
                  </a:lnTo>
                  <a:lnTo>
                    <a:pt x="569" y="225"/>
                  </a:lnTo>
                  <a:lnTo>
                    <a:pt x="569" y="223"/>
                  </a:lnTo>
                  <a:lnTo>
                    <a:pt x="571" y="219"/>
                  </a:lnTo>
                  <a:lnTo>
                    <a:pt x="574" y="219"/>
                  </a:lnTo>
                  <a:lnTo>
                    <a:pt x="574" y="219"/>
                  </a:lnTo>
                  <a:lnTo>
                    <a:pt x="575" y="216"/>
                  </a:lnTo>
                  <a:lnTo>
                    <a:pt x="575" y="214"/>
                  </a:lnTo>
                  <a:lnTo>
                    <a:pt x="574" y="212"/>
                  </a:lnTo>
                  <a:lnTo>
                    <a:pt x="574" y="211"/>
                  </a:lnTo>
                  <a:lnTo>
                    <a:pt x="575" y="206"/>
                  </a:lnTo>
                  <a:lnTo>
                    <a:pt x="577" y="200"/>
                  </a:lnTo>
                  <a:lnTo>
                    <a:pt x="575" y="198"/>
                  </a:lnTo>
                  <a:lnTo>
                    <a:pt x="574" y="197"/>
                  </a:lnTo>
                  <a:lnTo>
                    <a:pt x="569" y="198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9" y="193"/>
                  </a:lnTo>
                  <a:lnTo>
                    <a:pt x="571" y="190"/>
                  </a:lnTo>
                  <a:lnTo>
                    <a:pt x="568" y="192"/>
                  </a:lnTo>
                  <a:lnTo>
                    <a:pt x="568" y="190"/>
                  </a:lnTo>
                  <a:lnTo>
                    <a:pt x="569" y="189"/>
                  </a:lnTo>
                  <a:lnTo>
                    <a:pt x="571" y="186"/>
                  </a:lnTo>
                  <a:lnTo>
                    <a:pt x="577" y="184"/>
                  </a:lnTo>
                  <a:lnTo>
                    <a:pt x="580" y="181"/>
                  </a:lnTo>
                  <a:lnTo>
                    <a:pt x="586" y="178"/>
                  </a:lnTo>
                  <a:lnTo>
                    <a:pt x="591" y="175"/>
                  </a:lnTo>
                  <a:lnTo>
                    <a:pt x="593" y="170"/>
                  </a:lnTo>
                  <a:lnTo>
                    <a:pt x="596" y="165"/>
                  </a:lnTo>
                  <a:lnTo>
                    <a:pt x="599" y="156"/>
                  </a:lnTo>
                  <a:lnTo>
                    <a:pt x="602" y="148"/>
                  </a:lnTo>
                  <a:lnTo>
                    <a:pt x="607" y="140"/>
                  </a:lnTo>
                  <a:lnTo>
                    <a:pt x="610" y="138"/>
                  </a:lnTo>
                  <a:lnTo>
                    <a:pt x="612" y="138"/>
                  </a:lnTo>
                  <a:lnTo>
                    <a:pt x="612" y="140"/>
                  </a:lnTo>
                  <a:lnTo>
                    <a:pt x="610" y="140"/>
                  </a:lnTo>
                  <a:lnTo>
                    <a:pt x="610" y="141"/>
                  </a:lnTo>
                  <a:lnTo>
                    <a:pt x="612" y="141"/>
                  </a:lnTo>
                  <a:lnTo>
                    <a:pt x="613" y="141"/>
                  </a:lnTo>
                  <a:lnTo>
                    <a:pt x="618" y="141"/>
                  </a:lnTo>
                  <a:lnTo>
                    <a:pt x="626" y="141"/>
                  </a:lnTo>
                  <a:lnTo>
                    <a:pt x="637" y="141"/>
                  </a:lnTo>
                  <a:lnTo>
                    <a:pt x="638" y="141"/>
                  </a:lnTo>
                  <a:lnTo>
                    <a:pt x="643" y="143"/>
                  </a:lnTo>
                  <a:lnTo>
                    <a:pt x="646" y="143"/>
                  </a:lnTo>
                  <a:lnTo>
                    <a:pt x="651" y="145"/>
                  </a:lnTo>
                  <a:lnTo>
                    <a:pt x="654" y="146"/>
                  </a:lnTo>
                  <a:lnTo>
                    <a:pt x="656" y="146"/>
                  </a:lnTo>
                  <a:lnTo>
                    <a:pt x="656" y="152"/>
                  </a:lnTo>
                  <a:lnTo>
                    <a:pt x="656" y="157"/>
                  </a:lnTo>
                  <a:lnTo>
                    <a:pt x="654" y="164"/>
                  </a:lnTo>
                  <a:lnTo>
                    <a:pt x="653" y="165"/>
                  </a:lnTo>
                  <a:lnTo>
                    <a:pt x="650" y="170"/>
                  </a:lnTo>
                  <a:lnTo>
                    <a:pt x="648" y="175"/>
                  </a:lnTo>
                  <a:lnTo>
                    <a:pt x="646" y="176"/>
                  </a:lnTo>
                  <a:lnTo>
                    <a:pt x="643" y="178"/>
                  </a:lnTo>
                  <a:lnTo>
                    <a:pt x="643" y="179"/>
                  </a:lnTo>
                  <a:lnTo>
                    <a:pt x="643" y="181"/>
                  </a:lnTo>
                  <a:lnTo>
                    <a:pt x="646" y="184"/>
                  </a:lnTo>
                  <a:lnTo>
                    <a:pt x="653" y="189"/>
                  </a:lnTo>
                  <a:lnTo>
                    <a:pt x="654" y="193"/>
                  </a:lnTo>
                  <a:lnTo>
                    <a:pt x="656" y="197"/>
                  </a:lnTo>
                  <a:lnTo>
                    <a:pt x="654" y="206"/>
                  </a:lnTo>
                  <a:lnTo>
                    <a:pt x="654" y="208"/>
                  </a:lnTo>
                  <a:lnTo>
                    <a:pt x="653" y="209"/>
                  </a:lnTo>
                  <a:lnTo>
                    <a:pt x="651" y="211"/>
                  </a:lnTo>
                  <a:lnTo>
                    <a:pt x="653" y="214"/>
                  </a:lnTo>
                  <a:lnTo>
                    <a:pt x="653" y="223"/>
                  </a:lnTo>
                  <a:lnTo>
                    <a:pt x="654" y="231"/>
                  </a:lnTo>
                  <a:lnTo>
                    <a:pt x="653" y="234"/>
                  </a:lnTo>
                  <a:lnTo>
                    <a:pt x="653" y="241"/>
                  </a:lnTo>
                  <a:lnTo>
                    <a:pt x="653" y="242"/>
                  </a:lnTo>
                  <a:lnTo>
                    <a:pt x="653" y="245"/>
                  </a:lnTo>
                  <a:lnTo>
                    <a:pt x="654" y="247"/>
                  </a:lnTo>
                  <a:lnTo>
                    <a:pt x="656" y="249"/>
                  </a:lnTo>
                  <a:lnTo>
                    <a:pt x="662" y="252"/>
                  </a:lnTo>
                  <a:lnTo>
                    <a:pt x="667" y="255"/>
                  </a:lnTo>
                  <a:lnTo>
                    <a:pt x="667" y="256"/>
                  </a:lnTo>
                  <a:lnTo>
                    <a:pt x="667" y="258"/>
                  </a:lnTo>
                  <a:lnTo>
                    <a:pt x="665" y="258"/>
                  </a:lnTo>
                  <a:lnTo>
                    <a:pt x="662" y="263"/>
                  </a:lnTo>
                  <a:lnTo>
                    <a:pt x="661" y="264"/>
                  </a:lnTo>
                  <a:lnTo>
                    <a:pt x="661" y="267"/>
                  </a:lnTo>
                  <a:lnTo>
                    <a:pt x="662" y="271"/>
                  </a:lnTo>
                  <a:lnTo>
                    <a:pt x="661" y="272"/>
                  </a:lnTo>
                  <a:lnTo>
                    <a:pt x="661" y="275"/>
                  </a:lnTo>
                  <a:lnTo>
                    <a:pt x="659" y="277"/>
                  </a:lnTo>
                  <a:lnTo>
                    <a:pt x="653" y="280"/>
                  </a:lnTo>
                  <a:lnTo>
                    <a:pt x="642" y="294"/>
                  </a:lnTo>
                  <a:lnTo>
                    <a:pt x="640" y="296"/>
                  </a:lnTo>
                  <a:lnTo>
                    <a:pt x="635" y="294"/>
                  </a:lnTo>
                  <a:lnTo>
                    <a:pt x="637" y="297"/>
                  </a:lnTo>
                  <a:lnTo>
                    <a:pt x="638" y="301"/>
                  </a:lnTo>
                  <a:lnTo>
                    <a:pt x="638" y="302"/>
                  </a:lnTo>
                  <a:lnTo>
                    <a:pt x="635" y="302"/>
                  </a:lnTo>
                  <a:lnTo>
                    <a:pt x="631" y="304"/>
                  </a:lnTo>
                  <a:lnTo>
                    <a:pt x="629" y="305"/>
                  </a:lnTo>
                  <a:lnTo>
                    <a:pt x="626" y="305"/>
                  </a:lnTo>
                  <a:lnTo>
                    <a:pt x="624" y="305"/>
                  </a:lnTo>
                  <a:lnTo>
                    <a:pt x="621" y="304"/>
                  </a:lnTo>
                  <a:lnTo>
                    <a:pt x="621" y="302"/>
                  </a:lnTo>
                  <a:lnTo>
                    <a:pt x="623" y="302"/>
                  </a:lnTo>
                  <a:lnTo>
                    <a:pt x="624" y="301"/>
                  </a:lnTo>
                  <a:lnTo>
                    <a:pt x="626" y="301"/>
                  </a:lnTo>
                  <a:lnTo>
                    <a:pt x="624" y="301"/>
                  </a:lnTo>
                  <a:lnTo>
                    <a:pt x="624" y="301"/>
                  </a:lnTo>
                  <a:lnTo>
                    <a:pt x="623" y="302"/>
                  </a:lnTo>
                  <a:lnTo>
                    <a:pt x="620" y="302"/>
                  </a:lnTo>
                  <a:lnTo>
                    <a:pt x="616" y="301"/>
                  </a:lnTo>
                  <a:lnTo>
                    <a:pt x="615" y="297"/>
                  </a:lnTo>
                  <a:lnTo>
                    <a:pt x="613" y="297"/>
                  </a:lnTo>
                  <a:lnTo>
                    <a:pt x="612" y="299"/>
                  </a:lnTo>
                  <a:lnTo>
                    <a:pt x="604" y="297"/>
                  </a:lnTo>
                  <a:lnTo>
                    <a:pt x="602" y="299"/>
                  </a:lnTo>
                  <a:lnTo>
                    <a:pt x="601" y="299"/>
                  </a:lnTo>
                  <a:lnTo>
                    <a:pt x="602" y="299"/>
                  </a:lnTo>
                  <a:lnTo>
                    <a:pt x="602" y="301"/>
                  </a:lnTo>
                  <a:lnTo>
                    <a:pt x="604" y="302"/>
                  </a:lnTo>
                  <a:lnTo>
                    <a:pt x="604" y="304"/>
                  </a:lnTo>
                  <a:lnTo>
                    <a:pt x="607" y="305"/>
                  </a:lnTo>
                  <a:lnTo>
                    <a:pt x="612" y="307"/>
                  </a:lnTo>
                  <a:lnTo>
                    <a:pt x="615" y="308"/>
                  </a:lnTo>
                  <a:lnTo>
                    <a:pt x="621" y="310"/>
                  </a:lnTo>
                  <a:lnTo>
                    <a:pt x="632" y="310"/>
                  </a:lnTo>
                  <a:lnTo>
                    <a:pt x="635" y="310"/>
                  </a:lnTo>
                  <a:lnTo>
                    <a:pt x="638" y="310"/>
                  </a:lnTo>
                  <a:lnTo>
                    <a:pt x="643" y="312"/>
                  </a:lnTo>
                  <a:lnTo>
                    <a:pt x="645" y="312"/>
                  </a:lnTo>
                  <a:lnTo>
                    <a:pt x="650" y="310"/>
                  </a:lnTo>
                  <a:lnTo>
                    <a:pt x="650" y="305"/>
                  </a:lnTo>
                  <a:lnTo>
                    <a:pt x="651" y="305"/>
                  </a:lnTo>
                  <a:lnTo>
                    <a:pt x="664" y="299"/>
                  </a:lnTo>
                  <a:lnTo>
                    <a:pt x="667" y="297"/>
                  </a:lnTo>
                  <a:lnTo>
                    <a:pt x="670" y="294"/>
                  </a:lnTo>
                  <a:lnTo>
                    <a:pt x="672" y="293"/>
                  </a:lnTo>
                  <a:lnTo>
                    <a:pt x="673" y="286"/>
                  </a:lnTo>
                  <a:lnTo>
                    <a:pt x="675" y="283"/>
                  </a:lnTo>
                  <a:lnTo>
                    <a:pt x="683" y="277"/>
                  </a:lnTo>
                  <a:lnTo>
                    <a:pt x="684" y="275"/>
                  </a:lnTo>
                  <a:lnTo>
                    <a:pt x="684" y="272"/>
                  </a:lnTo>
                  <a:lnTo>
                    <a:pt x="684" y="269"/>
                  </a:lnTo>
                  <a:lnTo>
                    <a:pt x="684" y="267"/>
                  </a:lnTo>
                  <a:lnTo>
                    <a:pt x="683" y="264"/>
                  </a:lnTo>
                  <a:lnTo>
                    <a:pt x="681" y="261"/>
                  </a:lnTo>
                  <a:lnTo>
                    <a:pt x="679" y="260"/>
                  </a:lnTo>
                  <a:lnTo>
                    <a:pt x="681" y="253"/>
                  </a:lnTo>
                  <a:lnTo>
                    <a:pt x="683" y="250"/>
                  </a:lnTo>
                  <a:lnTo>
                    <a:pt x="691" y="247"/>
                  </a:lnTo>
                  <a:lnTo>
                    <a:pt x="697" y="247"/>
                  </a:lnTo>
                  <a:lnTo>
                    <a:pt x="705" y="245"/>
                  </a:lnTo>
                  <a:lnTo>
                    <a:pt x="706" y="244"/>
                  </a:lnTo>
                  <a:lnTo>
                    <a:pt x="709" y="245"/>
                  </a:lnTo>
                  <a:lnTo>
                    <a:pt x="711" y="247"/>
                  </a:lnTo>
                  <a:lnTo>
                    <a:pt x="713" y="250"/>
                  </a:lnTo>
                  <a:lnTo>
                    <a:pt x="719" y="255"/>
                  </a:lnTo>
                  <a:lnTo>
                    <a:pt x="720" y="258"/>
                  </a:lnTo>
                  <a:lnTo>
                    <a:pt x="720" y="261"/>
                  </a:lnTo>
                  <a:lnTo>
                    <a:pt x="720" y="271"/>
                  </a:lnTo>
                  <a:lnTo>
                    <a:pt x="719" y="275"/>
                  </a:lnTo>
                  <a:lnTo>
                    <a:pt x="722" y="275"/>
                  </a:lnTo>
                  <a:lnTo>
                    <a:pt x="722" y="277"/>
                  </a:lnTo>
                  <a:lnTo>
                    <a:pt x="725" y="279"/>
                  </a:lnTo>
                  <a:lnTo>
                    <a:pt x="727" y="280"/>
                  </a:lnTo>
                  <a:lnTo>
                    <a:pt x="728" y="280"/>
                  </a:lnTo>
                  <a:lnTo>
                    <a:pt x="732" y="280"/>
                  </a:lnTo>
                  <a:lnTo>
                    <a:pt x="739" y="280"/>
                  </a:lnTo>
                  <a:lnTo>
                    <a:pt x="744" y="280"/>
                  </a:lnTo>
                  <a:lnTo>
                    <a:pt x="744" y="279"/>
                  </a:lnTo>
                  <a:lnTo>
                    <a:pt x="744" y="279"/>
                  </a:lnTo>
                  <a:lnTo>
                    <a:pt x="739" y="279"/>
                  </a:lnTo>
                  <a:lnTo>
                    <a:pt x="733" y="277"/>
                  </a:lnTo>
                  <a:lnTo>
                    <a:pt x="725" y="275"/>
                  </a:lnTo>
                  <a:lnTo>
                    <a:pt x="724" y="272"/>
                  </a:lnTo>
                  <a:lnTo>
                    <a:pt x="725" y="269"/>
                  </a:lnTo>
                  <a:lnTo>
                    <a:pt x="727" y="264"/>
                  </a:lnTo>
                  <a:lnTo>
                    <a:pt x="728" y="264"/>
                  </a:lnTo>
                  <a:lnTo>
                    <a:pt x="730" y="264"/>
                  </a:lnTo>
                  <a:lnTo>
                    <a:pt x="732" y="263"/>
                  </a:lnTo>
                  <a:lnTo>
                    <a:pt x="730" y="260"/>
                  </a:lnTo>
                  <a:lnTo>
                    <a:pt x="730" y="258"/>
                  </a:lnTo>
                  <a:lnTo>
                    <a:pt x="728" y="253"/>
                  </a:lnTo>
                  <a:lnTo>
                    <a:pt x="727" y="247"/>
                  </a:lnTo>
                  <a:lnTo>
                    <a:pt x="724" y="247"/>
                  </a:lnTo>
                  <a:lnTo>
                    <a:pt x="722" y="245"/>
                  </a:lnTo>
                  <a:lnTo>
                    <a:pt x="711" y="241"/>
                  </a:lnTo>
                  <a:lnTo>
                    <a:pt x="703" y="238"/>
                  </a:lnTo>
                  <a:lnTo>
                    <a:pt x="697" y="238"/>
                  </a:lnTo>
                  <a:lnTo>
                    <a:pt x="694" y="238"/>
                  </a:lnTo>
                  <a:lnTo>
                    <a:pt x="689" y="241"/>
                  </a:lnTo>
                  <a:lnTo>
                    <a:pt x="686" y="242"/>
                  </a:lnTo>
                  <a:lnTo>
                    <a:pt x="679" y="241"/>
                  </a:lnTo>
                  <a:lnTo>
                    <a:pt x="673" y="241"/>
                  </a:lnTo>
                  <a:lnTo>
                    <a:pt x="672" y="241"/>
                  </a:lnTo>
                  <a:lnTo>
                    <a:pt x="670" y="239"/>
                  </a:lnTo>
                  <a:lnTo>
                    <a:pt x="672" y="234"/>
                  </a:lnTo>
                  <a:lnTo>
                    <a:pt x="672" y="231"/>
                  </a:lnTo>
                  <a:lnTo>
                    <a:pt x="668" y="228"/>
                  </a:lnTo>
                  <a:lnTo>
                    <a:pt x="667" y="227"/>
                  </a:lnTo>
                  <a:lnTo>
                    <a:pt x="667" y="223"/>
                  </a:lnTo>
                  <a:lnTo>
                    <a:pt x="672" y="214"/>
                  </a:lnTo>
                  <a:lnTo>
                    <a:pt x="673" y="212"/>
                  </a:lnTo>
                  <a:lnTo>
                    <a:pt x="676" y="208"/>
                  </a:lnTo>
                  <a:lnTo>
                    <a:pt x="678" y="203"/>
                  </a:lnTo>
                  <a:lnTo>
                    <a:pt x="678" y="201"/>
                  </a:lnTo>
                  <a:lnTo>
                    <a:pt x="670" y="190"/>
                  </a:lnTo>
                  <a:lnTo>
                    <a:pt x="667" y="187"/>
                  </a:lnTo>
                  <a:lnTo>
                    <a:pt x="667" y="186"/>
                  </a:lnTo>
                  <a:lnTo>
                    <a:pt x="664" y="184"/>
                  </a:lnTo>
                  <a:lnTo>
                    <a:pt x="661" y="182"/>
                  </a:lnTo>
                  <a:lnTo>
                    <a:pt x="661" y="181"/>
                  </a:lnTo>
                  <a:lnTo>
                    <a:pt x="668" y="170"/>
                  </a:lnTo>
                  <a:lnTo>
                    <a:pt x="673" y="168"/>
                  </a:lnTo>
                  <a:lnTo>
                    <a:pt x="678" y="167"/>
                  </a:lnTo>
                  <a:lnTo>
                    <a:pt x="681" y="165"/>
                  </a:lnTo>
                  <a:lnTo>
                    <a:pt x="686" y="164"/>
                  </a:lnTo>
                  <a:lnTo>
                    <a:pt x="687" y="162"/>
                  </a:lnTo>
                  <a:lnTo>
                    <a:pt x="689" y="160"/>
                  </a:lnTo>
                  <a:lnTo>
                    <a:pt x="689" y="159"/>
                  </a:lnTo>
                  <a:lnTo>
                    <a:pt x="689" y="154"/>
                  </a:lnTo>
                  <a:lnTo>
                    <a:pt x="689" y="151"/>
                  </a:lnTo>
                  <a:lnTo>
                    <a:pt x="687" y="149"/>
                  </a:lnTo>
                  <a:lnTo>
                    <a:pt x="686" y="146"/>
                  </a:lnTo>
                  <a:lnTo>
                    <a:pt x="684" y="143"/>
                  </a:lnTo>
                  <a:lnTo>
                    <a:pt x="686" y="143"/>
                  </a:lnTo>
                  <a:lnTo>
                    <a:pt x="687" y="143"/>
                  </a:lnTo>
                  <a:lnTo>
                    <a:pt x="691" y="143"/>
                  </a:lnTo>
                  <a:lnTo>
                    <a:pt x="694" y="145"/>
                  </a:lnTo>
                  <a:lnTo>
                    <a:pt x="695" y="148"/>
                  </a:lnTo>
                  <a:lnTo>
                    <a:pt x="697" y="149"/>
                  </a:lnTo>
                  <a:lnTo>
                    <a:pt x="697" y="152"/>
                  </a:lnTo>
                  <a:lnTo>
                    <a:pt x="697" y="154"/>
                  </a:lnTo>
                  <a:lnTo>
                    <a:pt x="697" y="156"/>
                  </a:lnTo>
                  <a:lnTo>
                    <a:pt x="698" y="156"/>
                  </a:lnTo>
                  <a:lnTo>
                    <a:pt x="698" y="157"/>
                  </a:lnTo>
                  <a:lnTo>
                    <a:pt x="698" y="159"/>
                  </a:lnTo>
                  <a:lnTo>
                    <a:pt x="697" y="159"/>
                  </a:lnTo>
                  <a:lnTo>
                    <a:pt x="695" y="160"/>
                  </a:lnTo>
                  <a:lnTo>
                    <a:pt x="694" y="167"/>
                  </a:lnTo>
                  <a:lnTo>
                    <a:pt x="692" y="167"/>
                  </a:lnTo>
                  <a:lnTo>
                    <a:pt x="692" y="171"/>
                  </a:lnTo>
                  <a:lnTo>
                    <a:pt x="695" y="175"/>
                  </a:lnTo>
                  <a:lnTo>
                    <a:pt x="695" y="178"/>
                  </a:lnTo>
                  <a:lnTo>
                    <a:pt x="694" y="179"/>
                  </a:lnTo>
                  <a:lnTo>
                    <a:pt x="692" y="181"/>
                  </a:lnTo>
                  <a:lnTo>
                    <a:pt x="692" y="182"/>
                  </a:lnTo>
                  <a:lnTo>
                    <a:pt x="692" y="184"/>
                  </a:lnTo>
                  <a:lnTo>
                    <a:pt x="698" y="186"/>
                  </a:lnTo>
                  <a:lnTo>
                    <a:pt x="705" y="187"/>
                  </a:lnTo>
                  <a:lnTo>
                    <a:pt x="713" y="187"/>
                  </a:lnTo>
                  <a:lnTo>
                    <a:pt x="716" y="189"/>
                  </a:lnTo>
                  <a:lnTo>
                    <a:pt x="717" y="187"/>
                  </a:lnTo>
                  <a:lnTo>
                    <a:pt x="725" y="189"/>
                  </a:lnTo>
                  <a:lnTo>
                    <a:pt x="732" y="193"/>
                  </a:lnTo>
                  <a:lnTo>
                    <a:pt x="736" y="195"/>
                  </a:lnTo>
                  <a:lnTo>
                    <a:pt x="739" y="195"/>
                  </a:lnTo>
                  <a:lnTo>
                    <a:pt x="746" y="195"/>
                  </a:lnTo>
                  <a:lnTo>
                    <a:pt x="746" y="193"/>
                  </a:lnTo>
                  <a:lnTo>
                    <a:pt x="747" y="192"/>
                  </a:lnTo>
                  <a:lnTo>
                    <a:pt x="744" y="192"/>
                  </a:lnTo>
                  <a:lnTo>
                    <a:pt x="743" y="193"/>
                  </a:lnTo>
                  <a:lnTo>
                    <a:pt x="743" y="193"/>
                  </a:lnTo>
                  <a:lnTo>
                    <a:pt x="739" y="192"/>
                  </a:lnTo>
                  <a:lnTo>
                    <a:pt x="738" y="192"/>
                  </a:lnTo>
                  <a:lnTo>
                    <a:pt x="736" y="190"/>
                  </a:lnTo>
                  <a:lnTo>
                    <a:pt x="735" y="186"/>
                  </a:lnTo>
                  <a:lnTo>
                    <a:pt x="730" y="184"/>
                  </a:lnTo>
                  <a:lnTo>
                    <a:pt x="727" y="184"/>
                  </a:lnTo>
                  <a:lnTo>
                    <a:pt x="724" y="184"/>
                  </a:lnTo>
                  <a:lnTo>
                    <a:pt x="719" y="181"/>
                  </a:lnTo>
                  <a:lnTo>
                    <a:pt x="716" y="181"/>
                  </a:lnTo>
                  <a:lnTo>
                    <a:pt x="709" y="178"/>
                  </a:lnTo>
                  <a:lnTo>
                    <a:pt x="706" y="176"/>
                  </a:lnTo>
                  <a:lnTo>
                    <a:pt x="706" y="175"/>
                  </a:lnTo>
                  <a:lnTo>
                    <a:pt x="703" y="170"/>
                  </a:lnTo>
                  <a:lnTo>
                    <a:pt x="703" y="168"/>
                  </a:lnTo>
                  <a:lnTo>
                    <a:pt x="705" y="168"/>
                  </a:lnTo>
                  <a:lnTo>
                    <a:pt x="708" y="165"/>
                  </a:lnTo>
                  <a:lnTo>
                    <a:pt x="716" y="165"/>
                  </a:lnTo>
                  <a:lnTo>
                    <a:pt x="717" y="165"/>
                  </a:lnTo>
                  <a:lnTo>
                    <a:pt x="725" y="170"/>
                  </a:lnTo>
                  <a:lnTo>
                    <a:pt x="728" y="170"/>
                  </a:lnTo>
                  <a:lnTo>
                    <a:pt x="735" y="168"/>
                  </a:lnTo>
                  <a:lnTo>
                    <a:pt x="735" y="167"/>
                  </a:lnTo>
                  <a:lnTo>
                    <a:pt x="733" y="165"/>
                  </a:lnTo>
                  <a:lnTo>
                    <a:pt x="732" y="164"/>
                  </a:lnTo>
                  <a:lnTo>
                    <a:pt x="728" y="162"/>
                  </a:lnTo>
                  <a:lnTo>
                    <a:pt x="724" y="164"/>
                  </a:lnTo>
                  <a:lnTo>
                    <a:pt x="722" y="164"/>
                  </a:lnTo>
                  <a:lnTo>
                    <a:pt x="724" y="162"/>
                  </a:lnTo>
                  <a:lnTo>
                    <a:pt x="724" y="160"/>
                  </a:lnTo>
                  <a:lnTo>
                    <a:pt x="725" y="160"/>
                  </a:lnTo>
                  <a:lnTo>
                    <a:pt x="727" y="159"/>
                  </a:lnTo>
                  <a:lnTo>
                    <a:pt x="732" y="157"/>
                  </a:lnTo>
                  <a:lnTo>
                    <a:pt x="735" y="156"/>
                  </a:lnTo>
                  <a:lnTo>
                    <a:pt x="738" y="156"/>
                  </a:lnTo>
                  <a:lnTo>
                    <a:pt x="752" y="156"/>
                  </a:lnTo>
                  <a:lnTo>
                    <a:pt x="760" y="160"/>
                  </a:lnTo>
                  <a:lnTo>
                    <a:pt x="768" y="162"/>
                  </a:lnTo>
                  <a:lnTo>
                    <a:pt x="771" y="164"/>
                  </a:lnTo>
                  <a:lnTo>
                    <a:pt x="771" y="164"/>
                  </a:lnTo>
                  <a:lnTo>
                    <a:pt x="773" y="164"/>
                  </a:lnTo>
                  <a:lnTo>
                    <a:pt x="773" y="167"/>
                  </a:lnTo>
                  <a:lnTo>
                    <a:pt x="782" y="173"/>
                  </a:lnTo>
                  <a:lnTo>
                    <a:pt x="784" y="173"/>
                  </a:lnTo>
                  <a:lnTo>
                    <a:pt x="790" y="173"/>
                  </a:lnTo>
                  <a:lnTo>
                    <a:pt x="798" y="173"/>
                  </a:lnTo>
                  <a:lnTo>
                    <a:pt x="799" y="171"/>
                  </a:lnTo>
                  <a:lnTo>
                    <a:pt x="804" y="173"/>
                  </a:lnTo>
                  <a:lnTo>
                    <a:pt x="806" y="173"/>
                  </a:lnTo>
                  <a:lnTo>
                    <a:pt x="807" y="175"/>
                  </a:lnTo>
                  <a:lnTo>
                    <a:pt x="806" y="176"/>
                  </a:lnTo>
                  <a:lnTo>
                    <a:pt x="806" y="178"/>
                  </a:lnTo>
                  <a:lnTo>
                    <a:pt x="802" y="181"/>
                  </a:lnTo>
                  <a:lnTo>
                    <a:pt x="802" y="181"/>
                  </a:lnTo>
                  <a:lnTo>
                    <a:pt x="796" y="184"/>
                  </a:lnTo>
                  <a:lnTo>
                    <a:pt x="795" y="186"/>
                  </a:lnTo>
                  <a:lnTo>
                    <a:pt x="793" y="190"/>
                  </a:lnTo>
                  <a:lnTo>
                    <a:pt x="793" y="190"/>
                  </a:lnTo>
                  <a:lnTo>
                    <a:pt x="793" y="192"/>
                  </a:lnTo>
                  <a:lnTo>
                    <a:pt x="793" y="195"/>
                  </a:lnTo>
                  <a:lnTo>
                    <a:pt x="795" y="198"/>
                  </a:lnTo>
                  <a:lnTo>
                    <a:pt x="793" y="200"/>
                  </a:lnTo>
                  <a:lnTo>
                    <a:pt x="791" y="203"/>
                  </a:lnTo>
                  <a:lnTo>
                    <a:pt x="791" y="206"/>
                  </a:lnTo>
                  <a:lnTo>
                    <a:pt x="793" y="208"/>
                  </a:lnTo>
                  <a:lnTo>
                    <a:pt x="793" y="208"/>
                  </a:lnTo>
                  <a:lnTo>
                    <a:pt x="793" y="206"/>
                  </a:lnTo>
                  <a:lnTo>
                    <a:pt x="793" y="204"/>
                  </a:lnTo>
                  <a:lnTo>
                    <a:pt x="796" y="201"/>
                  </a:lnTo>
                  <a:lnTo>
                    <a:pt x="798" y="195"/>
                  </a:lnTo>
                  <a:lnTo>
                    <a:pt x="799" y="193"/>
                  </a:lnTo>
                  <a:lnTo>
                    <a:pt x="802" y="193"/>
                  </a:lnTo>
                  <a:lnTo>
                    <a:pt x="804" y="195"/>
                  </a:lnTo>
                  <a:lnTo>
                    <a:pt x="804" y="197"/>
                  </a:lnTo>
                  <a:lnTo>
                    <a:pt x="804" y="201"/>
                  </a:lnTo>
                  <a:lnTo>
                    <a:pt x="804" y="203"/>
                  </a:lnTo>
                  <a:lnTo>
                    <a:pt x="802" y="208"/>
                  </a:lnTo>
                  <a:lnTo>
                    <a:pt x="799" y="211"/>
                  </a:lnTo>
                  <a:lnTo>
                    <a:pt x="799" y="212"/>
                  </a:lnTo>
                  <a:lnTo>
                    <a:pt x="801" y="214"/>
                  </a:lnTo>
                  <a:lnTo>
                    <a:pt x="801" y="216"/>
                  </a:lnTo>
                  <a:lnTo>
                    <a:pt x="802" y="217"/>
                  </a:lnTo>
                  <a:lnTo>
                    <a:pt x="804" y="216"/>
                  </a:lnTo>
                  <a:lnTo>
                    <a:pt x="806" y="216"/>
                  </a:lnTo>
                  <a:lnTo>
                    <a:pt x="806" y="214"/>
                  </a:lnTo>
                  <a:lnTo>
                    <a:pt x="806" y="212"/>
                  </a:lnTo>
                  <a:lnTo>
                    <a:pt x="804" y="211"/>
                  </a:lnTo>
                  <a:lnTo>
                    <a:pt x="807" y="211"/>
                  </a:lnTo>
                  <a:lnTo>
                    <a:pt x="810" y="209"/>
                  </a:lnTo>
                  <a:lnTo>
                    <a:pt x="814" y="208"/>
                  </a:lnTo>
                  <a:lnTo>
                    <a:pt x="814" y="206"/>
                  </a:lnTo>
                  <a:lnTo>
                    <a:pt x="814" y="204"/>
                  </a:lnTo>
                  <a:lnTo>
                    <a:pt x="814" y="201"/>
                  </a:lnTo>
                  <a:lnTo>
                    <a:pt x="812" y="198"/>
                  </a:lnTo>
                  <a:lnTo>
                    <a:pt x="809" y="193"/>
                  </a:lnTo>
                  <a:lnTo>
                    <a:pt x="806" y="190"/>
                  </a:lnTo>
                  <a:lnTo>
                    <a:pt x="807" y="186"/>
                  </a:lnTo>
                  <a:lnTo>
                    <a:pt x="810" y="181"/>
                  </a:lnTo>
                  <a:lnTo>
                    <a:pt x="812" y="179"/>
                  </a:lnTo>
                  <a:lnTo>
                    <a:pt x="812" y="178"/>
                  </a:lnTo>
                  <a:lnTo>
                    <a:pt x="812" y="176"/>
                  </a:lnTo>
                  <a:lnTo>
                    <a:pt x="812" y="175"/>
                  </a:lnTo>
                  <a:lnTo>
                    <a:pt x="812" y="175"/>
                  </a:lnTo>
                  <a:lnTo>
                    <a:pt x="809" y="170"/>
                  </a:lnTo>
                  <a:lnTo>
                    <a:pt x="807" y="170"/>
                  </a:lnTo>
                  <a:lnTo>
                    <a:pt x="799" y="168"/>
                  </a:lnTo>
                  <a:lnTo>
                    <a:pt x="798" y="168"/>
                  </a:lnTo>
                  <a:lnTo>
                    <a:pt x="793" y="164"/>
                  </a:lnTo>
                  <a:lnTo>
                    <a:pt x="793" y="164"/>
                  </a:lnTo>
                  <a:lnTo>
                    <a:pt x="791" y="160"/>
                  </a:lnTo>
                  <a:lnTo>
                    <a:pt x="791" y="159"/>
                  </a:lnTo>
                  <a:lnTo>
                    <a:pt x="790" y="159"/>
                  </a:lnTo>
                  <a:lnTo>
                    <a:pt x="787" y="157"/>
                  </a:lnTo>
                  <a:lnTo>
                    <a:pt x="784" y="156"/>
                  </a:lnTo>
                  <a:lnTo>
                    <a:pt x="779" y="156"/>
                  </a:lnTo>
                  <a:lnTo>
                    <a:pt x="776" y="156"/>
                  </a:lnTo>
                  <a:lnTo>
                    <a:pt x="773" y="152"/>
                  </a:lnTo>
                  <a:lnTo>
                    <a:pt x="773" y="151"/>
                  </a:lnTo>
                  <a:lnTo>
                    <a:pt x="771" y="148"/>
                  </a:lnTo>
                  <a:lnTo>
                    <a:pt x="769" y="146"/>
                  </a:lnTo>
                  <a:lnTo>
                    <a:pt x="769" y="145"/>
                  </a:lnTo>
                  <a:lnTo>
                    <a:pt x="771" y="143"/>
                  </a:lnTo>
                  <a:lnTo>
                    <a:pt x="773" y="140"/>
                  </a:lnTo>
                  <a:lnTo>
                    <a:pt x="771" y="138"/>
                  </a:lnTo>
                  <a:lnTo>
                    <a:pt x="769" y="137"/>
                  </a:lnTo>
                  <a:lnTo>
                    <a:pt x="768" y="137"/>
                  </a:lnTo>
                  <a:lnTo>
                    <a:pt x="766" y="134"/>
                  </a:lnTo>
                  <a:lnTo>
                    <a:pt x="766" y="132"/>
                  </a:lnTo>
                  <a:lnTo>
                    <a:pt x="766" y="130"/>
                  </a:lnTo>
                  <a:lnTo>
                    <a:pt x="766" y="129"/>
                  </a:lnTo>
                  <a:lnTo>
                    <a:pt x="766" y="127"/>
                  </a:lnTo>
                  <a:lnTo>
                    <a:pt x="769" y="126"/>
                  </a:lnTo>
                  <a:lnTo>
                    <a:pt x="768" y="124"/>
                  </a:lnTo>
                  <a:lnTo>
                    <a:pt x="769" y="123"/>
                  </a:lnTo>
                  <a:lnTo>
                    <a:pt x="782" y="121"/>
                  </a:lnTo>
                  <a:lnTo>
                    <a:pt x="787" y="119"/>
                  </a:lnTo>
                  <a:lnTo>
                    <a:pt x="812" y="119"/>
                  </a:lnTo>
                  <a:lnTo>
                    <a:pt x="814" y="119"/>
                  </a:lnTo>
                  <a:lnTo>
                    <a:pt x="825" y="118"/>
                  </a:lnTo>
                  <a:lnTo>
                    <a:pt x="829" y="118"/>
                  </a:lnTo>
                  <a:lnTo>
                    <a:pt x="834" y="118"/>
                  </a:lnTo>
                  <a:lnTo>
                    <a:pt x="836" y="118"/>
                  </a:lnTo>
                  <a:lnTo>
                    <a:pt x="839" y="118"/>
                  </a:lnTo>
                  <a:lnTo>
                    <a:pt x="842" y="116"/>
                  </a:lnTo>
                  <a:lnTo>
                    <a:pt x="847" y="115"/>
                  </a:lnTo>
                  <a:lnTo>
                    <a:pt x="856" y="113"/>
                  </a:lnTo>
                  <a:lnTo>
                    <a:pt x="859" y="113"/>
                  </a:lnTo>
                  <a:lnTo>
                    <a:pt x="861" y="115"/>
                  </a:lnTo>
                  <a:lnTo>
                    <a:pt x="862" y="115"/>
                  </a:lnTo>
                  <a:lnTo>
                    <a:pt x="858" y="118"/>
                  </a:lnTo>
                  <a:lnTo>
                    <a:pt x="853" y="121"/>
                  </a:lnTo>
                  <a:lnTo>
                    <a:pt x="848" y="123"/>
                  </a:lnTo>
                  <a:lnTo>
                    <a:pt x="845" y="124"/>
                  </a:lnTo>
                  <a:lnTo>
                    <a:pt x="843" y="126"/>
                  </a:lnTo>
                  <a:lnTo>
                    <a:pt x="843" y="126"/>
                  </a:lnTo>
                  <a:lnTo>
                    <a:pt x="843" y="129"/>
                  </a:lnTo>
                  <a:lnTo>
                    <a:pt x="845" y="129"/>
                  </a:lnTo>
                  <a:lnTo>
                    <a:pt x="848" y="130"/>
                  </a:lnTo>
                  <a:lnTo>
                    <a:pt x="851" y="134"/>
                  </a:lnTo>
                  <a:lnTo>
                    <a:pt x="855" y="135"/>
                  </a:lnTo>
                  <a:lnTo>
                    <a:pt x="856" y="135"/>
                  </a:lnTo>
                  <a:lnTo>
                    <a:pt x="858" y="135"/>
                  </a:lnTo>
                  <a:lnTo>
                    <a:pt x="848" y="130"/>
                  </a:lnTo>
                  <a:lnTo>
                    <a:pt x="847" y="129"/>
                  </a:lnTo>
                  <a:lnTo>
                    <a:pt x="845" y="127"/>
                  </a:lnTo>
                  <a:lnTo>
                    <a:pt x="847" y="126"/>
                  </a:lnTo>
                  <a:lnTo>
                    <a:pt x="847" y="124"/>
                  </a:lnTo>
                  <a:lnTo>
                    <a:pt x="848" y="124"/>
                  </a:lnTo>
                  <a:lnTo>
                    <a:pt x="850" y="124"/>
                  </a:lnTo>
                  <a:lnTo>
                    <a:pt x="853" y="123"/>
                  </a:lnTo>
                  <a:lnTo>
                    <a:pt x="862" y="121"/>
                  </a:lnTo>
                  <a:lnTo>
                    <a:pt x="866" y="119"/>
                  </a:lnTo>
                  <a:lnTo>
                    <a:pt x="867" y="118"/>
                  </a:lnTo>
                  <a:lnTo>
                    <a:pt x="870" y="116"/>
                  </a:lnTo>
                  <a:lnTo>
                    <a:pt x="869" y="115"/>
                  </a:lnTo>
                  <a:lnTo>
                    <a:pt x="866" y="115"/>
                  </a:lnTo>
                  <a:lnTo>
                    <a:pt x="864" y="113"/>
                  </a:lnTo>
                  <a:lnTo>
                    <a:pt x="858" y="105"/>
                  </a:lnTo>
                  <a:lnTo>
                    <a:pt x="855" y="104"/>
                  </a:lnTo>
                  <a:lnTo>
                    <a:pt x="850" y="102"/>
                  </a:lnTo>
                  <a:lnTo>
                    <a:pt x="847" y="102"/>
                  </a:lnTo>
                  <a:lnTo>
                    <a:pt x="850" y="99"/>
                  </a:lnTo>
                  <a:lnTo>
                    <a:pt x="853" y="97"/>
                  </a:lnTo>
                  <a:lnTo>
                    <a:pt x="855" y="97"/>
                  </a:lnTo>
                  <a:lnTo>
                    <a:pt x="856" y="99"/>
                  </a:lnTo>
                  <a:lnTo>
                    <a:pt x="859" y="100"/>
                  </a:lnTo>
                  <a:lnTo>
                    <a:pt x="864" y="100"/>
                  </a:lnTo>
                  <a:lnTo>
                    <a:pt x="862" y="99"/>
                  </a:lnTo>
                  <a:lnTo>
                    <a:pt x="859" y="97"/>
                  </a:lnTo>
                  <a:lnTo>
                    <a:pt x="858" y="96"/>
                  </a:lnTo>
                  <a:lnTo>
                    <a:pt x="853" y="94"/>
                  </a:lnTo>
                  <a:lnTo>
                    <a:pt x="848" y="93"/>
                  </a:lnTo>
                  <a:lnTo>
                    <a:pt x="843" y="93"/>
                  </a:lnTo>
                  <a:lnTo>
                    <a:pt x="845" y="89"/>
                  </a:lnTo>
                  <a:lnTo>
                    <a:pt x="848" y="89"/>
                  </a:lnTo>
                  <a:lnTo>
                    <a:pt x="848" y="89"/>
                  </a:lnTo>
                  <a:lnTo>
                    <a:pt x="850" y="88"/>
                  </a:lnTo>
                  <a:lnTo>
                    <a:pt x="856" y="91"/>
                  </a:lnTo>
                  <a:lnTo>
                    <a:pt x="859" y="89"/>
                  </a:lnTo>
                  <a:lnTo>
                    <a:pt x="862" y="88"/>
                  </a:lnTo>
                  <a:lnTo>
                    <a:pt x="867" y="83"/>
                  </a:lnTo>
                  <a:lnTo>
                    <a:pt x="869" y="82"/>
                  </a:lnTo>
                  <a:lnTo>
                    <a:pt x="866" y="80"/>
                  </a:lnTo>
                  <a:lnTo>
                    <a:pt x="864" y="80"/>
                  </a:lnTo>
                  <a:lnTo>
                    <a:pt x="861" y="80"/>
                  </a:lnTo>
                  <a:lnTo>
                    <a:pt x="861" y="78"/>
                  </a:lnTo>
                  <a:lnTo>
                    <a:pt x="861" y="77"/>
                  </a:lnTo>
                  <a:lnTo>
                    <a:pt x="864" y="77"/>
                  </a:lnTo>
                  <a:lnTo>
                    <a:pt x="872" y="78"/>
                  </a:lnTo>
                  <a:lnTo>
                    <a:pt x="883" y="74"/>
                  </a:lnTo>
                  <a:lnTo>
                    <a:pt x="886" y="71"/>
                  </a:lnTo>
                  <a:lnTo>
                    <a:pt x="895" y="67"/>
                  </a:lnTo>
                  <a:lnTo>
                    <a:pt x="899" y="69"/>
                  </a:lnTo>
                  <a:lnTo>
                    <a:pt x="908" y="64"/>
                  </a:lnTo>
                  <a:lnTo>
                    <a:pt x="919" y="63"/>
                  </a:lnTo>
                  <a:lnTo>
                    <a:pt x="925" y="63"/>
                  </a:lnTo>
                  <a:lnTo>
                    <a:pt x="932" y="61"/>
                  </a:lnTo>
                  <a:lnTo>
                    <a:pt x="940" y="60"/>
                  </a:lnTo>
                  <a:lnTo>
                    <a:pt x="943" y="60"/>
                  </a:lnTo>
                  <a:lnTo>
                    <a:pt x="955" y="56"/>
                  </a:lnTo>
                  <a:lnTo>
                    <a:pt x="963" y="55"/>
                  </a:lnTo>
                  <a:lnTo>
                    <a:pt x="965" y="53"/>
                  </a:lnTo>
                  <a:lnTo>
                    <a:pt x="959" y="55"/>
                  </a:lnTo>
                  <a:lnTo>
                    <a:pt x="957" y="53"/>
                  </a:lnTo>
                  <a:lnTo>
                    <a:pt x="955" y="55"/>
                  </a:lnTo>
                  <a:lnTo>
                    <a:pt x="954" y="55"/>
                  </a:lnTo>
                  <a:lnTo>
                    <a:pt x="951" y="53"/>
                  </a:lnTo>
                  <a:lnTo>
                    <a:pt x="949" y="55"/>
                  </a:lnTo>
                  <a:lnTo>
                    <a:pt x="949" y="55"/>
                  </a:lnTo>
                  <a:lnTo>
                    <a:pt x="948" y="55"/>
                  </a:lnTo>
                  <a:lnTo>
                    <a:pt x="946" y="55"/>
                  </a:lnTo>
                  <a:lnTo>
                    <a:pt x="946" y="53"/>
                  </a:lnTo>
                  <a:lnTo>
                    <a:pt x="948" y="50"/>
                  </a:lnTo>
                  <a:lnTo>
                    <a:pt x="949" y="52"/>
                  </a:lnTo>
                  <a:lnTo>
                    <a:pt x="952" y="50"/>
                  </a:lnTo>
                  <a:lnTo>
                    <a:pt x="954" y="50"/>
                  </a:lnTo>
                  <a:lnTo>
                    <a:pt x="957" y="50"/>
                  </a:lnTo>
                  <a:lnTo>
                    <a:pt x="960" y="50"/>
                  </a:lnTo>
                  <a:lnTo>
                    <a:pt x="963" y="49"/>
                  </a:lnTo>
                  <a:lnTo>
                    <a:pt x="968" y="50"/>
                  </a:lnTo>
                  <a:lnTo>
                    <a:pt x="970" y="49"/>
                  </a:lnTo>
                  <a:lnTo>
                    <a:pt x="971" y="49"/>
                  </a:lnTo>
                  <a:lnTo>
                    <a:pt x="977" y="49"/>
                  </a:lnTo>
                  <a:lnTo>
                    <a:pt x="982" y="49"/>
                  </a:lnTo>
                  <a:lnTo>
                    <a:pt x="985" y="49"/>
                  </a:lnTo>
                  <a:lnTo>
                    <a:pt x="990" y="49"/>
                  </a:lnTo>
                  <a:lnTo>
                    <a:pt x="993" y="50"/>
                  </a:lnTo>
                  <a:lnTo>
                    <a:pt x="992" y="52"/>
                  </a:lnTo>
                  <a:lnTo>
                    <a:pt x="987" y="56"/>
                  </a:lnTo>
                  <a:lnTo>
                    <a:pt x="989" y="56"/>
                  </a:lnTo>
                  <a:lnTo>
                    <a:pt x="990" y="55"/>
                  </a:lnTo>
                  <a:lnTo>
                    <a:pt x="1000" y="52"/>
                  </a:lnTo>
                  <a:lnTo>
                    <a:pt x="1000" y="53"/>
                  </a:lnTo>
                  <a:lnTo>
                    <a:pt x="1000" y="55"/>
                  </a:lnTo>
                  <a:lnTo>
                    <a:pt x="998" y="56"/>
                  </a:lnTo>
                  <a:lnTo>
                    <a:pt x="1004" y="55"/>
                  </a:lnTo>
                  <a:lnTo>
                    <a:pt x="1009" y="52"/>
                  </a:lnTo>
                  <a:lnTo>
                    <a:pt x="1011" y="52"/>
                  </a:lnTo>
                  <a:lnTo>
                    <a:pt x="1014" y="53"/>
                  </a:lnTo>
                  <a:lnTo>
                    <a:pt x="1015" y="52"/>
                  </a:lnTo>
                  <a:lnTo>
                    <a:pt x="1015" y="50"/>
                  </a:lnTo>
                  <a:lnTo>
                    <a:pt x="1018" y="50"/>
                  </a:lnTo>
                  <a:lnTo>
                    <a:pt x="1020" y="49"/>
                  </a:lnTo>
                  <a:lnTo>
                    <a:pt x="1023" y="47"/>
                  </a:lnTo>
                  <a:lnTo>
                    <a:pt x="1025" y="47"/>
                  </a:lnTo>
                  <a:lnTo>
                    <a:pt x="1030" y="45"/>
                  </a:lnTo>
                  <a:lnTo>
                    <a:pt x="1031" y="45"/>
                  </a:lnTo>
                  <a:lnTo>
                    <a:pt x="1034" y="47"/>
                  </a:lnTo>
                  <a:lnTo>
                    <a:pt x="1037" y="47"/>
                  </a:lnTo>
                  <a:lnTo>
                    <a:pt x="1044" y="49"/>
                  </a:lnTo>
                  <a:lnTo>
                    <a:pt x="1044" y="50"/>
                  </a:lnTo>
                  <a:lnTo>
                    <a:pt x="1044" y="50"/>
                  </a:lnTo>
                  <a:lnTo>
                    <a:pt x="1045" y="52"/>
                  </a:lnTo>
                  <a:lnTo>
                    <a:pt x="1045" y="53"/>
                  </a:lnTo>
                  <a:lnTo>
                    <a:pt x="1044" y="56"/>
                  </a:lnTo>
                  <a:lnTo>
                    <a:pt x="1041" y="58"/>
                  </a:lnTo>
                  <a:lnTo>
                    <a:pt x="1042" y="58"/>
                  </a:lnTo>
                  <a:lnTo>
                    <a:pt x="1044" y="58"/>
                  </a:lnTo>
                  <a:lnTo>
                    <a:pt x="1045" y="56"/>
                  </a:lnTo>
                  <a:lnTo>
                    <a:pt x="1047" y="55"/>
                  </a:lnTo>
                  <a:lnTo>
                    <a:pt x="1047" y="49"/>
                  </a:lnTo>
                  <a:lnTo>
                    <a:pt x="1044" y="45"/>
                  </a:lnTo>
                  <a:lnTo>
                    <a:pt x="1042" y="44"/>
                  </a:lnTo>
                  <a:lnTo>
                    <a:pt x="1036" y="41"/>
                  </a:lnTo>
                  <a:lnTo>
                    <a:pt x="1034" y="39"/>
                  </a:lnTo>
                  <a:lnTo>
                    <a:pt x="1033" y="37"/>
                  </a:lnTo>
                  <a:lnTo>
                    <a:pt x="1033" y="37"/>
                  </a:lnTo>
                  <a:lnTo>
                    <a:pt x="1044" y="39"/>
                  </a:lnTo>
                  <a:lnTo>
                    <a:pt x="1048" y="37"/>
                  </a:lnTo>
                  <a:lnTo>
                    <a:pt x="1055" y="37"/>
                  </a:lnTo>
                  <a:lnTo>
                    <a:pt x="1061" y="37"/>
                  </a:lnTo>
                  <a:lnTo>
                    <a:pt x="1064" y="37"/>
                  </a:lnTo>
                  <a:lnTo>
                    <a:pt x="1069" y="37"/>
                  </a:lnTo>
                  <a:lnTo>
                    <a:pt x="1072" y="39"/>
                  </a:lnTo>
                  <a:lnTo>
                    <a:pt x="1074" y="37"/>
                  </a:lnTo>
                  <a:lnTo>
                    <a:pt x="1067" y="36"/>
                  </a:lnTo>
                  <a:lnTo>
                    <a:pt x="1064" y="36"/>
                  </a:lnTo>
                  <a:lnTo>
                    <a:pt x="1063" y="36"/>
                  </a:lnTo>
                  <a:lnTo>
                    <a:pt x="1064" y="34"/>
                  </a:lnTo>
                  <a:lnTo>
                    <a:pt x="1066" y="31"/>
                  </a:lnTo>
                  <a:lnTo>
                    <a:pt x="1064" y="30"/>
                  </a:lnTo>
                  <a:lnTo>
                    <a:pt x="1063" y="28"/>
                  </a:lnTo>
                  <a:lnTo>
                    <a:pt x="1063" y="25"/>
                  </a:lnTo>
                  <a:lnTo>
                    <a:pt x="1064" y="23"/>
                  </a:lnTo>
                  <a:lnTo>
                    <a:pt x="1066" y="22"/>
                  </a:lnTo>
                  <a:lnTo>
                    <a:pt x="1067" y="19"/>
                  </a:lnTo>
                  <a:lnTo>
                    <a:pt x="1071" y="17"/>
                  </a:lnTo>
                  <a:lnTo>
                    <a:pt x="1086" y="8"/>
                  </a:lnTo>
                  <a:lnTo>
                    <a:pt x="1094" y="3"/>
                  </a:lnTo>
                  <a:lnTo>
                    <a:pt x="1097" y="3"/>
                  </a:lnTo>
                  <a:lnTo>
                    <a:pt x="1100" y="3"/>
                  </a:lnTo>
                  <a:lnTo>
                    <a:pt x="1107" y="0"/>
                  </a:lnTo>
                  <a:lnTo>
                    <a:pt x="11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39" name="Freeform 135">
              <a:extLst>
                <a:ext uri="{FF2B5EF4-FFF2-40B4-BE49-F238E27FC236}">
                  <a16:creationId xmlns:a16="http://schemas.microsoft.com/office/drawing/2014/main" id="{9E3C3C23-13B5-90A3-E67F-6E1F7BDA1BF2}"/>
                </a:ext>
              </a:extLst>
            </p:cNvPr>
            <p:cNvSpPr>
              <a:spLocks/>
            </p:cNvSpPr>
            <p:nvPr/>
          </p:nvSpPr>
          <p:spPr bwMode="auto">
            <a:xfrm>
              <a:off x="9887597" y="3111893"/>
              <a:ext cx="195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  <a:gd name="T5" fmla="*/ 0 w 1"/>
                <a:gd name="T6" fmla="*/ 0 w 1"/>
                <a:gd name="T7" fmla="*/ 0 w 1"/>
                <a:gd name="T8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0" name="Freeform 136">
              <a:extLst>
                <a:ext uri="{FF2B5EF4-FFF2-40B4-BE49-F238E27FC236}">
                  <a16:creationId xmlns:a16="http://schemas.microsoft.com/office/drawing/2014/main" id="{0D8063BD-8C8B-5B64-92B6-ECB78934F1E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25731" y="1455055"/>
              <a:ext cx="27289" cy="15594"/>
            </a:xfrm>
            <a:custGeom>
              <a:avLst/>
              <a:gdLst>
                <a:gd name="T0" fmla="*/ 9 w 14"/>
                <a:gd name="T1" fmla="*/ 0 h 8"/>
                <a:gd name="T2" fmla="*/ 12 w 14"/>
                <a:gd name="T3" fmla="*/ 2 h 8"/>
                <a:gd name="T4" fmla="*/ 14 w 14"/>
                <a:gd name="T5" fmla="*/ 5 h 8"/>
                <a:gd name="T6" fmla="*/ 11 w 14"/>
                <a:gd name="T7" fmla="*/ 7 h 8"/>
                <a:gd name="T8" fmla="*/ 6 w 14"/>
                <a:gd name="T9" fmla="*/ 8 h 8"/>
                <a:gd name="T10" fmla="*/ 4 w 14"/>
                <a:gd name="T11" fmla="*/ 7 h 8"/>
                <a:gd name="T12" fmla="*/ 3 w 14"/>
                <a:gd name="T13" fmla="*/ 7 h 8"/>
                <a:gd name="T14" fmla="*/ 3 w 14"/>
                <a:gd name="T15" fmla="*/ 7 h 8"/>
                <a:gd name="T16" fmla="*/ 0 w 14"/>
                <a:gd name="T17" fmla="*/ 5 h 8"/>
                <a:gd name="T18" fmla="*/ 0 w 14"/>
                <a:gd name="T19" fmla="*/ 4 h 8"/>
                <a:gd name="T20" fmla="*/ 1 w 14"/>
                <a:gd name="T21" fmla="*/ 4 h 8"/>
                <a:gd name="T22" fmla="*/ 9 w 14"/>
                <a:gd name="T2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8">
                  <a:moveTo>
                    <a:pt x="9" y="0"/>
                  </a:moveTo>
                  <a:lnTo>
                    <a:pt x="12" y="2"/>
                  </a:lnTo>
                  <a:lnTo>
                    <a:pt x="14" y="5"/>
                  </a:lnTo>
                  <a:lnTo>
                    <a:pt x="11" y="7"/>
                  </a:lnTo>
                  <a:lnTo>
                    <a:pt x="6" y="8"/>
                  </a:lnTo>
                  <a:lnTo>
                    <a:pt x="4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4"/>
                  </a:lnTo>
                  <a:lnTo>
                    <a:pt x="1" y="4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1" name="Freeform 137">
              <a:extLst>
                <a:ext uri="{FF2B5EF4-FFF2-40B4-BE49-F238E27FC236}">
                  <a16:creationId xmlns:a16="http://schemas.microsoft.com/office/drawing/2014/main" id="{96026404-75B2-B493-4C8D-CECEB5CC79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6320" y="1361493"/>
              <a:ext cx="89664" cy="29239"/>
            </a:xfrm>
            <a:custGeom>
              <a:avLst/>
              <a:gdLst>
                <a:gd name="T0" fmla="*/ 33 w 46"/>
                <a:gd name="T1" fmla="*/ 0 h 15"/>
                <a:gd name="T2" fmla="*/ 35 w 46"/>
                <a:gd name="T3" fmla="*/ 1 h 15"/>
                <a:gd name="T4" fmla="*/ 35 w 46"/>
                <a:gd name="T5" fmla="*/ 3 h 15"/>
                <a:gd name="T6" fmla="*/ 38 w 46"/>
                <a:gd name="T7" fmla="*/ 3 h 15"/>
                <a:gd name="T8" fmla="*/ 44 w 46"/>
                <a:gd name="T9" fmla="*/ 4 h 15"/>
                <a:gd name="T10" fmla="*/ 46 w 46"/>
                <a:gd name="T11" fmla="*/ 6 h 15"/>
                <a:gd name="T12" fmla="*/ 43 w 46"/>
                <a:gd name="T13" fmla="*/ 6 h 15"/>
                <a:gd name="T14" fmla="*/ 35 w 46"/>
                <a:gd name="T15" fmla="*/ 8 h 15"/>
                <a:gd name="T16" fmla="*/ 36 w 46"/>
                <a:gd name="T17" fmla="*/ 9 h 15"/>
                <a:gd name="T18" fmla="*/ 38 w 46"/>
                <a:gd name="T19" fmla="*/ 11 h 15"/>
                <a:gd name="T20" fmla="*/ 36 w 46"/>
                <a:gd name="T21" fmla="*/ 12 h 15"/>
                <a:gd name="T22" fmla="*/ 33 w 46"/>
                <a:gd name="T23" fmla="*/ 14 h 15"/>
                <a:gd name="T24" fmla="*/ 28 w 46"/>
                <a:gd name="T25" fmla="*/ 15 h 15"/>
                <a:gd name="T26" fmla="*/ 25 w 46"/>
                <a:gd name="T27" fmla="*/ 14 h 15"/>
                <a:gd name="T28" fmla="*/ 21 w 46"/>
                <a:gd name="T29" fmla="*/ 11 h 15"/>
                <a:gd name="T30" fmla="*/ 17 w 46"/>
                <a:gd name="T31" fmla="*/ 12 h 15"/>
                <a:gd name="T32" fmla="*/ 16 w 46"/>
                <a:gd name="T33" fmla="*/ 14 h 15"/>
                <a:gd name="T34" fmla="*/ 14 w 46"/>
                <a:gd name="T35" fmla="*/ 14 h 15"/>
                <a:gd name="T36" fmla="*/ 11 w 46"/>
                <a:gd name="T37" fmla="*/ 12 h 15"/>
                <a:gd name="T38" fmla="*/ 5 w 46"/>
                <a:gd name="T39" fmla="*/ 14 h 15"/>
                <a:gd name="T40" fmla="*/ 2 w 46"/>
                <a:gd name="T41" fmla="*/ 12 h 15"/>
                <a:gd name="T42" fmla="*/ 0 w 46"/>
                <a:gd name="T43" fmla="*/ 9 h 15"/>
                <a:gd name="T44" fmla="*/ 5 w 46"/>
                <a:gd name="T45" fmla="*/ 8 h 15"/>
                <a:gd name="T46" fmla="*/ 11 w 46"/>
                <a:gd name="T47" fmla="*/ 9 h 15"/>
                <a:gd name="T48" fmla="*/ 14 w 46"/>
                <a:gd name="T49" fmla="*/ 6 h 15"/>
                <a:gd name="T50" fmla="*/ 19 w 46"/>
                <a:gd name="T51" fmla="*/ 4 h 15"/>
                <a:gd name="T52" fmla="*/ 22 w 46"/>
                <a:gd name="T53" fmla="*/ 3 h 15"/>
                <a:gd name="T54" fmla="*/ 24 w 46"/>
                <a:gd name="T55" fmla="*/ 1 h 15"/>
                <a:gd name="T56" fmla="*/ 28 w 46"/>
                <a:gd name="T57" fmla="*/ 1 h 15"/>
                <a:gd name="T58" fmla="*/ 30 w 46"/>
                <a:gd name="T59" fmla="*/ 1 h 15"/>
                <a:gd name="T60" fmla="*/ 33 w 46"/>
                <a:gd name="T6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6" h="15">
                  <a:moveTo>
                    <a:pt x="33" y="0"/>
                  </a:moveTo>
                  <a:lnTo>
                    <a:pt x="35" y="1"/>
                  </a:lnTo>
                  <a:lnTo>
                    <a:pt x="35" y="3"/>
                  </a:lnTo>
                  <a:lnTo>
                    <a:pt x="38" y="3"/>
                  </a:lnTo>
                  <a:lnTo>
                    <a:pt x="44" y="4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35" y="8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3" y="14"/>
                  </a:lnTo>
                  <a:lnTo>
                    <a:pt x="28" y="15"/>
                  </a:lnTo>
                  <a:lnTo>
                    <a:pt x="25" y="14"/>
                  </a:lnTo>
                  <a:lnTo>
                    <a:pt x="21" y="11"/>
                  </a:lnTo>
                  <a:lnTo>
                    <a:pt x="17" y="12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1" y="12"/>
                  </a:lnTo>
                  <a:lnTo>
                    <a:pt x="5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5" y="8"/>
                  </a:lnTo>
                  <a:lnTo>
                    <a:pt x="11" y="9"/>
                  </a:lnTo>
                  <a:lnTo>
                    <a:pt x="14" y="6"/>
                  </a:lnTo>
                  <a:lnTo>
                    <a:pt x="19" y="4"/>
                  </a:lnTo>
                  <a:lnTo>
                    <a:pt x="22" y="3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0" y="1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2" name="Freeform 138">
              <a:extLst>
                <a:ext uri="{FF2B5EF4-FFF2-40B4-BE49-F238E27FC236}">
                  <a16:creationId xmlns:a16="http://schemas.microsoft.com/office/drawing/2014/main" id="{2567FE2E-18F9-15AA-882C-0EEB4F38E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6492" y="1342000"/>
              <a:ext cx="40934" cy="9747"/>
            </a:xfrm>
            <a:custGeom>
              <a:avLst/>
              <a:gdLst>
                <a:gd name="T0" fmla="*/ 19 w 21"/>
                <a:gd name="T1" fmla="*/ 0 h 5"/>
                <a:gd name="T2" fmla="*/ 21 w 21"/>
                <a:gd name="T3" fmla="*/ 2 h 5"/>
                <a:gd name="T4" fmla="*/ 21 w 21"/>
                <a:gd name="T5" fmla="*/ 3 h 5"/>
                <a:gd name="T6" fmla="*/ 21 w 21"/>
                <a:gd name="T7" fmla="*/ 3 h 5"/>
                <a:gd name="T8" fmla="*/ 5 w 21"/>
                <a:gd name="T9" fmla="*/ 5 h 5"/>
                <a:gd name="T10" fmla="*/ 0 w 21"/>
                <a:gd name="T11" fmla="*/ 5 h 5"/>
                <a:gd name="T12" fmla="*/ 0 w 21"/>
                <a:gd name="T13" fmla="*/ 5 h 5"/>
                <a:gd name="T14" fmla="*/ 0 w 21"/>
                <a:gd name="T15" fmla="*/ 5 h 5"/>
                <a:gd name="T16" fmla="*/ 0 w 21"/>
                <a:gd name="T17" fmla="*/ 3 h 5"/>
                <a:gd name="T18" fmla="*/ 0 w 21"/>
                <a:gd name="T19" fmla="*/ 2 h 5"/>
                <a:gd name="T20" fmla="*/ 4 w 21"/>
                <a:gd name="T21" fmla="*/ 0 h 5"/>
                <a:gd name="T22" fmla="*/ 19 w 21"/>
                <a:gd name="T2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5">
                  <a:moveTo>
                    <a:pt x="19" y="0"/>
                  </a:moveTo>
                  <a:lnTo>
                    <a:pt x="21" y="2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5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3" name="Freeform 139">
              <a:extLst>
                <a:ext uri="{FF2B5EF4-FFF2-40B4-BE49-F238E27FC236}">
                  <a16:creationId xmlns:a16="http://schemas.microsoft.com/office/drawing/2014/main" id="{C0B211A9-EA7D-89BE-D4A4-850AF2329C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33528" y="1406325"/>
              <a:ext cx="83817" cy="31188"/>
            </a:xfrm>
            <a:custGeom>
              <a:avLst/>
              <a:gdLst>
                <a:gd name="T0" fmla="*/ 33 w 43"/>
                <a:gd name="T1" fmla="*/ 0 h 16"/>
                <a:gd name="T2" fmla="*/ 38 w 43"/>
                <a:gd name="T3" fmla="*/ 0 h 16"/>
                <a:gd name="T4" fmla="*/ 41 w 43"/>
                <a:gd name="T5" fmla="*/ 2 h 16"/>
                <a:gd name="T6" fmla="*/ 43 w 43"/>
                <a:gd name="T7" fmla="*/ 2 h 16"/>
                <a:gd name="T8" fmla="*/ 43 w 43"/>
                <a:gd name="T9" fmla="*/ 3 h 16"/>
                <a:gd name="T10" fmla="*/ 43 w 43"/>
                <a:gd name="T11" fmla="*/ 5 h 16"/>
                <a:gd name="T12" fmla="*/ 41 w 43"/>
                <a:gd name="T13" fmla="*/ 7 h 16"/>
                <a:gd name="T14" fmla="*/ 41 w 43"/>
                <a:gd name="T15" fmla="*/ 10 h 16"/>
                <a:gd name="T16" fmla="*/ 37 w 43"/>
                <a:gd name="T17" fmla="*/ 10 h 16"/>
                <a:gd name="T18" fmla="*/ 35 w 43"/>
                <a:gd name="T19" fmla="*/ 11 h 16"/>
                <a:gd name="T20" fmla="*/ 33 w 43"/>
                <a:gd name="T21" fmla="*/ 13 h 16"/>
                <a:gd name="T22" fmla="*/ 30 w 43"/>
                <a:gd name="T23" fmla="*/ 13 h 16"/>
                <a:gd name="T24" fmla="*/ 26 w 43"/>
                <a:gd name="T25" fmla="*/ 16 h 16"/>
                <a:gd name="T26" fmla="*/ 21 w 43"/>
                <a:gd name="T27" fmla="*/ 16 h 16"/>
                <a:gd name="T28" fmla="*/ 14 w 43"/>
                <a:gd name="T29" fmla="*/ 13 h 16"/>
                <a:gd name="T30" fmla="*/ 10 w 43"/>
                <a:gd name="T31" fmla="*/ 16 h 16"/>
                <a:gd name="T32" fmla="*/ 7 w 43"/>
                <a:gd name="T33" fmla="*/ 16 h 16"/>
                <a:gd name="T34" fmla="*/ 2 w 43"/>
                <a:gd name="T35" fmla="*/ 13 h 16"/>
                <a:gd name="T36" fmla="*/ 0 w 43"/>
                <a:gd name="T37" fmla="*/ 13 h 16"/>
                <a:gd name="T38" fmla="*/ 0 w 43"/>
                <a:gd name="T39" fmla="*/ 11 h 16"/>
                <a:gd name="T40" fmla="*/ 0 w 43"/>
                <a:gd name="T41" fmla="*/ 10 h 16"/>
                <a:gd name="T42" fmla="*/ 2 w 43"/>
                <a:gd name="T43" fmla="*/ 7 h 16"/>
                <a:gd name="T44" fmla="*/ 3 w 43"/>
                <a:gd name="T45" fmla="*/ 5 h 16"/>
                <a:gd name="T46" fmla="*/ 5 w 43"/>
                <a:gd name="T47" fmla="*/ 3 h 16"/>
                <a:gd name="T48" fmla="*/ 5 w 43"/>
                <a:gd name="T49" fmla="*/ 3 h 16"/>
                <a:gd name="T50" fmla="*/ 7 w 43"/>
                <a:gd name="T51" fmla="*/ 2 h 16"/>
                <a:gd name="T52" fmla="*/ 13 w 43"/>
                <a:gd name="T53" fmla="*/ 2 h 16"/>
                <a:gd name="T54" fmla="*/ 14 w 43"/>
                <a:gd name="T55" fmla="*/ 2 h 16"/>
                <a:gd name="T56" fmla="*/ 14 w 43"/>
                <a:gd name="T57" fmla="*/ 3 h 16"/>
                <a:gd name="T58" fmla="*/ 18 w 43"/>
                <a:gd name="T59" fmla="*/ 3 h 16"/>
                <a:gd name="T60" fmla="*/ 22 w 43"/>
                <a:gd name="T61" fmla="*/ 2 h 16"/>
                <a:gd name="T62" fmla="*/ 30 w 43"/>
                <a:gd name="T63" fmla="*/ 2 h 16"/>
                <a:gd name="T64" fmla="*/ 33 w 43"/>
                <a:gd name="T6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3" h="16">
                  <a:moveTo>
                    <a:pt x="33" y="0"/>
                  </a:moveTo>
                  <a:lnTo>
                    <a:pt x="38" y="0"/>
                  </a:lnTo>
                  <a:lnTo>
                    <a:pt x="41" y="2"/>
                  </a:lnTo>
                  <a:lnTo>
                    <a:pt x="43" y="2"/>
                  </a:lnTo>
                  <a:lnTo>
                    <a:pt x="43" y="3"/>
                  </a:lnTo>
                  <a:lnTo>
                    <a:pt x="43" y="5"/>
                  </a:lnTo>
                  <a:lnTo>
                    <a:pt x="41" y="7"/>
                  </a:lnTo>
                  <a:lnTo>
                    <a:pt x="41" y="10"/>
                  </a:lnTo>
                  <a:lnTo>
                    <a:pt x="37" y="10"/>
                  </a:lnTo>
                  <a:lnTo>
                    <a:pt x="35" y="11"/>
                  </a:lnTo>
                  <a:lnTo>
                    <a:pt x="33" y="13"/>
                  </a:lnTo>
                  <a:lnTo>
                    <a:pt x="30" y="13"/>
                  </a:lnTo>
                  <a:lnTo>
                    <a:pt x="26" y="16"/>
                  </a:lnTo>
                  <a:lnTo>
                    <a:pt x="21" y="16"/>
                  </a:lnTo>
                  <a:lnTo>
                    <a:pt x="14" y="13"/>
                  </a:lnTo>
                  <a:lnTo>
                    <a:pt x="10" y="16"/>
                  </a:lnTo>
                  <a:lnTo>
                    <a:pt x="7" y="16"/>
                  </a:lnTo>
                  <a:lnTo>
                    <a:pt x="2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2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7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8" y="3"/>
                  </a:lnTo>
                  <a:lnTo>
                    <a:pt x="22" y="2"/>
                  </a:lnTo>
                  <a:lnTo>
                    <a:pt x="30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4" name="Freeform 140">
              <a:extLst>
                <a:ext uri="{FF2B5EF4-FFF2-40B4-BE49-F238E27FC236}">
                  <a16:creationId xmlns:a16="http://schemas.microsoft.com/office/drawing/2014/main" id="{7F888FDF-A977-68F9-B624-E2EAF08B59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7335" y="1390731"/>
              <a:ext cx="103309" cy="35086"/>
            </a:xfrm>
            <a:custGeom>
              <a:avLst/>
              <a:gdLst>
                <a:gd name="T0" fmla="*/ 9 w 53"/>
                <a:gd name="T1" fmla="*/ 0 h 18"/>
                <a:gd name="T2" fmla="*/ 20 w 53"/>
                <a:gd name="T3" fmla="*/ 4 h 18"/>
                <a:gd name="T4" fmla="*/ 31 w 53"/>
                <a:gd name="T5" fmla="*/ 4 h 18"/>
                <a:gd name="T6" fmla="*/ 36 w 53"/>
                <a:gd name="T7" fmla="*/ 5 h 18"/>
                <a:gd name="T8" fmla="*/ 42 w 53"/>
                <a:gd name="T9" fmla="*/ 8 h 18"/>
                <a:gd name="T10" fmla="*/ 52 w 53"/>
                <a:gd name="T11" fmla="*/ 11 h 18"/>
                <a:gd name="T12" fmla="*/ 53 w 53"/>
                <a:gd name="T13" fmla="*/ 11 h 18"/>
                <a:gd name="T14" fmla="*/ 52 w 53"/>
                <a:gd name="T15" fmla="*/ 13 h 18"/>
                <a:gd name="T16" fmla="*/ 41 w 53"/>
                <a:gd name="T17" fmla="*/ 16 h 18"/>
                <a:gd name="T18" fmla="*/ 33 w 53"/>
                <a:gd name="T19" fmla="*/ 18 h 18"/>
                <a:gd name="T20" fmla="*/ 26 w 53"/>
                <a:gd name="T21" fmla="*/ 18 h 18"/>
                <a:gd name="T22" fmla="*/ 25 w 53"/>
                <a:gd name="T23" fmla="*/ 16 h 18"/>
                <a:gd name="T24" fmla="*/ 22 w 53"/>
                <a:gd name="T25" fmla="*/ 15 h 18"/>
                <a:gd name="T26" fmla="*/ 15 w 53"/>
                <a:gd name="T27" fmla="*/ 13 h 18"/>
                <a:gd name="T28" fmla="*/ 9 w 53"/>
                <a:gd name="T29" fmla="*/ 13 h 18"/>
                <a:gd name="T30" fmla="*/ 9 w 53"/>
                <a:gd name="T31" fmla="*/ 13 h 18"/>
                <a:gd name="T32" fmla="*/ 7 w 53"/>
                <a:gd name="T33" fmla="*/ 11 h 18"/>
                <a:gd name="T34" fmla="*/ 4 w 53"/>
                <a:gd name="T35" fmla="*/ 11 h 18"/>
                <a:gd name="T36" fmla="*/ 0 w 53"/>
                <a:gd name="T37" fmla="*/ 11 h 18"/>
                <a:gd name="T38" fmla="*/ 0 w 53"/>
                <a:gd name="T39" fmla="*/ 8 h 18"/>
                <a:gd name="T40" fmla="*/ 3 w 53"/>
                <a:gd name="T41" fmla="*/ 8 h 18"/>
                <a:gd name="T42" fmla="*/ 4 w 53"/>
                <a:gd name="T43" fmla="*/ 8 h 18"/>
                <a:gd name="T44" fmla="*/ 6 w 53"/>
                <a:gd name="T45" fmla="*/ 5 h 18"/>
                <a:gd name="T46" fmla="*/ 9 w 53"/>
                <a:gd name="T47" fmla="*/ 0 h 18"/>
                <a:gd name="T48" fmla="*/ 9 w 53"/>
                <a:gd name="T4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3" h="18">
                  <a:moveTo>
                    <a:pt x="9" y="0"/>
                  </a:moveTo>
                  <a:lnTo>
                    <a:pt x="20" y="4"/>
                  </a:lnTo>
                  <a:lnTo>
                    <a:pt x="31" y="4"/>
                  </a:lnTo>
                  <a:lnTo>
                    <a:pt x="36" y="5"/>
                  </a:lnTo>
                  <a:lnTo>
                    <a:pt x="42" y="8"/>
                  </a:lnTo>
                  <a:lnTo>
                    <a:pt x="52" y="11"/>
                  </a:lnTo>
                  <a:lnTo>
                    <a:pt x="53" y="11"/>
                  </a:lnTo>
                  <a:lnTo>
                    <a:pt x="52" y="13"/>
                  </a:lnTo>
                  <a:lnTo>
                    <a:pt x="41" y="16"/>
                  </a:lnTo>
                  <a:lnTo>
                    <a:pt x="33" y="18"/>
                  </a:lnTo>
                  <a:lnTo>
                    <a:pt x="26" y="18"/>
                  </a:lnTo>
                  <a:lnTo>
                    <a:pt x="25" y="16"/>
                  </a:lnTo>
                  <a:lnTo>
                    <a:pt x="22" y="15"/>
                  </a:lnTo>
                  <a:lnTo>
                    <a:pt x="15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7" y="11"/>
                  </a:lnTo>
                  <a:lnTo>
                    <a:pt x="4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3" y="8"/>
                  </a:lnTo>
                  <a:lnTo>
                    <a:pt x="4" y="8"/>
                  </a:lnTo>
                  <a:lnTo>
                    <a:pt x="6" y="5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5" name="Freeform 141">
              <a:extLst>
                <a:ext uri="{FF2B5EF4-FFF2-40B4-BE49-F238E27FC236}">
                  <a16:creationId xmlns:a16="http://schemas.microsoft.com/office/drawing/2014/main" id="{EB2E99E8-0B01-DA1D-19FC-AAF60F43B7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9539" y="1425817"/>
              <a:ext cx="19492" cy="11695"/>
            </a:xfrm>
            <a:custGeom>
              <a:avLst/>
              <a:gdLst>
                <a:gd name="T0" fmla="*/ 2 w 10"/>
                <a:gd name="T1" fmla="*/ 0 h 6"/>
                <a:gd name="T2" fmla="*/ 5 w 10"/>
                <a:gd name="T3" fmla="*/ 1 h 6"/>
                <a:gd name="T4" fmla="*/ 7 w 10"/>
                <a:gd name="T5" fmla="*/ 1 h 6"/>
                <a:gd name="T6" fmla="*/ 10 w 10"/>
                <a:gd name="T7" fmla="*/ 3 h 6"/>
                <a:gd name="T8" fmla="*/ 10 w 10"/>
                <a:gd name="T9" fmla="*/ 3 h 6"/>
                <a:gd name="T10" fmla="*/ 10 w 10"/>
                <a:gd name="T11" fmla="*/ 4 h 6"/>
                <a:gd name="T12" fmla="*/ 7 w 10"/>
                <a:gd name="T13" fmla="*/ 6 h 6"/>
                <a:gd name="T14" fmla="*/ 0 w 10"/>
                <a:gd name="T15" fmla="*/ 4 h 6"/>
                <a:gd name="T16" fmla="*/ 0 w 10"/>
                <a:gd name="T17" fmla="*/ 3 h 6"/>
                <a:gd name="T18" fmla="*/ 2 w 10"/>
                <a:gd name="T19" fmla="*/ 3 h 6"/>
                <a:gd name="T20" fmla="*/ 2 w 10"/>
                <a:gd name="T21" fmla="*/ 1 h 6"/>
                <a:gd name="T22" fmla="*/ 2 w 10"/>
                <a:gd name="T23" fmla="*/ 1 h 6"/>
                <a:gd name="T24" fmla="*/ 2 w 10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" h="6">
                  <a:moveTo>
                    <a:pt x="2" y="0"/>
                  </a:moveTo>
                  <a:lnTo>
                    <a:pt x="5" y="1"/>
                  </a:lnTo>
                  <a:lnTo>
                    <a:pt x="7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7" y="6"/>
                  </a:lnTo>
                  <a:lnTo>
                    <a:pt x="0" y="4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6" name="Freeform 142">
              <a:extLst>
                <a:ext uri="{FF2B5EF4-FFF2-40B4-BE49-F238E27FC236}">
                  <a16:creationId xmlns:a16="http://schemas.microsoft.com/office/drawing/2014/main" id="{B9BD2AB6-98D6-F315-EFF5-998C9273F5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4707" y="1437513"/>
              <a:ext cx="44833" cy="15594"/>
            </a:xfrm>
            <a:custGeom>
              <a:avLst/>
              <a:gdLst>
                <a:gd name="T0" fmla="*/ 14 w 23"/>
                <a:gd name="T1" fmla="*/ 0 h 8"/>
                <a:gd name="T2" fmla="*/ 17 w 23"/>
                <a:gd name="T3" fmla="*/ 0 h 8"/>
                <a:gd name="T4" fmla="*/ 17 w 23"/>
                <a:gd name="T5" fmla="*/ 2 h 8"/>
                <a:gd name="T6" fmla="*/ 19 w 23"/>
                <a:gd name="T7" fmla="*/ 3 h 8"/>
                <a:gd name="T8" fmla="*/ 23 w 23"/>
                <a:gd name="T9" fmla="*/ 5 h 8"/>
                <a:gd name="T10" fmla="*/ 23 w 23"/>
                <a:gd name="T11" fmla="*/ 6 h 8"/>
                <a:gd name="T12" fmla="*/ 22 w 23"/>
                <a:gd name="T13" fmla="*/ 6 h 8"/>
                <a:gd name="T14" fmla="*/ 19 w 23"/>
                <a:gd name="T15" fmla="*/ 8 h 8"/>
                <a:gd name="T16" fmla="*/ 9 w 23"/>
                <a:gd name="T17" fmla="*/ 8 h 8"/>
                <a:gd name="T18" fmla="*/ 6 w 23"/>
                <a:gd name="T19" fmla="*/ 8 h 8"/>
                <a:gd name="T20" fmla="*/ 6 w 23"/>
                <a:gd name="T21" fmla="*/ 8 h 8"/>
                <a:gd name="T22" fmla="*/ 6 w 23"/>
                <a:gd name="T23" fmla="*/ 8 h 8"/>
                <a:gd name="T24" fmla="*/ 3 w 23"/>
                <a:gd name="T25" fmla="*/ 6 h 8"/>
                <a:gd name="T26" fmla="*/ 0 w 23"/>
                <a:gd name="T27" fmla="*/ 5 h 8"/>
                <a:gd name="T28" fmla="*/ 1 w 23"/>
                <a:gd name="T29" fmla="*/ 5 h 8"/>
                <a:gd name="T30" fmla="*/ 6 w 23"/>
                <a:gd name="T31" fmla="*/ 5 h 8"/>
                <a:gd name="T32" fmla="*/ 8 w 23"/>
                <a:gd name="T33" fmla="*/ 3 h 8"/>
                <a:gd name="T34" fmla="*/ 8 w 23"/>
                <a:gd name="T35" fmla="*/ 3 h 8"/>
                <a:gd name="T36" fmla="*/ 9 w 23"/>
                <a:gd name="T37" fmla="*/ 0 h 8"/>
                <a:gd name="T38" fmla="*/ 14 w 23"/>
                <a:gd name="T3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3" h="8">
                  <a:moveTo>
                    <a:pt x="14" y="0"/>
                  </a:moveTo>
                  <a:lnTo>
                    <a:pt x="17" y="0"/>
                  </a:lnTo>
                  <a:lnTo>
                    <a:pt x="17" y="2"/>
                  </a:lnTo>
                  <a:lnTo>
                    <a:pt x="19" y="3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9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3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6" y="5"/>
                  </a:lnTo>
                  <a:lnTo>
                    <a:pt x="8" y="3"/>
                  </a:lnTo>
                  <a:lnTo>
                    <a:pt x="8" y="3"/>
                  </a:lnTo>
                  <a:lnTo>
                    <a:pt x="9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7" name="Freeform 143">
              <a:extLst>
                <a:ext uri="{FF2B5EF4-FFF2-40B4-BE49-F238E27FC236}">
                  <a16:creationId xmlns:a16="http://schemas.microsoft.com/office/drawing/2014/main" id="{4919085C-EC51-A476-9921-A83599352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9203" y="1433614"/>
              <a:ext cx="64325" cy="25340"/>
            </a:xfrm>
            <a:custGeom>
              <a:avLst/>
              <a:gdLst>
                <a:gd name="T0" fmla="*/ 2 w 33"/>
                <a:gd name="T1" fmla="*/ 0 h 13"/>
                <a:gd name="T2" fmla="*/ 8 w 33"/>
                <a:gd name="T3" fmla="*/ 0 h 13"/>
                <a:gd name="T4" fmla="*/ 22 w 33"/>
                <a:gd name="T5" fmla="*/ 0 h 13"/>
                <a:gd name="T6" fmla="*/ 29 w 33"/>
                <a:gd name="T7" fmla="*/ 2 h 13"/>
                <a:gd name="T8" fmla="*/ 32 w 33"/>
                <a:gd name="T9" fmla="*/ 4 h 13"/>
                <a:gd name="T10" fmla="*/ 33 w 33"/>
                <a:gd name="T11" fmla="*/ 5 h 13"/>
                <a:gd name="T12" fmla="*/ 21 w 33"/>
                <a:gd name="T13" fmla="*/ 5 h 13"/>
                <a:gd name="T14" fmla="*/ 19 w 33"/>
                <a:gd name="T15" fmla="*/ 7 h 13"/>
                <a:gd name="T16" fmla="*/ 19 w 33"/>
                <a:gd name="T17" fmla="*/ 8 h 13"/>
                <a:gd name="T18" fmla="*/ 19 w 33"/>
                <a:gd name="T19" fmla="*/ 10 h 13"/>
                <a:gd name="T20" fmla="*/ 18 w 33"/>
                <a:gd name="T21" fmla="*/ 10 h 13"/>
                <a:gd name="T22" fmla="*/ 14 w 33"/>
                <a:gd name="T23" fmla="*/ 11 h 13"/>
                <a:gd name="T24" fmla="*/ 13 w 33"/>
                <a:gd name="T25" fmla="*/ 13 h 13"/>
                <a:gd name="T26" fmla="*/ 6 w 33"/>
                <a:gd name="T27" fmla="*/ 11 h 13"/>
                <a:gd name="T28" fmla="*/ 5 w 33"/>
                <a:gd name="T29" fmla="*/ 11 h 13"/>
                <a:gd name="T30" fmla="*/ 5 w 33"/>
                <a:gd name="T31" fmla="*/ 10 h 13"/>
                <a:gd name="T32" fmla="*/ 3 w 33"/>
                <a:gd name="T33" fmla="*/ 5 h 13"/>
                <a:gd name="T34" fmla="*/ 3 w 33"/>
                <a:gd name="T35" fmla="*/ 4 h 13"/>
                <a:gd name="T36" fmla="*/ 3 w 33"/>
                <a:gd name="T37" fmla="*/ 4 h 13"/>
                <a:gd name="T38" fmla="*/ 2 w 33"/>
                <a:gd name="T39" fmla="*/ 2 h 13"/>
                <a:gd name="T40" fmla="*/ 0 w 33"/>
                <a:gd name="T41" fmla="*/ 0 h 13"/>
                <a:gd name="T42" fmla="*/ 2 w 33"/>
                <a:gd name="T4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3" h="13">
                  <a:moveTo>
                    <a:pt x="2" y="0"/>
                  </a:moveTo>
                  <a:lnTo>
                    <a:pt x="8" y="0"/>
                  </a:lnTo>
                  <a:lnTo>
                    <a:pt x="22" y="0"/>
                  </a:lnTo>
                  <a:lnTo>
                    <a:pt x="29" y="2"/>
                  </a:lnTo>
                  <a:lnTo>
                    <a:pt x="32" y="4"/>
                  </a:lnTo>
                  <a:lnTo>
                    <a:pt x="33" y="5"/>
                  </a:lnTo>
                  <a:lnTo>
                    <a:pt x="21" y="5"/>
                  </a:lnTo>
                  <a:lnTo>
                    <a:pt x="19" y="7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4" y="11"/>
                  </a:lnTo>
                  <a:lnTo>
                    <a:pt x="13" y="13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0"/>
                  </a:lnTo>
                  <a:lnTo>
                    <a:pt x="3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8" name="Freeform 144">
              <a:extLst>
                <a:ext uri="{FF2B5EF4-FFF2-40B4-BE49-F238E27FC236}">
                  <a16:creationId xmlns:a16="http://schemas.microsoft.com/office/drawing/2014/main" id="{17FC9C9E-E568-12E1-CB26-329D160AE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5984" y="1373188"/>
              <a:ext cx="21442" cy="5848"/>
            </a:xfrm>
            <a:custGeom>
              <a:avLst/>
              <a:gdLst>
                <a:gd name="T0" fmla="*/ 6 w 11"/>
                <a:gd name="T1" fmla="*/ 0 h 3"/>
                <a:gd name="T2" fmla="*/ 9 w 11"/>
                <a:gd name="T3" fmla="*/ 2 h 3"/>
                <a:gd name="T4" fmla="*/ 11 w 11"/>
                <a:gd name="T5" fmla="*/ 3 h 3"/>
                <a:gd name="T6" fmla="*/ 11 w 11"/>
                <a:gd name="T7" fmla="*/ 3 h 3"/>
                <a:gd name="T8" fmla="*/ 8 w 11"/>
                <a:gd name="T9" fmla="*/ 3 h 3"/>
                <a:gd name="T10" fmla="*/ 1 w 11"/>
                <a:gd name="T11" fmla="*/ 3 h 3"/>
                <a:gd name="T12" fmla="*/ 0 w 11"/>
                <a:gd name="T13" fmla="*/ 2 h 3"/>
                <a:gd name="T14" fmla="*/ 0 w 11"/>
                <a:gd name="T15" fmla="*/ 2 h 3"/>
                <a:gd name="T16" fmla="*/ 5 w 11"/>
                <a:gd name="T17" fmla="*/ 0 h 3"/>
                <a:gd name="T18" fmla="*/ 6 w 11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3">
                  <a:moveTo>
                    <a:pt x="6" y="0"/>
                  </a:moveTo>
                  <a:lnTo>
                    <a:pt x="9" y="2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5" y="0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49" name="Freeform 145">
              <a:extLst>
                <a:ext uri="{FF2B5EF4-FFF2-40B4-BE49-F238E27FC236}">
                  <a16:creationId xmlns:a16="http://schemas.microsoft.com/office/drawing/2014/main" id="{E662FF49-BB41-D072-F1A9-FC044C311739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3265" y="1854646"/>
              <a:ext cx="175430" cy="150091"/>
            </a:xfrm>
            <a:custGeom>
              <a:avLst/>
              <a:gdLst>
                <a:gd name="T0" fmla="*/ 53 w 90"/>
                <a:gd name="T1" fmla="*/ 2 h 77"/>
                <a:gd name="T2" fmla="*/ 68 w 90"/>
                <a:gd name="T3" fmla="*/ 5 h 77"/>
                <a:gd name="T4" fmla="*/ 72 w 90"/>
                <a:gd name="T5" fmla="*/ 8 h 77"/>
                <a:gd name="T6" fmla="*/ 69 w 90"/>
                <a:gd name="T7" fmla="*/ 11 h 77"/>
                <a:gd name="T8" fmla="*/ 68 w 90"/>
                <a:gd name="T9" fmla="*/ 16 h 77"/>
                <a:gd name="T10" fmla="*/ 63 w 90"/>
                <a:gd name="T11" fmla="*/ 18 h 77"/>
                <a:gd name="T12" fmla="*/ 61 w 90"/>
                <a:gd name="T13" fmla="*/ 22 h 77"/>
                <a:gd name="T14" fmla="*/ 58 w 90"/>
                <a:gd name="T15" fmla="*/ 25 h 77"/>
                <a:gd name="T16" fmla="*/ 58 w 90"/>
                <a:gd name="T17" fmla="*/ 29 h 77"/>
                <a:gd name="T18" fmla="*/ 60 w 90"/>
                <a:gd name="T19" fmla="*/ 33 h 77"/>
                <a:gd name="T20" fmla="*/ 57 w 90"/>
                <a:gd name="T21" fmla="*/ 41 h 77"/>
                <a:gd name="T22" fmla="*/ 61 w 90"/>
                <a:gd name="T23" fmla="*/ 48 h 77"/>
                <a:gd name="T24" fmla="*/ 72 w 90"/>
                <a:gd name="T25" fmla="*/ 63 h 77"/>
                <a:gd name="T26" fmla="*/ 88 w 90"/>
                <a:gd name="T27" fmla="*/ 71 h 77"/>
                <a:gd name="T28" fmla="*/ 86 w 90"/>
                <a:gd name="T29" fmla="*/ 74 h 77"/>
                <a:gd name="T30" fmla="*/ 83 w 90"/>
                <a:gd name="T31" fmla="*/ 76 h 77"/>
                <a:gd name="T32" fmla="*/ 74 w 90"/>
                <a:gd name="T33" fmla="*/ 73 h 77"/>
                <a:gd name="T34" fmla="*/ 71 w 90"/>
                <a:gd name="T35" fmla="*/ 73 h 77"/>
                <a:gd name="T36" fmla="*/ 74 w 90"/>
                <a:gd name="T37" fmla="*/ 76 h 77"/>
                <a:gd name="T38" fmla="*/ 68 w 90"/>
                <a:gd name="T39" fmla="*/ 74 h 77"/>
                <a:gd name="T40" fmla="*/ 66 w 90"/>
                <a:gd name="T41" fmla="*/ 74 h 77"/>
                <a:gd name="T42" fmla="*/ 61 w 90"/>
                <a:gd name="T43" fmla="*/ 74 h 77"/>
                <a:gd name="T44" fmla="*/ 55 w 90"/>
                <a:gd name="T45" fmla="*/ 74 h 77"/>
                <a:gd name="T46" fmla="*/ 47 w 90"/>
                <a:gd name="T47" fmla="*/ 73 h 77"/>
                <a:gd name="T48" fmla="*/ 45 w 90"/>
                <a:gd name="T49" fmla="*/ 74 h 77"/>
                <a:gd name="T50" fmla="*/ 33 w 90"/>
                <a:gd name="T51" fmla="*/ 71 h 77"/>
                <a:gd name="T52" fmla="*/ 31 w 90"/>
                <a:gd name="T53" fmla="*/ 68 h 77"/>
                <a:gd name="T54" fmla="*/ 31 w 90"/>
                <a:gd name="T55" fmla="*/ 65 h 77"/>
                <a:gd name="T56" fmla="*/ 34 w 90"/>
                <a:gd name="T57" fmla="*/ 62 h 77"/>
                <a:gd name="T58" fmla="*/ 39 w 90"/>
                <a:gd name="T59" fmla="*/ 62 h 77"/>
                <a:gd name="T60" fmla="*/ 31 w 90"/>
                <a:gd name="T61" fmla="*/ 57 h 77"/>
                <a:gd name="T62" fmla="*/ 28 w 90"/>
                <a:gd name="T63" fmla="*/ 55 h 77"/>
                <a:gd name="T64" fmla="*/ 28 w 90"/>
                <a:gd name="T65" fmla="*/ 51 h 77"/>
                <a:gd name="T66" fmla="*/ 14 w 90"/>
                <a:gd name="T67" fmla="*/ 51 h 77"/>
                <a:gd name="T68" fmla="*/ 6 w 90"/>
                <a:gd name="T69" fmla="*/ 52 h 77"/>
                <a:gd name="T70" fmla="*/ 1 w 90"/>
                <a:gd name="T71" fmla="*/ 48 h 77"/>
                <a:gd name="T72" fmla="*/ 0 w 90"/>
                <a:gd name="T73" fmla="*/ 41 h 77"/>
                <a:gd name="T74" fmla="*/ 3 w 90"/>
                <a:gd name="T75" fmla="*/ 37 h 77"/>
                <a:gd name="T76" fmla="*/ 9 w 90"/>
                <a:gd name="T77" fmla="*/ 35 h 77"/>
                <a:gd name="T78" fmla="*/ 14 w 90"/>
                <a:gd name="T79" fmla="*/ 33 h 77"/>
                <a:gd name="T80" fmla="*/ 17 w 90"/>
                <a:gd name="T81" fmla="*/ 30 h 77"/>
                <a:gd name="T82" fmla="*/ 19 w 90"/>
                <a:gd name="T83" fmla="*/ 27 h 77"/>
                <a:gd name="T84" fmla="*/ 20 w 90"/>
                <a:gd name="T85" fmla="*/ 22 h 77"/>
                <a:gd name="T86" fmla="*/ 19 w 90"/>
                <a:gd name="T87" fmla="*/ 21 h 77"/>
                <a:gd name="T88" fmla="*/ 17 w 90"/>
                <a:gd name="T89" fmla="*/ 18 h 77"/>
                <a:gd name="T90" fmla="*/ 22 w 90"/>
                <a:gd name="T91" fmla="*/ 14 h 77"/>
                <a:gd name="T92" fmla="*/ 27 w 90"/>
                <a:gd name="T93" fmla="*/ 14 h 77"/>
                <a:gd name="T94" fmla="*/ 27 w 90"/>
                <a:gd name="T95" fmla="*/ 11 h 77"/>
                <a:gd name="T96" fmla="*/ 27 w 90"/>
                <a:gd name="T97" fmla="*/ 7 h 77"/>
                <a:gd name="T98" fmla="*/ 31 w 90"/>
                <a:gd name="T99" fmla="*/ 3 h 77"/>
                <a:gd name="T100" fmla="*/ 39 w 90"/>
                <a:gd name="T101" fmla="*/ 3 h 77"/>
                <a:gd name="T102" fmla="*/ 47 w 90"/>
                <a:gd name="T103" fmla="*/ 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77">
                  <a:moveTo>
                    <a:pt x="49" y="0"/>
                  </a:moveTo>
                  <a:lnTo>
                    <a:pt x="50" y="0"/>
                  </a:lnTo>
                  <a:lnTo>
                    <a:pt x="53" y="2"/>
                  </a:lnTo>
                  <a:lnTo>
                    <a:pt x="57" y="3"/>
                  </a:lnTo>
                  <a:lnTo>
                    <a:pt x="63" y="3"/>
                  </a:lnTo>
                  <a:lnTo>
                    <a:pt x="68" y="5"/>
                  </a:lnTo>
                  <a:lnTo>
                    <a:pt x="71" y="5"/>
                  </a:lnTo>
                  <a:lnTo>
                    <a:pt x="72" y="7"/>
                  </a:lnTo>
                  <a:lnTo>
                    <a:pt x="72" y="8"/>
                  </a:lnTo>
                  <a:lnTo>
                    <a:pt x="71" y="8"/>
                  </a:lnTo>
                  <a:lnTo>
                    <a:pt x="69" y="10"/>
                  </a:lnTo>
                  <a:lnTo>
                    <a:pt x="69" y="11"/>
                  </a:lnTo>
                  <a:lnTo>
                    <a:pt x="69" y="14"/>
                  </a:lnTo>
                  <a:lnTo>
                    <a:pt x="69" y="16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4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61" y="22"/>
                  </a:lnTo>
                  <a:lnTo>
                    <a:pt x="58" y="22"/>
                  </a:lnTo>
                  <a:lnTo>
                    <a:pt x="58" y="24"/>
                  </a:lnTo>
                  <a:lnTo>
                    <a:pt x="58" y="25"/>
                  </a:lnTo>
                  <a:lnTo>
                    <a:pt x="57" y="25"/>
                  </a:lnTo>
                  <a:lnTo>
                    <a:pt x="57" y="27"/>
                  </a:lnTo>
                  <a:lnTo>
                    <a:pt x="58" y="29"/>
                  </a:lnTo>
                  <a:lnTo>
                    <a:pt x="58" y="30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7"/>
                  </a:lnTo>
                  <a:lnTo>
                    <a:pt x="57" y="38"/>
                  </a:lnTo>
                  <a:lnTo>
                    <a:pt x="57" y="41"/>
                  </a:lnTo>
                  <a:lnTo>
                    <a:pt x="58" y="43"/>
                  </a:lnTo>
                  <a:lnTo>
                    <a:pt x="60" y="44"/>
                  </a:lnTo>
                  <a:lnTo>
                    <a:pt x="61" y="48"/>
                  </a:lnTo>
                  <a:lnTo>
                    <a:pt x="64" y="52"/>
                  </a:lnTo>
                  <a:lnTo>
                    <a:pt x="68" y="57"/>
                  </a:lnTo>
                  <a:lnTo>
                    <a:pt x="72" y="63"/>
                  </a:lnTo>
                  <a:lnTo>
                    <a:pt x="79" y="68"/>
                  </a:lnTo>
                  <a:lnTo>
                    <a:pt x="82" y="68"/>
                  </a:lnTo>
                  <a:lnTo>
                    <a:pt x="88" y="71"/>
                  </a:lnTo>
                  <a:lnTo>
                    <a:pt x="88" y="71"/>
                  </a:lnTo>
                  <a:lnTo>
                    <a:pt x="90" y="73"/>
                  </a:lnTo>
                  <a:lnTo>
                    <a:pt x="86" y="74"/>
                  </a:lnTo>
                  <a:lnTo>
                    <a:pt x="85" y="74"/>
                  </a:lnTo>
                  <a:lnTo>
                    <a:pt x="85" y="76"/>
                  </a:lnTo>
                  <a:lnTo>
                    <a:pt x="83" y="76"/>
                  </a:lnTo>
                  <a:lnTo>
                    <a:pt x="75" y="74"/>
                  </a:lnTo>
                  <a:lnTo>
                    <a:pt x="75" y="74"/>
                  </a:lnTo>
                  <a:lnTo>
                    <a:pt x="74" y="73"/>
                  </a:lnTo>
                  <a:lnTo>
                    <a:pt x="74" y="73"/>
                  </a:lnTo>
                  <a:lnTo>
                    <a:pt x="72" y="73"/>
                  </a:lnTo>
                  <a:lnTo>
                    <a:pt x="71" y="73"/>
                  </a:lnTo>
                  <a:lnTo>
                    <a:pt x="71" y="74"/>
                  </a:lnTo>
                  <a:lnTo>
                    <a:pt x="72" y="74"/>
                  </a:lnTo>
                  <a:lnTo>
                    <a:pt x="74" y="76"/>
                  </a:lnTo>
                  <a:lnTo>
                    <a:pt x="74" y="77"/>
                  </a:lnTo>
                  <a:lnTo>
                    <a:pt x="72" y="77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6"/>
                  </a:lnTo>
                  <a:lnTo>
                    <a:pt x="63" y="76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61" y="74"/>
                  </a:lnTo>
                  <a:lnTo>
                    <a:pt x="55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47" y="73"/>
                  </a:lnTo>
                  <a:lnTo>
                    <a:pt x="45" y="73"/>
                  </a:lnTo>
                  <a:lnTo>
                    <a:pt x="45" y="74"/>
                  </a:lnTo>
                  <a:lnTo>
                    <a:pt x="45" y="74"/>
                  </a:lnTo>
                  <a:lnTo>
                    <a:pt x="42" y="73"/>
                  </a:lnTo>
                  <a:lnTo>
                    <a:pt x="41" y="71"/>
                  </a:lnTo>
                  <a:lnTo>
                    <a:pt x="33" y="71"/>
                  </a:lnTo>
                  <a:lnTo>
                    <a:pt x="28" y="70"/>
                  </a:lnTo>
                  <a:lnTo>
                    <a:pt x="30" y="68"/>
                  </a:lnTo>
                  <a:lnTo>
                    <a:pt x="31" y="68"/>
                  </a:lnTo>
                  <a:lnTo>
                    <a:pt x="31" y="66"/>
                  </a:lnTo>
                  <a:lnTo>
                    <a:pt x="31" y="65"/>
                  </a:lnTo>
                  <a:lnTo>
                    <a:pt x="31" y="65"/>
                  </a:lnTo>
                  <a:lnTo>
                    <a:pt x="33" y="63"/>
                  </a:lnTo>
                  <a:lnTo>
                    <a:pt x="36" y="63"/>
                  </a:lnTo>
                  <a:lnTo>
                    <a:pt x="34" y="62"/>
                  </a:lnTo>
                  <a:lnTo>
                    <a:pt x="36" y="62"/>
                  </a:lnTo>
                  <a:lnTo>
                    <a:pt x="39" y="63"/>
                  </a:lnTo>
                  <a:lnTo>
                    <a:pt x="39" y="62"/>
                  </a:lnTo>
                  <a:lnTo>
                    <a:pt x="36" y="60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30" y="57"/>
                  </a:lnTo>
                  <a:lnTo>
                    <a:pt x="28" y="57"/>
                  </a:lnTo>
                  <a:lnTo>
                    <a:pt x="28" y="55"/>
                  </a:lnTo>
                  <a:lnTo>
                    <a:pt x="28" y="52"/>
                  </a:lnTo>
                  <a:lnTo>
                    <a:pt x="28" y="51"/>
                  </a:lnTo>
                  <a:lnTo>
                    <a:pt x="28" y="51"/>
                  </a:lnTo>
                  <a:lnTo>
                    <a:pt x="22" y="52"/>
                  </a:lnTo>
                  <a:lnTo>
                    <a:pt x="19" y="52"/>
                  </a:lnTo>
                  <a:lnTo>
                    <a:pt x="14" y="51"/>
                  </a:lnTo>
                  <a:lnTo>
                    <a:pt x="11" y="52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4" y="52"/>
                  </a:lnTo>
                  <a:lnTo>
                    <a:pt x="3" y="51"/>
                  </a:lnTo>
                  <a:lnTo>
                    <a:pt x="1" y="48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1" y="40"/>
                  </a:lnTo>
                  <a:lnTo>
                    <a:pt x="3" y="37"/>
                  </a:lnTo>
                  <a:lnTo>
                    <a:pt x="3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9" y="35"/>
                  </a:lnTo>
                  <a:lnTo>
                    <a:pt x="12" y="35"/>
                  </a:lnTo>
                  <a:lnTo>
                    <a:pt x="14" y="35"/>
                  </a:lnTo>
                  <a:lnTo>
                    <a:pt x="14" y="33"/>
                  </a:lnTo>
                  <a:lnTo>
                    <a:pt x="16" y="32"/>
                  </a:lnTo>
                  <a:lnTo>
                    <a:pt x="17" y="32"/>
                  </a:lnTo>
                  <a:lnTo>
                    <a:pt x="17" y="30"/>
                  </a:lnTo>
                  <a:lnTo>
                    <a:pt x="19" y="30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19" y="25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19" y="21"/>
                  </a:lnTo>
                  <a:lnTo>
                    <a:pt x="17" y="19"/>
                  </a:lnTo>
                  <a:lnTo>
                    <a:pt x="16" y="19"/>
                  </a:lnTo>
                  <a:lnTo>
                    <a:pt x="17" y="18"/>
                  </a:lnTo>
                  <a:lnTo>
                    <a:pt x="17" y="18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7" y="13"/>
                  </a:lnTo>
                  <a:lnTo>
                    <a:pt x="27" y="11"/>
                  </a:lnTo>
                  <a:lnTo>
                    <a:pt x="25" y="8"/>
                  </a:lnTo>
                  <a:lnTo>
                    <a:pt x="25" y="7"/>
                  </a:lnTo>
                  <a:lnTo>
                    <a:pt x="27" y="7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7" y="2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0" name="Freeform 146">
              <a:extLst>
                <a:ext uri="{FF2B5EF4-FFF2-40B4-BE49-F238E27FC236}">
                  <a16:creationId xmlns:a16="http://schemas.microsoft.com/office/drawing/2014/main" id="{0488A798-D561-99FA-AE4F-57222984648E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4969" y="1390731"/>
              <a:ext cx="42883" cy="13645"/>
            </a:xfrm>
            <a:custGeom>
              <a:avLst/>
              <a:gdLst>
                <a:gd name="T0" fmla="*/ 21 w 22"/>
                <a:gd name="T1" fmla="*/ 0 h 7"/>
                <a:gd name="T2" fmla="*/ 22 w 22"/>
                <a:gd name="T3" fmla="*/ 4 h 7"/>
                <a:gd name="T4" fmla="*/ 21 w 22"/>
                <a:gd name="T5" fmla="*/ 4 h 7"/>
                <a:gd name="T6" fmla="*/ 16 w 22"/>
                <a:gd name="T7" fmla="*/ 7 h 7"/>
                <a:gd name="T8" fmla="*/ 11 w 22"/>
                <a:gd name="T9" fmla="*/ 7 h 7"/>
                <a:gd name="T10" fmla="*/ 5 w 22"/>
                <a:gd name="T11" fmla="*/ 7 h 7"/>
                <a:gd name="T12" fmla="*/ 0 w 22"/>
                <a:gd name="T13" fmla="*/ 5 h 7"/>
                <a:gd name="T14" fmla="*/ 2 w 22"/>
                <a:gd name="T15" fmla="*/ 5 h 7"/>
                <a:gd name="T16" fmla="*/ 2 w 22"/>
                <a:gd name="T17" fmla="*/ 4 h 7"/>
                <a:gd name="T18" fmla="*/ 8 w 22"/>
                <a:gd name="T19" fmla="*/ 2 h 7"/>
                <a:gd name="T20" fmla="*/ 21 w 22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7">
                  <a:moveTo>
                    <a:pt x="21" y="0"/>
                  </a:moveTo>
                  <a:lnTo>
                    <a:pt x="22" y="4"/>
                  </a:lnTo>
                  <a:lnTo>
                    <a:pt x="21" y="4"/>
                  </a:lnTo>
                  <a:lnTo>
                    <a:pt x="16" y="7"/>
                  </a:lnTo>
                  <a:lnTo>
                    <a:pt x="11" y="7"/>
                  </a:lnTo>
                  <a:lnTo>
                    <a:pt x="5" y="7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4"/>
                  </a:lnTo>
                  <a:lnTo>
                    <a:pt x="8" y="2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1" name="Freeform 147">
              <a:extLst>
                <a:ext uri="{FF2B5EF4-FFF2-40B4-BE49-F238E27FC236}">
                  <a16:creationId xmlns:a16="http://schemas.microsoft.com/office/drawing/2014/main" id="{947763AC-E5DC-B933-A724-86532277DB4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7090" y="1384883"/>
              <a:ext cx="81867" cy="35086"/>
            </a:xfrm>
            <a:custGeom>
              <a:avLst/>
              <a:gdLst>
                <a:gd name="T0" fmla="*/ 30 w 42"/>
                <a:gd name="T1" fmla="*/ 0 h 18"/>
                <a:gd name="T2" fmla="*/ 33 w 42"/>
                <a:gd name="T3" fmla="*/ 0 h 18"/>
                <a:gd name="T4" fmla="*/ 36 w 42"/>
                <a:gd name="T5" fmla="*/ 2 h 18"/>
                <a:gd name="T6" fmla="*/ 37 w 42"/>
                <a:gd name="T7" fmla="*/ 3 h 18"/>
                <a:gd name="T8" fmla="*/ 41 w 42"/>
                <a:gd name="T9" fmla="*/ 5 h 18"/>
                <a:gd name="T10" fmla="*/ 41 w 42"/>
                <a:gd name="T11" fmla="*/ 5 h 18"/>
                <a:gd name="T12" fmla="*/ 41 w 42"/>
                <a:gd name="T13" fmla="*/ 7 h 18"/>
                <a:gd name="T14" fmla="*/ 41 w 42"/>
                <a:gd name="T15" fmla="*/ 8 h 18"/>
                <a:gd name="T16" fmla="*/ 42 w 42"/>
                <a:gd name="T17" fmla="*/ 10 h 18"/>
                <a:gd name="T18" fmla="*/ 36 w 42"/>
                <a:gd name="T19" fmla="*/ 14 h 18"/>
                <a:gd name="T20" fmla="*/ 30 w 42"/>
                <a:gd name="T21" fmla="*/ 16 h 18"/>
                <a:gd name="T22" fmla="*/ 12 w 42"/>
                <a:gd name="T23" fmla="*/ 18 h 18"/>
                <a:gd name="T24" fmla="*/ 9 w 42"/>
                <a:gd name="T25" fmla="*/ 18 h 18"/>
                <a:gd name="T26" fmla="*/ 6 w 42"/>
                <a:gd name="T27" fmla="*/ 18 h 18"/>
                <a:gd name="T28" fmla="*/ 3 w 42"/>
                <a:gd name="T29" fmla="*/ 16 h 18"/>
                <a:gd name="T30" fmla="*/ 0 w 42"/>
                <a:gd name="T31" fmla="*/ 13 h 18"/>
                <a:gd name="T32" fmla="*/ 1 w 42"/>
                <a:gd name="T33" fmla="*/ 13 h 18"/>
                <a:gd name="T34" fmla="*/ 4 w 42"/>
                <a:gd name="T35" fmla="*/ 11 h 18"/>
                <a:gd name="T36" fmla="*/ 7 w 42"/>
                <a:gd name="T37" fmla="*/ 8 h 18"/>
                <a:gd name="T38" fmla="*/ 15 w 42"/>
                <a:gd name="T39" fmla="*/ 8 h 18"/>
                <a:gd name="T40" fmla="*/ 19 w 42"/>
                <a:gd name="T41" fmla="*/ 8 h 18"/>
                <a:gd name="T42" fmla="*/ 22 w 42"/>
                <a:gd name="T43" fmla="*/ 8 h 18"/>
                <a:gd name="T44" fmla="*/ 23 w 42"/>
                <a:gd name="T45" fmla="*/ 7 h 18"/>
                <a:gd name="T46" fmla="*/ 23 w 42"/>
                <a:gd name="T47" fmla="*/ 3 h 18"/>
                <a:gd name="T48" fmla="*/ 25 w 42"/>
                <a:gd name="T49" fmla="*/ 3 h 18"/>
                <a:gd name="T50" fmla="*/ 25 w 42"/>
                <a:gd name="T51" fmla="*/ 2 h 18"/>
                <a:gd name="T52" fmla="*/ 30 w 42"/>
                <a:gd name="T5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2" h="18">
                  <a:moveTo>
                    <a:pt x="30" y="0"/>
                  </a:moveTo>
                  <a:lnTo>
                    <a:pt x="33" y="0"/>
                  </a:lnTo>
                  <a:lnTo>
                    <a:pt x="36" y="2"/>
                  </a:lnTo>
                  <a:lnTo>
                    <a:pt x="37" y="3"/>
                  </a:lnTo>
                  <a:lnTo>
                    <a:pt x="41" y="5"/>
                  </a:lnTo>
                  <a:lnTo>
                    <a:pt x="41" y="5"/>
                  </a:lnTo>
                  <a:lnTo>
                    <a:pt x="41" y="7"/>
                  </a:lnTo>
                  <a:lnTo>
                    <a:pt x="41" y="8"/>
                  </a:lnTo>
                  <a:lnTo>
                    <a:pt x="42" y="10"/>
                  </a:lnTo>
                  <a:lnTo>
                    <a:pt x="36" y="14"/>
                  </a:lnTo>
                  <a:lnTo>
                    <a:pt x="30" y="16"/>
                  </a:lnTo>
                  <a:lnTo>
                    <a:pt x="12" y="18"/>
                  </a:lnTo>
                  <a:lnTo>
                    <a:pt x="9" y="18"/>
                  </a:lnTo>
                  <a:lnTo>
                    <a:pt x="6" y="18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1" y="13"/>
                  </a:lnTo>
                  <a:lnTo>
                    <a:pt x="4" y="11"/>
                  </a:lnTo>
                  <a:lnTo>
                    <a:pt x="7" y="8"/>
                  </a:lnTo>
                  <a:lnTo>
                    <a:pt x="15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3" y="7"/>
                  </a:lnTo>
                  <a:lnTo>
                    <a:pt x="23" y="3"/>
                  </a:lnTo>
                  <a:lnTo>
                    <a:pt x="25" y="3"/>
                  </a:lnTo>
                  <a:lnTo>
                    <a:pt x="25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2" name="Freeform 148">
              <a:extLst>
                <a:ext uri="{FF2B5EF4-FFF2-40B4-BE49-F238E27FC236}">
                  <a16:creationId xmlns:a16="http://schemas.microsoft.com/office/drawing/2014/main" id="{505848D4-2DE7-7158-0CDF-F3E1D30A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9800" y="31177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3" name="Freeform 149">
              <a:extLst>
                <a:ext uri="{FF2B5EF4-FFF2-40B4-BE49-F238E27FC236}">
                  <a16:creationId xmlns:a16="http://schemas.microsoft.com/office/drawing/2014/main" id="{0D83891E-0DFC-9D5F-6E54-70167CF485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513445" y="1351747"/>
              <a:ext cx="50680" cy="9747"/>
            </a:xfrm>
            <a:custGeom>
              <a:avLst/>
              <a:gdLst>
                <a:gd name="T0" fmla="*/ 10 w 26"/>
                <a:gd name="T1" fmla="*/ 0 h 5"/>
                <a:gd name="T2" fmla="*/ 24 w 26"/>
                <a:gd name="T3" fmla="*/ 1 h 5"/>
                <a:gd name="T4" fmla="*/ 24 w 26"/>
                <a:gd name="T5" fmla="*/ 1 h 5"/>
                <a:gd name="T6" fmla="*/ 26 w 26"/>
                <a:gd name="T7" fmla="*/ 1 h 5"/>
                <a:gd name="T8" fmla="*/ 22 w 26"/>
                <a:gd name="T9" fmla="*/ 3 h 5"/>
                <a:gd name="T10" fmla="*/ 21 w 26"/>
                <a:gd name="T11" fmla="*/ 5 h 5"/>
                <a:gd name="T12" fmla="*/ 11 w 26"/>
                <a:gd name="T13" fmla="*/ 3 h 5"/>
                <a:gd name="T14" fmla="*/ 7 w 26"/>
                <a:gd name="T15" fmla="*/ 3 h 5"/>
                <a:gd name="T16" fmla="*/ 7 w 26"/>
                <a:gd name="T17" fmla="*/ 3 h 5"/>
                <a:gd name="T18" fmla="*/ 7 w 26"/>
                <a:gd name="T19" fmla="*/ 1 h 5"/>
                <a:gd name="T20" fmla="*/ 0 w 26"/>
                <a:gd name="T21" fmla="*/ 1 h 5"/>
                <a:gd name="T22" fmla="*/ 3 w 26"/>
                <a:gd name="T23" fmla="*/ 0 h 5"/>
                <a:gd name="T24" fmla="*/ 10 w 26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">
                  <a:moveTo>
                    <a:pt x="10" y="0"/>
                  </a:moveTo>
                  <a:lnTo>
                    <a:pt x="24" y="1"/>
                  </a:lnTo>
                  <a:lnTo>
                    <a:pt x="24" y="1"/>
                  </a:lnTo>
                  <a:lnTo>
                    <a:pt x="26" y="1"/>
                  </a:lnTo>
                  <a:lnTo>
                    <a:pt x="22" y="3"/>
                  </a:lnTo>
                  <a:lnTo>
                    <a:pt x="21" y="5"/>
                  </a:lnTo>
                  <a:lnTo>
                    <a:pt x="11" y="3"/>
                  </a:lnTo>
                  <a:lnTo>
                    <a:pt x="7" y="3"/>
                  </a:lnTo>
                  <a:lnTo>
                    <a:pt x="7" y="3"/>
                  </a:lnTo>
                  <a:lnTo>
                    <a:pt x="7" y="1"/>
                  </a:lnTo>
                  <a:lnTo>
                    <a:pt x="0" y="1"/>
                  </a:lnTo>
                  <a:lnTo>
                    <a:pt x="3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4" name="Freeform 150">
              <a:extLst>
                <a:ext uri="{FF2B5EF4-FFF2-40B4-BE49-F238E27FC236}">
                  <a16:creationId xmlns:a16="http://schemas.microsoft.com/office/drawing/2014/main" id="{6B86DE64-4185-C44F-7B29-C3A59AC21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18573" y="2685014"/>
              <a:ext cx="89664" cy="37036"/>
            </a:xfrm>
            <a:custGeom>
              <a:avLst/>
              <a:gdLst>
                <a:gd name="T0" fmla="*/ 17 w 46"/>
                <a:gd name="T1" fmla="*/ 0 h 19"/>
                <a:gd name="T2" fmla="*/ 19 w 46"/>
                <a:gd name="T3" fmla="*/ 0 h 19"/>
                <a:gd name="T4" fmla="*/ 17 w 46"/>
                <a:gd name="T5" fmla="*/ 1 h 19"/>
                <a:gd name="T6" fmla="*/ 14 w 46"/>
                <a:gd name="T7" fmla="*/ 6 h 19"/>
                <a:gd name="T8" fmla="*/ 14 w 46"/>
                <a:gd name="T9" fmla="*/ 6 h 19"/>
                <a:gd name="T10" fmla="*/ 16 w 46"/>
                <a:gd name="T11" fmla="*/ 6 h 19"/>
                <a:gd name="T12" fmla="*/ 17 w 46"/>
                <a:gd name="T13" fmla="*/ 8 h 19"/>
                <a:gd name="T14" fmla="*/ 19 w 46"/>
                <a:gd name="T15" fmla="*/ 8 h 19"/>
                <a:gd name="T16" fmla="*/ 22 w 46"/>
                <a:gd name="T17" fmla="*/ 8 h 19"/>
                <a:gd name="T18" fmla="*/ 22 w 46"/>
                <a:gd name="T19" fmla="*/ 3 h 19"/>
                <a:gd name="T20" fmla="*/ 22 w 46"/>
                <a:gd name="T21" fmla="*/ 0 h 19"/>
                <a:gd name="T22" fmla="*/ 24 w 46"/>
                <a:gd name="T23" fmla="*/ 0 h 19"/>
                <a:gd name="T24" fmla="*/ 25 w 46"/>
                <a:gd name="T25" fmla="*/ 0 h 19"/>
                <a:gd name="T26" fmla="*/ 25 w 46"/>
                <a:gd name="T27" fmla="*/ 1 h 19"/>
                <a:gd name="T28" fmla="*/ 27 w 46"/>
                <a:gd name="T29" fmla="*/ 1 h 19"/>
                <a:gd name="T30" fmla="*/ 30 w 46"/>
                <a:gd name="T31" fmla="*/ 3 h 19"/>
                <a:gd name="T32" fmla="*/ 31 w 46"/>
                <a:gd name="T33" fmla="*/ 3 h 19"/>
                <a:gd name="T34" fmla="*/ 35 w 46"/>
                <a:gd name="T35" fmla="*/ 4 h 19"/>
                <a:gd name="T36" fmla="*/ 36 w 46"/>
                <a:gd name="T37" fmla="*/ 4 h 19"/>
                <a:gd name="T38" fmla="*/ 39 w 46"/>
                <a:gd name="T39" fmla="*/ 4 h 19"/>
                <a:gd name="T40" fmla="*/ 42 w 46"/>
                <a:gd name="T41" fmla="*/ 4 h 19"/>
                <a:gd name="T42" fmla="*/ 42 w 46"/>
                <a:gd name="T43" fmla="*/ 6 h 19"/>
                <a:gd name="T44" fmla="*/ 44 w 46"/>
                <a:gd name="T45" fmla="*/ 8 h 19"/>
                <a:gd name="T46" fmla="*/ 46 w 46"/>
                <a:gd name="T47" fmla="*/ 8 h 19"/>
                <a:gd name="T48" fmla="*/ 46 w 46"/>
                <a:gd name="T49" fmla="*/ 9 h 19"/>
                <a:gd name="T50" fmla="*/ 44 w 46"/>
                <a:gd name="T51" fmla="*/ 12 h 19"/>
                <a:gd name="T52" fmla="*/ 44 w 46"/>
                <a:gd name="T53" fmla="*/ 14 h 19"/>
                <a:gd name="T54" fmla="*/ 44 w 46"/>
                <a:gd name="T55" fmla="*/ 15 h 19"/>
                <a:gd name="T56" fmla="*/ 44 w 46"/>
                <a:gd name="T57" fmla="*/ 17 h 19"/>
                <a:gd name="T58" fmla="*/ 46 w 46"/>
                <a:gd name="T59" fmla="*/ 19 h 19"/>
                <a:gd name="T60" fmla="*/ 44 w 46"/>
                <a:gd name="T61" fmla="*/ 19 h 19"/>
                <a:gd name="T62" fmla="*/ 36 w 46"/>
                <a:gd name="T63" fmla="*/ 19 h 19"/>
                <a:gd name="T64" fmla="*/ 28 w 46"/>
                <a:gd name="T65" fmla="*/ 19 h 19"/>
                <a:gd name="T66" fmla="*/ 22 w 46"/>
                <a:gd name="T67" fmla="*/ 17 h 19"/>
                <a:gd name="T68" fmla="*/ 14 w 46"/>
                <a:gd name="T69" fmla="*/ 17 h 19"/>
                <a:gd name="T70" fmla="*/ 8 w 46"/>
                <a:gd name="T71" fmla="*/ 17 h 19"/>
                <a:gd name="T72" fmla="*/ 3 w 46"/>
                <a:gd name="T73" fmla="*/ 17 h 19"/>
                <a:gd name="T74" fmla="*/ 0 w 46"/>
                <a:gd name="T75" fmla="*/ 17 h 19"/>
                <a:gd name="T76" fmla="*/ 0 w 46"/>
                <a:gd name="T77" fmla="*/ 17 h 19"/>
                <a:gd name="T78" fmla="*/ 1 w 46"/>
                <a:gd name="T79" fmla="*/ 15 h 19"/>
                <a:gd name="T80" fmla="*/ 3 w 46"/>
                <a:gd name="T81" fmla="*/ 12 h 19"/>
                <a:gd name="T82" fmla="*/ 5 w 46"/>
                <a:gd name="T83" fmla="*/ 11 h 19"/>
                <a:gd name="T84" fmla="*/ 5 w 46"/>
                <a:gd name="T85" fmla="*/ 9 h 19"/>
                <a:gd name="T86" fmla="*/ 5 w 46"/>
                <a:gd name="T87" fmla="*/ 8 h 19"/>
                <a:gd name="T88" fmla="*/ 6 w 46"/>
                <a:gd name="T89" fmla="*/ 6 h 19"/>
                <a:gd name="T90" fmla="*/ 11 w 46"/>
                <a:gd name="T91" fmla="*/ 6 h 19"/>
                <a:gd name="T92" fmla="*/ 13 w 46"/>
                <a:gd name="T93" fmla="*/ 6 h 19"/>
                <a:gd name="T94" fmla="*/ 14 w 46"/>
                <a:gd name="T95" fmla="*/ 3 h 19"/>
                <a:gd name="T96" fmla="*/ 17 w 46"/>
                <a:gd name="T97" fmla="*/ 1 h 19"/>
                <a:gd name="T98" fmla="*/ 17 w 46"/>
                <a:gd name="T9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6" h="19">
                  <a:moveTo>
                    <a:pt x="17" y="0"/>
                  </a:moveTo>
                  <a:lnTo>
                    <a:pt x="19" y="0"/>
                  </a:lnTo>
                  <a:lnTo>
                    <a:pt x="17" y="1"/>
                  </a:lnTo>
                  <a:lnTo>
                    <a:pt x="14" y="6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22" y="8"/>
                  </a:lnTo>
                  <a:lnTo>
                    <a:pt x="22" y="3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5" y="0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9" y="4"/>
                  </a:lnTo>
                  <a:lnTo>
                    <a:pt x="42" y="4"/>
                  </a:lnTo>
                  <a:lnTo>
                    <a:pt x="42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6" y="9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5"/>
                  </a:lnTo>
                  <a:lnTo>
                    <a:pt x="44" y="17"/>
                  </a:lnTo>
                  <a:lnTo>
                    <a:pt x="46" y="19"/>
                  </a:lnTo>
                  <a:lnTo>
                    <a:pt x="44" y="19"/>
                  </a:lnTo>
                  <a:lnTo>
                    <a:pt x="36" y="19"/>
                  </a:lnTo>
                  <a:lnTo>
                    <a:pt x="28" y="19"/>
                  </a:lnTo>
                  <a:lnTo>
                    <a:pt x="22" y="17"/>
                  </a:lnTo>
                  <a:lnTo>
                    <a:pt x="14" y="17"/>
                  </a:lnTo>
                  <a:lnTo>
                    <a:pt x="8" y="17"/>
                  </a:lnTo>
                  <a:lnTo>
                    <a:pt x="3" y="17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1" y="15"/>
                  </a:lnTo>
                  <a:lnTo>
                    <a:pt x="3" y="12"/>
                  </a:lnTo>
                  <a:lnTo>
                    <a:pt x="5" y="11"/>
                  </a:lnTo>
                  <a:lnTo>
                    <a:pt x="5" y="9"/>
                  </a:lnTo>
                  <a:lnTo>
                    <a:pt x="5" y="8"/>
                  </a:lnTo>
                  <a:lnTo>
                    <a:pt x="6" y="6"/>
                  </a:lnTo>
                  <a:lnTo>
                    <a:pt x="11" y="6"/>
                  </a:lnTo>
                  <a:lnTo>
                    <a:pt x="13" y="6"/>
                  </a:lnTo>
                  <a:lnTo>
                    <a:pt x="14" y="3"/>
                  </a:lnTo>
                  <a:lnTo>
                    <a:pt x="17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5" name="Freeform 151">
              <a:extLst>
                <a:ext uri="{FF2B5EF4-FFF2-40B4-BE49-F238E27FC236}">
                  <a16:creationId xmlns:a16="http://schemas.microsoft.com/office/drawing/2014/main" id="{CB9A0B3F-6A8C-55B7-5F48-66E06C17AF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59866" y="2189912"/>
              <a:ext cx="7797" cy="5848"/>
            </a:xfrm>
            <a:custGeom>
              <a:avLst/>
              <a:gdLst>
                <a:gd name="T0" fmla="*/ 2 w 4"/>
                <a:gd name="T1" fmla="*/ 0 h 3"/>
                <a:gd name="T2" fmla="*/ 4 w 4"/>
                <a:gd name="T3" fmla="*/ 0 h 3"/>
                <a:gd name="T4" fmla="*/ 4 w 4"/>
                <a:gd name="T5" fmla="*/ 2 h 3"/>
                <a:gd name="T6" fmla="*/ 4 w 4"/>
                <a:gd name="T7" fmla="*/ 2 h 3"/>
                <a:gd name="T8" fmla="*/ 4 w 4"/>
                <a:gd name="T9" fmla="*/ 3 h 3"/>
                <a:gd name="T10" fmla="*/ 0 w 4"/>
                <a:gd name="T11" fmla="*/ 2 h 3"/>
                <a:gd name="T12" fmla="*/ 0 w 4"/>
                <a:gd name="T13" fmla="*/ 0 h 3"/>
                <a:gd name="T14" fmla="*/ 0 w 4"/>
                <a:gd name="T15" fmla="*/ 0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4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6" name="Freeform 152">
              <a:extLst>
                <a:ext uri="{FF2B5EF4-FFF2-40B4-BE49-F238E27FC236}">
                  <a16:creationId xmlns:a16="http://schemas.microsoft.com/office/drawing/2014/main" id="{6C45F68F-62CD-624A-847D-3AC6BAE1D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8090" y="1410224"/>
              <a:ext cx="107208" cy="27289"/>
            </a:xfrm>
            <a:custGeom>
              <a:avLst/>
              <a:gdLst>
                <a:gd name="T0" fmla="*/ 38 w 55"/>
                <a:gd name="T1" fmla="*/ 0 h 14"/>
                <a:gd name="T2" fmla="*/ 44 w 55"/>
                <a:gd name="T3" fmla="*/ 1 h 14"/>
                <a:gd name="T4" fmla="*/ 49 w 55"/>
                <a:gd name="T5" fmla="*/ 0 h 14"/>
                <a:gd name="T6" fmla="*/ 51 w 55"/>
                <a:gd name="T7" fmla="*/ 1 h 14"/>
                <a:gd name="T8" fmla="*/ 52 w 55"/>
                <a:gd name="T9" fmla="*/ 1 h 14"/>
                <a:gd name="T10" fmla="*/ 54 w 55"/>
                <a:gd name="T11" fmla="*/ 1 h 14"/>
                <a:gd name="T12" fmla="*/ 55 w 55"/>
                <a:gd name="T13" fmla="*/ 5 h 14"/>
                <a:gd name="T14" fmla="*/ 55 w 55"/>
                <a:gd name="T15" fmla="*/ 8 h 14"/>
                <a:gd name="T16" fmla="*/ 55 w 55"/>
                <a:gd name="T17" fmla="*/ 8 h 14"/>
                <a:gd name="T18" fmla="*/ 46 w 55"/>
                <a:gd name="T19" fmla="*/ 6 h 14"/>
                <a:gd name="T20" fmla="*/ 43 w 55"/>
                <a:gd name="T21" fmla="*/ 3 h 14"/>
                <a:gd name="T22" fmla="*/ 41 w 55"/>
                <a:gd name="T23" fmla="*/ 3 h 14"/>
                <a:gd name="T24" fmla="*/ 40 w 55"/>
                <a:gd name="T25" fmla="*/ 3 h 14"/>
                <a:gd name="T26" fmla="*/ 38 w 55"/>
                <a:gd name="T27" fmla="*/ 5 h 14"/>
                <a:gd name="T28" fmla="*/ 36 w 55"/>
                <a:gd name="T29" fmla="*/ 6 h 14"/>
                <a:gd name="T30" fmla="*/ 35 w 55"/>
                <a:gd name="T31" fmla="*/ 8 h 14"/>
                <a:gd name="T32" fmla="*/ 33 w 55"/>
                <a:gd name="T33" fmla="*/ 8 h 14"/>
                <a:gd name="T34" fmla="*/ 33 w 55"/>
                <a:gd name="T35" fmla="*/ 8 h 14"/>
                <a:gd name="T36" fmla="*/ 32 w 55"/>
                <a:gd name="T37" fmla="*/ 9 h 14"/>
                <a:gd name="T38" fmla="*/ 27 w 55"/>
                <a:gd name="T39" fmla="*/ 9 h 14"/>
                <a:gd name="T40" fmla="*/ 25 w 55"/>
                <a:gd name="T41" fmla="*/ 11 h 14"/>
                <a:gd name="T42" fmla="*/ 24 w 55"/>
                <a:gd name="T43" fmla="*/ 12 h 14"/>
                <a:gd name="T44" fmla="*/ 22 w 55"/>
                <a:gd name="T45" fmla="*/ 12 h 14"/>
                <a:gd name="T46" fmla="*/ 19 w 55"/>
                <a:gd name="T47" fmla="*/ 14 h 14"/>
                <a:gd name="T48" fmla="*/ 17 w 55"/>
                <a:gd name="T49" fmla="*/ 12 h 14"/>
                <a:gd name="T50" fmla="*/ 17 w 55"/>
                <a:gd name="T51" fmla="*/ 9 h 14"/>
                <a:gd name="T52" fmla="*/ 16 w 55"/>
                <a:gd name="T53" fmla="*/ 9 h 14"/>
                <a:gd name="T54" fmla="*/ 11 w 55"/>
                <a:gd name="T55" fmla="*/ 11 h 14"/>
                <a:gd name="T56" fmla="*/ 8 w 55"/>
                <a:gd name="T57" fmla="*/ 9 h 14"/>
                <a:gd name="T58" fmla="*/ 5 w 55"/>
                <a:gd name="T59" fmla="*/ 8 h 14"/>
                <a:gd name="T60" fmla="*/ 0 w 55"/>
                <a:gd name="T61" fmla="*/ 8 h 14"/>
                <a:gd name="T62" fmla="*/ 3 w 55"/>
                <a:gd name="T63" fmla="*/ 6 h 14"/>
                <a:gd name="T64" fmla="*/ 22 w 55"/>
                <a:gd name="T65" fmla="*/ 3 h 14"/>
                <a:gd name="T66" fmla="*/ 29 w 55"/>
                <a:gd name="T67" fmla="*/ 3 h 14"/>
                <a:gd name="T68" fmla="*/ 32 w 55"/>
                <a:gd name="T69" fmla="*/ 1 h 14"/>
                <a:gd name="T70" fmla="*/ 36 w 55"/>
                <a:gd name="T71" fmla="*/ 0 h 14"/>
                <a:gd name="T72" fmla="*/ 38 w 55"/>
                <a:gd name="T7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5" h="14">
                  <a:moveTo>
                    <a:pt x="38" y="0"/>
                  </a:moveTo>
                  <a:lnTo>
                    <a:pt x="44" y="1"/>
                  </a:lnTo>
                  <a:lnTo>
                    <a:pt x="49" y="0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5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46" y="6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40" y="3"/>
                  </a:lnTo>
                  <a:lnTo>
                    <a:pt x="38" y="5"/>
                  </a:lnTo>
                  <a:lnTo>
                    <a:pt x="36" y="6"/>
                  </a:lnTo>
                  <a:lnTo>
                    <a:pt x="35" y="8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2" y="9"/>
                  </a:lnTo>
                  <a:lnTo>
                    <a:pt x="27" y="9"/>
                  </a:lnTo>
                  <a:lnTo>
                    <a:pt x="25" y="11"/>
                  </a:lnTo>
                  <a:lnTo>
                    <a:pt x="24" y="12"/>
                  </a:lnTo>
                  <a:lnTo>
                    <a:pt x="22" y="12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1" y="11"/>
                  </a:lnTo>
                  <a:lnTo>
                    <a:pt x="8" y="9"/>
                  </a:lnTo>
                  <a:lnTo>
                    <a:pt x="5" y="8"/>
                  </a:lnTo>
                  <a:lnTo>
                    <a:pt x="0" y="8"/>
                  </a:lnTo>
                  <a:lnTo>
                    <a:pt x="3" y="6"/>
                  </a:lnTo>
                  <a:lnTo>
                    <a:pt x="22" y="3"/>
                  </a:lnTo>
                  <a:lnTo>
                    <a:pt x="29" y="3"/>
                  </a:lnTo>
                  <a:lnTo>
                    <a:pt x="32" y="1"/>
                  </a:lnTo>
                  <a:lnTo>
                    <a:pt x="36" y="0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7" name="Freeform 153">
              <a:extLst>
                <a:ext uri="{FF2B5EF4-FFF2-40B4-BE49-F238E27FC236}">
                  <a16:creationId xmlns:a16="http://schemas.microsoft.com/office/drawing/2014/main" id="{B61C5F91-F43B-6089-F190-4E7B9DA3B78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3953" y="3117742"/>
              <a:ext cx="3898" cy="0"/>
            </a:xfrm>
            <a:custGeom>
              <a:avLst/>
              <a:gdLst>
                <a:gd name="T0" fmla="*/ 0 w 2"/>
                <a:gd name="T1" fmla="*/ 0 w 2"/>
                <a:gd name="T2" fmla="*/ 0 w 2"/>
                <a:gd name="T3" fmla="*/ 2 w 2"/>
                <a:gd name="T4" fmla="*/ 2 w 2"/>
                <a:gd name="T5" fmla="*/ 2 w 2"/>
                <a:gd name="T6" fmla="*/ 2 w 2"/>
                <a:gd name="T7" fmla="*/ 0 w 2"/>
                <a:gd name="T8" fmla="*/ 0 w 2"/>
                <a:gd name="T9" fmla="*/ 0 w 2"/>
                <a:gd name="T10" fmla="*/ 0 w 2"/>
                <a:gd name="T11" fmla="*/ 0 w 2"/>
                <a:gd name="T12" fmla="*/ 0 w 2"/>
                <a:gd name="T1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  <a:cxn ang="0">
                  <a:pos x="T12" y="0"/>
                </a:cxn>
                <a:cxn ang="0">
                  <a:pos x="T1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8" name="Freeform 154">
              <a:extLst>
                <a:ext uri="{FF2B5EF4-FFF2-40B4-BE49-F238E27FC236}">
                  <a16:creationId xmlns:a16="http://schemas.microsoft.com/office/drawing/2014/main" id="{89238E96-DD29-93C6-FDEC-0A8FB9DF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5050" y="2718151"/>
              <a:ext cx="85766" cy="313825"/>
            </a:xfrm>
            <a:custGeom>
              <a:avLst/>
              <a:gdLst>
                <a:gd name="T0" fmla="*/ 20 w 44"/>
                <a:gd name="T1" fmla="*/ 6 h 161"/>
                <a:gd name="T2" fmla="*/ 19 w 44"/>
                <a:gd name="T3" fmla="*/ 9 h 161"/>
                <a:gd name="T4" fmla="*/ 19 w 44"/>
                <a:gd name="T5" fmla="*/ 13 h 161"/>
                <a:gd name="T6" fmla="*/ 23 w 44"/>
                <a:gd name="T7" fmla="*/ 24 h 161"/>
                <a:gd name="T8" fmla="*/ 25 w 44"/>
                <a:gd name="T9" fmla="*/ 35 h 161"/>
                <a:gd name="T10" fmla="*/ 23 w 44"/>
                <a:gd name="T11" fmla="*/ 38 h 161"/>
                <a:gd name="T12" fmla="*/ 22 w 44"/>
                <a:gd name="T13" fmla="*/ 46 h 161"/>
                <a:gd name="T14" fmla="*/ 23 w 44"/>
                <a:gd name="T15" fmla="*/ 52 h 161"/>
                <a:gd name="T16" fmla="*/ 27 w 44"/>
                <a:gd name="T17" fmla="*/ 57 h 161"/>
                <a:gd name="T18" fmla="*/ 27 w 44"/>
                <a:gd name="T19" fmla="*/ 61 h 161"/>
                <a:gd name="T20" fmla="*/ 31 w 44"/>
                <a:gd name="T21" fmla="*/ 76 h 161"/>
                <a:gd name="T22" fmla="*/ 36 w 44"/>
                <a:gd name="T23" fmla="*/ 91 h 161"/>
                <a:gd name="T24" fmla="*/ 38 w 44"/>
                <a:gd name="T25" fmla="*/ 99 h 161"/>
                <a:gd name="T26" fmla="*/ 42 w 44"/>
                <a:gd name="T27" fmla="*/ 106 h 161"/>
                <a:gd name="T28" fmla="*/ 44 w 44"/>
                <a:gd name="T29" fmla="*/ 112 h 161"/>
                <a:gd name="T30" fmla="*/ 42 w 44"/>
                <a:gd name="T31" fmla="*/ 107 h 161"/>
                <a:gd name="T32" fmla="*/ 36 w 44"/>
                <a:gd name="T33" fmla="*/ 101 h 161"/>
                <a:gd name="T34" fmla="*/ 31 w 44"/>
                <a:gd name="T35" fmla="*/ 99 h 161"/>
                <a:gd name="T36" fmla="*/ 23 w 44"/>
                <a:gd name="T37" fmla="*/ 99 h 161"/>
                <a:gd name="T38" fmla="*/ 20 w 44"/>
                <a:gd name="T39" fmla="*/ 106 h 161"/>
                <a:gd name="T40" fmla="*/ 14 w 44"/>
                <a:gd name="T41" fmla="*/ 124 h 161"/>
                <a:gd name="T42" fmla="*/ 16 w 44"/>
                <a:gd name="T43" fmla="*/ 131 h 161"/>
                <a:gd name="T44" fmla="*/ 19 w 44"/>
                <a:gd name="T45" fmla="*/ 134 h 161"/>
                <a:gd name="T46" fmla="*/ 20 w 44"/>
                <a:gd name="T47" fmla="*/ 137 h 161"/>
                <a:gd name="T48" fmla="*/ 23 w 44"/>
                <a:gd name="T49" fmla="*/ 145 h 161"/>
                <a:gd name="T50" fmla="*/ 27 w 44"/>
                <a:gd name="T51" fmla="*/ 145 h 161"/>
                <a:gd name="T52" fmla="*/ 28 w 44"/>
                <a:gd name="T53" fmla="*/ 153 h 161"/>
                <a:gd name="T54" fmla="*/ 27 w 44"/>
                <a:gd name="T55" fmla="*/ 156 h 161"/>
                <a:gd name="T56" fmla="*/ 27 w 44"/>
                <a:gd name="T57" fmla="*/ 159 h 161"/>
                <a:gd name="T58" fmla="*/ 25 w 44"/>
                <a:gd name="T59" fmla="*/ 151 h 161"/>
                <a:gd name="T60" fmla="*/ 17 w 44"/>
                <a:gd name="T61" fmla="*/ 148 h 161"/>
                <a:gd name="T62" fmla="*/ 16 w 44"/>
                <a:gd name="T63" fmla="*/ 147 h 161"/>
                <a:gd name="T64" fmla="*/ 12 w 44"/>
                <a:gd name="T65" fmla="*/ 148 h 161"/>
                <a:gd name="T66" fmla="*/ 9 w 44"/>
                <a:gd name="T67" fmla="*/ 153 h 161"/>
                <a:gd name="T68" fmla="*/ 6 w 44"/>
                <a:gd name="T69" fmla="*/ 161 h 161"/>
                <a:gd name="T70" fmla="*/ 5 w 44"/>
                <a:gd name="T71" fmla="*/ 158 h 161"/>
                <a:gd name="T72" fmla="*/ 3 w 44"/>
                <a:gd name="T73" fmla="*/ 147 h 161"/>
                <a:gd name="T74" fmla="*/ 6 w 44"/>
                <a:gd name="T75" fmla="*/ 137 h 161"/>
                <a:gd name="T76" fmla="*/ 5 w 44"/>
                <a:gd name="T77" fmla="*/ 131 h 161"/>
                <a:gd name="T78" fmla="*/ 8 w 44"/>
                <a:gd name="T79" fmla="*/ 124 h 161"/>
                <a:gd name="T80" fmla="*/ 6 w 44"/>
                <a:gd name="T81" fmla="*/ 113 h 161"/>
                <a:gd name="T82" fmla="*/ 3 w 44"/>
                <a:gd name="T83" fmla="*/ 109 h 161"/>
                <a:gd name="T84" fmla="*/ 6 w 44"/>
                <a:gd name="T85" fmla="*/ 99 h 161"/>
                <a:gd name="T86" fmla="*/ 8 w 44"/>
                <a:gd name="T87" fmla="*/ 82 h 161"/>
                <a:gd name="T88" fmla="*/ 6 w 44"/>
                <a:gd name="T89" fmla="*/ 74 h 161"/>
                <a:gd name="T90" fmla="*/ 9 w 44"/>
                <a:gd name="T91" fmla="*/ 66 h 161"/>
                <a:gd name="T92" fmla="*/ 6 w 44"/>
                <a:gd name="T93" fmla="*/ 57 h 161"/>
                <a:gd name="T94" fmla="*/ 1 w 44"/>
                <a:gd name="T95" fmla="*/ 52 h 161"/>
                <a:gd name="T96" fmla="*/ 1 w 44"/>
                <a:gd name="T97" fmla="*/ 50 h 161"/>
                <a:gd name="T98" fmla="*/ 1 w 44"/>
                <a:gd name="T99" fmla="*/ 41 h 161"/>
                <a:gd name="T100" fmla="*/ 3 w 44"/>
                <a:gd name="T101" fmla="*/ 32 h 161"/>
                <a:gd name="T102" fmla="*/ 3 w 44"/>
                <a:gd name="T103" fmla="*/ 22 h 161"/>
                <a:gd name="T104" fmla="*/ 8 w 44"/>
                <a:gd name="T105" fmla="*/ 19 h 161"/>
                <a:gd name="T106" fmla="*/ 11 w 44"/>
                <a:gd name="T107" fmla="*/ 20 h 161"/>
                <a:gd name="T108" fmla="*/ 14 w 44"/>
                <a:gd name="T109" fmla="*/ 17 h 161"/>
                <a:gd name="T110" fmla="*/ 16 w 44"/>
                <a:gd name="T111" fmla="*/ 14 h 161"/>
                <a:gd name="T112" fmla="*/ 16 w 44"/>
                <a:gd name="T113" fmla="*/ 13 h 161"/>
                <a:gd name="T114" fmla="*/ 12 w 44"/>
                <a:gd name="T115" fmla="*/ 6 h 161"/>
                <a:gd name="T116" fmla="*/ 14 w 44"/>
                <a:gd name="T117" fmla="*/ 3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" h="161">
                  <a:moveTo>
                    <a:pt x="16" y="0"/>
                  </a:moveTo>
                  <a:lnTo>
                    <a:pt x="17" y="0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22" y="19"/>
                  </a:lnTo>
                  <a:lnTo>
                    <a:pt x="23" y="22"/>
                  </a:lnTo>
                  <a:lnTo>
                    <a:pt x="23" y="24"/>
                  </a:lnTo>
                  <a:lnTo>
                    <a:pt x="23" y="25"/>
                  </a:lnTo>
                  <a:lnTo>
                    <a:pt x="25" y="28"/>
                  </a:lnTo>
                  <a:lnTo>
                    <a:pt x="25" y="35"/>
                  </a:lnTo>
                  <a:lnTo>
                    <a:pt x="25" y="36"/>
                  </a:lnTo>
                  <a:lnTo>
                    <a:pt x="23" y="38"/>
                  </a:lnTo>
                  <a:lnTo>
                    <a:pt x="23" y="38"/>
                  </a:lnTo>
                  <a:lnTo>
                    <a:pt x="23" y="39"/>
                  </a:lnTo>
                  <a:lnTo>
                    <a:pt x="22" y="41"/>
                  </a:lnTo>
                  <a:lnTo>
                    <a:pt x="22" y="46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2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60"/>
                  </a:lnTo>
                  <a:lnTo>
                    <a:pt x="27" y="61"/>
                  </a:lnTo>
                  <a:lnTo>
                    <a:pt x="27" y="61"/>
                  </a:lnTo>
                  <a:lnTo>
                    <a:pt x="28" y="61"/>
                  </a:lnTo>
                  <a:lnTo>
                    <a:pt x="31" y="76"/>
                  </a:lnTo>
                  <a:lnTo>
                    <a:pt x="31" y="80"/>
                  </a:lnTo>
                  <a:lnTo>
                    <a:pt x="34" y="88"/>
                  </a:lnTo>
                  <a:lnTo>
                    <a:pt x="36" y="91"/>
                  </a:lnTo>
                  <a:lnTo>
                    <a:pt x="38" y="95"/>
                  </a:lnTo>
                  <a:lnTo>
                    <a:pt x="38" y="96"/>
                  </a:lnTo>
                  <a:lnTo>
                    <a:pt x="38" y="99"/>
                  </a:lnTo>
                  <a:lnTo>
                    <a:pt x="39" y="101"/>
                  </a:lnTo>
                  <a:lnTo>
                    <a:pt x="41" y="104"/>
                  </a:lnTo>
                  <a:lnTo>
                    <a:pt x="42" y="106"/>
                  </a:lnTo>
                  <a:lnTo>
                    <a:pt x="44" y="107"/>
                  </a:lnTo>
                  <a:lnTo>
                    <a:pt x="44" y="107"/>
                  </a:lnTo>
                  <a:lnTo>
                    <a:pt x="44" y="112"/>
                  </a:lnTo>
                  <a:lnTo>
                    <a:pt x="44" y="110"/>
                  </a:lnTo>
                  <a:lnTo>
                    <a:pt x="44" y="107"/>
                  </a:lnTo>
                  <a:lnTo>
                    <a:pt x="42" y="107"/>
                  </a:lnTo>
                  <a:lnTo>
                    <a:pt x="41" y="104"/>
                  </a:lnTo>
                  <a:lnTo>
                    <a:pt x="39" y="102"/>
                  </a:lnTo>
                  <a:lnTo>
                    <a:pt x="36" y="101"/>
                  </a:lnTo>
                  <a:lnTo>
                    <a:pt x="34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30" y="99"/>
                  </a:lnTo>
                  <a:lnTo>
                    <a:pt x="25" y="99"/>
                  </a:lnTo>
                  <a:lnTo>
                    <a:pt x="23" y="99"/>
                  </a:lnTo>
                  <a:lnTo>
                    <a:pt x="22" y="101"/>
                  </a:lnTo>
                  <a:lnTo>
                    <a:pt x="20" y="102"/>
                  </a:lnTo>
                  <a:lnTo>
                    <a:pt x="20" y="106"/>
                  </a:lnTo>
                  <a:lnTo>
                    <a:pt x="16" y="118"/>
                  </a:lnTo>
                  <a:lnTo>
                    <a:pt x="14" y="121"/>
                  </a:lnTo>
                  <a:lnTo>
                    <a:pt x="14" y="124"/>
                  </a:lnTo>
                  <a:lnTo>
                    <a:pt x="14" y="128"/>
                  </a:lnTo>
                  <a:lnTo>
                    <a:pt x="14" y="129"/>
                  </a:lnTo>
                  <a:lnTo>
                    <a:pt x="16" y="131"/>
                  </a:lnTo>
                  <a:lnTo>
                    <a:pt x="16" y="132"/>
                  </a:lnTo>
                  <a:lnTo>
                    <a:pt x="17" y="134"/>
                  </a:lnTo>
                  <a:lnTo>
                    <a:pt x="19" y="134"/>
                  </a:lnTo>
                  <a:lnTo>
                    <a:pt x="19" y="134"/>
                  </a:lnTo>
                  <a:lnTo>
                    <a:pt x="19" y="135"/>
                  </a:lnTo>
                  <a:lnTo>
                    <a:pt x="20" y="137"/>
                  </a:lnTo>
                  <a:lnTo>
                    <a:pt x="22" y="142"/>
                  </a:lnTo>
                  <a:lnTo>
                    <a:pt x="22" y="143"/>
                  </a:lnTo>
                  <a:lnTo>
                    <a:pt x="23" y="145"/>
                  </a:lnTo>
                  <a:lnTo>
                    <a:pt x="25" y="145"/>
                  </a:lnTo>
                  <a:lnTo>
                    <a:pt x="25" y="145"/>
                  </a:lnTo>
                  <a:lnTo>
                    <a:pt x="27" y="145"/>
                  </a:lnTo>
                  <a:lnTo>
                    <a:pt x="27" y="147"/>
                  </a:lnTo>
                  <a:lnTo>
                    <a:pt x="28" y="150"/>
                  </a:lnTo>
                  <a:lnTo>
                    <a:pt x="28" y="153"/>
                  </a:lnTo>
                  <a:lnTo>
                    <a:pt x="28" y="153"/>
                  </a:lnTo>
                  <a:lnTo>
                    <a:pt x="27" y="156"/>
                  </a:lnTo>
                  <a:lnTo>
                    <a:pt x="27" y="156"/>
                  </a:lnTo>
                  <a:lnTo>
                    <a:pt x="27" y="158"/>
                  </a:lnTo>
                  <a:lnTo>
                    <a:pt x="27" y="158"/>
                  </a:lnTo>
                  <a:lnTo>
                    <a:pt x="27" y="159"/>
                  </a:lnTo>
                  <a:lnTo>
                    <a:pt x="27" y="156"/>
                  </a:lnTo>
                  <a:lnTo>
                    <a:pt x="25" y="153"/>
                  </a:lnTo>
                  <a:lnTo>
                    <a:pt x="25" y="151"/>
                  </a:lnTo>
                  <a:lnTo>
                    <a:pt x="23" y="150"/>
                  </a:lnTo>
                  <a:lnTo>
                    <a:pt x="20" y="148"/>
                  </a:lnTo>
                  <a:lnTo>
                    <a:pt x="17" y="148"/>
                  </a:lnTo>
                  <a:lnTo>
                    <a:pt x="17" y="148"/>
                  </a:lnTo>
                  <a:lnTo>
                    <a:pt x="16" y="147"/>
                  </a:lnTo>
                  <a:lnTo>
                    <a:pt x="16" y="147"/>
                  </a:lnTo>
                  <a:lnTo>
                    <a:pt x="14" y="147"/>
                  </a:lnTo>
                  <a:lnTo>
                    <a:pt x="14" y="147"/>
                  </a:lnTo>
                  <a:lnTo>
                    <a:pt x="12" y="148"/>
                  </a:lnTo>
                  <a:lnTo>
                    <a:pt x="11" y="150"/>
                  </a:lnTo>
                  <a:lnTo>
                    <a:pt x="11" y="151"/>
                  </a:lnTo>
                  <a:lnTo>
                    <a:pt x="9" y="153"/>
                  </a:lnTo>
                  <a:lnTo>
                    <a:pt x="9" y="158"/>
                  </a:lnTo>
                  <a:lnTo>
                    <a:pt x="8" y="159"/>
                  </a:lnTo>
                  <a:lnTo>
                    <a:pt x="6" y="161"/>
                  </a:lnTo>
                  <a:lnTo>
                    <a:pt x="6" y="161"/>
                  </a:lnTo>
                  <a:lnTo>
                    <a:pt x="5" y="159"/>
                  </a:lnTo>
                  <a:lnTo>
                    <a:pt x="5" y="158"/>
                  </a:lnTo>
                  <a:lnTo>
                    <a:pt x="5" y="156"/>
                  </a:lnTo>
                  <a:lnTo>
                    <a:pt x="3" y="151"/>
                  </a:lnTo>
                  <a:lnTo>
                    <a:pt x="3" y="147"/>
                  </a:lnTo>
                  <a:lnTo>
                    <a:pt x="6" y="140"/>
                  </a:lnTo>
                  <a:lnTo>
                    <a:pt x="6" y="139"/>
                  </a:lnTo>
                  <a:lnTo>
                    <a:pt x="6" y="137"/>
                  </a:lnTo>
                  <a:lnTo>
                    <a:pt x="5" y="135"/>
                  </a:lnTo>
                  <a:lnTo>
                    <a:pt x="5" y="131"/>
                  </a:lnTo>
                  <a:lnTo>
                    <a:pt x="5" y="131"/>
                  </a:lnTo>
                  <a:lnTo>
                    <a:pt x="6" y="129"/>
                  </a:lnTo>
                  <a:lnTo>
                    <a:pt x="6" y="126"/>
                  </a:lnTo>
                  <a:lnTo>
                    <a:pt x="8" y="124"/>
                  </a:lnTo>
                  <a:lnTo>
                    <a:pt x="8" y="123"/>
                  </a:lnTo>
                  <a:lnTo>
                    <a:pt x="8" y="118"/>
                  </a:lnTo>
                  <a:lnTo>
                    <a:pt x="6" y="113"/>
                  </a:lnTo>
                  <a:lnTo>
                    <a:pt x="5" y="110"/>
                  </a:lnTo>
                  <a:lnTo>
                    <a:pt x="3" y="110"/>
                  </a:lnTo>
                  <a:lnTo>
                    <a:pt x="3" y="109"/>
                  </a:lnTo>
                  <a:lnTo>
                    <a:pt x="5" y="106"/>
                  </a:lnTo>
                  <a:lnTo>
                    <a:pt x="6" y="102"/>
                  </a:lnTo>
                  <a:lnTo>
                    <a:pt x="6" y="99"/>
                  </a:lnTo>
                  <a:lnTo>
                    <a:pt x="8" y="96"/>
                  </a:lnTo>
                  <a:lnTo>
                    <a:pt x="8" y="95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6" y="76"/>
                  </a:lnTo>
                  <a:lnTo>
                    <a:pt x="6" y="74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9" y="66"/>
                  </a:lnTo>
                  <a:lnTo>
                    <a:pt x="8" y="63"/>
                  </a:lnTo>
                  <a:lnTo>
                    <a:pt x="6" y="58"/>
                  </a:lnTo>
                  <a:lnTo>
                    <a:pt x="6" y="57"/>
                  </a:lnTo>
                  <a:lnTo>
                    <a:pt x="3" y="55"/>
                  </a:lnTo>
                  <a:lnTo>
                    <a:pt x="3" y="54"/>
                  </a:lnTo>
                  <a:lnTo>
                    <a:pt x="1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0"/>
                  </a:lnTo>
                  <a:lnTo>
                    <a:pt x="1" y="49"/>
                  </a:lnTo>
                  <a:lnTo>
                    <a:pt x="0" y="43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6"/>
                  </a:lnTo>
                  <a:lnTo>
                    <a:pt x="3" y="32"/>
                  </a:lnTo>
                  <a:lnTo>
                    <a:pt x="3" y="27"/>
                  </a:lnTo>
                  <a:lnTo>
                    <a:pt x="3" y="25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5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1" y="20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2" y="17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6" y="13"/>
                  </a:lnTo>
                  <a:lnTo>
                    <a:pt x="16" y="11"/>
                  </a:lnTo>
                  <a:lnTo>
                    <a:pt x="16" y="9"/>
                  </a:lnTo>
                  <a:lnTo>
                    <a:pt x="12" y="6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59" name="Freeform 155">
              <a:extLst>
                <a:ext uri="{FF2B5EF4-FFF2-40B4-BE49-F238E27FC236}">
                  <a16:creationId xmlns:a16="http://schemas.microsoft.com/office/drawing/2014/main" id="{3A4BF846-C484-0EDE-3873-366E253C6D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6230" y="1458954"/>
              <a:ext cx="37036" cy="11695"/>
            </a:xfrm>
            <a:custGeom>
              <a:avLst/>
              <a:gdLst>
                <a:gd name="T0" fmla="*/ 12 w 19"/>
                <a:gd name="T1" fmla="*/ 0 h 6"/>
                <a:gd name="T2" fmla="*/ 17 w 19"/>
                <a:gd name="T3" fmla="*/ 2 h 6"/>
                <a:gd name="T4" fmla="*/ 17 w 19"/>
                <a:gd name="T5" fmla="*/ 3 h 6"/>
                <a:gd name="T6" fmla="*/ 17 w 19"/>
                <a:gd name="T7" fmla="*/ 3 h 6"/>
                <a:gd name="T8" fmla="*/ 17 w 19"/>
                <a:gd name="T9" fmla="*/ 5 h 6"/>
                <a:gd name="T10" fmla="*/ 19 w 19"/>
                <a:gd name="T11" fmla="*/ 5 h 6"/>
                <a:gd name="T12" fmla="*/ 19 w 19"/>
                <a:gd name="T13" fmla="*/ 5 h 6"/>
                <a:gd name="T14" fmla="*/ 19 w 19"/>
                <a:gd name="T15" fmla="*/ 6 h 6"/>
                <a:gd name="T16" fmla="*/ 14 w 19"/>
                <a:gd name="T17" fmla="*/ 5 h 6"/>
                <a:gd name="T18" fmla="*/ 5 w 19"/>
                <a:gd name="T19" fmla="*/ 6 h 6"/>
                <a:gd name="T20" fmla="*/ 0 w 19"/>
                <a:gd name="T21" fmla="*/ 3 h 6"/>
                <a:gd name="T22" fmla="*/ 6 w 19"/>
                <a:gd name="T23" fmla="*/ 2 h 6"/>
                <a:gd name="T24" fmla="*/ 8 w 19"/>
                <a:gd name="T25" fmla="*/ 2 h 6"/>
                <a:gd name="T26" fmla="*/ 12 w 19"/>
                <a:gd name="T2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6">
                  <a:moveTo>
                    <a:pt x="12" y="0"/>
                  </a:moveTo>
                  <a:lnTo>
                    <a:pt x="17" y="2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6"/>
                  </a:lnTo>
                  <a:lnTo>
                    <a:pt x="14" y="5"/>
                  </a:lnTo>
                  <a:lnTo>
                    <a:pt x="5" y="6"/>
                  </a:lnTo>
                  <a:lnTo>
                    <a:pt x="0" y="3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0" name="Freeform 156">
              <a:extLst>
                <a:ext uri="{FF2B5EF4-FFF2-40B4-BE49-F238E27FC236}">
                  <a16:creationId xmlns:a16="http://schemas.microsoft.com/office/drawing/2014/main" id="{C66B64DF-41E1-BA3C-49F6-124FDA45D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3601" y="2057365"/>
              <a:ext cx="58477" cy="40934"/>
            </a:xfrm>
            <a:custGeom>
              <a:avLst/>
              <a:gdLst>
                <a:gd name="T0" fmla="*/ 14 w 30"/>
                <a:gd name="T1" fmla="*/ 0 h 21"/>
                <a:gd name="T2" fmla="*/ 25 w 30"/>
                <a:gd name="T3" fmla="*/ 5 h 21"/>
                <a:gd name="T4" fmla="*/ 28 w 30"/>
                <a:gd name="T5" fmla="*/ 7 h 21"/>
                <a:gd name="T6" fmla="*/ 30 w 30"/>
                <a:gd name="T7" fmla="*/ 8 h 21"/>
                <a:gd name="T8" fmla="*/ 30 w 30"/>
                <a:gd name="T9" fmla="*/ 11 h 21"/>
                <a:gd name="T10" fmla="*/ 28 w 30"/>
                <a:gd name="T11" fmla="*/ 11 h 21"/>
                <a:gd name="T12" fmla="*/ 28 w 30"/>
                <a:gd name="T13" fmla="*/ 13 h 21"/>
                <a:gd name="T14" fmla="*/ 27 w 30"/>
                <a:gd name="T15" fmla="*/ 11 h 21"/>
                <a:gd name="T16" fmla="*/ 27 w 30"/>
                <a:gd name="T17" fmla="*/ 10 h 21"/>
                <a:gd name="T18" fmla="*/ 24 w 30"/>
                <a:gd name="T19" fmla="*/ 11 h 21"/>
                <a:gd name="T20" fmla="*/ 24 w 30"/>
                <a:gd name="T21" fmla="*/ 14 h 21"/>
                <a:gd name="T22" fmla="*/ 21 w 30"/>
                <a:gd name="T23" fmla="*/ 18 h 21"/>
                <a:gd name="T24" fmla="*/ 14 w 30"/>
                <a:gd name="T25" fmla="*/ 19 h 21"/>
                <a:gd name="T26" fmla="*/ 9 w 30"/>
                <a:gd name="T27" fmla="*/ 19 h 21"/>
                <a:gd name="T28" fmla="*/ 6 w 30"/>
                <a:gd name="T29" fmla="*/ 21 h 21"/>
                <a:gd name="T30" fmla="*/ 3 w 30"/>
                <a:gd name="T31" fmla="*/ 18 h 21"/>
                <a:gd name="T32" fmla="*/ 2 w 30"/>
                <a:gd name="T33" fmla="*/ 14 h 21"/>
                <a:gd name="T34" fmla="*/ 2 w 30"/>
                <a:gd name="T35" fmla="*/ 14 h 21"/>
                <a:gd name="T36" fmla="*/ 0 w 30"/>
                <a:gd name="T37" fmla="*/ 13 h 21"/>
                <a:gd name="T38" fmla="*/ 0 w 30"/>
                <a:gd name="T39" fmla="*/ 11 h 21"/>
                <a:gd name="T40" fmla="*/ 2 w 30"/>
                <a:gd name="T41" fmla="*/ 8 h 21"/>
                <a:gd name="T42" fmla="*/ 2 w 30"/>
                <a:gd name="T43" fmla="*/ 7 h 21"/>
                <a:gd name="T44" fmla="*/ 3 w 30"/>
                <a:gd name="T45" fmla="*/ 5 h 21"/>
                <a:gd name="T46" fmla="*/ 6 w 30"/>
                <a:gd name="T47" fmla="*/ 2 h 21"/>
                <a:gd name="T48" fmla="*/ 9 w 30"/>
                <a:gd name="T49" fmla="*/ 0 h 21"/>
                <a:gd name="T50" fmla="*/ 11 w 30"/>
                <a:gd name="T51" fmla="*/ 0 h 21"/>
                <a:gd name="T52" fmla="*/ 14 w 30"/>
                <a:gd name="T5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21">
                  <a:moveTo>
                    <a:pt x="14" y="0"/>
                  </a:moveTo>
                  <a:lnTo>
                    <a:pt x="25" y="5"/>
                  </a:lnTo>
                  <a:lnTo>
                    <a:pt x="28" y="7"/>
                  </a:lnTo>
                  <a:lnTo>
                    <a:pt x="30" y="8"/>
                  </a:lnTo>
                  <a:lnTo>
                    <a:pt x="30" y="11"/>
                  </a:lnTo>
                  <a:lnTo>
                    <a:pt x="28" y="11"/>
                  </a:lnTo>
                  <a:lnTo>
                    <a:pt x="28" y="13"/>
                  </a:lnTo>
                  <a:lnTo>
                    <a:pt x="27" y="11"/>
                  </a:lnTo>
                  <a:lnTo>
                    <a:pt x="27" y="10"/>
                  </a:lnTo>
                  <a:lnTo>
                    <a:pt x="24" y="11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4" y="19"/>
                  </a:lnTo>
                  <a:lnTo>
                    <a:pt x="9" y="19"/>
                  </a:lnTo>
                  <a:lnTo>
                    <a:pt x="6" y="21"/>
                  </a:lnTo>
                  <a:lnTo>
                    <a:pt x="3" y="18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5"/>
                  </a:lnTo>
                  <a:lnTo>
                    <a:pt x="6" y="2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1" name="Freeform 157">
              <a:extLst>
                <a:ext uri="{FF2B5EF4-FFF2-40B4-BE49-F238E27FC236}">
                  <a16:creationId xmlns:a16="http://schemas.microsoft.com/office/drawing/2014/main" id="{7A8F438E-C4F1-2940-82CD-788F4C50C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0637" y="1449208"/>
              <a:ext cx="21442" cy="13645"/>
            </a:xfrm>
            <a:custGeom>
              <a:avLst/>
              <a:gdLst>
                <a:gd name="T0" fmla="*/ 5 w 11"/>
                <a:gd name="T1" fmla="*/ 0 h 7"/>
                <a:gd name="T2" fmla="*/ 9 w 11"/>
                <a:gd name="T3" fmla="*/ 0 h 7"/>
                <a:gd name="T4" fmla="*/ 11 w 11"/>
                <a:gd name="T5" fmla="*/ 2 h 7"/>
                <a:gd name="T6" fmla="*/ 11 w 11"/>
                <a:gd name="T7" fmla="*/ 2 h 7"/>
                <a:gd name="T8" fmla="*/ 8 w 11"/>
                <a:gd name="T9" fmla="*/ 5 h 7"/>
                <a:gd name="T10" fmla="*/ 8 w 11"/>
                <a:gd name="T11" fmla="*/ 5 h 7"/>
                <a:gd name="T12" fmla="*/ 6 w 11"/>
                <a:gd name="T13" fmla="*/ 7 h 7"/>
                <a:gd name="T14" fmla="*/ 0 w 11"/>
                <a:gd name="T15" fmla="*/ 3 h 7"/>
                <a:gd name="T16" fmla="*/ 0 w 11"/>
                <a:gd name="T17" fmla="*/ 3 h 7"/>
                <a:gd name="T18" fmla="*/ 5 w 11"/>
                <a:gd name="T1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7">
                  <a:moveTo>
                    <a:pt x="5" y="0"/>
                  </a:moveTo>
                  <a:lnTo>
                    <a:pt x="9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2" name="Freeform 158">
              <a:extLst>
                <a:ext uri="{FF2B5EF4-FFF2-40B4-BE49-F238E27FC236}">
                  <a16:creationId xmlns:a16="http://schemas.microsoft.com/office/drawing/2014/main" id="{541743C0-8865-E24F-C51A-0D216974062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1388782"/>
              <a:ext cx="13645" cy="9747"/>
            </a:xfrm>
            <a:custGeom>
              <a:avLst/>
              <a:gdLst>
                <a:gd name="T0" fmla="*/ 4 w 7"/>
                <a:gd name="T1" fmla="*/ 0 h 5"/>
                <a:gd name="T2" fmla="*/ 6 w 7"/>
                <a:gd name="T3" fmla="*/ 0 h 5"/>
                <a:gd name="T4" fmla="*/ 7 w 7"/>
                <a:gd name="T5" fmla="*/ 1 h 5"/>
                <a:gd name="T6" fmla="*/ 4 w 7"/>
                <a:gd name="T7" fmla="*/ 3 h 5"/>
                <a:gd name="T8" fmla="*/ 4 w 7"/>
                <a:gd name="T9" fmla="*/ 5 h 5"/>
                <a:gd name="T10" fmla="*/ 3 w 7"/>
                <a:gd name="T11" fmla="*/ 5 h 5"/>
                <a:gd name="T12" fmla="*/ 1 w 7"/>
                <a:gd name="T13" fmla="*/ 5 h 5"/>
                <a:gd name="T14" fmla="*/ 0 w 7"/>
                <a:gd name="T15" fmla="*/ 3 h 5"/>
                <a:gd name="T16" fmla="*/ 0 w 7"/>
                <a:gd name="T17" fmla="*/ 1 h 5"/>
                <a:gd name="T18" fmla="*/ 0 w 7"/>
                <a:gd name="T19" fmla="*/ 1 h 5"/>
                <a:gd name="T20" fmla="*/ 0 w 7"/>
                <a:gd name="T21" fmla="*/ 1 h 5"/>
                <a:gd name="T22" fmla="*/ 1 w 7"/>
                <a:gd name="T23" fmla="*/ 1 h 5"/>
                <a:gd name="T24" fmla="*/ 1 w 7"/>
                <a:gd name="T25" fmla="*/ 0 h 5"/>
                <a:gd name="T26" fmla="*/ 3 w 7"/>
                <a:gd name="T27" fmla="*/ 0 h 5"/>
                <a:gd name="T28" fmla="*/ 4 w 7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4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3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3" name="Freeform 159">
              <a:extLst>
                <a:ext uri="{FF2B5EF4-FFF2-40B4-BE49-F238E27FC236}">
                  <a16:creationId xmlns:a16="http://schemas.microsoft.com/office/drawing/2014/main" id="{1A2B7750-D990-5180-CD97-6E5A9FA27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6656" y="1961853"/>
              <a:ext cx="29239" cy="21442"/>
            </a:xfrm>
            <a:custGeom>
              <a:avLst/>
              <a:gdLst>
                <a:gd name="T0" fmla="*/ 7 w 15"/>
                <a:gd name="T1" fmla="*/ 0 h 11"/>
                <a:gd name="T2" fmla="*/ 8 w 15"/>
                <a:gd name="T3" fmla="*/ 0 h 11"/>
                <a:gd name="T4" fmla="*/ 10 w 15"/>
                <a:gd name="T5" fmla="*/ 0 h 11"/>
                <a:gd name="T6" fmla="*/ 11 w 15"/>
                <a:gd name="T7" fmla="*/ 2 h 11"/>
                <a:gd name="T8" fmla="*/ 11 w 15"/>
                <a:gd name="T9" fmla="*/ 4 h 11"/>
                <a:gd name="T10" fmla="*/ 13 w 15"/>
                <a:gd name="T11" fmla="*/ 4 h 11"/>
                <a:gd name="T12" fmla="*/ 13 w 15"/>
                <a:gd name="T13" fmla="*/ 5 h 11"/>
                <a:gd name="T14" fmla="*/ 15 w 15"/>
                <a:gd name="T15" fmla="*/ 7 h 11"/>
                <a:gd name="T16" fmla="*/ 11 w 15"/>
                <a:gd name="T17" fmla="*/ 8 h 11"/>
                <a:gd name="T18" fmla="*/ 11 w 15"/>
                <a:gd name="T19" fmla="*/ 10 h 11"/>
                <a:gd name="T20" fmla="*/ 13 w 15"/>
                <a:gd name="T21" fmla="*/ 10 h 11"/>
                <a:gd name="T22" fmla="*/ 13 w 15"/>
                <a:gd name="T23" fmla="*/ 11 h 11"/>
                <a:gd name="T24" fmla="*/ 11 w 15"/>
                <a:gd name="T25" fmla="*/ 11 h 11"/>
                <a:gd name="T26" fmla="*/ 11 w 15"/>
                <a:gd name="T27" fmla="*/ 10 h 11"/>
                <a:gd name="T28" fmla="*/ 10 w 15"/>
                <a:gd name="T29" fmla="*/ 8 h 11"/>
                <a:gd name="T30" fmla="*/ 8 w 15"/>
                <a:gd name="T31" fmla="*/ 8 h 11"/>
                <a:gd name="T32" fmla="*/ 8 w 15"/>
                <a:gd name="T33" fmla="*/ 7 h 11"/>
                <a:gd name="T34" fmla="*/ 7 w 15"/>
                <a:gd name="T35" fmla="*/ 5 h 11"/>
                <a:gd name="T36" fmla="*/ 5 w 15"/>
                <a:gd name="T37" fmla="*/ 4 h 11"/>
                <a:gd name="T38" fmla="*/ 2 w 15"/>
                <a:gd name="T39" fmla="*/ 4 h 11"/>
                <a:gd name="T40" fmla="*/ 0 w 15"/>
                <a:gd name="T41" fmla="*/ 4 h 11"/>
                <a:gd name="T42" fmla="*/ 0 w 15"/>
                <a:gd name="T43" fmla="*/ 4 h 11"/>
                <a:gd name="T44" fmla="*/ 0 w 15"/>
                <a:gd name="T45" fmla="*/ 2 h 11"/>
                <a:gd name="T46" fmla="*/ 0 w 15"/>
                <a:gd name="T47" fmla="*/ 0 h 11"/>
                <a:gd name="T48" fmla="*/ 4 w 15"/>
                <a:gd name="T49" fmla="*/ 0 h 11"/>
                <a:gd name="T50" fmla="*/ 5 w 15"/>
                <a:gd name="T51" fmla="*/ 0 h 11"/>
                <a:gd name="T52" fmla="*/ 7 w 15"/>
                <a:gd name="T53" fmla="*/ 0 h 11"/>
                <a:gd name="T54" fmla="*/ 7 w 15"/>
                <a:gd name="T55" fmla="*/ 0 h 11"/>
                <a:gd name="T56" fmla="*/ 7 w 15"/>
                <a:gd name="T5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5" h="11">
                  <a:moveTo>
                    <a:pt x="7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1" y="2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5"/>
                  </a:lnTo>
                  <a:lnTo>
                    <a:pt x="15" y="7"/>
                  </a:lnTo>
                  <a:lnTo>
                    <a:pt x="11" y="8"/>
                  </a:lnTo>
                  <a:lnTo>
                    <a:pt x="11" y="10"/>
                  </a:lnTo>
                  <a:lnTo>
                    <a:pt x="13" y="10"/>
                  </a:lnTo>
                  <a:lnTo>
                    <a:pt x="13" y="11"/>
                  </a:lnTo>
                  <a:lnTo>
                    <a:pt x="11" y="11"/>
                  </a:lnTo>
                  <a:lnTo>
                    <a:pt x="11" y="10"/>
                  </a:lnTo>
                  <a:lnTo>
                    <a:pt x="10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7" y="5"/>
                  </a:lnTo>
                  <a:lnTo>
                    <a:pt x="5" y="4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0"/>
                  </a:lnTo>
                  <a:lnTo>
                    <a:pt x="4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4" name="Freeform 160">
              <a:extLst>
                <a:ext uri="{FF2B5EF4-FFF2-40B4-BE49-F238E27FC236}">
                  <a16:creationId xmlns:a16="http://schemas.microsoft.com/office/drawing/2014/main" id="{9D489EAF-287D-D12E-518A-9785EA3FA5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20" y="1404375"/>
              <a:ext cx="144242" cy="54578"/>
            </a:xfrm>
            <a:custGeom>
              <a:avLst/>
              <a:gdLst>
                <a:gd name="T0" fmla="*/ 54 w 74"/>
                <a:gd name="T1" fmla="*/ 0 h 28"/>
                <a:gd name="T2" fmla="*/ 56 w 74"/>
                <a:gd name="T3" fmla="*/ 1 h 28"/>
                <a:gd name="T4" fmla="*/ 62 w 74"/>
                <a:gd name="T5" fmla="*/ 0 h 28"/>
                <a:gd name="T6" fmla="*/ 63 w 74"/>
                <a:gd name="T7" fmla="*/ 1 h 28"/>
                <a:gd name="T8" fmla="*/ 71 w 74"/>
                <a:gd name="T9" fmla="*/ 6 h 28"/>
                <a:gd name="T10" fmla="*/ 73 w 74"/>
                <a:gd name="T11" fmla="*/ 6 h 28"/>
                <a:gd name="T12" fmla="*/ 74 w 74"/>
                <a:gd name="T13" fmla="*/ 8 h 28"/>
                <a:gd name="T14" fmla="*/ 67 w 74"/>
                <a:gd name="T15" fmla="*/ 11 h 28"/>
                <a:gd name="T16" fmla="*/ 63 w 74"/>
                <a:gd name="T17" fmla="*/ 14 h 28"/>
                <a:gd name="T18" fmla="*/ 54 w 74"/>
                <a:gd name="T19" fmla="*/ 14 h 28"/>
                <a:gd name="T20" fmla="*/ 48 w 74"/>
                <a:gd name="T21" fmla="*/ 14 h 28"/>
                <a:gd name="T22" fmla="*/ 46 w 74"/>
                <a:gd name="T23" fmla="*/ 15 h 28"/>
                <a:gd name="T24" fmla="*/ 46 w 74"/>
                <a:gd name="T25" fmla="*/ 17 h 28"/>
                <a:gd name="T26" fmla="*/ 43 w 74"/>
                <a:gd name="T27" fmla="*/ 19 h 28"/>
                <a:gd name="T28" fmla="*/ 33 w 74"/>
                <a:gd name="T29" fmla="*/ 19 h 28"/>
                <a:gd name="T30" fmla="*/ 32 w 74"/>
                <a:gd name="T31" fmla="*/ 19 h 28"/>
                <a:gd name="T32" fmla="*/ 30 w 74"/>
                <a:gd name="T33" fmla="*/ 22 h 28"/>
                <a:gd name="T34" fmla="*/ 30 w 74"/>
                <a:gd name="T35" fmla="*/ 22 h 28"/>
                <a:gd name="T36" fmla="*/ 33 w 74"/>
                <a:gd name="T37" fmla="*/ 22 h 28"/>
                <a:gd name="T38" fmla="*/ 35 w 74"/>
                <a:gd name="T39" fmla="*/ 22 h 28"/>
                <a:gd name="T40" fmla="*/ 35 w 74"/>
                <a:gd name="T41" fmla="*/ 23 h 28"/>
                <a:gd name="T42" fmla="*/ 35 w 74"/>
                <a:gd name="T43" fmla="*/ 25 h 28"/>
                <a:gd name="T44" fmla="*/ 35 w 74"/>
                <a:gd name="T45" fmla="*/ 26 h 28"/>
                <a:gd name="T46" fmla="*/ 33 w 74"/>
                <a:gd name="T47" fmla="*/ 26 h 28"/>
                <a:gd name="T48" fmla="*/ 32 w 74"/>
                <a:gd name="T49" fmla="*/ 26 h 28"/>
                <a:gd name="T50" fmla="*/ 29 w 74"/>
                <a:gd name="T51" fmla="*/ 25 h 28"/>
                <a:gd name="T52" fmla="*/ 29 w 74"/>
                <a:gd name="T53" fmla="*/ 25 h 28"/>
                <a:gd name="T54" fmla="*/ 29 w 74"/>
                <a:gd name="T55" fmla="*/ 26 h 28"/>
                <a:gd name="T56" fmla="*/ 27 w 74"/>
                <a:gd name="T57" fmla="*/ 28 h 28"/>
                <a:gd name="T58" fmla="*/ 26 w 74"/>
                <a:gd name="T59" fmla="*/ 28 h 28"/>
                <a:gd name="T60" fmla="*/ 22 w 74"/>
                <a:gd name="T61" fmla="*/ 26 h 28"/>
                <a:gd name="T62" fmla="*/ 22 w 74"/>
                <a:gd name="T63" fmla="*/ 26 h 28"/>
                <a:gd name="T64" fmla="*/ 21 w 74"/>
                <a:gd name="T65" fmla="*/ 28 h 28"/>
                <a:gd name="T66" fmla="*/ 19 w 74"/>
                <a:gd name="T67" fmla="*/ 28 h 28"/>
                <a:gd name="T68" fmla="*/ 16 w 74"/>
                <a:gd name="T69" fmla="*/ 28 h 28"/>
                <a:gd name="T70" fmla="*/ 15 w 74"/>
                <a:gd name="T71" fmla="*/ 28 h 28"/>
                <a:gd name="T72" fmla="*/ 16 w 74"/>
                <a:gd name="T73" fmla="*/ 26 h 28"/>
                <a:gd name="T74" fmla="*/ 21 w 74"/>
                <a:gd name="T75" fmla="*/ 23 h 28"/>
                <a:gd name="T76" fmla="*/ 19 w 74"/>
                <a:gd name="T77" fmla="*/ 23 h 28"/>
                <a:gd name="T78" fmla="*/ 16 w 74"/>
                <a:gd name="T79" fmla="*/ 23 h 28"/>
                <a:gd name="T80" fmla="*/ 13 w 74"/>
                <a:gd name="T81" fmla="*/ 23 h 28"/>
                <a:gd name="T82" fmla="*/ 11 w 74"/>
                <a:gd name="T83" fmla="*/ 25 h 28"/>
                <a:gd name="T84" fmla="*/ 10 w 74"/>
                <a:gd name="T85" fmla="*/ 25 h 28"/>
                <a:gd name="T86" fmla="*/ 7 w 74"/>
                <a:gd name="T87" fmla="*/ 25 h 28"/>
                <a:gd name="T88" fmla="*/ 4 w 74"/>
                <a:gd name="T89" fmla="*/ 23 h 28"/>
                <a:gd name="T90" fmla="*/ 2 w 74"/>
                <a:gd name="T91" fmla="*/ 23 h 28"/>
                <a:gd name="T92" fmla="*/ 0 w 74"/>
                <a:gd name="T93" fmla="*/ 22 h 28"/>
                <a:gd name="T94" fmla="*/ 11 w 74"/>
                <a:gd name="T95" fmla="*/ 17 h 28"/>
                <a:gd name="T96" fmla="*/ 16 w 74"/>
                <a:gd name="T97" fmla="*/ 14 h 28"/>
                <a:gd name="T98" fmla="*/ 19 w 74"/>
                <a:gd name="T99" fmla="*/ 14 h 28"/>
                <a:gd name="T100" fmla="*/ 24 w 74"/>
                <a:gd name="T101" fmla="*/ 12 h 28"/>
                <a:gd name="T102" fmla="*/ 26 w 74"/>
                <a:gd name="T103" fmla="*/ 12 h 28"/>
                <a:gd name="T104" fmla="*/ 27 w 74"/>
                <a:gd name="T105" fmla="*/ 12 h 28"/>
                <a:gd name="T106" fmla="*/ 27 w 74"/>
                <a:gd name="T107" fmla="*/ 12 h 28"/>
                <a:gd name="T108" fmla="*/ 30 w 74"/>
                <a:gd name="T109" fmla="*/ 14 h 28"/>
                <a:gd name="T110" fmla="*/ 37 w 74"/>
                <a:gd name="T111" fmla="*/ 14 h 28"/>
                <a:gd name="T112" fmla="*/ 38 w 74"/>
                <a:gd name="T113" fmla="*/ 12 h 28"/>
                <a:gd name="T114" fmla="*/ 38 w 74"/>
                <a:gd name="T115" fmla="*/ 9 h 28"/>
                <a:gd name="T116" fmla="*/ 37 w 74"/>
                <a:gd name="T117" fmla="*/ 8 h 28"/>
                <a:gd name="T118" fmla="*/ 38 w 74"/>
                <a:gd name="T119" fmla="*/ 3 h 28"/>
                <a:gd name="T120" fmla="*/ 43 w 74"/>
                <a:gd name="T121" fmla="*/ 3 h 28"/>
                <a:gd name="T122" fmla="*/ 51 w 74"/>
                <a:gd name="T123" fmla="*/ 0 h 28"/>
                <a:gd name="T124" fmla="*/ 54 w 74"/>
                <a:gd name="T1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74" h="28">
                  <a:moveTo>
                    <a:pt x="54" y="0"/>
                  </a:moveTo>
                  <a:lnTo>
                    <a:pt x="56" y="1"/>
                  </a:lnTo>
                  <a:lnTo>
                    <a:pt x="62" y="0"/>
                  </a:lnTo>
                  <a:lnTo>
                    <a:pt x="63" y="1"/>
                  </a:lnTo>
                  <a:lnTo>
                    <a:pt x="71" y="6"/>
                  </a:lnTo>
                  <a:lnTo>
                    <a:pt x="73" y="6"/>
                  </a:lnTo>
                  <a:lnTo>
                    <a:pt x="74" y="8"/>
                  </a:lnTo>
                  <a:lnTo>
                    <a:pt x="67" y="11"/>
                  </a:lnTo>
                  <a:lnTo>
                    <a:pt x="63" y="14"/>
                  </a:lnTo>
                  <a:lnTo>
                    <a:pt x="54" y="14"/>
                  </a:lnTo>
                  <a:lnTo>
                    <a:pt x="48" y="14"/>
                  </a:lnTo>
                  <a:lnTo>
                    <a:pt x="46" y="15"/>
                  </a:lnTo>
                  <a:lnTo>
                    <a:pt x="46" y="17"/>
                  </a:lnTo>
                  <a:lnTo>
                    <a:pt x="43" y="19"/>
                  </a:lnTo>
                  <a:lnTo>
                    <a:pt x="33" y="19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3"/>
                  </a:lnTo>
                  <a:lnTo>
                    <a:pt x="35" y="25"/>
                  </a:lnTo>
                  <a:lnTo>
                    <a:pt x="35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29" y="25"/>
                  </a:lnTo>
                  <a:lnTo>
                    <a:pt x="29" y="25"/>
                  </a:lnTo>
                  <a:lnTo>
                    <a:pt x="29" y="26"/>
                  </a:lnTo>
                  <a:lnTo>
                    <a:pt x="27" y="28"/>
                  </a:lnTo>
                  <a:lnTo>
                    <a:pt x="26" y="28"/>
                  </a:lnTo>
                  <a:lnTo>
                    <a:pt x="22" y="26"/>
                  </a:lnTo>
                  <a:lnTo>
                    <a:pt x="22" y="26"/>
                  </a:lnTo>
                  <a:lnTo>
                    <a:pt x="21" y="28"/>
                  </a:lnTo>
                  <a:lnTo>
                    <a:pt x="19" y="28"/>
                  </a:lnTo>
                  <a:lnTo>
                    <a:pt x="16" y="28"/>
                  </a:lnTo>
                  <a:lnTo>
                    <a:pt x="15" y="28"/>
                  </a:lnTo>
                  <a:lnTo>
                    <a:pt x="16" y="26"/>
                  </a:lnTo>
                  <a:lnTo>
                    <a:pt x="21" y="23"/>
                  </a:lnTo>
                  <a:lnTo>
                    <a:pt x="19" y="23"/>
                  </a:lnTo>
                  <a:lnTo>
                    <a:pt x="16" y="23"/>
                  </a:lnTo>
                  <a:lnTo>
                    <a:pt x="13" y="23"/>
                  </a:lnTo>
                  <a:lnTo>
                    <a:pt x="11" y="25"/>
                  </a:lnTo>
                  <a:lnTo>
                    <a:pt x="10" y="25"/>
                  </a:lnTo>
                  <a:lnTo>
                    <a:pt x="7" y="25"/>
                  </a:lnTo>
                  <a:lnTo>
                    <a:pt x="4" y="23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11" y="17"/>
                  </a:lnTo>
                  <a:lnTo>
                    <a:pt x="16" y="14"/>
                  </a:lnTo>
                  <a:lnTo>
                    <a:pt x="19" y="14"/>
                  </a:lnTo>
                  <a:lnTo>
                    <a:pt x="24" y="12"/>
                  </a:lnTo>
                  <a:lnTo>
                    <a:pt x="26" y="12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30" y="14"/>
                  </a:lnTo>
                  <a:lnTo>
                    <a:pt x="37" y="14"/>
                  </a:lnTo>
                  <a:lnTo>
                    <a:pt x="38" y="12"/>
                  </a:lnTo>
                  <a:lnTo>
                    <a:pt x="38" y="9"/>
                  </a:lnTo>
                  <a:lnTo>
                    <a:pt x="37" y="8"/>
                  </a:lnTo>
                  <a:lnTo>
                    <a:pt x="38" y="3"/>
                  </a:lnTo>
                  <a:lnTo>
                    <a:pt x="43" y="3"/>
                  </a:lnTo>
                  <a:lnTo>
                    <a:pt x="51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5" name="Freeform 161">
              <a:extLst>
                <a:ext uri="{FF2B5EF4-FFF2-40B4-BE49-F238E27FC236}">
                  <a16:creationId xmlns:a16="http://schemas.microsoft.com/office/drawing/2014/main" id="{AD66F5FB-B736-76E3-D745-3CA4A0D8599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95934" y="1950157"/>
              <a:ext cx="111106" cy="40934"/>
            </a:xfrm>
            <a:custGeom>
              <a:avLst/>
              <a:gdLst>
                <a:gd name="T0" fmla="*/ 33 w 57"/>
                <a:gd name="T1" fmla="*/ 0 h 21"/>
                <a:gd name="T2" fmla="*/ 35 w 57"/>
                <a:gd name="T3" fmla="*/ 0 h 21"/>
                <a:gd name="T4" fmla="*/ 37 w 57"/>
                <a:gd name="T5" fmla="*/ 2 h 21"/>
                <a:gd name="T6" fmla="*/ 43 w 57"/>
                <a:gd name="T7" fmla="*/ 2 h 21"/>
                <a:gd name="T8" fmla="*/ 45 w 57"/>
                <a:gd name="T9" fmla="*/ 2 h 21"/>
                <a:gd name="T10" fmla="*/ 46 w 57"/>
                <a:gd name="T11" fmla="*/ 3 h 21"/>
                <a:gd name="T12" fmla="*/ 48 w 57"/>
                <a:gd name="T13" fmla="*/ 5 h 21"/>
                <a:gd name="T14" fmla="*/ 49 w 57"/>
                <a:gd name="T15" fmla="*/ 5 h 21"/>
                <a:gd name="T16" fmla="*/ 51 w 57"/>
                <a:gd name="T17" fmla="*/ 6 h 21"/>
                <a:gd name="T18" fmla="*/ 52 w 57"/>
                <a:gd name="T19" fmla="*/ 8 h 21"/>
                <a:gd name="T20" fmla="*/ 56 w 57"/>
                <a:gd name="T21" fmla="*/ 10 h 21"/>
                <a:gd name="T22" fmla="*/ 57 w 57"/>
                <a:gd name="T23" fmla="*/ 10 h 21"/>
                <a:gd name="T24" fmla="*/ 57 w 57"/>
                <a:gd name="T25" fmla="*/ 11 h 21"/>
                <a:gd name="T26" fmla="*/ 57 w 57"/>
                <a:gd name="T27" fmla="*/ 13 h 21"/>
                <a:gd name="T28" fmla="*/ 52 w 57"/>
                <a:gd name="T29" fmla="*/ 14 h 21"/>
                <a:gd name="T30" fmla="*/ 49 w 57"/>
                <a:gd name="T31" fmla="*/ 16 h 21"/>
                <a:gd name="T32" fmla="*/ 41 w 57"/>
                <a:gd name="T33" fmla="*/ 16 h 21"/>
                <a:gd name="T34" fmla="*/ 33 w 57"/>
                <a:gd name="T35" fmla="*/ 17 h 21"/>
                <a:gd name="T36" fmla="*/ 29 w 57"/>
                <a:gd name="T37" fmla="*/ 19 h 21"/>
                <a:gd name="T38" fmla="*/ 27 w 57"/>
                <a:gd name="T39" fmla="*/ 19 h 21"/>
                <a:gd name="T40" fmla="*/ 24 w 57"/>
                <a:gd name="T41" fmla="*/ 17 h 21"/>
                <a:gd name="T42" fmla="*/ 21 w 57"/>
                <a:gd name="T43" fmla="*/ 17 h 21"/>
                <a:gd name="T44" fmla="*/ 19 w 57"/>
                <a:gd name="T45" fmla="*/ 17 h 21"/>
                <a:gd name="T46" fmla="*/ 16 w 57"/>
                <a:gd name="T47" fmla="*/ 19 h 21"/>
                <a:gd name="T48" fmla="*/ 8 w 57"/>
                <a:gd name="T49" fmla="*/ 19 h 21"/>
                <a:gd name="T50" fmla="*/ 5 w 57"/>
                <a:gd name="T51" fmla="*/ 21 h 21"/>
                <a:gd name="T52" fmla="*/ 4 w 57"/>
                <a:gd name="T53" fmla="*/ 21 h 21"/>
                <a:gd name="T54" fmla="*/ 2 w 57"/>
                <a:gd name="T55" fmla="*/ 16 h 21"/>
                <a:gd name="T56" fmla="*/ 0 w 57"/>
                <a:gd name="T57" fmla="*/ 16 h 21"/>
                <a:gd name="T58" fmla="*/ 2 w 57"/>
                <a:gd name="T59" fmla="*/ 14 h 21"/>
                <a:gd name="T60" fmla="*/ 4 w 57"/>
                <a:gd name="T61" fmla="*/ 11 h 21"/>
                <a:gd name="T62" fmla="*/ 5 w 57"/>
                <a:gd name="T63" fmla="*/ 11 h 21"/>
                <a:gd name="T64" fmla="*/ 10 w 57"/>
                <a:gd name="T65" fmla="*/ 8 h 21"/>
                <a:gd name="T66" fmla="*/ 15 w 57"/>
                <a:gd name="T67" fmla="*/ 5 h 21"/>
                <a:gd name="T68" fmla="*/ 16 w 57"/>
                <a:gd name="T69" fmla="*/ 5 h 21"/>
                <a:gd name="T70" fmla="*/ 19 w 57"/>
                <a:gd name="T71" fmla="*/ 3 h 21"/>
                <a:gd name="T72" fmla="*/ 21 w 57"/>
                <a:gd name="T73" fmla="*/ 2 h 21"/>
                <a:gd name="T74" fmla="*/ 22 w 57"/>
                <a:gd name="T75" fmla="*/ 2 h 21"/>
                <a:gd name="T76" fmla="*/ 26 w 57"/>
                <a:gd name="T77" fmla="*/ 2 h 21"/>
                <a:gd name="T78" fmla="*/ 27 w 57"/>
                <a:gd name="T79" fmla="*/ 2 h 21"/>
                <a:gd name="T80" fmla="*/ 29 w 57"/>
                <a:gd name="T81" fmla="*/ 2 h 21"/>
                <a:gd name="T82" fmla="*/ 32 w 57"/>
                <a:gd name="T83" fmla="*/ 2 h 21"/>
                <a:gd name="T84" fmla="*/ 33 w 57"/>
                <a:gd name="T8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7" h="21">
                  <a:moveTo>
                    <a:pt x="33" y="0"/>
                  </a:moveTo>
                  <a:lnTo>
                    <a:pt x="35" y="0"/>
                  </a:lnTo>
                  <a:lnTo>
                    <a:pt x="37" y="2"/>
                  </a:lnTo>
                  <a:lnTo>
                    <a:pt x="43" y="2"/>
                  </a:lnTo>
                  <a:lnTo>
                    <a:pt x="45" y="2"/>
                  </a:lnTo>
                  <a:lnTo>
                    <a:pt x="46" y="3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6" y="10"/>
                  </a:lnTo>
                  <a:lnTo>
                    <a:pt x="57" y="10"/>
                  </a:lnTo>
                  <a:lnTo>
                    <a:pt x="57" y="11"/>
                  </a:lnTo>
                  <a:lnTo>
                    <a:pt x="57" y="13"/>
                  </a:lnTo>
                  <a:lnTo>
                    <a:pt x="52" y="14"/>
                  </a:lnTo>
                  <a:lnTo>
                    <a:pt x="49" y="16"/>
                  </a:lnTo>
                  <a:lnTo>
                    <a:pt x="41" y="16"/>
                  </a:lnTo>
                  <a:lnTo>
                    <a:pt x="33" y="17"/>
                  </a:lnTo>
                  <a:lnTo>
                    <a:pt x="29" y="19"/>
                  </a:lnTo>
                  <a:lnTo>
                    <a:pt x="27" y="19"/>
                  </a:lnTo>
                  <a:lnTo>
                    <a:pt x="24" y="17"/>
                  </a:lnTo>
                  <a:lnTo>
                    <a:pt x="21" y="17"/>
                  </a:lnTo>
                  <a:lnTo>
                    <a:pt x="19" y="17"/>
                  </a:lnTo>
                  <a:lnTo>
                    <a:pt x="16" y="19"/>
                  </a:lnTo>
                  <a:lnTo>
                    <a:pt x="8" y="19"/>
                  </a:lnTo>
                  <a:lnTo>
                    <a:pt x="5" y="21"/>
                  </a:lnTo>
                  <a:lnTo>
                    <a:pt x="4" y="21"/>
                  </a:lnTo>
                  <a:lnTo>
                    <a:pt x="2" y="16"/>
                  </a:lnTo>
                  <a:lnTo>
                    <a:pt x="0" y="16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5" y="11"/>
                  </a:lnTo>
                  <a:lnTo>
                    <a:pt x="10" y="8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9" y="3"/>
                  </a:lnTo>
                  <a:lnTo>
                    <a:pt x="21" y="2"/>
                  </a:lnTo>
                  <a:lnTo>
                    <a:pt x="22" y="2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9" y="2"/>
                  </a:lnTo>
                  <a:lnTo>
                    <a:pt x="32" y="2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6" name="Freeform 162">
              <a:extLst>
                <a:ext uri="{FF2B5EF4-FFF2-40B4-BE49-F238E27FC236}">
                  <a16:creationId xmlns:a16="http://schemas.microsoft.com/office/drawing/2014/main" id="{D25B938F-2C36-1642-0E34-6199D30B5D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7131" y="3022229"/>
              <a:ext cx="113055" cy="134497"/>
            </a:xfrm>
            <a:custGeom>
              <a:avLst/>
              <a:gdLst>
                <a:gd name="T0" fmla="*/ 19 w 58"/>
                <a:gd name="T1" fmla="*/ 2 h 69"/>
                <a:gd name="T2" fmla="*/ 22 w 58"/>
                <a:gd name="T3" fmla="*/ 5 h 69"/>
                <a:gd name="T4" fmla="*/ 27 w 58"/>
                <a:gd name="T5" fmla="*/ 8 h 69"/>
                <a:gd name="T6" fmla="*/ 27 w 58"/>
                <a:gd name="T7" fmla="*/ 9 h 69"/>
                <a:gd name="T8" fmla="*/ 27 w 58"/>
                <a:gd name="T9" fmla="*/ 13 h 69"/>
                <a:gd name="T10" fmla="*/ 31 w 58"/>
                <a:gd name="T11" fmla="*/ 16 h 69"/>
                <a:gd name="T12" fmla="*/ 38 w 58"/>
                <a:gd name="T13" fmla="*/ 19 h 69"/>
                <a:gd name="T14" fmla="*/ 36 w 58"/>
                <a:gd name="T15" fmla="*/ 20 h 69"/>
                <a:gd name="T16" fmla="*/ 36 w 58"/>
                <a:gd name="T17" fmla="*/ 22 h 69"/>
                <a:gd name="T18" fmla="*/ 38 w 58"/>
                <a:gd name="T19" fmla="*/ 24 h 69"/>
                <a:gd name="T20" fmla="*/ 38 w 58"/>
                <a:gd name="T21" fmla="*/ 25 h 69"/>
                <a:gd name="T22" fmla="*/ 46 w 58"/>
                <a:gd name="T23" fmla="*/ 28 h 69"/>
                <a:gd name="T24" fmla="*/ 53 w 58"/>
                <a:gd name="T25" fmla="*/ 27 h 69"/>
                <a:gd name="T26" fmla="*/ 53 w 58"/>
                <a:gd name="T27" fmla="*/ 30 h 69"/>
                <a:gd name="T28" fmla="*/ 53 w 58"/>
                <a:gd name="T29" fmla="*/ 33 h 69"/>
                <a:gd name="T30" fmla="*/ 53 w 58"/>
                <a:gd name="T31" fmla="*/ 36 h 69"/>
                <a:gd name="T32" fmla="*/ 50 w 58"/>
                <a:gd name="T33" fmla="*/ 39 h 69"/>
                <a:gd name="T34" fmla="*/ 50 w 58"/>
                <a:gd name="T35" fmla="*/ 46 h 69"/>
                <a:gd name="T36" fmla="*/ 57 w 58"/>
                <a:gd name="T37" fmla="*/ 50 h 69"/>
                <a:gd name="T38" fmla="*/ 58 w 58"/>
                <a:gd name="T39" fmla="*/ 55 h 69"/>
                <a:gd name="T40" fmla="*/ 53 w 58"/>
                <a:gd name="T41" fmla="*/ 58 h 69"/>
                <a:gd name="T42" fmla="*/ 52 w 58"/>
                <a:gd name="T43" fmla="*/ 61 h 69"/>
                <a:gd name="T44" fmla="*/ 52 w 58"/>
                <a:gd name="T45" fmla="*/ 66 h 69"/>
                <a:gd name="T46" fmla="*/ 49 w 58"/>
                <a:gd name="T47" fmla="*/ 68 h 69"/>
                <a:gd name="T48" fmla="*/ 44 w 58"/>
                <a:gd name="T49" fmla="*/ 68 h 69"/>
                <a:gd name="T50" fmla="*/ 38 w 58"/>
                <a:gd name="T51" fmla="*/ 69 h 69"/>
                <a:gd name="T52" fmla="*/ 39 w 58"/>
                <a:gd name="T53" fmla="*/ 66 h 69"/>
                <a:gd name="T54" fmla="*/ 39 w 58"/>
                <a:gd name="T55" fmla="*/ 61 h 69"/>
                <a:gd name="T56" fmla="*/ 33 w 58"/>
                <a:gd name="T57" fmla="*/ 57 h 69"/>
                <a:gd name="T58" fmla="*/ 28 w 58"/>
                <a:gd name="T59" fmla="*/ 54 h 69"/>
                <a:gd name="T60" fmla="*/ 27 w 58"/>
                <a:gd name="T61" fmla="*/ 52 h 69"/>
                <a:gd name="T62" fmla="*/ 25 w 58"/>
                <a:gd name="T63" fmla="*/ 55 h 69"/>
                <a:gd name="T64" fmla="*/ 22 w 58"/>
                <a:gd name="T65" fmla="*/ 58 h 69"/>
                <a:gd name="T66" fmla="*/ 19 w 58"/>
                <a:gd name="T67" fmla="*/ 57 h 69"/>
                <a:gd name="T68" fmla="*/ 11 w 58"/>
                <a:gd name="T69" fmla="*/ 54 h 69"/>
                <a:gd name="T70" fmla="*/ 5 w 58"/>
                <a:gd name="T71" fmla="*/ 49 h 69"/>
                <a:gd name="T72" fmla="*/ 6 w 58"/>
                <a:gd name="T73" fmla="*/ 46 h 69"/>
                <a:gd name="T74" fmla="*/ 8 w 58"/>
                <a:gd name="T75" fmla="*/ 44 h 69"/>
                <a:gd name="T76" fmla="*/ 6 w 58"/>
                <a:gd name="T77" fmla="*/ 39 h 69"/>
                <a:gd name="T78" fmla="*/ 9 w 58"/>
                <a:gd name="T79" fmla="*/ 38 h 69"/>
                <a:gd name="T80" fmla="*/ 3 w 58"/>
                <a:gd name="T81" fmla="*/ 33 h 69"/>
                <a:gd name="T82" fmla="*/ 3 w 58"/>
                <a:gd name="T83" fmla="*/ 30 h 69"/>
                <a:gd name="T84" fmla="*/ 6 w 58"/>
                <a:gd name="T85" fmla="*/ 24 h 69"/>
                <a:gd name="T86" fmla="*/ 1 w 58"/>
                <a:gd name="T87" fmla="*/ 24 h 69"/>
                <a:gd name="T88" fmla="*/ 3 w 58"/>
                <a:gd name="T89" fmla="*/ 22 h 69"/>
                <a:gd name="T90" fmla="*/ 3 w 58"/>
                <a:gd name="T91" fmla="*/ 17 h 69"/>
                <a:gd name="T92" fmla="*/ 8 w 58"/>
                <a:gd name="T93" fmla="*/ 17 h 69"/>
                <a:gd name="T94" fmla="*/ 3 w 58"/>
                <a:gd name="T95" fmla="*/ 16 h 69"/>
                <a:gd name="T96" fmla="*/ 1 w 58"/>
                <a:gd name="T97" fmla="*/ 13 h 69"/>
                <a:gd name="T98" fmla="*/ 0 w 58"/>
                <a:gd name="T99" fmla="*/ 6 h 69"/>
                <a:gd name="T100" fmla="*/ 1 w 58"/>
                <a:gd name="T101" fmla="*/ 5 h 69"/>
                <a:gd name="T102" fmla="*/ 5 w 58"/>
                <a:gd name="T103" fmla="*/ 3 h 69"/>
                <a:gd name="T104" fmla="*/ 8 w 58"/>
                <a:gd name="T105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8" h="69">
                  <a:moveTo>
                    <a:pt x="11" y="0"/>
                  </a:move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24" y="6"/>
                  </a:lnTo>
                  <a:lnTo>
                    <a:pt x="25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9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6"/>
                  </a:lnTo>
                  <a:lnTo>
                    <a:pt x="33" y="17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2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8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8" y="25"/>
                  </a:lnTo>
                  <a:lnTo>
                    <a:pt x="39" y="25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4" y="27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7" y="28"/>
                  </a:lnTo>
                  <a:lnTo>
                    <a:pt x="50" y="27"/>
                  </a:lnTo>
                  <a:lnTo>
                    <a:pt x="52" y="27"/>
                  </a:lnTo>
                  <a:lnTo>
                    <a:pt x="53" y="27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30"/>
                  </a:lnTo>
                  <a:lnTo>
                    <a:pt x="53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5" y="35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50" y="39"/>
                  </a:lnTo>
                  <a:lnTo>
                    <a:pt x="50" y="41"/>
                  </a:lnTo>
                  <a:lnTo>
                    <a:pt x="50" y="43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6"/>
                  </a:lnTo>
                  <a:lnTo>
                    <a:pt x="52" y="46"/>
                  </a:lnTo>
                  <a:lnTo>
                    <a:pt x="52" y="47"/>
                  </a:lnTo>
                  <a:lnTo>
                    <a:pt x="53" y="49"/>
                  </a:lnTo>
                  <a:lnTo>
                    <a:pt x="55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7" y="52"/>
                  </a:lnTo>
                  <a:lnTo>
                    <a:pt x="58" y="54"/>
                  </a:lnTo>
                  <a:lnTo>
                    <a:pt x="58" y="54"/>
                  </a:lnTo>
                  <a:lnTo>
                    <a:pt x="58" y="55"/>
                  </a:lnTo>
                  <a:lnTo>
                    <a:pt x="58" y="55"/>
                  </a:lnTo>
                  <a:lnTo>
                    <a:pt x="57" y="57"/>
                  </a:lnTo>
                  <a:lnTo>
                    <a:pt x="57" y="57"/>
                  </a:lnTo>
                  <a:lnTo>
                    <a:pt x="55" y="58"/>
                  </a:lnTo>
                  <a:lnTo>
                    <a:pt x="53" y="58"/>
                  </a:lnTo>
                  <a:lnTo>
                    <a:pt x="52" y="58"/>
                  </a:lnTo>
                  <a:lnTo>
                    <a:pt x="52" y="60"/>
                  </a:lnTo>
                  <a:lnTo>
                    <a:pt x="52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50" y="63"/>
                  </a:lnTo>
                  <a:lnTo>
                    <a:pt x="52" y="65"/>
                  </a:lnTo>
                  <a:lnTo>
                    <a:pt x="52" y="65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2" y="68"/>
                  </a:lnTo>
                  <a:lnTo>
                    <a:pt x="50" y="68"/>
                  </a:lnTo>
                  <a:lnTo>
                    <a:pt x="50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7" y="68"/>
                  </a:lnTo>
                  <a:lnTo>
                    <a:pt x="46" y="69"/>
                  </a:lnTo>
                  <a:lnTo>
                    <a:pt x="44" y="68"/>
                  </a:lnTo>
                  <a:lnTo>
                    <a:pt x="44" y="68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1" y="69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6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3"/>
                  </a:lnTo>
                  <a:lnTo>
                    <a:pt x="41" y="61"/>
                  </a:lnTo>
                  <a:lnTo>
                    <a:pt x="39" y="61"/>
                  </a:lnTo>
                  <a:lnTo>
                    <a:pt x="36" y="61"/>
                  </a:lnTo>
                  <a:lnTo>
                    <a:pt x="36" y="60"/>
                  </a:lnTo>
                  <a:lnTo>
                    <a:pt x="35" y="58"/>
                  </a:lnTo>
                  <a:lnTo>
                    <a:pt x="33" y="58"/>
                  </a:lnTo>
                  <a:lnTo>
                    <a:pt x="33" y="57"/>
                  </a:lnTo>
                  <a:lnTo>
                    <a:pt x="31" y="55"/>
                  </a:lnTo>
                  <a:lnTo>
                    <a:pt x="31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4"/>
                  </a:lnTo>
                  <a:lnTo>
                    <a:pt x="28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5" y="57"/>
                  </a:lnTo>
                  <a:lnTo>
                    <a:pt x="24" y="57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2" y="58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20" y="58"/>
                  </a:lnTo>
                  <a:lnTo>
                    <a:pt x="19" y="57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2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9" y="54"/>
                  </a:lnTo>
                  <a:lnTo>
                    <a:pt x="8" y="50"/>
                  </a:lnTo>
                  <a:lnTo>
                    <a:pt x="6" y="49"/>
                  </a:lnTo>
                  <a:lnTo>
                    <a:pt x="5" y="49"/>
                  </a:lnTo>
                  <a:lnTo>
                    <a:pt x="5" y="49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5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7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9" y="46"/>
                  </a:lnTo>
                  <a:lnTo>
                    <a:pt x="8" y="44"/>
                  </a:lnTo>
                  <a:lnTo>
                    <a:pt x="6" y="43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8" y="39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8" y="36"/>
                  </a:lnTo>
                  <a:lnTo>
                    <a:pt x="6" y="35"/>
                  </a:lnTo>
                  <a:lnTo>
                    <a:pt x="5" y="35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5" y="19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6"/>
                  </a:lnTo>
                  <a:lnTo>
                    <a:pt x="5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3" y="13"/>
                  </a:lnTo>
                  <a:lnTo>
                    <a:pt x="1" y="13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3" y="3"/>
                  </a:lnTo>
                  <a:lnTo>
                    <a:pt x="5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2"/>
                  </a:lnTo>
                  <a:lnTo>
                    <a:pt x="8" y="2"/>
                  </a:lnTo>
                  <a:lnTo>
                    <a:pt x="9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7" name="Freeform 163">
              <a:extLst>
                <a:ext uri="{FF2B5EF4-FFF2-40B4-BE49-F238E27FC236}">
                  <a16:creationId xmlns:a16="http://schemas.microsoft.com/office/drawing/2014/main" id="{CC1EA8B3-E0D4-8C2A-47A5-3DF6941A8B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4167" y="2948159"/>
              <a:ext cx="267044" cy="159836"/>
            </a:xfrm>
            <a:custGeom>
              <a:avLst/>
              <a:gdLst>
                <a:gd name="T0" fmla="*/ 98 w 137"/>
                <a:gd name="T1" fmla="*/ 3 h 82"/>
                <a:gd name="T2" fmla="*/ 102 w 137"/>
                <a:gd name="T3" fmla="*/ 10 h 82"/>
                <a:gd name="T4" fmla="*/ 107 w 137"/>
                <a:gd name="T5" fmla="*/ 17 h 82"/>
                <a:gd name="T6" fmla="*/ 112 w 137"/>
                <a:gd name="T7" fmla="*/ 22 h 82"/>
                <a:gd name="T8" fmla="*/ 116 w 137"/>
                <a:gd name="T9" fmla="*/ 32 h 82"/>
                <a:gd name="T10" fmla="*/ 115 w 137"/>
                <a:gd name="T11" fmla="*/ 43 h 82"/>
                <a:gd name="T12" fmla="*/ 115 w 137"/>
                <a:gd name="T13" fmla="*/ 47 h 82"/>
                <a:gd name="T14" fmla="*/ 115 w 137"/>
                <a:gd name="T15" fmla="*/ 51 h 82"/>
                <a:gd name="T16" fmla="*/ 124 w 137"/>
                <a:gd name="T17" fmla="*/ 55 h 82"/>
                <a:gd name="T18" fmla="*/ 126 w 137"/>
                <a:gd name="T19" fmla="*/ 54 h 82"/>
                <a:gd name="T20" fmla="*/ 137 w 137"/>
                <a:gd name="T21" fmla="*/ 54 h 82"/>
                <a:gd name="T22" fmla="*/ 135 w 137"/>
                <a:gd name="T23" fmla="*/ 60 h 82"/>
                <a:gd name="T24" fmla="*/ 128 w 137"/>
                <a:gd name="T25" fmla="*/ 60 h 82"/>
                <a:gd name="T26" fmla="*/ 126 w 137"/>
                <a:gd name="T27" fmla="*/ 63 h 82"/>
                <a:gd name="T28" fmla="*/ 124 w 137"/>
                <a:gd name="T29" fmla="*/ 66 h 82"/>
                <a:gd name="T30" fmla="*/ 123 w 137"/>
                <a:gd name="T31" fmla="*/ 77 h 82"/>
                <a:gd name="T32" fmla="*/ 116 w 137"/>
                <a:gd name="T33" fmla="*/ 81 h 82"/>
                <a:gd name="T34" fmla="*/ 109 w 137"/>
                <a:gd name="T35" fmla="*/ 77 h 82"/>
                <a:gd name="T36" fmla="*/ 99 w 137"/>
                <a:gd name="T37" fmla="*/ 74 h 82"/>
                <a:gd name="T38" fmla="*/ 80 w 137"/>
                <a:gd name="T39" fmla="*/ 81 h 82"/>
                <a:gd name="T40" fmla="*/ 61 w 137"/>
                <a:gd name="T41" fmla="*/ 81 h 82"/>
                <a:gd name="T42" fmla="*/ 39 w 137"/>
                <a:gd name="T43" fmla="*/ 81 h 82"/>
                <a:gd name="T44" fmla="*/ 41 w 137"/>
                <a:gd name="T45" fmla="*/ 77 h 82"/>
                <a:gd name="T46" fmla="*/ 36 w 137"/>
                <a:gd name="T47" fmla="*/ 73 h 82"/>
                <a:gd name="T48" fmla="*/ 33 w 137"/>
                <a:gd name="T49" fmla="*/ 71 h 82"/>
                <a:gd name="T50" fmla="*/ 36 w 137"/>
                <a:gd name="T51" fmla="*/ 68 h 82"/>
                <a:gd name="T52" fmla="*/ 31 w 137"/>
                <a:gd name="T53" fmla="*/ 65 h 82"/>
                <a:gd name="T54" fmla="*/ 22 w 137"/>
                <a:gd name="T55" fmla="*/ 65 h 82"/>
                <a:gd name="T56" fmla="*/ 17 w 137"/>
                <a:gd name="T57" fmla="*/ 62 h 82"/>
                <a:gd name="T58" fmla="*/ 19 w 137"/>
                <a:gd name="T59" fmla="*/ 60 h 82"/>
                <a:gd name="T60" fmla="*/ 17 w 137"/>
                <a:gd name="T61" fmla="*/ 58 h 82"/>
                <a:gd name="T62" fmla="*/ 19 w 137"/>
                <a:gd name="T63" fmla="*/ 57 h 82"/>
                <a:gd name="T64" fmla="*/ 17 w 137"/>
                <a:gd name="T65" fmla="*/ 55 h 82"/>
                <a:gd name="T66" fmla="*/ 11 w 137"/>
                <a:gd name="T67" fmla="*/ 52 h 82"/>
                <a:gd name="T68" fmla="*/ 8 w 137"/>
                <a:gd name="T69" fmla="*/ 51 h 82"/>
                <a:gd name="T70" fmla="*/ 8 w 137"/>
                <a:gd name="T71" fmla="*/ 46 h 82"/>
                <a:gd name="T72" fmla="*/ 6 w 137"/>
                <a:gd name="T73" fmla="*/ 46 h 82"/>
                <a:gd name="T74" fmla="*/ 1 w 137"/>
                <a:gd name="T75" fmla="*/ 41 h 82"/>
                <a:gd name="T76" fmla="*/ 6 w 137"/>
                <a:gd name="T77" fmla="*/ 38 h 82"/>
                <a:gd name="T78" fmla="*/ 9 w 137"/>
                <a:gd name="T79" fmla="*/ 36 h 82"/>
                <a:gd name="T80" fmla="*/ 14 w 137"/>
                <a:gd name="T81" fmla="*/ 35 h 82"/>
                <a:gd name="T82" fmla="*/ 16 w 137"/>
                <a:gd name="T83" fmla="*/ 30 h 82"/>
                <a:gd name="T84" fmla="*/ 19 w 137"/>
                <a:gd name="T85" fmla="*/ 27 h 82"/>
                <a:gd name="T86" fmla="*/ 22 w 137"/>
                <a:gd name="T87" fmla="*/ 22 h 82"/>
                <a:gd name="T88" fmla="*/ 25 w 137"/>
                <a:gd name="T89" fmla="*/ 16 h 82"/>
                <a:gd name="T90" fmla="*/ 30 w 137"/>
                <a:gd name="T91" fmla="*/ 11 h 82"/>
                <a:gd name="T92" fmla="*/ 34 w 137"/>
                <a:gd name="T93" fmla="*/ 10 h 82"/>
                <a:gd name="T94" fmla="*/ 39 w 137"/>
                <a:gd name="T95" fmla="*/ 5 h 82"/>
                <a:gd name="T96" fmla="*/ 46 w 137"/>
                <a:gd name="T97" fmla="*/ 5 h 82"/>
                <a:gd name="T98" fmla="*/ 55 w 137"/>
                <a:gd name="T99" fmla="*/ 6 h 82"/>
                <a:gd name="T100" fmla="*/ 60 w 137"/>
                <a:gd name="T101" fmla="*/ 6 h 82"/>
                <a:gd name="T102" fmla="*/ 68 w 137"/>
                <a:gd name="T103" fmla="*/ 10 h 82"/>
                <a:gd name="T104" fmla="*/ 79 w 137"/>
                <a:gd name="T105" fmla="*/ 6 h 82"/>
                <a:gd name="T106" fmla="*/ 88 w 137"/>
                <a:gd name="T107" fmla="*/ 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82">
                  <a:moveTo>
                    <a:pt x="94" y="0"/>
                  </a:moveTo>
                  <a:lnTo>
                    <a:pt x="94" y="0"/>
                  </a:lnTo>
                  <a:lnTo>
                    <a:pt x="96" y="2"/>
                  </a:lnTo>
                  <a:lnTo>
                    <a:pt x="98" y="2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101" y="6"/>
                  </a:lnTo>
                  <a:lnTo>
                    <a:pt x="101" y="8"/>
                  </a:lnTo>
                  <a:lnTo>
                    <a:pt x="102" y="10"/>
                  </a:lnTo>
                  <a:lnTo>
                    <a:pt x="102" y="10"/>
                  </a:lnTo>
                  <a:lnTo>
                    <a:pt x="102" y="11"/>
                  </a:lnTo>
                  <a:lnTo>
                    <a:pt x="104" y="13"/>
                  </a:lnTo>
                  <a:lnTo>
                    <a:pt x="105" y="13"/>
                  </a:lnTo>
                  <a:lnTo>
                    <a:pt x="105" y="14"/>
                  </a:lnTo>
                  <a:lnTo>
                    <a:pt x="107" y="17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0" y="21"/>
                  </a:lnTo>
                  <a:lnTo>
                    <a:pt x="110" y="21"/>
                  </a:lnTo>
                  <a:lnTo>
                    <a:pt x="112" y="22"/>
                  </a:lnTo>
                  <a:lnTo>
                    <a:pt x="113" y="24"/>
                  </a:lnTo>
                  <a:lnTo>
                    <a:pt x="115" y="27"/>
                  </a:lnTo>
                  <a:lnTo>
                    <a:pt x="115" y="29"/>
                  </a:lnTo>
                  <a:lnTo>
                    <a:pt x="116" y="30"/>
                  </a:lnTo>
                  <a:lnTo>
                    <a:pt x="116" y="32"/>
                  </a:lnTo>
                  <a:lnTo>
                    <a:pt x="116" y="33"/>
                  </a:lnTo>
                  <a:lnTo>
                    <a:pt x="115" y="35"/>
                  </a:lnTo>
                  <a:lnTo>
                    <a:pt x="115" y="40"/>
                  </a:lnTo>
                  <a:lnTo>
                    <a:pt x="113" y="41"/>
                  </a:lnTo>
                  <a:lnTo>
                    <a:pt x="115" y="43"/>
                  </a:lnTo>
                  <a:lnTo>
                    <a:pt x="115" y="44"/>
                  </a:lnTo>
                  <a:lnTo>
                    <a:pt x="115" y="46"/>
                  </a:lnTo>
                  <a:lnTo>
                    <a:pt x="115" y="46"/>
                  </a:lnTo>
                  <a:lnTo>
                    <a:pt x="115" y="47"/>
                  </a:lnTo>
                  <a:lnTo>
                    <a:pt x="115" y="47"/>
                  </a:lnTo>
                  <a:lnTo>
                    <a:pt x="113" y="49"/>
                  </a:lnTo>
                  <a:lnTo>
                    <a:pt x="113" y="49"/>
                  </a:lnTo>
                  <a:lnTo>
                    <a:pt x="115" y="49"/>
                  </a:lnTo>
                  <a:lnTo>
                    <a:pt x="115" y="51"/>
                  </a:lnTo>
                  <a:lnTo>
                    <a:pt x="115" y="51"/>
                  </a:lnTo>
                  <a:lnTo>
                    <a:pt x="116" y="54"/>
                  </a:lnTo>
                  <a:lnTo>
                    <a:pt x="120" y="54"/>
                  </a:lnTo>
                  <a:lnTo>
                    <a:pt x="123" y="55"/>
                  </a:lnTo>
                  <a:lnTo>
                    <a:pt x="124" y="55"/>
                  </a:lnTo>
                  <a:lnTo>
                    <a:pt x="124" y="55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4" y="54"/>
                  </a:lnTo>
                  <a:lnTo>
                    <a:pt x="126" y="54"/>
                  </a:lnTo>
                  <a:lnTo>
                    <a:pt x="128" y="54"/>
                  </a:lnTo>
                  <a:lnTo>
                    <a:pt x="131" y="52"/>
                  </a:lnTo>
                  <a:lnTo>
                    <a:pt x="132" y="52"/>
                  </a:lnTo>
                  <a:lnTo>
                    <a:pt x="135" y="52"/>
                  </a:lnTo>
                  <a:lnTo>
                    <a:pt x="137" y="54"/>
                  </a:lnTo>
                  <a:lnTo>
                    <a:pt x="137" y="55"/>
                  </a:lnTo>
                  <a:lnTo>
                    <a:pt x="137" y="55"/>
                  </a:lnTo>
                  <a:lnTo>
                    <a:pt x="137" y="57"/>
                  </a:lnTo>
                  <a:lnTo>
                    <a:pt x="135" y="60"/>
                  </a:lnTo>
                  <a:lnTo>
                    <a:pt x="135" y="60"/>
                  </a:lnTo>
                  <a:lnTo>
                    <a:pt x="135" y="62"/>
                  </a:lnTo>
                  <a:lnTo>
                    <a:pt x="128" y="63"/>
                  </a:lnTo>
                  <a:lnTo>
                    <a:pt x="128" y="63"/>
                  </a:lnTo>
                  <a:lnTo>
                    <a:pt x="128" y="62"/>
                  </a:lnTo>
                  <a:lnTo>
                    <a:pt x="128" y="60"/>
                  </a:lnTo>
                  <a:lnTo>
                    <a:pt x="129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0"/>
                  </a:lnTo>
                  <a:lnTo>
                    <a:pt x="126" y="63"/>
                  </a:lnTo>
                  <a:lnTo>
                    <a:pt x="124" y="63"/>
                  </a:lnTo>
                  <a:lnTo>
                    <a:pt x="124" y="65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4" y="66"/>
                  </a:lnTo>
                  <a:lnTo>
                    <a:pt x="126" y="66"/>
                  </a:lnTo>
                  <a:lnTo>
                    <a:pt x="124" y="68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23" y="77"/>
                  </a:lnTo>
                  <a:lnTo>
                    <a:pt x="121" y="81"/>
                  </a:lnTo>
                  <a:lnTo>
                    <a:pt x="121" y="82"/>
                  </a:lnTo>
                  <a:lnTo>
                    <a:pt x="118" y="82"/>
                  </a:lnTo>
                  <a:lnTo>
                    <a:pt x="118" y="82"/>
                  </a:lnTo>
                  <a:lnTo>
                    <a:pt x="116" y="81"/>
                  </a:lnTo>
                  <a:lnTo>
                    <a:pt x="113" y="81"/>
                  </a:lnTo>
                  <a:lnTo>
                    <a:pt x="112" y="79"/>
                  </a:lnTo>
                  <a:lnTo>
                    <a:pt x="110" y="77"/>
                  </a:lnTo>
                  <a:lnTo>
                    <a:pt x="109" y="77"/>
                  </a:lnTo>
                  <a:lnTo>
                    <a:pt x="109" y="77"/>
                  </a:lnTo>
                  <a:lnTo>
                    <a:pt x="107" y="77"/>
                  </a:lnTo>
                  <a:lnTo>
                    <a:pt x="105" y="77"/>
                  </a:lnTo>
                  <a:lnTo>
                    <a:pt x="104" y="77"/>
                  </a:lnTo>
                  <a:lnTo>
                    <a:pt x="99" y="74"/>
                  </a:lnTo>
                  <a:lnTo>
                    <a:pt x="99" y="74"/>
                  </a:lnTo>
                  <a:lnTo>
                    <a:pt x="96" y="74"/>
                  </a:lnTo>
                  <a:lnTo>
                    <a:pt x="91" y="76"/>
                  </a:lnTo>
                  <a:lnTo>
                    <a:pt x="87" y="77"/>
                  </a:lnTo>
                  <a:lnTo>
                    <a:pt x="83" y="79"/>
                  </a:lnTo>
                  <a:lnTo>
                    <a:pt x="80" y="81"/>
                  </a:lnTo>
                  <a:lnTo>
                    <a:pt x="79" y="82"/>
                  </a:lnTo>
                  <a:lnTo>
                    <a:pt x="77" y="82"/>
                  </a:lnTo>
                  <a:lnTo>
                    <a:pt x="71" y="82"/>
                  </a:lnTo>
                  <a:lnTo>
                    <a:pt x="66" y="82"/>
                  </a:lnTo>
                  <a:lnTo>
                    <a:pt x="61" y="81"/>
                  </a:lnTo>
                  <a:lnTo>
                    <a:pt x="58" y="81"/>
                  </a:lnTo>
                  <a:lnTo>
                    <a:pt x="53" y="81"/>
                  </a:lnTo>
                  <a:lnTo>
                    <a:pt x="49" y="79"/>
                  </a:lnTo>
                  <a:lnTo>
                    <a:pt x="44" y="79"/>
                  </a:lnTo>
                  <a:lnTo>
                    <a:pt x="39" y="81"/>
                  </a:lnTo>
                  <a:lnTo>
                    <a:pt x="38" y="79"/>
                  </a:lnTo>
                  <a:lnTo>
                    <a:pt x="38" y="79"/>
                  </a:lnTo>
                  <a:lnTo>
                    <a:pt x="38" y="77"/>
                  </a:lnTo>
                  <a:lnTo>
                    <a:pt x="39" y="77"/>
                  </a:lnTo>
                  <a:lnTo>
                    <a:pt x="41" y="77"/>
                  </a:lnTo>
                  <a:lnTo>
                    <a:pt x="41" y="76"/>
                  </a:lnTo>
                  <a:lnTo>
                    <a:pt x="41" y="76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6" y="73"/>
                  </a:lnTo>
                  <a:lnTo>
                    <a:pt x="34" y="71"/>
                  </a:lnTo>
                  <a:lnTo>
                    <a:pt x="34" y="71"/>
                  </a:lnTo>
                  <a:lnTo>
                    <a:pt x="33" y="71"/>
                  </a:lnTo>
                  <a:lnTo>
                    <a:pt x="33" y="69"/>
                  </a:lnTo>
                  <a:lnTo>
                    <a:pt x="33" y="68"/>
                  </a:lnTo>
                  <a:lnTo>
                    <a:pt x="34" y="68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5"/>
                  </a:lnTo>
                  <a:lnTo>
                    <a:pt x="33" y="65"/>
                  </a:lnTo>
                  <a:lnTo>
                    <a:pt x="31" y="65"/>
                  </a:lnTo>
                  <a:lnTo>
                    <a:pt x="28" y="66"/>
                  </a:lnTo>
                  <a:lnTo>
                    <a:pt x="27" y="68"/>
                  </a:lnTo>
                  <a:lnTo>
                    <a:pt x="27" y="66"/>
                  </a:lnTo>
                  <a:lnTo>
                    <a:pt x="25" y="65"/>
                  </a:lnTo>
                  <a:lnTo>
                    <a:pt x="22" y="65"/>
                  </a:lnTo>
                  <a:lnTo>
                    <a:pt x="20" y="65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19" y="62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7" y="58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7" y="55"/>
                  </a:lnTo>
                  <a:lnTo>
                    <a:pt x="17" y="55"/>
                  </a:lnTo>
                  <a:lnTo>
                    <a:pt x="14" y="55"/>
                  </a:lnTo>
                  <a:lnTo>
                    <a:pt x="14" y="54"/>
                  </a:lnTo>
                  <a:lnTo>
                    <a:pt x="12" y="54"/>
                  </a:lnTo>
                  <a:lnTo>
                    <a:pt x="12" y="54"/>
                  </a:lnTo>
                  <a:lnTo>
                    <a:pt x="11" y="52"/>
                  </a:lnTo>
                  <a:lnTo>
                    <a:pt x="9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8" y="49"/>
                  </a:lnTo>
                  <a:lnTo>
                    <a:pt x="8" y="49"/>
                  </a:lnTo>
                  <a:lnTo>
                    <a:pt x="8" y="47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5" y="44"/>
                  </a:lnTo>
                  <a:lnTo>
                    <a:pt x="5" y="43"/>
                  </a:lnTo>
                  <a:lnTo>
                    <a:pt x="3" y="43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0" y="40"/>
                  </a:lnTo>
                  <a:lnTo>
                    <a:pt x="1" y="40"/>
                  </a:lnTo>
                  <a:lnTo>
                    <a:pt x="5" y="38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9" y="36"/>
                  </a:lnTo>
                  <a:lnTo>
                    <a:pt x="12" y="36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6" y="30"/>
                  </a:lnTo>
                  <a:lnTo>
                    <a:pt x="17" y="30"/>
                  </a:lnTo>
                  <a:lnTo>
                    <a:pt x="17" y="30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0" y="24"/>
                  </a:lnTo>
                  <a:lnTo>
                    <a:pt x="20" y="22"/>
                  </a:lnTo>
                  <a:lnTo>
                    <a:pt x="22" y="22"/>
                  </a:lnTo>
                  <a:lnTo>
                    <a:pt x="23" y="21"/>
                  </a:lnTo>
                  <a:lnTo>
                    <a:pt x="23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3"/>
                  </a:lnTo>
                  <a:lnTo>
                    <a:pt x="28" y="13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0" y="10"/>
                  </a:lnTo>
                  <a:lnTo>
                    <a:pt x="31" y="10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8"/>
                  </a:lnTo>
                  <a:lnTo>
                    <a:pt x="38" y="6"/>
                  </a:lnTo>
                  <a:lnTo>
                    <a:pt x="39" y="6"/>
                  </a:lnTo>
                  <a:lnTo>
                    <a:pt x="39" y="5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2" y="3"/>
                  </a:lnTo>
                  <a:lnTo>
                    <a:pt x="44" y="3"/>
                  </a:lnTo>
                  <a:lnTo>
                    <a:pt x="46" y="5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8" y="6"/>
                  </a:lnTo>
                  <a:lnTo>
                    <a:pt x="60" y="6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4" y="6"/>
                  </a:lnTo>
                  <a:lnTo>
                    <a:pt x="68" y="10"/>
                  </a:lnTo>
                  <a:lnTo>
                    <a:pt x="68" y="10"/>
                  </a:lnTo>
                  <a:lnTo>
                    <a:pt x="69" y="10"/>
                  </a:lnTo>
                  <a:lnTo>
                    <a:pt x="71" y="10"/>
                  </a:lnTo>
                  <a:lnTo>
                    <a:pt x="72" y="8"/>
                  </a:lnTo>
                  <a:lnTo>
                    <a:pt x="75" y="6"/>
                  </a:lnTo>
                  <a:lnTo>
                    <a:pt x="79" y="6"/>
                  </a:lnTo>
                  <a:lnTo>
                    <a:pt x="82" y="5"/>
                  </a:lnTo>
                  <a:lnTo>
                    <a:pt x="87" y="5"/>
                  </a:lnTo>
                  <a:lnTo>
                    <a:pt x="87" y="3"/>
                  </a:lnTo>
                  <a:lnTo>
                    <a:pt x="88" y="3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1" y="0"/>
                  </a:lnTo>
                  <a:lnTo>
                    <a:pt x="93" y="0"/>
                  </a:lnTo>
                  <a:lnTo>
                    <a:pt x="9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8" name="Freeform 164">
              <a:extLst>
                <a:ext uri="{FF2B5EF4-FFF2-40B4-BE49-F238E27FC236}">
                  <a16:creationId xmlns:a16="http://schemas.microsoft.com/office/drawing/2014/main" id="{F428FCBD-0BF2-B7B5-ED48-BBF5A91241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0473" y="5008486"/>
              <a:ext cx="17544" cy="15594"/>
            </a:xfrm>
            <a:custGeom>
              <a:avLst/>
              <a:gdLst>
                <a:gd name="T0" fmla="*/ 3 w 9"/>
                <a:gd name="T1" fmla="*/ 0 h 8"/>
                <a:gd name="T2" fmla="*/ 5 w 9"/>
                <a:gd name="T3" fmla="*/ 0 h 8"/>
                <a:gd name="T4" fmla="*/ 6 w 9"/>
                <a:gd name="T5" fmla="*/ 0 h 8"/>
                <a:gd name="T6" fmla="*/ 8 w 9"/>
                <a:gd name="T7" fmla="*/ 2 h 8"/>
                <a:gd name="T8" fmla="*/ 9 w 9"/>
                <a:gd name="T9" fmla="*/ 3 h 8"/>
                <a:gd name="T10" fmla="*/ 9 w 9"/>
                <a:gd name="T11" fmla="*/ 7 h 8"/>
                <a:gd name="T12" fmla="*/ 8 w 9"/>
                <a:gd name="T13" fmla="*/ 7 h 8"/>
                <a:gd name="T14" fmla="*/ 6 w 9"/>
                <a:gd name="T15" fmla="*/ 8 h 8"/>
                <a:gd name="T16" fmla="*/ 5 w 9"/>
                <a:gd name="T17" fmla="*/ 8 h 8"/>
                <a:gd name="T18" fmla="*/ 2 w 9"/>
                <a:gd name="T19" fmla="*/ 7 h 8"/>
                <a:gd name="T20" fmla="*/ 2 w 9"/>
                <a:gd name="T21" fmla="*/ 5 h 8"/>
                <a:gd name="T22" fmla="*/ 0 w 9"/>
                <a:gd name="T23" fmla="*/ 3 h 8"/>
                <a:gd name="T24" fmla="*/ 0 w 9"/>
                <a:gd name="T25" fmla="*/ 2 h 8"/>
                <a:gd name="T26" fmla="*/ 2 w 9"/>
                <a:gd name="T27" fmla="*/ 0 h 8"/>
                <a:gd name="T28" fmla="*/ 3 w 9"/>
                <a:gd name="T2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8">
                  <a:moveTo>
                    <a:pt x="3" y="0"/>
                  </a:moveTo>
                  <a:lnTo>
                    <a:pt x="5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3"/>
                  </a:lnTo>
                  <a:lnTo>
                    <a:pt x="9" y="7"/>
                  </a:lnTo>
                  <a:lnTo>
                    <a:pt x="8" y="7"/>
                  </a:lnTo>
                  <a:lnTo>
                    <a:pt x="6" y="8"/>
                  </a:lnTo>
                  <a:lnTo>
                    <a:pt x="5" y="8"/>
                  </a:lnTo>
                  <a:lnTo>
                    <a:pt x="2" y="7"/>
                  </a:lnTo>
                  <a:lnTo>
                    <a:pt x="2" y="5"/>
                  </a:lnTo>
                  <a:lnTo>
                    <a:pt x="0" y="3"/>
                  </a:lnTo>
                  <a:lnTo>
                    <a:pt x="0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69" name="Freeform 165">
              <a:extLst>
                <a:ext uri="{FF2B5EF4-FFF2-40B4-BE49-F238E27FC236}">
                  <a16:creationId xmlns:a16="http://schemas.microsoft.com/office/drawing/2014/main" id="{CD0C5453-41B4-2546-E1E2-08DB6DAD04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3773" y="3667422"/>
              <a:ext cx="25340" cy="48731"/>
            </a:xfrm>
            <a:custGeom>
              <a:avLst/>
              <a:gdLst>
                <a:gd name="T0" fmla="*/ 8 w 13"/>
                <a:gd name="T1" fmla="*/ 0 h 25"/>
                <a:gd name="T2" fmla="*/ 10 w 13"/>
                <a:gd name="T3" fmla="*/ 3 h 25"/>
                <a:gd name="T4" fmla="*/ 11 w 13"/>
                <a:gd name="T5" fmla="*/ 5 h 25"/>
                <a:gd name="T6" fmla="*/ 13 w 13"/>
                <a:gd name="T7" fmla="*/ 6 h 25"/>
                <a:gd name="T8" fmla="*/ 11 w 13"/>
                <a:gd name="T9" fmla="*/ 8 h 25"/>
                <a:gd name="T10" fmla="*/ 11 w 13"/>
                <a:gd name="T11" fmla="*/ 9 h 25"/>
                <a:gd name="T12" fmla="*/ 11 w 13"/>
                <a:gd name="T13" fmla="*/ 11 h 25"/>
                <a:gd name="T14" fmla="*/ 11 w 13"/>
                <a:gd name="T15" fmla="*/ 12 h 25"/>
                <a:gd name="T16" fmla="*/ 11 w 13"/>
                <a:gd name="T17" fmla="*/ 14 h 25"/>
                <a:gd name="T18" fmla="*/ 13 w 13"/>
                <a:gd name="T19" fmla="*/ 16 h 25"/>
                <a:gd name="T20" fmla="*/ 13 w 13"/>
                <a:gd name="T21" fmla="*/ 17 h 25"/>
                <a:gd name="T22" fmla="*/ 13 w 13"/>
                <a:gd name="T23" fmla="*/ 19 h 25"/>
                <a:gd name="T24" fmla="*/ 11 w 13"/>
                <a:gd name="T25" fmla="*/ 20 h 25"/>
                <a:gd name="T26" fmla="*/ 10 w 13"/>
                <a:gd name="T27" fmla="*/ 23 h 25"/>
                <a:gd name="T28" fmla="*/ 10 w 13"/>
                <a:gd name="T29" fmla="*/ 23 h 25"/>
                <a:gd name="T30" fmla="*/ 8 w 13"/>
                <a:gd name="T31" fmla="*/ 23 h 25"/>
                <a:gd name="T32" fmla="*/ 7 w 13"/>
                <a:gd name="T33" fmla="*/ 25 h 25"/>
                <a:gd name="T34" fmla="*/ 5 w 13"/>
                <a:gd name="T35" fmla="*/ 25 h 25"/>
                <a:gd name="T36" fmla="*/ 5 w 13"/>
                <a:gd name="T37" fmla="*/ 25 h 25"/>
                <a:gd name="T38" fmla="*/ 3 w 13"/>
                <a:gd name="T39" fmla="*/ 25 h 25"/>
                <a:gd name="T40" fmla="*/ 3 w 13"/>
                <a:gd name="T41" fmla="*/ 23 h 25"/>
                <a:gd name="T42" fmla="*/ 2 w 13"/>
                <a:gd name="T43" fmla="*/ 23 h 25"/>
                <a:gd name="T44" fmla="*/ 2 w 13"/>
                <a:gd name="T45" fmla="*/ 22 h 25"/>
                <a:gd name="T46" fmla="*/ 2 w 13"/>
                <a:gd name="T47" fmla="*/ 20 h 25"/>
                <a:gd name="T48" fmla="*/ 2 w 13"/>
                <a:gd name="T49" fmla="*/ 20 h 25"/>
                <a:gd name="T50" fmla="*/ 0 w 13"/>
                <a:gd name="T51" fmla="*/ 16 h 25"/>
                <a:gd name="T52" fmla="*/ 0 w 13"/>
                <a:gd name="T53" fmla="*/ 12 h 25"/>
                <a:gd name="T54" fmla="*/ 0 w 13"/>
                <a:gd name="T55" fmla="*/ 11 h 25"/>
                <a:gd name="T56" fmla="*/ 2 w 13"/>
                <a:gd name="T57" fmla="*/ 11 h 25"/>
                <a:gd name="T58" fmla="*/ 2 w 13"/>
                <a:gd name="T59" fmla="*/ 9 h 25"/>
                <a:gd name="T60" fmla="*/ 2 w 13"/>
                <a:gd name="T61" fmla="*/ 6 h 25"/>
                <a:gd name="T62" fmla="*/ 3 w 13"/>
                <a:gd name="T63" fmla="*/ 3 h 25"/>
                <a:gd name="T64" fmla="*/ 5 w 13"/>
                <a:gd name="T65" fmla="*/ 1 h 25"/>
                <a:gd name="T66" fmla="*/ 8 w 13"/>
                <a:gd name="T6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" h="25">
                  <a:moveTo>
                    <a:pt x="8" y="0"/>
                  </a:moveTo>
                  <a:lnTo>
                    <a:pt x="10" y="3"/>
                  </a:lnTo>
                  <a:lnTo>
                    <a:pt x="11" y="5"/>
                  </a:lnTo>
                  <a:lnTo>
                    <a:pt x="13" y="6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13" y="16"/>
                  </a:lnTo>
                  <a:lnTo>
                    <a:pt x="13" y="17"/>
                  </a:lnTo>
                  <a:lnTo>
                    <a:pt x="13" y="19"/>
                  </a:lnTo>
                  <a:lnTo>
                    <a:pt x="11" y="20"/>
                  </a:lnTo>
                  <a:lnTo>
                    <a:pt x="10" y="23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7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3"/>
                  </a:lnTo>
                  <a:lnTo>
                    <a:pt x="2" y="23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9"/>
                  </a:lnTo>
                  <a:lnTo>
                    <a:pt x="2" y="6"/>
                  </a:lnTo>
                  <a:lnTo>
                    <a:pt x="3" y="3"/>
                  </a:lnTo>
                  <a:lnTo>
                    <a:pt x="5" y="1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0" name="Freeform 166">
              <a:extLst>
                <a:ext uri="{FF2B5EF4-FFF2-40B4-BE49-F238E27FC236}">
                  <a16:creationId xmlns:a16="http://schemas.microsoft.com/office/drawing/2014/main" id="{042C70F2-B2AC-F598-E99E-401090C4F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050" y="4963654"/>
              <a:ext cx="239755" cy="245602"/>
            </a:xfrm>
            <a:custGeom>
              <a:avLst/>
              <a:gdLst>
                <a:gd name="T0" fmla="*/ 67 w 123"/>
                <a:gd name="T1" fmla="*/ 8 h 126"/>
                <a:gd name="T2" fmla="*/ 67 w 123"/>
                <a:gd name="T3" fmla="*/ 15 h 126"/>
                <a:gd name="T4" fmla="*/ 68 w 123"/>
                <a:gd name="T5" fmla="*/ 19 h 126"/>
                <a:gd name="T6" fmla="*/ 70 w 123"/>
                <a:gd name="T7" fmla="*/ 22 h 126"/>
                <a:gd name="T8" fmla="*/ 70 w 123"/>
                <a:gd name="T9" fmla="*/ 23 h 126"/>
                <a:gd name="T10" fmla="*/ 70 w 123"/>
                <a:gd name="T11" fmla="*/ 30 h 126"/>
                <a:gd name="T12" fmla="*/ 70 w 123"/>
                <a:gd name="T13" fmla="*/ 34 h 126"/>
                <a:gd name="T14" fmla="*/ 70 w 123"/>
                <a:gd name="T15" fmla="*/ 37 h 126"/>
                <a:gd name="T16" fmla="*/ 68 w 123"/>
                <a:gd name="T17" fmla="*/ 42 h 126"/>
                <a:gd name="T18" fmla="*/ 73 w 123"/>
                <a:gd name="T19" fmla="*/ 42 h 126"/>
                <a:gd name="T20" fmla="*/ 79 w 123"/>
                <a:gd name="T21" fmla="*/ 44 h 126"/>
                <a:gd name="T22" fmla="*/ 86 w 123"/>
                <a:gd name="T23" fmla="*/ 44 h 126"/>
                <a:gd name="T24" fmla="*/ 90 w 123"/>
                <a:gd name="T25" fmla="*/ 42 h 126"/>
                <a:gd name="T26" fmla="*/ 93 w 123"/>
                <a:gd name="T27" fmla="*/ 44 h 126"/>
                <a:gd name="T28" fmla="*/ 100 w 123"/>
                <a:gd name="T29" fmla="*/ 45 h 126"/>
                <a:gd name="T30" fmla="*/ 103 w 123"/>
                <a:gd name="T31" fmla="*/ 50 h 126"/>
                <a:gd name="T32" fmla="*/ 103 w 123"/>
                <a:gd name="T33" fmla="*/ 55 h 126"/>
                <a:gd name="T34" fmla="*/ 103 w 123"/>
                <a:gd name="T35" fmla="*/ 60 h 126"/>
                <a:gd name="T36" fmla="*/ 104 w 123"/>
                <a:gd name="T37" fmla="*/ 64 h 126"/>
                <a:gd name="T38" fmla="*/ 106 w 123"/>
                <a:gd name="T39" fmla="*/ 69 h 126"/>
                <a:gd name="T40" fmla="*/ 112 w 123"/>
                <a:gd name="T41" fmla="*/ 71 h 126"/>
                <a:gd name="T42" fmla="*/ 117 w 123"/>
                <a:gd name="T43" fmla="*/ 67 h 126"/>
                <a:gd name="T44" fmla="*/ 122 w 123"/>
                <a:gd name="T45" fmla="*/ 72 h 126"/>
                <a:gd name="T46" fmla="*/ 120 w 123"/>
                <a:gd name="T47" fmla="*/ 83 h 126"/>
                <a:gd name="T48" fmla="*/ 117 w 123"/>
                <a:gd name="T49" fmla="*/ 94 h 126"/>
                <a:gd name="T50" fmla="*/ 114 w 123"/>
                <a:gd name="T51" fmla="*/ 112 h 126"/>
                <a:gd name="T52" fmla="*/ 109 w 123"/>
                <a:gd name="T53" fmla="*/ 115 h 126"/>
                <a:gd name="T54" fmla="*/ 104 w 123"/>
                <a:gd name="T55" fmla="*/ 118 h 126"/>
                <a:gd name="T56" fmla="*/ 103 w 123"/>
                <a:gd name="T57" fmla="*/ 123 h 126"/>
                <a:gd name="T58" fmla="*/ 97 w 123"/>
                <a:gd name="T59" fmla="*/ 121 h 126"/>
                <a:gd name="T60" fmla="*/ 90 w 123"/>
                <a:gd name="T61" fmla="*/ 126 h 126"/>
                <a:gd name="T62" fmla="*/ 84 w 123"/>
                <a:gd name="T63" fmla="*/ 123 h 126"/>
                <a:gd name="T64" fmla="*/ 67 w 123"/>
                <a:gd name="T65" fmla="*/ 121 h 126"/>
                <a:gd name="T66" fmla="*/ 60 w 123"/>
                <a:gd name="T67" fmla="*/ 116 h 126"/>
                <a:gd name="T68" fmla="*/ 63 w 123"/>
                <a:gd name="T69" fmla="*/ 113 h 126"/>
                <a:gd name="T70" fmla="*/ 65 w 123"/>
                <a:gd name="T71" fmla="*/ 112 h 126"/>
                <a:gd name="T72" fmla="*/ 65 w 123"/>
                <a:gd name="T73" fmla="*/ 105 h 126"/>
                <a:gd name="T74" fmla="*/ 67 w 123"/>
                <a:gd name="T75" fmla="*/ 104 h 126"/>
                <a:gd name="T76" fmla="*/ 71 w 123"/>
                <a:gd name="T77" fmla="*/ 97 h 126"/>
                <a:gd name="T78" fmla="*/ 74 w 123"/>
                <a:gd name="T79" fmla="*/ 94 h 126"/>
                <a:gd name="T80" fmla="*/ 68 w 123"/>
                <a:gd name="T81" fmla="*/ 86 h 126"/>
                <a:gd name="T82" fmla="*/ 62 w 123"/>
                <a:gd name="T83" fmla="*/ 85 h 126"/>
                <a:gd name="T84" fmla="*/ 48 w 123"/>
                <a:gd name="T85" fmla="*/ 77 h 126"/>
                <a:gd name="T86" fmla="*/ 32 w 123"/>
                <a:gd name="T87" fmla="*/ 71 h 126"/>
                <a:gd name="T88" fmla="*/ 19 w 123"/>
                <a:gd name="T89" fmla="*/ 63 h 126"/>
                <a:gd name="T90" fmla="*/ 13 w 123"/>
                <a:gd name="T91" fmla="*/ 58 h 126"/>
                <a:gd name="T92" fmla="*/ 2 w 123"/>
                <a:gd name="T93" fmla="*/ 45 h 126"/>
                <a:gd name="T94" fmla="*/ 2 w 123"/>
                <a:gd name="T95" fmla="*/ 41 h 126"/>
                <a:gd name="T96" fmla="*/ 8 w 123"/>
                <a:gd name="T97" fmla="*/ 15 h 126"/>
                <a:gd name="T98" fmla="*/ 18 w 123"/>
                <a:gd name="T99" fmla="*/ 4 h 126"/>
                <a:gd name="T100" fmla="*/ 46 w 123"/>
                <a:gd name="T101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3" h="126">
                  <a:moveTo>
                    <a:pt x="52" y="0"/>
                  </a:moveTo>
                  <a:lnTo>
                    <a:pt x="57" y="3"/>
                  </a:lnTo>
                  <a:lnTo>
                    <a:pt x="62" y="4"/>
                  </a:lnTo>
                  <a:lnTo>
                    <a:pt x="65" y="8"/>
                  </a:lnTo>
                  <a:lnTo>
                    <a:pt x="67" y="8"/>
                  </a:lnTo>
                  <a:lnTo>
                    <a:pt x="67" y="11"/>
                  </a:lnTo>
                  <a:lnTo>
                    <a:pt x="67" y="12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15"/>
                  </a:lnTo>
                  <a:lnTo>
                    <a:pt x="68" y="15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9"/>
                  </a:lnTo>
                  <a:lnTo>
                    <a:pt x="68" y="19"/>
                  </a:lnTo>
                  <a:lnTo>
                    <a:pt x="68" y="20"/>
                  </a:lnTo>
                  <a:lnTo>
                    <a:pt x="68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0" y="23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0" y="30"/>
                  </a:lnTo>
                  <a:lnTo>
                    <a:pt x="70" y="31"/>
                  </a:lnTo>
                  <a:lnTo>
                    <a:pt x="70" y="31"/>
                  </a:lnTo>
                  <a:lnTo>
                    <a:pt x="70" y="33"/>
                  </a:lnTo>
                  <a:lnTo>
                    <a:pt x="70" y="33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0" y="36"/>
                  </a:lnTo>
                  <a:lnTo>
                    <a:pt x="70" y="36"/>
                  </a:lnTo>
                  <a:lnTo>
                    <a:pt x="70" y="37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2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74" y="42"/>
                  </a:lnTo>
                  <a:lnTo>
                    <a:pt x="76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9" y="44"/>
                  </a:lnTo>
                  <a:lnTo>
                    <a:pt x="81" y="44"/>
                  </a:lnTo>
                  <a:lnTo>
                    <a:pt x="82" y="44"/>
                  </a:lnTo>
                  <a:lnTo>
                    <a:pt x="84" y="44"/>
                  </a:lnTo>
                  <a:lnTo>
                    <a:pt x="86" y="44"/>
                  </a:lnTo>
                  <a:lnTo>
                    <a:pt x="86" y="44"/>
                  </a:lnTo>
                  <a:lnTo>
                    <a:pt x="87" y="44"/>
                  </a:lnTo>
                  <a:lnTo>
                    <a:pt x="89" y="44"/>
                  </a:lnTo>
                  <a:lnTo>
                    <a:pt x="89" y="42"/>
                  </a:lnTo>
                  <a:lnTo>
                    <a:pt x="89" y="42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2" y="42"/>
                  </a:lnTo>
                  <a:lnTo>
                    <a:pt x="92" y="42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5" y="44"/>
                  </a:lnTo>
                  <a:lnTo>
                    <a:pt x="97" y="44"/>
                  </a:lnTo>
                  <a:lnTo>
                    <a:pt x="97" y="44"/>
                  </a:lnTo>
                  <a:lnTo>
                    <a:pt x="98" y="45"/>
                  </a:lnTo>
                  <a:lnTo>
                    <a:pt x="100" y="45"/>
                  </a:lnTo>
                  <a:lnTo>
                    <a:pt x="100" y="45"/>
                  </a:lnTo>
                  <a:lnTo>
                    <a:pt x="101" y="47"/>
                  </a:lnTo>
                  <a:lnTo>
                    <a:pt x="101" y="49"/>
                  </a:lnTo>
                  <a:lnTo>
                    <a:pt x="101" y="49"/>
                  </a:lnTo>
                  <a:lnTo>
                    <a:pt x="103" y="50"/>
                  </a:lnTo>
                  <a:lnTo>
                    <a:pt x="103" y="50"/>
                  </a:lnTo>
                  <a:lnTo>
                    <a:pt x="103" y="52"/>
                  </a:lnTo>
                  <a:lnTo>
                    <a:pt x="103" y="52"/>
                  </a:lnTo>
                  <a:lnTo>
                    <a:pt x="103" y="53"/>
                  </a:lnTo>
                  <a:lnTo>
                    <a:pt x="103" y="55"/>
                  </a:lnTo>
                  <a:lnTo>
                    <a:pt x="103" y="56"/>
                  </a:lnTo>
                  <a:lnTo>
                    <a:pt x="103" y="56"/>
                  </a:lnTo>
                  <a:lnTo>
                    <a:pt x="103" y="58"/>
                  </a:lnTo>
                  <a:lnTo>
                    <a:pt x="104" y="60"/>
                  </a:lnTo>
                  <a:lnTo>
                    <a:pt x="103" y="60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4" y="63"/>
                  </a:lnTo>
                  <a:lnTo>
                    <a:pt x="104" y="63"/>
                  </a:lnTo>
                  <a:lnTo>
                    <a:pt x="104" y="64"/>
                  </a:lnTo>
                  <a:lnTo>
                    <a:pt x="104" y="64"/>
                  </a:lnTo>
                  <a:lnTo>
                    <a:pt x="104" y="66"/>
                  </a:lnTo>
                  <a:lnTo>
                    <a:pt x="106" y="67"/>
                  </a:lnTo>
                  <a:lnTo>
                    <a:pt x="106" y="69"/>
                  </a:lnTo>
                  <a:lnTo>
                    <a:pt x="106" y="69"/>
                  </a:lnTo>
                  <a:lnTo>
                    <a:pt x="106" y="71"/>
                  </a:lnTo>
                  <a:lnTo>
                    <a:pt x="108" y="71"/>
                  </a:lnTo>
                  <a:lnTo>
                    <a:pt x="109" y="71"/>
                  </a:lnTo>
                  <a:lnTo>
                    <a:pt x="111" y="71"/>
                  </a:lnTo>
                  <a:lnTo>
                    <a:pt x="112" y="71"/>
                  </a:lnTo>
                  <a:lnTo>
                    <a:pt x="112" y="69"/>
                  </a:lnTo>
                  <a:lnTo>
                    <a:pt x="114" y="69"/>
                  </a:lnTo>
                  <a:lnTo>
                    <a:pt x="115" y="69"/>
                  </a:lnTo>
                  <a:lnTo>
                    <a:pt x="117" y="67"/>
                  </a:lnTo>
                  <a:lnTo>
                    <a:pt x="117" y="67"/>
                  </a:lnTo>
                  <a:lnTo>
                    <a:pt x="119" y="69"/>
                  </a:lnTo>
                  <a:lnTo>
                    <a:pt x="120" y="69"/>
                  </a:lnTo>
                  <a:lnTo>
                    <a:pt x="120" y="71"/>
                  </a:lnTo>
                  <a:lnTo>
                    <a:pt x="123" y="71"/>
                  </a:lnTo>
                  <a:lnTo>
                    <a:pt x="122" y="72"/>
                  </a:lnTo>
                  <a:lnTo>
                    <a:pt x="122" y="72"/>
                  </a:lnTo>
                  <a:lnTo>
                    <a:pt x="122" y="74"/>
                  </a:lnTo>
                  <a:lnTo>
                    <a:pt x="122" y="75"/>
                  </a:lnTo>
                  <a:lnTo>
                    <a:pt x="122" y="78"/>
                  </a:lnTo>
                  <a:lnTo>
                    <a:pt x="120" y="83"/>
                  </a:lnTo>
                  <a:lnTo>
                    <a:pt x="120" y="86"/>
                  </a:lnTo>
                  <a:lnTo>
                    <a:pt x="120" y="88"/>
                  </a:lnTo>
                  <a:lnTo>
                    <a:pt x="119" y="89"/>
                  </a:lnTo>
                  <a:lnTo>
                    <a:pt x="117" y="93"/>
                  </a:lnTo>
                  <a:lnTo>
                    <a:pt x="117" y="94"/>
                  </a:lnTo>
                  <a:lnTo>
                    <a:pt x="117" y="101"/>
                  </a:lnTo>
                  <a:lnTo>
                    <a:pt x="117" y="105"/>
                  </a:lnTo>
                  <a:lnTo>
                    <a:pt x="115" y="110"/>
                  </a:lnTo>
                  <a:lnTo>
                    <a:pt x="114" y="112"/>
                  </a:lnTo>
                  <a:lnTo>
                    <a:pt x="114" y="112"/>
                  </a:lnTo>
                  <a:lnTo>
                    <a:pt x="112" y="112"/>
                  </a:lnTo>
                  <a:lnTo>
                    <a:pt x="112" y="113"/>
                  </a:lnTo>
                  <a:lnTo>
                    <a:pt x="111" y="113"/>
                  </a:lnTo>
                  <a:lnTo>
                    <a:pt x="111" y="115"/>
                  </a:lnTo>
                  <a:lnTo>
                    <a:pt x="109" y="115"/>
                  </a:lnTo>
                  <a:lnTo>
                    <a:pt x="109" y="115"/>
                  </a:lnTo>
                  <a:lnTo>
                    <a:pt x="109" y="116"/>
                  </a:lnTo>
                  <a:lnTo>
                    <a:pt x="106" y="116"/>
                  </a:lnTo>
                  <a:lnTo>
                    <a:pt x="106" y="116"/>
                  </a:lnTo>
                  <a:lnTo>
                    <a:pt x="104" y="118"/>
                  </a:lnTo>
                  <a:lnTo>
                    <a:pt x="104" y="118"/>
                  </a:lnTo>
                  <a:lnTo>
                    <a:pt x="103" y="119"/>
                  </a:lnTo>
                  <a:lnTo>
                    <a:pt x="103" y="119"/>
                  </a:lnTo>
                  <a:lnTo>
                    <a:pt x="103" y="121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3"/>
                  </a:lnTo>
                  <a:lnTo>
                    <a:pt x="100" y="123"/>
                  </a:lnTo>
                  <a:lnTo>
                    <a:pt x="98" y="121"/>
                  </a:lnTo>
                  <a:lnTo>
                    <a:pt x="97" y="121"/>
                  </a:lnTo>
                  <a:lnTo>
                    <a:pt x="95" y="121"/>
                  </a:lnTo>
                  <a:lnTo>
                    <a:pt x="93" y="123"/>
                  </a:lnTo>
                  <a:lnTo>
                    <a:pt x="93" y="123"/>
                  </a:lnTo>
                  <a:lnTo>
                    <a:pt x="92" y="124"/>
                  </a:lnTo>
                  <a:lnTo>
                    <a:pt x="90" y="126"/>
                  </a:lnTo>
                  <a:lnTo>
                    <a:pt x="90" y="124"/>
                  </a:lnTo>
                  <a:lnTo>
                    <a:pt x="89" y="124"/>
                  </a:lnTo>
                  <a:lnTo>
                    <a:pt x="87" y="124"/>
                  </a:lnTo>
                  <a:lnTo>
                    <a:pt x="86" y="124"/>
                  </a:lnTo>
                  <a:lnTo>
                    <a:pt x="84" y="123"/>
                  </a:lnTo>
                  <a:lnTo>
                    <a:pt x="82" y="123"/>
                  </a:lnTo>
                  <a:lnTo>
                    <a:pt x="81" y="124"/>
                  </a:lnTo>
                  <a:lnTo>
                    <a:pt x="78" y="123"/>
                  </a:lnTo>
                  <a:lnTo>
                    <a:pt x="71" y="121"/>
                  </a:lnTo>
                  <a:lnTo>
                    <a:pt x="67" y="121"/>
                  </a:lnTo>
                  <a:lnTo>
                    <a:pt x="60" y="121"/>
                  </a:lnTo>
                  <a:lnTo>
                    <a:pt x="59" y="119"/>
                  </a:lnTo>
                  <a:lnTo>
                    <a:pt x="59" y="118"/>
                  </a:lnTo>
                  <a:lnTo>
                    <a:pt x="60" y="118"/>
                  </a:lnTo>
                  <a:lnTo>
                    <a:pt x="60" y="116"/>
                  </a:lnTo>
                  <a:lnTo>
                    <a:pt x="62" y="116"/>
                  </a:lnTo>
                  <a:lnTo>
                    <a:pt x="62" y="115"/>
                  </a:lnTo>
                  <a:lnTo>
                    <a:pt x="63" y="115"/>
                  </a:lnTo>
                  <a:lnTo>
                    <a:pt x="63" y="115"/>
                  </a:lnTo>
                  <a:lnTo>
                    <a:pt x="63" y="113"/>
                  </a:lnTo>
                  <a:lnTo>
                    <a:pt x="63" y="113"/>
                  </a:lnTo>
                  <a:lnTo>
                    <a:pt x="65" y="113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2"/>
                  </a:lnTo>
                  <a:lnTo>
                    <a:pt x="65" y="110"/>
                  </a:lnTo>
                  <a:lnTo>
                    <a:pt x="65" y="108"/>
                  </a:lnTo>
                  <a:lnTo>
                    <a:pt x="65" y="107"/>
                  </a:lnTo>
                  <a:lnTo>
                    <a:pt x="65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5"/>
                  </a:lnTo>
                  <a:lnTo>
                    <a:pt x="67" y="104"/>
                  </a:lnTo>
                  <a:lnTo>
                    <a:pt x="67" y="104"/>
                  </a:lnTo>
                  <a:lnTo>
                    <a:pt x="70" y="102"/>
                  </a:lnTo>
                  <a:lnTo>
                    <a:pt x="70" y="101"/>
                  </a:lnTo>
                  <a:lnTo>
                    <a:pt x="70" y="101"/>
                  </a:lnTo>
                  <a:lnTo>
                    <a:pt x="70" y="99"/>
                  </a:lnTo>
                  <a:lnTo>
                    <a:pt x="71" y="97"/>
                  </a:lnTo>
                  <a:lnTo>
                    <a:pt x="71" y="97"/>
                  </a:lnTo>
                  <a:lnTo>
                    <a:pt x="71" y="96"/>
                  </a:lnTo>
                  <a:lnTo>
                    <a:pt x="73" y="96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1"/>
                  </a:lnTo>
                  <a:lnTo>
                    <a:pt x="71" y="88"/>
                  </a:lnTo>
                  <a:lnTo>
                    <a:pt x="68" y="86"/>
                  </a:lnTo>
                  <a:lnTo>
                    <a:pt x="67" y="85"/>
                  </a:lnTo>
                  <a:lnTo>
                    <a:pt x="65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2" y="85"/>
                  </a:lnTo>
                  <a:lnTo>
                    <a:pt x="60" y="83"/>
                  </a:lnTo>
                  <a:lnTo>
                    <a:pt x="57" y="83"/>
                  </a:lnTo>
                  <a:lnTo>
                    <a:pt x="51" y="78"/>
                  </a:lnTo>
                  <a:lnTo>
                    <a:pt x="48" y="77"/>
                  </a:lnTo>
                  <a:lnTo>
                    <a:pt x="48" y="77"/>
                  </a:lnTo>
                  <a:lnTo>
                    <a:pt x="45" y="75"/>
                  </a:lnTo>
                  <a:lnTo>
                    <a:pt x="41" y="72"/>
                  </a:lnTo>
                  <a:lnTo>
                    <a:pt x="38" y="71"/>
                  </a:lnTo>
                  <a:lnTo>
                    <a:pt x="35" y="71"/>
                  </a:lnTo>
                  <a:lnTo>
                    <a:pt x="32" y="71"/>
                  </a:lnTo>
                  <a:lnTo>
                    <a:pt x="27" y="69"/>
                  </a:lnTo>
                  <a:lnTo>
                    <a:pt x="24" y="67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19" y="63"/>
                  </a:lnTo>
                  <a:lnTo>
                    <a:pt x="18" y="61"/>
                  </a:lnTo>
                  <a:lnTo>
                    <a:pt x="18" y="61"/>
                  </a:lnTo>
                  <a:lnTo>
                    <a:pt x="16" y="60"/>
                  </a:lnTo>
                  <a:lnTo>
                    <a:pt x="15" y="60"/>
                  </a:lnTo>
                  <a:lnTo>
                    <a:pt x="13" y="58"/>
                  </a:lnTo>
                  <a:lnTo>
                    <a:pt x="11" y="56"/>
                  </a:lnTo>
                  <a:lnTo>
                    <a:pt x="10" y="53"/>
                  </a:lnTo>
                  <a:lnTo>
                    <a:pt x="7" y="50"/>
                  </a:lnTo>
                  <a:lnTo>
                    <a:pt x="5" y="47"/>
                  </a:lnTo>
                  <a:lnTo>
                    <a:pt x="2" y="45"/>
                  </a:lnTo>
                  <a:lnTo>
                    <a:pt x="2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4" y="36"/>
                  </a:lnTo>
                  <a:lnTo>
                    <a:pt x="5" y="31"/>
                  </a:lnTo>
                  <a:lnTo>
                    <a:pt x="7" y="26"/>
                  </a:lnTo>
                  <a:lnTo>
                    <a:pt x="7" y="19"/>
                  </a:lnTo>
                  <a:lnTo>
                    <a:pt x="8" y="15"/>
                  </a:lnTo>
                  <a:lnTo>
                    <a:pt x="10" y="14"/>
                  </a:lnTo>
                  <a:lnTo>
                    <a:pt x="11" y="11"/>
                  </a:lnTo>
                  <a:lnTo>
                    <a:pt x="13" y="8"/>
                  </a:lnTo>
                  <a:lnTo>
                    <a:pt x="15" y="4"/>
                  </a:lnTo>
                  <a:lnTo>
                    <a:pt x="18" y="4"/>
                  </a:lnTo>
                  <a:lnTo>
                    <a:pt x="24" y="3"/>
                  </a:lnTo>
                  <a:lnTo>
                    <a:pt x="27" y="3"/>
                  </a:lnTo>
                  <a:lnTo>
                    <a:pt x="33" y="1"/>
                  </a:lnTo>
                  <a:lnTo>
                    <a:pt x="40" y="0"/>
                  </a:lnTo>
                  <a:lnTo>
                    <a:pt x="46" y="0"/>
                  </a:lnTo>
                  <a:lnTo>
                    <a:pt x="5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1" name="Freeform 167">
              <a:extLst>
                <a:ext uri="{FF2B5EF4-FFF2-40B4-BE49-F238E27FC236}">
                  <a16:creationId xmlns:a16="http://schemas.microsoft.com/office/drawing/2014/main" id="{0F0EA479-A2F1-AC80-92E1-F3337B8694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58768" y="4201509"/>
              <a:ext cx="99411" cy="132547"/>
            </a:xfrm>
            <a:custGeom>
              <a:avLst/>
              <a:gdLst>
                <a:gd name="T0" fmla="*/ 0 w 51"/>
                <a:gd name="T1" fmla="*/ 66 h 68"/>
                <a:gd name="T2" fmla="*/ 0 w 51"/>
                <a:gd name="T3" fmla="*/ 66 h 68"/>
                <a:gd name="T4" fmla="*/ 0 w 51"/>
                <a:gd name="T5" fmla="*/ 66 h 68"/>
                <a:gd name="T6" fmla="*/ 0 w 51"/>
                <a:gd name="T7" fmla="*/ 66 h 68"/>
                <a:gd name="T8" fmla="*/ 0 w 51"/>
                <a:gd name="T9" fmla="*/ 68 h 68"/>
                <a:gd name="T10" fmla="*/ 0 w 51"/>
                <a:gd name="T11" fmla="*/ 68 h 68"/>
                <a:gd name="T12" fmla="*/ 0 w 51"/>
                <a:gd name="T13" fmla="*/ 66 h 68"/>
                <a:gd name="T14" fmla="*/ 0 w 51"/>
                <a:gd name="T15" fmla="*/ 66 h 68"/>
                <a:gd name="T16" fmla="*/ 0 w 51"/>
                <a:gd name="T17" fmla="*/ 66 h 68"/>
                <a:gd name="T18" fmla="*/ 51 w 51"/>
                <a:gd name="T19" fmla="*/ 0 h 68"/>
                <a:gd name="T20" fmla="*/ 51 w 51"/>
                <a:gd name="T21" fmla="*/ 0 h 68"/>
                <a:gd name="T22" fmla="*/ 51 w 51"/>
                <a:gd name="T23" fmla="*/ 3 h 68"/>
                <a:gd name="T24" fmla="*/ 51 w 51"/>
                <a:gd name="T25" fmla="*/ 3 h 68"/>
                <a:gd name="T26" fmla="*/ 51 w 51"/>
                <a:gd name="T27" fmla="*/ 5 h 68"/>
                <a:gd name="T28" fmla="*/ 49 w 51"/>
                <a:gd name="T29" fmla="*/ 5 h 68"/>
                <a:gd name="T30" fmla="*/ 49 w 51"/>
                <a:gd name="T31" fmla="*/ 3 h 68"/>
                <a:gd name="T32" fmla="*/ 49 w 51"/>
                <a:gd name="T33" fmla="*/ 2 h 68"/>
                <a:gd name="T34" fmla="*/ 49 w 51"/>
                <a:gd name="T35" fmla="*/ 2 h 68"/>
                <a:gd name="T36" fmla="*/ 51 w 51"/>
                <a:gd name="T37" fmla="*/ 2 h 68"/>
                <a:gd name="T38" fmla="*/ 51 w 51"/>
                <a:gd name="T39" fmla="*/ 2 h 68"/>
                <a:gd name="T40" fmla="*/ 51 w 51"/>
                <a:gd name="T41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" h="68">
                  <a:moveTo>
                    <a:pt x="0" y="66"/>
                  </a:move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0" y="66"/>
                  </a:lnTo>
                  <a:lnTo>
                    <a:pt x="0" y="66"/>
                  </a:lnTo>
                  <a:close/>
                  <a:moveTo>
                    <a:pt x="51" y="0"/>
                  </a:moveTo>
                  <a:lnTo>
                    <a:pt x="51" y="0"/>
                  </a:lnTo>
                  <a:lnTo>
                    <a:pt x="51" y="3"/>
                  </a:lnTo>
                  <a:lnTo>
                    <a:pt x="51" y="3"/>
                  </a:lnTo>
                  <a:lnTo>
                    <a:pt x="51" y="5"/>
                  </a:lnTo>
                  <a:lnTo>
                    <a:pt x="49" y="5"/>
                  </a:lnTo>
                  <a:lnTo>
                    <a:pt x="49" y="3"/>
                  </a:lnTo>
                  <a:lnTo>
                    <a:pt x="49" y="2"/>
                  </a:lnTo>
                  <a:lnTo>
                    <a:pt x="49" y="2"/>
                  </a:lnTo>
                  <a:lnTo>
                    <a:pt x="51" y="2"/>
                  </a:lnTo>
                  <a:lnTo>
                    <a:pt x="51" y="2"/>
                  </a:lnTo>
                  <a:lnTo>
                    <a:pt x="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2" name="Freeform 168">
              <a:extLst>
                <a:ext uri="{FF2B5EF4-FFF2-40B4-BE49-F238E27FC236}">
                  <a16:creationId xmlns:a16="http://schemas.microsoft.com/office/drawing/2014/main" id="{D58C48F8-CC62-8B9A-AF09-1A1CD3A0C9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3946" y="3160624"/>
              <a:ext cx="705618" cy="309927"/>
            </a:xfrm>
            <a:custGeom>
              <a:avLst/>
              <a:gdLst>
                <a:gd name="T0" fmla="*/ 211 w 362"/>
                <a:gd name="T1" fmla="*/ 156 h 159"/>
                <a:gd name="T2" fmla="*/ 203 w 362"/>
                <a:gd name="T3" fmla="*/ 156 h 159"/>
                <a:gd name="T4" fmla="*/ 89 w 362"/>
                <a:gd name="T5" fmla="*/ 88 h 159"/>
                <a:gd name="T6" fmla="*/ 88 w 362"/>
                <a:gd name="T7" fmla="*/ 87 h 159"/>
                <a:gd name="T8" fmla="*/ 86 w 362"/>
                <a:gd name="T9" fmla="*/ 74 h 159"/>
                <a:gd name="T10" fmla="*/ 80 w 362"/>
                <a:gd name="T11" fmla="*/ 75 h 159"/>
                <a:gd name="T12" fmla="*/ 41 w 362"/>
                <a:gd name="T13" fmla="*/ 61 h 159"/>
                <a:gd name="T14" fmla="*/ 42 w 362"/>
                <a:gd name="T15" fmla="*/ 64 h 159"/>
                <a:gd name="T16" fmla="*/ 41 w 362"/>
                <a:gd name="T17" fmla="*/ 61 h 159"/>
                <a:gd name="T18" fmla="*/ 37 w 362"/>
                <a:gd name="T19" fmla="*/ 61 h 159"/>
                <a:gd name="T20" fmla="*/ 47 w 362"/>
                <a:gd name="T21" fmla="*/ 60 h 159"/>
                <a:gd name="T22" fmla="*/ 42 w 362"/>
                <a:gd name="T23" fmla="*/ 58 h 159"/>
                <a:gd name="T24" fmla="*/ 61 w 362"/>
                <a:gd name="T25" fmla="*/ 60 h 159"/>
                <a:gd name="T26" fmla="*/ 56 w 362"/>
                <a:gd name="T27" fmla="*/ 58 h 159"/>
                <a:gd name="T28" fmla="*/ 1 w 362"/>
                <a:gd name="T29" fmla="*/ 49 h 159"/>
                <a:gd name="T30" fmla="*/ 332 w 362"/>
                <a:gd name="T31" fmla="*/ 0 h 159"/>
                <a:gd name="T32" fmla="*/ 334 w 362"/>
                <a:gd name="T33" fmla="*/ 3 h 159"/>
                <a:gd name="T34" fmla="*/ 334 w 362"/>
                <a:gd name="T35" fmla="*/ 6 h 159"/>
                <a:gd name="T36" fmla="*/ 340 w 362"/>
                <a:gd name="T37" fmla="*/ 5 h 159"/>
                <a:gd name="T38" fmla="*/ 346 w 362"/>
                <a:gd name="T39" fmla="*/ 5 h 159"/>
                <a:gd name="T40" fmla="*/ 348 w 362"/>
                <a:gd name="T41" fmla="*/ 3 h 159"/>
                <a:gd name="T42" fmla="*/ 354 w 362"/>
                <a:gd name="T43" fmla="*/ 3 h 159"/>
                <a:gd name="T44" fmla="*/ 357 w 362"/>
                <a:gd name="T45" fmla="*/ 6 h 159"/>
                <a:gd name="T46" fmla="*/ 361 w 362"/>
                <a:gd name="T47" fmla="*/ 9 h 159"/>
                <a:gd name="T48" fmla="*/ 361 w 362"/>
                <a:gd name="T49" fmla="*/ 12 h 159"/>
                <a:gd name="T50" fmla="*/ 353 w 362"/>
                <a:gd name="T51" fmla="*/ 19 h 159"/>
                <a:gd name="T52" fmla="*/ 353 w 362"/>
                <a:gd name="T53" fmla="*/ 27 h 159"/>
                <a:gd name="T54" fmla="*/ 353 w 362"/>
                <a:gd name="T55" fmla="*/ 31 h 159"/>
                <a:gd name="T56" fmla="*/ 350 w 362"/>
                <a:gd name="T57" fmla="*/ 35 h 159"/>
                <a:gd name="T58" fmla="*/ 351 w 362"/>
                <a:gd name="T59" fmla="*/ 41 h 159"/>
                <a:gd name="T60" fmla="*/ 343 w 362"/>
                <a:gd name="T61" fmla="*/ 42 h 159"/>
                <a:gd name="T62" fmla="*/ 346 w 362"/>
                <a:gd name="T63" fmla="*/ 49 h 159"/>
                <a:gd name="T64" fmla="*/ 350 w 362"/>
                <a:gd name="T65" fmla="*/ 55 h 159"/>
                <a:gd name="T66" fmla="*/ 346 w 362"/>
                <a:gd name="T67" fmla="*/ 61 h 159"/>
                <a:gd name="T68" fmla="*/ 351 w 362"/>
                <a:gd name="T69" fmla="*/ 68 h 159"/>
                <a:gd name="T70" fmla="*/ 346 w 362"/>
                <a:gd name="T71" fmla="*/ 72 h 159"/>
                <a:gd name="T72" fmla="*/ 343 w 362"/>
                <a:gd name="T73" fmla="*/ 80 h 159"/>
                <a:gd name="T74" fmla="*/ 334 w 362"/>
                <a:gd name="T75" fmla="*/ 87 h 159"/>
                <a:gd name="T76" fmla="*/ 323 w 362"/>
                <a:gd name="T77" fmla="*/ 87 h 159"/>
                <a:gd name="T78" fmla="*/ 324 w 362"/>
                <a:gd name="T79" fmla="*/ 75 h 159"/>
                <a:gd name="T80" fmla="*/ 323 w 362"/>
                <a:gd name="T81" fmla="*/ 63 h 159"/>
                <a:gd name="T82" fmla="*/ 323 w 362"/>
                <a:gd name="T83" fmla="*/ 63 h 159"/>
                <a:gd name="T84" fmla="*/ 318 w 362"/>
                <a:gd name="T85" fmla="*/ 60 h 159"/>
                <a:gd name="T86" fmla="*/ 321 w 362"/>
                <a:gd name="T87" fmla="*/ 55 h 159"/>
                <a:gd name="T88" fmla="*/ 320 w 362"/>
                <a:gd name="T89" fmla="*/ 57 h 159"/>
                <a:gd name="T90" fmla="*/ 315 w 362"/>
                <a:gd name="T91" fmla="*/ 58 h 159"/>
                <a:gd name="T92" fmla="*/ 316 w 362"/>
                <a:gd name="T93" fmla="*/ 50 h 159"/>
                <a:gd name="T94" fmla="*/ 320 w 362"/>
                <a:gd name="T95" fmla="*/ 46 h 159"/>
                <a:gd name="T96" fmla="*/ 323 w 362"/>
                <a:gd name="T97" fmla="*/ 33 h 159"/>
                <a:gd name="T98" fmla="*/ 326 w 362"/>
                <a:gd name="T99" fmla="*/ 20 h 159"/>
                <a:gd name="T100" fmla="*/ 324 w 362"/>
                <a:gd name="T101" fmla="*/ 9 h 159"/>
                <a:gd name="T102" fmla="*/ 324 w 362"/>
                <a:gd name="T103" fmla="*/ 5 h 159"/>
                <a:gd name="T104" fmla="*/ 332 w 362"/>
                <a:gd name="T10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62" h="159">
                  <a:moveTo>
                    <a:pt x="203" y="154"/>
                  </a:moveTo>
                  <a:lnTo>
                    <a:pt x="205" y="156"/>
                  </a:lnTo>
                  <a:lnTo>
                    <a:pt x="208" y="156"/>
                  </a:lnTo>
                  <a:lnTo>
                    <a:pt x="209" y="156"/>
                  </a:lnTo>
                  <a:lnTo>
                    <a:pt x="211" y="156"/>
                  </a:lnTo>
                  <a:lnTo>
                    <a:pt x="209" y="157"/>
                  </a:lnTo>
                  <a:lnTo>
                    <a:pt x="208" y="159"/>
                  </a:lnTo>
                  <a:lnTo>
                    <a:pt x="206" y="157"/>
                  </a:lnTo>
                  <a:lnTo>
                    <a:pt x="203" y="157"/>
                  </a:lnTo>
                  <a:lnTo>
                    <a:pt x="203" y="156"/>
                  </a:lnTo>
                  <a:lnTo>
                    <a:pt x="203" y="156"/>
                  </a:lnTo>
                  <a:lnTo>
                    <a:pt x="203" y="154"/>
                  </a:lnTo>
                  <a:close/>
                  <a:moveTo>
                    <a:pt x="89" y="87"/>
                  </a:move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9" y="88"/>
                  </a:lnTo>
                  <a:lnTo>
                    <a:pt x="88" y="88"/>
                  </a:lnTo>
                  <a:lnTo>
                    <a:pt x="88" y="88"/>
                  </a:lnTo>
                  <a:lnTo>
                    <a:pt x="88" y="87"/>
                  </a:lnTo>
                  <a:lnTo>
                    <a:pt x="89" y="87"/>
                  </a:lnTo>
                  <a:close/>
                  <a:moveTo>
                    <a:pt x="78" y="72"/>
                  </a:moveTo>
                  <a:lnTo>
                    <a:pt x="82" y="74"/>
                  </a:lnTo>
                  <a:lnTo>
                    <a:pt x="82" y="74"/>
                  </a:lnTo>
                  <a:lnTo>
                    <a:pt x="86" y="74"/>
                  </a:lnTo>
                  <a:lnTo>
                    <a:pt x="88" y="74"/>
                  </a:lnTo>
                  <a:lnTo>
                    <a:pt x="88" y="75"/>
                  </a:lnTo>
                  <a:lnTo>
                    <a:pt x="86" y="75"/>
                  </a:lnTo>
                  <a:lnTo>
                    <a:pt x="85" y="75"/>
                  </a:lnTo>
                  <a:lnTo>
                    <a:pt x="80" y="75"/>
                  </a:lnTo>
                  <a:lnTo>
                    <a:pt x="78" y="74"/>
                  </a:lnTo>
                  <a:lnTo>
                    <a:pt x="78" y="72"/>
                  </a:lnTo>
                  <a:lnTo>
                    <a:pt x="78" y="72"/>
                  </a:lnTo>
                  <a:lnTo>
                    <a:pt x="78" y="72"/>
                  </a:lnTo>
                  <a:close/>
                  <a:moveTo>
                    <a:pt x="41" y="61"/>
                  </a:moveTo>
                  <a:lnTo>
                    <a:pt x="45" y="63"/>
                  </a:lnTo>
                  <a:lnTo>
                    <a:pt x="47" y="64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1" y="64"/>
                  </a:lnTo>
                  <a:lnTo>
                    <a:pt x="39" y="63"/>
                  </a:lnTo>
                  <a:lnTo>
                    <a:pt x="39" y="63"/>
                  </a:lnTo>
                  <a:lnTo>
                    <a:pt x="39" y="61"/>
                  </a:lnTo>
                  <a:lnTo>
                    <a:pt x="41" y="61"/>
                  </a:lnTo>
                  <a:close/>
                  <a:moveTo>
                    <a:pt x="37" y="60"/>
                  </a:moveTo>
                  <a:lnTo>
                    <a:pt x="37" y="61"/>
                  </a:lnTo>
                  <a:lnTo>
                    <a:pt x="37" y="61"/>
                  </a:lnTo>
                  <a:lnTo>
                    <a:pt x="39" y="61"/>
                  </a:lnTo>
                  <a:lnTo>
                    <a:pt x="37" y="61"/>
                  </a:lnTo>
                  <a:lnTo>
                    <a:pt x="36" y="63"/>
                  </a:lnTo>
                  <a:lnTo>
                    <a:pt x="34" y="61"/>
                  </a:lnTo>
                  <a:lnTo>
                    <a:pt x="37" y="60"/>
                  </a:lnTo>
                  <a:close/>
                  <a:moveTo>
                    <a:pt x="42" y="58"/>
                  </a:moveTo>
                  <a:lnTo>
                    <a:pt x="47" y="60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45" y="60"/>
                  </a:lnTo>
                  <a:lnTo>
                    <a:pt x="44" y="60"/>
                  </a:lnTo>
                  <a:lnTo>
                    <a:pt x="42" y="58"/>
                  </a:lnTo>
                  <a:close/>
                  <a:moveTo>
                    <a:pt x="58" y="58"/>
                  </a:moveTo>
                  <a:lnTo>
                    <a:pt x="59" y="58"/>
                  </a:lnTo>
                  <a:lnTo>
                    <a:pt x="61" y="58"/>
                  </a:lnTo>
                  <a:lnTo>
                    <a:pt x="61" y="60"/>
                  </a:lnTo>
                  <a:lnTo>
                    <a:pt x="61" y="60"/>
                  </a:lnTo>
                  <a:lnTo>
                    <a:pt x="59" y="60"/>
                  </a:lnTo>
                  <a:lnTo>
                    <a:pt x="56" y="60"/>
                  </a:lnTo>
                  <a:lnTo>
                    <a:pt x="56" y="60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8" y="58"/>
                  </a:lnTo>
                  <a:close/>
                  <a:moveTo>
                    <a:pt x="1" y="46"/>
                  </a:moveTo>
                  <a:lnTo>
                    <a:pt x="1" y="46"/>
                  </a:lnTo>
                  <a:lnTo>
                    <a:pt x="1" y="47"/>
                  </a:lnTo>
                  <a:lnTo>
                    <a:pt x="1" y="49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0" y="46"/>
                  </a:lnTo>
                  <a:lnTo>
                    <a:pt x="1" y="46"/>
                  </a:lnTo>
                  <a:close/>
                  <a:moveTo>
                    <a:pt x="332" y="0"/>
                  </a:moveTo>
                  <a:lnTo>
                    <a:pt x="332" y="0"/>
                  </a:lnTo>
                  <a:lnTo>
                    <a:pt x="334" y="1"/>
                  </a:lnTo>
                  <a:lnTo>
                    <a:pt x="334" y="1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5"/>
                  </a:lnTo>
                  <a:lnTo>
                    <a:pt x="332" y="5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4" y="6"/>
                  </a:lnTo>
                  <a:lnTo>
                    <a:pt x="335" y="6"/>
                  </a:lnTo>
                  <a:lnTo>
                    <a:pt x="337" y="6"/>
                  </a:lnTo>
                  <a:lnTo>
                    <a:pt x="337" y="5"/>
                  </a:lnTo>
                  <a:lnTo>
                    <a:pt x="337" y="5"/>
                  </a:lnTo>
                  <a:lnTo>
                    <a:pt x="340" y="5"/>
                  </a:lnTo>
                  <a:lnTo>
                    <a:pt x="342" y="5"/>
                  </a:lnTo>
                  <a:lnTo>
                    <a:pt x="342" y="6"/>
                  </a:lnTo>
                  <a:lnTo>
                    <a:pt x="343" y="6"/>
                  </a:lnTo>
                  <a:lnTo>
                    <a:pt x="345" y="6"/>
                  </a:lnTo>
                  <a:lnTo>
                    <a:pt x="346" y="5"/>
                  </a:lnTo>
                  <a:lnTo>
                    <a:pt x="348" y="5"/>
                  </a:lnTo>
                  <a:lnTo>
                    <a:pt x="348" y="5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48" y="3"/>
                  </a:lnTo>
                  <a:lnTo>
                    <a:pt x="350" y="3"/>
                  </a:lnTo>
                  <a:lnTo>
                    <a:pt x="350" y="3"/>
                  </a:lnTo>
                  <a:lnTo>
                    <a:pt x="353" y="5"/>
                  </a:lnTo>
                  <a:lnTo>
                    <a:pt x="353" y="3"/>
                  </a:lnTo>
                  <a:lnTo>
                    <a:pt x="354" y="3"/>
                  </a:lnTo>
                  <a:lnTo>
                    <a:pt x="354" y="5"/>
                  </a:lnTo>
                  <a:lnTo>
                    <a:pt x="356" y="5"/>
                  </a:lnTo>
                  <a:lnTo>
                    <a:pt x="357" y="5"/>
                  </a:lnTo>
                  <a:lnTo>
                    <a:pt x="357" y="5"/>
                  </a:lnTo>
                  <a:lnTo>
                    <a:pt x="357" y="6"/>
                  </a:lnTo>
                  <a:lnTo>
                    <a:pt x="357" y="8"/>
                  </a:lnTo>
                  <a:lnTo>
                    <a:pt x="357" y="9"/>
                  </a:lnTo>
                  <a:lnTo>
                    <a:pt x="357" y="9"/>
                  </a:lnTo>
                  <a:lnTo>
                    <a:pt x="359" y="9"/>
                  </a:lnTo>
                  <a:lnTo>
                    <a:pt x="361" y="9"/>
                  </a:lnTo>
                  <a:lnTo>
                    <a:pt x="362" y="9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2" y="11"/>
                  </a:lnTo>
                  <a:lnTo>
                    <a:pt x="361" y="12"/>
                  </a:lnTo>
                  <a:lnTo>
                    <a:pt x="359" y="14"/>
                  </a:lnTo>
                  <a:lnTo>
                    <a:pt x="357" y="16"/>
                  </a:lnTo>
                  <a:lnTo>
                    <a:pt x="354" y="17"/>
                  </a:lnTo>
                  <a:lnTo>
                    <a:pt x="354" y="19"/>
                  </a:lnTo>
                  <a:lnTo>
                    <a:pt x="353" y="19"/>
                  </a:lnTo>
                  <a:lnTo>
                    <a:pt x="351" y="19"/>
                  </a:lnTo>
                  <a:lnTo>
                    <a:pt x="351" y="20"/>
                  </a:lnTo>
                  <a:lnTo>
                    <a:pt x="353" y="22"/>
                  </a:lnTo>
                  <a:lnTo>
                    <a:pt x="353" y="23"/>
                  </a:lnTo>
                  <a:lnTo>
                    <a:pt x="353" y="27"/>
                  </a:lnTo>
                  <a:lnTo>
                    <a:pt x="353" y="27"/>
                  </a:lnTo>
                  <a:lnTo>
                    <a:pt x="353" y="28"/>
                  </a:lnTo>
                  <a:lnTo>
                    <a:pt x="353" y="30"/>
                  </a:lnTo>
                  <a:lnTo>
                    <a:pt x="353" y="30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3" y="31"/>
                  </a:lnTo>
                  <a:lnTo>
                    <a:pt x="351" y="33"/>
                  </a:lnTo>
                  <a:lnTo>
                    <a:pt x="350" y="33"/>
                  </a:lnTo>
                  <a:lnTo>
                    <a:pt x="350" y="35"/>
                  </a:lnTo>
                  <a:lnTo>
                    <a:pt x="350" y="35"/>
                  </a:lnTo>
                  <a:lnTo>
                    <a:pt x="351" y="36"/>
                  </a:lnTo>
                  <a:lnTo>
                    <a:pt x="353" y="36"/>
                  </a:lnTo>
                  <a:lnTo>
                    <a:pt x="351" y="38"/>
                  </a:lnTo>
                  <a:lnTo>
                    <a:pt x="351" y="41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50" y="42"/>
                  </a:lnTo>
                  <a:lnTo>
                    <a:pt x="343" y="42"/>
                  </a:lnTo>
                  <a:lnTo>
                    <a:pt x="343" y="42"/>
                  </a:lnTo>
                  <a:lnTo>
                    <a:pt x="343" y="44"/>
                  </a:lnTo>
                  <a:lnTo>
                    <a:pt x="345" y="46"/>
                  </a:lnTo>
                  <a:lnTo>
                    <a:pt x="345" y="46"/>
                  </a:lnTo>
                  <a:lnTo>
                    <a:pt x="346" y="46"/>
                  </a:lnTo>
                  <a:lnTo>
                    <a:pt x="346" y="49"/>
                  </a:lnTo>
                  <a:lnTo>
                    <a:pt x="348" y="52"/>
                  </a:lnTo>
                  <a:lnTo>
                    <a:pt x="350" y="52"/>
                  </a:lnTo>
                  <a:lnTo>
                    <a:pt x="351" y="53"/>
                  </a:lnTo>
                  <a:lnTo>
                    <a:pt x="351" y="55"/>
                  </a:lnTo>
                  <a:lnTo>
                    <a:pt x="350" y="55"/>
                  </a:lnTo>
                  <a:lnTo>
                    <a:pt x="348" y="57"/>
                  </a:lnTo>
                  <a:lnTo>
                    <a:pt x="348" y="58"/>
                  </a:lnTo>
                  <a:lnTo>
                    <a:pt x="346" y="58"/>
                  </a:lnTo>
                  <a:lnTo>
                    <a:pt x="346" y="60"/>
                  </a:lnTo>
                  <a:lnTo>
                    <a:pt x="346" y="61"/>
                  </a:lnTo>
                  <a:lnTo>
                    <a:pt x="346" y="63"/>
                  </a:lnTo>
                  <a:lnTo>
                    <a:pt x="345" y="63"/>
                  </a:lnTo>
                  <a:lnTo>
                    <a:pt x="350" y="68"/>
                  </a:lnTo>
                  <a:lnTo>
                    <a:pt x="351" y="68"/>
                  </a:lnTo>
                  <a:lnTo>
                    <a:pt x="351" y="68"/>
                  </a:lnTo>
                  <a:lnTo>
                    <a:pt x="351" y="69"/>
                  </a:lnTo>
                  <a:lnTo>
                    <a:pt x="350" y="71"/>
                  </a:lnTo>
                  <a:lnTo>
                    <a:pt x="350" y="71"/>
                  </a:lnTo>
                  <a:lnTo>
                    <a:pt x="348" y="71"/>
                  </a:lnTo>
                  <a:lnTo>
                    <a:pt x="346" y="72"/>
                  </a:lnTo>
                  <a:lnTo>
                    <a:pt x="345" y="74"/>
                  </a:lnTo>
                  <a:lnTo>
                    <a:pt x="345" y="75"/>
                  </a:lnTo>
                  <a:lnTo>
                    <a:pt x="343" y="77"/>
                  </a:lnTo>
                  <a:lnTo>
                    <a:pt x="343" y="79"/>
                  </a:lnTo>
                  <a:lnTo>
                    <a:pt x="343" y="80"/>
                  </a:lnTo>
                  <a:lnTo>
                    <a:pt x="345" y="85"/>
                  </a:lnTo>
                  <a:lnTo>
                    <a:pt x="343" y="85"/>
                  </a:lnTo>
                  <a:lnTo>
                    <a:pt x="339" y="88"/>
                  </a:lnTo>
                  <a:lnTo>
                    <a:pt x="337" y="88"/>
                  </a:lnTo>
                  <a:lnTo>
                    <a:pt x="334" y="87"/>
                  </a:lnTo>
                  <a:lnTo>
                    <a:pt x="329" y="87"/>
                  </a:lnTo>
                  <a:lnTo>
                    <a:pt x="327" y="85"/>
                  </a:lnTo>
                  <a:lnTo>
                    <a:pt x="326" y="87"/>
                  </a:lnTo>
                  <a:lnTo>
                    <a:pt x="324" y="87"/>
                  </a:lnTo>
                  <a:lnTo>
                    <a:pt x="323" y="87"/>
                  </a:lnTo>
                  <a:lnTo>
                    <a:pt x="321" y="87"/>
                  </a:lnTo>
                  <a:lnTo>
                    <a:pt x="323" y="85"/>
                  </a:lnTo>
                  <a:lnTo>
                    <a:pt x="324" y="80"/>
                  </a:lnTo>
                  <a:lnTo>
                    <a:pt x="324" y="77"/>
                  </a:lnTo>
                  <a:lnTo>
                    <a:pt x="324" y="75"/>
                  </a:lnTo>
                  <a:lnTo>
                    <a:pt x="324" y="72"/>
                  </a:lnTo>
                  <a:lnTo>
                    <a:pt x="323" y="72"/>
                  </a:lnTo>
                  <a:lnTo>
                    <a:pt x="324" y="68"/>
                  </a:lnTo>
                  <a:lnTo>
                    <a:pt x="324" y="66"/>
                  </a:lnTo>
                  <a:lnTo>
                    <a:pt x="323" y="63"/>
                  </a:lnTo>
                  <a:lnTo>
                    <a:pt x="326" y="64"/>
                  </a:lnTo>
                  <a:lnTo>
                    <a:pt x="326" y="63"/>
                  </a:lnTo>
                  <a:lnTo>
                    <a:pt x="324" y="63"/>
                  </a:lnTo>
                  <a:lnTo>
                    <a:pt x="324" y="63"/>
                  </a:lnTo>
                  <a:lnTo>
                    <a:pt x="323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18" y="63"/>
                  </a:lnTo>
                  <a:lnTo>
                    <a:pt x="318" y="61"/>
                  </a:lnTo>
                  <a:lnTo>
                    <a:pt x="318" y="60"/>
                  </a:lnTo>
                  <a:lnTo>
                    <a:pt x="320" y="60"/>
                  </a:lnTo>
                  <a:lnTo>
                    <a:pt x="320" y="60"/>
                  </a:lnTo>
                  <a:lnTo>
                    <a:pt x="321" y="58"/>
                  </a:lnTo>
                  <a:lnTo>
                    <a:pt x="321" y="58"/>
                  </a:lnTo>
                  <a:lnTo>
                    <a:pt x="321" y="55"/>
                  </a:lnTo>
                  <a:lnTo>
                    <a:pt x="323" y="53"/>
                  </a:lnTo>
                  <a:lnTo>
                    <a:pt x="324" y="53"/>
                  </a:lnTo>
                  <a:lnTo>
                    <a:pt x="324" y="53"/>
                  </a:lnTo>
                  <a:lnTo>
                    <a:pt x="323" y="53"/>
                  </a:lnTo>
                  <a:lnTo>
                    <a:pt x="320" y="57"/>
                  </a:lnTo>
                  <a:lnTo>
                    <a:pt x="320" y="58"/>
                  </a:lnTo>
                  <a:lnTo>
                    <a:pt x="318" y="58"/>
                  </a:lnTo>
                  <a:lnTo>
                    <a:pt x="316" y="60"/>
                  </a:lnTo>
                  <a:lnTo>
                    <a:pt x="316" y="60"/>
                  </a:lnTo>
                  <a:lnTo>
                    <a:pt x="315" y="58"/>
                  </a:lnTo>
                  <a:lnTo>
                    <a:pt x="315" y="58"/>
                  </a:lnTo>
                  <a:lnTo>
                    <a:pt x="315" y="57"/>
                  </a:lnTo>
                  <a:lnTo>
                    <a:pt x="315" y="55"/>
                  </a:lnTo>
                  <a:lnTo>
                    <a:pt x="315" y="52"/>
                  </a:lnTo>
                  <a:lnTo>
                    <a:pt x="316" y="50"/>
                  </a:lnTo>
                  <a:lnTo>
                    <a:pt x="316" y="49"/>
                  </a:lnTo>
                  <a:lnTo>
                    <a:pt x="316" y="49"/>
                  </a:lnTo>
                  <a:lnTo>
                    <a:pt x="316" y="47"/>
                  </a:lnTo>
                  <a:lnTo>
                    <a:pt x="318" y="47"/>
                  </a:lnTo>
                  <a:lnTo>
                    <a:pt x="320" y="46"/>
                  </a:lnTo>
                  <a:lnTo>
                    <a:pt x="321" y="41"/>
                  </a:lnTo>
                  <a:lnTo>
                    <a:pt x="324" y="35"/>
                  </a:lnTo>
                  <a:lnTo>
                    <a:pt x="324" y="35"/>
                  </a:lnTo>
                  <a:lnTo>
                    <a:pt x="323" y="35"/>
                  </a:lnTo>
                  <a:lnTo>
                    <a:pt x="323" y="33"/>
                  </a:lnTo>
                  <a:lnTo>
                    <a:pt x="324" y="27"/>
                  </a:lnTo>
                  <a:lnTo>
                    <a:pt x="326" y="27"/>
                  </a:lnTo>
                  <a:lnTo>
                    <a:pt x="326" y="25"/>
                  </a:lnTo>
                  <a:lnTo>
                    <a:pt x="326" y="22"/>
                  </a:lnTo>
                  <a:lnTo>
                    <a:pt x="326" y="20"/>
                  </a:lnTo>
                  <a:lnTo>
                    <a:pt x="326" y="19"/>
                  </a:lnTo>
                  <a:lnTo>
                    <a:pt x="326" y="17"/>
                  </a:lnTo>
                  <a:lnTo>
                    <a:pt x="326" y="16"/>
                  </a:lnTo>
                  <a:lnTo>
                    <a:pt x="324" y="11"/>
                  </a:lnTo>
                  <a:lnTo>
                    <a:pt x="324" y="9"/>
                  </a:lnTo>
                  <a:lnTo>
                    <a:pt x="326" y="8"/>
                  </a:lnTo>
                  <a:lnTo>
                    <a:pt x="324" y="8"/>
                  </a:lnTo>
                  <a:lnTo>
                    <a:pt x="323" y="8"/>
                  </a:lnTo>
                  <a:lnTo>
                    <a:pt x="323" y="6"/>
                  </a:lnTo>
                  <a:lnTo>
                    <a:pt x="324" y="5"/>
                  </a:lnTo>
                  <a:lnTo>
                    <a:pt x="326" y="3"/>
                  </a:lnTo>
                  <a:lnTo>
                    <a:pt x="327" y="1"/>
                  </a:lnTo>
                  <a:lnTo>
                    <a:pt x="329" y="1"/>
                  </a:lnTo>
                  <a:lnTo>
                    <a:pt x="331" y="1"/>
                  </a:lnTo>
                  <a:lnTo>
                    <a:pt x="3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3" name="Freeform 169">
              <a:extLst>
                <a:ext uri="{FF2B5EF4-FFF2-40B4-BE49-F238E27FC236}">
                  <a16:creationId xmlns:a16="http://schemas.microsoft.com/office/drawing/2014/main" id="{DB70137D-E4B6-41A1-97D2-896C0FA6CD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7910" y="3474448"/>
              <a:ext cx="38984" cy="38984"/>
            </a:xfrm>
            <a:custGeom>
              <a:avLst/>
              <a:gdLst>
                <a:gd name="T0" fmla="*/ 4 w 20"/>
                <a:gd name="T1" fmla="*/ 14 h 20"/>
                <a:gd name="T2" fmla="*/ 4 w 20"/>
                <a:gd name="T3" fmla="*/ 15 h 20"/>
                <a:gd name="T4" fmla="*/ 4 w 20"/>
                <a:gd name="T5" fmla="*/ 15 h 20"/>
                <a:gd name="T6" fmla="*/ 3 w 20"/>
                <a:gd name="T7" fmla="*/ 18 h 20"/>
                <a:gd name="T8" fmla="*/ 3 w 20"/>
                <a:gd name="T9" fmla="*/ 18 h 20"/>
                <a:gd name="T10" fmla="*/ 1 w 20"/>
                <a:gd name="T11" fmla="*/ 20 h 20"/>
                <a:gd name="T12" fmla="*/ 0 w 20"/>
                <a:gd name="T13" fmla="*/ 18 h 20"/>
                <a:gd name="T14" fmla="*/ 0 w 20"/>
                <a:gd name="T15" fmla="*/ 18 h 20"/>
                <a:gd name="T16" fmla="*/ 3 w 20"/>
                <a:gd name="T17" fmla="*/ 15 h 20"/>
                <a:gd name="T18" fmla="*/ 4 w 20"/>
                <a:gd name="T19" fmla="*/ 14 h 20"/>
                <a:gd name="T20" fmla="*/ 14 w 20"/>
                <a:gd name="T21" fmla="*/ 0 h 20"/>
                <a:gd name="T22" fmla="*/ 15 w 20"/>
                <a:gd name="T23" fmla="*/ 0 h 20"/>
                <a:gd name="T24" fmla="*/ 17 w 20"/>
                <a:gd name="T25" fmla="*/ 0 h 20"/>
                <a:gd name="T26" fmla="*/ 17 w 20"/>
                <a:gd name="T27" fmla="*/ 0 h 20"/>
                <a:gd name="T28" fmla="*/ 17 w 20"/>
                <a:gd name="T29" fmla="*/ 1 h 20"/>
                <a:gd name="T30" fmla="*/ 19 w 20"/>
                <a:gd name="T31" fmla="*/ 1 h 20"/>
                <a:gd name="T32" fmla="*/ 20 w 20"/>
                <a:gd name="T33" fmla="*/ 1 h 20"/>
                <a:gd name="T34" fmla="*/ 20 w 20"/>
                <a:gd name="T35" fmla="*/ 4 h 20"/>
                <a:gd name="T36" fmla="*/ 20 w 20"/>
                <a:gd name="T37" fmla="*/ 6 h 20"/>
                <a:gd name="T38" fmla="*/ 20 w 20"/>
                <a:gd name="T39" fmla="*/ 7 h 20"/>
                <a:gd name="T40" fmla="*/ 20 w 20"/>
                <a:gd name="T41" fmla="*/ 12 h 20"/>
                <a:gd name="T42" fmla="*/ 19 w 20"/>
                <a:gd name="T43" fmla="*/ 12 h 20"/>
                <a:gd name="T44" fmla="*/ 19 w 20"/>
                <a:gd name="T45" fmla="*/ 15 h 20"/>
                <a:gd name="T46" fmla="*/ 19 w 20"/>
                <a:gd name="T47" fmla="*/ 15 h 20"/>
                <a:gd name="T48" fmla="*/ 17 w 20"/>
                <a:gd name="T49" fmla="*/ 15 h 20"/>
                <a:gd name="T50" fmla="*/ 15 w 20"/>
                <a:gd name="T51" fmla="*/ 17 h 20"/>
                <a:gd name="T52" fmla="*/ 14 w 20"/>
                <a:gd name="T53" fmla="*/ 18 h 20"/>
                <a:gd name="T54" fmla="*/ 11 w 20"/>
                <a:gd name="T55" fmla="*/ 18 h 20"/>
                <a:gd name="T56" fmla="*/ 11 w 20"/>
                <a:gd name="T57" fmla="*/ 18 h 20"/>
                <a:gd name="T58" fmla="*/ 9 w 20"/>
                <a:gd name="T59" fmla="*/ 17 h 20"/>
                <a:gd name="T60" fmla="*/ 11 w 20"/>
                <a:gd name="T61" fmla="*/ 15 h 20"/>
                <a:gd name="T62" fmla="*/ 11 w 20"/>
                <a:gd name="T63" fmla="*/ 14 h 20"/>
                <a:gd name="T64" fmla="*/ 12 w 20"/>
                <a:gd name="T65" fmla="*/ 12 h 20"/>
                <a:gd name="T66" fmla="*/ 14 w 20"/>
                <a:gd name="T67" fmla="*/ 12 h 20"/>
                <a:gd name="T68" fmla="*/ 15 w 20"/>
                <a:gd name="T69" fmla="*/ 12 h 20"/>
                <a:gd name="T70" fmla="*/ 14 w 20"/>
                <a:gd name="T71" fmla="*/ 11 h 20"/>
                <a:gd name="T72" fmla="*/ 14 w 20"/>
                <a:gd name="T73" fmla="*/ 11 h 20"/>
                <a:gd name="T74" fmla="*/ 12 w 20"/>
                <a:gd name="T75" fmla="*/ 11 h 20"/>
                <a:gd name="T76" fmla="*/ 12 w 20"/>
                <a:gd name="T77" fmla="*/ 11 h 20"/>
                <a:gd name="T78" fmla="*/ 11 w 20"/>
                <a:gd name="T79" fmla="*/ 11 h 20"/>
                <a:gd name="T80" fmla="*/ 11 w 20"/>
                <a:gd name="T81" fmla="*/ 11 h 20"/>
                <a:gd name="T82" fmla="*/ 11 w 20"/>
                <a:gd name="T83" fmla="*/ 11 h 20"/>
                <a:gd name="T84" fmla="*/ 12 w 20"/>
                <a:gd name="T85" fmla="*/ 9 h 20"/>
                <a:gd name="T86" fmla="*/ 11 w 20"/>
                <a:gd name="T87" fmla="*/ 7 h 20"/>
                <a:gd name="T88" fmla="*/ 11 w 20"/>
                <a:gd name="T89" fmla="*/ 6 h 20"/>
                <a:gd name="T90" fmla="*/ 11 w 20"/>
                <a:gd name="T91" fmla="*/ 6 h 20"/>
                <a:gd name="T92" fmla="*/ 12 w 20"/>
                <a:gd name="T93" fmla="*/ 3 h 20"/>
                <a:gd name="T94" fmla="*/ 12 w 20"/>
                <a:gd name="T95" fmla="*/ 3 h 20"/>
                <a:gd name="T96" fmla="*/ 12 w 20"/>
                <a:gd name="T97" fmla="*/ 1 h 20"/>
                <a:gd name="T98" fmla="*/ 14 w 20"/>
                <a:gd name="T9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" h="20">
                  <a:moveTo>
                    <a:pt x="4" y="14"/>
                  </a:moveTo>
                  <a:lnTo>
                    <a:pt x="4" y="15"/>
                  </a:lnTo>
                  <a:lnTo>
                    <a:pt x="4" y="15"/>
                  </a:lnTo>
                  <a:lnTo>
                    <a:pt x="3" y="18"/>
                  </a:lnTo>
                  <a:lnTo>
                    <a:pt x="3" y="18"/>
                  </a:lnTo>
                  <a:lnTo>
                    <a:pt x="1" y="20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3" y="15"/>
                  </a:lnTo>
                  <a:lnTo>
                    <a:pt x="4" y="14"/>
                  </a:lnTo>
                  <a:close/>
                  <a:moveTo>
                    <a:pt x="14" y="0"/>
                  </a:moveTo>
                  <a:lnTo>
                    <a:pt x="15" y="0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4"/>
                  </a:lnTo>
                  <a:lnTo>
                    <a:pt x="20" y="6"/>
                  </a:lnTo>
                  <a:lnTo>
                    <a:pt x="20" y="7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17" y="15"/>
                  </a:lnTo>
                  <a:lnTo>
                    <a:pt x="15" y="17"/>
                  </a:lnTo>
                  <a:lnTo>
                    <a:pt x="14" y="18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1" y="14"/>
                  </a:lnTo>
                  <a:lnTo>
                    <a:pt x="12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2" y="11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2" y="9"/>
                  </a:lnTo>
                  <a:lnTo>
                    <a:pt x="11" y="7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4" name="Freeform 170">
              <a:extLst>
                <a:ext uri="{FF2B5EF4-FFF2-40B4-BE49-F238E27FC236}">
                  <a16:creationId xmlns:a16="http://schemas.microsoft.com/office/drawing/2014/main" id="{FBCA55A5-2F96-5317-3CE4-E275153592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0859" y="3891582"/>
              <a:ext cx="74070" cy="17544"/>
            </a:xfrm>
            <a:custGeom>
              <a:avLst/>
              <a:gdLst>
                <a:gd name="T0" fmla="*/ 1 w 38"/>
                <a:gd name="T1" fmla="*/ 6 h 9"/>
                <a:gd name="T2" fmla="*/ 1 w 38"/>
                <a:gd name="T3" fmla="*/ 6 h 9"/>
                <a:gd name="T4" fmla="*/ 1 w 38"/>
                <a:gd name="T5" fmla="*/ 8 h 9"/>
                <a:gd name="T6" fmla="*/ 1 w 38"/>
                <a:gd name="T7" fmla="*/ 8 h 9"/>
                <a:gd name="T8" fmla="*/ 1 w 38"/>
                <a:gd name="T9" fmla="*/ 8 h 9"/>
                <a:gd name="T10" fmla="*/ 0 w 38"/>
                <a:gd name="T11" fmla="*/ 8 h 9"/>
                <a:gd name="T12" fmla="*/ 0 w 38"/>
                <a:gd name="T13" fmla="*/ 8 h 9"/>
                <a:gd name="T14" fmla="*/ 0 w 38"/>
                <a:gd name="T15" fmla="*/ 6 h 9"/>
                <a:gd name="T16" fmla="*/ 0 w 38"/>
                <a:gd name="T17" fmla="*/ 6 h 9"/>
                <a:gd name="T18" fmla="*/ 36 w 38"/>
                <a:gd name="T19" fmla="*/ 6 h 9"/>
                <a:gd name="T20" fmla="*/ 38 w 38"/>
                <a:gd name="T21" fmla="*/ 6 h 9"/>
                <a:gd name="T22" fmla="*/ 36 w 38"/>
                <a:gd name="T23" fmla="*/ 6 h 9"/>
                <a:gd name="T24" fmla="*/ 34 w 38"/>
                <a:gd name="T25" fmla="*/ 6 h 9"/>
                <a:gd name="T26" fmla="*/ 36 w 38"/>
                <a:gd name="T27" fmla="*/ 6 h 9"/>
                <a:gd name="T28" fmla="*/ 15 w 38"/>
                <a:gd name="T29" fmla="*/ 1 h 9"/>
                <a:gd name="T30" fmla="*/ 25 w 38"/>
                <a:gd name="T31" fmla="*/ 1 h 9"/>
                <a:gd name="T32" fmla="*/ 27 w 38"/>
                <a:gd name="T33" fmla="*/ 1 h 9"/>
                <a:gd name="T34" fmla="*/ 27 w 38"/>
                <a:gd name="T35" fmla="*/ 1 h 9"/>
                <a:gd name="T36" fmla="*/ 30 w 38"/>
                <a:gd name="T37" fmla="*/ 1 h 9"/>
                <a:gd name="T38" fmla="*/ 33 w 38"/>
                <a:gd name="T39" fmla="*/ 3 h 9"/>
                <a:gd name="T40" fmla="*/ 31 w 38"/>
                <a:gd name="T41" fmla="*/ 6 h 9"/>
                <a:gd name="T42" fmla="*/ 30 w 38"/>
                <a:gd name="T43" fmla="*/ 8 h 9"/>
                <a:gd name="T44" fmla="*/ 25 w 38"/>
                <a:gd name="T45" fmla="*/ 9 h 9"/>
                <a:gd name="T46" fmla="*/ 23 w 38"/>
                <a:gd name="T47" fmla="*/ 9 h 9"/>
                <a:gd name="T48" fmla="*/ 22 w 38"/>
                <a:gd name="T49" fmla="*/ 9 h 9"/>
                <a:gd name="T50" fmla="*/ 19 w 38"/>
                <a:gd name="T51" fmla="*/ 9 h 9"/>
                <a:gd name="T52" fmla="*/ 15 w 38"/>
                <a:gd name="T53" fmla="*/ 9 h 9"/>
                <a:gd name="T54" fmla="*/ 14 w 38"/>
                <a:gd name="T55" fmla="*/ 9 h 9"/>
                <a:gd name="T56" fmla="*/ 11 w 38"/>
                <a:gd name="T57" fmla="*/ 9 h 9"/>
                <a:gd name="T58" fmla="*/ 11 w 38"/>
                <a:gd name="T59" fmla="*/ 6 h 9"/>
                <a:gd name="T60" fmla="*/ 11 w 38"/>
                <a:gd name="T61" fmla="*/ 5 h 9"/>
                <a:gd name="T62" fmla="*/ 9 w 38"/>
                <a:gd name="T63" fmla="*/ 3 h 9"/>
                <a:gd name="T64" fmla="*/ 11 w 38"/>
                <a:gd name="T65" fmla="*/ 1 h 9"/>
                <a:gd name="T66" fmla="*/ 12 w 38"/>
                <a:gd name="T6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9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close/>
                  <a:moveTo>
                    <a:pt x="36" y="6"/>
                  </a:move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6" y="6"/>
                  </a:lnTo>
                  <a:close/>
                  <a:moveTo>
                    <a:pt x="12" y="0"/>
                  </a:moveTo>
                  <a:lnTo>
                    <a:pt x="1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27" y="1"/>
                  </a:lnTo>
                  <a:lnTo>
                    <a:pt x="30" y="1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3" y="5"/>
                  </a:lnTo>
                  <a:lnTo>
                    <a:pt x="31" y="6"/>
                  </a:lnTo>
                  <a:lnTo>
                    <a:pt x="31" y="6"/>
                  </a:lnTo>
                  <a:lnTo>
                    <a:pt x="30" y="8"/>
                  </a:lnTo>
                  <a:lnTo>
                    <a:pt x="28" y="9"/>
                  </a:lnTo>
                  <a:lnTo>
                    <a:pt x="25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2" y="9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7" y="8"/>
                  </a:lnTo>
                  <a:lnTo>
                    <a:pt x="15" y="9"/>
                  </a:lnTo>
                  <a:lnTo>
                    <a:pt x="14" y="9"/>
                  </a:lnTo>
                  <a:lnTo>
                    <a:pt x="14" y="9"/>
                  </a:lnTo>
                  <a:lnTo>
                    <a:pt x="12" y="9"/>
                  </a:lnTo>
                  <a:lnTo>
                    <a:pt x="11" y="9"/>
                  </a:lnTo>
                  <a:lnTo>
                    <a:pt x="11" y="8"/>
                  </a:lnTo>
                  <a:lnTo>
                    <a:pt x="11" y="6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9" y="3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5" name="Freeform 171">
              <a:extLst>
                <a:ext uri="{FF2B5EF4-FFF2-40B4-BE49-F238E27FC236}">
                  <a16:creationId xmlns:a16="http://schemas.microsoft.com/office/drawing/2014/main" id="{411684C0-2E2F-5497-3578-A072E3397C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239" y="5109846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2 w 2"/>
                <a:gd name="T9" fmla="*/ 2 h 2"/>
                <a:gd name="T10" fmla="*/ 0 w 2"/>
                <a:gd name="T11" fmla="*/ 2 h 2"/>
                <a:gd name="T12" fmla="*/ 0 w 2"/>
                <a:gd name="T13" fmla="*/ 2 h 2"/>
                <a:gd name="T14" fmla="*/ 0 w 2"/>
                <a:gd name="T15" fmla="*/ 0 h 2"/>
                <a:gd name="T16" fmla="*/ 0 w 2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6" name="Freeform 172">
              <a:extLst>
                <a:ext uri="{FF2B5EF4-FFF2-40B4-BE49-F238E27FC236}">
                  <a16:creationId xmlns:a16="http://schemas.microsoft.com/office/drawing/2014/main" id="{FEF82116-1E9A-90A1-F3A2-F96773D7A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6378" y="2991042"/>
              <a:ext cx="5848" cy="13645"/>
            </a:xfrm>
            <a:custGeom>
              <a:avLst/>
              <a:gdLst>
                <a:gd name="T0" fmla="*/ 3 w 3"/>
                <a:gd name="T1" fmla="*/ 5 h 7"/>
                <a:gd name="T2" fmla="*/ 3 w 3"/>
                <a:gd name="T3" fmla="*/ 5 h 7"/>
                <a:gd name="T4" fmla="*/ 3 w 3"/>
                <a:gd name="T5" fmla="*/ 5 h 7"/>
                <a:gd name="T6" fmla="*/ 3 w 3"/>
                <a:gd name="T7" fmla="*/ 5 h 7"/>
                <a:gd name="T8" fmla="*/ 3 w 3"/>
                <a:gd name="T9" fmla="*/ 7 h 7"/>
                <a:gd name="T10" fmla="*/ 1 w 3"/>
                <a:gd name="T11" fmla="*/ 5 h 7"/>
                <a:gd name="T12" fmla="*/ 1 w 3"/>
                <a:gd name="T13" fmla="*/ 5 h 7"/>
                <a:gd name="T14" fmla="*/ 3 w 3"/>
                <a:gd name="T15" fmla="*/ 5 h 7"/>
                <a:gd name="T16" fmla="*/ 3 w 3"/>
                <a:gd name="T17" fmla="*/ 5 h 7"/>
                <a:gd name="T18" fmla="*/ 0 w 3"/>
                <a:gd name="T19" fmla="*/ 0 h 7"/>
                <a:gd name="T20" fmla="*/ 1 w 3"/>
                <a:gd name="T21" fmla="*/ 0 h 7"/>
                <a:gd name="T22" fmla="*/ 1 w 3"/>
                <a:gd name="T23" fmla="*/ 0 h 7"/>
                <a:gd name="T24" fmla="*/ 1 w 3"/>
                <a:gd name="T25" fmla="*/ 2 h 7"/>
                <a:gd name="T26" fmla="*/ 1 w 3"/>
                <a:gd name="T27" fmla="*/ 3 h 7"/>
                <a:gd name="T28" fmla="*/ 1 w 3"/>
                <a:gd name="T29" fmla="*/ 3 h 7"/>
                <a:gd name="T30" fmla="*/ 1 w 3"/>
                <a:gd name="T31" fmla="*/ 5 h 7"/>
                <a:gd name="T32" fmla="*/ 0 w 3"/>
                <a:gd name="T33" fmla="*/ 5 h 7"/>
                <a:gd name="T34" fmla="*/ 0 w 3"/>
                <a:gd name="T35" fmla="*/ 5 h 7"/>
                <a:gd name="T36" fmla="*/ 0 w 3"/>
                <a:gd name="T37" fmla="*/ 3 h 7"/>
                <a:gd name="T38" fmla="*/ 0 w 3"/>
                <a:gd name="T39" fmla="*/ 3 h 7"/>
                <a:gd name="T40" fmla="*/ 0 w 3"/>
                <a:gd name="T41" fmla="*/ 2 h 7"/>
                <a:gd name="T42" fmla="*/ 0 w 3"/>
                <a:gd name="T43" fmla="*/ 0 h 7"/>
                <a:gd name="T44" fmla="*/ 0 w 3"/>
                <a:gd name="T45" fmla="*/ 0 h 7"/>
                <a:gd name="T46" fmla="*/ 0 w 3"/>
                <a:gd name="T4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" h="7">
                  <a:moveTo>
                    <a:pt x="3" y="5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3" y="5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7" name="Freeform 173">
              <a:extLst>
                <a:ext uri="{FF2B5EF4-FFF2-40B4-BE49-F238E27FC236}">
                  <a16:creationId xmlns:a16="http://schemas.microsoft.com/office/drawing/2014/main" id="{9DA550AE-514F-77A4-DA0D-57D85470747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0686" y="2702557"/>
              <a:ext cx="284586" cy="218313"/>
            </a:xfrm>
            <a:custGeom>
              <a:avLst/>
              <a:gdLst>
                <a:gd name="T0" fmla="*/ 67 w 146"/>
                <a:gd name="T1" fmla="*/ 3 h 112"/>
                <a:gd name="T2" fmla="*/ 68 w 146"/>
                <a:gd name="T3" fmla="*/ 10 h 112"/>
                <a:gd name="T4" fmla="*/ 81 w 146"/>
                <a:gd name="T5" fmla="*/ 8 h 112"/>
                <a:gd name="T6" fmla="*/ 109 w 146"/>
                <a:gd name="T7" fmla="*/ 10 h 112"/>
                <a:gd name="T8" fmla="*/ 128 w 146"/>
                <a:gd name="T9" fmla="*/ 8 h 112"/>
                <a:gd name="T10" fmla="*/ 130 w 146"/>
                <a:gd name="T11" fmla="*/ 11 h 112"/>
                <a:gd name="T12" fmla="*/ 136 w 146"/>
                <a:gd name="T13" fmla="*/ 14 h 112"/>
                <a:gd name="T14" fmla="*/ 141 w 146"/>
                <a:gd name="T15" fmla="*/ 32 h 112"/>
                <a:gd name="T16" fmla="*/ 142 w 146"/>
                <a:gd name="T17" fmla="*/ 41 h 112"/>
                <a:gd name="T18" fmla="*/ 133 w 146"/>
                <a:gd name="T19" fmla="*/ 47 h 112"/>
                <a:gd name="T20" fmla="*/ 135 w 146"/>
                <a:gd name="T21" fmla="*/ 52 h 112"/>
                <a:gd name="T22" fmla="*/ 139 w 146"/>
                <a:gd name="T23" fmla="*/ 55 h 112"/>
                <a:gd name="T24" fmla="*/ 138 w 146"/>
                <a:gd name="T25" fmla="*/ 62 h 112"/>
                <a:gd name="T26" fmla="*/ 139 w 146"/>
                <a:gd name="T27" fmla="*/ 68 h 112"/>
                <a:gd name="T28" fmla="*/ 144 w 146"/>
                <a:gd name="T29" fmla="*/ 76 h 112"/>
                <a:gd name="T30" fmla="*/ 144 w 146"/>
                <a:gd name="T31" fmla="*/ 79 h 112"/>
                <a:gd name="T32" fmla="*/ 146 w 146"/>
                <a:gd name="T33" fmla="*/ 84 h 112"/>
                <a:gd name="T34" fmla="*/ 139 w 146"/>
                <a:gd name="T35" fmla="*/ 87 h 112"/>
                <a:gd name="T36" fmla="*/ 128 w 146"/>
                <a:gd name="T37" fmla="*/ 96 h 112"/>
                <a:gd name="T38" fmla="*/ 125 w 146"/>
                <a:gd name="T39" fmla="*/ 106 h 112"/>
                <a:gd name="T40" fmla="*/ 125 w 146"/>
                <a:gd name="T41" fmla="*/ 110 h 112"/>
                <a:gd name="T42" fmla="*/ 125 w 146"/>
                <a:gd name="T43" fmla="*/ 112 h 112"/>
                <a:gd name="T44" fmla="*/ 116 w 146"/>
                <a:gd name="T45" fmla="*/ 109 h 112"/>
                <a:gd name="T46" fmla="*/ 109 w 146"/>
                <a:gd name="T47" fmla="*/ 104 h 112"/>
                <a:gd name="T48" fmla="*/ 100 w 146"/>
                <a:gd name="T49" fmla="*/ 106 h 112"/>
                <a:gd name="T50" fmla="*/ 95 w 146"/>
                <a:gd name="T51" fmla="*/ 106 h 112"/>
                <a:gd name="T52" fmla="*/ 90 w 146"/>
                <a:gd name="T53" fmla="*/ 106 h 112"/>
                <a:gd name="T54" fmla="*/ 87 w 146"/>
                <a:gd name="T55" fmla="*/ 109 h 112"/>
                <a:gd name="T56" fmla="*/ 82 w 146"/>
                <a:gd name="T57" fmla="*/ 109 h 112"/>
                <a:gd name="T58" fmla="*/ 81 w 146"/>
                <a:gd name="T59" fmla="*/ 106 h 112"/>
                <a:gd name="T60" fmla="*/ 78 w 146"/>
                <a:gd name="T61" fmla="*/ 101 h 112"/>
                <a:gd name="T62" fmla="*/ 73 w 146"/>
                <a:gd name="T63" fmla="*/ 106 h 112"/>
                <a:gd name="T64" fmla="*/ 68 w 146"/>
                <a:gd name="T65" fmla="*/ 103 h 112"/>
                <a:gd name="T66" fmla="*/ 65 w 146"/>
                <a:gd name="T67" fmla="*/ 96 h 112"/>
                <a:gd name="T68" fmla="*/ 60 w 146"/>
                <a:gd name="T69" fmla="*/ 95 h 112"/>
                <a:gd name="T70" fmla="*/ 57 w 146"/>
                <a:gd name="T71" fmla="*/ 93 h 112"/>
                <a:gd name="T72" fmla="*/ 53 w 146"/>
                <a:gd name="T73" fmla="*/ 93 h 112"/>
                <a:gd name="T74" fmla="*/ 53 w 146"/>
                <a:gd name="T75" fmla="*/ 90 h 112"/>
                <a:gd name="T76" fmla="*/ 51 w 146"/>
                <a:gd name="T77" fmla="*/ 88 h 112"/>
                <a:gd name="T78" fmla="*/ 41 w 146"/>
                <a:gd name="T79" fmla="*/ 85 h 112"/>
                <a:gd name="T80" fmla="*/ 41 w 146"/>
                <a:gd name="T81" fmla="*/ 90 h 112"/>
                <a:gd name="T82" fmla="*/ 37 w 146"/>
                <a:gd name="T83" fmla="*/ 91 h 112"/>
                <a:gd name="T84" fmla="*/ 32 w 146"/>
                <a:gd name="T85" fmla="*/ 87 h 112"/>
                <a:gd name="T86" fmla="*/ 34 w 146"/>
                <a:gd name="T87" fmla="*/ 84 h 112"/>
                <a:gd name="T88" fmla="*/ 34 w 146"/>
                <a:gd name="T89" fmla="*/ 82 h 112"/>
                <a:gd name="T90" fmla="*/ 27 w 146"/>
                <a:gd name="T91" fmla="*/ 80 h 112"/>
                <a:gd name="T92" fmla="*/ 21 w 146"/>
                <a:gd name="T93" fmla="*/ 79 h 112"/>
                <a:gd name="T94" fmla="*/ 18 w 146"/>
                <a:gd name="T95" fmla="*/ 76 h 112"/>
                <a:gd name="T96" fmla="*/ 13 w 146"/>
                <a:gd name="T97" fmla="*/ 77 h 112"/>
                <a:gd name="T98" fmla="*/ 13 w 146"/>
                <a:gd name="T99" fmla="*/ 73 h 112"/>
                <a:gd name="T100" fmla="*/ 10 w 146"/>
                <a:gd name="T101" fmla="*/ 65 h 112"/>
                <a:gd name="T102" fmla="*/ 8 w 146"/>
                <a:gd name="T103" fmla="*/ 60 h 112"/>
                <a:gd name="T104" fmla="*/ 10 w 146"/>
                <a:gd name="T105" fmla="*/ 54 h 112"/>
                <a:gd name="T106" fmla="*/ 8 w 146"/>
                <a:gd name="T107" fmla="*/ 51 h 112"/>
                <a:gd name="T108" fmla="*/ 8 w 146"/>
                <a:gd name="T109" fmla="*/ 46 h 112"/>
                <a:gd name="T110" fmla="*/ 2 w 146"/>
                <a:gd name="T111" fmla="*/ 36 h 112"/>
                <a:gd name="T112" fmla="*/ 5 w 146"/>
                <a:gd name="T113" fmla="*/ 30 h 112"/>
                <a:gd name="T114" fmla="*/ 7 w 146"/>
                <a:gd name="T115" fmla="*/ 24 h 112"/>
                <a:gd name="T116" fmla="*/ 7 w 146"/>
                <a:gd name="T117" fmla="*/ 21 h 112"/>
                <a:gd name="T118" fmla="*/ 2 w 146"/>
                <a:gd name="T119" fmla="*/ 17 h 112"/>
                <a:gd name="T120" fmla="*/ 29 w 146"/>
                <a:gd name="T121" fmla="*/ 11 h 112"/>
                <a:gd name="T122" fmla="*/ 37 w 146"/>
                <a:gd name="T123" fmla="*/ 5 h 112"/>
                <a:gd name="T124" fmla="*/ 59 w 146"/>
                <a:gd name="T12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6" h="112">
                  <a:moveTo>
                    <a:pt x="62" y="0"/>
                  </a:moveTo>
                  <a:lnTo>
                    <a:pt x="65" y="2"/>
                  </a:lnTo>
                  <a:lnTo>
                    <a:pt x="68" y="3"/>
                  </a:lnTo>
                  <a:lnTo>
                    <a:pt x="68" y="3"/>
                  </a:lnTo>
                  <a:lnTo>
                    <a:pt x="67" y="3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5" y="6"/>
                  </a:lnTo>
                  <a:lnTo>
                    <a:pt x="67" y="8"/>
                  </a:lnTo>
                  <a:lnTo>
                    <a:pt x="68" y="10"/>
                  </a:lnTo>
                  <a:lnTo>
                    <a:pt x="71" y="10"/>
                  </a:lnTo>
                  <a:lnTo>
                    <a:pt x="78" y="10"/>
                  </a:lnTo>
                  <a:lnTo>
                    <a:pt x="79" y="8"/>
                  </a:lnTo>
                  <a:lnTo>
                    <a:pt x="81" y="8"/>
                  </a:lnTo>
                  <a:lnTo>
                    <a:pt x="81" y="8"/>
                  </a:lnTo>
                  <a:lnTo>
                    <a:pt x="84" y="8"/>
                  </a:lnTo>
                  <a:lnTo>
                    <a:pt x="89" y="8"/>
                  </a:lnTo>
                  <a:lnTo>
                    <a:pt x="95" y="8"/>
                  </a:lnTo>
                  <a:lnTo>
                    <a:pt x="103" y="8"/>
                  </a:lnTo>
                  <a:lnTo>
                    <a:pt x="109" y="10"/>
                  </a:lnTo>
                  <a:lnTo>
                    <a:pt x="117" y="10"/>
                  </a:lnTo>
                  <a:lnTo>
                    <a:pt x="125" y="10"/>
                  </a:lnTo>
                  <a:lnTo>
                    <a:pt x="127" y="10"/>
                  </a:lnTo>
                  <a:lnTo>
                    <a:pt x="127" y="8"/>
                  </a:lnTo>
                  <a:lnTo>
                    <a:pt x="128" y="8"/>
                  </a:lnTo>
                  <a:lnTo>
                    <a:pt x="128" y="10"/>
                  </a:lnTo>
                  <a:lnTo>
                    <a:pt x="130" y="10"/>
                  </a:lnTo>
                  <a:lnTo>
                    <a:pt x="130" y="10"/>
                  </a:lnTo>
                  <a:lnTo>
                    <a:pt x="130" y="11"/>
                  </a:lnTo>
                  <a:lnTo>
                    <a:pt x="130" y="11"/>
                  </a:lnTo>
                  <a:lnTo>
                    <a:pt x="131" y="11"/>
                  </a:lnTo>
                  <a:lnTo>
                    <a:pt x="133" y="11"/>
                  </a:lnTo>
                  <a:lnTo>
                    <a:pt x="135" y="13"/>
                  </a:lnTo>
                  <a:lnTo>
                    <a:pt x="136" y="14"/>
                  </a:lnTo>
                  <a:lnTo>
                    <a:pt x="136" y="14"/>
                  </a:lnTo>
                  <a:lnTo>
                    <a:pt x="136" y="16"/>
                  </a:lnTo>
                  <a:lnTo>
                    <a:pt x="136" y="17"/>
                  </a:lnTo>
                  <a:lnTo>
                    <a:pt x="136" y="17"/>
                  </a:lnTo>
                  <a:lnTo>
                    <a:pt x="138" y="24"/>
                  </a:lnTo>
                  <a:lnTo>
                    <a:pt x="141" y="32"/>
                  </a:lnTo>
                  <a:lnTo>
                    <a:pt x="142" y="33"/>
                  </a:lnTo>
                  <a:lnTo>
                    <a:pt x="142" y="36"/>
                  </a:lnTo>
                  <a:lnTo>
                    <a:pt x="142" y="38"/>
                  </a:lnTo>
                  <a:lnTo>
                    <a:pt x="142" y="40"/>
                  </a:lnTo>
                  <a:lnTo>
                    <a:pt x="142" y="41"/>
                  </a:lnTo>
                  <a:lnTo>
                    <a:pt x="142" y="43"/>
                  </a:lnTo>
                  <a:lnTo>
                    <a:pt x="141" y="43"/>
                  </a:lnTo>
                  <a:lnTo>
                    <a:pt x="136" y="44"/>
                  </a:lnTo>
                  <a:lnTo>
                    <a:pt x="135" y="46"/>
                  </a:lnTo>
                  <a:lnTo>
                    <a:pt x="133" y="47"/>
                  </a:lnTo>
                  <a:lnTo>
                    <a:pt x="133" y="49"/>
                  </a:lnTo>
                  <a:lnTo>
                    <a:pt x="131" y="49"/>
                  </a:lnTo>
                  <a:lnTo>
                    <a:pt x="131" y="51"/>
                  </a:lnTo>
                  <a:lnTo>
                    <a:pt x="131" y="51"/>
                  </a:lnTo>
                  <a:lnTo>
                    <a:pt x="135" y="52"/>
                  </a:lnTo>
                  <a:lnTo>
                    <a:pt x="136" y="52"/>
                  </a:lnTo>
                  <a:lnTo>
                    <a:pt x="136" y="52"/>
                  </a:lnTo>
                  <a:lnTo>
                    <a:pt x="138" y="54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8"/>
                  </a:lnTo>
                  <a:lnTo>
                    <a:pt x="138" y="60"/>
                  </a:lnTo>
                  <a:lnTo>
                    <a:pt x="138" y="60"/>
                  </a:lnTo>
                  <a:lnTo>
                    <a:pt x="138" y="62"/>
                  </a:lnTo>
                  <a:lnTo>
                    <a:pt x="138" y="63"/>
                  </a:lnTo>
                  <a:lnTo>
                    <a:pt x="138" y="65"/>
                  </a:lnTo>
                  <a:lnTo>
                    <a:pt x="139" y="66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9" y="69"/>
                  </a:lnTo>
                  <a:lnTo>
                    <a:pt x="139" y="69"/>
                  </a:lnTo>
                  <a:lnTo>
                    <a:pt x="142" y="73"/>
                  </a:lnTo>
                  <a:lnTo>
                    <a:pt x="142" y="74"/>
                  </a:lnTo>
                  <a:lnTo>
                    <a:pt x="144" y="76"/>
                  </a:lnTo>
                  <a:lnTo>
                    <a:pt x="146" y="77"/>
                  </a:lnTo>
                  <a:lnTo>
                    <a:pt x="146" y="77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79"/>
                  </a:lnTo>
                  <a:lnTo>
                    <a:pt x="144" y="80"/>
                  </a:lnTo>
                  <a:lnTo>
                    <a:pt x="146" y="82"/>
                  </a:lnTo>
                  <a:lnTo>
                    <a:pt x="146" y="84"/>
                  </a:lnTo>
                  <a:lnTo>
                    <a:pt x="144" y="84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39" y="87"/>
                  </a:lnTo>
                  <a:lnTo>
                    <a:pt x="139" y="87"/>
                  </a:lnTo>
                  <a:lnTo>
                    <a:pt x="136" y="90"/>
                  </a:lnTo>
                  <a:lnTo>
                    <a:pt x="135" y="90"/>
                  </a:lnTo>
                  <a:lnTo>
                    <a:pt x="133" y="93"/>
                  </a:lnTo>
                  <a:lnTo>
                    <a:pt x="130" y="96"/>
                  </a:lnTo>
                  <a:lnTo>
                    <a:pt x="128" y="96"/>
                  </a:lnTo>
                  <a:lnTo>
                    <a:pt x="128" y="98"/>
                  </a:lnTo>
                  <a:lnTo>
                    <a:pt x="125" y="101"/>
                  </a:lnTo>
                  <a:lnTo>
                    <a:pt x="123" y="103"/>
                  </a:lnTo>
                  <a:lnTo>
                    <a:pt x="125" y="104"/>
                  </a:lnTo>
                  <a:lnTo>
                    <a:pt x="125" y="106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25" y="109"/>
                  </a:lnTo>
                  <a:lnTo>
                    <a:pt x="125" y="109"/>
                  </a:lnTo>
                  <a:lnTo>
                    <a:pt x="125" y="110"/>
                  </a:lnTo>
                  <a:lnTo>
                    <a:pt x="127" y="110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7" y="112"/>
                  </a:lnTo>
                  <a:lnTo>
                    <a:pt x="125" y="112"/>
                  </a:lnTo>
                  <a:lnTo>
                    <a:pt x="123" y="110"/>
                  </a:lnTo>
                  <a:lnTo>
                    <a:pt x="122" y="110"/>
                  </a:lnTo>
                  <a:lnTo>
                    <a:pt x="122" y="110"/>
                  </a:lnTo>
                  <a:lnTo>
                    <a:pt x="117" y="109"/>
                  </a:lnTo>
                  <a:lnTo>
                    <a:pt x="116" y="109"/>
                  </a:lnTo>
                  <a:lnTo>
                    <a:pt x="116" y="107"/>
                  </a:lnTo>
                  <a:lnTo>
                    <a:pt x="114" y="107"/>
                  </a:lnTo>
                  <a:lnTo>
                    <a:pt x="112" y="106"/>
                  </a:lnTo>
                  <a:lnTo>
                    <a:pt x="111" y="106"/>
                  </a:lnTo>
                  <a:lnTo>
                    <a:pt x="109" y="104"/>
                  </a:lnTo>
                  <a:lnTo>
                    <a:pt x="106" y="104"/>
                  </a:lnTo>
                  <a:lnTo>
                    <a:pt x="103" y="104"/>
                  </a:lnTo>
                  <a:lnTo>
                    <a:pt x="103" y="104"/>
                  </a:lnTo>
                  <a:lnTo>
                    <a:pt x="101" y="104"/>
                  </a:lnTo>
                  <a:lnTo>
                    <a:pt x="100" y="106"/>
                  </a:lnTo>
                  <a:lnTo>
                    <a:pt x="100" y="107"/>
                  </a:lnTo>
                  <a:lnTo>
                    <a:pt x="98" y="107"/>
                  </a:lnTo>
                  <a:lnTo>
                    <a:pt x="97" y="106"/>
                  </a:lnTo>
                  <a:lnTo>
                    <a:pt x="97" y="106"/>
                  </a:lnTo>
                  <a:lnTo>
                    <a:pt x="95" y="106"/>
                  </a:lnTo>
                  <a:lnTo>
                    <a:pt x="94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2" y="106"/>
                  </a:lnTo>
                  <a:lnTo>
                    <a:pt x="90" y="106"/>
                  </a:lnTo>
                  <a:lnTo>
                    <a:pt x="90" y="106"/>
                  </a:lnTo>
                  <a:lnTo>
                    <a:pt x="89" y="106"/>
                  </a:lnTo>
                  <a:lnTo>
                    <a:pt x="89" y="107"/>
                  </a:lnTo>
                  <a:lnTo>
                    <a:pt x="87" y="107"/>
                  </a:lnTo>
                  <a:lnTo>
                    <a:pt x="87" y="109"/>
                  </a:lnTo>
                  <a:lnTo>
                    <a:pt x="84" y="109"/>
                  </a:lnTo>
                  <a:lnTo>
                    <a:pt x="84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07"/>
                  </a:lnTo>
                  <a:lnTo>
                    <a:pt x="82" y="107"/>
                  </a:lnTo>
                  <a:lnTo>
                    <a:pt x="82" y="106"/>
                  </a:lnTo>
                  <a:lnTo>
                    <a:pt x="82" y="106"/>
                  </a:lnTo>
                  <a:lnTo>
                    <a:pt x="81" y="106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79" y="104"/>
                  </a:lnTo>
                  <a:lnTo>
                    <a:pt x="79" y="103"/>
                  </a:lnTo>
                  <a:lnTo>
                    <a:pt x="78" y="101"/>
                  </a:lnTo>
                  <a:lnTo>
                    <a:pt x="78" y="101"/>
                  </a:lnTo>
                  <a:lnTo>
                    <a:pt x="78" y="103"/>
                  </a:lnTo>
                  <a:lnTo>
                    <a:pt x="76" y="103"/>
                  </a:lnTo>
                  <a:lnTo>
                    <a:pt x="75" y="103"/>
                  </a:lnTo>
                  <a:lnTo>
                    <a:pt x="73" y="106"/>
                  </a:lnTo>
                  <a:lnTo>
                    <a:pt x="71" y="106"/>
                  </a:lnTo>
                  <a:lnTo>
                    <a:pt x="71" y="104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3"/>
                  </a:lnTo>
                  <a:lnTo>
                    <a:pt x="68" y="101"/>
                  </a:lnTo>
                  <a:lnTo>
                    <a:pt x="65" y="98"/>
                  </a:lnTo>
                  <a:lnTo>
                    <a:pt x="65" y="98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5" y="96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7" y="93"/>
                  </a:lnTo>
                  <a:lnTo>
                    <a:pt x="56" y="95"/>
                  </a:lnTo>
                  <a:lnTo>
                    <a:pt x="54" y="95"/>
                  </a:lnTo>
                  <a:lnTo>
                    <a:pt x="54" y="93"/>
                  </a:lnTo>
                  <a:lnTo>
                    <a:pt x="53" y="93"/>
                  </a:lnTo>
                  <a:lnTo>
                    <a:pt x="53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1" y="91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3" y="88"/>
                  </a:lnTo>
                  <a:lnTo>
                    <a:pt x="51" y="88"/>
                  </a:lnTo>
                  <a:lnTo>
                    <a:pt x="49" y="88"/>
                  </a:lnTo>
                  <a:lnTo>
                    <a:pt x="48" y="88"/>
                  </a:lnTo>
                  <a:lnTo>
                    <a:pt x="45" y="87"/>
                  </a:lnTo>
                  <a:lnTo>
                    <a:pt x="41" y="85"/>
                  </a:lnTo>
                  <a:lnTo>
                    <a:pt x="41" y="85"/>
                  </a:lnTo>
                  <a:lnTo>
                    <a:pt x="40" y="85"/>
                  </a:lnTo>
                  <a:lnTo>
                    <a:pt x="41" y="87"/>
                  </a:lnTo>
                  <a:lnTo>
                    <a:pt x="43" y="88"/>
                  </a:lnTo>
                  <a:lnTo>
                    <a:pt x="43" y="90"/>
                  </a:lnTo>
                  <a:lnTo>
                    <a:pt x="41" y="90"/>
                  </a:lnTo>
                  <a:lnTo>
                    <a:pt x="40" y="90"/>
                  </a:lnTo>
                  <a:lnTo>
                    <a:pt x="40" y="91"/>
                  </a:lnTo>
                  <a:lnTo>
                    <a:pt x="38" y="91"/>
                  </a:lnTo>
                  <a:lnTo>
                    <a:pt x="38" y="91"/>
                  </a:lnTo>
                  <a:lnTo>
                    <a:pt x="37" y="91"/>
                  </a:lnTo>
                  <a:lnTo>
                    <a:pt x="37" y="91"/>
                  </a:lnTo>
                  <a:lnTo>
                    <a:pt x="35" y="88"/>
                  </a:lnTo>
                  <a:lnTo>
                    <a:pt x="34" y="87"/>
                  </a:lnTo>
                  <a:lnTo>
                    <a:pt x="34" y="87"/>
                  </a:lnTo>
                  <a:lnTo>
                    <a:pt x="32" y="87"/>
                  </a:lnTo>
                  <a:lnTo>
                    <a:pt x="32" y="87"/>
                  </a:lnTo>
                  <a:lnTo>
                    <a:pt x="30" y="85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4"/>
                  </a:lnTo>
                  <a:lnTo>
                    <a:pt x="34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7" y="82"/>
                  </a:lnTo>
                  <a:lnTo>
                    <a:pt x="27" y="80"/>
                  </a:lnTo>
                  <a:lnTo>
                    <a:pt x="27" y="80"/>
                  </a:lnTo>
                  <a:lnTo>
                    <a:pt x="26" y="80"/>
                  </a:lnTo>
                  <a:lnTo>
                    <a:pt x="24" y="80"/>
                  </a:lnTo>
                  <a:lnTo>
                    <a:pt x="23" y="79"/>
                  </a:lnTo>
                  <a:lnTo>
                    <a:pt x="21" y="79"/>
                  </a:lnTo>
                  <a:lnTo>
                    <a:pt x="19" y="79"/>
                  </a:lnTo>
                  <a:lnTo>
                    <a:pt x="19" y="79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18" y="76"/>
                  </a:lnTo>
                  <a:lnTo>
                    <a:pt x="15" y="74"/>
                  </a:lnTo>
                  <a:lnTo>
                    <a:pt x="13" y="74"/>
                  </a:lnTo>
                  <a:lnTo>
                    <a:pt x="13" y="74"/>
                  </a:lnTo>
                  <a:lnTo>
                    <a:pt x="13" y="76"/>
                  </a:lnTo>
                  <a:lnTo>
                    <a:pt x="13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3" y="74"/>
                  </a:lnTo>
                  <a:lnTo>
                    <a:pt x="13" y="73"/>
                  </a:lnTo>
                  <a:lnTo>
                    <a:pt x="13" y="69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2" y="66"/>
                  </a:lnTo>
                  <a:lnTo>
                    <a:pt x="10" y="65"/>
                  </a:lnTo>
                  <a:lnTo>
                    <a:pt x="10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47"/>
                  </a:lnTo>
                  <a:lnTo>
                    <a:pt x="8" y="46"/>
                  </a:lnTo>
                  <a:lnTo>
                    <a:pt x="7" y="43"/>
                  </a:lnTo>
                  <a:lnTo>
                    <a:pt x="2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4" y="25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7" y="24"/>
                  </a:lnTo>
                  <a:lnTo>
                    <a:pt x="7" y="2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1"/>
                  </a:lnTo>
                  <a:lnTo>
                    <a:pt x="7" y="21"/>
                  </a:lnTo>
                  <a:lnTo>
                    <a:pt x="4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5" y="17"/>
                  </a:lnTo>
                  <a:lnTo>
                    <a:pt x="10" y="16"/>
                  </a:lnTo>
                  <a:lnTo>
                    <a:pt x="18" y="14"/>
                  </a:lnTo>
                  <a:lnTo>
                    <a:pt x="27" y="11"/>
                  </a:lnTo>
                  <a:lnTo>
                    <a:pt x="29" y="11"/>
                  </a:lnTo>
                  <a:lnTo>
                    <a:pt x="30" y="11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34" y="8"/>
                  </a:lnTo>
                  <a:lnTo>
                    <a:pt x="37" y="5"/>
                  </a:lnTo>
                  <a:lnTo>
                    <a:pt x="41" y="5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54" y="0"/>
                  </a:lnTo>
                  <a:lnTo>
                    <a:pt x="59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8" name="Freeform 174">
              <a:extLst>
                <a:ext uri="{FF2B5EF4-FFF2-40B4-BE49-F238E27FC236}">
                  <a16:creationId xmlns:a16="http://schemas.microsoft.com/office/drawing/2014/main" id="{BCB0AA6E-7084-2D1F-2221-659678ECB8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0309" y="3330206"/>
              <a:ext cx="454169" cy="411286"/>
            </a:xfrm>
            <a:custGeom>
              <a:avLst/>
              <a:gdLst>
                <a:gd name="T0" fmla="*/ 210 w 233"/>
                <a:gd name="T1" fmla="*/ 3 h 211"/>
                <a:gd name="T2" fmla="*/ 218 w 233"/>
                <a:gd name="T3" fmla="*/ 9 h 211"/>
                <a:gd name="T4" fmla="*/ 219 w 233"/>
                <a:gd name="T5" fmla="*/ 17 h 211"/>
                <a:gd name="T6" fmla="*/ 227 w 233"/>
                <a:gd name="T7" fmla="*/ 22 h 211"/>
                <a:gd name="T8" fmla="*/ 233 w 233"/>
                <a:gd name="T9" fmla="*/ 33 h 211"/>
                <a:gd name="T10" fmla="*/ 225 w 233"/>
                <a:gd name="T11" fmla="*/ 37 h 211"/>
                <a:gd name="T12" fmla="*/ 207 w 233"/>
                <a:gd name="T13" fmla="*/ 39 h 211"/>
                <a:gd name="T14" fmla="*/ 189 w 233"/>
                <a:gd name="T15" fmla="*/ 39 h 211"/>
                <a:gd name="T16" fmla="*/ 189 w 233"/>
                <a:gd name="T17" fmla="*/ 47 h 211"/>
                <a:gd name="T18" fmla="*/ 192 w 233"/>
                <a:gd name="T19" fmla="*/ 52 h 211"/>
                <a:gd name="T20" fmla="*/ 192 w 233"/>
                <a:gd name="T21" fmla="*/ 58 h 211"/>
                <a:gd name="T22" fmla="*/ 194 w 233"/>
                <a:gd name="T23" fmla="*/ 66 h 211"/>
                <a:gd name="T24" fmla="*/ 199 w 233"/>
                <a:gd name="T25" fmla="*/ 69 h 211"/>
                <a:gd name="T26" fmla="*/ 208 w 233"/>
                <a:gd name="T27" fmla="*/ 77 h 211"/>
                <a:gd name="T28" fmla="*/ 197 w 233"/>
                <a:gd name="T29" fmla="*/ 86 h 211"/>
                <a:gd name="T30" fmla="*/ 197 w 233"/>
                <a:gd name="T31" fmla="*/ 99 h 211"/>
                <a:gd name="T32" fmla="*/ 189 w 233"/>
                <a:gd name="T33" fmla="*/ 110 h 211"/>
                <a:gd name="T34" fmla="*/ 177 w 233"/>
                <a:gd name="T35" fmla="*/ 124 h 211"/>
                <a:gd name="T36" fmla="*/ 159 w 233"/>
                <a:gd name="T37" fmla="*/ 141 h 211"/>
                <a:gd name="T38" fmla="*/ 142 w 233"/>
                <a:gd name="T39" fmla="*/ 149 h 211"/>
                <a:gd name="T40" fmla="*/ 134 w 233"/>
                <a:gd name="T41" fmla="*/ 146 h 211"/>
                <a:gd name="T42" fmla="*/ 125 w 233"/>
                <a:gd name="T43" fmla="*/ 160 h 211"/>
                <a:gd name="T44" fmla="*/ 134 w 233"/>
                <a:gd name="T45" fmla="*/ 168 h 211"/>
                <a:gd name="T46" fmla="*/ 139 w 233"/>
                <a:gd name="T47" fmla="*/ 181 h 211"/>
                <a:gd name="T48" fmla="*/ 145 w 233"/>
                <a:gd name="T49" fmla="*/ 190 h 211"/>
                <a:gd name="T50" fmla="*/ 147 w 233"/>
                <a:gd name="T51" fmla="*/ 200 h 211"/>
                <a:gd name="T52" fmla="*/ 142 w 233"/>
                <a:gd name="T53" fmla="*/ 203 h 211"/>
                <a:gd name="T54" fmla="*/ 132 w 233"/>
                <a:gd name="T55" fmla="*/ 203 h 211"/>
                <a:gd name="T56" fmla="*/ 118 w 233"/>
                <a:gd name="T57" fmla="*/ 201 h 211"/>
                <a:gd name="T58" fmla="*/ 113 w 233"/>
                <a:gd name="T59" fmla="*/ 203 h 211"/>
                <a:gd name="T60" fmla="*/ 104 w 233"/>
                <a:gd name="T61" fmla="*/ 211 h 211"/>
                <a:gd name="T62" fmla="*/ 98 w 233"/>
                <a:gd name="T63" fmla="*/ 207 h 211"/>
                <a:gd name="T64" fmla="*/ 93 w 233"/>
                <a:gd name="T65" fmla="*/ 201 h 211"/>
                <a:gd name="T66" fmla="*/ 80 w 233"/>
                <a:gd name="T67" fmla="*/ 182 h 211"/>
                <a:gd name="T68" fmla="*/ 79 w 233"/>
                <a:gd name="T69" fmla="*/ 184 h 211"/>
                <a:gd name="T70" fmla="*/ 54 w 233"/>
                <a:gd name="T71" fmla="*/ 187 h 211"/>
                <a:gd name="T72" fmla="*/ 38 w 233"/>
                <a:gd name="T73" fmla="*/ 187 h 211"/>
                <a:gd name="T74" fmla="*/ 19 w 233"/>
                <a:gd name="T75" fmla="*/ 189 h 211"/>
                <a:gd name="T76" fmla="*/ 11 w 233"/>
                <a:gd name="T77" fmla="*/ 182 h 211"/>
                <a:gd name="T78" fmla="*/ 14 w 233"/>
                <a:gd name="T79" fmla="*/ 171 h 211"/>
                <a:gd name="T80" fmla="*/ 25 w 233"/>
                <a:gd name="T81" fmla="*/ 167 h 211"/>
                <a:gd name="T82" fmla="*/ 33 w 233"/>
                <a:gd name="T83" fmla="*/ 160 h 211"/>
                <a:gd name="T84" fmla="*/ 27 w 233"/>
                <a:gd name="T85" fmla="*/ 157 h 211"/>
                <a:gd name="T86" fmla="*/ 27 w 233"/>
                <a:gd name="T87" fmla="*/ 141 h 211"/>
                <a:gd name="T88" fmla="*/ 13 w 233"/>
                <a:gd name="T89" fmla="*/ 135 h 211"/>
                <a:gd name="T90" fmla="*/ 0 w 233"/>
                <a:gd name="T91" fmla="*/ 116 h 211"/>
                <a:gd name="T92" fmla="*/ 47 w 233"/>
                <a:gd name="T93" fmla="*/ 122 h 211"/>
                <a:gd name="T94" fmla="*/ 61 w 233"/>
                <a:gd name="T95" fmla="*/ 119 h 211"/>
                <a:gd name="T96" fmla="*/ 77 w 233"/>
                <a:gd name="T97" fmla="*/ 111 h 211"/>
                <a:gd name="T98" fmla="*/ 82 w 233"/>
                <a:gd name="T99" fmla="*/ 97 h 211"/>
                <a:gd name="T100" fmla="*/ 96 w 233"/>
                <a:gd name="T101" fmla="*/ 92 h 211"/>
                <a:gd name="T102" fmla="*/ 102 w 233"/>
                <a:gd name="T103" fmla="*/ 86 h 211"/>
                <a:gd name="T104" fmla="*/ 113 w 233"/>
                <a:gd name="T105" fmla="*/ 86 h 211"/>
                <a:gd name="T106" fmla="*/ 121 w 233"/>
                <a:gd name="T107" fmla="*/ 74 h 211"/>
                <a:gd name="T108" fmla="*/ 132 w 233"/>
                <a:gd name="T109" fmla="*/ 63 h 211"/>
                <a:gd name="T110" fmla="*/ 136 w 233"/>
                <a:gd name="T111" fmla="*/ 50 h 211"/>
                <a:gd name="T112" fmla="*/ 148 w 233"/>
                <a:gd name="T113" fmla="*/ 44 h 211"/>
                <a:gd name="T114" fmla="*/ 151 w 233"/>
                <a:gd name="T115" fmla="*/ 34 h 211"/>
                <a:gd name="T116" fmla="*/ 154 w 233"/>
                <a:gd name="T117" fmla="*/ 28 h 211"/>
                <a:gd name="T118" fmla="*/ 151 w 233"/>
                <a:gd name="T119" fmla="*/ 18 h 211"/>
                <a:gd name="T120" fmla="*/ 158 w 233"/>
                <a:gd name="T121" fmla="*/ 11 h 211"/>
                <a:gd name="T122" fmla="*/ 170 w 233"/>
                <a:gd name="T123" fmla="*/ 3 h 211"/>
                <a:gd name="T124" fmla="*/ 191 w 233"/>
                <a:gd name="T125" fmla="*/ 3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3" h="211">
                  <a:moveTo>
                    <a:pt x="199" y="0"/>
                  </a:moveTo>
                  <a:lnTo>
                    <a:pt x="200" y="0"/>
                  </a:lnTo>
                  <a:lnTo>
                    <a:pt x="200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3" y="1"/>
                  </a:lnTo>
                  <a:lnTo>
                    <a:pt x="205" y="1"/>
                  </a:lnTo>
                  <a:lnTo>
                    <a:pt x="207" y="1"/>
                  </a:lnTo>
                  <a:lnTo>
                    <a:pt x="210" y="3"/>
                  </a:lnTo>
                  <a:lnTo>
                    <a:pt x="210" y="3"/>
                  </a:lnTo>
                  <a:lnTo>
                    <a:pt x="210" y="4"/>
                  </a:lnTo>
                  <a:lnTo>
                    <a:pt x="211" y="6"/>
                  </a:lnTo>
                  <a:lnTo>
                    <a:pt x="213" y="4"/>
                  </a:lnTo>
                  <a:lnTo>
                    <a:pt x="213" y="4"/>
                  </a:lnTo>
                  <a:lnTo>
                    <a:pt x="214" y="6"/>
                  </a:lnTo>
                  <a:lnTo>
                    <a:pt x="216" y="6"/>
                  </a:lnTo>
                  <a:lnTo>
                    <a:pt x="216" y="7"/>
                  </a:lnTo>
                  <a:lnTo>
                    <a:pt x="218" y="9"/>
                  </a:lnTo>
                  <a:lnTo>
                    <a:pt x="218" y="9"/>
                  </a:lnTo>
                  <a:lnTo>
                    <a:pt x="218" y="11"/>
                  </a:lnTo>
                  <a:lnTo>
                    <a:pt x="218" y="14"/>
                  </a:lnTo>
                  <a:lnTo>
                    <a:pt x="218" y="15"/>
                  </a:lnTo>
                  <a:lnTo>
                    <a:pt x="218" y="15"/>
                  </a:lnTo>
                  <a:lnTo>
                    <a:pt x="218" y="17"/>
                  </a:lnTo>
                  <a:lnTo>
                    <a:pt x="218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8"/>
                  </a:lnTo>
                  <a:lnTo>
                    <a:pt x="221" y="20"/>
                  </a:lnTo>
                  <a:lnTo>
                    <a:pt x="221" y="20"/>
                  </a:lnTo>
                  <a:lnTo>
                    <a:pt x="222" y="20"/>
                  </a:lnTo>
                  <a:lnTo>
                    <a:pt x="224" y="20"/>
                  </a:lnTo>
                  <a:lnTo>
                    <a:pt x="225" y="18"/>
                  </a:lnTo>
                  <a:lnTo>
                    <a:pt x="227" y="18"/>
                  </a:lnTo>
                  <a:lnTo>
                    <a:pt x="227" y="20"/>
                  </a:lnTo>
                  <a:lnTo>
                    <a:pt x="227" y="22"/>
                  </a:lnTo>
                  <a:lnTo>
                    <a:pt x="229" y="22"/>
                  </a:lnTo>
                  <a:lnTo>
                    <a:pt x="230" y="23"/>
                  </a:lnTo>
                  <a:lnTo>
                    <a:pt x="230" y="25"/>
                  </a:lnTo>
                  <a:lnTo>
                    <a:pt x="232" y="26"/>
                  </a:lnTo>
                  <a:lnTo>
                    <a:pt x="232" y="28"/>
                  </a:lnTo>
                  <a:lnTo>
                    <a:pt x="233" y="29"/>
                  </a:lnTo>
                  <a:lnTo>
                    <a:pt x="233" y="29"/>
                  </a:lnTo>
                  <a:lnTo>
                    <a:pt x="233" y="31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2" y="34"/>
                  </a:lnTo>
                  <a:lnTo>
                    <a:pt x="230" y="36"/>
                  </a:lnTo>
                  <a:lnTo>
                    <a:pt x="229" y="36"/>
                  </a:lnTo>
                  <a:lnTo>
                    <a:pt x="229" y="36"/>
                  </a:lnTo>
                  <a:lnTo>
                    <a:pt x="229" y="37"/>
                  </a:lnTo>
                  <a:lnTo>
                    <a:pt x="227" y="37"/>
                  </a:lnTo>
                  <a:lnTo>
                    <a:pt x="225" y="37"/>
                  </a:lnTo>
                  <a:lnTo>
                    <a:pt x="225" y="37"/>
                  </a:lnTo>
                  <a:lnTo>
                    <a:pt x="221" y="39"/>
                  </a:lnTo>
                  <a:lnTo>
                    <a:pt x="219" y="39"/>
                  </a:lnTo>
                  <a:lnTo>
                    <a:pt x="218" y="39"/>
                  </a:lnTo>
                  <a:lnTo>
                    <a:pt x="216" y="40"/>
                  </a:lnTo>
                  <a:lnTo>
                    <a:pt x="214" y="42"/>
                  </a:lnTo>
                  <a:lnTo>
                    <a:pt x="213" y="42"/>
                  </a:lnTo>
                  <a:lnTo>
                    <a:pt x="211" y="40"/>
                  </a:lnTo>
                  <a:lnTo>
                    <a:pt x="208" y="40"/>
                  </a:lnTo>
                  <a:lnTo>
                    <a:pt x="207" y="39"/>
                  </a:lnTo>
                  <a:lnTo>
                    <a:pt x="205" y="39"/>
                  </a:lnTo>
                  <a:lnTo>
                    <a:pt x="203" y="39"/>
                  </a:lnTo>
                  <a:lnTo>
                    <a:pt x="200" y="39"/>
                  </a:lnTo>
                  <a:lnTo>
                    <a:pt x="199" y="37"/>
                  </a:lnTo>
                  <a:lnTo>
                    <a:pt x="197" y="37"/>
                  </a:lnTo>
                  <a:lnTo>
                    <a:pt x="194" y="37"/>
                  </a:lnTo>
                  <a:lnTo>
                    <a:pt x="192" y="37"/>
                  </a:lnTo>
                  <a:lnTo>
                    <a:pt x="191" y="39"/>
                  </a:lnTo>
                  <a:lnTo>
                    <a:pt x="189" y="39"/>
                  </a:lnTo>
                  <a:lnTo>
                    <a:pt x="188" y="40"/>
                  </a:lnTo>
                  <a:lnTo>
                    <a:pt x="188" y="42"/>
                  </a:lnTo>
                  <a:lnTo>
                    <a:pt x="186" y="42"/>
                  </a:lnTo>
                  <a:lnTo>
                    <a:pt x="186" y="44"/>
                  </a:lnTo>
                  <a:lnTo>
                    <a:pt x="186" y="44"/>
                  </a:lnTo>
                  <a:lnTo>
                    <a:pt x="189" y="45"/>
                  </a:lnTo>
                  <a:lnTo>
                    <a:pt x="189" y="45"/>
                  </a:lnTo>
                  <a:lnTo>
                    <a:pt x="189" y="47"/>
                  </a:lnTo>
                  <a:lnTo>
                    <a:pt x="189" y="47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8" y="48"/>
                  </a:lnTo>
                  <a:lnTo>
                    <a:pt x="189" y="50"/>
                  </a:lnTo>
                  <a:lnTo>
                    <a:pt x="191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0"/>
                  </a:lnTo>
                  <a:lnTo>
                    <a:pt x="192" y="52"/>
                  </a:lnTo>
                  <a:lnTo>
                    <a:pt x="191" y="52"/>
                  </a:lnTo>
                  <a:lnTo>
                    <a:pt x="189" y="53"/>
                  </a:lnTo>
                  <a:lnTo>
                    <a:pt x="189" y="55"/>
                  </a:lnTo>
                  <a:lnTo>
                    <a:pt x="189" y="55"/>
                  </a:lnTo>
                  <a:lnTo>
                    <a:pt x="189" y="56"/>
                  </a:lnTo>
                  <a:lnTo>
                    <a:pt x="191" y="56"/>
                  </a:lnTo>
                  <a:lnTo>
                    <a:pt x="191" y="56"/>
                  </a:lnTo>
                  <a:lnTo>
                    <a:pt x="192" y="58"/>
                  </a:lnTo>
                  <a:lnTo>
                    <a:pt x="192" y="58"/>
                  </a:lnTo>
                  <a:lnTo>
                    <a:pt x="191" y="59"/>
                  </a:lnTo>
                  <a:lnTo>
                    <a:pt x="191" y="61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89" y="63"/>
                  </a:lnTo>
                  <a:lnTo>
                    <a:pt x="191" y="64"/>
                  </a:lnTo>
                  <a:lnTo>
                    <a:pt x="191" y="64"/>
                  </a:lnTo>
                  <a:lnTo>
                    <a:pt x="192" y="66"/>
                  </a:lnTo>
                  <a:lnTo>
                    <a:pt x="194" y="66"/>
                  </a:lnTo>
                  <a:lnTo>
                    <a:pt x="194" y="66"/>
                  </a:lnTo>
                  <a:lnTo>
                    <a:pt x="194" y="67"/>
                  </a:lnTo>
                  <a:lnTo>
                    <a:pt x="194" y="67"/>
                  </a:lnTo>
                  <a:lnTo>
                    <a:pt x="194" y="69"/>
                  </a:lnTo>
                  <a:lnTo>
                    <a:pt x="194" y="69"/>
                  </a:lnTo>
                  <a:lnTo>
                    <a:pt x="197" y="69"/>
                  </a:lnTo>
                  <a:lnTo>
                    <a:pt x="199" y="70"/>
                  </a:lnTo>
                  <a:lnTo>
                    <a:pt x="199" y="69"/>
                  </a:lnTo>
                  <a:lnTo>
                    <a:pt x="199" y="69"/>
                  </a:lnTo>
                  <a:lnTo>
                    <a:pt x="199" y="72"/>
                  </a:lnTo>
                  <a:lnTo>
                    <a:pt x="199" y="74"/>
                  </a:lnTo>
                  <a:lnTo>
                    <a:pt x="199" y="74"/>
                  </a:lnTo>
                  <a:lnTo>
                    <a:pt x="200" y="75"/>
                  </a:lnTo>
                  <a:lnTo>
                    <a:pt x="203" y="74"/>
                  </a:lnTo>
                  <a:lnTo>
                    <a:pt x="205" y="75"/>
                  </a:lnTo>
                  <a:lnTo>
                    <a:pt x="208" y="75"/>
                  </a:lnTo>
                  <a:lnTo>
                    <a:pt x="208" y="77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8" y="80"/>
                  </a:lnTo>
                  <a:lnTo>
                    <a:pt x="207" y="80"/>
                  </a:lnTo>
                  <a:lnTo>
                    <a:pt x="205" y="80"/>
                  </a:lnTo>
                  <a:lnTo>
                    <a:pt x="200" y="83"/>
                  </a:lnTo>
                  <a:lnTo>
                    <a:pt x="199" y="83"/>
                  </a:lnTo>
                  <a:lnTo>
                    <a:pt x="197" y="85"/>
                  </a:lnTo>
                  <a:lnTo>
                    <a:pt x="197" y="86"/>
                  </a:lnTo>
                  <a:lnTo>
                    <a:pt x="197" y="86"/>
                  </a:lnTo>
                  <a:lnTo>
                    <a:pt x="199" y="89"/>
                  </a:lnTo>
                  <a:lnTo>
                    <a:pt x="199" y="91"/>
                  </a:lnTo>
                  <a:lnTo>
                    <a:pt x="197" y="94"/>
                  </a:lnTo>
                  <a:lnTo>
                    <a:pt x="197" y="94"/>
                  </a:lnTo>
                  <a:lnTo>
                    <a:pt x="197" y="96"/>
                  </a:lnTo>
                  <a:lnTo>
                    <a:pt x="199" y="96"/>
                  </a:lnTo>
                  <a:lnTo>
                    <a:pt x="199" y="97"/>
                  </a:lnTo>
                  <a:lnTo>
                    <a:pt x="199" y="97"/>
                  </a:lnTo>
                  <a:lnTo>
                    <a:pt x="197" y="99"/>
                  </a:lnTo>
                  <a:lnTo>
                    <a:pt x="195" y="99"/>
                  </a:lnTo>
                  <a:lnTo>
                    <a:pt x="194" y="99"/>
                  </a:lnTo>
                  <a:lnTo>
                    <a:pt x="192" y="102"/>
                  </a:lnTo>
                  <a:lnTo>
                    <a:pt x="189" y="105"/>
                  </a:lnTo>
                  <a:lnTo>
                    <a:pt x="188" y="107"/>
                  </a:lnTo>
                  <a:lnTo>
                    <a:pt x="188" y="107"/>
                  </a:lnTo>
                  <a:lnTo>
                    <a:pt x="188" y="108"/>
                  </a:lnTo>
                  <a:lnTo>
                    <a:pt x="189" y="108"/>
                  </a:lnTo>
                  <a:lnTo>
                    <a:pt x="189" y="110"/>
                  </a:lnTo>
                  <a:lnTo>
                    <a:pt x="188" y="111"/>
                  </a:lnTo>
                  <a:lnTo>
                    <a:pt x="186" y="111"/>
                  </a:lnTo>
                  <a:lnTo>
                    <a:pt x="184" y="113"/>
                  </a:lnTo>
                  <a:lnTo>
                    <a:pt x="181" y="115"/>
                  </a:lnTo>
                  <a:lnTo>
                    <a:pt x="181" y="115"/>
                  </a:lnTo>
                  <a:lnTo>
                    <a:pt x="180" y="118"/>
                  </a:lnTo>
                  <a:lnTo>
                    <a:pt x="178" y="119"/>
                  </a:lnTo>
                  <a:lnTo>
                    <a:pt x="178" y="121"/>
                  </a:lnTo>
                  <a:lnTo>
                    <a:pt x="177" y="124"/>
                  </a:lnTo>
                  <a:lnTo>
                    <a:pt x="175" y="127"/>
                  </a:lnTo>
                  <a:lnTo>
                    <a:pt x="173" y="129"/>
                  </a:lnTo>
                  <a:lnTo>
                    <a:pt x="170" y="130"/>
                  </a:lnTo>
                  <a:lnTo>
                    <a:pt x="166" y="133"/>
                  </a:lnTo>
                  <a:lnTo>
                    <a:pt x="166" y="133"/>
                  </a:lnTo>
                  <a:lnTo>
                    <a:pt x="164" y="137"/>
                  </a:lnTo>
                  <a:lnTo>
                    <a:pt x="164" y="138"/>
                  </a:lnTo>
                  <a:lnTo>
                    <a:pt x="162" y="140"/>
                  </a:lnTo>
                  <a:lnTo>
                    <a:pt x="159" y="141"/>
                  </a:lnTo>
                  <a:lnTo>
                    <a:pt x="159" y="144"/>
                  </a:lnTo>
                  <a:lnTo>
                    <a:pt x="159" y="146"/>
                  </a:lnTo>
                  <a:lnTo>
                    <a:pt x="156" y="146"/>
                  </a:lnTo>
                  <a:lnTo>
                    <a:pt x="154" y="146"/>
                  </a:lnTo>
                  <a:lnTo>
                    <a:pt x="150" y="148"/>
                  </a:lnTo>
                  <a:lnTo>
                    <a:pt x="148" y="148"/>
                  </a:lnTo>
                  <a:lnTo>
                    <a:pt x="145" y="149"/>
                  </a:lnTo>
                  <a:lnTo>
                    <a:pt x="143" y="149"/>
                  </a:lnTo>
                  <a:lnTo>
                    <a:pt x="142" y="149"/>
                  </a:lnTo>
                  <a:lnTo>
                    <a:pt x="142" y="148"/>
                  </a:lnTo>
                  <a:lnTo>
                    <a:pt x="140" y="148"/>
                  </a:lnTo>
                  <a:lnTo>
                    <a:pt x="140" y="146"/>
                  </a:lnTo>
                  <a:lnTo>
                    <a:pt x="140" y="144"/>
                  </a:lnTo>
                  <a:lnTo>
                    <a:pt x="139" y="144"/>
                  </a:lnTo>
                  <a:lnTo>
                    <a:pt x="137" y="144"/>
                  </a:lnTo>
                  <a:lnTo>
                    <a:pt x="136" y="144"/>
                  </a:lnTo>
                  <a:lnTo>
                    <a:pt x="136" y="146"/>
                  </a:lnTo>
                  <a:lnTo>
                    <a:pt x="134" y="146"/>
                  </a:lnTo>
                  <a:lnTo>
                    <a:pt x="134" y="148"/>
                  </a:lnTo>
                  <a:lnTo>
                    <a:pt x="132" y="149"/>
                  </a:lnTo>
                  <a:lnTo>
                    <a:pt x="131" y="152"/>
                  </a:lnTo>
                  <a:lnTo>
                    <a:pt x="128" y="155"/>
                  </a:lnTo>
                  <a:lnTo>
                    <a:pt x="126" y="155"/>
                  </a:lnTo>
                  <a:lnTo>
                    <a:pt x="126" y="157"/>
                  </a:lnTo>
                  <a:lnTo>
                    <a:pt x="126" y="157"/>
                  </a:lnTo>
                  <a:lnTo>
                    <a:pt x="125" y="159"/>
                  </a:lnTo>
                  <a:lnTo>
                    <a:pt x="125" y="160"/>
                  </a:lnTo>
                  <a:lnTo>
                    <a:pt x="125" y="163"/>
                  </a:lnTo>
                  <a:lnTo>
                    <a:pt x="125" y="163"/>
                  </a:lnTo>
                  <a:lnTo>
                    <a:pt x="125" y="165"/>
                  </a:lnTo>
                  <a:lnTo>
                    <a:pt x="126" y="165"/>
                  </a:lnTo>
                  <a:lnTo>
                    <a:pt x="128" y="167"/>
                  </a:lnTo>
                  <a:lnTo>
                    <a:pt x="131" y="167"/>
                  </a:lnTo>
                  <a:lnTo>
                    <a:pt x="132" y="167"/>
                  </a:lnTo>
                  <a:lnTo>
                    <a:pt x="134" y="167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2" y="174"/>
                  </a:lnTo>
                  <a:lnTo>
                    <a:pt x="132" y="176"/>
                  </a:lnTo>
                  <a:lnTo>
                    <a:pt x="132" y="178"/>
                  </a:lnTo>
                  <a:lnTo>
                    <a:pt x="136" y="181"/>
                  </a:lnTo>
                  <a:lnTo>
                    <a:pt x="137" y="181"/>
                  </a:lnTo>
                  <a:lnTo>
                    <a:pt x="139" y="181"/>
                  </a:lnTo>
                  <a:lnTo>
                    <a:pt x="139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0" y="181"/>
                  </a:lnTo>
                  <a:lnTo>
                    <a:pt x="142" y="181"/>
                  </a:lnTo>
                  <a:lnTo>
                    <a:pt x="142" y="184"/>
                  </a:lnTo>
                  <a:lnTo>
                    <a:pt x="142" y="185"/>
                  </a:lnTo>
                  <a:lnTo>
                    <a:pt x="143" y="189"/>
                  </a:lnTo>
                  <a:lnTo>
                    <a:pt x="145" y="190"/>
                  </a:lnTo>
                  <a:lnTo>
                    <a:pt x="145" y="193"/>
                  </a:lnTo>
                  <a:lnTo>
                    <a:pt x="147" y="195"/>
                  </a:lnTo>
                  <a:lnTo>
                    <a:pt x="147" y="196"/>
                  </a:lnTo>
                  <a:lnTo>
                    <a:pt x="147" y="196"/>
                  </a:lnTo>
                  <a:lnTo>
                    <a:pt x="145" y="196"/>
                  </a:lnTo>
                  <a:lnTo>
                    <a:pt x="145" y="198"/>
                  </a:lnTo>
                  <a:lnTo>
                    <a:pt x="147" y="198"/>
                  </a:lnTo>
                  <a:lnTo>
                    <a:pt x="145" y="198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0"/>
                  </a:lnTo>
                  <a:lnTo>
                    <a:pt x="147" y="201"/>
                  </a:lnTo>
                  <a:lnTo>
                    <a:pt x="145" y="201"/>
                  </a:lnTo>
                  <a:lnTo>
                    <a:pt x="145" y="201"/>
                  </a:lnTo>
                  <a:lnTo>
                    <a:pt x="143" y="203"/>
                  </a:lnTo>
                  <a:lnTo>
                    <a:pt x="143" y="203"/>
                  </a:lnTo>
                  <a:lnTo>
                    <a:pt x="142" y="203"/>
                  </a:lnTo>
                  <a:lnTo>
                    <a:pt x="142" y="203"/>
                  </a:lnTo>
                  <a:lnTo>
                    <a:pt x="140" y="201"/>
                  </a:lnTo>
                  <a:lnTo>
                    <a:pt x="140" y="201"/>
                  </a:lnTo>
                  <a:lnTo>
                    <a:pt x="140" y="200"/>
                  </a:lnTo>
                  <a:lnTo>
                    <a:pt x="140" y="200"/>
                  </a:lnTo>
                  <a:lnTo>
                    <a:pt x="139" y="200"/>
                  </a:lnTo>
                  <a:lnTo>
                    <a:pt x="136" y="201"/>
                  </a:lnTo>
                  <a:lnTo>
                    <a:pt x="132" y="201"/>
                  </a:lnTo>
                  <a:lnTo>
                    <a:pt x="132" y="203"/>
                  </a:lnTo>
                  <a:lnTo>
                    <a:pt x="132" y="203"/>
                  </a:lnTo>
                  <a:lnTo>
                    <a:pt x="131" y="204"/>
                  </a:lnTo>
                  <a:lnTo>
                    <a:pt x="129" y="204"/>
                  </a:lnTo>
                  <a:lnTo>
                    <a:pt x="128" y="204"/>
                  </a:lnTo>
                  <a:lnTo>
                    <a:pt x="126" y="203"/>
                  </a:lnTo>
                  <a:lnTo>
                    <a:pt x="125" y="203"/>
                  </a:lnTo>
                  <a:lnTo>
                    <a:pt x="123" y="203"/>
                  </a:lnTo>
                  <a:lnTo>
                    <a:pt x="121" y="203"/>
                  </a:lnTo>
                  <a:lnTo>
                    <a:pt x="118" y="203"/>
                  </a:lnTo>
                  <a:lnTo>
                    <a:pt x="118" y="201"/>
                  </a:lnTo>
                  <a:lnTo>
                    <a:pt x="117" y="203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5" y="203"/>
                  </a:lnTo>
                  <a:lnTo>
                    <a:pt x="115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1"/>
                  </a:lnTo>
                  <a:lnTo>
                    <a:pt x="113" y="203"/>
                  </a:lnTo>
                  <a:lnTo>
                    <a:pt x="113" y="207"/>
                  </a:lnTo>
                  <a:lnTo>
                    <a:pt x="112" y="207"/>
                  </a:lnTo>
                  <a:lnTo>
                    <a:pt x="110" y="207"/>
                  </a:lnTo>
                  <a:lnTo>
                    <a:pt x="109" y="207"/>
                  </a:lnTo>
                  <a:lnTo>
                    <a:pt x="107" y="207"/>
                  </a:lnTo>
                  <a:lnTo>
                    <a:pt x="106" y="207"/>
                  </a:lnTo>
                  <a:lnTo>
                    <a:pt x="106" y="209"/>
                  </a:lnTo>
                  <a:lnTo>
                    <a:pt x="106" y="209"/>
                  </a:lnTo>
                  <a:lnTo>
                    <a:pt x="104" y="211"/>
                  </a:lnTo>
                  <a:lnTo>
                    <a:pt x="104" y="209"/>
                  </a:lnTo>
                  <a:lnTo>
                    <a:pt x="104" y="209"/>
                  </a:lnTo>
                  <a:lnTo>
                    <a:pt x="102" y="209"/>
                  </a:lnTo>
                  <a:lnTo>
                    <a:pt x="102" y="209"/>
                  </a:lnTo>
                  <a:lnTo>
                    <a:pt x="101" y="207"/>
                  </a:lnTo>
                  <a:lnTo>
                    <a:pt x="101" y="209"/>
                  </a:lnTo>
                  <a:lnTo>
                    <a:pt x="98" y="209"/>
                  </a:lnTo>
                  <a:lnTo>
                    <a:pt x="98" y="207"/>
                  </a:lnTo>
                  <a:lnTo>
                    <a:pt x="98" y="207"/>
                  </a:lnTo>
                  <a:lnTo>
                    <a:pt x="96" y="207"/>
                  </a:lnTo>
                  <a:lnTo>
                    <a:pt x="96" y="207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5" y="206"/>
                  </a:lnTo>
                  <a:lnTo>
                    <a:pt x="93" y="204"/>
                  </a:lnTo>
                  <a:lnTo>
                    <a:pt x="93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1" y="195"/>
                  </a:lnTo>
                  <a:lnTo>
                    <a:pt x="90" y="195"/>
                  </a:lnTo>
                  <a:lnTo>
                    <a:pt x="84" y="193"/>
                  </a:lnTo>
                  <a:lnTo>
                    <a:pt x="84" y="192"/>
                  </a:lnTo>
                  <a:lnTo>
                    <a:pt x="84" y="189"/>
                  </a:lnTo>
                  <a:lnTo>
                    <a:pt x="84" y="187"/>
                  </a:lnTo>
                  <a:lnTo>
                    <a:pt x="82" y="185"/>
                  </a:lnTo>
                  <a:lnTo>
                    <a:pt x="82" y="184"/>
                  </a:lnTo>
                  <a:lnTo>
                    <a:pt x="80" y="182"/>
                  </a:lnTo>
                  <a:lnTo>
                    <a:pt x="79" y="182"/>
                  </a:lnTo>
                  <a:lnTo>
                    <a:pt x="77" y="182"/>
                  </a:lnTo>
                  <a:lnTo>
                    <a:pt x="76" y="182"/>
                  </a:lnTo>
                  <a:lnTo>
                    <a:pt x="76" y="184"/>
                  </a:lnTo>
                  <a:lnTo>
                    <a:pt x="79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80" y="184"/>
                  </a:lnTo>
                  <a:lnTo>
                    <a:pt x="79" y="184"/>
                  </a:lnTo>
                  <a:lnTo>
                    <a:pt x="77" y="184"/>
                  </a:lnTo>
                  <a:lnTo>
                    <a:pt x="72" y="184"/>
                  </a:lnTo>
                  <a:lnTo>
                    <a:pt x="69" y="185"/>
                  </a:lnTo>
                  <a:lnTo>
                    <a:pt x="65" y="185"/>
                  </a:lnTo>
                  <a:lnTo>
                    <a:pt x="60" y="185"/>
                  </a:lnTo>
                  <a:lnTo>
                    <a:pt x="57" y="187"/>
                  </a:lnTo>
                  <a:lnTo>
                    <a:pt x="55" y="189"/>
                  </a:lnTo>
                  <a:lnTo>
                    <a:pt x="54" y="189"/>
                  </a:lnTo>
                  <a:lnTo>
                    <a:pt x="54" y="187"/>
                  </a:lnTo>
                  <a:lnTo>
                    <a:pt x="47" y="185"/>
                  </a:lnTo>
                  <a:lnTo>
                    <a:pt x="47" y="185"/>
                  </a:lnTo>
                  <a:lnTo>
                    <a:pt x="46" y="185"/>
                  </a:lnTo>
                  <a:lnTo>
                    <a:pt x="44" y="185"/>
                  </a:lnTo>
                  <a:lnTo>
                    <a:pt x="44" y="185"/>
                  </a:lnTo>
                  <a:lnTo>
                    <a:pt x="41" y="185"/>
                  </a:lnTo>
                  <a:lnTo>
                    <a:pt x="38" y="185"/>
                  </a:lnTo>
                  <a:lnTo>
                    <a:pt x="38" y="187"/>
                  </a:lnTo>
                  <a:lnTo>
                    <a:pt x="38" y="187"/>
                  </a:lnTo>
                  <a:lnTo>
                    <a:pt x="35" y="187"/>
                  </a:lnTo>
                  <a:lnTo>
                    <a:pt x="33" y="187"/>
                  </a:lnTo>
                  <a:lnTo>
                    <a:pt x="30" y="187"/>
                  </a:lnTo>
                  <a:lnTo>
                    <a:pt x="25" y="187"/>
                  </a:lnTo>
                  <a:lnTo>
                    <a:pt x="24" y="187"/>
                  </a:lnTo>
                  <a:lnTo>
                    <a:pt x="22" y="189"/>
                  </a:lnTo>
                  <a:lnTo>
                    <a:pt x="22" y="189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9" y="187"/>
                  </a:lnTo>
                  <a:lnTo>
                    <a:pt x="19" y="187"/>
                  </a:lnTo>
                  <a:lnTo>
                    <a:pt x="17" y="189"/>
                  </a:lnTo>
                  <a:lnTo>
                    <a:pt x="14" y="189"/>
                  </a:lnTo>
                  <a:lnTo>
                    <a:pt x="13" y="189"/>
                  </a:lnTo>
                  <a:lnTo>
                    <a:pt x="9" y="189"/>
                  </a:lnTo>
                  <a:lnTo>
                    <a:pt x="9" y="189"/>
                  </a:lnTo>
                  <a:lnTo>
                    <a:pt x="11" y="187"/>
                  </a:lnTo>
                  <a:lnTo>
                    <a:pt x="11" y="182"/>
                  </a:lnTo>
                  <a:lnTo>
                    <a:pt x="11" y="181"/>
                  </a:lnTo>
                  <a:lnTo>
                    <a:pt x="11" y="179"/>
                  </a:lnTo>
                  <a:lnTo>
                    <a:pt x="11" y="179"/>
                  </a:lnTo>
                  <a:lnTo>
                    <a:pt x="13" y="179"/>
                  </a:lnTo>
                  <a:lnTo>
                    <a:pt x="13" y="178"/>
                  </a:lnTo>
                  <a:lnTo>
                    <a:pt x="13" y="176"/>
                  </a:lnTo>
                  <a:lnTo>
                    <a:pt x="13" y="173"/>
                  </a:lnTo>
                  <a:lnTo>
                    <a:pt x="14" y="173"/>
                  </a:lnTo>
                  <a:lnTo>
                    <a:pt x="14" y="171"/>
                  </a:lnTo>
                  <a:lnTo>
                    <a:pt x="17" y="171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2" y="167"/>
                  </a:lnTo>
                  <a:lnTo>
                    <a:pt x="22" y="167"/>
                  </a:lnTo>
                  <a:lnTo>
                    <a:pt x="25" y="167"/>
                  </a:lnTo>
                  <a:lnTo>
                    <a:pt x="27" y="167"/>
                  </a:lnTo>
                  <a:lnTo>
                    <a:pt x="27" y="165"/>
                  </a:lnTo>
                  <a:lnTo>
                    <a:pt x="31" y="167"/>
                  </a:lnTo>
                  <a:lnTo>
                    <a:pt x="33" y="165"/>
                  </a:lnTo>
                  <a:lnTo>
                    <a:pt x="33" y="165"/>
                  </a:lnTo>
                  <a:lnTo>
                    <a:pt x="33" y="163"/>
                  </a:lnTo>
                  <a:lnTo>
                    <a:pt x="35" y="162"/>
                  </a:lnTo>
                  <a:lnTo>
                    <a:pt x="35" y="162"/>
                  </a:lnTo>
                  <a:lnTo>
                    <a:pt x="33" y="160"/>
                  </a:lnTo>
                  <a:lnTo>
                    <a:pt x="35" y="159"/>
                  </a:lnTo>
                  <a:lnTo>
                    <a:pt x="35" y="159"/>
                  </a:lnTo>
                  <a:lnTo>
                    <a:pt x="35" y="157"/>
                  </a:lnTo>
                  <a:lnTo>
                    <a:pt x="35" y="157"/>
                  </a:lnTo>
                  <a:lnTo>
                    <a:pt x="33" y="157"/>
                  </a:lnTo>
                  <a:lnTo>
                    <a:pt x="33" y="157"/>
                  </a:lnTo>
                  <a:lnTo>
                    <a:pt x="30" y="157"/>
                  </a:lnTo>
                  <a:lnTo>
                    <a:pt x="28" y="157"/>
                  </a:lnTo>
                  <a:lnTo>
                    <a:pt x="27" y="157"/>
                  </a:lnTo>
                  <a:lnTo>
                    <a:pt x="27" y="155"/>
                  </a:lnTo>
                  <a:lnTo>
                    <a:pt x="27" y="155"/>
                  </a:lnTo>
                  <a:lnTo>
                    <a:pt x="27" y="154"/>
                  </a:lnTo>
                  <a:lnTo>
                    <a:pt x="28" y="154"/>
                  </a:lnTo>
                  <a:lnTo>
                    <a:pt x="28" y="152"/>
                  </a:lnTo>
                  <a:lnTo>
                    <a:pt x="27" y="148"/>
                  </a:lnTo>
                  <a:lnTo>
                    <a:pt x="27" y="144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7" y="141"/>
                  </a:lnTo>
                  <a:lnTo>
                    <a:pt x="24" y="141"/>
                  </a:lnTo>
                  <a:lnTo>
                    <a:pt x="22" y="140"/>
                  </a:lnTo>
                  <a:lnTo>
                    <a:pt x="20" y="138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4" y="137"/>
                  </a:lnTo>
                  <a:lnTo>
                    <a:pt x="13" y="135"/>
                  </a:lnTo>
                  <a:lnTo>
                    <a:pt x="11" y="132"/>
                  </a:lnTo>
                  <a:lnTo>
                    <a:pt x="9" y="132"/>
                  </a:lnTo>
                  <a:lnTo>
                    <a:pt x="9" y="129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4"/>
                  </a:lnTo>
                  <a:lnTo>
                    <a:pt x="3" y="121"/>
                  </a:lnTo>
                  <a:lnTo>
                    <a:pt x="2" y="119"/>
                  </a:lnTo>
                  <a:lnTo>
                    <a:pt x="0" y="116"/>
                  </a:lnTo>
                  <a:lnTo>
                    <a:pt x="5" y="118"/>
                  </a:lnTo>
                  <a:lnTo>
                    <a:pt x="9" y="119"/>
                  </a:lnTo>
                  <a:lnTo>
                    <a:pt x="16" y="121"/>
                  </a:lnTo>
                  <a:lnTo>
                    <a:pt x="22" y="122"/>
                  </a:lnTo>
                  <a:lnTo>
                    <a:pt x="24" y="122"/>
                  </a:lnTo>
                  <a:lnTo>
                    <a:pt x="39" y="121"/>
                  </a:lnTo>
                  <a:lnTo>
                    <a:pt x="44" y="122"/>
                  </a:lnTo>
                  <a:lnTo>
                    <a:pt x="46" y="122"/>
                  </a:lnTo>
                  <a:lnTo>
                    <a:pt x="47" y="122"/>
                  </a:lnTo>
                  <a:lnTo>
                    <a:pt x="47" y="122"/>
                  </a:lnTo>
                  <a:lnTo>
                    <a:pt x="49" y="121"/>
                  </a:lnTo>
                  <a:lnTo>
                    <a:pt x="50" y="121"/>
                  </a:lnTo>
                  <a:lnTo>
                    <a:pt x="52" y="121"/>
                  </a:lnTo>
                  <a:lnTo>
                    <a:pt x="55" y="121"/>
                  </a:lnTo>
                  <a:lnTo>
                    <a:pt x="57" y="121"/>
                  </a:lnTo>
                  <a:lnTo>
                    <a:pt x="58" y="121"/>
                  </a:lnTo>
                  <a:lnTo>
                    <a:pt x="61" y="121"/>
                  </a:lnTo>
                  <a:lnTo>
                    <a:pt x="61" y="119"/>
                  </a:lnTo>
                  <a:lnTo>
                    <a:pt x="66" y="119"/>
                  </a:lnTo>
                  <a:lnTo>
                    <a:pt x="69" y="118"/>
                  </a:lnTo>
                  <a:lnTo>
                    <a:pt x="74" y="116"/>
                  </a:lnTo>
                  <a:lnTo>
                    <a:pt x="76" y="116"/>
                  </a:lnTo>
                  <a:lnTo>
                    <a:pt x="77" y="116"/>
                  </a:lnTo>
                  <a:lnTo>
                    <a:pt x="77" y="115"/>
                  </a:lnTo>
                  <a:lnTo>
                    <a:pt x="79" y="115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9" y="108"/>
                  </a:lnTo>
                  <a:lnTo>
                    <a:pt x="79" y="105"/>
                  </a:lnTo>
                  <a:lnTo>
                    <a:pt x="77" y="104"/>
                  </a:lnTo>
                  <a:lnTo>
                    <a:pt x="79" y="100"/>
                  </a:lnTo>
                  <a:lnTo>
                    <a:pt x="79" y="99"/>
                  </a:lnTo>
                  <a:lnTo>
                    <a:pt x="80" y="99"/>
                  </a:lnTo>
                  <a:lnTo>
                    <a:pt x="82" y="97"/>
                  </a:lnTo>
                  <a:lnTo>
                    <a:pt x="82" y="97"/>
                  </a:lnTo>
                  <a:lnTo>
                    <a:pt x="84" y="97"/>
                  </a:lnTo>
                  <a:lnTo>
                    <a:pt x="85" y="94"/>
                  </a:lnTo>
                  <a:lnTo>
                    <a:pt x="85" y="94"/>
                  </a:lnTo>
                  <a:lnTo>
                    <a:pt x="87" y="92"/>
                  </a:lnTo>
                  <a:lnTo>
                    <a:pt x="88" y="92"/>
                  </a:lnTo>
                  <a:lnTo>
                    <a:pt x="90" y="94"/>
                  </a:lnTo>
                  <a:lnTo>
                    <a:pt x="93" y="94"/>
                  </a:lnTo>
                  <a:lnTo>
                    <a:pt x="95" y="94"/>
                  </a:lnTo>
                  <a:lnTo>
                    <a:pt x="96" y="92"/>
                  </a:lnTo>
                  <a:lnTo>
                    <a:pt x="98" y="92"/>
                  </a:lnTo>
                  <a:lnTo>
                    <a:pt x="99" y="92"/>
                  </a:lnTo>
                  <a:lnTo>
                    <a:pt x="99" y="91"/>
                  </a:lnTo>
                  <a:lnTo>
                    <a:pt x="98" y="91"/>
                  </a:lnTo>
                  <a:lnTo>
                    <a:pt x="98" y="91"/>
                  </a:lnTo>
                  <a:lnTo>
                    <a:pt x="96" y="89"/>
                  </a:lnTo>
                  <a:lnTo>
                    <a:pt x="98" y="89"/>
                  </a:lnTo>
                  <a:lnTo>
                    <a:pt x="99" y="89"/>
                  </a:lnTo>
                  <a:lnTo>
                    <a:pt x="102" y="86"/>
                  </a:lnTo>
                  <a:lnTo>
                    <a:pt x="104" y="86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7" y="86"/>
                  </a:lnTo>
                  <a:lnTo>
                    <a:pt x="109" y="86"/>
                  </a:lnTo>
                  <a:lnTo>
                    <a:pt x="110" y="85"/>
                  </a:lnTo>
                  <a:lnTo>
                    <a:pt x="112" y="85"/>
                  </a:lnTo>
                  <a:lnTo>
                    <a:pt x="112" y="86"/>
                  </a:lnTo>
                  <a:lnTo>
                    <a:pt x="113" y="86"/>
                  </a:lnTo>
                  <a:lnTo>
                    <a:pt x="113" y="88"/>
                  </a:lnTo>
                  <a:lnTo>
                    <a:pt x="115" y="88"/>
                  </a:lnTo>
                  <a:lnTo>
                    <a:pt x="117" y="88"/>
                  </a:lnTo>
                  <a:lnTo>
                    <a:pt x="118" y="86"/>
                  </a:lnTo>
                  <a:lnTo>
                    <a:pt x="120" y="85"/>
                  </a:lnTo>
                  <a:lnTo>
                    <a:pt x="121" y="83"/>
                  </a:lnTo>
                  <a:lnTo>
                    <a:pt x="121" y="78"/>
                  </a:lnTo>
                  <a:lnTo>
                    <a:pt x="121" y="75"/>
                  </a:lnTo>
                  <a:lnTo>
                    <a:pt x="121" y="74"/>
                  </a:lnTo>
                  <a:lnTo>
                    <a:pt x="123" y="72"/>
                  </a:lnTo>
                  <a:lnTo>
                    <a:pt x="123" y="70"/>
                  </a:lnTo>
                  <a:lnTo>
                    <a:pt x="123" y="69"/>
                  </a:lnTo>
                  <a:lnTo>
                    <a:pt x="125" y="69"/>
                  </a:lnTo>
                  <a:lnTo>
                    <a:pt x="125" y="66"/>
                  </a:lnTo>
                  <a:lnTo>
                    <a:pt x="126" y="64"/>
                  </a:lnTo>
                  <a:lnTo>
                    <a:pt x="128" y="64"/>
                  </a:lnTo>
                  <a:lnTo>
                    <a:pt x="131" y="64"/>
                  </a:lnTo>
                  <a:lnTo>
                    <a:pt x="132" y="63"/>
                  </a:lnTo>
                  <a:lnTo>
                    <a:pt x="136" y="61"/>
                  </a:lnTo>
                  <a:lnTo>
                    <a:pt x="136" y="59"/>
                  </a:lnTo>
                  <a:lnTo>
                    <a:pt x="136" y="58"/>
                  </a:lnTo>
                  <a:lnTo>
                    <a:pt x="134" y="56"/>
                  </a:lnTo>
                  <a:lnTo>
                    <a:pt x="132" y="55"/>
                  </a:lnTo>
                  <a:lnTo>
                    <a:pt x="129" y="52"/>
                  </a:lnTo>
                  <a:lnTo>
                    <a:pt x="131" y="50"/>
                  </a:lnTo>
                  <a:lnTo>
                    <a:pt x="131" y="48"/>
                  </a:lnTo>
                  <a:lnTo>
                    <a:pt x="136" y="50"/>
                  </a:lnTo>
                  <a:lnTo>
                    <a:pt x="137" y="50"/>
                  </a:lnTo>
                  <a:lnTo>
                    <a:pt x="137" y="50"/>
                  </a:lnTo>
                  <a:lnTo>
                    <a:pt x="142" y="50"/>
                  </a:lnTo>
                  <a:lnTo>
                    <a:pt x="143" y="50"/>
                  </a:lnTo>
                  <a:lnTo>
                    <a:pt x="147" y="48"/>
                  </a:lnTo>
                  <a:lnTo>
                    <a:pt x="148" y="48"/>
                  </a:lnTo>
                  <a:lnTo>
                    <a:pt x="148" y="47"/>
                  </a:lnTo>
                  <a:lnTo>
                    <a:pt x="148" y="45"/>
                  </a:lnTo>
                  <a:lnTo>
                    <a:pt x="148" y="44"/>
                  </a:lnTo>
                  <a:lnTo>
                    <a:pt x="147" y="42"/>
                  </a:lnTo>
                  <a:lnTo>
                    <a:pt x="147" y="42"/>
                  </a:lnTo>
                  <a:lnTo>
                    <a:pt x="145" y="40"/>
                  </a:lnTo>
                  <a:lnTo>
                    <a:pt x="147" y="40"/>
                  </a:lnTo>
                  <a:lnTo>
                    <a:pt x="147" y="40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6"/>
                  </a:lnTo>
                  <a:lnTo>
                    <a:pt x="151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4" y="29"/>
                  </a:lnTo>
                  <a:lnTo>
                    <a:pt x="154" y="29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8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54" y="25"/>
                  </a:lnTo>
                  <a:lnTo>
                    <a:pt x="153" y="23"/>
                  </a:lnTo>
                  <a:lnTo>
                    <a:pt x="153" y="22"/>
                  </a:lnTo>
                  <a:lnTo>
                    <a:pt x="153" y="20"/>
                  </a:lnTo>
                  <a:lnTo>
                    <a:pt x="151" y="18"/>
                  </a:lnTo>
                  <a:lnTo>
                    <a:pt x="151" y="18"/>
                  </a:lnTo>
                  <a:lnTo>
                    <a:pt x="150" y="17"/>
                  </a:lnTo>
                  <a:lnTo>
                    <a:pt x="148" y="17"/>
                  </a:lnTo>
                  <a:lnTo>
                    <a:pt x="150" y="15"/>
                  </a:lnTo>
                  <a:lnTo>
                    <a:pt x="151" y="14"/>
                  </a:lnTo>
                  <a:lnTo>
                    <a:pt x="153" y="12"/>
                  </a:lnTo>
                  <a:lnTo>
                    <a:pt x="154" y="11"/>
                  </a:lnTo>
                  <a:lnTo>
                    <a:pt x="154" y="11"/>
                  </a:lnTo>
                  <a:lnTo>
                    <a:pt x="156" y="11"/>
                  </a:lnTo>
                  <a:lnTo>
                    <a:pt x="158" y="11"/>
                  </a:lnTo>
                  <a:lnTo>
                    <a:pt x="158" y="9"/>
                  </a:lnTo>
                  <a:lnTo>
                    <a:pt x="159" y="9"/>
                  </a:lnTo>
                  <a:lnTo>
                    <a:pt x="162" y="6"/>
                  </a:lnTo>
                  <a:lnTo>
                    <a:pt x="162" y="6"/>
                  </a:lnTo>
                  <a:lnTo>
                    <a:pt x="164" y="4"/>
                  </a:lnTo>
                  <a:lnTo>
                    <a:pt x="166" y="4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0" y="3"/>
                  </a:lnTo>
                  <a:lnTo>
                    <a:pt x="172" y="3"/>
                  </a:lnTo>
                  <a:lnTo>
                    <a:pt x="175" y="3"/>
                  </a:lnTo>
                  <a:lnTo>
                    <a:pt x="177" y="3"/>
                  </a:lnTo>
                  <a:lnTo>
                    <a:pt x="181" y="3"/>
                  </a:lnTo>
                  <a:lnTo>
                    <a:pt x="186" y="3"/>
                  </a:lnTo>
                  <a:lnTo>
                    <a:pt x="186" y="3"/>
                  </a:lnTo>
                  <a:lnTo>
                    <a:pt x="188" y="3"/>
                  </a:lnTo>
                  <a:lnTo>
                    <a:pt x="189" y="3"/>
                  </a:lnTo>
                  <a:lnTo>
                    <a:pt x="191" y="3"/>
                  </a:lnTo>
                  <a:lnTo>
                    <a:pt x="192" y="3"/>
                  </a:lnTo>
                  <a:lnTo>
                    <a:pt x="195" y="1"/>
                  </a:lnTo>
                  <a:lnTo>
                    <a:pt x="197" y="0"/>
                  </a:lnTo>
                  <a:lnTo>
                    <a:pt x="19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79" name="Freeform 175">
              <a:extLst>
                <a:ext uri="{FF2B5EF4-FFF2-40B4-BE49-F238E27FC236}">
                  <a16:creationId xmlns:a16="http://schemas.microsoft.com/office/drawing/2014/main" id="{1E016A77-53EA-0A9D-AD39-326588CF7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59178" y="3823360"/>
              <a:ext cx="270942" cy="452219"/>
            </a:xfrm>
            <a:custGeom>
              <a:avLst/>
              <a:gdLst>
                <a:gd name="T0" fmla="*/ 62 w 139"/>
                <a:gd name="T1" fmla="*/ 218 h 232"/>
                <a:gd name="T2" fmla="*/ 73 w 139"/>
                <a:gd name="T3" fmla="*/ 213 h 232"/>
                <a:gd name="T4" fmla="*/ 86 w 139"/>
                <a:gd name="T5" fmla="*/ 199 h 232"/>
                <a:gd name="T6" fmla="*/ 114 w 139"/>
                <a:gd name="T7" fmla="*/ 172 h 232"/>
                <a:gd name="T8" fmla="*/ 130 w 139"/>
                <a:gd name="T9" fmla="*/ 167 h 232"/>
                <a:gd name="T10" fmla="*/ 136 w 139"/>
                <a:gd name="T11" fmla="*/ 181 h 232"/>
                <a:gd name="T12" fmla="*/ 134 w 139"/>
                <a:gd name="T13" fmla="*/ 214 h 232"/>
                <a:gd name="T14" fmla="*/ 125 w 139"/>
                <a:gd name="T15" fmla="*/ 211 h 232"/>
                <a:gd name="T16" fmla="*/ 108 w 139"/>
                <a:gd name="T17" fmla="*/ 216 h 232"/>
                <a:gd name="T18" fmla="*/ 97 w 139"/>
                <a:gd name="T19" fmla="*/ 192 h 232"/>
                <a:gd name="T20" fmla="*/ 82 w 139"/>
                <a:gd name="T21" fmla="*/ 192 h 232"/>
                <a:gd name="T22" fmla="*/ 79 w 139"/>
                <a:gd name="T23" fmla="*/ 189 h 232"/>
                <a:gd name="T24" fmla="*/ 100 w 139"/>
                <a:gd name="T25" fmla="*/ 183 h 232"/>
                <a:gd name="T26" fmla="*/ 114 w 139"/>
                <a:gd name="T27" fmla="*/ 177 h 232"/>
                <a:gd name="T28" fmla="*/ 133 w 139"/>
                <a:gd name="T29" fmla="*/ 164 h 232"/>
                <a:gd name="T30" fmla="*/ 111 w 139"/>
                <a:gd name="T31" fmla="*/ 162 h 232"/>
                <a:gd name="T32" fmla="*/ 127 w 139"/>
                <a:gd name="T33" fmla="*/ 156 h 232"/>
                <a:gd name="T34" fmla="*/ 43 w 139"/>
                <a:gd name="T35" fmla="*/ 153 h 232"/>
                <a:gd name="T36" fmla="*/ 81 w 139"/>
                <a:gd name="T37" fmla="*/ 151 h 232"/>
                <a:gd name="T38" fmla="*/ 92 w 139"/>
                <a:gd name="T39" fmla="*/ 170 h 232"/>
                <a:gd name="T40" fmla="*/ 82 w 139"/>
                <a:gd name="T41" fmla="*/ 161 h 232"/>
                <a:gd name="T42" fmla="*/ 103 w 139"/>
                <a:gd name="T43" fmla="*/ 145 h 232"/>
                <a:gd name="T44" fmla="*/ 98 w 139"/>
                <a:gd name="T45" fmla="*/ 153 h 232"/>
                <a:gd name="T46" fmla="*/ 38 w 139"/>
                <a:gd name="T47" fmla="*/ 145 h 232"/>
                <a:gd name="T48" fmla="*/ 23 w 139"/>
                <a:gd name="T49" fmla="*/ 172 h 232"/>
                <a:gd name="T50" fmla="*/ 8 w 139"/>
                <a:gd name="T51" fmla="*/ 177 h 232"/>
                <a:gd name="T52" fmla="*/ 34 w 139"/>
                <a:gd name="T53" fmla="*/ 150 h 232"/>
                <a:gd name="T54" fmla="*/ 111 w 139"/>
                <a:gd name="T55" fmla="*/ 140 h 232"/>
                <a:gd name="T56" fmla="*/ 119 w 139"/>
                <a:gd name="T57" fmla="*/ 156 h 232"/>
                <a:gd name="T58" fmla="*/ 111 w 139"/>
                <a:gd name="T59" fmla="*/ 147 h 232"/>
                <a:gd name="T60" fmla="*/ 114 w 139"/>
                <a:gd name="T61" fmla="*/ 137 h 232"/>
                <a:gd name="T62" fmla="*/ 90 w 139"/>
                <a:gd name="T63" fmla="*/ 139 h 232"/>
                <a:gd name="T64" fmla="*/ 73 w 139"/>
                <a:gd name="T65" fmla="*/ 151 h 232"/>
                <a:gd name="T66" fmla="*/ 46 w 139"/>
                <a:gd name="T67" fmla="*/ 134 h 232"/>
                <a:gd name="T68" fmla="*/ 46 w 139"/>
                <a:gd name="T69" fmla="*/ 131 h 232"/>
                <a:gd name="T70" fmla="*/ 81 w 139"/>
                <a:gd name="T71" fmla="*/ 125 h 232"/>
                <a:gd name="T72" fmla="*/ 125 w 139"/>
                <a:gd name="T73" fmla="*/ 142 h 232"/>
                <a:gd name="T74" fmla="*/ 116 w 139"/>
                <a:gd name="T75" fmla="*/ 134 h 232"/>
                <a:gd name="T76" fmla="*/ 101 w 139"/>
                <a:gd name="T77" fmla="*/ 129 h 232"/>
                <a:gd name="T78" fmla="*/ 92 w 139"/>
                <a:gd name="T79" fmla="*/ 126 h 232"/>
                <a:gd name="T80" fmla="*/ 73 w 139"/>
                <a:gd name="T81" fmla="*/ 125 h 232"/>
                <a:gd name="T82" fmla="*/ 87 w 139"/>
                <a:gd name="T83" fmla="*/ 117 h 232"/>
                <a:gd name="T84" fmla="*/ 65 w 139"/>
                <a:gd name="T85" fmla="*/ 118 h 232"/>
                <a:gd name="T86" fmla="*/ 57 w 139"/>
                <a:gd name="T87" fmla="*/ 123 h 232"/>
                <a:gd name="T88" fmla="*/ 71 w 139"/>
                <a:gd name="T89" fmla="*/ 109 h 232"/>
                <a:gd name="T90" fmla="*/ 46 w 139"/>
                <a:gd name="T91" fmla="*/ 104 h 232"/>
                <a:gd name="T92" fmla="*/ 76 w 139"/>
                <a:gd name="T93" fmla="*/ 101 h 232"/>
                <a:gd name="T94" fmla="*/ 71 w 139"/>
                <a:gd name="T95" fmla="*/ 88 h 232"/>
                <a:gd name="T96" fmla="*/ 76 w 139"/>
                <a:gd name="T97" fmla="*/ 47 h 232"/>
                <a:gd name="T98" fmla="*/ 68 w 139"/>
                <a:gd name="T99" fmla="*/ 74 h 232"/>
                <a:gd name="T100" fmla="*/ 70 w 139"/>
                <a:gd name="T101" fmla="*/ 99 h 232"/>
                <a:gd name="T102" fmla="*/ 89 w 139"/>
                <a:gd name="T103" fmla="*/ 101 h 232"/>
                <a:gd name="T104" fmla="*/ 97 w 139"/>
                <a:gd name="T105" fmla="*/ 106 h 232"/>
                <a:gd name="T106" fmla="*/ 100 w 139"/>
                <a:gd name="T107" fmla="*/ 118 h 232"/>
                <a:gd name="T108" fmla="*/ 81 w 139"/>
                <a:gd name="T109" fmla="*/ 106 h 232"/>
                <a:gd name="T110" fmla="*/ 65 w 139"/>
                <a:gd name="T111" fmla="*/ 106 h 232"/>
                <a:gd name="T112" fmla="*/ 52 w 139"/>
                <a:gd name="T113" fmla="*/ 90 h 232"/>
                <a:gd name="T114" fmla="*/ 43 w 139"/>
                <a:gd name="T115" fmla="*/ 74 h 232"/>
                <a:gd name="T116" fmla="*/ 49 w 139"/>
                <a:gd name="T117" fmla="*/ 65 h 232"/>
                <a:gd name="T118" fmla="*/ 73 w 139"/>
                <a:gd name="T119" fmla="*/ 29 h 232"/>
                <a:gd name="T120" fmla="*/ 65 w 139"/>
                <a:gd name="T121" fmla="*/ 24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9" h="232">
                  <a:moveTo>
                    <a:pt x="48" y="227"/>
                  </a:moveTo>
                  <a:lnTo>
                    <a:pt x="48" y="229"/>
                  </a:lnTo>
                  <a:lnTo>
                    <a:pt x="48" y="229"/>
                  </a:lnTo>
                  <a:lnTo>
                    <a:pt x="48" y="230"/>
                  </a:lnTo>
                  <a:lnTo>
                    <a:pt x="48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6" y="230"/>
                  </a:lnTo>
                  <a:lnTo>
                    <a:pt x="45" y="230"/>
                  </a:lnTo>
                  <a:lnTo>
                    <a:pt x="45" y="232"/>
                  </a:lnTo>
                  <a:lnTo>
                    <a:pt x="43" y="232"/>
                  </a:lnTo>
                  <a:lnTo>
                    <a:pt x="41" y="232"/>
                  </a:lnTo>
                  <a:lnTo>
                    <a:pt x="41" y="230"/>
                  </a:lnTo>
                  <a:lnTo>
                    <a:pt x="45" y="229"/>
                  </a:lnTo>
                  <a:lnTo>
                    <a:pt x="46" y="229"/>
                  </a:lnTo>
                  <a:lnTo>
                    <a:pt x="46" y="227"/>
                  </a:lnTo>
                  <a:lnTo>
                    <a:pt x="48" y="227"/>
                  </a:lnTo>
                  <a:close/>
                  <a:moveTo>
                    <a:pt x="59" y="216"/>
                  </a:moveTo>
                  <a:lnTo>
                    <a:pt x="62" y="218"/>
                  </a:lnTo>
                  <a:lnTo>
                    <a:pt x="62" y="218"/>
                  </a:lnTo>
                  <a:lnTo>
                    <a:pt x="64" y="218"/>
                  </a:lnTo>
                  <a:lnTo>
                    <a:pt x="65" y="218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4" y="221"/>
                  </a:lnTo>
                  <a:lnTo>
                    <a:pt x="62" y="219"/>
                  </a:lnTo>
                  <a:lnTo>
                    <a:pt x="60" y="219"/>
                  </a:lnTo>
                  <a:lnTo>
                    <a:pt x="59" y="219"/>
                  </a:lnTo>
                  <a:lnTo>
                    <a:pt x="57" y="219"/>
                  </a:lnTo>
                  <a:lnTo>
                    <a:pt x="57" y="219"/>
                  </a:lnTo>
                  <a:lnTo>
                    <a:pt x="57" y="218"/>
                  </a:lnTo>
                  <a:lnTo>
                    <a:pt x="59" y="216"/>
                  </a:lnTo>
                  <a:close/>
                  <a:moveTo>
                    <a:pt x="75" y="208"/>
                  </a:moveTo>
                  <a:lnTo>
                    <a:pt x="78" y="210"/>
                  </a:lnTo>
                  <a:lnTo>
                    <a:pt x="78" y="210"/>
                  </a:lnTo>
                  <a:lnTo>
                    <a:pt x="78" y="210"/>
                  </a:lnTo>
                  <a:lnTo>
                    <a:pt x="76" y="211"/>
                  </a:lnTo>
                  <a:lnTo>
                    <a:pt x="75" y="211"/>
                  </a:lnTo>
                  <a:lnTo>
                    <a:pt x="73" y="213"/>
                  </a:lnTo>
                  <a:lnTo>
                    <a:pt x="73" y="213"/>
                  </a:lnTo>
                  <a:lnTo>
                    <a:pt x="71" y="211"/>
                  </a:lnTo>
                  <a:lnTo>
                    <a:pt x="71" y="210"/>
                  </a:lnTo>
                  <a:lnTo>
                    <a:pt x="70" y="210"/>
                  </a:lnTo>
                  <a:lnTo>
                    <a:pt x="71" y="208"/>
                  </a:lnTo>
                  <a:lnTo>
                    <a:pt x="71" y="208"/>
                  </a:lnTo>
                  <a:lnTo>
                    <a:pt x="75" y="208"/>
                  </a:lnTo>
                  <a:close/>
                  <a:moveTo>
                    <a:pt x="127" y="202"/>
                  </a:moveTo>
                  <a:lnTo>
                    <a:pt x="128" y="202"/>
                  </a:lnTo>
                  <a:lnTo>
                    <a:pt x="128" y="205"/>
                  </a:lnTo>
                  <a:lnTo>
                    <a:pt x="128" y="205"/>
                  </a:lnTo>
                  <a:lnTo>
                    <a:pt x="127" y="203"/>
                  </a:lnTo>
                  <a:lnTo>
                    <a:pt x="127" y="203"/>
                  </a:lnTo>
                  <a:lnTo>
                    <a:pt x="127" y="202"/>
                  </a:lnTo>
                  <a:close/>
                  <a:moveTo>
                    <a:pt x="87" y="197"/>
                  </a:moveTo>
                  <a:lnTo>
                    <a:pt x="87" y="197"/>
                  </a:lnTo>
                  <a:lnTo>
                    <a:pt x="87" y="199"/>
                  </a:lnTo>
                  <a:lnTo>
                    <a:pt x="87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9"/>
                  </a:lnTo>
                  <a:lnTo>
                    <a:pt x="86" y="197"/>
                  </a:lnTo>
                  <a:lnTo>
                    <a:pt x="86" y="199"/>
                  </a:lnTo>
                  <a:lnTo>
                    <a:pt x="87" y="197"/>
                  </a:lnTo>
                  <a:close/>
                  <a:moveTo>
                    <a:pt x="2" y="188"/>
                  </a:moveTo>
                  <a:lnTo>
                    <a:pt x="2" y="191"/>
                  </a:lnTo>
                  <a:lnTo>
                    <a:pt x="2" y="192"/>
                  </a:lnTo>
                  <a:lnTo>
                    <a:pt x="0" y="191"/>
                  </a:lnTo>
                  <a:lnTo>
                    <a:pt x="0" y="189"/>
                  </a:lnTo>
                  <a:lnTo>
                    <a:pt x="0" y="189"/>
                  </a:lnTo>
                  <a:lnTo>
                    <a:pt x="2" y="188"/>
                  </a:lnTo>
                  <a:close/>
                  <a:moveTo>
                    <a:pt x="5" y="185"/>
                  </a:moveTo>
                  <a:lnTo>
                    <a:pt x="5" y="185"/>
                  </a:lnTo>
                  <a:lnTo>
                    <a:pt x="7" y="185"/>
                  </a:lnTo>
                  <a:lnTo>
                    <a:pt x="7" y="186"/>
                  </a:lnTo>
                  <a:lnTo>
                    <a:pt x="5" y="186"/>
                  </a:lnTo>
                  <a:lnTo>
                    <a:pt x="5" y="186"/>
                  </a:lnTo>
                  <a:lnTo>
                    <a:pt x="5" y="185"/>
                  </a:lnTo>
                  <a:close/>
                  <a:moveTo>
                    <a:pt x="112" y="172"/>
                  </a:moveTo>
                  <a:lnTo>
                    <a:pt x="112" y="172"/>
                  </a:lnTo>
                  <a:lnTo>
                    <a:pt x="114" y="172"/>
                  </a:lnTo>
                  <a:lnTo>
                    <a:pt x="114" y="173"/>
                  </a:lnTo>
                  <a:lnTo>
                    <a:pt x="114" y="173"/>
                  </a:lnTo>
                  <a:lnTo>
                    <a:pt x="112" y="173"/>
                  </a:lnTo>
                  <a:lnTo>
                    <a:pt x="111" y="172"/>
                  </a:lnTo>
                  <a:lnTo>
                    <a:pt x="112" y="172"/>
                  </a:lnTo>
                  <a:lnTo>
                    <a:pt x="112" y="172"/>
                  </a:lnTo>
                  <a:close/>
                  <a:moveTo>
                    <a:pt x="97" y="170"/>
                  </a:moveTo>
                  <a:lnTo>
                    <a:pt x="98" y="172"/>
                  </a:lnTo>
                  <a:lnTo>
                    <a:pt x="98" y="173"/>
                  </a:lnTo>
                  <a:lnTo>
                    <a:pt x="97" y="173"/>
                  </a:lnTo>
                  <a:lnTo>
                    <a:pt x="95" y="173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5" y="172"/>
                  </a:lnTo>
                  <a:lnTo>
                    <a:pt x="97" y="170"/>
                  </a:lnTo>
                  <a:lnTo>
                    <a:pt x="97" y="170"/>
                  </a:lnTo>
                  <a:close/>
                  <a:moveTo>
                    <a:pt x="131" y="164"/>
                  </a:moveTo>
                  <a:lnTo>
                    <a:pt x="131" y="166"/>
                  </a:lnTo>
                  <a:lnTo>
                    <a:pt x="131" y="166"/>
                  </a:lnTo>
                  <a:lnTo>
                    <a:pt x="130" y="167"/>
                  </a:lnTo>
                  <a:lnTo>
                    <a:pt x="130" y="166"/>
                  </a:lnTo>
                  <a:lnTo>
                    <a:pt x="130" y="164"/>
                  </a:lnTo>
                  <a:lnTo>
                    <a:pt x="131" y="164"/>
                  </a:lnTo>
                  <a:close/>
                  <a:moveTo>
                    <a:pt x="125" y="164"/>
                  </a:moveTo>
                  <a:lnTo>
                    <a:pt x="127" y="166"/>
                  </a:lnTo>
                  <a:lnTo>
                    <a:pt x="130" y="167"/>
                  </a:lnTo>
                  <a:lnTo>
                    <a:pt x="131" y="169"/>
                  </a:lnTo>
                  <a:lnTo>
                    <a:pt x="131" y="170"/>
                  </a:lnTo>
                  <a:lnTo>
                    <a:pt x="133" y="170"/>
                  </a:lnTo>
                  <a:lnTo>
                    <a:pt x="134" y="170"/>
                  </a:lnTo>
                  <a:lnTo>
                    <a:pt x="134" y="173"/>
                  </a:lnTo>
                  <a:lnTo>
                    <a:pt x="134" y="173"/>
                  </a:lnTo>
                  <a:lnTo>
                    <a:pt x="136" y="175"/>
                  </a:lnTo>
                  <a:lnTo>
                    <a:pt x="136" y="177"/>
                  </a:lnTo>
                  <a:lnTo>
                    <a:pt x="134" y="178"/>
                  </a:lnTo>
                  <a:lnTo>
                    <a:pt x="134" y="180"/>
                  </a:lnTo>
                  <a:lnTo>
                    <a:pt x="133" y="180"/>
                  </a:lnTo>
                  <a:lnTo>
                    <a:pt x="133" y="181"/>
                  </a:lnTo>
                  <a:lnTo>
                    <a:pt x="134" y="181"/>
                  </a:lnTo>
                  <a:lnTo>
                    <a:pt x="136" y="181"/>
                  </a:lnTo>
                  <a:lnTo>
                    <a:pt x="136" y="183"/>
                  </a:lnTo>
                  <a:lnTo>
                    <a:pt x="136" y="185"/>
                  </a:lnTo>
                  <a:lnTo>
                    <a:pt x="138" y="186"/>
                  </a:lnTo>
                  <a:lnTo>
                    <a:pt x="138" y="188"/>
                  </a:lnTo>
                  <a:lnTo>
                    <a:pt x="138" y="191"/>
                  </a:lnTo>
                  <a:lnTo>
                    <a:pt x="138" y="192"/>
                  </a:lnTo>
                  <a:lnTo>
                    <a:pt x="138" y="192"/>
                  </a:lnTo>
                  <a:lnTo>
                    <a:pt x="139" y="194"/>
                  </a:lnTo>
                  <a:lnTo>
                    <a:pt x="139" y="194"/>
                  </a:lnTo>
                  <a:lnTo>
                    <a:pt x="139" y="196"/>
                  </a:lnTo>
                  <a:lnTo>
                    <a:pt x="139" y="199"/>
                  </a:lnTo>
                  <a:lnTo>
                    <a:pt x="139" y="200"/>
                  </a:lnTo>
                  <a:lnTo>
                    <a:pt x="139" y="202"/>
                  </a:lnTo>
                  <a:lnTo>
                    <a:pt x="138" y="203"/>
                  </a:lnTo>
                  <a:lnTo>
                    <a:pt x="136" y="205"/>
                  </a:lnTo>
                  <a:lnTo>
                    <a:pt x="134" y="205"/>
                  </a:lnTo>
                  <a:lnTo>
                    <a:pt x="134" y="207"/>
                  </a:lnTo>
                  <a:lnTo>
                    <a:pt x="134" y="208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3"/>
                  </a:lnTo>
                  <a:lnTo>
                    <a:pt x="133" y="211"/>
                  </a:lnTo>
                  <a:lnTo>
                    <a:pt x="133" y="208"/>
                  </a:lnTo>
                  <a:lnTo>
                    <a:pt x="131" y="207"/>
                  </a:lnTo>
                  <a:lnTo>
                    <a:pt x="131" y="205"/>
                  </a:lnTo>
                  <a:lnTo>
                    <a:pt x="131" y="203"/>
                  </a:lnTo>
                  <a:lnTo>
                    <a:pt x="130" y="202"/>
                  </a:lnTo>
                  <a:lnTo>
                    <a:pt x="128" y="199"/>
                  </a:lnTo>
                  <a:lnTo>
                    <a:pt x="128" y="199"/>
                  </a:lnTo>
                  <a:lnTo>
                    <a:pt x="127" y="200"/>
                  </a:lnTo>
                  <a:lnTo>
                    <a:pt x="127" y="200"/>
                  </a:lnTo>
                  <a:lnTo>
                    <a:pt x="127" y="202"/>
                  </a:lnTo>
                  <a:lnTo>
                    <a:pt x="127" y="202"/>
                  </a:lnTo>
                  <a:lnTo>
                    <a:pt x="125" y="203"/>
                  </a:lnTo>
                  <a:lnTo>
                    <a:pt x="123" y="205"/>
                  </a:lnTo>
                  <a:lnTo>
                    <a:pt x="122" y="207"/>
                  </a:lnTo>
                  <a:lnTo>
                    <a:pt x="122" y="208"/>
                  </a:lnTo>
                  <a:lnTo>
                    <a:pt x="123" y="210"/>
                  </a:lnTo>
                  <a:lnTo>
                    <a:pt x="123" y="210"/>
                  </a:lnTo>
                  <a:lnTo>
                    <a:pt x="125" y="211"/>
                  </a:lnTo>
                  <a:lnTo>
                    <a:pt x="125" y="211"/>
                  </a:lnTo>
                  <a:lnTo>
                    <a:pt x="127" y="214"/>
                  </a:lnTo>
                  <a:lnTo>
                    <a:pt x="127" y="219"/>
                  </a:lnTo>
                  <a:lnTo>
                    <a:pt x="125" y="221"/>
                  </a:lnTo>
                  <a:lnTo>
                    <a:pt x="123" y="222"/>
                  </a:lnTo>
                  <a:lnTo>
                    <a:pt x="122" y="224"/>
                  </a:lnTo>
                  <a:lnTo>
                    <a:pt x="120" y="224"/>
                  </a:lnTo>
                  <a:lnTo>
                    <a:pt x="120" y="222"/>
                  </a:lnTo>
                  <a:lnTo>
                    <a:pt x="120" y="221"/>
                  </a:lnTo>
                  <a:lnTo>
                    <a:pt x="120" y="219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20" y="218"/>
                  </a:lnTo>
                  <a:lnTo>
                    <a:pt x="119" y="218"/>
                  </a:lnTo>
                  <a:lnTo>
                    <a:pt x="117" y="219"/>
                  </a:lnTo>
                  <a:lnTo>
                    <a:pt x="117" y="221"/>
                  </a:lnTo>
                  <a:lnTo>
                    <a:pt x="117" y="221"/>
                  </a:lnTo>
                  <a:lnTo>
                    <a:pt x="116" y="219"/>
                  </a:lnTo>
                  <a:lnTo>
                    <a:pt x="111" y="218"/>
                  </a:lnTo>
                  <a:lnTo>
                    <a:pt x="108" y="216"/>
                  </a:lnTo>
                  <a:lnTo>
                    <a:pt x="106" y="214"/>
                  </a:lnTo>
                  <a:lnTo>
                    <a:pt x="103" y="213"/>
                  </a:lnTo>
                  <a:lnTo>
                    <a:pt x="103" y="210"/>
                  </a:lnTo>
                  <a:lnTo>
                    <a:pt x="103" y="208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101" y="203"/>
                  </a:lnTo>
                  <a:lnTo>
                    <a:pt x="103" y="202"/>
                  </a:lnTo>
                  <a:lnTo>
                    <a:pt x="105" y="202"/>
                  </a:lnTo>
                  <a:lnTo>
                    <a:pt x="105" y="200"/>
                  </a:lnTo>
                  <a:lnTo>
                    <a:pt x="105" y="200"/>
                  </a:lnTo>
                  <a:lnTo>
                    <a:pt x="106" y="199"/>
                  </a:lnTo>
                  <a:lnTo>
                    <a:pt x="105" y="199"/>
                  </a:lnTo>
                  <a:lnTo>
                    <a:pt x="105" y="197"/>
                  </a:lnTo>
                  <a:lnTo>
                    <a:pt x="103" y="196"/>
                  </a:lnTo>
                  <a:lnTo>
                    <a:pt x="101" y="194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8" y="192"/>
                  </a:lnTo>
                  <a:lnTo>
                    <a:pt x="97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2"/>
                  </a:lnTo>
                  <a:lnTo>
                    <a:pt x="95" y="194"/>
                  </a:lnTo>
                  <a:lnTo>
                    <a:pt x="95" y="194"/>
                  </a:lnTo>
                  <a:lnTo>
                    <a:pt x="93" y="197"/>
                  </a:lnTo>
                  <a:lnTo>
                    <a:pt x="92" y="197"/>
                  </a:lnTo>
                  <a:lnTo>
                    <a:pt x="90" y="196"/>
                  </a:lnTo>
                  <a:lnTo>
                    <a:pt x="90" y="196"/>
                  </a:lnTo>
                  <a:lnTo>
                    <a:pt x="90" y="194"/>
                  </a:lnTo>
                  <a:lnTo>
                    <a:pt x="90" y="194"/>
                  </a:lnTo>
                  <a:lnTo>
                    <a:pt x="89" y="194"/>
                  </a:lnTo>
                  <a:lnTo>
                    <a:pt x="89" y="196"/>
                  </a:lnTo>
                  <a:lnTo>
                    <a:pt x="87" y="196"/>
                  </a:lnTo>
                  <a:lnTo>
                    <a:pt x="87" y="196"/>
                  </a:lnTo>
                  <a:lnTo>
                    <a:pt x="86" y="196"/>
                  </a:lnTo>
                  <a:lnTo>
                    <a:pt x="86" y="196"/>
                  </a:lnTo>
                  <a:lnTo>
                    <a:pt x="86" y="194"/>
                  </a:lnTo>
                  <a:lnTo>
                    <a:pt x="84" y="192"/>
                  </a:lnTo>
                  <a:lnTo>
                    <a:pt x="82" y="192"/>
                  </a:lnTo>
                  <a:lnTo>
                    <a:pt x="81" y="194"/>
                  </a:lnTo>
                  <a:lnTo>
                    <a:pt x="81" y="194"/>
                  </a:lnTo>
                  <a:lnTo>
                    <a:pt x="79" y="196"/>
                  </a:lnTo>
                  <a:lnTo>
                    <a:pt x="78" y="199"/>
                  </a:lnTo>
                  <a:lnTo>
                    <a:pt x="78" y="202"/>
                  </a:lnTo>
                  <a:lnTo>
                    <a:pt x="76" y="203"/>
                  </a:lnTo>
                  <a:lnTo>
                    <a:pt x="76" y="205"/>
                  </a:lnTo>
                  <a:lnTo>
                    <a:pt x="75" y="205"/>
                  </a:lnTo>
                  <a:lnTo>
                    <a:pt x="75" y="205"/>
                  </a:lnTo>
                  <a:lnTo>
                    <a:pt x="73" y="205"/>
                  </a:lnTo>
                  <a:lnTo>
                    <a:pt x="71" y="203"/>
                  </a:lnTo>
                  <a:lnTo>
                    <a:pt x="73" y="200"/>
                  </a:lnTo>
                  <a:lnTo>
                    <a:pt x="73" y="200"/>
                  </a:lnTo>
                  <a:lnTo>
                    <a:pt x="75" y="199"/>
                  </a:lnTo>
                  <a:lnTo>
                    <a:pt x="75" y="194"/>
                  </a:lnTo>
                  <a:lnTo>
                    <a:pt x="75" y="192"/>
                  </a:lnTo>
                  <a:lnTo>
                    <a:pt x="75" y="192"/>
                  </a:lnTo>
                  <a:lnTo>
                    <a:pt x="76" y="191"/>
                  </a:lnTo>
                  <a:lnTo>
                    <a:pt x="78" y="189"/>
                  </a:lnTo>
                  <a:lnTo>
                    <a:pt x="79" y="189"/>
                  </a:lnTo>
                  <a:lnTo>
                    <a:pt x="82" y="188"/>
                  </a:lnTo>
                  <a:lnTo>
                    <a:pt x="82" y="188"/>
                  </a:lnTo>
                  <a:lnTo>
                    <a:pt x="86" y="188"/>
                  </a:lnTo>
                  <a:lnTo>
                    <a:pt x="87" y="188"/>
                  </a:lnTo>
                  <a:lnTo>
                    <a:pt x="87" y="186"/>
                  </a:lnTo>
                  <a:lnTo>
                    <a:pt x="87" y="185"/>
                  </a:lnTo>
                  <a:lnTo>
                    <a:pt x="87" y="185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89" y="183"/>
                  </a:lnTo>
                  <a:lnTo>
                    <a:pt x="90" y="181"/>
                  </a:lnTo>
                  <a:lnTo>
                    <a:pt x="92" y="181"/>
                  </a:lnTo>
                  <a:lnTo>
                    <a:pt x="93" y="181"/>
                  </a:lnTo>
                  <a:lnTo>
                    <a:pt x="93" y="180"/>
                  </a:lnTo>
                  <a:lnTo>
                    <a:pt x="93" y="180"/>
                  </a:lnTo>
                  <a:lnTo>
                    <a:pt x="95" y="180"/>
                  </a:lnTo>
                  <a:lnTo>
                    <a:pt x="97" y="180"/>
                  </a:lnTo>
                  <a:lnTo>
                    <a:pt x="98" y="180"/>
                  </a:lnTo>
                  <a:lnTo>
                    <a:pt x="100" y="181"/>
                  </a:lnTo>
                  <a:lnTo>
                    <a:pt x="100" y="183"/>
                  </a:lnTo>
                  <a:lnTo>
                    <a:pt x="100" y="185"/>
                  </a:lnTo>
                  <a:lnTo>
                    <a:pt x="100" y="186"/>
                  </a:lnTo>
                  <a:lnTo>
                    <a:pt x="100" y="188"/>
                  </a:lnTo>
                  <a:lnTo>
                    <a:pt x="98" y="189"/>
                  </a:lnTo>
                  <a:lnTo>
                    <a:pt x="100" y="189"/>
                  </a:lnTo>
                  <a:lnTo>
                    <a:pt x="101" y="188"/>
                  </a:lnTo>
                  <a:lnTo>
                    <a:pt x="103" y="188"/>
                  </a:lnTo>
                  <a:lnTo>
                    <a:pt x="105" y="186"/>
                  </a:lnTo>
                  <a:lnTo>
                    <a:pt x="105" y="186"/>
                  </a:lnTo>
                  <a:lnTo>
                    <a:pt x="106" y="186"/>
                  </a:lnTo>
                  <a:lnTo>
                    <a:pt x="106" y="185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8" y="181"/>
                  </a:lnTo>
                  <a:lnTo>
                    <a:pt x="109" y="180"/>
                  </a:lnTo>
                  <a:lnTo>
                    <a:pt x="111" y="181"/>
                  </a:lnTo>
                  <a:lnTo>
                    <a:pt x="112" y="181"/>
                  </a:lnTo>
                  <a:lnTo>
                    <a:pt x="114" y="180"/>
                  </a:lnTo>
                  <a:lnTo>
                    <a:pt x="114" y="177"/>
                  </a:lnTo>
                  <a:lnTo>
                    <a:pt x="114" y="177"/>
                  </a:lnTo>
                  <a:lnTo>
                    <a:pt x="116" y="175"/>
                  </a:lnTo>
                  <a:lnTo>
                    <a:pt x="116" y="175"/>
                  </a:lnTo>
                  <a:lnTo>
                    <a:pt x="117" y="177"/>
                  </a:lnTo>
                  <a:lnTo>
                    <a:pt x="119" y="177"/>
                  </a:lnTo>
                  <a:lnTo>
                    <a:pt x="119" y="177"/>
                  </a:lnTo>
                  <a:lnTo>
                    <a:pt x="120" y="175"/>
                  </a:lnTo>
                  <a:lnTo>
                    <a:pt x="120" y="175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5" y="173"/>
                  </a:lnTo>
                  <a:lnTo>
                    <a:pt x="123" y="170"/>
                  </a:lnTo>
                  <a:lnTo>
                    <a:pt x="123" y="166"/>
                  </a:lnTo>
                  <a:lnTo>
                    <a:pt x="123" y="164"/>
                  </a:lnTo>
                  <a:lnTo>
                    <a:pt x="125" y="164"/>
                  </a:lnTo>
                  <a:close/>
                  <a:moveTo>
                    <a:pt x="133" y="159"/>
                  </a:moveTo>
                  <a:lnTo>
                    <a:pt x="133" y="161"/>
                  </a:lnTo>
                  <a:lnTo>
                    <a:pt x="133" y="162"/>
                  </a:lnTo>
                  <a:lnTo>
                    <a:pt x="133" y="162"/>
                  </a:lnTo>
                  <a:lnTo>
                    <a:pt x="133" y="164"/>
                  </a:lnTo>
                  <a:lnTo>
                    <a:pt x="133" y="164"/>
                  </a:lnTo>
                  <a:lnTo>
                    <a:pt x="131" y="164"/>
                  </a:lnTo>
                  <a:lnTo>
                    <a:pt x="131" y="164"/>
                  </a:lnTo>
                  <a:lnTo>
                    <a:pt x="131" y="162"/>
                  </a:lnTo>
                  <a:lnTo>
                    <a:pt x="131" y="161"/>
                  </a:lnTo>
                  <a:lnTo>
                    <a:pt x="133" y="159"/>
                  </a:lnTo>
                  <a:close/>
                  <a:moveTo>
                    <a:pt x="119" y="158"/>
                  </a:moveTo>
                  <a:lnTo>
                    <a:pt x="119" y="158"/>
                  </a:lnTo>
                  <a:lnTo>
                    <a:pt x="120" y="159"/>
                  </a:lnTo>
                  <a:lnTo>
                    <a:pt x="120" y="161"/>
                  </a:lnTo>
                  <a:lnTo>
                    <a:pt x="120" y="161"/>
                  </a:lnTo>
                  <a:lnTo>
                    <a:pt x="119" y="159"/>
                  </a:lnTo>
                  <a:lnTo>
                    <a:pt x="119" y="158"/>
                  </a:lnTo>
                  <a:close/>
                  <a:moveTo>
                    <a:pt x="108" y="158"/>
                  </a:moveTo>
                  <a:lnTo>
                    <a:pt x="108" y="158"/>
                  </a:lnTo>
                  <a:lnTo>
                    <a:pt x="108" y="159"/>
                  </a:lnTo>
                  <a:lnTo>
                    <a:pt x="108" y="159"/>
                  </a:lnTo>
                  <a:lnTo>
                    <a:pt x="109" y="159"/>
                  </a:lnTo>
                  <a:lnTo>
                    <a:pt x="111" y="159"/>
                  </a:lnTo>
                  <a:lnTo>
                    <a:pt x="111" y="162"/>
                  </a:lnTo>
                  <a:lnTo>
                    <a:pt x="111" y="162"/>
                  </a:lnTo>
                  <a:lnTo>
                    <a:pt x="111" y="164"/>
                  </a:lnTo>
                  <a:lnTo>
                    <a:pt x="111" y="164"/>
                  </a:lnTo>
                  <a:lnTo>
                    <a:pt x="109" y="164"/>
                  </a:lnTo>
                  <a:lnTo>
                    <a:pt x="109" y="164"/>
                  </a:lnTo>
                  <a:lnTo>
                    <a:pt x="108" y="166"/>
                  </a:lnTo>
                  <a:lnTo>
                    <a:pt x="108" y="166"/>
                  </a:lnTo>
                  <a:lnTo>
                    <a:pt x="105" y="166"/>
                  </a:lnTo>
                  <a:lnTo>
                    <a:pt x="101" y="166"/>
                  </a:lnTo>
                  <a:lnTo>
                    <a:pt x="100" y="166"/>
                  </a:lnTo>
                  <a:lnTo>
                    <a:pt x="100" y="164"/>
                  </a:lnTo>
                  <a:lnTo>
                    <a:pt x="100" y="162"/>
                  </a:lnTo>
                  <a:lnTo>
                    <a:pt x="100" y="162"/>
                  </a:lnTo>
                  <a:lnTo>
                    <a:pt x="101" y="161"/>
                  </a:lnTo>
                  <a:lnTo>
                    <a:pt x="103" y="161"/>
                  </a:lnTo>
                  <a:lnTo>
                    <a:pt x="103" y="159"/>
                  </a:lnTo>
                  <a:lnTo>
                    <a:pt x="105" y="158"/>
                  </a:lnTo>
                  <a:lnTo>
                    <a:pt x="108" y="158"/>
                  </a:lnTo>
                  <a:close/>
                  <a:moveTo>
                    <a:pt x="127" y="155"/>
                  </a:moveTo>
                  <a:lnTo>
                    <a:pt x="127" y="155"/>
                  </a:lnTo>
                  <a:lnTo>
                    <a:pt x="127" y="156"/>
                  </a:lnTo>
                  <a:lnTo>
                    <a:pt x="127" y="159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1"/>
                  </a:lnTo>
                  <a:lnTo>
                    <a:pt x="127" y="162"/>
                  </a:lnTo>
                  <a:lnTo>
                    <a:pt x="127" y="161"/>
                  </a:lnTo>
                  <a:lnTo>
                    <a:pt x="125" y="161"/>
                  </a:lnTo>
                  <a:lnTo>
                    <a:pt x="125" y="159"/>
                  </a:lnTo>
                  <a:lnTo>
                    <a:pt x="123" y="159"/>
                  </a:lnTo>
                  <a:lnTo>
                    <a:pt x="125" y="158"/>
                  </a:lnTo>
                  <a:lnTo>
                    <a:pt x="125" y="156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7" y="155"/>
                  </a:lnTo>
                  <a:lnTo>
                    <a:pt x="127" y="155"/>
                  </a:lnTo>
                  <a:close/>
                  <a:moveTo>
                    <a:pt x="43" y="151"/>
                  </a:moveTo>
                  <a:lnTo>
                    <a:pt x="43" y="151"/>
                  </a:lnTo>
                  <a:lnTo>
                    <a:pt x="45" y="151"/>
                  </a:lnTo>
                  <a:lnTo>
                    <a:pt x="45" y="153"/>
                  </a:lnTo>
                  <a:lnTo>
                    <a:pt x="43" y="153"/>
                  </a:lnTo>
                  <a:lnTo>
                    <a:pt x="41" y="155"/>
                  </a:lnTo>
                  <a:lnTo>
                    <a:pt x="41" y="153"/>
                  </a:lnTo>
                  <a:lnTo>
                    <a:pt x="43" y="151"/>
                  </a:lnTo>
                  <a:close/>
                  <a:moveTo>
                    <a:pt x="108" y="150"/>
                  </a:moveTo>
                  <a:lnTo>
                    <a:pt x="108" y="150"/>
                  </a:lnTo>
                  <a:lnTo>
                    <a:pt x="108" y="150"/>
                  </a:lnTo>
                  <a:lnTo>
                    <a:pt x="108" y="151"/>
                  </a:lnTo>
                  <a:lnTo>
                    <a:pt x="106" y="151"/>
                  </a:lnTo>
                  <a:lnTo>
                    <a:pt x="106" y="151"/>
                  </a:lnTo>
                  <a:lnTo>
                    <a:pt x="108" y="150"/>
                  </a:lnTo>
                  <a:close/>
                  <a:moveTo>
                    <a:pt x="84" y="150"/>
                  </a:moveTo>
                  <a:lnTo>
                    <a:pt x="84" y="150"/>
                  </a:lnTo>
                  <a:lnTo>
                    <a:pt x="84" y="151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2" y="153"/>
                  </a:lnTo>
                  <a:lnTo>
                    <a:pt x="81" y="155"/>
                  </a:lnTo>
                  <a:lnTo>
                    <a:pt x="81" y="153"/>
                  </a:lnTo>
                  <a:lnTo>
                    <a:pt x="81" y="151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2" y="150"/>
                  </a:lnTo>
                  <a:lnTo>
                    <a:pt x="84" y="150"/>
                  </a:lnTo>
                  <a:close/>
                  <a:moveTo>
                    <a:pt x="92" y="147"/>
                  </a:moveTo>
                  <a:lnTo>
                    <a:pt x="95" y="147"/>
                  </a:lnTo>
                  <a:lnTo>
                    <a:pt x="97" y="148"/>
                  </a:lnTo>
                  <a:lnTo>
                    <a:pt x="97" y="150"/>
                  </a:lnTo>
                  <a:lnTo>
                    <a:pt x="95" y="151"/>
                  </a:lnTo>
                  <a:lnTo>
                    <a:pt x="95" y="151"/>
                  </a:lnTo>
                  <a:lnTo>
                    <a:pt x="93" y="153"/>
                  </a:lnTo>
                  <a:lnTo>
                    <a:pt x="93" y="156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61"/>
                  </a:lnTo>
                  <a:lnTo>
                    <a:pt x="90" y="162"/>
                  </a:lnTo>
                  <a:lnTo>
                    <a:pt x="90" y="164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2"/>
                  </a:lnTo>
                  <a:lnTo>
                    <a:pt x="92" y="173"/>
                  </a:lnTo>
                  <a:lnTo>
                    <a:pt x="90" y="173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7" y="173"/>
                  </a:lnTo>
                  <a:lnTo>
                    <a:pt x="87" y="173"/>
                  </a:lnTo>
                  <a:lnTo>
                    <a:pt x="86" y="170"/>
                  </a:lnTo>
                  <a:lnTo>
                    <a:pt x="84" y="169"/>
                  </a:lnTo>
                  <a:lnTo>
                    <a:pt x="82" y="169"/>
                  </a:lnTo>
                  <a:lnTo>
                    <a:pt x="82" y="169"/>
                  </a:lnTo>
                  <a:lnTo>
                    <a:pt x="81" y="167"/>
                  </a:lnTo>
                  <a:lnTo>
                    <a:pt x="79" y="166"/>
                  </a:lnTo>
                  <a:lnTo>
                    <a:pt x="79" y="162"/>
                  </a:lnTo>
                  <a:lnTo>
                    <a:pt x="79" y="162"/>
                  </a:lnTo>
                  <a:lnTo>
                    <a:pt x="81" y="161"/>
                  </a:lnTo>
                  <a:lnTo>
                    <a:pt x="81" y="161"/>
                  </a:lnTo>
                  <a:lnTo>
                    <a:pt x="82" y="161"/>
                  </a:lnTo>
                  <a:lnTo>
                    <a:pt x="84" y="161"/>
                  </a:lnTo>
                  <a:lnTo>
                    <a:pt x="86" y="159"/>
                  </a:lnTo>
                  <a:lnTo>
                    <a:pt x="86" y="159"/>
                  </a:lnTo>
                  <a:lnTo>
                    <a:pt x="86" y="156"/>
                  </a:lnTo>
                  <a:lnTo>
                    <a:pt x="86" y="155"/>
                  </a:lnTo>
                  <a:lnTo>
                    <a:pt x="86" y="153"/>
                  </a:lnTo>
                  <a:lnTo>
                    <a:pt x="86" y="153"/>
                  </a:lnTo>
                  <a:lnTo>
                    <a:pt x="87" y="151"/>
                  </a:lnTo>
                  <a:lnTo>
                    <a:pt x="87" y="150"/>
                  </a:lnTo>
                  <a:lnTo>
                    <a:pt x="87" y="150"/>
                  </a:lnTo>
                  <a:lnTo>
                    <a:pt x="87" y="148"/>
                  </a:lnTo>
                  <a:lnTo>
                    <a:pt x="87" y="148"/>
                  </a:lnTo>
                  <a:lnTo>
                    <a:pt x="89" y="147"/>
                  </a:lnTo>
                  <a:lnTo>
                    <a:pt x="90" y="147"/>
                  </a:lnTo>
                  <a:lnTo>
                    <a:pt x="92" y="147"/>
                  </a:lnTo>
                  <a:close/>
                  <a:moveTo>
                    <a:pt x="103" y="142"/>
                  </a:moveTo>
                  <a:lnTo>
                    <a:pt x="103" y="142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5"/>
                  </a:lnTo>
                  <a:lnTo>
                    <a:pt x="103" y="147"/>
                  </a:lnTo>
                  <a:lnTo>
                    <a:pt x="103" y="150"/>
                  </a:lnTo>
                  <a:lnTo>
                    <a:pt x="103" y="151"/>
                  </a:lnTo>
                  <a:lnTo>
                    <a:pt x="103" y="155"/>
                  </a:lnTo>
                  <a:lnTo>
                    <a:pt x="101" y="156"/>
                  </a:lnTo>
                  <a:lnTo>
                    <a:pt x="100" y="156"/>
                  </a:lnTo>
                  <a:lnTo>
                    <a:pt x="100" y="158"/>
                  </a:lnTo>
                  <a:lnTo>
                    <a:pt x="98" y="159"/>
                  </a:lnTo>
                  <a:lnTo>
                    <a:pt x="97" y="161"/>
                  </a:lnTo>
                  <a:lnTo>
                    <a:pt x="97" y="161"/>
                  </a:lnTo>
                  <a:lnTo>
                    <a:pt x="95" y="166"/>
                  </a:lnTo>
                  <a:lnTo>
                    <a:pt x="93" y="169"/>
                  </a:lnTo>
                  <a:lnTo>
                    <a:pt x="92" y="169"/>
                  </a:lnTo>
                  <a:lnTo>
                    <a:pt x="92" y="167"/>
                  </a:lnTo>
                  <a:lnTo>
                    <a:pt x="92" y="167"/>
                  </a:lnTo>
                  <a:lnTo>
                    <a:pt x="93" y="162"/>
                  </a:lnTo>
                  <a:lnTo>
                    <a:pt x="93" y="161"/>
                  </a:lnTo>
                  <a:lnTo>
                    <a:pt x="95" y="158"/>
                  </a:lnTo>
                  <a:lnTo>
                    <a:pt x="97" y="156"/>
                  </a:lnTo>
                  <a:lnTo>
                    <a:pt x="98" y="153"/>
                  </a:lnTo>
                  <a:lnTo>
                    <a:pt x="98" y="153"/>
                  </a:lnTo>
                  <a:lnTo>
                    <a:pt x="100" y="150"/>
                  </a:lnTo>
                  <a:lnTo>
                    <a:pt x="101" y="147"/>
                  </a:lnTo>
                  <a:lnTo>
                    <a:pt x="101" y="145"/>
                  </a:lnTo>
                  <a:lnTo>
                    <a:pt x="101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3" y="142"/>
                  </a:lnTo>
                  <a:close/>
                  <a:moveTo>
                    <a:pt x="98" y="142"/>
                  </a:moveTo>
                  <a:lnTo>
                    <a:pt x="100" y="144"/>
                  </a:lnTo>
                  <a:lnTo>
                    <a:pt x="98" y="144"/>
                  </a:lnTo>
                  <a:lnTo>
                    <a:pt x="98" y="142"/>
                  </a:lnTo>
                  <a:lnTo>
                    <a:pt x="98" y="142"/>
                  </a:lnTo>
                  <a:lnTo>
                    <a:pt x="98" y="142"/>
                  </a:lnTo>
                  <a:close/>
                  <a:moveTo>
                    <a:pt x="37" y="140"/>
                  </a:moveTo>
                  <a:lnTo>
                    <a:pt x="38" y="142"/>
                  </a:lnTo>
                  <a:lnTo>
                    <a:pt x="38" y="142"/>
                  </a:lnTo>
                  <a:lnTo>
                    <a:pt x="38" y="144"/>
                  </a:lnTo>
                  <a:lnTo>
                    <a:pt x="38" y="145"/>
                  </a:lnTo>
                  <a:lnTo>
                    <a:pt x="38" y="145"/>
                  </a:lnTo>
                  <a:lnTo>
                    <a:pt x="38" y="147"/>
                  </a:lnTo>
                  <a:lnTo>
                    <a:pt x="38" y="150"/>
                  </a:lnTo>
                  <a:lnTo>
                    <a:pt x="40" y="153"/>
                  </a:lnTo>
                  <a:lnTo>
                    <a:pt x="40" y="153"/>
                  </a:lnTo>
                  <a:lnTo>
                    <a:pt x="38" y="155"/>
                  </a:lnTo>
                  <a:lnTo>
                    <a:pt x="38" y="155"/>
                  </a:lnTo>
                  <a:lnTo>
                    <a:pt x="37" y="155"/>
                  </a:lnTo>
                  <a:lnTo>
                    <a:pt x="35" y="156"/>
                  </a:lnTo>
                  <a:lnTo>
                    <a:pt x="34" y="156"/>
                  </a:lnTo>
                  <a:lnTo>
                    <a:pt x="34" y="158"/>
                  </a:lnTo>
                  <a:lnTo>
                    <a:pt x="34" y="159"/>
                  </a:lnTo>
                  <a:lnTo>
                    <a:pt x="32" y="159"/>
                  </a:lnTo>
                  <a:lnTo>
                    <a:pt x="29" y="161"/>
                  </a:lnTo>
                  <a:lnTo>
                    <a:pt x="27" y="161"/>
                  </a:lnTo>
                  <a:lnTo>
                    <a:pt x="27" y="161"/>
                  </a:lnTo>
                  <a:lnTo>
                    <a:pt x="26" y="162"/>
                  </a:lnTo>
                  <a:lnTo>
                    <a:pt x="27" y="164"/>
                  </a:lnTo>
                  <a:lnTo>
                    <a:pt x="24" y="169"/>
                  </a:lnTo>
                  <a:lnTo>
                    <a:pt x="23" y="170"/>
                  </a:lnTo>
                  <a:lnTo>
                    <a:pt x="23" y="172"/>
                  </a:lnTo>
                  <a:lnTo>
                    <a:pt x="21" y="172"/>
                  </a:lnTo>
                  <a:lnTo>
                    <a:pt x="19" y="172"/>
                  </a:lnTo>
                  <a:lnTo>
                    <a:pt x="18" y="173"/>
                  </a:lnTo>
                  <a:lnTo>
                    <a:pt x="16" y="175"/>
                  </a:lnTo>
                  <a:lnTo>
                    <a:pt x="15" y="177"/>
                  </a:lnTo>
                  <a:lnTo>
                    <a:pt x="15" y="178"/>
                  </a:lnTo>
                  <a:lnTo>
                    <a:pt x="13" y="178"/>
                  </a:lnTo>
                  <a:lnTo>
                    <a:pt x="11" y="180"/>
                  </a:lnTo>
                  <a:lnTo>
                    <a:pt x="10" y="180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8" y="181"/>
                  </a:lnTo>
                  <a:lnTo>
                    <a:pt x="7" y="183"/>
                  </a:lnTo>
                  <a:lnTo>
                    <a:pt x="5" y="183"/>
                  </a:lnTo>
                  <a:lnTo>
                    <a:pt x="4" y="185"/>
                  </a:lnTo>
                  <a:lnTo>
                    <a:pt x="5" y="183"/>
                  </a:lnTo>
                  <a:lnTo>
                    <a:pt x="5" y="181"/>
                  </a:lnTo>
                  <a:lnTo>
                    <a:pt x="7" y="180"/>
                  </a:lnTo>
                  <a:lnTo>
                    <a:pt x="7" y="178"/>
                  </a:lnTo>
                  <a:lnTo>
                    <a:pt x="8" y="177"/>
                  </a:lnTo>
                  <a:lnTo>
                    <a:pt x="10" y="175"/>
                  </a:lnTo>
                  <a:lnTo>
                    <a:pt x="11" y="173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5" y="172"/>
                  </a:lnTo>
                  <a:lnTo>
                    <a:pt x="16" y="170"/>
                  </a:lnTo>
                  <a:lnTo>
                    <a:pt x="18" y="170"/>
                  </a:lnTo>
                  <a:lnTo>
                    <a:pt x="21" y="166"/>
                  </a:lnTo>
                  <a:lnTo>
                    <a:pt x="23" y="164"/>
                  </a:lnTo>
                  <a:lnTo>
                    <a:pt x="26" y="159"/>
                  </a:lnTo>
                  <a:lnTo>
                    <a:pt x="27" y="159"/>
                  </a:lnTo>
                  <a:lnTo>
                    <a:pt x="27" y="158"/>
                  </a:lnTo>
                  <a:lnTo>
                    <a:pt x="30" y="155"/>
                  </a:lnTo>
                  <a:lnTo>
                    <a:pt x="30" y="155"/>
                  </a:lnTo>
                  <a:lnTo>
                    <a:pt x="32" y="155"/>
                  </a:lnTo>
                  <a:lnTo>
                    <a:pt x="32" y="155"/>
                  </a:lnTo>
                  <a:lnTo>
                    <a:pt x="34" y="153"/>
                  </a:lnTo>
                  <a:lnTo>
                    <a:pt x="34" y="151"/>
                  </a:lnTo>
                  <a:lnTo>
                    <a:pt x="35" y="150"/>
                  </a:lnTo>
                  <a:lnTo>
                    <a:pt x="34" y="150"/>
                  </a:lnTo>
                  <a:lnTo>
                    <a:pt x="34" y="148"/>
                  </a:lnTo>
                  <a:lnTo>
                    <a:pt x="35" y="147"/>
                  </a:lnTo>
                  <a:lnTo>
                    <a:pt x="35" y="145"/>
                  </a:lnTo>
                  <a:lnTo>
                    <a:pt x="37" y="142"/>
                  </a:lnTo>
                  <a:lnTo>
                    <a:pt x="37" y="140"/>
                  </a:lnTo>
                  <a:close/>
                  <a:moveTo>
                    <a:pt x="43" y="139"/>
                  </a:moveTo>
                  <a:lnTo>
                    <a:pt x="43" y="139"/>
                  </a:lnTo>
                  <a:lnTo>
                    <a:pt x="43" y="140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0" y="139"/>
                  </a:lnTo>
                  <a:lnTo>
                    <a:pt x="40" y="139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3" y="139"/>
                  </a:lnTo>
                  <a:close/>
                  <a:moveTo>
                    <a:pt x="108" y="139"/>
                  </a:moveTo>
                  <a:lnTo>
                    <a:pt x="108" y="139"/>
                  </a:lnTo>
                  <a:lnTo>
                    <a:pt x="109" y="139"/>
                  </a:lnTo>
                  <a:lnTo>
                    <a:pt x="109" y="140"/>
                  </a:lnTo>
                  <a:lnTo>
                    <a:pt x="111" y="140"/>
                  </a:lnTo>
                  <a:lnTo>
                    <a:pt x="111" y="140"/>
                  </a:lnTo>
                  <a:lnTo>
                    <a:pt x="111" y="142"/>
                  </a:lnTo>
                  <a:lnTo>
                    <a:pt x="112" y="142"/>
                  </a:lnTo>
                  <a:lnTo>
                    <a:pt x="114" y="140"/>
                  </a:lnTo>
                  <a:lnTo>
                    <a:pt x="116" y="140"/>
                  </a:lnTo>
                  <a:lnTo>
                    <a:pt x="117" y="142"/>
                  </a:lnTo>
                  <a:lnTo>
                    <a:pt x="117" y="144"/>
                  </a:lnTo>
                  <a:lnTo>
                    <a:pt x="117" y="144"/>
                  </a:lnTo>
                  <a:lnTo>
                    <a:pt x="117" y="147"/>
                  </a:lnTo>
                  <a:lnTo>
                    <a:pt x="117" y="148"/>
                  </a:lnTo>
                  <a:lnTo>
                    <a:pt x="117" y="150"/>
                  </a:lnTo>
                  <a:lnTo>
                    <a:pt x="119" y="150"/>
                  </a:lnTo>
                  <a:lnTo>
                    <a:pt x="119" y="150"/>
                  </a:lnTo>
                  <a:lnTo>
                    <a:pt x="119" y="151"/>
                  </a:lnTo>
                  <a:lnTo>
                    <a:pt x="119" y="151"/>
                  </a:lnTo>
                  <a:lnTo>
                    <a:pt x="120" y="153"/>
                  </a:lnTo>
                  <a:lnTo>
                    <a:pt x="120" y="155"/>
                  </a:lnTo>
                  <a:lnTo>
                    <a:pt x="120" y="156"/>
                  </a:lnTo>
                  <a:lnTo>
                    <a:pt x="120" y="156"/>
                  </a:lnTo>
                  <a:lnTo>
                    <a:pt x="119" y="156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9" y="158"/>
                  </a:lnTo>
                  <a:lnTo>
                    <a:pt x="117" y="156"/>
                  </a:lnTo>
                  <a:lnTo>
                    <a:pt x="117" y="155"/>
                  </a:lnTo>
                  <a:lnTo>
                    <a:pt x="117" y="158"/>
                  </a:lnTo>
                  <a:lnTo>
                    <a:pt x="117" y="159"/>
                  </a:lnTo>
                  <a:lnTo>
                    <a:pt x="117" y="159"/>
                  </a:lnTo>
                  <a:lnTo>
                    <a:pt x="116" y="159"/>
                  </a:lnTo>
                  <a:lnTo>
                    <a:pt x="114" y="158"/>
                  </a:lnTo>
                  <a:lnTo>
                    <a:pt x="114" y="158"/>
                  </a:lnTo>
                  <a:lnTo>
                    <a:pt x="114" y="156"/>
                  </a:lnTo>
                  <a:lnTo>
                    <a:pt x="114" y="156"/>
                  </a:lnTo>
                  <a:lnTo>
                    <a:pt x="112" y="155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4" y="150"/>
                  </a:lnTo>
                  <a:lnTo>
                    <a:pt x="112" y="148"/>
                  </a:lnTo>
                  <a:lnTo>
                    <a:pt x="112" y="147"/>
                  </a:lnTo>
                  <a:lnTo>
                    <a:pt x="111" y="147"/>
                  </a:lnTo>
                  <a:lnTo>
                    <a:pt x="109" y="147"/>
                  </a:lnTo>
                  <a:lnTo>
                    <a:pt x="109" y="147"/>
                  </a:lnTo>
                  <a:lnTo>
                    <a:pt x="108" y="144"/>
                  </a:lnTo>
                  <a:lnTo>
                    <a:pt x="108" y="140"/>
                  </a:lnTo>
                  <a:lnTo>
                    <a:pt x="108" y="140"/>
                  </a:lnTo>
                  <a:lnTo>
                    <a:pt x="106" y="139"/>
                  </a:lnTo>
                  <a:lnTo>
                    <a:pt x="108" y="139"/>
                  </a:lnTo>
                  <a:close/>
                  <a:moveTo>
                    <a:pt x="109" y="136"/>
                  </a:moveTo>
                  <a:lnTo>
                    <a:pt x="109" y="136"/>
                  </a:lnTo>
                  <a:lnTo>
                    <a:pt x="111" y="137"/>
                  </a:lnTo>
                  <a:lnTo>
                    <a:pt x="111" y="137"/>
                  </a:lnTo>
                  <a:lnTo>
                    <a:pt x="111" y="139"/>
                  </a:lnTo>
                  <a:lnTo>
                    <a:pt x="109" y="139"/>
                  </a:lnTo>
                  <a:lnTo>
                    <a:pt x="109" y="139"/>
                  </a:lnTo>
                  <a:lnTo>
                    <a:pt x="108" y="136"/>
                  </a:lnTo>
                  <a:lnTo>
                    <a:pt x="109" y="136"/>
                  </a:lnTo>
                  <a:close/>
                  <a:moveTo>
                    <a:pt x="112" y="136"/>
                  </a:moveTo>
                  <a:lnTo>
                    <a:pt x="114" y="136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4" y="137"/>
                  </a:lnTo>
                  <a:lnTo>
                    <a:pt x="112" y="136"/>
                  </a:lnTo>
                  <a:lnTo>
                    <a:pt x="112" y="136"/>
                  </a:lnTo>
                  <a:close/>
                  <a:moveTo>
                    <a:pt x="73" y="133"/>
                  </a:moveTo>
                  <a:lnTo>
                    <a:pt x="75" y="133"/>
                  </a:lnTo>
                  <a:lnTo>
                    <a:pt x="75" y="134"/>
                  </a:lnTo>
                  <a:lnTo>
                    <a:pt x="78" y="134"/>
                  </a:lnTo>
                  <a:lnTo>
                    <a:pt x="79" y="136"/>
                  </a:lnTo>
                  <a:lnTo>
                    <a:pt x="81" y="137"/>
                  </a:lnTo>
                  <a:lnTo>
                    <a:pt x="82" y="137"/>
                  </a:lnTo>
                  <a:lnTo>
                    <a:pt x="84" y="137"/>
                  </a:lnTo>
                  <a:lnTo>
                    <a:pt x="86" y="137"/>
                  </a:lnTo>
                  <a:lnTo>
                    <a:pt x="87" y="139"/>
                  </a:lnTo>
                  <a:lnTo>
                    <a:pt x="87" y="139"/>
                  </a:lnTo>
                  <a:lnTo>
                    <a:pt x="86" y="139"/>
                  </a:lnTo>
                  <a:lnTo>
                    <a:pt x="89" y="137"/>
                  </a:lnTo>
                  <a:lnTo>
                    <a:pt x="90" y="139"/>
                  </a:lnTo>
                  <a:lnTo>
                    <a:pt x="90" y="139"/>
                  </a:lnTo>
                  <a:lnTo>
                    <a:pt x="90" y="140"/>
                  </a:lnTo>
                  <a:lnTo>
                    <a:pt x="90" y="142"/>
                  </a:lnTo>
                  <a:lnTo>
                    <a:pt x="89" y="144"/>
                  </a:lnTo>
                  <a:lnTo>
                    <a:pt x="89" y="144"/>
                  </a:lnTo>
                  <a:lnTo>
                    <a:pt x="87" y="145"/>
                  </a:lnTo>
                  <a:lnTo>
                    <a:pt x="86" y="145"/>
                  </a:lnTo>
                  <a:lnTo>
                    <a:pt x="86" y="147"/>
                  </a:lnTo>
                  <a:lnTo>
                    <a:pt x="84" y="147"/>
                  </a:lnTo>
                  <a:lnTo>
                    <a:pt x="84" y="148"/>
                  </a:lnTo>
                  <a:lnTo>
                    <a:pt x="84" y="148"/>
                  </a:lnTo>
                  <a:lnTo>
                    <a:pt x="82" y="148"/>
                  </a:lnTo>
                  <a:lnTo>
                    <a:pt x="81" y="150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5" y="153"/>
                  </a:lnTo>
                  <a:lnTo>
                    <a:pt x="73" y="153"/>
                  </a:lnTo>
                  <a:lnTo>
                    <a:pt x="73" y="155"/>
                  </a:lnTo>
                  <a:lnTo>
                    <a:pt x="73" y="153"/>
                  </a:lnTo>
                  <a:lnTo>
                    <a:pt x="73" y="153"/>
                  </a:lnTo>
                  <a:lnTo>
                    <a:pt x="73" y="151"/>
                  </a:lnTo>
                  <a:lnTo>
                    <a:pt x="73" y="150"/>
                  </a:lnTo>
                  <a:lnTo>
                    <a:pt x="73" y="150"/>
                  </a:lnTo>
                  <a:lnTo>
                    <a:pt x="73" y="148"/>
                  </a:lnTo>
                  <a:lnTo>
                    <a:pt x="73" y="147"/>
                  </a:lnTo>
                  <a:lnTo>
                    <a:pt x="75" y="145"/>
                  </a:lnTo>
                  <a:lnTo>
                    <a:pt x="75" y="140"/>
                  </a:lnTo>
                  <a:lnTo>
                    <a:pt x="75" y="137"/>
                  </a:lnTo>
                  <a:lnTo>
                    <a:pt x="75" y="136"/>
                  </a:lnTo>
                  <a:lnTo>
                    <a:pt x="75" y="136"/>
                  </a:lnTo>
                  <a:lnTo>
                    <a:pt x="73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3" y="133"/>
                  </a:lnTo>
                  <a:close/>
                  <a:moveTo>
                    <a:pt x="43" y="131"/>
                  </a:moveTo>
                  <a:lnTo>
                    <a:pt x="45" y="133"/>
                  </a:lnTo>
                  <a:lnTo>
                    <a:pt x="45" y="133"/>
                  </a:lnTo>
                  <a:lnTo>
                    <a:pt x="45" y="133"/>
                  </a:lnTo>
                  <a:lnTo>
                    <a:pt x="46" y="134"/>
                  </a:lnTo>
                  <a:lnTo>
                    <a:pt x="45" y="134"/>
                  </a:lnTo>
                  <a:lnTo>
                    <a:pt x="46" y="134"/>
                  </a:lnTo>
                  <a:lnTo>
                    <a:pt x="45" y="136"/>
                  </a:lnTo>
                  <a:lnTo>
                    <a:pt x="45" y="136"/>
                  </a:lnTo>
                  <a:lnTo>
                    <a:pt x="43" y="136"/>
                  </a:lnTo>
                  <a:lnTo>
                    <a:pt x="43" y="136"/>
                  </a:lnTo>
                  <a:lnTo>
                    <a:pt x="43" y="134"/>
                  </a:lnTo>
                  <a:lnTo>
                    <a:pt x="43" y="133"/>
                  </a:lnTo>
                  <a:lnTo>
                    <a:pt x="43" y="131"/>
                  </a:lnTo>
                  <a:close/>
                  <a:moveTo>
                    <a:pt x="43" y="126"/>
                  </a:moveTo>
                  <a:lnTo>
                    <a:pt x="45" y="128"/>
                  </a:lnTo>
                  <a:lnTo>
                    <a:pt x="46" y="128"/>
                  </a:lnTo>
                  <a:lnTo>
                    <a:pt x="46" y="129"/>
                  </a:lnTo>
                  <a:lnTo>
                    <a:pt x="46" y="129"/>
                  </a:lnTo>
                  <a:lnTo>
                    <a:pt x="48" y="129"/>
                  </a:lnTo>
                  <a:lnTo>
                    <a:pt x="48" y="128"/>
                  </a:lnTo>
                  <a:lnTo>
                    <a:pt x="48" y="129"/>
                  </a:lnTo>
                  <a:lnTo>
                    <a:pt x="49" y="131"/>
                  </a:lnTo>
                  <a:lnTo>
                    <a:pt x="49" y="131"/>
                  </a:lnTo>
                  <a:lnTo>
                    <a:pt x="48" y="131"/>
                  </a:lnTo>
                  <a:lnTo>
                    <a:pt x="48" y="131"/>
                  </a:lnTo>
                  <a:lnTo>
                    <a:pt x="46" y="131"/>
                  </a:lnTo>
                  <a:lnTo>
                    <a:pt x="45" y="131"/>
                  </a:lnTo>
                  <a:lnTo>
                    <a:pt x="45" y="131"/>
                  </a:lnTo>
                  <a:lnTo>
                    <a:pt x="43" y="129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8"/>
                  </a:lnTo>
                  <a:lnTo>
                    <a:pt x="43" y="126"/>
                  </a:lnTo>
                  <a:lnTo>
                    <a:pt x="43" y="126"/>
                  </a:lnTo>
                  <a:lnTo>
                    <a:pt x="43" y="126"/>
                  </a:lnTo>
                  <a:close/>
                  <a:moveTo>
                    <a:pt x="81" y="125"/>
                  </a:moveTo>
                  <a:lnTo>
                    <a:pt x="82" y="125"/>
                  </a:lnTo>
                  <a:lnTo>
                    <a:pt x="82" y="125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8"/>
                  </a:lnTo>
                  <a:lnTo>
                    <a:pt x="81" y="126"/>
                  </a:lnTo>
                  <a:lnTo>
                    <a:pt x="79" y="125"/>
                  </a:lnTo>
                  <a:lnTo>
                    <a:pt x="79" y="125"/>
                  </a:lnTo>
                  <a:lnTo>
                    <a:pt x="81" y="125"/>
                  </a:lnTo>
                  <a:close/>
                  <a:moveTo>
                    <a:pt x="119" y="123"/>
                  </a:moveTo>
                  <a:lnTo>
                    <a:pt x="120" y="123"/>
                  </a:lnTo>
                  <a:lnTo>
                    <a:pt x="122" y="125"/>
                  </a:lnTo>
                  <a:lnTo>
                    <a:pt x="122" y="126"/>
                  </a:lnTo>
                  <a:lnTo>
                    <a:pt x="122" y="126"/>
                  </a:lnTo>
                  <a:lnTo>
                    <a:pt x="122" y="128"/>
                  </a:lnTo>
                  <a:lnTo>
                    <a:pt x="122" y="128"/>
                  </a:lnTo>
                  <a:lnTo>
                    <a:pt x="123" y="128"/>
                  </a:lnTo>
                  <a:lnTo>
                    <a:pt x="125" y="128"/>
                  </a:lnTo>
                  <a:lnTo>
                    <a:pt x="123" y="129"/>
                  </a:lnTo>
                  <a:lnTo>
                    <a:pt x="123" y="131"/>
                  </a:lnTo>
                  <a:lnTo>
                    <a:pt x="123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3" y="136"/>
                  </a:lnTo>
                  <a:lnTo>
                    <a:pt x="123" y="137"/>
                  </a:lnTo>
                  <a:lnTo>
                    <a:pt x="123" y="137"/>
                  </a:lnTo>
                  <a:lnTo>
                    <a:pt x="125" y="140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5" y="142"/>
                  </a:lnTo>
                  <a:lnTo>
                    <a:pt x="127" y="142"/>
                  </a:lnTo>
                  <a:lnTo>
                    <a:pt x="127" y="144"/>
                  </a:lnTo>
                  <a:lnTo>
                    <a:pt x="128" y="145"/>
                  </a:lnTo>
                  <a:lnTo>
                    <a:pt x="127" y="145"/>
                  </a:lnTo>
                  <a:lnTo>
                    <a:pt x="127" y="144"/>
                  </a:lnTo>
                  <a:lnTo>
                    <a:pt x="127" y="144"/>
                  </a:lnTo>
                  <a:lnTo>
                    <a:pt x="123" y="144"/>
                  </a:lnTo>
                  <a:lnTo>
                    <a:pt x="122" y="144"/>
                  </a:lnTo>
                  <a:lnTo>
                    <a:pt x="120" y="144"/>
                  </a:lnTo>
                  <a:lnTo>
                    <a:pt x="119" y="142"/>
                  </a:lnTo>
                  <a:lnTo>
                    <a:pt x="119" y="142"/>
                  </a:lnTo>
                  <a:lnTo>
                    <a:pt x="117" y="140"/>
                  </a:lnTo>
                  <a:lnTo>
                    <a:pt x="116" y="139"/>
                  </a:lnTo>
                  <a:lnTo>
                    <a:pt x="116" y="137"/>
                  </a:lnTo>
                  <a:lnTo>
                    <a:pt x="117" y="137"/>
                  </a:lnTo>
                  <a:lnTo>
                    <a:pt x="117" y="136"/>
                  </a:lnTo>
                  <a:lnTo>
                    <a:pt x="117" y="134"/>
                  </a:lnTo>
                  <a:lnTo>
                    <a:pt x="116" y="136"/>
                  </a:lnTo>
                  <a:lnTo>
                    <a:pt x="116" y="134"/>
                  </a:lnTo>
                  <a:lnTo>
                    <a:pt x="114" y="134"/>
                  </a:lnTo>
                  <a:lnTo>
                    <a:pt x="114" y="133"/>
                  </a:lnTo>
                  <a:lnTo>
                    <a:pt x="112" y="133"/>
                  </a:lnTo>
                  <a:lnTo>
                    <a:pt x="112" y="131"/>
                  </a:lnTo>
                  <a:lnTo>
                    <a:pt x="111" y="131"/>
                  </a:lnTo>
                  <a:lnTo>
                    <a:pt x="109" y="131"/>
                  </a:lnTo>
                  <a:lnTo>
                    <a:pt x="109" y="129"/>
                  </a:lnTo>
                  <a:lnTo>
                    <a:pt x="108" y="128"/>
                  </a:lnTo>
                  <a:lnTo>
                    <a:pt x="108" y="126"/>
                  </a:lnTo>
                  <a:lnTo>
                    <a:pt x="106" y="123"/>
                  </a:lnTo>
                  <a:lnTo>
                    <a:pt x="111" y="123"/>
                  </a:lnTo>
                  <a:lnTo>
                    <a:pt x="114" y="123"/>
                  </a:lnTo>
                  <a:lnTo>
                    <a:pt x="119" y="123"/>
                  </a:lnTo>
                  <a:close/>
                  <a:moveTo>
                    <a:pt x="92" y="123"/>
                  </a:moveTo>
                  <a:lnTo>
                    <a:pt x="93" y="123"/>
                  </a:lnTo>
                  <a:lnTo>
                    <a:pt x="95" y="125"/>
                  </a:lnTo>
                  <a:lnTo>
                    <a:pt x="97" y="125"/>
                  </a:lnTo>
                  <a:lnTo>
                    <a:pt x="97" y="125"/>
                  </a:lnTo>
                  <a:lnTo>
                    <a:pt x="98" y="128"/>
                  </a:lnTo>
                  <a:lnTo>
                    <a:pt x="101" y="129"/>
                  </a:lnTo>
                  <a:lnTo>
                    <a:pt x="103" y="133"/>
                  </a:lnTo>
                  <a:lnTo>
                    <a:pt x="103" y="134"/>
                  </a:lnTo>
                  <a:lnTo>
                    <a:pt x="103" y="136"/>
                  </a:lnTo>
                  <a:lnTo>
                    <a:pt x="101" y="134"/>
                  </a:lnTo>
                  <a:lnTo>
                    <a:pt x="100" y="133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7" y="129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3" y="128"/>
                  </a:lnTo>
                  <a:lnTo>
                    <a:pt x="92" y="131"/>
                  </a:lnTo>
                  <a:lnTo>
                    <a:pt x="90" y="133"/>
                  </a:lnTo>
                  <a:lnTo>
                    <a:pt x="90" y="133"/>
                  </a:lnTo>
                  <a:lnTo>
                    <a:pt x="90" y="129"/>
                  </a:lnTo>
                  <a:lnTo>
                    <a:pt x="92" y="126"/>
                  </a:lnTo>
                  <a:lnTo>
                    <a:pt x="92" y="126"/>
                  </a:lnTo>
                  <a:lnTo>
                    <a:pt x="92" y="125"/>
                  </a:lnTo>
                  <a:lnTo>
                    <a:pt x="92" y="123"/>
                  </a:lnTo>
                  <a:close/>
                  <a:moveTo>
                    <a:pt x="78" y="123"/>
                  </a:moveTo>
                  <a:lnTo>
                    <a:pt x="78" y="123"/>
                  </a:lnTo>
                  <a:lnTo>
                    <a:pt x="78" y="123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8" y="123"/>
                  </a:lnTo>
                  <a:lnTo>
                    <a:pt x="78" y="123"/>
                  </a:lnTo>
                  <a:close/>
                  <a:moveTo>
                    <a:pt x="76" y="121"/>
                  </a:moveTo>
                  <a:lnTo>
                    <a:pt x="75" y="123"/>
                  </a:lnTo>
                  <a:lnTo>
                    <a:pt x="75" y="123"/>
                  </a:lnTo>
                  <a:lnTo>
                    <a:pt x="75" y="126"/>
                  </a:lnTo>
                  <a:lnTo>
                    <a:pt x="73" y="129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8"/>
                  </a:lnTo>
                  <a:lnTo>
                    <a:pt x="73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3" y="123"/>
                  </a:lnTo>
                  <a:lnTo>
                    <a:pt x="75" y="121"/>
                  </a:lnTo>
                  <a:lnTo>
                    <a:pt x="76" y="121"/>
                  </a:lnTo>
                  <a:close/>
                  <a:moveTo>
                    <a:pt x="97" y="121"/>
                  </a:moveTo>
                  <a:lnTo>
                    <a:pt x="98" y="123"/>
                  </a:lnTo>
                  <a:lnTo>
                    <a:pt x="100" y="125"/>
                  </a:lnTo>
                  <a:lnTo>
                    <a:pt x="100" y="126"/>
                  </a:lnTo>
                  <a:lnTo>
                    <a:pt x="98" y="126"/>
                  </a:lnTo>
                  <a:lnTo>
                    <a:pt x="97" y="123"/>
                  </a:lnTo>
                  <a:lnTo>
                    <a:pt x="97" y="121"/>
                  </a:lnTo>
                  <a:lnTo>
                    <a:pt x="97" y="121"/>
                  </a:lnTo>
                  <a:close/>
                  <a:moveTo>
                    <a:pt x="89" y="115"/>
                  </a:moveTo>
                  <a:lnTo>
                    <a:pt x="89" y="115"/>
                  </a:lnTo>
                  <a:lnTo>
                    <a:pt x="90" y="118"/>
                  </a:lnTo>
                  <a:lnTo>
                    <a:pt x="92" y="118"/>
                  </a:lnTo>
                  <a:lnTo>
                    <a:pt x="93" y="121"/>
                  </a:lnTo>
                  <a:lnTo>
                    <a:pt x="92" y="120"/>
                  </a:lnTo>
                  <a:lnTo>
                    <a:pt x="90" y="118"/>
                  </a:lnTo>
                  <a:lnTo>
                    <a:pt x="89" y="117"/>
                  </a:lnTo>
                  <a:lnTo>
                    <a:pt x="87" y="117"/>
                  </a:lnTo>
                  <a:lnTo>
                    <a:pt x="87" y="115"/>
                  </a:lnTo>
                  <a:lnTo>
                    <a:pt x="87" y="115"/>
                  </a:lnTo>
                  <a:lnTo>
                    <a:pt x="89" y="115"/>
                  </a:lnTo>
                  <a:close/>
                  <a:moveTo>
                    <a:pt x="51" y="109"/>
                  </a:moveTo>
                  <a:lnTo>
                    <a:pt x="54" y="109"/>
                  </a:lnTo>
                  <a:lnTo>
                    <a:pt x="54" y="110"/>
                  </a:lnTo>
                  <a:lnTo>
                    <a:pt x="56" y="110"/>
                  </a:lnTo>
                  <a:lnTo>
                    <a:pt x="57" y="109"/>
                  </a:lnTo>
                  <a:lnTo>
                    <a:pt x="59" y="110"/>
                  </a:lnTo>
                  <a:lnTo>
                    <a:pt x="59" y="110"/>
                  </a:lnTo>
                  <a:lnTo>
                    <a:pt x="60" y="110"/>
                  </a:lnTo>
                  <a:lnTo>
                    <a:pt x="60" y="110"/>
                  </a:lnTo>
                  <a:lnTo>
                    <a:pt x="62" y="110"/>
                  </a:lnTo>
                  <a:lnTo>
                    <a:pt x="64" y="112"/>
                  </a:lnTo>
                  <a:lnTo>
                    <a:pt x="64" y="114"/>
                  </a:lnTo>
                  <a:lnTo>
                    <a:pt x="65" y="114"/>
                  </a:lnTo>
                  <a:lnTo>
                    <a:pt x="67" y="115"/>
                  </a:lnTo>
                  <a:lnTo>
                    <a:pt x="67" y="115"/>
                  </a:lnTo>
                  <a:lnTo>
                    <a:pt x="67" y="117"/>
                  </a:lnTo>
                  <a:lnTo>
                    <a:pt x="65" y="118"/>
                  </a:lnTo>
                  <a:lnTo>
                    <a:pt x="65" y="120"/>
                  </a:lnTo>
                  <a:lnTo>
                    <a:pt x="67" y="121"/>
                  </a:lnTo>
                  <a:lnTo>
                    <a:pt x="67" y="123"/>
                  </a:lnTo>
                  <a:lnTo>
                    <a:pt x="65" y="125"/>
                  </a:lnTo>
                  <a:lnTo>
                    <a:pt x="65" y="125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5" y="126"/>
                  </a:lnTo>
                  <a:lnTo>
                    <a:pt x="64" y="126"/>
                  </a:lnTo>
                  <a:lnTo>
                    <a:pt x="64" y="126"/>
                  </a:lnTo>
                  <a:lnTo>
                    <a:pt x="64" y="128"/>
                  </a:lnTo>
                  <a:lnTo>
                    <a:pt x="62" y="128"/>
                  </a:lnTo>
                  <a:lnTo>
                    <a:pt x="62" y="128"/>
                  </a:lnTo>
                  <a:lnTo>
                    <a:pt x="60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9" y="125"/>
                  </a:lnTo>
                  <a:lnTo>
                    <a:pt x="57" y="125"/>
                  </a:lnTo>
                  <a:lnTo>
                    <a:pt x="57" y="123"/>
                  </a:lnTo>
                  <a:lnTo>
                    <a:pt x="57" y="121"/>
                  </a:lnTo>
                  <a:lnTo>
                    <a:pt x="57" y="121"/>
                  </a:lnTo>
                  <a:lnTo>
                    <a:pt x="56" y="120"/>
                  </a:lnTo>
                  <a:lnTo>
                    <a:pt x="56" y="120"/>
                  </a:lnTo>
                  <a:lnTo>
                    <a:pt x="56" y="118"/>
                  </a:lnTo>
                  <a:lnTo>
                    <a:pt x="56" y="117"/>
                  </a:lnTo>
                  <a:lnTo>
                    <a:pt x="54" y="115"/>
                  </a:lnTo>
                  <a:lnTo>
                    <a:pt x="54" y="114"/>
                  </a:lnTo>
                  <a:lnTo>
                    <a:pt x="52" y="114"/>
                  </a:lnTo>
                  <a:lnTo>
                    <a:pt x="52" y="114"/>
                  </a:lnTo>
                  <a:lnTo>
                    <a:pt x="51" y="112"/>
                  </a:lnTo>
                  <a:lnTo>
                    <a:pt x="51" y="110"/>
                  </a:lnTo>
                  <a:lnTo>
                    <a:pt x="51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49" y="110"/>
                  </a:lnTo>
                  <a:lnTo>
                    <a:pt x="51" y="109"/>
                  </a:lnTo>
                  <a:lnTo>
                    <a:pt x="51" y="109"/>
                  </a:lnTo>
                  <a:close/>
                  <a:moveTo>
                    <a:pt x="71" y="109"/>
                  </a:moveTo>
                  <a:lnTo>
                    <a:pt x="71" y="109"/>
                  </a:lnTo>
                  <a:lnTo>
                    <a:pt x="73" y="109"/>
                  </a:lnTo>
                  <a:lnTo>
                    <a:pt x="73" y="109"/>
                  </a:lnTo>
                  <a:lnTo>
                    <a:pt x="75" y="110"/>
                  </a:lnTo>
                  <a:lnTo>
                    <a:pt x="75" y="110"/>
                  </a:lnTo>
                  <a:lnTo>
                    <a:pt x="75" y="112"/>
                  </a:lnTo>
                  <a:lnTo>
                    <a:pt x="75" y="114"/>
                  </a:lnTo>
                  <a:lnTo>
                    <a:pt x="75" y="114"/>
                  </a:lnTo>
                  <a:lnTo>
                    <a:pt x="73" y="114"/>
                  </a:lnTo>
                  <a:lnTo>
                    <a:pt x="71" y="112"/>
                  </a:lnTo>
                  <a:lnTo>
                    <a:pt x="71" y="112"/>
                  </a:lnTo>
                  <a:lnTo>
                    <a:pt x="71" y="110"/>
                  </a:lnTo>
                  <a:lnTo>
                    <a:pt x="71" y="109"/>
                  </a:lnTo>
                  <a:close/>
                  <a:moveTo>
                    <a:pt x="46" y="104"/>
                  </a:moveTo>
                  <a:lnTo>
                    <a:pt x="48" y="104"/>
                  </a:lnTo>
                  <a:lnTo>
                    <a:pt x="48" y="106"/>
                  </a:lnTo>
                  <a:lnTo>
                    <a:pt x="48" y="107"/>
                  </a:lnTo>
                  <a:lnTo>
                    <a:pt x="46" y="106"/>
                  </a:lnTo>
                  <a:lnTo>
                    <a:pt x="46" y="104"/>
                  </a:lnTo>
                  <a:lnTo>
                    <a:pt x="46" y="104"/>
                  </a:lnTo>
                  <a:lnTo>
                    <a:pt x="46" y="104"/>
                  </a:lnTo>
                  <a:close/>
                  <a:moveTo>
                    <a:pt x="106" y="101"/>
                  </a:moveTo>
                  <a:lnTo>
                    <a:pt x="106" y="103"/>
                  </a:lnTo>
                  <a:lnTo>
                    <a:pt x="108" y="103"/>
                  </a:lnTo>
                  <a:lnTo>
                    <a:pt x="108" y="104"/>
                  </a:lnTo>
                  <a:lnTo>
                    <a:pt x="108" y="106"/>
                  </a:lnTo>
                  <a:lnTo>
                    <a:pt x="108" y="107"/>
                  </a:lnTo>
                  <a:lnTo>
                    <a:pt x="108" y="107"/>
                  </a:lnTo>
                  <a:lnTo>
                    <a:pt x="108" y="109"/>
                  </a:lnTo>
                  <a:lnTo>
                    <a:pt x="106" y="109"/>
                  </a:lnTo>
                  <a:lnTo>
                    <a:pt x="106" y="109"/>
                  </a:lnTo>
                  <a:lnTo>
                    <a:pt x="105" y="109"/>
                  </a:lnTo>
                  <a:lnTo>
                    <a:pt x="103" y="107"/>
                  </a:lnTo>
                  <a:lnTo>
                    <a:pt x="103" y="107"/>
                  </a:lnTo>
                  <a:lnTo>
                    <a:pt x="105" y="106"/>
                  </a:lnTo>
                  <a:lnTo>
                    <a:pt x="105" y="103"/>
                  </a:lnTo>
                  <a:lnTo>
                    <a:pt x="105" y="101"/>
                  </a:lnTo>
                  <a:lnTo>
                    <a:pt x="105" y="101"/>
                  </a:lnTo>
                  <a:lnTo>
                    <a:pt x="106" y="101"/>
                  </a:lnTo>
                  <a:close/>
                  <a:moveTo>
                    <a:pt x="73" y="99"/>
                  </a:moveTo>
                  <a:lnTo>
                    <a:pt x="76" y="101"/>
                  </a:lnTo>
                  <a:lnTo>
                    <a:pt x="76" y="103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lnTo>
                    <a:pt x="73" y="99"/>
                  </a:lnTo>
                  <a:close/>
                  <a:moveTo>
                    <a:pt x="73" y="87"/>
                  </a:moveTo>
                  <a:lnTo>
                    <a:pt x="75" y="87"/>
                  </a:lnTo>
                  <a:lnTo>
                    <a:pt x="75" y="88"/>
                  </a:lnTo>
                  <a:lnTo>
                    <a:pt x="75" y="88"/>
                  </a:lnTo>
                  <a:lnTo>
                    <a:pt x="73" y="88"/>
                  </a:lnTo>
                  <a:lnTo>
                    <a:pt x="73" y="88"/>
                  </a:lnTo>
                  <a:lnTo>
                    <a:pt x="73" y="92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1" y="93"/>
                  </a:lnTo>
                  <a:lnTo>
                    <a:pt x="73" y="92"/>
                  </a:lnTo>
                  <a:lnTo>
                    <a:pt x="73" y="92"/>
                  </a:lnTo>
                  <a:lnTo>
                    <a:pt x="73" y="90"/>
                  </a:lnTo>
                  <a:lnTo>
                    <a:pt x="71" y="90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7"/>
                  </a:lnTo>
                  <a:lnTo>
                    <a:pt x="73" y="87"/>
                  </a:lnTo>
                  <a:close/>
                  <a:moveTo>
                    <a:pt x="60" y="35"/>
                  </a:moveTo>
                  <a:lnTo>
                    <a:pt x="62" y="35"/>
                  </a:lnTo>
                  <a:lnTo>
                    <a:pt x="68" y="38"/>
                  </a:lnTo>
                  <a:lnTo>
                    <a:pt x="70" y="38"/>
                  </a:lnTo>
                  <a:lnTo>
                    <a:pt x="71" y="40"/>
                  </a:lnTo>
                  <a:lnTo>
                    <a:pt x="73" y="40"/>
                  </a:lnTo>
                  <a:lnTo>
                    <a:pt x="75" y="38"/>
                  </a:lnTo>
                  <a:lnTo>
                    <a:pt x="75" y="38"/>
                  </a:lnTo>
                  <a:lnTo>
                    <a:pt x="76" y="36"/>
                  </a:lnTo>
                  <a:lnTo>
                    <a:pt x="76" y="36"/>
                  </a:lnTo>
                  <a:lnTo>
                    <a:pt x="78" y="36"/>
                  </a:lnTo>
                  <a:lnTo>
                    <a:pt x="78" y="38"/>
                  </a:lnTo>
                  <a:lnTo>
                    <a:pt x="78" y="38"/>
                  </a:lnTo>
                  <a:lnTo>
                    <a:pt x="78" y="40"/>
                  </a:lnTo>
                  <a:lnTo>
                    <a:pt x="76" y="41"/>
                  </a:lnTo>
                  <a:lnTo>
                    <a:pt x="76" y="43"/>
                  </a:lnTo>
                  <a:lnTo>
                    <a:pt x="76" y="47"/>
                  </a:lnTo>
                  <a:lnTo>
                    <a:pt x="76" y="49"/>
                  </a:lnTo>
                  <a:lnTo>
                    <a:pt x="76" y="49"/>
                  </a:lnTo>
                  <a:lnTo>
                    <a:pt x="76" y="52"/>
                  </a:lnTo>
                  <a:lnTo>
                    <a:pt x="78" y="52"/>
                  </a:lnTo>
                  <a:lnTo>
                    <a:pt x="79" y="54"/>
                  </a:lnTo>
                  <a:lnTo>
                    <a:pt x="79" y="54"/>
                  </a:lnTo>
                  <a:lnTo>
                    <a:pt x="79" y="55"/>
                  </a:lnTo>
                  <a:lnTo>
                    <a:pt x="79" y="55"/>
                  </a:lnTo>
                  <a:lnTo>
                    <a:pt x="81" y="55"/>
                  </a:lnTo>
                  <a:lnTo>
                    <a:pt x="81" y="57"/>
                  </a:lnTo>
                  <a:lnTo>
                    <a:pt x="81" y="57"/>
                  </a:lnTo>
                  <a:lnTo>
                    <a:pt x="81" y="58"/>
                  </a:lnTo>
                  <a:lnTo>
                    <a:pt x="79" y="60"/>
                  </a:lnTo>
                  <a:lnTo>
                    <a:pt x="76" y="66"/>
                  </a:lnTo>
                  <a:lnTo>
                    <a:pt x="76" y="68"/>
                  </a:lnTo>
                  <a:lnTo>
                    <a:pt x="75" y="69"/>
                  </a:lnTo>
                  <a:lnTo>
                    <a:pt x="73" y="71"/>
                  </a:lnTo>
                  <a:lnTo>
                    <a:pt x="70" y="71"/>
                  </a:lnTo>
                  <a:lnTo>
                    <a:pt x="68" y="73"/>
                  </a:lnTo>
                  <a:lnTo>
                    <a:pt x="68" y="74"/>
                  </a:lnTo>
                  <a:lnTo>
                    <a:pt x="67" y="76"/>
                  </a:lnTo>
                  <a:lnTo>
                    <a:pt x="67" y="76"/>
                  </a:lnTo>
                  <a:lnTo>
                    <a:pt x="68" y="77"/>
                  </a:lnTo>
                  <a:lnTo>
                    <a:pt x="68" y="77"/>
                  </a:lnTo>
                  <a:lnTo>
                    <a:pt x="67" y="79"/>
                  </a:lnTo>
                  <a:lnTo>
                    <a:pt x="67" y="81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7" y="87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2"/>
                  </a:lnTo>
                  <a:lnTo>
                    <a:pt x="68" y="93"/>
                  </a:lnTo>
                  <a:lnTo>
                    <a:pt x="68" y="95"/>
                  </a:lnTo>
                  <a:lnTo>
                    <a:pt x="70" y="99"/>
                  </a:lnTo>
                  <a:lnTo>
                    <a:pt x="70" y="99"/>
                  </a:lnTo>
                  <a:lnTo>
                    <a:pt x="70" y="101"/>
                  </a:lnTo>
                  <a:lnTo>
                    <a:pt x="71" y="101"/>
                  </a:lnTo>
                  <a:lnTo>
                    <a:pt x="71" y="103"/>
                  </a:lnTo>
                  <a:lnTo>
                    <a:pt x="75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6" y="103"/>
                  </a:lnTo>
                  <a:lnTo>
                    <a:pt x="78" y="103"/>
                  </a:lnTo>
                  <a:lnTo>
                    <a:pt x="78" y="101"/>
                  </a:lnTo>
                  <a:lnTo>
                    <a:pt x="76" y="101"/>
                  </a:lnTo>
                  <a:lnTo>
                    <a:pt x="76" y="99"/>
                  </a:lnTo>
                  <a:lnTo>
                    <a:pt x="76" y="99"/>
                  </a:lnTo>
                  <a:lnTo>
                    <a:pt x="78" y="99"/>
                  </a:lnTo>
                  <a:lnTo>
                    <a:pt x="79" y="98"/>
                  </a:lnTo>
                  <a:lnTo>
                    <a:pt x="81" y="98"/>
                  </a:lnTo>
                  <a:lnTo>
                    <a:pt x="82" y="98"/>
                  </a:lnTo>
                  <a:lnTo>
                    <a:pt x="84" y="98"/>
                  </a:lnTo>
                  <a:lnTo>
                    <a:pt x="86" y="98"/>
                  </a:lnTo>
                  <a:lnTo>
                    <a:pt x="87" y="99"/>
                  </a:lnTo>
                  <a:lnTo>
                    <a:pt x="89" y="101"/>
                  </a:lnTo>
                  <a:lnTo>
                    <a:pt x="89" y="103"/>
                  </a:lnTo>
                  <a:lnTo>
                    <a:pt x="89" y="104"/>
                  </a:lnTo>
                  <a:lnTo>
                    <a:pt x="89" y="104"/>
                  </a:lnTo>
                  <a:lnTo>
                    <a:pt x="89" y="106"/>
                  </a:lnTo>
                  <a:lnTo>
                    <a:pt x="89" y="106"/>
                  </a:lnTo>
                  <a:lnTo>
                    <a:pt x="92" y="106"/>
                  </a:lnTo>
                  <a:lnTo>
                    <a:pt x="92" y="104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2" y="101"/>
                  </a:lnTo>
                  <a:lnTo>
                    <a:pt x="93" y="101"/>
                  </a:lnTo>
                  <a:lnTo>
                    <a:pt x="93" y="103"/>
                  </a:lnTo>
                  <a:lnTo>
                    <a:pt x="97" y="104"/>
                  </a:lnTo>
                  <a:lnTo>
                    <a:pt x="98" y="104"/>
                  </a:lnTo>
                  <a:lnTo>
                    <a:pt x="98" y="104"/>
                  </a:lnTo>
                  <a:lnTo>
                    <a:pt x="100" y="104"/>
                  </a:lnTo>
                  <a:lnTo>
                    <a:pt x="100" y="106"/>
                  </a:lnTo>
                  <a:lnTo>
                    <a:pt x="100" y="106"/>
                  </a:lnTo>
                  <a:lnTo>
                    <a:pt x="97" y="106"/>
                  </a:lnTo>
                  <a:lnTo>
                    <a:pt x="95" y="107"/>
                  </a:lnTo>
                  <a:lnTo>
                    <a:pt x="97" y="109"/>
                  </a:lnTo>
                  <a:lnTo>
                    <a:pt x="98" y="110"/>
                  </a:lnTo>
                  <a:lnTo>
                    <a:pt x="98" y="112"/>
                  </a:lnTo>
                  <a:lnTo>
                    <a:pt x="100" y="114"/>
                  </a:lnTo>
                  <a:lnTo>
                    <a:pt x="100" y="114"/>
                  </a:lnTo>
                  <a:lnTo>
                    <a:pt x="100" y="115"/>
                  </a:lnTo>
                  <a:lnTo>
                    <a:pt x="100" y="115"/>
                  </a:lnTo>
                  <a:lnTo>
                    <a:pt x="101" y="115"/>
                  </a:lnTo>
                  <a:lnTo>
                    <a:pt x="103" y="117"/>
                  </a:lnTo>
                  <a:lnTo>
                    <a:pt x="105" y="117"/>
                  </a:lnTo>
                  <a:lnTo>
                    <a:pt x="105" y="117"/>
                  </a:lnTo>
                  <a:lnTo>
                    <a:pt x="105" y="120"/>
                  </a:lnTo>
                  <a:lnTo>
                    <a:pt x="103" y="123"/>
                  </a:lnTo>
                  <a:lnTo>
                    <a:pt x="101" y="123"/>
                  </a:lnTo>
                  <a:lnTo>
                    <a:pt x="100" y="121"/>
                  </a:lnTo>
                  <a:lnTo>
                    <a:pt x="101" y="120"/>
                  </a:lnTo>
                  <a:lnTo>
                    <a:pt x="101" y="118"/>
                  </a:lnTo>
                  <a:lnTo>
                    <a:pt x="101" y="118"/>
                  </a:lnTo>
                  <a:lnTo>
                    <a:pt x="100" y="118"/>
                  </a:lnTo>
                  <a:lnTo>
                    <a:pt x="100" y="118"/>
                  </a:lnTo>
                  <a:lnTo>
                    <a:pt x="98" y="118"/>
                  </a:lnTo>
                  <a:lnTo>
                    <a:pt x="97" y="118"/>
                  </a:lnTo>
                  <a:lnTo>
                    <a:pt x="93" y="117"/>
                  </a:lnTo>
                  <a:lnTo>
                    <a:pt x="92" y="117"/>
                  </a:lnTo>
                  <a:lnTo>
                    <a:pt x="92" y="115"/>
                  </a:lnTo>
                  <a:lnTo>
                    <a:pt x="92" y="114"/>
                  </a:lnTo>
                  <a:lnTo>
                    <a:pt x="90" y="112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86" y="109"/>
                  </a:lnTo>
                  <a:lnTo>
                    <a:pt x="86" y="107"/>
                  </a:lnTo>
                  <a:lnTo>
                    <a:pt x="84" y="106"/>
                  </a:lnTo>
                  <a:lnTo>
                    <a:pt x="82" y="104"/>
                  </a:lnTo>
                  <a:lnTo>
                    <a:pt x="81" y="103"/>
                  </a:lnTo>
                  <a:lnTo>
                    <a:pt x="81" y="103"/>
                  </a:lnTo>
                  <a:lnTo>
                    <a:pt x="81" y="104"/>
                  </a:lnTo>
                  <a:lnTo>
                    <a:pt x="81" y="104"/>
                  </a:lnTo>
                  <a:lnTo>
                    <a:pt x="81" y="106"/>
                  </a:lnTo>
                  <a:lnTo>
                    <a:pt x="81" y="106"/>
                  </a:lnTo>
                  <a:lnTo>
                    <a:pt x="81" y="107"/>
                  </a:lnTo>
                  <a:lnTo>
                    <a:pt x="82" y="109"/>
                  </a:lnTo>
                  <a:lnTo>
                    <a:pt x="82" y="109"/>
                  </a:lnTo>
                  <a:lnTo>
                    <a:pt x="82" y="110"/>
                  </a:lnTo>
                  <a:lnTo>
                    <a:pt x="82" y="114"/>
                  </a:lnTo>
                  <a:lnTo>
                    <a:pt x="82" y="114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2"/>
                  </a:lnTo>
                  <a:lnTo>
                    <a:pt x="79" y="109"/>
                  </a:lnTo>
                  <a:lnTo>
                    <a:pt x="79" y="109"/>
                  </a:lnTo>
                  <a:lnTo>
                    <a:pt x="76" y="107"/>
                  </a:lnTo>
                  <a:lnTo>
                    <a:pt x="75" y="106"/>
                  </a:lnTo>
                  <a:lnTo>
                    <a:pt x="70" y="103"/>
                  </a:lnTo>
                  <a:lnTo>
                    <a:pt x="70" y="103"/>
                  </a:lnTo>
                  <a:lnTo>
                    <a:pt x="68" y="103"/>
                  </a:lnTo>
                  <a:lnTo>
                    <a:pt x="68" y="104"/>
                  </a:lnTo>
                  <a:lnTo>
                    <a:pt x="67" y="104"/>
                  </a:lnTo>
                  <a:lnTo>
                    <a:pt x="65" y="106"/>
                  </a:lnTo>
                  <a:lnTo>
                    <a:pt x="65" y="106"/>
                  </a:lnTo>
                  <a:lnTo>
                    <a:pt x="64" y="107"/>
                  </a:lnTo>
                  <a:lnTo>
                    <a:pt x="62" y="107"/>
                  </a:lnTo>
                  <a:lnTo>
                    <a:pt x="60" y="107"/>
                  </a:lnTo>
                  <a:lnTo>
                    <a:pt x="59" y="106"/>
                  </a:lnTo>
                  <a:lnTo>
                    <a:pt x="57" y="106"/>
                  </a:lnTo>
                  <a:lnTo>
                    <a:pt x="57" y="104"/>
                  </a:lnTo>
                  <a:lnTo>
                    <a:pt x="56" y="104"/>
                  </a:lnTo>
                  <a:lnTo>
                    <a:pt x="54" y="106"/>
                  </a:lnTo>
                  <a:lnTo>
                    <a:pt x="54" y="103"/>
                  </a:lnTo>
                  <a:lnTo>
                    <a:pt x="54" y="99"/>
                  </a:lnTo>
                  <a:lnTo>
                    <a:pt x="54" y="98"/>
                  </a:lnTo>
                  <a:lnTo>
                    <a:pt x="54" y="98"/>
                  </a:lnTo>
                  <a:lnTo>
                    <a:pt x="57" y="95"/>
                  </a:lnTo>
                  <a:lnTo>
                    <a:pt x="59" y="95"/>
                  </a:lnTo>
                  <a:lnTo>
                    <a:pt x="59" y="93"/>
                  </a:lnTo>
                  <a:lnTo>
                    <a:pt x="57" y="92"/>
                  </a:lnTo>
                  <a:lnTo>
                    <a:pt x="56" y="92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3"/>
                  </a:lnTo>
                  <a:lnTo>
                    <a:pt x="52" y="95"/>
                  </a:lnTo>
                  <a:lnTo>
                    <a:pt x="52" y="96"/>
                  </a:lnTo>
                  <a:lnTo>
                    <a:pt x="51" y="96"/>
                  </a:lnTo>
                  <a:lnTo>
                    <a:pt x="51" y="96"/>
                  </a:lnTo>
                  <a:lnTo>
                    <a:pt x="51" y="95"/>
                  </a:lnTo>
                  <a:lnTo>
                    <a:pt x="49" y="93"/>
                  </a:lnTo>
                  <a:lnTo>
                    <a:pt x="49" y="92"/>
                  </a:lnTo>
                  <a:lnTo>
                    <a:pt x="48" y="90"/>
                  </a:lnTo>
                  <a:lnTo>
                    <a:pt x="48" y="90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45" y="88"/>
                  </a:lnTo>
                  <a:lnTo>
                    <a:pt x="45" y="85"/>
                  </a:lnTo>
                  <a:lnTo>
                    <a:pt x="45" y="84"/>
                  </a:lnTo>
                  <a:lnTo>
                    <a:pt x="45" y="82"/>
                  </a:lnTo>
                  <a:lnTo>
                    <a:pt x="43" y="81"/>
                  </a:lnTo>
                  <a:lnTo>
                    <a:pt x="43" y="76"/>
                  </a:lnTo>
                  <a:lnTo>
                    <a:pt x="43" y="74"/>
                  </a:lnTo>
                  <a:lnTo>
                    <a:pt x="43" y="74"/>
                  </a:lnTo>
                  <a:lnTo>
                    <a:pt x="41" y="74"/>
                  </a:lnTo>
                  <a:lnTo>
                    <a:pt x="41" y="73"/>
                  </a:lnTo>
                  <a:lnTo>
                    <a:pt x="41" y="73"/>
                  </a:lnTo>
                  <a:lnTo>
                    <a:pt x="41" y="69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3" y="68"/>
                  </a:lnTo>
                  <a:lnTo>
                    <a:pt x="43" y="69"/>
                  </a:lnTo>
                  <a:lnTo>
                    <a:pt x="45" y="69"/>
                  </a:lnTo>
                  <a:lnTo>
                    <a:pt x="45" y="69"/>
                  </a:lnTo>
                  <a:lnTo>
                    <a:pt x="46" y="71"/>
                  </a:lnTo>
                  <a:lnTo>
                    <a:pt x="46" y="73"/>
                  </a:lnTo>
                  <a:lnTo>
                    <a:pt x="48" y="73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71"/>
                  </a:lnTo>
                  <a:lnTo>
                    <a:pt x="49" y="69"/>
                  </a:lnTo>
                  <a:lnTo>
                    <a:pt x="49" y="66"/>
                  </a:lnTo>
                  <a:lnTo>
                    <a:pt x="49" y="65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51" y="58"/>
                  </a:lnTo>
                  <a:lnTo>
                    <a:pt x="51" y="57"/>
                  </a:lnTo>
                  <a:lnTo>
                    <a:pt x="51" y="54"/>
                  </a:lnTo>
                  <a:lnTo>
                    <a:pt x="51" y="52"/>
                  </a:lnTo>
                  <a:lnTo>
                    <a:pt x="51" y="52"/>
                  </a:lnTo>
                  <a:lnTo>
                    <a:pt x="49" y="51"/>
                  </a:lnTo>
                  <a:lnTo>
                    <a:pt x="49" y="49"/>
                  </a:lnTo>
                  <a:lnTo>
                    <a:pt x="52" y="41"/>
                  </a:lnTo>
                  <a:lnTo>
                    <a:pt x="52" y="40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4" y="35"/>
                  </a:lnTo>
                  <a:lnTo>
                    <a:pt x="56" y="35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0" y="35"/>
                  </a:lnTo>
                  <a:close/>
                  <a:moveTo>
                    <a:pt x="73" y="29"/>
                  </a:moveTo>
                  <a:lnTo>
                    <a:pt x="73" y="29"/>
                  </a:lnTo>
                  <a:lnTo>
                    <a:pt x="73" y="30"/>
                  </a:lnTo>
                  <a:lnTo>
                    <a:pt x="71" y="32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9"/>
                  </a:lnTo>
                  <a:lnTo>
                    <a:pt x="73" y="29"/>
                  </a:lnTo>
                  <a:close/>
                  <a:moveTo>
                    <a:pt x="62" y="25"/>
                  </a:moveTo>
                  <a:lnTo>
                    <a:pt x="62" y="27"/>
                  </a:lnTo>
                  <a:lnTo>
                    <a:pt x="62" y="27"/>
                  </a:lnTo>
                  <a:lnTo>
                    <a:pt x="62" y="29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7"/>
                  </a:lnTo>
                  <a:lnTo>
                    <a:pt x="62" y="25"/>
                  </a:lnTo>
                  <a:close/>
                  <a:moveTo>
                    <a:pt x="65" y="22"/>
                  </a:moveTo>
                  <a:lnTo>
                    <a:pt x="67" y="22"/>
                  </a:lnTo>
                  <a:lnTo>
                    <a:pt x="67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4"/>
                  </a:lnTo>
                  <a:lnTo>
                    <a:pt x="65" y="22"/>
                  </a:lnTo>
                  <a:lnTo>
                    <a:pt x="65" y="22"/>
                  </a:lnTo>
                  <a:close/>
                  <a:moveTo>
                    <a:pt x="73" y="6"/>
                  </a:moveTo>
                  <a:lnTo>
                    <a:pt x="75" y="6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1" y="8"/>
                  </a:lnTo>
                  <a:lnTo>
                    <a:pt x="73" y="6"/>
                  </a:lnTo>
                  <a:lnTo>
                    <a:pt x="73" y="6"/>
                  </a:lnTo>
                  <a:close/>
                  <a:moveTo>
                    <a:pt x="71" y="0"/>
                  </a:moveTo>
                  <a:lnTo>
                    <a:pt x="71" y="0"/>
                  </a:lnTo>
                  <a:lnTo>
                    <a:pt x="71" y="2"/>
                  </a:lnTo>
                  <a:lnTo>
                    <a:pt x="71" y="3"/>
                  </a:lnTo>
                  <a:lnTo>
                    <a:pt x="70" y="3"/>
                  </a:lnTo>
                  <a:lnTo>
                    <a:pt x="70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0" name="Freeform 176">
              <a:extLst>
                <a:ext uri="{FF2B5EF4-FFF2-40B4-BE49-F238E27FC236}">
                  <a16:creationId xmlns:a16="http://schemas.microsoft.com/office/drawing/2014/main" id="{69100D13-1893-6EB6-CF09-74C6B303F1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33609" y="4452958"/>
              <a:ext cx="426880" cy="288485"/>
            </a:xfrm>
            <a:custGeom>
              <a:avLst/>
              <a:gdLst>
                <a:gd name="T0" fmla="*/ 180 w 219"/>
                <a:gd name="T1" fmla="*/ 147 h 148"/>
                <a:gd name="T2" fmla="*/ 191 w 219"/>
                <a:gd name="T3" fmla="*/ 145 h 148"/>
                <a:gd name="T4" fmla="*/ 145 w 219"/>
                <a:gd name="T5" fmla="*/ 123 h 148"/>
                <a:gd name="T6" fmla="*/ 145 w 219"/>
                <a:gd name="T7" fmla="*/ 125 h 148"/>
                <a:gd name="T8" fmla="*/ 145 w 219"/>
                <a:gd name="T9" fmla="*/ 120 h 148"/>
                <a:gd name="T10" fmla="*/ 140 w 219"/>
                <a:gd name="T11" fmla="*/ 115 h 148"/>
                <a:gd name="T12" fmla="*/ 172 w 219"/>
                <a:gd name="T13" fmla="*/ 110 h 148"/>
                <a:gd name="T14" fmla="*/ 172 w 219"/>
                <a:gd name="T15" fmla="*/ 114 h 148"/>
                <a:gd name="T16" fmla="*/ 38 w 219"/>
                <a:gd name="T17" fmla="*/ 106 h 148"/>
                <a:gd name="T18" fmla="*/ 148 w 219"/>
                <a:gd name="T19" fmla="*/ 104 h 148"/>
                <a:gd name="T20" fmla="*/ 36 w 219"/>
                <a:gd name="T21" fmla="*/ 101 h 148"/>
                <a:gd name="T22" fmla="*/ 101 w 219"/>
                <a:gd name="T23" fmla="*/ 60 h 148"/>
                <a:gd name="T24" fmla="*/ 211 w 219"/>
                <a:gd name="T25" fmla="*/ 69 h 148"/>
                <a:gd name="T26" fmla="*/ 216 w 219"/>
                <a:gd name="T27" fmla="*/ 79 h 148"/>
                <a:gd name="T28" fmla="*/ 205 w 219"/>
                <a:gd name="T29" fmla="*/ 71 h 148"/>
                <a:gd name="T30" fmla="*/ 91 w 219"/>
                <a:gd name="T31" fmla="*/ 60 h 148"/>
                <a:gd name="T32" fmla="*/ 198 w 219"/>
                <a:gd name="T33" fmla="*/ 60 h 148"/>
                <a:gd name="T34" fmla="*/ 72 w 219"/>
                <a:gd name="T35" fmla="*/ 49 h 148"/>
                <a:gd name="T36" fmla="*/ 165 w 219"/>
                <a:gd name="T37" fmla="*/ 43 h 148"/>
                <a:gd name="T38" fmla="*/ 161 w 219"/>
                <a:gd name="T39" fmla="*/ 55 h 148"/>
                <a:gd name="T40" fmla="*/ 151 w 219"/>
                <a:gd name="T41" fmla="*/ 65 h 148"/>
                <a:gd name="T42" fmla="*/ 131 w 219"/>
                <a:gd name="T43" fmla="*/ 71 h 148"/>
                <a:gd name="T44" fmla="*/ 110 w 219"/>
                <a:gd name="T45" fmla="*/ 65 h 148"/>
                <a:gd name="T46" fmla="*/ 121 w 219"/>
                <a:gd name="T47" fmla="*/ 62 h 148"/>
                <a:gd name="T48" fmla="*/ 134 w 219"/>
                <a:gd name="T49" fmla="*/ 55 h 148"/>
                <a:gd name="T50" fmla="*/ 145 w 219"/>
                <a:gd name="T51" fmla="*/ 60 h 148"/>
                <a:gd name="T52" fmla="*/ 154 w 219"/>
                <a:gd name="T53" fmla="*/ 44 h 148"/>
                <a:gd name="T54" fmla="*/ 170 w 219"/>
                <a:gd name="T55" fmla="*/ 27 h 148"/>
                <a:gd name="T56" fmla="*/ 161 w 219"/>
                <a:gd name="T57" fmla="*/ 22 h 148"/>
                <a:gd name="T58" fmla="*/ 4 w 219"/>
                <a:gd name="T59" fmla="*/ 19 h 148"/>
                <a:gd name="T60" fmla="*/ 38 w 219"/>
                <a:gd name="T61" fmla="*/ 30 h 148"/>
                <a:gd name="T62" fmla="*/ 53 w 219"/>
                <a:gd name="T63" fmla="*/ 38 h 148"/>
                <a:gd name="T64" fmla="*/ 71 w 219"/>
                <a:gd name="T65" fmla="*/ 58 h 148"/>
                <a:gd name="T66" fmla="*/ 98 w 219"/>
                <a:gd name="T67" fmla="*/ 69 h 148"/>
                <a:gd name="T68" fmla="*/ 88 w 219"/>
                <a:gd name="T69" fmla="*/ 81 h 148"/>
                <a:gd name="T70" fmla="*/ 105 w 219"/>
                <a:gd name="T71" fmla="*/ 99 h 148"/>
                <a:gd name="T72" fmla="*/ 120 w 219"/>
                <a:gd name="T73" fmla="*/ 110 h 148"/>
                <a:gd name="T74" fmla="*/ 132 w 219"/>
                <a:gd name="T75" fmla="*/ 121 h 148"/>
                <a:gd name="T76" fmla="*/ 137 w 219"/>
                <a:gd name="T77" fmla="*/ 128 h 148"/>
                <a:gd name="T78" fmla="*/ 142 w 219"/>
                <a:gd name="T79" fmla="*/ 134 h 148"/>
                <a:gd name="T80" fmla="*/ 123 w 219"/>
                <a:gd name="T81" fmla="*/ 129 h 148"/>
                <a:gd name="T82" fmla="*/ 102 w 219"/>
                <a:gd name="T83" fmla="*/ 126 h 148"/>
                <a:gd name="T84" fmla="*/ 88 w 219"/>
                <a:gd name="T85" fmla="*/ 112 h 148"/>
                <a:gd name="T86" fmla="*/ 75 w 219"/>
                <a:gd name="T87" fmla="*/ 98 h 148"/>
                <a:gd name="T88" fmla="*/ 58 w 219"/>
                <a:gd name="T89" fmla="*/ 93 h 148"/>
                <a:gd name="T90" fmla="*/ 49 w 219"/>
                <a:gd name="T91" fmla="*/ 93 h 148"/>
                <a:gd name="T92" fmla="*/ 44 w 219"/>
                <a:gd name="T93" fmla="*/ 96 h 148"/>
                <a:gd name="T94" fmla="*/ 30 w 219"/>
                <a:gd name="T95" fmla="*/ 101 h 148"/>
                <a:gd name="T96" fmla="*/ 22 w 219"/>
                <a:gd name="T97" fmla="*/ 99 h 148"/>
                <a:gd name="T98" fmla="*/ 36 w 219"/>
                <a:gd name="T99" fmla="*/ 109 h 148"/>
                <a:gd name="T100" fmla="*/ 12 w 219"/>
                <a:gd name="T101" fmla="*/ 114 h 148"/>
                <a:gd name="T102" fmla="*/ 1 w 219"/>
                <a:gd name="T103" fmla="*/ 81 h 148"/>
                <a:gd name="T104" fmla="*/ 1 w 219"/>
                <a:gd name="T105" fmla="*/ 19 h 148"/>
                <a:gd name="T106" fmla="*/ 164 w 219"/>
                <a:gd name="T107" fmla="*/ 30 h 148"/>
                <a:gd name="T108" fmla="*/ 173 w 219"/>
                <a:gd name="T109" fmla="*/ 49 h 148"/>
                <a:gd name="T110" fmla="*/ 164 w 219"/>
                <a:gd name="T111" fmla="*/ 32 h 148"/>
                <a:gd name="T112" fmla="*/ 145 w 219"/>
                <a:gd name="T113" fmla="*/ 21 h 148"/>
                <a:gd name="T114" fmla="*/ 132 w 219"/>
                <a:gd name="T115" fmla="*/ 17 h 148"/>
                <a:gd name="T116" fmla="*/ 101 w 219"/>
                <a:gd name="T117" fmla="*/ 14 h 148"/>
                <a:gd name="T118" fmla="*/ 91 w 219"/>
                <a:gd name="T119" fmla="*/ 13 h 148"/>
                <a:gd name="T120" fmla="*/ 83 w 219"/>
                <a:gd name="T121" fmla="*/ 10 h 148"/>
                <a:gd name="T122" fmla="*/ 126 w 219"/>
                <a:gd name="T123" fmla="*/ 2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9" h="148">
                  <a:moveTo>
                    <a:pt x="178" y="145"/>
                  </a:moveTo>
                  <a:lnTo>
                    <a:pt x="180" y="145"/>
                  </a:lnTo>
                  <a:lnTo>
                    <a:pt x="183" y="147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6" y="148"/>
                  </a:lnTo>
                  <a:lnTo>
                    <a:pt x="184" y="148"/>
                  </a:lnTo>
                  <a:lnTo>
                    <a:pt x="183" y="148"/>
                  </a:lnTo>
                  <a:lnTo>
                    <a:pt x="181" y="148"/>
                  </a:lnTo>
                  <a:lnTo>
                    <a:pt x="181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80" y="147"/>
                  </a:lnTo>
                  <a:lnTo>
                    <a:pt x="178" y="145"/>
                  </a:lnTo>
                  <a:lnTo>
                    <a:pt x="178" y="145"/>
                  </a:lnTo>
                  <a:close/>
                  <a:moveTo>
                    <a:pt x="192" y="145"/>
                  </a:move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4" y="145"/>
                  </a:lnTo>
                  <a:lnTo>
                    <a:pt x="192" y="147"/>
                  </a:lnTo>
                  <a:lnTo>
                    <a:pt x="191" y="147"/>
                  </a:lnTo>
                  <a:lnTo>
                    <a:pt x="191" y="145"/>
                  </a:lnTo>
                  <a:lnTo>
                    <a:pt x="191" y="145"/>
                  </a:lnTo>
                  <a:lnTo>
                    <a:pt x="192" y="145"/>
                  </a:lnTo>
                  <a:lnTo>
                    <a:pt x="192" y="145"/>
                  </a:lnTo>
                  <a:close/>
                  <a:moveTo>
                    <a:pt x="145" y="134"/>
                  </a:moveTo>
                  <a:lnTo>
                    <a:pt x="145" y="134"/>
                  </a:lnTo>
                  <a:lnTo>
                    <a:pt x="145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3" y="134"/>
                  </a:lnTo>
                  <a:lnTo>
                    <a:pt x="145" y="134"/>
                  </a:lnTo>
                  <a:close/>
                  <a:moveTo>
                    <a:pt x="143" y="121"/>
                  </a:moveTo>
                  <a:lnTo>
                    <a:pt x="143" y="121"/>
                  </a:lnTo>
                  <a:lnTo>
                    <a:pt x="145" y="123"/>
                  </a:lnTo>
                  <a:lnTo>
                    <a:pt x="148" y="125"/>
                  </a:lnTo>
                  <a:lnTo>
                    <a:pt x="148" y="125"/>
                  </a:lnTo>
                  <a:lnTo>
                    <a:pt x="148" y="126"/>
                  </a:lnTo>
                  <a:lnTo>
                    <a:pt x="148" y="126"/>
                  </a:lnTo>
                  <a:lnTo>
                    <a:pt x="150" y="125"/>
                  </a:lnTo>
                  <a:lnTo>
                    <a:pt x="150" y="125"/>
                  </a:lnTo>
                  <a:lnTo>
                    <a:pt x="151" y="125"/>
                  </a:lnTo>
                  <a:lnTo>
                    <a:pt x="150" y="128"/>
                  </a:lnTo>
                  <a:lnTo>
                    <a:pt x="150" y="128"/>
                  </a:lnTo>
                  <a:lnTo>
                    <a:pt x="146" y="126"/>
                  </a:lnTo>
                  <a:lnTo>
                    <a:pt x="146" y="125"/>
                  </a:lnTo>
                  <a:lnTo>
                    <a:pt x="145" y="125"/>
                  </a:lnTo>
                  <a:lnTo>
                    <a:pt x="145" y="123"/>
                  </a:lnTo>
                  <a:lnTo>
                    <a:pt x="143" y="121"/>
                  </a:lnTo>
                  <a:lnTo>
                    <a:pt x="143" y="121"/>
                  </a:lnTo>
                  <a:close/>
                  <a:moveTo>
                    <a:pt x="140" y="115"/>
                  </a:moveTo>
                  <a:lnTo>
                    <a:pt x="140" y="115"/>
                  </a:lnTo>
                  <a:lnTo>
                    <a:pt x="142" y="117"/>
                  </a:lnTo>
                  <a:lnTo>
                    <a:pt x="143" y="117"/>
                  </a:lnTo>
                  <a:lnTo>
                    <a:pt x="143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1"/>
                  </a:lnTo>
                  <a:lnTo>
                    <a:pt x="145" y="120"/>
                  </a:lnTo>
                  <a:lnTo>
                    <a:pt x="143" y="120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9" y="118"/>
                  </a:lnTo>
                  <a:lnTo>
                    <a:pt x="140" y="118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39" y="117"/>
                  </a:lnTo>
                  <a:lnTo>
                    <a:pt x="140" y="115"/>
                  </a:lnTo>
                  <a:close/>
                  <a:moveTo>
                    <a:pt x="135" y="114"/>
                  </a:moveTo>
                  <a:lnTo>
                    <a:pt x="137" y="115"/>
                  </a:lnTo>
                  <a:lnTo>
                    <a:pt x="137" y="115"/>
                  </a:lnTo>
                  <a:lnTo>
                    <a:pt x="137" y="117"/>
                  </a:lnTo>
                  <a:lnTo>
                    <a:pt x="137" y="118"/>
                  </a:lnTo>
                  <a:lnTo>
                    <a:pt x="137" y="118"/>
                  </a:lnTo>
                  <a:lnTo>
                    <a:pt x="135" y="118"/>
                  </a:lnTo>
                  <a:lnTo>
                    <a:pt x="134" y="117"/>
                  </a:lnTo>
                  <a:lnTo>
                    <a:pt x="134" y="115"/>
                  </a:lnTo>
                  <a:lnTo>
                    <a:pt x="135" y="114"/>
                  </a:lnTo>
                  <a:close/>
                  <a:moveTo>
                    <a:pt x="170" y="110"/>
                  </a:moveTo>
                  <a:lnTo>
                    <a:pt x="172" y="110"/>
                  </a:lnTo>
                  <a:lnTo>
                    <a:pt x="173" y="110"/>
                  </a:lnTo>
                  <a:lnTo>
                    <a:pt x="173" y="110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2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5" y="114"/>
                  </a:lnTo>
                  <a:lnTo>
                    <a:pt x="173" y="114"/>
                  </a:lnTo>
                  <a:lnTo>
                    <a:pt x="172" y="114"/>
                  </a:lnTo>
                  <a:lnTo>
                    <a:pt x="172" y="114"/>
                  </a:lnTo>
                  <a:lnTo>
                    <a:pt x="172" y="112"/>
                  </a:lnTo>
                  <a:lnTo>
                    <a:pt x="170" y="112"/>
                  </a:lnTo>
                  <a:lnTo>
                    <a:pt x="168" y="110"/>
                  </a:lnTo>
                  <a:lnTo>
                    <a:pt x="170" y="110"/>
                  </a:lnTo>
                  <a:lnTo>
                    <a:pt x="170" y="110"/>
                  </a:lnTo>
                  <a:close/>
                  <a:moveTo>
                    <a:pt x="34" y="103"/>
                  </a:moveTo>
                  <a:lnTo>
                    <a:pt x="34" y="103"/>
                  </a:lnTo>
                  <a:lnTo>
                    <a:pt x="38" y="104"/>
                  </a:lnTo>
                  <a:lnTo>
                    <a:pt x="39" y="106"/>
                  </a:lnTo>
                  <a:lnTo>
                    <a:pt x="39" y="106"/>
                  </a:lnTo>
                  <a:lnTo>
                    <a:pt x="38" y="106"/>
                  </a:lnTo>
                  <a:lnTo>
                    <a:pt x="36" y="104"/>
                  </a:lnTo>
                  <a:lnTo>
                    <a:pt x="34" y="104"/>
                  </a:lnTo>
                  <a:lnTo>
                    <a:pt x="34" y="103"/>
                  </a:lnTo>
                  <a:close/>
                  <a:moveTo>
                    <a:pt x="148" y="103"/>
                  </a:moveTo>
                  <a:lnTo>
                    <a:pt x="148" y="104"/>
                  </a:lnTo>
                  <a:lnTo>
                    <a:pt x="148" y="104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48" y="106"/>
                  </a:lnTo>
                  <a:lnTo>
                    <a:pt x="148" y="106"/>
                  </a:lnTo>
                  <a:lnTo>
                    <a:pt x="148" y="104"/>
                  </a:lnTo>
                  <a:lnTo>
                    <a:pt x="146" y="104"/>
                  </a:lnTo>
                  <a:lnTo>
                    <a:pt x="148" y="103"/>
                  </a:lnTo>
                  <a:lnTo>
                    <a:pt x="148" y="103"/>
                  </a:lnTo>
                  <a:lnTo>
                    <a:pt x="148" y="103"/>
                  </a:lnTo>
                  <a:close/>
                  <a:moveTo>
                    <a:pt x="36" y="101"/>
                  </a:move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3"/>
                  </a:lnTo>
                  <a:lnTo>
                    <a:pt x="39" y="104"/>
                  </a:lnTo>
                  <a:lnTo>
                    <a:pt x="36" y="103"/>
                  </a:lnTo>
                  <a:lnTo>
                    <a:pt x="36" y="101"/>
                  </a:lnTo>
                  <a:close/>
                  <a:moveTo>
                    <a:pt x="101" y="60"/>
                  </a:moveTo>
                  <a:lnTo>
                    <a:pt x="104" y="62"/>
                  </a:lnTo>
                  <a:lnTo>
                    <a:pt x="104" y="63"/>
                  </a:lnTo>
                  <a:lnTo>
                    <a:pt x="104" y="65"/>
                  </a:lnTo>
                  <a:lnTo>
                    <a:pt x="104" y="65"/>
                  </a:lnTo>
                  <a:lnTo>
                    <a:pt x="102" y="65"/>
                  </a:lnTo>
                  <a:lnTo>
                    <a:pt x="102" y="65"/>
                  </a:lnTo>
                  <a:lnTo>
                    <a:pt x="101" y="63"/>
                  </a:lnTo>
                  <a:lnTo>
                    <a:pt x="101" y="62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101" y="60"/>
                  </a:lnTo>
                  <a:close/>
                  <a:moveTo>
                    <a:pt x="200" y="60"/>
                  </a:moveTo>
                  <a:lnTo>
                    <a:pt x="202" y="60"/>
                  </a:lnTo>
                  <a:lnTo>
                    <a:pt x="202" y="60"/>
                  </a:lnTo>
                  <a:lnTo>
                    <a:pt x="203" y="60"/>
                  </a:lnTo>
                  <a:lnTo>
                    <a:pt x="205" y="62"/>
                  </a:lnTo>
                  <a:lnTo>
                    <a:pt x="206" y="62"/>
                  </a:lnTo>
                  <a:lnTo>
                    <a:pt x="206" y="65"/>
                  </a:lnTo>
                  <a:lnTo>
                    <a:pt x="208" y="65"/>
                  </a:lnTo>
                  <a:lnTo>
                    <a:pt x="208" y="66"/>
                  </a:lnTo>
                  <a:lnTo>
                    <a:pt x="209" y="66"/>
                  </a:lnTo>
                  <a:lnTo>
                    <a:pt x="209" y="68"/>
                  </a:lnTo>
                  <a:lnTo>
                    <a:pt x="211" y="69"/>
                  </a:lnTo>
                  <a:lnTo>
                    <a:pt x="213" y="69"/>
                  </a:lnTo>
                  <a:lnTo>
                    <a:pt x="213" y="71"/>
                  </a:lnTo>
                  <a:lnTo>
                    <a:pt x="214" y="71"/>
                  </a:lnTo>
                  <a:lnTo>
                    <a:pt x="216" y="71"/>
                  </a:lnTo>
                  <a:lnTo>
                    <a:pt x="216" y="73"/>
                  </a:lnTo>
                  <a:lnTo>
                    <a:pt x="217" y="74"/>
                  </a:lnTo>
                  <a:lnTo>
                    <a:pt x="217" y="76"/>
                  </a:lnTo>
                  <a:lnTo>
                    <a:pt x="219" y="77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7" y="79"/>
                  </a:lnTo>
                  <a:lnTo>
                    <a:pt x="216" y="79"/>
                  </a:lnTo>
                  <a:lnTo>
                    <a:pt x="216" y="79"/>
                  </a:lnTo>
                  <a:lnTo>
                    <a:pt x="214" y="81"/>
                  </a:lnTo>
                  <a:lnTo>
                    <a:pt x="213" y="81"/>
                  </a:lnTo>
                  <a:lnTo>
                    <a:pt x="213" y="79"/>
                  </a:lnTo>
                  <a:lnTo>
                    <a:pt x="211" y="79"/>
                  </a:lnTo>
                  <a:lnTo>
                    <a:pt x="209" y="77"/>
                  </a:lnTo>
                  <a:lnTo>
                    <a:pt x="208" y="76"/>
                  </a:lnTo>
                  <a:lnTo>
                    <a:pt x="208" y="76"/>
                  </a:lnTo>
                  <a:lnTo>
                    <a:pt x="208" y="74"/>
                  </a:lnTo>
                  <a:lnTo>
                    <a:pt x="208" y="73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03" y="69"/>
                  </a:lnTo>
                  <a:lnTo>
                    <a:pt x="203" y="68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0" y="62"/>
                  </a:lnTo>
                  <a:lnTo>
                    <a:pt x="200" y="60"/>
                  </a:lnTo>
                  <a:close/>
                  <a:moveTo>
                    <a:pt x="91" y="55"/>
                  </a:moveTo>
                  <a:lnTo>
                    <a:pt x="91" y="57"/>
                  </a:lnTo>
                  <a:lnTo>
                    <a:pt x="91" y="58"/>
                  </a:lnTo>
                  <a:lnTo>
                    <a:pt x="91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88" y="57"/>
                  </a:lnTo>
                  <a:lnTo>
                    <a:pt x="90" y="57"/>
                  </a:lnTo>
                  <a:lnTo>
                    <a:pt x="91" y="55"/>
                  </a:lnTo>
                  <a:close/>
                  <a:moveTo>
                    <a:pt x="198" y="54"/>
                  </a:moveTo>
                  <a:lnTo>
                    <a:pt x="200" y="54"/>
                  </a:lnTo>
                  <a:lnTo>
                    <a:pt x="200" y="55"/>
                  </a:lnTo>
                  <a:lnTo>
                    <a:pt x="200" y="57"/>
                  </a:lnTo>
                  <a:lnTo>
                    <a:pt x="200" y="58"/>
                  </a:lnTo>
                  <a:lnTo>
                    <a:pt x="200" y="60"/>
                  </a:lnTo>
                  <a:lnTo>
                    <a:pt x="198" y="60"/>
                  </a:lnTo>
                  <a:lnTo>
                    <a:pt x="198" y="58"/>
                  </a:lnTo>
                  <a:lnTo>
                    <a:pt x="198" y="57"/>
                  </a:lnTo>
                  <a:lnTo>
                    <a:pt x="198" y="55"/>
                  </a:lnTo>
                  <a:lnTo>
                    <a:pt x="198" y="55"/>
                  </a:lnTo>
                  <a:lnTo>
                    <a:pt x="198" y="54"/>
                  </a:lnTo>
                  <a:lnTo>
                    <a:pt x="198" y="54"/>
                  </a:lnTo>
                  <a:close/>
                  <a:moveTo>
                    <a:pt x="74" y="46"/>
                  </a:moveTo>
                  <a:lnTo>
                    <a:pt x="75" y="47"/>
                  </a:lnTo>
                  <a:lnTo>
                    <a:pt x="75" y="47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2" y="49"/>
                  </a:lnTo>
                  <a:lnTo>
                    <a:pt x="72" y="49"/>
                  </a:lnTo>
                  <a:lnTo>
                    <a:pt x="72" y="47"/>
                  </a:lnTo>
                  <a:lnTo>
                    <a:pt x="74" y="47"/>
                  </a:lnTo>
                  <a:lnTo>
                    <a:pt x="74" y="46"/>
                  </a:lnTo>
                  <a:close/>
                  <a:moveTo>
                    <a:pt x="157" y="41"/>
                  </a:moveTo>
                  <a:lnTo>
                    <a:pt x="159" y="41"/>
                  </a:lnTo>
                  <a:lnTo>
                    <a:pt x="159" y="43"/>
                  </a:lnTo>
                  <a:lnTo>
                    <a:pt x="161" y="43"/>
                  </a:lnTo>
                  <a:lnTo>
                    <a:pt x="161" y="43"/>
                  </a:lnTo>
                  <a:lnTo>
                    <a:pt x="162" y="41"/>
                  </a:lnTo>
                  <a:lnTo>
                    <a:pt x="164" y="43"/>
                  </a:lnTo>
                  <a:lnTo>
                    <a:pt x="165" y="43"/>
                  </a:lnTo>
                  <a:lnTo>
                    <a:pt x="167" y="44"/>
                  </a:lnTo>
                  <a:lnTo>
                    <a:pt x="167" y="46"/>
                  </a:lnTo>
                  <a:lnTo>
                    <a:pt x="167" y="47"/>
                  </a:lnTo>
                  <a:lnTo>
                    <a:pt x="167" y="47"/>
                  </a:lnTo>
                  <a:lnTo>
                    <a:pt x="167" y="49"/>
                  </a:lnTo>
                  <a:lnTo>
                    <a:pt x="165" y="51"/>
                  </a:lnTo>
                  <a:lnTo>
                    <a:pt x="165" y="52"/>
                  </a:lnTo>
                  <a:lnTo>
                    <a:pt x="164" y="52"/>
                  </a:lnTo>
                  <a:lnTo>
                    <a:pt x="164" y="54"/>
                  </a:lnTo>
                  <a:lnTo>
                    <a:pt x="161" y="54"/>
                  </a:lnTo>
                  <a:lnTo>
                    <a:pt x="161" y="54"/>
                  </a:lnTo>
                  <a:lnTo>
                    <a:pt x="161" y="55"/>
                  </a:lnTo>
                  <a:lnTo>
                    <a:pt x="162" y="57"/>
                  </a:lnTo>
                  <a:lnTo>
                    <a:pt x="164" y="58"/>
                  </a:lnTo>
                  <a:lnTo>
                    <a:pt x="162" y="60"/>
                  </a:lnTo>
                  <a:lnTo>
                    <a:pt x="161" y="60"/>
                  </a:lnTo>
                  <a:lnTo>
                    <a:pt x="159" y="62"/>
                  </a:lnTo>
                  <a:lnTo>
                    <a:pt x="156" y="62"/>
                  </a:lnTo>
                  <a:lnTo>
                    <a:pt x="154" y="62"/>
                  </a:lnTo>
                  <a:lnTo>
                    <a:pt x="154" y="62"/>
                  </a:lnTo>
                  <a:lnTo>
                    <a:pt x="154" y="63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1" y="65"/>
                  </a:lnTo>
                  <a:lnTo>
                    <a:pt x="150" y="66"/>
                  </a:lnTo>
                  <a:lnTo>
                    <a:pt x="148" y="68"/>
                  </a:lnTo>
                  <a:lnTo>
                    <a:pt x="148" y="68"/>
                  </a:lnTo>
                  <a:lnTo>
                    <a:pt x="145" y="68"/>
                  </a:lnTo>
                  <a:lnTo>
                    <a:pt x="143" y="68"/>
                  </a:lnTo>
                  <a:lnTo>
                    <a:pt x="143" y="69"/>
                  </a:lnTo>
                  <a:lnTo>
                    <a:pt x="142" y="69"/>
                  </a:lnTo>
                  <a:lnTo>
                    <a:pt x="140" y="69"/>
                  </a:lnTo>
                  <a:lnTo>
                    <a:pt x="139" y="71"/>
                  </a:lnTo>
                  <a:lnTo>
                    <a:pt x="139" y="71"/>
                  </a:lnTo>
                  <a:lnTo>
                    <a:pt x="135" y="71"/>
                  </a:lnTo>
                  <a:lnTo>
                    <a:pt x="131" y="71"/>
                  </a:lnTo>
                  <a:lnTo>
                    <a:pt x="129" y="73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4" y="69"/>
                  </a:lnTo>
                  <a:lnTo>
                    <a:pt x="123" y="68"/>
                  </a:lnTo>
                  <a:lnTo>
                    <a:pt x="121" y="68"/>
                  </a:lnTo>
                  <a:lnTo>
                    <a:pt x="120" y="69"/>
                  </a:lnTo>
                  <a:lnTo>
                    <a:pt x="120" y="69"/>
                  </a:lnTo>
                  <a:lnTo>
                    <a:pt x="115" y="66"/>
                  </a:lnTo>
                  <a:lnTo>
                    <a:pt x="113" y="66"/>
                  </a:lnTo>
                  <a:lnTo>
                    <a:pt x="112" y="65"/>
                  </a:lnTo>
                  <a:lnTo>
                    <a:pt x="110" y="65"/>
                  </a:lnTo>
                  <a:lnTo>
                    <a:pt x="109" y="65"/>
                  </a:lnTo>
                  <a:lnTo>
                    <a:pt x="109" y="63"/>
                  </a:lnTo>
                  <a:lnTo>
                    <a:pt x="109" y="62"/>
                  </a:lnTo>
                  <a:lnTo>
                    <a:pt x="110" y="60"/>
                  </a:lnTo>
                  <a:lnTo>
                    <a:pt x="112" y="60"/>
                  </a:lnTo>
                  <a:lnTo>
                    <a:pt x="112" y="60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5" y="60"/>
                  </a:lnTo>
                  <a:lnTo>
                    <a:pt x="118" y="60"/>
                  </a:lnTo>
                  <a:lnTo>
                    <a:pt x="120" y="60"/>
                  </a:lnTo>
                  <a:lnTo>
                    <a:pt x="121" y="62"/>
                  </a:lnTo>
                  <a:lnTo>
                    <a:pt x="123" y="62"/>
                  </a:lnTo>
                  <a:lnTo>
                    <a:pt x="124" y="62"/>
                  </a:lnTo>
                  <a:lnTo>
                    <a:pt x="127" y="60"/>
                  </a:lnTo>
                  <a:lnTo>
                    <a:pt x="127" y="60"/>
                  </a:lnTo>
                  <a:lnTo>
                    <a:pt x="129" y="60"/>
                  </a:lnTo>
                  <a:lnTo>
                    <a:pt x="132" y="60"/>
                  </a:lnTo>
                  <a:lnTo>
                    <a:pt x="132" y="55"/>
                  </a:lnTo>
                  <a:lnTo>
                    <a:pt x="132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4"/>
                  </a:lnTo>
                  <a:lnTo>
                    <a:pt x="134" y="55"/>
                  </a:lnTo>
                  <a:lnTo>
                    <a:pt x="134" y="55"/>
                  </a:lnTo>
                  <a:lnTo>
                    <a:pt x="134" y="57"/>
                  </a:lnTo>
                  <a:lnTo>
                    <a:pt x="134" y="60"/>
                  </a:lnTo>
                  <a:lnTo>
                    <a:pt x="135" y="60"/>
                  </a:lnTo>
                  <a:lnTo>
                    <a:pt x="137" y="62"/>
                  </a:lnTo>
                  <a:lnTo>
                    <a:pt x="139" y="60"/>
                  </a:lnTo>
                  <a:lnTo>
                    <a:pt x="140" y="60"/>
                  </a:lnTo>
                  <a:lnTo>
                    <a:pt x="142" y="60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5" y="60"/>
                  </a:lnTo>
                  <a:lnTo>
                    <a:pt x="145" y="60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48" y="55"/>
                  </a:lnTo>
                  <a:lnTo>
                    <a:pt x="148" y="55"/>
                  </a:lnTo>
                  <a:lnTo>
                    <a:pt x="151" y="52"/>
                  </a:lnTo>
                  <a:lnTo>
                    <a:pt x="153" y="52"/>
                  </a:lnTo>
                  <a:lnTo>
                    <a:pt x="153" y="52"/>
                  </a:lnTo>
                  <a:lnTo>
                    <a:pt x="154" y="52"/>
                  </a:lnTo>
                  <a:lnTo>
                    <a:pt x="156" y="52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4" y="44"/>
                  </a:lnTo>
                  <a:lnTo>
                    <a:pt x="154" y="43"/>
                  </a:lnTo>
                  <a:lnTo>
                    <a:pt x="154" y="43"/>
                  </a:lnTo>
                  <a:lnTo>
                    <a:pt x="156" y="41"/>
                  </a:lnTo>
                  <a:lnTo>
                    <a:pt x="157" y="41"/>
                  </a:lnTo>
                  <a:close/>
                  <a:moveTo>
                    <a:pt x="186" y="40"/>
                  </a:moveTo>
                  <a:lnTo>
                    <a:pt x="184" y="40"/>
                  </a:lnTo>
                  <a:lnTo>
                    <a:pt x="184" y="41"/>
                  </a:lnTo>
                  <a:lnTo>
                    <a:pt x="184" y="40"/>
                  </a:lnTo>
                  <a:lnTo>
                    <a:pt x="184" y="40"/>
                  </a:lnTo>
                  <a:lnTo>
                    <a:pt x="186" y="40"/>
                  </a:lnTo>
                  <a:close/>
                  <a:moveTo>
                    <a:pt x="170" y="25"/>
                  </a:moveTo>
                  <a:lnTo>
                    <a:pt x="170" y="27"/>
                  </a:lnTo>
                  <a:lnTo>
                    <a:pt x="170" y="27"/>
                  </a:lnTo>
                  <a:lnTo>
                    <a:pt x="170" y="27"/>
                  </a:lnTo>
                  <a:lnTo>
                    <a:pt x="168" y="25"/>
                  </a:lnTo>
                  <a:lnTo>
                    <a:pt x="168" y="25"/>
                  </a:lnTo>
                  <a:lnTo>
                    <a:pt x="170" y="25"/>
                  </a:lnTo>
                  <a:close/>
                  <a:moveTo>
                    <a:pt x="161" y="22"/>
                  </a:move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2" y="24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close/>
                  <a:moveTo>
                    <a:pt x="161" y="21"/>
                  </a:moveTo>
                  <a:lnTo>
                    <a:pt x="161" y="21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2"/>
                  </a:lnTo>
                  <a:lnTo>
                    <a:pt x="161" y="21"/>
                  </a:lnTo>
                  <a:lnTo>
                    <a:pt x="161" y="21"/>
                  </a:lnTo>
                  <a:close/>
                  <a:moveTo>
                    <a:pt x="1" y="19"/>
                  </a:moveTo>
                  <a:lnTo>
                    <a:pt x="1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16" y="24"/>
                  </a:lnTo>
                  <a:lnTo>
                    <a:pt x="20" y="25"/>
                  </a:lnTo>
                  <a:lnTo>
                    <a:pt x="25" y="27"/>
                  </a:lnTo>
                  <a:lnTo>
                    <a:pt x="30" y="29"/>
                  </a:lnTo>
                  <a:lnTo>
                    <a:pt x="31" y="30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8" y="30"/>
                  </a:lnTo>
                  <a:lnTo>
                    <a:pt x="41" y="33"/>
                  </a:lnTo>
                  <a:lnTo>
                    <a:pt x="42" y="33"/>
                  </a:lnTo>
                  <a:lnTo>
                    <a:pt x="44" y="35"/>
                  </a:lnTo>
                  <a:lnTo>
                    <a:pt x="45" y="36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6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3" y="38"/>
                  </a:lnTo>
                  <a:lnTo>
                    <a:pt x="55" y="38"/>
                  </a:lnTo>
                  <a:lnTo>
                    <a:pt x="57" y="40"/>
                  </a:lnTo>
                  <a:lnTo>
                    <a:pt x="58" y="40"/>
                  </a:lnTo>
                  <a:lnTo>
                    <a:pt x="60" y="41"/>
                  </a:lnTo>
                  <a:lnTo>
                    <a:pt x="60" y="43"/>
                  </a:lnTo>
                  <a:lnTo>
                    <a:pt x="61" y="44"/>
                  </a:lnTo>
                  <a:lnTo>
                    <a:pt x="63" y="44"/>
                  </a:lnTo>
                  <a:lnTo>
                    <a:pt x="64" y="44"/>
                  </a:lnTo>
                  <a:lnTo>
                    <a:pt x="71" y="51"/>
                  </a:lnTo>
                  <a:lnTo>
                    <a:pt x="71" y="52"/>
                  </a:lnTo>
                  <a:lnTo>
                    <a:pt x="71" y="55"/>
                  </a:lnTo>
                  <a:lnTo>
                    <a:pt x="71" y="58"/>
                  </a:lnTo>
                  <a:lnTo>
                    <a:pt x="72" y="60"/>
                  </a:lnTo>
                  <a:lnTo>
                    <a:pt x="74" y="60"/>
                  </a:lnTo>
                  <a:lnTo>
                    <a:pt x="77" y="62"/>
                  </a:lnTo>
                  <a:lnTo>
                    <a:pt x="80" y="62"/>
                  </a:lnTo>
                  <a:lnTo>
                    <a:pt x="90" y="66"/>
                  </a:lnTo>
                  <a:lnTo>
                    <a:pt x="91" y="66"/>
                  </a:lnTo>
                  <a:lnTo>
                    <a:pt x="93" y="66"/>
                  </a:lnTo>
                  <a:lnTo>
                    <a:pt x="94" y="66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8" y="68"/>
                  </a:lnTo>
                  <a:lnTo>
                    <a:pt x="98" y="69"/>
                  </a:lnTo>
                  <a:lnTo>
                    <a:pt x="99" y="71"/>
                  </a:lnTo>
                  <a:lnTo>
                    <a:pt x="99" y="71"/>
                  </a:lnTo>
                  <a:lnTo>
                    <a:pt x="101" y="73"/>
                  </a:lnTo>
                  <a:lnTo>
                    <a:pt x="101" y="73"/>
                  </a:lnTo>
                  <a:lnTo>
                    <a:pt x="101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99" y="77"/>
                  </a:lnTo>
                  <a:lnTo>
                    <a:pt x="94" y="79"/>
                  </a:lnTo>
                  <a:lnTo>
                    <a:pt x="91" y="77"/>
                  </a:lnTo>
                  <a:lnTo>
                    <a:pt x="88" y="79"/>
                  </a:lnTo>
                  <a:lnTo>
                    <a:pt x="88" y="81"/>
                  </a:lnTo>
                  <a:lnTo>
                    <a:pt x="88" y="81"/>
                  </a:lnTo>
                  <a:lnTo>
                    <a:pt x="90" y="84"/>
                  </a:lnTo>
                  <a:lnTo>
                    <a:pt x="91" y="87"/>
                  </a:lnTo>
                  <a:lnTo>
                    <a:pt x="93" y="88"/>
                  </a:lnTo>
                  <a:lnTo>
                    <a:pt x="94" y="90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101" y="95"/>
                  </a:lnTo>
                  <a:lnTo>
                    <a:pt x="102" y="96"/>
                  </a:lnTo>
                  <a:lnTo>
                    <a:pt x="105" y="98"/>
                  </a:lnTo>
                  <a:lnTo>
                    <a:pt x="105" y="99"/>
                  </a:lnTo>
                  <a:lnTo>
                    <a:pt x="105" y="101"/>
                  </a:lnTo>
                  <a:lnTo>
                    <a:pt x="107" y="103"/>
                  </a:lnTo>
                  <a:lnTo>
                    <a:pt x="107" y="104"/>
                  </a:lnTo>
                  <a:lnTo>
                    <a:pt x="107" y="104"/>
                  </a:lnTo>
                  <a:lnTo>
                    <a:pt x="109" y="106"/>
                  </a:lnTo>
                  <a:lnTo>
                    <a:pt x="110" y="106"/>
                  </a:lnTo>
                  <a:lnTo>
                    <a:pt x="110" y="110"/>
                  </a:lnTo>
                  <a:lnTo>
                    <a:pt x="112" y="112"/>
                  </a:lnTo>
                  <a:lnTo>
                    <a:pt x="113" y="112"/>
                  </a:lnTo>
                  <a:lnTo>
                    <a:pt x="115" y="112"/>
                  </a:lnTo>
                  <a:lnTo>
                    <a:pt x="120" y="110"/>
                  </a:lnTo>
                  <a:lnTo>
                    <a:pt x="120" y="110"/>
                  </a:lnTo>
                  <a:lnTo>
                    <a:pt x="121" y="112"/>
                  </a:lnTo>
                  <a:lnTo>
                    <a:pt x="121" y="112"/>
                  </a:lnTo>
                  <a:lnTo>
                    <a:pt x="121" y="114"/>
                  </a:lnTo>
                  <a:lnTo>
                    <a:pt x="121" y="115"/>
                  </a:lnTo>
                  <a:lnTo>
                    <a:pt x="121" y="117"/>
                  </a:lnTo>
                  <a:lnTo>
                    <a:pt x="121" y="118"/>
                  </a:lnTo>
                  <a:lnTo>
                    <a:pt x="124" y="118"/>
                  </a:lnTo>
                  <a:lnTo>
                    <a:pt x="124" y="120"/>
                  </a:lnTo>
                  <a:lnTo>
                    <a:pt x="129" y="120"/>
                  </a:lnTo>
                  <a:lnTo>
                    <a:pt x="131" y="120"/>
                  </a:lnTo>
                  <a:lnTo>
                    <a:pt x="132" y="120"/>
                  </a:lnTo>
                  <a:lnTo>
                    <a:pt x="132" y="121"/>
                  </a:lnTo>
                  <a:lnTo>
                    <a:pt x="132" y="121"/>
                  </a:lnTo>
                  <a:lnTo>
                    <a:pt x="131" y="121"/>
                  </a:lnTo>
                  <a:lnTo>
                    <a:pt x="131" y="121"/>
                  </a:lnTo>
                  <a:lnTo>
                    <a:pt x="129" y="123"/>
                  </a:lnTo>
                  <a:lnTo>
                    <a:pt x="129" y="123"/>
                  </a:lnTo>
                  <a:lnTo>
                    <a:pt x="129" y="125"/>
                  </a:lnTo>
                  <a:lnTo>
                    <a:pt x="131" y="126"/>
                  </a:lnTo>
                  <a:lnTo>
                    <a:pt x="131" y="126"/>
                  </a:lnTo>
                  <a:lnTo>
                    <a:pt x="132" y="126"/>
                  </a:lnTo>
                  <a:lnTo>
                    <a:pt x="134" y="126"/>
                  </a:lnTo>
                  <a:lnTo>
                    <a:pt x="135" y="128"/>
                  </a:lnTo>
                  <a:lnTo>
                    <a:pt x="137" y="128"/>
                  </a:lnTo>
                  <a:lnTo>
                    <a:pt x="137" y="128"/>
                  </a:lnTo>
                  <a:lnTo>
                    <a:pt x="140" y="128"/>
                  </a:lnTo>
                  <a:lnTo>
                    <a:pt x="142" y="129"/>
                  </a:lnTo>
                  <a:lnTo>
                    <a:pt x="145" y="129"/>
                  </a:lnTo>
                  <a:lnTo>
                    <a:pt x="142" y="129"/>
                  </a:lnTo>
                  <a:lnTo>
                    <a:pt x="142" y="131"/>
                  </a:lnTo>
                  <a:lnTo>
                    <a:pt x="139" y="129"/>
                  </a:lnTo>
                  <a:lnTo>
                    <a:pt x="139" y="131"/>
                  </a:lnTo>
                  <a:lnTo>
                    <a:pt x="139" y="131"/>
                  </a:lnTo>
                  <a:lnTo>
                    <a:pt x="140" y="132"/>
                  </a:lnTo>
                  <a:lnTo>
                    <a:pt x="142" y="132"/>
                  </a:lnTo>
                  <a:lnTo>
                    <a:pt x="142" y="134"/>
                  </a:lnTo>
                  <a:lnTo>
                    <a:pt x="139" y="134"/>
                  </a:lnTo>
                  <a:lnTo>
                    <a:pt x="139" y="134"/>
                  </a:lnTo>
                  <a:lnTo>
                    <a:pt x="137" y="134"/>
                  </a:lnTo>
                  <a:lnTo>
                    <a:pt x="134" y="134"/>
                  </a:lnTo>
                  <a:lnTo>
                    <a:pt x="132" y="134"/>
                  </a:lnTo>
                  <a:lnTo>
                    <a:pt x="132" y="132"/>
                  </a:lnTo>
                  <a:lnTo>
                    <a:pt x="131" y="132"/>
                  </a:lnTo>
                  <a:lnTo>
                    <a:pt x="129" y="131"/>
                  </a:lnTo>
                  <a:lnTo>
                    <a:pt x="129" y="131"/>
                  </a:lnTo>
                  <a:lnTo>
                    <a:pt x="127" y="131"/>
                  </a:lnTo>
                  <a:lnTo>
                    <a:pt x="126" y="131"/>
                  </a:lnTo>
                  <a:lnTo>
                    <a:pt x="123" y="129"/>
                  </a:lnTo>
                  <a:lnTo>
                    <a:pt x="116" y="129"/>
                  </a:lnTo>
                  <a:lnTo>
                    <a:pt x="115" y="129"/>
                  </a:lnTo>
                  <a:lnTo>
                    <a:pt x="113" y="128"/>
                  </a:lnTo>
                  <a:lnTo>
                    <a:pt x="113" y="128"/>
                  </a:lnTo>
                  <a:lnTo>
                    <a:pt x="112" y="128"/>
                  </a:lnTo>
                  <a:lnTo>
                    <a:pt x="110" y="128"/>
                  </a:lnTo>
                  <a:lnTo>
                    <a:pt x="109" y="128"/>
                  </a:lnTo>
                  <a:lnTo>
                    <a:pt x="107" y="128"/>
                  </a:lnTo>
                  <a:lnTo>
                    <a:pt x="105" y="126"/>
                  </a:lnTo>
                  <a:lnTo>
                    <a:pt x="105" y="128"/>
                  </a:lnTo>
                  <a:lnTo>
                    <a:pt x="104" y="128"/>
                  </a:lnTo>
                  <a:lnTo>
                    <a:pt x="102" y="126"/>
                  </a:lnTo>
                  <a:lnTo>
                    <a:pt x="99" y="126"/>
                  </a:lnTo>
                  <a:lnTo>
                    <a:pt x="99" y="126"/>
                  </a:lnTo>
                  <a:lnTo>
                    <a:pt x="98" y="125"/>
                  </a:lnTo>
                  <a:lnTo>
                    <a:pt x="98" y="125"/>
                  </a:lnTo>
                  <a:lnTo>
                    <a:pt x="96" y="121"/>
                  </a:lnTo>
                  <a:lnTo>
                    <a:pt x="94" y="120"/>
                  </a:lnTo>
                  <a:lnTo>
                    <a:pt x="93" y="120"/>
                  </a:lnTo>
                  <a:lnTo>
                    <a:pt x="90" y="117"/>
                  </a:lnTo>
                  <a:lnTo>
                    <a:pt x="90" y="117"/>
                  </a:lnTo>
                  <a:lnTo>
                    <a:pt x="88" y="115"/>
                  </a:lnTo>
                  <a:lnTo>
                    <a:pt x="88" y="114"/>
                  </a:lnTo>
                  <a:lnTo>
                    <a:pt x="88" y="112"/>
                  </a:lnTo>
                  <a:lnTo>
                    <a:pt x="88" y="112"/>
                  </a:lnTo>
                  <a:lnTo>
                    <a:pt x="86" y="112"/>
                  </a:lnTo>
                  <a:lnTo>
                    <a:pt x="85" y="110"/>
                  </a:lnTo>
                  <a:lnTo>
                    <a:pt x="83" y="110"/>
                  </a:lnTo>
                  <a:lnTo>
                    <a:pt x="82" y="107"/>
                  </a:lnTo>
                  <a:lnTo>
                    <a:pt x="80" y="106"/>
                  </a:lnTo>
                  <a:lnTo>
                    <a:pt x="79" y="103"/>
                  </a:lnTo>
                  <a:lnTo>
                    <a:pt x="79" y="101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8"/>
                  </a:lnTo>
                  <a:lnTo>
                    <a:pt x="75" y="98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68" y="96"/>
                  </a:lnTo>
                  <a:lnTo>
                    <a:pt x="66" y="95"/>
                  </a:lnTo>
                  <a:lnTo>
                    <a:pt x="64" y="95"/>
                  </a:lnTo>
                  <a:lnTo>
                    <a:pt x="63" y="95"/>
                  </a:lnTo>
                  <a:lnTo>
                    <a:pt x="61" y="93"/>
                  </a:lnTo>
                  <a:lnTo>
                    <a:pt x="60" y="93"/>
                  </a:lnTo>
                  <a:lnTo>
                    <a:pt x="58" y="93"/>
                  </a:lnTo>
                  <a:lnTo>
                    <a:pt x="58" y="93"/>
                  </a:lnTo>
                  <a:lnTo>
                    <a:pt x="58" y="92"/>
                  </a:lnTo>
                  <a:lnTo>
                    <a:pt x="57" y="92"/>
                  </a:lnTo>
                  <a:lnTo>
                    <a:pt x="55" y="92"/>
                  </a:lnTo>
                  <a:lnTo>
                    <a:pt x="53" y="90"/>
                  </a:lnTo>
                  <a:lnTo>
                    <a:pt x="53" y="90"/>
                  </a:lnTo>
                  <a:lnTo>
                    <a:pt x="52" y="90"/>
                  </a:lnTo>
                  <a:lnTo>
                    <a:pt x="52" y="92"/>
                  </a:lnTo>
                  <a:lnTo>
                    <a:pt x="52" y="92"/>
                  </a:lnTo>
                  <a:lnTo>
                    <a:pt x="50" y="92"/>
                  </a:lnTo>
                  <a:lnTo>
                    <a:pt x="50" y="92"/>
                  </a:lnTo>
                  <a:lnTo>
                    <a:pt x="49" y="92"/>
                  </a:lnTo>
                  <a:lnTo>
                    <a:pt x="49" y="93"/>
                  </a:lnTo>
                  <a:lnTo>
                    <a:pt x="47" y="93"/>
                  </a:lnTo>
                  <a:lnTo>
                    <a:pt x="45" y="92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2" y="90"/>
                  </a:lnTo>
                  <a:lnTo>
                    <a:pt x="41" y="88"/>
                  </a:lnTo>
                  <a:lnTo>
                    <a:pt x="41" y="88"/>
                  </a:lnTo>
                  <a:lnTo>
                    <a:pt x="42" y="90"/>
                  </a:lnTo>
                  <a:lnTo>
                    <a:pt x="44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6"/>
                  </a:lnTo>
                  <a:lnTo>
                    <a:pt x="41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6"/>
                  </a:lnTo>
                  <a:lnTo>
                    <a:pt x="39" y="98"/>
                  </a:lnTo>
                  <a:lnTo>
                    <a:pt x="39" y="99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3" y="101"/>
                  </a:lnTo>
                  <a:lnTo>
                    <a:pt x="30" y="101"/>
                  </a:lnTo>
                  <a:lnTo>
                    <a:pt x="28" y="101"/>
                  </a:lnTo>
                  <a:lnTo>
                    <a:pt x="27" y="101"/>
                  </a:lnTo>
                  <a:lnTo>
                    <a:pt x="25" y="101"/>
                  </a:lnTo>
                  <a:lnTo>
                    <a:pt x="23" y="101"/>
                  </a:lnTo>
                  <a:lnTo>
                    <a:pt x="23" y="101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0" y="99"/>
                  </a:lnTo>
                  <a:lnTo>
                    <a:pt x="19" y="99"/>
                  </a:lnTo>
                  <a:lnTo>
                    <a:pt x="22" y="99"/>
                  </a:lnTo>
                  <a:lnTo>
                    <a:pt x="22" y="99"/>
                  </a:lnTo>
                  <a:lnTo>
                    <a:pt x="22" y="101"/>
                  </a:lnTo>
                  <a:lnTo>
                    <a:pt x="23" y="101"/>
                  </a:lnTo>
                  <a:lnTo>
                    <a:pt x="25" y="101"/>
                  </a:lnTo>
                  <a:lnTo>
                    <a:pt x="28" y="101"/>
                  </a:lnTo>
                  <a:lnTo>
                    <a:pt x="31" y="103"/>
                  </a:lnTo>
                  <a:lnTo>
                    <a:pt x="31" y="103"/>
                  </a:lnTo>
                  <a:lnTo>
                    <a:pt x="33" y="103"/>
                  </a:lnTo>
                  <a:lnTo>
                    <a:pt x="34" y="104"/>
                  </a:lnTo>
                  <a:lnTo>
                    <a:pt x="36" y="106"/>
                  </a:lnTo>
                  <a:lnTo>
                    <a:pt x="36" y="107"/>
                  </a:lnTo>
                  <a:lnTo>
                    <a:pt x="36" y="107"/>
                  </a:lnTo>
                  <a:lnTo>
                    <a:pt x="36" y="109"/>
                  </a:lnTo>
                  <a:lnTo>
                    <a:pt x="36" y="110"/>
                  </a:lnTo>
                  <a:lnTo>
                    <a:pt x="34" y="112"/>
                  </a:lnTo>
                  <a:lnTo>
                    <a:pt x="31" y="112"/>
                  </a:lnTo>
                  <a:lnTo>
                    <a:pt x="28" y="114"/>
                  </a:lnTo>
                  <a:lnTo>
                    <a:pt x="27" y="115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2" y="114"/>
                  </a:lnTo>
                  <a:lnTo>
                    <a:pt x="20" y="114"/>
                  </a:lnTo>
                  <a:lnTo>
                    <a:pt x="20" y="114"/>
                  </a:lnTo>
                  <a:lnTo>
                    <a:pt x="16" y="114"/>
                  </a:lnTo>
                  <a:lnTo>
                    <a:pt x="12" y="114"/>
                  </a:lnTo>
                  <a:lnTo>
                    <a:pt x="11" y="114"/>
                  </a:lnTo>
                  <a:lnTo>
                    <a:pt x="9" y="114"/>
                  </a:lnTo>
                  <a:lnTo>
                    <a:pt x="8" y="114"/>
                  </a:lnTo>
                  <a:lnTo>
                    <a:pt x="6" y="114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1" y="112"/>
                  </a:lnTo>
                  <a:lnTo>
                    <a:pt x="1" y="109"/>
                  </a:lnTo>
                  <a:lnTo>
                    <a:pt x="1" y="106"/>
                  </a:lnTo>
                  <a:lnTo>
                    <a:pt x="1" y="92"/>
                  </a:lnTo>
                  <a:lnTo>
                    <a:pt x="1" y="88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0" y="76"/>
                  </a:lnTo>
                  <a:lnTo>
                    <a:pt x="1" y="74"/>
                  </a:lnTo>
                  <a:lnTo>
                    <a:pt x="1" y="73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47"/>
                  </a:lnTo>
                  <a:lnTo>
                    <a:pt x="1" y="44"/>
                  </a:lnTo>
                  <a:lnTo>
                    <a:pt x="1" y="27"/>
                  </a:lnTo>
                  <a:lnTo>
                    <a:pt x="1" y="24"/>
                  </a:lnTo>
                  <a:lnTo>
                    <a:pt x="1" y="19"/>
                  </a:lnTo>
                  <a:close/>
                  <a:moveTo>
                    <a:pt x="145" y="17"/>
                  </a:moveTo>
                  <a:lnTo>
                    <a:pt x="146" y="21"/>
                  </a:lnTo>
                  <a:lnTo>
                    <a:pt x="150" y="21"/>
                  </a:lnTo>
                  <a:lnTo>
                    <a:pt x="150" y="22"/>
                  </a:lnTo>
                  <a:lnTo>
                    <a:pt x="151" y="22"/>
                  </a:lnTo>
                  <a:lnTo>
                    <a:pt x="153" y="24"/>
                  </a:lnTo>
                  <a:lnTo>
                    <a:pt x="154" y="24"/>
                  </a:lnTo>
                  <a:lnTo>
                    <a:pt x="156" y="25"/>
                  </a:lnTo>
                  <a:lnTo>
                    <a:pt x="159" y="27"/>
                  </a:lnTo>
                  <a:lnTo>
                    <a:pt x="162" y="29"/>
                  </a:lnTo>
                  <a:lnTo>
                    <a:pt x="162" y="29"/>
                  </a:lnTo>
                  <a:lnTo>
                    <a:pt x="164" y="30"/>
                  </a:lnTo>
                  <a:lnTo>
                    <a:pt x="165" y="32"/>
                  </a:lnTo>
                  <a:lnTo>
                    <a:pt x="167" y="33"/>
                  </a:lnTo>
                  <a:lnTo>
                    <a:pt x="176" y="40"/>
                  </a:lnTo>
                  <a:lnTo>
                    <a:pt x="178" y="43"/>
                  </a:lnTo>
                  <a:lnTo>
                    <a:pt x="178" y="44"/>
                  </a:lnTo>
                  <a:lnTo>
                    <a:pt x="176" y="44"/>
                  </a:lnTo>
                  <a:lnTo>
                    <a:pt x="176" y="46"/>
                  </a:lnTo>
                  <a:lnTo>
                    <a:pt x="176" y="47"/>
                  </a:lnTo>
                  <a:lnTo>
                    <a:pt x="176" y="49"/>
                  </a:lnTo>
                  <a:lnTo>
                    <a:pt x="175" y="49"/>
                  </a:lnTo>
                  <a:lnTo>
                    <a:pt x="173" y="51"/>
                  </a:lnTo>
                  <a:lnTo>
                    <a:pt x="173" y="49"/>
                  </a:lnTo>
                  <a:lnTo>
                    <a:pt x="172" y="49"/>
                  </a:lnTo>
                  <a:lnTo>
                    <a:pt x="172" y="47"/>
                  </a:lnTo>
                  <a:lnTo>
                    <a:pt x="172" y="46"/>
                  </a:lnTo>
                  <a:lnTo>
                    <a:pt x="170" y="44"/>
                  </a:lnTo>
                  <a:lnTo>
                    <a:pt x="172" y="44"/>
                  </a:lnTo>
                  <a:lnTo>
                    <a:pt x="172" y="43"/>
                  </a:lnTo>
                  <a:lnTo>
                    <a:pt x="170" y="41"/>
                  </a:lnTo>
                  <a:lnTo>
                    <a:pt x="170" y="38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4" y="32"/>
                  </a:lnTo>
                  <a:lnTo>
                    <a:pt x="164" y="32"/>
                  </a:lnTo>
                  <a:lnTo>
                    <a:pt x="161" y="32"/>
                  </a:lnTo>
                  <a:lnTo>
                    <a:pt x="161" y="32"/>
                  </a:lnTo>
                  <a:lnTo>
                    <a:pt x="159" y="30"/>
                  </a:lnTo>
                  <a:lnTo>
                    <a:pt x="157" y="29"/>
                  </a:lnTo>
                  <a:lnTo>
                    <a:pt x="154" y="27"/>
                  </a:lnTo>
                  <a:lnTo>
                    <a:pt x="153" y="25"/>
                  </a:lnTo>
                  <a:lnTo>
                    <a:pt x="153" y="25"/>
                  </a:lnTo>
                  <a:lnTo>
                    <a:pt x="148" y="22"/>
                  </a:lnTo>
                  <a:lnTo>
                    <a:pt x="146" y="21"/>
                  </a:lnTo>
                  <a:lnTo>
                    <a:pt x="145" y="21"/>
                  </a:lnTo>
                  <a:lnTo>
                    <a:pt x="143" y="21"/>
                  </a:lnTo>
                  <a:lnTo>
                    <a:pt x="145" y="21"/>
                  </a:lnTo>
                  <a:lnTo>
                    <a:pt x="145" y="19"/>
                  </a:lnTo>
                  <a:lnTo>
                    <a:pt x="145" y="17"/>
                  </a:lnTo>
                  <a:close/>
                  <a:moveTo>
                    <a:pt x="135" y="16"/>
                  </a:moveTo>
                  <a:lnTo>
                    <a:pt x="139" y="17"/>
                  </a:lnTo>
                  <a:lnTo>
                    <a:pt x="139" y="17"/>
                  </a:lnTo>
                  <a:lnTo>
                    <a:pt x="139" y="17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35" y="19"/>
                  </a:lnTo>
                  <a:lnTo>
                    <a:pt x="134" y="19"/>
                  </a:lnTo>
                  <a:lnTo>
                    <a:pt x="134" y="19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2" y="17"/>
                  </a:lnTo>
                  <a:lnTo>
                    <a:pt x="134" y="16"/>
                  </a:lnTo>
                  <a:lnTo>
                    <a:pt x="135" y="16"/>
                  </a:lnTo>
                  <a:close/>
                  <a:moveTo>
                    <a:pt x="101" y="14"/>
                  </a:moveTo>
                  <a:lnTo>
                    <a:pt x="101" y="14"/>
                  </a:lnTo>
                  <a:lnTo>
                    <a:pt x="101" y="14"/>
                  </a:lnTo>
                  <a:lnTo>
                    <a:pt x="99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close/>
                  <a:moveTo>
                    <a:pt x="86" y="10"/>
                  </a:moveTo>
                  <a:lnTo>
                    <a:pt x="90" y="10"/>
                  </a:lnTo>
                  <a:lnTo>
                    <a:pt x="94" y="11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4" y="10"/>
                  </a:lnTo>
                  <a:lnTo>
                    <a:pt x="96" y="10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3" y="11"/>
                  </a:lnTo>
                  <a:lnTo>
                    <a:pt x="91" y="13"/>
                  </a:lnTo>
                  <a:lnTo>
                    <a:pt x="91" y="13"/>
                  </a:lnTo>
                  <a:lnTo>
                    <a:pt x="90" y="13"/>
                  </a:lnTo>
                  <a:lnTo>
                    <a:pt x="88" y="13"/>
                  </a:lnTo>
                  <a:lnTo>
                    <a:pt x="85" y="13"/>
                  </a:lnTo>
                  <a:lnTo>
                    <a:pt x="85" y="13"/>
                  </a:lnTo>
                  <a:lnTo>
                    <a:pt x="83" y="13"/>
                  </a:lnTo>
                  <a:lnTo>
                    <a:pt x="83" y="13"/>
                  </a:lnTo>
                  <a:lnTo>
                    <a:pt x="82" y="13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3" y="11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85" y="10"/>
                  </a:lnTo>
                  <a:lnTo>
                    <a:pt x="86" y="10"/>
                  </a:lnTo>
                  <a:close/>
                  <a:moveTo>
                    <a:pt x="126" y="0"/>
                  </a:moveTo>
                  <a:lnTo>
                    <a:pt x="127" y="0"/>
                  </a:lnTo>
                  <a:lnTo>
                    <a:pt x="127" y="2"/>
                  </a:lnTo>
                  <a:lnTo>
                    <a:pt x="129" y="3"/>
                  </a:lnTo>
                  <a:lnTo>
                    <a:pt x="129" y="5"/>
                  </a:lnTo>
                  <a:lnTo>
                    <a:pt x="127" y="3"/>
                  </a:lnTo>
                  <a:lnTo>
                    <a:pt x="127" y="3"/>
                  </a:lnTo>
                  <a:lnTo>
                    <a:pt x="126" y="2"/>
                  </a:lnTo>
                  <a:lnTo>
                    <a:pt x="126" y="2"/>
                  </a:lnTo>
                  <a:lnTo>
                    <a:pt x="12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1" name="Freeform 177">
              <a:extLst>
                <a:ext uri="{FF2B5EF4-FFF2-40B4-BE49-F238E27FC236}">
                  <a16:creationId xmlns:a16="http://schemas.microsoft.com/office/drawing/2014/main" id="{37215001-7A1B-6D99-29C7-00DD0925A8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6199" y="4661525"/>
              <a:ext cx="426880" cy="346961"/>
            </a:xfrm>
            <a:custGeom>
              <a:avLst/>
              <a:gdLst>
                <a:gd name="T0" fmla="*/ 187 w 219"/>
                <a:gd name="T1" fmla="*/ 178 h 178"/>
                <a:gd name="T2" fmla="*/ 187 w 219"/>
                <a:gd name="T3" fmla="*/ 177 h 178"/>
                <a:gd name="T4" fmla="*/ 217 w 219"/>
                <a:gd name="T5" fmla="*/ 142 h 178"/>
                <a:gd name="T6" fmla="*/ 219 w 219"/>
                <a:gd name="T7" fmla="*/ 144 h 178"/>
                <a:gd name="T8" fmla="*/ 219 w 219"/>
                <a:gd name="T9" fmla="*/ 144 h 178"/>
                <a:gd name="T10" fmla="*/ 217 w 219"/>
                <a:gd name="T11" fmla="*/ 142 h 178"/>
                <a:gd name="T12" fmla="*/ 217 w 219"/>
                <a:gd name="T13" fmla="*/ 142 h 178"/>
                <a:gd name="T14" fmla="*/ 156 w 219"/>
                <a:gd name="T15" fmla="*/ 142 h 178"/>
                <a:gd name="T16" fmla="*/ 154 w 219"/>
                <a:gd name="T17" fmla="*/ 141 h 178"/>
                <a:gd name="T18" fmla="*/ 210 w 219"/>
                <a:gd name="T19" fmla="*/ 141 h 178"/>
                <a:gd name="T20" fmla="*/ 151 w 219"/>
                <a:gd name="T21" fmla="*/ 136 h 178"/>
                <a:gd name="T22" fmla="*/ 154 w 219"/>
                <a:gd name="T23" fmla="*/ 139 h 178"/>
                <a:gd name="T24" fmla="*/ 153 w 219"/>
                <a:gd name="T25" fmla="*/ 137 h 178"/>
                <a:gd name="T26" fmla="*/ 156 w 219"/>
                <a:gd name="T27" fmla="*/ 131 h 178"/>
                <a:gd name="T28" fmla="*/ 154 w 219"/>
                <a:gd name="T29" fmla="*/ 131 h 178"/>
                <a:gd name="T30" fmla="*/ 154 w 219"/>
                <a:gd name="T31" fmla="*/ 133 h 178"/>
                <a:gd name="T32" fmla="*/ 154 w 219"/>
                <a:gd name="T33" fmla="*/ 134 h 178"/>
                <a:gd name="T34" fmla="*/ 154 w 219"/>
                <a:gd name="T35" fmla="*/ 133 h 178"/>
                <a:gd name="T36" fmla="*/ 156 w 219"/>
                <a:gd name="T37" fmla="*/ 131 h 178"/>
                <a:gd name="T38" fmla="*/ 30 w 219"/>
                <a:gd name="T39" fmla="*/ 128 h 178"/>
                <a:gd name="T40" fmla="*/ 33 w 219"/>
                <a:gd name="T41" fmla="*/ 131 h 178"/>
                <a:gd name="T42" fmla="*/ 31 w 219"/>
                <a:gd name="T43" fmla="*/ 133 h 178"/>
                <a:gd name="T44" fmla="*/ 28 w 219"/>
                <a:gd name="T45" fmla="*/ 131 h 178"/>
                <a:gd name="T46" fmla="*/ 27 w 219"/>
                <a:gd name="T47" fmla="*/ 129 h 178"/>
                <a:gd name="T48" fmla="*/ 23 w 219"/>
                <a:gd name="T49" fmla="*/ 128 h 178"/>
                <a:gd name="T50" fmla="*/ 23 w 219"/>
                <a:gd name="T51" fmla="*/ 129 h 178"/>
                <a:gd name="T52" fmla="*/ 23 w 219"/>
                <a:gd name="T53" fmla="*/ 128 h 178"/>
                <a:gd name="T54" fmla="*/ 0 w 219"/>
                <a:gd name="T55" fmla="*/ 117 h 178"/>
                <a:gd name="T56" fmla="*/ 1 w 219"/>
                <a:gd name="T57" fmla="*/ 118 h 178"/>
                <a:gd name="T58" fmla="*/ 0 w 219"/>
                <a:gd name="T59" fmla="*/ 117 h 178"/>
                <a:gd name="T60" fmla="*/ 117 w 219"/>
                <a:gd name="T61" fmla="*/ 115 h 178"/>
                <a:gd name="T62" fmla="*/ 117 w 219"/>
                <a:gd name="T63" fmla="*/ 115 h 178"/>
                <a:gd name="T64" fmla="*/ 112 w 219"/>
                <a:gd name="T65" fmla="*/ 114 h 178"/>
                <a:gd name="T66" fmla="*/ 115 w 219"/>
                <a:gd name="T67" fmla="*/ 115 h 178"/>
                <a:gd name="T68" fmla="*/ 0 w 219"/>
                <a:gd name="T69" fmla="*/ 114 h 178"/>
                <a:gd name="T70" fmla="*/ 0 w 219"/>
                <a:gd name="T71" fmla="*/ 115 h 178"/>
                <a:gd name="T72" fmla="*/ 0 w 219"/>
                <a:gd name="T73" fmla="*/ 115 h 178"/>
                <a:gd name="T74" fmla="*/ 85 w 219"/>
                <a:gd name="T75" fmla="*/ 109 h 178"/>
                <a:gd name="T76" fmla="*/ 87 w 219"/>
                <a:gd name="T77" fmla="*/ 111 h 178"/>
                <a:gd name="T78" fmla="*/ 87 w 219"/>
                <a:gd name="T79" fmla="*/ 111 h 178"/>
                <a:gd name="T80" fmla="*/ 85 w 219"/>
                <a:gd name="T81" fmla="*/ 109 h 178"/>
                <a:gd name="T82" fmla="*/ 131 w 219"/>
                <a:gd name="T83" fmla="*/ 106 h 178"/>
                <a:gd name="T84" fmla="*/ 129 w 219"/>
                <a:gd name="T85" fmla="*/ 106 h 178"/>
                <a:gd name="T86" fmla="*/ 91 w 219"/>
                <a:gd name="T87" fmla="*/ 103 h 178"/>
                <a:gd name="T88" fmla="*/ 93 w 219"/>
                <a:gd name="T89" fmla="*/ 104 h 178"/>
                <a:gd name="T90" fmla="*/ 184 w 219"/>
                <a:gd name="T91" fmla="*/ 24 h 178"/>
                <a:gd name="T92" fmla="*/ 186 w 219"/>
                <a:gd name="T93" fmla="*/ 25 h 178"/>
                <a:gd name="T94" fmla="*/ 184 w 219"/>
                <a:gd name="T95" fmla="*/ 24 h 178"/>
                <a:gd name="T96" fmla="*/ 180 w 219"/>
                <a:gd name="T97" fmla="*/ 18 h 178"/>
                <a:gd name="T98" fmla="*/ 180 w 219"/>
                <a:gd name="T99" fmla="*/ 18 h 178"/>
                <a:gd name="T100" fmla="*/ 183 w 219"/>
                <a:gd name="T101" fmla="*/ 14 h 178"/>
                <a:gd name="T102" fmla="*/ 180 w 219"/>
                <a:gd name="T103" fmla="*/ 16 h 178"/>
                <a:gd name="T104" fmla="*/ 180 w 219"/>
                <a:gd name="T105" fmla="*/ 14 h 178"/>
                <a:gd name="T106" fmla="*/ 165 w 219"/>
                <a:gd name="T107" fmla="*/ 10 h 178"/>
                <a:gd name="T108" fmla="*/ 164 w 219"/>
                <a:gd name="T109" fmla="*/ 10 h 178"/>
                <a:gd name="T110" fmla="*/ 173 w 219"/>
                <a:gd name="T111" fmla="*/ 2 h 178"/>
                <a:gd name="T112" fmla="*/ 172 w 219"/>
                <a:gd name="T113" fmla="*/ 3 h 178"/>
                <a:gd name="T114" fmla="*/ 172 w 219"/>
                <a:gd name="T115" fmla="*/ 2 h 178"/>
                <a:gd name="T116" fmla="*/ 165 w 219"/>
                <a:gd name="T117" fmla="*/ 0 h 178"/>
                <a:gd name="T118" fmla="*/ 165 w 219"/>
                <a:gd name="T119" fmla="*/ 2 h 178"/>
                <a:gd name="T120" fmla="*/ 162 w 219"/>
                <a:gd name="T121" fmla="*/ 2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9" h="178">
                  <a:moveTo>
                    <a:pt x="187" y="177"/>
                  </a:moveTo>
                  <a:lnTo>
                    <a:pt x="187" y="177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8"/>
                  </a:lnTo>
                  <a:lnTo>
                    <a:pt x="187" y="177"/>
                  </a:lnTo>
                  <a:lnTo>
                    <a:pt x="186" y="177"/>
                  </a:lnTo>
                  <a:lnTo>
                    <a:pt x="187" y="177"/>
                  </a:lnTo>
                  <a:close/>
                  <a:moveTo>
                    <a:pt x="217" y="142"/>
                  </a:moveTo>
                  <a:lnTo>
                    <a:pt x="217" y="142"/>
                  </a:lnTo>
                  <a:lnTo>
                    <a:pt x="219" y="142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9" y="144"/>
                  </a:lnTo>
                  <a:lnTo>
                    <a:pt x="217" y="144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lnTo>
                    <a:pt x="217" y="142"/>
                  </a:lnTo>
                  <a:close/>
                  <a:moveTo>
                    <a:pt x="154" y="141"/>
                  </a:moveTo>
                  <a:lnTo>
                    <a:pt x="156" y="141"/>
                  </a:lnTo>
                  <a:lnTo>
                    <a:pt x="156" y="142"/>
                  </a:lnTo>
                  <a:lnTo>
                    <a:pt x="156" y="142"/>
                  </a:lnTo>
                  <a:lnTo>
                    <a:pt x="154" y="141"/>
                  </a:lnTo>
                  <a:lnTo>
                    <a:pt x="154" y="141"/>
                  </a:lnTo>
                  <a:close/>
                  <a:moveTo>
                    <a:pt x="208" y="139"/>
                  </a:moveTo>
                  <a:lnTo>
                    <a:pt x="210" y="139"/>
                  </a:lnTo>
                  <a:lnTo>
                    <a:pt x="210" y="141"/>
                  </a:lnTo>
                  <a:lnTo>
                    <a:pt x="210" y="141"/>
                  </a:lnTo>
                  <a:lnTo>
                    <a:pt x="208" y="139"/>
                  </a:lnTo>
                  <a:close/>
                  <a:moveTo>
                    <a:pt x="151" y="136"/>
                  </a:moveTo>
                  <a:lnTo>
                    <a:pt x="153" y="137"/>
                  </a:lnTo>
                  <a:lnTo>
                    <a:pt x="153" y="137"/>
                  </a:lnTo>
                  <a:lnTo>
                    <a:pt x="154" y="139"/>
                  </a:lnTo>
                  <a:lnTo>
                    <a:pt x="154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3" y="137"/>
                  </a:lnTo>
                  <a:lnTo>
                    <a:pt x="151" y="136"/>
                  </a:lnTo>
                  <a:close/>
                  <a:moveTo>
                    <a:pt x="156" y="131"/>
                  </a:moveTo>
                  <a:lnTo>
                    <a:pt x="156" y="131"/>
                  </a:lnTo>
                  <a:lnTo>
                    <a:pt x="156" y="131"/>
                  </a:lnTo>
                  <a:lnTo>
                    <a:pt x="154" y="131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4"/>
                  </a:lnTo>
                  <a:lnTo>
                    <a:pt x="154" y="133"/>
                  </a:lnTo>
                  <a:lnTo>
                    <a:pt x="154" y="133"/>
                  </a:lnTo>
                  <a:lnTo>
                    <a:pt x="154" y="131"/>
                  </a:lnTo>
                  <a:lnTo>
                    <a:pt x="154" y="131"/>
                  </a:lnTo>
                  <a:lnTo>
                    <a:pt x="156" y="131"/>
                  </a:lnTo>
                  <a:lnTo>
                    <a:pt x="156" y="131"/>
                  </a:lnTo>
                  <a:close/>
                  <a:moveTo>
                    <a:pt x="28" y="128"/>
                  </a:moveTo>
                  <a:lnTo>
                    <a:pt x="30" y="128"/>
                  </a:lnTo>
                  <a:lnTo>
                    <a:pt x="31" y="129"/>
                  </a:lnTo>
                  <a:lnTo>
                    <a:pt x="31" y="131"/>
                  </a:lnTo>
                  <a:lnTo>
                    <a:pt x="33" y="131"/>
                  </a:lnTo>
                  <a:lnTo>
                    <a:pt x="33" y="133"/>
                  </a:lnTo>
                  <a:lnTo>
                    <a:pt x="33" y="133"/>
                  </a:lnTo>
                  <a:lnTo>
                    <a:pt x="31" y="133"/>
                  </a:lnTo>
                  <a:lnTo>
                    <a:pt x="31" y="133"/>
                  </a:lnTo>
                  <a:lnTo>
                    <a:pt x="31" y="131"/>
                  </a:lnTo>
                  <a:lnTo>
                    <a:pt x="28" y="131"/>
                  </a:lnTo>
                  <a:lnTo>
                    <a:pt x="28" y="131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8" y="128"/>
                  </a:lnTo>
                  <a:close/>
                  <a:moveTo>
                    <a:pt x="23" y="128"/>
                  </a:moveTo>
                  <a:lnTo>
                    <a:pt x="23" y="128"/>
                  </a:lnTo>
                  <a:lnTo>
                    <a:pt x="25" y="128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9"/>
                  </a:lnTo>
                  <a:lnTo>
                    <a:pt x="23" y="128"/>
                  </a:lnTo>
                  <a:lnTo>
                    <a:pt x="22" y="128"/>
                  </a:lnTo>
                  <a:lnTo>
                    <a:pt x="23" y="128"/>
                  </a:lnTo>
                  <a:close/>
                  <a:moveTo>
                    <a:pt x="0" y="117"/>
                  </a:moveTo>
                  <a:lnTo>
                    <a:pt x="1" y="117"/>
                  </a:lnTo>
                  <a:lnTo>
                    <a:pt x="1" y="118"/>
                  </a:lnTo>
                  <a:lnTo>
                    <a:pt x="1" y="118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0" y="117"/>
                  </a:lnTo>
                  <a:lnTo>
                    <a:pt x="0" y="117"/>
                  </a:lnTo>
                  <a:close/>
                  <a:moveTo>
                    <a:pt x="115" y="115"/>
                  </a:move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7" y="115"/>
                  </a:lnTo>
                  <a:lnTo>
                    <a:pt x="115" y="115"/>
                  </a:lnTo>
                  <a:lnTo>
                    <a:pt x="115" y="115"/>
                  </a:lnTo>
                  <a:close/>
                  <a:moveTo>
                    <a:pt x="112" y="114"/>
                  </a:moveTo>
                  <a:lnTo>
                    <a:pt x="113" y="114"/>
                  </a:lnTo>
                  <a:lnTo>
                    <a:pt x="113" y="115"/>
                  </a:lnTo>
                  <a:lnTo>
                    <a:pt x="115" y="115"/>
                  </a:lnTo>
                  <a:lnTo>
                    <a:pt x="113" y="115"/>
                  </a:lnTo>
                  <a:lnTo>
                    <a:pt x="112" y="114"/>
                  </a:lnTo>
                  <a:close/>
                  <a:moveTo>
                    <a:pt x="0" y="114"/>
                  </a:move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5"/>
                  </a:lnTo>
                  <a:lnTo>
                    <a:pt x="0" y="114"/>
                  </a:lnTo>
                  <a:close/>
                  <a:moveTo>
                    <a:pt x="85" y="107"/>
                  </a:moveTo>
                  <a:lnTo>
                    <a:pt x="85" y="109"/>
                  </a:lnTo>
                  <a:lnTo>
                    <a:pt x="87" y="109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7" y="111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9"/>
                  </a:lnTo>
                  <a:lnTo>
                    <a:pt x="85" y="107"/>
                  </a:lnTo>
                  <a:lnTo>
                    <a:pt x="85" y="107"/>
                  </a:lnTo>
                  <a:close/>
                  <a:moveTo>
                    <a:pt x="131" y="106"/>
                  </a:moveTo>
                  <a:lnTo>
                    <a:pt x="129" y="107"/>
                  </a:lnTo>
                  <a:lnTo>
                    <a:pt x="129" y="107"/>
                  </a:lnTo>
                  <a:lnTo>
                    <a:pt x="129" y="106"/>
                  </a:lnTo>
                  <a:lnTo>
                    <a:pt x="131" y="106"/>
                  </a:lnTo>
                  <a:close/>
                  <a:moveTo>
                    <a:pt x="91" y="103"/>
                  </a:moveTo>
                  <a:lnTo>
                    <a:pt x="91" y="103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1" y="103"/>
                  </a:lnTo>
                  <a:lnTo>
                    <a:pt x="91" y="103"/>
                  </a:lnTo>
                  <a:close/>
                  <a:moveTo>
                    <a:pt x="184" y="24"/>
                  </a:move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6" y="25"/>
                  </a:lnTo>
                  <a:lnTo>
                    <a:pt x="184" y="25"/>
                  </a:lnTo>
                  <a:lnTo>
                    <a:pt x="184" y="24"/>
                  </a:lnTo>
                  <a:close/>
                  <a:moveTo>
                    <a:pt x="180" y="18"/>
                  </a:moveTo>
                  <a:lnTo>
                    <a:pt x="180" y="18"/>
                  </a:lnTo>
                  <a:lnTo>
                    <a:pt x="180" y="18"/>
                  </a:lnTo>
                  <a:lnTo>
                    <a:pt x="178" y="19"/>
                  </a:lnTo>
                  <a:lnTo>
                    <a:pt x="178" y="18"/>
                  </a:lnTo>
                  <a:lnTo>
                    <a:pt x="180" y="18"/>
                  </a:lnTo>
                  <a:close/>
                  <a:moveTo>
                    <a:pt x="180" y="14"/>
                  </a:moveTo>
                  <a:lnTo>
                    <a:pt x="183" y="14"/>
                  </a:lnTo>
                  <a:lnTo>
                    <a:pt x="183" y="14"/>
                  </a:lnTo>
                  <a:lnTo>
                    <a:pt x="183" y="16"/>
                  </a:lnTo>
                  <a:lnTo>
                    <a:pt x="180" y="16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78" y="14"/>
                  </a:lnTo>
                  <a:lnTo>
                    <a:pt x="180" y="14"/>
                  </a:lnTo>
                  <a:close/>
                  <a:moveTo>
                    <a:pt x="165" y="8"/>
                  </a:moveTo>
                  <a:lnTo>
                    <a:pt x="165" y="8"/>
                  </a:lnTo>
                  <a:lnTo>
                    <a:pt x="165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4" y="10"/>
                  </a:lnTo>
                  <a:lnTo>
                    <a:pt x="165" y="8"/>
                  </a:lnTo>
                  <a:close/>
                  <a:moveTo>
                    <a:pt x="172" y="2"/>
                  </a:moveTo>
                  <a:lnTo>
                    <a:pt x="173" y="2"/>
                  </a:lnTo>
                  <a:lnTo>
                    <a:pt x="173" y="2"/>
                  </a:lnTo>
                  <a:lnTo>
                    <a:pt x="173" y="2"/>
                  </a:lnTo>
                  <a:lnTo>
                    <a:pt x="172" y="3"/>
                  </a:lnTo>
                  <a:lnTo>
                    <a:pt x="172" y="3"/>
                  </a:lnTo>
                  <a:lnTo>
                    <a:pt x="172" y="2"/>
                  </a:lnTo>
                  <a:lnTo>
                    <a:pt x="172" y="2"/>
                  </a:lnTo>
                  <a:lnTo>
                    <a:pt x="172" y="2"/>
                  </a:lnTo>
                  <a:close/>
                  <a:moveTo>
                    <a:pt x="162" y="0"/>
                  </a:moveTo>
                  <a:lnTo>
                    <a:pt x="165" y="0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5" y="2"/>
                  </a:lnTo>
                  <a:lnTo>
                    <a:pt x="164" y="3"/>
                  </a:lnTo>
                  <a:lnTo>
                    <a:pt x="162" y="3"/>
                  </a:lnTo>
                  <a:lnTo>
                    <a:pt x="162" y="2"/>
                  </a:lnTo>
                  <a:lnTo>
                    <a:pt x="162" y="0"/>
                  </a:lnTo>
                  <a:lnTo>
                    <a:pt x="1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2" name="Freeform 178">
              <a:extLst>
                <a:ext uri="{FF2B5EF4-FFF2-40B4-BE49-F238E27FC236}">
                  <a16:creationId xmlns:a16="http://schemas.microsoft.com/office/drawing/2014/main" id="{75AE6C76-0AB5-68DF-A4A6-FAE0B1ACF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2710" y="4415923"/>
              <a:ext cx="356708" cy="520443"/>
            </a:xfrm>
            <a:custGeom>
              <a:avLst/>
              <a:gdLst>
                <a:gd name="T0" fmla="*/ 94 w 183"/>
                <a:gd name="T1" fmla="*/ 5 h 267"/>
                <a:gd name="T2" fmla="*/ 102 w 183"/>
                <a:gd name="T3" fmla="*/ 14 h 267"/>
                <a:gd name="T4" fmla="*/ 112 w 183"/>
                <a:gd name="T5" fmla="*/ 21 h 267"/>
                <a:gd name="T6" fmla="*/ 118 w 183"/>
                <a:gd name="T7" fmla="*/ 29 h 267"/>
                <a:gd name="T8" fmla="*/ 126 w 183"/>
                <a:gd name="T9" fmla="*/ 35 h 267"/>
                <a:gd name="T10" fmla="*/ 137 w 183"/>
                <a:gd name="T11" fmla="*/ 32 h 267"/>
                <a:gd name="T12" fmla="*/ 150 w 183"/>
                <a:gd name="T13" fmla="*/ 32 h 267"/>
                <a:gd name="T14" fmla="*/ 162 w 183"/>
                <a:gd name="T15" fmla="*/ 38 h 267"/>
                <a:gd name="T16" fmla="*/ 156 w 183"/>
                <a:gd name="T17" fmla="*/ 55 h 267"/>
                <a:gd name="T18" fmla="*/ 164 w 183"/>
                <a:gd name="T19" fmla="*/ 62 h 267"/>
                <a:gd name="T20" fmla="*/ 154 w 183"/>
                <a:gd name="T21" fmla="*/ 60 h 267"/>
                <a:gd name="T22" fmla="*/ 140 w 183"/>
                <a:gd name="T23" fmla="*/ 65 h 267"/>
                <a:gd name="T24" fmla="*/ 123 w 183"/>
                <a:gd name="T25" fmla="*/ 74 h 267"/>
                <a:gd name="T26" fmla="*/ 118 w 183"/>
                <a:gd name="T27" fmla="*/ 88 h 267"/>
                <a:gd name="T28" fmla="*/ 109 w 183"/>
                <a:gd name="T29" fmla="*/ 101 h 267"/>
                <a:gd name="T30" fmla="*/ 107 w 183"/>
                <a:gd name="T31" fmla="*/ 106 h 267"/>
                <a:gd name="T32" fmla="*/ 110 w 183"/>
                <a:gd name="T33" fmla="*/ 112 h 267"/>
                <a:gd name="T34" fmla="*/ 113 w 183"/>
                <a:gd name="T35" fmla="*/ 120 h 267"/>
                <a:gd name="T36" fmla="*/ 120 w 183"/>
                <a:gd name="T37" fmla="*/ 128 h 267"/>
                <a:gd name="T38" fmla="*/ 131 w 183"/>
                <a:gd name="T39" fmla="*/ 139 h 267"/>
                <a:gd name="T40" fmla="*/ 148 w 183"/>
                <a:gd name="T41" fmla="*/ 142 h 267"/>
                <a:gd name="T42" fmla="*/ 156 w 183"/>
                <a:gd name="T43" fmla="*/ 137 h 267"/>
                <a:gd name="T44" fmla="*/ 156 w 183"/>
                <a:gd name="T45" fmla="*/ 158 h 267"/>
                <a:gd name="T46" fmla="*/ 170 w 183"/>
                <a:gd name="T47" fmla="*/ 158 h 267"/>
                <a:gd name="T48" fmla="*/ 181 w 183"/>
                <a:gd name="T49" fmla="*/ 183 h 267"/>
                <a:gd name="T50" fmla="*/ 178 w 183"/>
                <a:gd name="T51" fmla="*/ 199 h 267"/>
                <a:gd name="T52" fmla="*/ 176 w 183"/>
                <a:gd name="T53" fmla="*/ 210 h 267"/>
                <a:gd name="T54" fmla="*/ 175 w 183"/>
                <a:gd name="T55" fmla="*/ 222 h 267"/>
                <a:gd name="T56" fmla="*/ 167 w 183"/>
                <a:gd name="T57" fmla="*/ 222 h 267"/>
                <a:gd name="T58" fmla="*/ 165 w 183"/>
                <a:gd name="T59" fmla="*/ 227 h 267"/>
                <a:gd name="T60" fmla="*/ 165 w 183"/>
                <a:gd name="T61" fmla="*/ 230 h 267"/>
                <a:gd name="T62" fmla="*/ 167 w 183"/>
                <a:gd name="T63" fmla="*/ 229 h 267"/>
                <a:gd name="T64" fmla="*/ 172 w 183"/>
                <a:gd name="T65" fmla="*/ 233 h 267"/>
                <a:gd name="T66" fmla="*/ 176 w 183"/>
                <a:gd name="T67" fmla="*/ 235 h 267"/>
                <a:gd name="T68" fmla="*/ 178 w 183"/>
                <a:gd name="T69" fmla="*/ 240 h 267"/>
                <a:gd name="T70" fmla="*/ 170 w 183"/>
                <a:gd name="T71" fmla="*/ 249 h 267"/>
                <a:gd name="T72" fmla="*/ 167 w 183"/>
                <a:gd name="T73" fmla="*/ 259 h 267"/>
                <a:gd name="T74" fmla="*/ 153 w 183"/>
                <a:gd name="T75" fmla="*/ 262 h 267"/>
                <a:gd name="T76" fmla="*/ 134 w 183"/>
                <a:gd name="T77" fmla="*/ 246 h 267"/>
                <a:gd name="T78" fmla="*/ 101 w 183"/>
                <a:gd name="T79" fmla="*/ 229 h 267"/>
                <a:gd name="T80" fmla="*/ 74 w 183"/>
                <a:gd name="T81" fmla="*/ 205 h 267"/>
                <a:gd name="T82" fmla="*/ 68 w 183"/>
                <a:gd name="T83" fmla="*/ 185 h 267"/>
                <a:gd name="T84" fmla="*/ 53 w 183"/>
                <a:gd name="T85" fmla="*/ 161 h 267"/>
                <a:gd name="T86" fmla="*/ 38 w 183"/>
                <a:gd name="T87" fmla="*/ 125 h 267"/>
                <a:gd name="T88" fmla="*/ 17 w 183"/>
                <a:gd name="T89" fmla="*/ 96 h 267"/>
                <a:gd name="T90" fmla="*/ 6 w 183"/>
                <a:gd name="T91" fmla="*/ 79 h 267"/>
                <a:gd name="T92" fmla="*/ 9 w 183"/>
                <a:gd name="T93" fmla="*/ 52 h 267"/>
                <a:gd name="T94" fmla="*/ 16 w 183"/>
                <a:gd name="T95" fmla="*/ 54 h 267"/>
                <a:gd name="T96" fmla="*/ 12 w 183"/>
                <a:gd name="T97" fmla="*/ 59 h 267"/>
                <a:gd name="T98" fmla="*/ 16 w 183"/>
                <a:gd name="T99" fmla="*/ 63 h 267"/>
                <a:gd name="T100" fmla="*/ 27 w 183"/>
                <a:gd name="T101" fmla="*/ 68 h 267"/>
                <a:gd name="T102" fmla="*/ 34 w 183"/>
                <a:gd name="T103" fmla="*/ 70 h 267"/>
                <a:gd name="T104" fmla="*/ 39 w 183"/>
                <a:gd name="T105" fmla="*/ 62 h 267"/>
                <a:gd name="T106" fmla="*/ 44 w 183"/>
                <a:gd name="T107" fmla="*/ 49 h 267"/>
                <a:gd name="T108" fmla="*/ 45 w 183"/>
                <a:gd name="T109" fmla="*/ 49 h 267"/>
                <a:gd name="T110" fmla="*/ 68 w 183"/>
                <a:gd name="T111" fmla="*/ 36 h 267"/>
                <a:gd name="T112" fmla="*/ 85 w 183"/>
                <a:gd name="T113" fmla="*/ 14 h 267"/>
                <a:gd name="T114" fmla="*/ 86 w 183"/>
                <a:gd name="T115" fmla="*/ 8 h 267"/>
                <a:gd name="T116" fmla="*/ 88 w 183"/>
                <a:gd name="T117" fmla="*/ 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267">
                  <a:moveTo>
                    <a:pt x="88" y="0"/>
                  </a:moveTo>
                  <a:lnTo>
                    <a:pt x="90" y="0"/>
                  </a:lnTo>
                  <a:lnTo>
                    <a:pt x="90" y="2"/>
                  </a:lnTo>
                  <a:lnTo>
                    <a:pt x="91" y="2"/>
                  </a:lnTo>
                  <a:lnTo>
                    <a:pt x="91" y="2"/>
                  </a:lnTo>
                  <a:lnTo>
                    <a:pt x="93" y="3"/>
                  </a:lnTo>
                  <a:lnTo>
                    <a:pt x="93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3"/>
                  </a:lnTo>
                  <a:lnTo>
                    <a:pt x="94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7"/>
                  </a:lnTo>
                  <a:lnTo>
                    <a:pt x="99" y="7"/>
                  </a:lnTo>
                  <a:lnTo>
                    <a:pt x="99" y="8"/>
                  </a:lnTo>
                  <a:lnTo>
                    <a:pt x="101" y="8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1" y="13"/>
                  </a:lnTo>
                  <a:lnTo>
                    <a:pt x="102" y="14"/>
                  </a:lnTo>
                  <a:lnTo>
                    <a:pt x="102" y="14"/>
                  </a:lnTo>
                  <a:lnTo>
                    <a:pt x="104" y="14"/>
                  </a:lnTo>
                  <a:lnTo>
                    <a:pt x="105" y="14"/>
                  </a:lnTo>
                  <a:lnTo>
                    <a:pt x="107" y="16"/>
                  </a:lnTo>
                  <a:lnTo>
                    <a:pt x="107" y="16"/>
                  </a:lnTo>
                  <a:lnTo>
                    <a:pt x="109" y="18"/>
                  </a:lnTo>
                  <a:lnTo>
                    <a:pt x="109" y="18"/>
                  </a:lnTo>
                  <a:lnTo>
                    <a:pt x="110" y="18"/>
                  </a:lnTo>
                  <a:lnTo>
                    <a:pt x="110" y="18"/>
                  </a:lnTo>
                  <a:lnTo>
                    <a:pt x="112" y="19"/>
                  </a:lnTo>
                  <a:lnTo>
                    <a:pt x="112" y="21"/>
                  </a:lnTo>
                  <a:lnTo>
                    <a:pt x="113" y="21"/>
                  </a:lnTo>
                  <a:lnTo>
                    <a:pt x="113" y="22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5"/>
                  </a:lnTo>
                  <a:lnTo>
                    <a:pt x="115" y="25"/>
                  </a:lnTo>
                  <a:lnTo>
                    <a:pt x="116" y="25"/>
                  </a:lnTo>
                  <a:lnTo>
                    <a:pt x="118" y="25"/>
                  </a:lnTo>
                  <a:lnTo>
                    <a:pt x="118" y="27"/>
                  </a:lnTo>
                  <a:lnTo>
                    <a:pt x="118" y="27"/>
                  </a:lnTo>
                  <a:lnTo>
                    <a:pt x="118" y="29"/>
                  </a:lnTo>
                  <a:lnTo>
                    <a:pt x="118" y="30"/>
                  </a:lnTo>
                  <a:lnTo>
                    <a:pt x="118" y="32"/>
                  </a:lnTo>
                  <a:lnTo>
                    <a:pt x="118" y="32"/>
                  </a:lnTo>
                  <a:lnTo>
                    <a:pt x="118" y="33"/>
                  </a:lnTo>
                  <a:lnTo>
                    <a:pt x="120" y="33"/>
                  </a:lnTo>
                  <a:lnTo>
                    <a:pt x="121" y="33"/>
                  </a:lnTo>
                  <a:lnTo>
                    <a:pt x="121" y="35"/>
                  </a:lnTo>
                  <a:lnTo>
                    <a:pt x="123" y="35"/>
                  </a:lnTo>
                  <a:lnTo>
                    <a:pt x="123" y="35"/>
                  </a:lnTo>
                  <a:lnTo>
                    <a:pt x="124" y="35"/>
                  </a:lnTo>
                  <a:lnTo>
                    <a:pt x="126" y="35"/>
                  </a:lnTo>
                  <a:lnTo>
                    <a:pt x="126" y="33"/>
                  </a:lnTo>
                  <a:lnTo>
                    <a:pt x="126" y="35"/>
                  </a:lnTo>
                  <a:lnTo>
                    <a:pt x="127" y="35"/>
                  </a:lnTo>
                  <a:lnTo>
                    <a:pt x="129" y="35"/>
                  </a:lnTo>
                  <a:lnTo>
                    <a:pt x="131" y="35"/>
                  </a:lnTo>
                  <a:lnTo>
                    <a:pt x="132" y="35"/>
                  </a:lnTo>
                  <a:lnTo>
                    <a:pt x="132" y="35"/>
                  </a:lnTo>
                  <a:lnTo>
                    <a:pt x="134" y="33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7" y="32"/>
                  </a:lnTo>
                  <a:lnTo>
                    <a:pt x="139" y="32"/>
                  </a:lnTo>
                  <a:lnTo>
                    <a:pt x="139" y="32"/>
                  </a:lnTo>
                  <a:lnTo>
                    <a:pt x="140" y="32"/>
                  </a:lnTo>
                  <a:lnTo>
                    <a:pt x="142" y="32"/>
                  </a:lnTo>
                  <a:lnTo>
                    <a:pt x="142" y="33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3"/>
                  </a:lnTo>
                  <a:lnTo>
                    <a:pt x="146" y="33"/>
                  </a:lnTo>
                  <a:lnTo>
                    <a:pt x="148" y="33"/>
                  </a:lnTo>
                  <a:lnTo>
                    <a:pt x="150" y="32"/>
                  </a:lnTo>
                  <a:lnTo>
                    <a:pt x="150" y="32"/>
                  </a:lnTo>
                  <a:lnTo>
                    <a:pt x="151" y="32"/>
                  </a:lnTo>
                  <a:lnTo>
                    <a:pt x="154" y="33"/>
                  </a:lnTo>
                  <a:lnTo>
                    <a:pt x="154" y="35"/>
                  </a:lnTo>
                  <a:lnTo>
                    <a:pt x="156" y="35"/>
                  </a:lnTo>
                  <a:lnTo>
                    <a:pt x="156" y="35"/>
                  </a:lnTo>
                  <a:lnTo>
                    <a:pt x="157" y="36"/>
                  </a:lnTo>
                  <a:lnTo>
                    <a:pt x="159" y="36"/>
                  </a:lnTo>
                  <a:lnTo>
                    <a:pt x="159" y="36"/>
                  </a:lnTo>
                  <a:lnTo>
                    <a:pt x="161" y="38"/>
                  </a:lnTo>
                  <a:lnTo>
                    <a:pt x="162" y="38"/>
                  </a:lnTo>
                  <a:lnTo>
                    <a:pt x="162" y="38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0"/>
                  </a:lnTo>
                  <a:lnTo>
                    <a:pt x="162" y="41"/>
                  </a:lnTo>
                  <a:lnTo>
                    <a:pt x="159" y="44"/>
                  </a:lnTo>
                  <a:lnTo>
                    <a:pt x="157" y="48"/>
                  </a:lnTo>
                  <a:lnTo>
                    <a:pt x="154" y="52"/>
                  </a:lnTo>
                  <a:lnTo>
                    <a:pt x="153" y="55"/>
                  </a:lnTo>
                  <a:lnTo>
                    <a:pt x="154" y="55"/>
                  </a:lnTo>
                  <a:lnTo>
                    <a:pt x="156" y="55"/>
                  </a:lnTo>
                  <a:lnTo>
                    <a:pt x="157" y="55"/>
                  </a:lnTo>
                  <a:lnTo>
                    <a:pt x="157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59" y="55"/>
                  </a:lnTo>
                  <a:lnTo>
                    <a:pt x="161" y="55"/>
                  </a:lnTo>
                  <a:lnTo>
                    <a:pt x="161" y="57"/>
                  </a:lnTo>
                  <a:lnTo>
                    <a:pt x="162" y="59"/>
                  </a:lnTo>
                  <a:lnTo>
                    <a:pt x="162" y="59"/>
                  </a:lnTo>
                  <a:lnTo>
                    <a:pt x="164" y="60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64" y="63"/>
                  </a:lnTo>
                  <a:lnTo>
                    <a:pt x="162" y="62"/>
                  </a:lnTo>
                  <a:lnTo>
                    <a:pt x="161" y="62"/>
                  </a:lnTo>
                  <a:lnTo>
                    <a:pt x="161" y="62"/>
                  </a:lnTo>
                  <a:lnTo>
                    <a:pt x="159" y="62"/>
                  </a:lnTo>
                  <a:lnTo>
                    <a:pt x="159" y="60"/>
                  </a:lnTo>
                  <a:lnTo>
                    <a:pt x="157" y="60"/>
                  </a:lnTo>
                  <a:lnTo>
                    <a:pt x="156" y="60"/>
                  </a:lnTo>
                  <a:lnTo>
                    <a:pt x="154" y="60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1" y="62"/>
                  </a:lnTo>
                  <a:lnTo>
                    <a:pt x="151" y="62"/>
                  </a:lnTo>
                  <a:lnTo>
                    <a:pt x="150" y="63"/>
                  </a:lnTo>
                  <a:lnTo>
                    <a:pt x="148" y="63"/>
                  </a:lnTo>
                  <a:lnTo>
                    <a:pt x="146" y="63"/>
                  </a:lnTo>
                  <a:lnTo>
                    <a:pt x="145" y="63"/>
                  </a:lnTo>
                  <a:lnTo>
                    <a:pt x="143" y="63"/>
                  </a:lnTo>
                  <a:lnTo>
                    <a:pt x="142" y="65"/>
                  </a:lnTo>
                  <a:lnTo>
                    <a:pt x="140" y="65"/>
                  </a:lnTo>
                  <a:lnTo>
                    <a:pt x="137" y="65"/>
                  </a:lnTo>
                  <a:lnTo>
                    <a:pt x="135" y="66"/>
                  </a:lnTo>
                  <a:lnTo>
                    <a:pt x="135" y="66"/>
                  </a:lnTo>
                  <a:lnTo>
                    <a:pt x="134" y="66"/>
                  </a:lnTo>
                  <a:lnTo>
                    <a:pt x="131" y="68"/>
                  </a:lnTo>
                  <a:lnTo>
                    <a:pt x="129" y="70"/>
                  </a:lnTo>
                  <a:lnTo>
                    <a:pt x="127" y="71"/>
                  </a:lnTo>
                  <a:lnTo>
                    <a:pt x="126" y="73"/>
                  </a:lnTo>
                  <a:lnTo>
                    <a:pt x="124" y="73"/>
                  </a:lnTo>
                  <a:lnTo>
                    <a:pt x="123" y="73"/>
                  </a:lnTo>
                  <a:lnTo>
                    <a:pt x="123" y="74"/>
                  </a:lnTo>
                  <a:lnTo>
                    <a:pt x="121" y="74"/>
                  </a:lnTo>
                  <a:lnTo>
                    <a:pt x="123" y="74"/>
                  </a:lnTo>
                  <a:lnTo>
                    <a:pt x="121" y="76"/>
                  </a:lnTo>
                  <a:lnTo>
                    <a:pt x="121" y="79"/>
                  </a:lnTo>
                  <a:lnTo>
                    <a:pt x="121" y="81"/>
                  </a:lnTo>
                  <a:lnTo>
                    <a:pt x="121" y="81"/>
                  </a:lnTo>
                  <a:lnTo>
                    <a:pt x="120" y="84"/>
                  </a:lnTo>
                  <a:lnTo>
                    <a:pt x="118" y="85"/>
                  </a:lnTo>
                  <a:lnTo>
                    <a:pt x="118" y="87"/>
                  </a:lnTo>
                  <a:lnTo>
                    <a:pt x="116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2"/>
                  </a:lnTo>
                  <a:lnTo>
                    <a:pt x="118" y="92"/>
                  </a:lnTo>
                  <a:lnTo>
                    <a:pt x="118" y="93"/>
                  </a:lnTo>
                  <a:lnTo>
                    <a:pt x="118" y="95"/>
                  </a:lnTo>
                  <a:lnTo>
                    <a:pt x="116" y="95"/>
                  </a:lnTo>
                  <a:lnTo>
                    <a:pt x="116" y="95"/>
                  </a:lnTo>
                  <a:lnTo>
                    <a:pt x="113" y="96"/>
                  </a:lnTo>
                  <a:lnTo>
                    <a:pt x="110" y="98"/>
                  </a:lnTo>
                  <a:lnTo>
                    <a:pt x="110" y="100"/>
                  </a:lnTo>
                  <a:lnTo>
                    <a:pt x="109" y="101"/>
                  </a:lnTo>
                  <a:lnTo>
                    <a:pt x="109" y="103"/>
                  </a:lnTo>
                  <a:lnTo>
                    <a:pt x="109" y="103"/>
                  </a:lnTo>
                  <a:lnTo>
                    <a:pt x="110" y="103"/>
                  </a:lnTo>
                  <a:lnTo>
                    <a:pt x="110" y="104"/>
                  </a:lnTo>
                  <a:lnTo>
                    <a:pt x="110" y="106"/>
                  </a:lnTo>
                  <a:lnTo>
                    <a:pt x="110" y="106"/>
                  </a:lnTo>
                  <a:lnTo>
                    <a:pt x="109" y="106"/>
                  </a:lnTo>
                  <a:lnTo>
                    <a:pt x="109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6"/>
                  </a:lnTo>
                  <a:lnTo>
                    <a:pt x="107" y="107"/>
                  </a:lnTo>
                  <a:lnTo>
                    <a:pt x="107" y="107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105" y="109"/>
                  </a:lnTo>
                  <a:lnTo>
                    <a:pt x="107" y="109"/>
                  </a:lnTo>
                  <a:lnTo>
                    <a:pt x="107" y="111"/>
                  </a:lnTo>
                  <a:lnTo>
                    <a:pt x="107" y="111"/>
                  </a:lnTo>
                  <a:lnTo>
                    <a:pt x="109" y="112"/>
                  </a:lnTo>
                  <a:lnTo>
                    <a:pt x="110" y="112"/>
                  </a:lnTo>
                  <a:lnTo>
                    <a:pt x="110" y="112"/>
                  </a:lnTo>
                  <a:lnTo>
                    <a:pt x="110" y="114"/>
                  </a:lnTo>
                  <a:lnTo>
                    <a:pt x="110" y="114"/>
                  </a:lnTo>
                  <a:lnTo>
                    <a:pt x="109" y="114"/>
                  </a:lnTo>
                  <a:lnTo>
                    <a:pt x="109" y="114"/>
                  </a:lnTo>
                  <a:lnTo>
                    <a:pt x="110" y="115"/>
                  </a:lnTo>
                  <a:lnTo>
                    <a:pt x="110" y="115"/>
                  </a:lnTo>
                  <a:lnTo>
                    <a:pt x="112" y="117"/>
                  </a:lnTo>
                  <a:lnTo>
                    <a:pt x="112" y="117"/>
                  </a:lnTo>
                  <a:lnTo>
                    <a:pt x="112" y="118"/>
                  </a:lnTo>
                  <a:lnTo>
                    <a:pt x="112" y="118"/>
                  </a:lnTo>
                  <a:lnTo>
                    <a:pt x="113" y="120"/>
                  </a:lnTo>
                  <a:lnTo>
                    <a:pt x="113" y="120"/>
                  </a:lnTo>
                  <a:lnTo>
                    <a:pt x="113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3"/>
                  </a:lnTo>
                  <a:lnTo>
                    <a:pt x="116" y="125"/>
                  </a:lnTo>
                  <a:lnTo>
                    <a:pt x="118" y="126"/>
                  </a:lnTo>
                  <a:lnTo>
                    <a:pt x="118" y="128"/>
                  </a:lnTo>
                  <a:lnTo>
                    <a:pt x="120" y="128"/>
                  </a:lnTo>
                  <a:lnTo>
                    <a:pt x="121" y="129"/>
                  </a:lnTo>
                  <a:lnTo>
                    <a:pt x="121" y="131"/>
                  </a:lnTo>
                  <a:lnTo>
                    <a:pt x="120" y="134"/>
                  </a:lnTo>
                  <a:lnTo>
                    <a:pt x="118" y="136"/>
                  </a:lnTo>
                  <a:lnTo>
                    <a:pt x="120" y="136"/>
                  </a:lnTo>
                  <a:lnTo>
                    <a:pt x="123" y="136"/>
                  </a:lnTo>
                  <a:lnTo>
                    <a:pt x="126" y="136"/>
                  </a:lnTo>
                  <a:lnTo>
                    <a:pt x="127" y="137"/>
                  </a:lnTo>
                  <a:lnTo>
                    <a:pt x="129" y="137"/>
                  </a:lnTo>
                  <a:lnTo>
                    <a:pt x="131" y="137"/>
                  </a:lnTo>
                  <a:lnTo>
                    <a:pt x="131" y="139"/>
                  </a:lnTo>
                  <a:lnTo>
                    <a:pt x="131" y="140"/>
                  </a:lnTo>
                  <a:lnTo>
                    <a:pt x="131" y="140"/>
                  </a:lnTo>
                  <a:lnTo>
                    <a:pt x="132" y="142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2" y="144"/>
                  </a:lnTo>
                  <a:lnTo>
                    <a:pt x="137" y="144"/>
                  </a:lnTo>
                  <a:lnTo>
                    <a:pt x="140" y="144"/>
                  </a:lnTo>
                  <a:lnTo>
                    <a:pt x="145" y="144"/>
                  </a:lnTo>
                  <a:lnTo>
                    <a:pt x="146" y="144"/>
                  </a:lnTo>
                  <a:lnTo>
                    <a:pt x="148" y="142"/>
                  </a:lnTo>
                  <a:lnTo>
                    <a:pt x="150" y="142"/>
                  </a:lnTo>
                  <a:lnTo>
                    <a:pt x="150" y="140"/>
                  </a:lnTo>
                  <a:lnTo>
                    <a:pt x="151" y="139"/>
                  </a:lnTo>
                  <a:lnTo>
                    <a:pt x="153" y="139"/>
                  </a:lnTo>
                  <a:lnTo>
                    <a:pt x="153" y="137"/>
                  </a:lnTo>
                  <a:lnTo>
                    <a:pt x="154" y="137"/>
                  </a:lnTo>
                  <a:lnTo>
                    <a:pt x="154" y="137"/>
                  </a:lnTo>
                  <a:lnTo>
                    <a:pt x="154" y="136"/>
                  </a:lnTo>
                  <a:lnTo>
                    <a:pt x="156" y="136"/>
                  </a:lnTo>
                  <a:lnTo>
                    <a:pt x="156" y="137"/>
                  </a:lnTo>
                  <a:lnTo>
                    <a:pt x="156" y="137"/>
                  </a:lnTo>
                  <a:lnTo>
                    <a:pt x="156" y="139"/>
                  </a:lnTo>
                  <a:lnTo>
                    <a:pt x="156" y="140"/>
                  </a:lnTo>
                  <a:lnTo>
                    <a:pt x="156" y="140"/>
                  </a:lnTo>
                  <a:lnTo>
                    <a:pt x="154" y="142"/>
                  </a:lnTo>
                  <a:lnTo>
                    <a:pt x="154" y="144"/>
                  </a:lnTo>
                  <a:lnTo>
                    <a:pt x="154" y="147"/>
                  </a:lnTo>
                  <a:lnTo>
                    <a:pt x="154" y="150"/>
                  </a:lnTo>
                  <a:lnTo>
                    <a:pt x="154" y="153"/>
                  </a:lnTo>
                  <a:lnTo>
                    <a:pt x="154" y="156"/>
                  </a:lnTo>
                  <a:lnTo>
                    <a:pt x="154" y="159"/>
                  </a:lnTo>
                  <a:lnTo>
                    <a:pt x="156" y="158"/>
                  </a:lnTo>
                  <a:lnTo>
                    <a:pt x="156" y="158"/>
                  </a:lnTo>
                  <a:lnTo>
                    <a:pt x="157" y="159"/>
                  </a:lnTo>
                  <a:lnTo>
                    <a:pt x="157" y="159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1" y="159"/>
                  </a:lnTo>
                  <a:lnTo>
                    <a:pt x="162" y="158"/>
                  </a:lnTo>
                  <a:lnTo>
                    <a:pt x="164" y="158"/>
                  </a:lnTo>
                  <a:lnTo>
                    <a:pt x="167" y="158"/>
                  </a:lnTo>
                  <a:lnTo>
                    <a:pt x="168" y="158"/>
                  </a:lnTo>
                  <a:lnTo>
                    <a:pt x="170" y="158"/>
                  </a:lnTo>
                  <a:lnTo>
                    <a:pt x="172" y="161"/>
                  </a:lnTo>
                  <a:lnTo>
                    <a:pt x="173" y="164"/>
                  </a:lnTo>
                  <a:lnTo>
                    <a:pt x="175" y="166"/>
                  </a:lnTo>
                  <a:lnTo>
                    <a:pt x="176" y="169"/>
                  </a:lnTo>
                  <a:lnTo>
                    <a:pt x="178" y="172"/>
                  </a:lnTo>
                  <a:lnTo>
                    <a:pt x="180" y="174"/>
                  </a:lnTo>
                  <a:lnTo>
                    <a:pt x="181" y="177"/>
                  </a:lnTo>
                  <a:lnTo>
                    <a:pt x="183" y="181"/>
                  </a:lnTo>
                  <a:lnTo>
                    <a:pt x="183" y="181"/>
                  </a:lnTo>
                  <a:lnTo>
                    <a:pt x="181" y="181"/>
                  </a:lnTo>
                  <a:lnTo>
                    <a:pt x="181" y="183"/>
                  </a:lnTo>
                  <a:lnTo>
                    <a:pt x="181" y="185"/>
                  </a:lnTo>
                  <a:lnTo>
                    <a:pt x="180" y="185"/>
                  </a:lnTo>
                  <a:lnTo>
                    <a:pt x="180" y="185"/>
                  </a:lnTo>
                  <a:lnTo>
                    <a:pt x="178" y="186"/>
                  </a:lnTo>
                  <a:lnTo>
                    <a:pt x="178" y="188"/>
                  </a:lnTo>
                  <a:lnTo>
                    <a:pt x="178" y="194"/>
                  </a:lnTo>
                  <a:lnTo>
                    <a:pt x="178" y="196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7"/>
                  </a:lnTo>
                  <a:lnTo>
                    <a:pt x="178" y="199"/>
                  </a:lnTo>
                  <a:lnTo>
                    <a:pt x="178" y="202"/>
                  </a:lnTo>
                  <a:lnTo>
                    <a:pt x="180" y="203"/>
                  </a:lnTo>
                  <a:lnTo>
                    <a:pt x="180" y="203"/>
                  </a:lnTo>
                  <a:lnTo>
                    <a:pt x="180" y="205"/>
                  </a:lnTo>
                  <a:lnTo>
                    <a:pt x="180" y="205"/>
                  </a:lnTo>
                  <a:lnTo>
                    <a:pt x="178" y="207"/>
                  </a:lnTo>
                  <a:lnTo>
                    <a:pt x="178" y="207"/>
                  </a:lnTo>
                  <a:lnTo>
                    <a:pt x="178" y="208"/>
                  </a:lnTo>
                  <a:lnTo>
                    <a:pt x="178" y="208"/>
                  </a:lnTo>
                  <a:lnTo>
                    <a:pt x="176" y="210"/>
                  </a:lnTo>
                  <a:lnTo>
                    <a:pt x="176" y="210"/>
                  </a:lnTo>
                  <a:lnTo>
                    <a:pt x="175" y="211"/>
                  </a:lnTo>
                  <a:lnTo>
                    <a:pt x="175" y="211"/>
                  </a:lnTo>
                  <a:lnTo>
                    <a:pt x="175" y="213"/>
                  </a:lnTo>
                  <a:lnTo>
                    <a:pt x="175" y="213"/>
                  </a:lnTo>
                  <a:lnTo>
                    <a:pt x="173" y="215"/>
                  </a:lnTo>
                  <a:lnTo>
                    <a:pt x="173" y="216"/>
                  </a:lnTo>
                  <a:lnTo>
                    <a:pt x="173" y="216"/>
                  </a:lnTo>
                  <a:lnTo>
                    <a:pt x="173" y="218"/>
                  </a:lnTo>
                  <a:lnTo>
                    <a:pt x="176" y="221"/>
                  </a:lnTo>
                  <a:lnTo>
                    <a:pt x="176" y="221"/>
                  </a:lnTo>
                  <a:lnTo>
                    <a:pt x="175" y="222"/>
                  </a:lnTo>
                  <a:lnTo>
                    <a:pt x="173" y="222"/>
                  </a:lnTo>
                  <a:lnTo>
                    <a:pt x="173" y="224"/>
                  </a:lnTo>
                  <a:lnTo>
                    <a:pt x="173" y="224"/>
                  </a:lnTo>
                  <a:lnTo>
                    <a:pt x="172" y="224"/>
                  </a:lnTo>
                  <a:lnTo>
                    <a:pt x="170" y="222"/>
                  </a:lnTo>
                  <a:lnTo>
                    <a:pt x="168" y="222"/>
                  </a:lnTo>
                  <a:lnTo>
                    <a:pt x="168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1"/>
                  </a:lnTo>
                  <a:lnTo>
                    <a:pt x="167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2"/>
                  </a:lnTo>
                  <a:lnTo>
                    <a:pt x="165" y="224"/>
                  </a:lnTo>
                  <a:lnTo>
                    <a:pt x="165" y="226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7" y="227"/>
                  </a:lnTo>
                  <a:lnTo>
                    <a:pt x="165" y="227"/>
                  </a:lnTo>
                  <a:lnTo>
                    <a:pt x="165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7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29"/>
                  </a:lnTo>
                  <a:lnTo>
                    <a:pt x="164" y="230"/>
                  </a:lnTo>
                  <a:lnTo>
                    <a:pt x="164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5" y="230"/>
                  </a:lnTo>
                  <a:lnTo>
                    <a:pt x="165" y="230"/>
                  </a:lnTo>
                  <a:lnTo>
                    <a:pt x="165" y="229"/>
                  </a:lnTo>
                  <a:lnTo>
                    <a:pt x="167" y="229"/>
                  </a:lnTo>
                  <a:lnTo>
                    <a:pt x="167" y="229"/>
                  </a:lnTo>
                  <a:lnTo>
                    <a:pt x="167" y="230"/>
                  </a:lnTo>
                  <a:lnTo>
                    <a:pt x="167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0"/>
                  </a:lnTo>
                  <a:lnTo>
                    <a:pt x="168" y="232"/>
                  </a:lnTo>
                  <a:lnTo>
                    <a:pt x="170" y="232"/>
                  </a:lnTo>
                  <a:lnTo>
                    <a:pt x="172" y="232"/>
                  </a:lnTo>
                  <a:lnTo>
                    <a:pt x="172" y="232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2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3" y="235"/>
                  </a:lnTo>
                  <a:lnTo>
                    <a:pt x="175" y="235"/>
                  </a:lnTo>
                  <a:lnTo>
                    <a:pt x="175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6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5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7"/>
                  </a:lnTo>
                  <a:lnTo>
                    <a:pt x="178" y="238"/>
                  </a:lnTo>
                  <a:lnTo>
                    <a:pt x="176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0"/>
                  </a:lnTo>
                  <a:lnTo>
                    <a:pt x="178" y="241"/>
                  </a:lnTo>
                  <a:lnTo>
                    <a:pt x="178" y="241"/>
                  </a:lnTo>
                  <a:lnTo>
                    <a:pt x="176" y="243"/>
                  </a:lnTo>
                  <a:lnTo>
                    <a:pt x="175" y="243"/>
                  </a:lnTo>
                  <a:lnTo>
                    <a:pt x="175" y="244"/>
                  </a:lnTo>
                  <a:lnTo>
                    <a:pt x="173" y="246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2" y="248"/>
                  </a:lnTo>
                  <a:lnTo>
                    <a:pt x="170" y="249"/>
                  </a:lnTo>
                  <a:lnTo>
                    <a:pt x="168" y="251"/>
                  </a:lnTo>
                  <a:lnTo>
                    <a:pt x="168" y="251"/>
                  </a:lnTo>
                  <a:lnTo>
                    <a:pt x="170" y="252"/>
                  </a:lnTo>
                  <a:lnTo>
                    <a:pt x="170" y="252"/>
                  </a:lnTo>
                  <a:lnTo>
                    <a:pt x="172" y="254"/>
                  </a:lnTo>
                  <a:lnTo>
                    <a:pt x="172" y="254"/>
                  </a:lnTo>
                  <a:lnTo>
                    <a:pt x="170" y="255"/>
                  </a:lnTo>
                  <a:lnTo>
                    <a:pt x="168" y="255"/>
                  </a:lnTo>
                  <a:lnTo>
                    <a:pt x="167" y="257"/>
                  </a:lnTo>
                  <a:lnTo>
                    <a:pt x="165" y="257"/>
                  </a:lnTo>
                  <a:lnTo>
                    <a:pt x="167" y="259"/>
                  </a:lnTo>
                  <a:lnTo>
                    <a:pt x="167" y="260"/>
                  </a:lnTo>
                  <a:lnTo>
                    <a:pt x="167" y="262"/>
                  </a:lnTo>
                  <a:lnTo>
                    <a:pt x="167" y="263"/>
                  </a:lnTo>
                  <a:lnTo>
                    <a:pt x="165" y="265"/>
                  </a:lnTo>
                  <a:lnTo>
                    <a:pt x="164" y="265"/>
                  </a:lnTo>
                  <a:lnTo>
                    <a:pt x="161" y="267"/>
                  </a:lnTo>
                  <a:lnTo>
                    <a:pt x="159" y="267"/>
                  </a:lnTo>
                  <a:lnTo>
                    <a:pt x="159" y="267"/>
                  </a:lnTo>
                  <a:lnTo>
                    <a:pt x="157" y="267"/>
                  </a:lnTo>
                  <a:lnTo>
                    <a:pt x="157" y="265"/>
                  </a:lnTo>
                  <a:lnTo>
                    <a:pt x="153" y="262"/>
                  </a:lnTo>
                  <a:lnTo>
                    <a:pt x="150" y="260"/>
                  </a:lnTo>
                  <a:lnTo>
                    <a:pt x="148" y="260"/>
                  </a:lnTo>
                  <a:lnTo>
                    <a:pt x="145" y="257"/>
                  </a:lnTo>
                  <a:lnTo>
                    <a:pt x="145" y="255"/>
                  </a:lnTo>
                  <a:lnTo>
                    <a:pt x="143" y="252"/>
                  </a:lnTo>
                  <a:lnTo>
                    <a:pt x="143" y="252"/>
                  </a:lnTo>
                  <a:lnTo>
                    <a:pt x="142" y="251"/>
                  </a:lnTo>
                  <a:lnTo>
                    <a:pt x="139" y="249"/>
                  </a:lnTo>
                  <a:lnTo>
                    <a:pt x="137" y="249"/>
                  </a:lnTo>
                  <a:lnTo>
                    <a:pt x="135" y="248"/>
                  </a:lnTo>
                  <a:lnTo>
                    <a:pt x="134" y="246"/>
                  </a:lnTo>
                  <a:lnTo>
                    <a:pt x="131" y="244"/>
                  </a:lnTo>
                  <a:lnTo>
                    <a:pt x="129" y="243"/>
                  </a:lnTo>
                  <a:lnTo>
                    <a:pt x="127" y="243"/>
                  </a:lnTo>
                  <a:lnTo>
                    <a:pt x="123" y="241"/>
                  </a:lnTo>
                  <a:lnTo>
                    <a:pt x="121" y="240"/>
                  </a:lnTo>
                  <a:lnTo>
                    <a:pt x="116" y="238"/>
                  </a:lnTo>
                  <a:lnTo>
                    <a:pt x="115" y="237"/>
                  </a:lnTo>
                  <a:lnTo>
                    <a:pt x="110" y="235"/>
                  </a:lnTo>
                  <a:lnTo>
                    <a:pt x="109" y="233"/>
                  </a:lnTo>
                  <a:lnTo>
                    <a:pt x="104" y="230"/>
                  </a:lnTo>
                  <a:lnTo>
                    <a:pt x="101" y="229"/>
                  </a:lnTo>
                  <a:lnTo>
                    <a:pt x="98" y="227"/>
                  </a:lnTo>
                  <a:lnTo>
                    <a:pt x="90" y="224"/>
                  </a:lnTo>
                  <a:lnTo>
                    <a:pt x="88" y="222"/>
                  </a:lnTo>
                  <a:lnTo>
                    <a:pt x="88" y="219"/>
                  </a:lnTo>
                  <a:lnTo>
                    <a:pt x="86" y="219"/>
                  </a:lnTo>
                  <a:lnTo>
                    <a:pt x="83" y="216"/>
                  </a:lnTo>
                  <a:lnTo>
                    <a:pt x="80" y="215"/>
                  </a:lnTo>
                  <a:lnTo>
                    <a:pt x="79" y="211"/>
                  </a:lnTo>
                  <a:lnTo>
                    <a:pt x="77" y="210"/>
                  </a:lnTo>
                  <a:lnTo>
                    <a:pt x="75" y="207"/>
                  </a:lnTo>
                  <a:lnTo>
                    <a:pt x="74" y="205"/>
                  </a:lnTo>
                  <a:lnTo>
                    <a:pt x="72" y="205"/>
                  </a:lnTo>
                  <a:lnTo>
                    <a:pt x="72" y="202"/>
                  </a:lnTo>
                  <a:lnTo>
                    <a:pt x="72" y="200"/>
                  </a:lnTo>
                  <a:lnTo>
                    <a:pt x="72" y="200"/>
                  </a:lnTo>
                  <a:lnTo>
                    <a:pt x="74" y="200"/>
                  </a:lnTo>
                  <a:lnTo>
                    <a:pt x="74" y="196"/>
                  </a:lnTo>
                  <a:lnTo>
                    <a:pt x="74" y="194"/>
                  </a:lnTo>
                  <a:lnTo>
                    <a:pt x="71" y="189"/>
                  </a:lnTo>
                  <a:lnTo>
                    <a:pt x="69" y="188"/>
                  </a:lnTo>
                  <a:lnTo>
                    <a:pt x="69" y="185"/>
                  </a:lnTo>
                  <a:lnTo>
                    <a:pt x="68" y="185"/>
                  </a:lnTo>
                  <a:lnTo>
                    <a:pt x="66" y="181"/>
                  </a:lnTo>
                  <a:lnTo>
                    <a:pt x="64" y="178"/>
                  </a:lnTo>
                  <a:lnTo>
                    <a:pt x="63" y="177"/>
                  </a:lnTo>
                  <a:lnTo>
                    <a:pt x="63" y="175"/>
                  </a:lnTo>
                  <a:lnTo>
                    <a:pt x="61" y="175"/>
                  </a:lnTo>
                  <a:lnTo>
                    <a:pt x="60" y="174"/>
                  </a:lnTo>
                  <a:lnTo>
                    <a:pt x="60" y="172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3" y="163"/>
                  </a:lnTo>
                  <a:lnTo>
                    <a:pt x="53" y="161"/>
                  </a:lnTo>
                  <a:lnTo>
                    <a:pt x="53" y="159"/>
                  </a:lnTo>
                  <a:lnTo>
                    <a:pt x="52" y="156"/>
                  </a:lnTo>
                  <a:lnTo>
                    <a:pt x="47" y="148"/>
                  </a:lnTo>
                  <a:lnTo>
                    <a:pt x="45" y="145"/>
                  </a:lnTo>
                  <a:lnTo>
                    <a:pt x="44" y="142"/>
                  </a:lnTo>
                  <a:lnTo>
                    <a:pt x="42" y="139"/>
                  </a:lnTo>
                  <a:lnTo>
                    <a:pt x="42" y="136"/>
                  </a:lnTo>
                  <a:lnTo>
                    <a:pt x="39" y="133"/>
                  </a:lnTo>
                  <a:lnTo>
                    <a:pt x="39" y="129"/>
                  </a:lnTo>
                  <a:lnTo>
                    <a:pt x="38" y="126"/>
                  </a:lnTo>
                  <a:lnTo>
                    <a:pt x="38" y="125"/>
                  </a:lnTo>
                  <a:lnTo>
                    <a:pt x="34" y="122"/>
                  </a:lnTo>
                  <a:lnTo>
                    <a:pt x="33" y="118"/>
                  </a:lnTo>
                  <a:lnTo>
                    <a:pt x="31" y="115"/>
                  </a:lnTo>
                  <a:lnTo>
                    <a:pt x="30" y="114"/>
                  </a:lnTo>
                  <a:lnTo>
                    <a:pt x="28" y="114"/>
                  </a:lnTo>
                  <a:lnTo>
                    <a:pt x="25" y="107"/>
                  </a:lnTo>
                  <a:lnTo>
                    <a:pt x="25" y="106"/>
                  </a:lnTo>
                  <a:lnTo>
                    <a:pt x="23" y="103"/>
                  </a:lnTo>
                  <a:lnTo>
                    <a:pt x="20" y="100"/>
                  </a:lnTo>
                  <a:lnTo>
                    <a:pt x="19" y="98"/>
                  </a:lnTo>
                  <a:lnTo>
                    <a:pt x="17" y="96"/>
                  </a:lnTo>
                  <a:lnTo>
                    <a:pt x="8" y="90"/>
                  </a:lnTo>
                  <a:lnTo>
                    <a:pt x="4" y="88"/>
                  </a:lnTo>
                  <a:lnTo>
                    <a:pt x="3" y="87"/>
                  </a:lnTo>
                  <a:lnTo>
                    <a:pt x="3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4"/>
                  </a:lnTo>
                  <a:lnTo>
                    <a:pt x="6" y="81"/>
                  </a:lnTo>
                  <a:lnTo>
                    <a:pt x="6" y="79"/>
                  </a:lnTo>
                  <a:lnTo>
                    <a:pt x="3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1" y="71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1" y="62"/>
                  </a:lnTo>
                  <a:lnTo>
                    <a:pt x="1" y="62"/>
                  </a:lnTo>
                  <a:lnTo>
                    <a:pt x="6" y="55"/>
                  </a:lnTo>
                  <a:lnTo>
                    <a:pt x="8" y="54"/>
                  </a:lnTo>
                  <a:lnTo>
                    <a:pt x="9" y="52"/>
                  </a:lnTo>
                  <a:lnTo>
                    <a:pt x="12" y="51"/>
                  </a:lnTo>
                  <a:lnTo>
                    <a:pt x="14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6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7" y="57"/>
                  </a:lnTo>
                  <a:lnTo>
                    <a:pt x="16" y="57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4" y="59"/>
                  </a:lnTo>
                  <a:lnTo>
                    <a:pt x="12" y="57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4" y="60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2" y="65"/>
                  </a:lnTo>
                  <a:lnTo>
                    <a:pt x="14" y="65"/>
                  </a:lnTo>
                  <a:lnTo>
                    <a:pt x="16" y="63"/>
                  </a:lnTo>
                  <a:lnTo>
                    <a:pt x="16" y="63"/>
                  </a:lnTo>
                  <a:lnTo>
                    <a:pt x="17" y="62"/>
                  </a:lnTo>
                  <a:lnTo>
                    <a:pt x="17" y="62"/>
                  </a:lnTo>
                  <a:lnTo>
                    <a:pt x="19" y="62"/>
                  </a:lnTo>
                  <a:lnTo>
                    <a:pt x="20" y="63"/>
                  </a:lnTo>
                  <a:lnTo>
                    <a:pt x="22" y="65"/>
                  </a:lnTo>
                  <a:lnTo>
                    <a:pt x="22" y="65"/>
                  </a:lnTo>
                  <a:lnTo>
                    <a:pt x="23" y="65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7" y="65"/>
                  </a:lnTo>
                  <a:lnTo>
                    <a:pt x="27" y="68"/>
                  </a:lnTo>
                  <a:lnTo>
                    <a:pt x="27" y="68"/>
                  </a:lnTo>
                  <a:lnTo>
                    <a:pt x="28" y="70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3" y="73"/>
                  </a:lnTo>
                  <a:lnTo>
                    <a:pt x="33" y="71"/>
                  </a:lnTo>
                  <a:lnTo>
                    <a:pt x="34" y="71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70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6"/>
                  </a:lnTo>
                  <a:lnTo>
                    <a:pt x="38" y="66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9" y="63"/>
                  </a:lnTo>
                  <a:lnTo>
                    <a:pt x="38" y="63"/>
                  </a:lnTo>
                  <a:lnTo>
                    <a:pt x="38" y="62"/>
                  </a:lnTo>
                  <a:lnTo>
                    <a:pt x="39" y="62"/>
                  </a:lnTo>
                  <a:lnTo>
                    <a:pt x="39" y="60"/>
                  </a:lnTo>
                  <a:lnTo>
                    <a:pt x="41" y="59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4"/>
                  </a:lnTo>
                  <a:lnTo>
                    <a:pt x="42" y="52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51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7" y="48"/>
                  </a:lnTo>
                  <a:lnTo>
                    <a:pt x="47" y="46"/>
                  </a:lnTo>
                  <a:lnTo>
                    <a:pt x="49" y="44"/>
                  </a:lnTo>
                  <a:lnTo>
                    <a:pt x="50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8" y="41"/>
                  </a:lnTo>
                  <a:lnTo>
                    <a:pt x="60" y="40"/>
                  </a:lnTo>
                  <a:lnTo>
                    <a:pt x="64" y="38"/>
                  </a:lnTo>
                  <a:lnTo>
                    <a:pt x="68" y="36"/>
                  </a:lnTo>
                  <a:lnTo>
                    <a:pt x="69" y="35"/>
                  </a:lnTo>
                  <a:lnTo>
                    <a:pt x="72" y="33"/>
                  </a:lnTo>
                  <a:lnTo>
                    <a:pt x="74" y="32"/>
                  </a:lnTo>
                  <a:lnTo>
                    <a:pt x="75" y="30"/>
                  </a:lnTo>
                  <a:lnTo>
                    <a:pt x="79" y="27"/>
                  </a:lnTo>
                  <a:lnTo>
                    <a:pt x="80" y="25"/>
                  </a:lnTo>
                  <a:lnTo>
                    <a:pt x="82" y="24"/>
                  </a:lnTo>
                  <a:lnTo>
                    <a:pt x="83" y="22"/>
                  </a:lnTo>
                  <a:lnTo>
                    <a:pt x="85" y="19"/>
                  </a:lnTo>
                  <a:lnTo>
                    <a:pt x="85" y="16"/>
                  </a:lnTo>
                  <a:lnTo>
                    <a:pt x="85" y="14"/>
                  </a:lnTo>
                  <a:lnTo>
                    <a:pt x="85" y="13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6" y="14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1"/>
                  </a:lnTo>
                  <a:lnTo>
                    <a:pt x="88" y="10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6" y="8"/>
                  </a:lnTo>
                  <a:lnTo>
                    <a:pt x="85" y="7"/>
                  </a:lnTo>
                  <a:lnTo>
                    <a:pt x="85" y="5"/>
                  </a:lnTo>
                  <a:lnTo>
                    <a:pt x="85" y="3"/>
                  </a:lnTo>
                  <a:lnTo>
                    <a:pt x="83" y="3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3" y="2"/>
                  </a:lnTo>
                  <a:lnTo>
                    <a:pt x="85" y="2"/>
                  </a:lnTo>
                  <a:lnTo>
                    <a:pt x="86" y="2"/>
                  </a:lnTo>
                  <a:lnTo>
                    <a:pt x="86" y="2"/>
                  </a:lnTo>
                  <a:lnTo>
                    <a:pt x="88" y="2"/>
                  </a:lnTo>
                  <a:lnTo>
                    <a:pt x="8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3" name="Freeform 179">
              <a:extLst>
                <a:ext uri="{FF2B5EF4-FFF2-40B4-BE49-F238E27FC236}">
                  <a16:creationId xmlns:a16="http://schemas.microsoft.com/office/drawing/2014/main" id="{D7314DAB-1BE1-8497-82AA-8207F8F56D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25929" y="4146930"/>
              <a:ext cx="163735" cy="66274"/>
            </a:xfrm>
            <a:custGeom>
              <a:avLst/>
              <a:gdLst>
                <a:gd name="T0" fmla="*/ 19 w 84"/>
                <a:gd name="T1" fmla="*/ 31 h 34"/>
                <a:gd name="T2" fmla="*/ 19 w 84"/>
                <a:gd name="T3" fmla="*/ 33 h 34"/>
                <a:gd name="T4" fmla="*/ 16 w 84"/>
                <a:gd name="T5" fmla="*/ 31 h 34"/>
                <a:gd name="T6" fmla="*/ 57 w 84"/>
                <a:gd name="T7" fmla="*/ 20 h 34"/>
                <a:gd name="T8" fmla="*/ 57 w 84"/>
                <a:gd name="T9" fmla="*/ 19 h 34"/>
                <a:gd name="T10" fmla="*/ 60 w 84"/>
                <a:gd name="T11" fmla="*/ 19 h 34"/>
                <a:gd name="T12" fmla="*/ 58 w 84"/>
                <a:gd name="T13" fmla="*/ 19 h 34"/>
                <a:gd name="T14" fmla="*/ 11 w 84"/>
                <a:gd name="T15" fmla="*/ 3 h 34"/>
                <a:gd name="T16" fmla="*/ 10 w 84"/>
                <a:gd name="T17" fmla="*/ 3 h 34"/>
                <a:gd name="T18" fmla="*/ 55 w 84"/>
                <a:gd name="T19" fmla="*/ 1 h 34"/>
                <a:gd name="T20" fmla="*/ 58 w 84"/>
                <a:gd name="T21" fmla="*/ 3 h 34"/>
                <a:gd name="T22" fmla="*/ 74 w 84"/>
                <a:gd name="T23" fmla="*/ 7 h 34"/>
                <a:gd name="T24" fmla="*/ 81 w 84"/>
                <a:gd name="T25" fmla="*/ 15 h 34"/>
                <a:gd name="T26" fmla="*/ 82 w 84"/>
                <a:gd name="T27" fmla="*/ 20 h 34"/>
                <a:gd name="T28" fmla="*/ 84 w 84"/>
                <a:gd name="T29" fmla="*/ 25 h 34"/>
                <a:gd name="T30" fmla="*/ 82 w 84"/>
                <a:gd name="T31" fmla="*/ 28 h 34"/>
                <a:gd name="T32" fmla="*/ 77 w 84"/>
                <a:gd name="T33" fmla="*/ 28 h 34"/>
                <a:gd name="T34" fmla="*/ 76 w 84"/>
                <a:gd name="T35" fmla="*/ 28 h 34"/>
                <a:gd name="T36" fmla="*/ 74 w 84"/>
                <a:gd name="T37" fmla="*/ 31 h 34"/>
                <a:gd name="T38" fmla="*/ 66 w 84"/>
                <a:gd name="T39" fmla="*/ 25 h 34"/>
                <a:gd name="T40" fmla="*/ 68 w 84"/>
                <a:gd name="T41" fmla="*/ 22 h 34"/>
                <a:gd name="T42" fmla="*/ 69 w 84"/>
                <a:gd name="T43" fmla="*/ 19 h 34"/>
                <a:gd name="T44" fmla="*/ 74 w 84"/>
                <a:gd name="T45" fmla="*/ 22 h 34"/>
                <a:gd name="T46" fmla="*/ 71 w 84"/>
                <a:gd name="T47" fmla="*/ 17 h 34"/>
                <a:gd name="T48" fmla="*/ 69 w 84"/>
                <a:gd name="T49" fmla="*/ 17 h 34"/>
                <a:gd name="T50" fmla="*/ 66 w 84"/>
                <a:gd name="T51" fmla="*/ 17 h 34"/>
                <a:gd name="T52" fmla="*/ 66 w 84"/>
                <a:gd name="T53" fmla="*/ 19 h 34"/>
                <a:gd name="T54" fmla="*/ 65 w 84"/>
                <a:gd name="T55" fmla="*/ 14 h 34"/>
                <a:gd name="T56" fmla="*/ 62 w 84"/>
                <a:gd name="T57" fmla="*/ 12 h 34"/>
                <a:gd name="T58" fmla="*/ 54 w 84"/>
                <a:gd name="T59" fmla="*/ 9 h 34"/>
                <a:gd name="T60" fmla="*/ 49 w 84"/>
                <a:gd name="T61" fmla="*/ 11 h 34"/>
                <a:gd name="T62" fmla="*/ 46 w 84"/>
                <a:gd name="T63" fmla="*/ 14 h 34"/>
                <a:gd name="T64" fmla="*/ 38 w 84"/>
                <a:gd name="T65" fmla="*/ 19 h 34"/>
                <a:gd name="T66" fmla="*/ 36 w 84"/>
                <a:gd name="T67" fmla="*/ 22 h 34"/>
                <a:gd name="T68" fmla="*/ 43 w 84"/>
                <a:gd name="T69" fmla="*/ 28 h 34"/>
                <a:gd name="T70" fmla="*/ 41 w 84"/>
                <a:gd name="T71" fmla="*/ 31 h 34"/>
                <a:gd name="T72" fmla="*/ 36 w 84"/>
                <a:gd name="T73" fmla="*/ 34 h 34"/>
                <a:gd name="T74" fmla="*/ 30 w 84"/>
                <a:gd name="T75" fmla="*/ 31 h 34"/>
                <a:gd name="T76" fmla="*/ 27 w 84"/>
                <a:gd name="T77" fmla="*/ 25 h 34"/>
                <a:gd name="T78" fmla="*/ 25 w 84"/>
                <a:gd name="T79" fmla="*/ 28 h 34"/>
                <a:gd name="T80" fmla="*/ 19 w 84"/>
                <a:gd name="T81" fmla="*/ 22 h 34"/>
                <a:gd name="T82" fmla="*/ 13 w 84"/>
                <a:gd name="T83" fmla="*/ 20 h 34"/>
                <a:gd name="T84" fmla="*/ 10 w 84"/>
                <a:gd name="T85" fmla="*/ 20 h 34"/>
                <a:gd name="T86" fmla="*/ 2 w 84"/>
                <a:gd name="T87" fmla="*/ 20 h 34"/>
                <a:gd name="T88" fmla="*/ 2 w 84"/>
                <a:gd name="T89" fmla="*/ 20 h 34"/>
                <a:gd name="T90" fmla="*/ 0 w 84"/>
                <a:gd name="T91" fmla="*/ 19 h 34"/>
                <a:gd name="T92" fmla="*/ 2 w 84"/>
                <a:gd name="T93" fmla="*/ 14 h 34"/>
                <a:gd name="T94" fmla="*/ 3 w 84"/>
                <a:gd name="T95" fmla="*/ 11 h 34"/>
                <a:gd name="T96" fmla="*/ 2 w 84"/>
                <a:gd name="T97" fmla="*/ 7 h 34"/>
                <a:gd name="T98" fmla="*/ 2 w 84"/>
                <a:gd name="T99" fmla="*/ 3 h 34"/>
                <a:gd name="T100" fmla="*/ 3 w 84"/>
                <a:gd name="T101" fmla="*/ 0 h 34"/>
                <a:gd name="T102" fmla="*/ 6 w 84"/>
                <a:gd name="T103" fmla="*/ 1 h 34"/>
                <a:gd name="T104" fmla="*/ 10 w 84"/>
                <a:gd name="T105" fmla="*/ 3 h 34"/>
                <a:gd name="T106" fmla="*/ 11 w 84"/>
                <a:gd name="T107" fmla="*/ 6 h 34"/>
                <a:gd name="T108" fmla="*/ 11 w 84"/>
                <a:gd name="T109" fmla="*/ 7 h 34"/>
                <a:gd name="T110" fmla="*/ 16 w 84"/>
                <a:gd name="T111" fmla="*/ 9 h 34"/>
                <a:gd name="T112" fmla="*/ 16 w 84"/>
                <a:gd name="T113" fmla="*/ 7 h 34"/>
                <a:gd name="T114" fmla="*/ 19 w 84"/>
                <a:gd name="T115" fmla="*/ 9 h 34"/>
                <a:gd name="T116" fmla="*/ 28 w 84"/>
                <a:gd name="T117" fmla="*/ 12 h 34"/>
                <a:gd name="T118" fmla="*/ 41 w 84"/>
                <a:gd name="T119" fmla="*/ 6 h 34"/>
                <a:gd name="T120" fmla="*/ 47 w 84"/>
                <a:gd name="T121" fmla="*/ 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4" h="34">
                  <a:moveTo>
                    <a:pt x="17" y="30"/>
                  </a:moveTo>
                  <a:lnTo>
                    <a:pt x="19" y="30"/>
                  </a:lnTo>
                  <a:lnTo>
                    <a:pt x="19" y="30"/>
                  </a:lnTo>
                  <a:lnTo>
                    <a:pt x="19" y="31"/>
                  </a:lnTo>
                  <a:lnTo>
                    <a:pt x="19" y="31"/>
                  </a:lnTo>
                  <a:lnTo>
                    <a:pt x="21" y="33"/>
                  </a:lnTo>
                  <a:lnTo>
                    <a:pt x="21" y="33"/>
                  </a:lnTo>
                  <a:lnTo>
                    <a:pt x="19" y="33"/>
                  </a:lnTo>
                  <a:lnTo>
                    <a:pt x="17" y="33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6" y="31"/>
                  </a:lnTo>
                  <a:lnTo>
                    <a:pt x="17" y="30"/>
                  </a:lnTo>
                  <a:lnTo>
                    <a:pt x="17" y="30"/>
                  </a:lnTo>
                  <a:close/>
                  <a:moveTo>
                    <a:pt x="57" y="19"/>
                  </a:moveTo>
                  <a:lnTo>
                    <a:pt x="57" y="20"/>
                  </a:lnTo>
                  <a:lnTo>
                    <a:pt x="57" y="20"/>
                  </a:lnTo>
                  <a:lnTo>
                    <a:pt x="55" y="20"/>
                  </a:lnTo>
                  <a:lnTo>
                    <a:pt x="57" y="19"/>
                  </a:lnTo>
                  <a:lnTo>
                    <a:pt x="57" y="19"/>
                  </a:lnTo>
                  <a:close/>
                  <a:moveTo>
                    <a:pt x="60" y="17"/>
                  </a:move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20"/>
                  </a:lnTo>
                  <a:lnTo>
                    <a:pt x="58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58" y="17"/>
                  </a:lnTo>
                  <a:lnTo>
                    <a:pt x="58" y="17"/>
                  </a:lnTo>
                  <a:lnTo>
                    <a:pt x="60" y="17"/>
                  </a:lnTo>
                  <a:close/>
                  <a:moveTo>
                    <a:pt x="11" y="3"/>
                  </a:moveTo>
                  <a:lnTo>
                    <a:pt x="11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0" y="3"/>
                  </a:lnTo>
                  <a:lnTo>
                    <a:pt x="11" y="3"/>
                  </a:lnTo>
                  <a:close/>
                  <a:moveTo>
                    <a:pt x="49" y="0"/>
                  </a:moveTo>
                  <a:lnTo>
                    <a:pt x="52" y="1"/>
                  </a:lnTo>
                  <a:lnTo>
                    <a:pt x="55" y="1"/>
                  </a:lnTo>
                  <a:lnTo>
                    <a:pt x="57" y="1"/>
                  </a:lnTo>
                  <a:lnTo>
                    <a:pt x="57" y="1"/>
                  </a:lnTo>
                  <a:lnTo>
                    <a:pt x="58" y="3"/>
                  </a:lnTo>
                  <a:lnTo>
                    <a:pt x="58" y="3"/>
                  </a:lnTo>
                  <a:lnTo>
                    <a:pt x="62" y="3"/>
                  </a:lnTo>
                  <a:lnTo>
                    <a:pt x="65" y="3"/>
                  </a:lnTo>
                  <a:lnTo>
                    <a:pt x="71" y="6"/>
                  </a:lnTo>
                  <a:lnTo>
                    <a:pt x="74" y="7"/>
                  </a:lnTo>
                  <a:lnTo>
                    <a:pt x="76" y="11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5"/>
                  </a:lnTo>
                  <a:lnTo>
                    <a:pt x="81" y="15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20"/>
                  </a:lnTo>
                  <a:lnTo>
                    <a:pt x="82" y="20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82" y="25"/>
                  </a:lnTo>
                  <a:lnTo>
                    <a:pt x="82" y="26"/>
                  </a:lnTo>
                  <a:lnTo>
                    <a:pt x="82" y="26"/>
                  </a:lnTo>
                  <a:lnTo>
                    <a:pt x="82" y="28"/>
                  </a:lnTo>
                  <a:lnTo>
                    <a:pt x="79" y="30"/>
                  </a:lnTo>
                  <a:lnTo>
                    <a:pt x="79" y="30"/>
                  </a:lnTo>
                  <a:lnTo>
                    <a:pt x="77" y="30"/>
                  </a:lnTo>
                  <a:lnTo>
                    <a:pt x="77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6" y="30"/>
                  </a:lnTo>
                  <a:lnTo>
                    <a:pt x="76" y="31"/>
                  </a:lnTo>
                  <a:lnTo>
                    <a:pt x="74" y="31"/>
                  </a:lnTo>
                  <a:lnTo>
                    <a:pt x="74" y="34"/>
                  </a:lnTo>
                  <a:lnTo>
                    <a:pt x="73" y="34"/>
                  </a:lnTo>
                  <a:lnTo>
                    <a:pt x="69" y="30"/>
                  </a:lnTo>
                  <a:lnTo>
                    <a:pt x="66" y="25"/>
                  </a:lnTo>
                  <a:lnTo>
                    <a:pt x="66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0"/>
                  </a:lnTo>
                  <a:lnTo>
                    <a:pt x="69" y="19"/>
                  </a:lnTo>
                  <a:lnTo>
                    <a:pt x="69" y="19"/>
                  </a:lnTo>
                  <a:lnTo>
                    <a:pt x="71" y="19"/>
                  </a:lnTo>
                  <a:lnTo>
                    <a:pt x="71" y="19"/>
                  </a:lnTo>
                  <a:lnTo>
                    <a:pt x="73" y="20"/>
                  </a:lnTo>
                  <a:lnTo>
                    <a:pt x="74" y="22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3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9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8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6" y="17"/>
                  </a:lnTo>
                  <a:lnTo>
                    <a:pt x="65" y="17"/>
                  </a:lnTo>
                  <a:lnTo>
                    <a:pt x="65" y="14"/>
                  </a:lnTo>
                  <a:lnTo>
                    <a:pt x="63" y="14"/>
                  </a:lnTo>
                  <a:lnTo>
                    <a:pt x="63" y="12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0" y="11"/>
                  </a:lnTo>
                  <a:lnTo>
                    <a:pt x="58" y="9"/>
                  </a:lnTo>
                  <a:lnTo>
                    <a:pt x="57" y="9"/>
                  </a:lnTo>
                  <a:lnTo>
                    <a:pt x="54" y="9"/>
                  </a:lnTo>
                  <a:lnTo>
                    <a:pt x="52" y="9"/>
                  </a:lnTo>
                  <a:lnTo>
                    <a:pt x="51" y="9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7" y="11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6" y="14"/>
                  </a:lnTo>
                  <a:lnTo>
                    <a:pt x="47" y="15"/>
                  </a:lnTo>
                  <a:lnTo>
                    <a:pt x="41" y="19"/>
                  </a:lnTo>
                  <a:lnTo>
                    <a:pt x="41" y="19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3" y="28"/>
                  </a:lnTo>
                  <a:lnTo>
                    <a:pt x="43" y="30"/>
                  </a:lnTo>
                  <a:lnTo>
                    <a:pt x="43" y="31"/>
                  </a:lnTo>
                  <a:lnTo>
                    <a:pt x="43" y="31"/>
                  </a:lnTo>
                  <a:lnTo>
                    <a:pt x="41" y="31"/>
                  </a:lnTo>
                  <a:lnTo>
                    <a:pt x="40" y="31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6" y="34"/>
                  </a:lnTo>
                  <a:lnTo>
                    <a:pt x="33" y="34"/>
                  </a:lnTo>
                  <a:lnTo>
                    <a:pt x="32" y="34"/>
                  </a:lnTo>
                  <a:lnTo>
                    <a:pt x="30" y="34"/>
                  </a:lnTo>
                  <a:lnTo>
                    <a:pt x="30" y="31"/>
                  </a:lnTo>
                  <a:lnTo>
                    <a:pt x="28" y="28"/>
                  </a:lnTo>
                  <a:lnTo>
                    <a:pt x="28" y="25"/>
                  </a:lnTo>
                  <a:lnTo>
                    <a:pt x="27" y="25"/>
                  </a:lnTo>
                  <a:lnTo>
                    <a:pt x="27" y="25"/>
                  </a:lnTo>
                  <a:lnTo>
                    <a:pt x="27" y="26"/>
                  </a:lnTo>
                  <a:lnTo>
                    <a:pt x="25" y="28"/>
                  </a:lnTo>
                  <a:lnTo>
                    <a:pt x="25" y="30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22" y="28"/>
                  </a:lnTo>
                  <a:lnTo>
                    <a:pt x="19" y="23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6" y="22"/>
                  </a:lnTo>
                  <a:lnTo>
                    <a:pt x="14" y="20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1" y="20"/>
                  </a:lnTo>
                  <a:lnTo>
                    <a:pt x="11" y="19"/>
                  </a:lnTo>
                  <a:lnTo>
                    <a:pt x="10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3" y="19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2" y="15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9"/>
                  </a:lnTo>
                  <a:lnTo>
                    <a:pt x="3" y="9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6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6"/>
                  </a:lnTo>
                  <a:lnTo>
                    <a:pt x="11" y="7"/>
                  </a:lnTo>
                  <a:lnTo>
                    <a:pt x="11" y="9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7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7" y="7"/>
                  </a:lnTo>
                  <a:lnTo>
                    <a:pt x="19" y="9"/>
                  </a:lnTo>
                  <a:lnTo>
                    <a:pt x="21" y="11"/>
                  </a:lnTo>
                  <a:lnTo>
                    <a:pt x="24" y="12"/>
                  </a:lnTo>
                  <a:lnTo>
                    <a:pt x="25" y="12"/>
                  </a:lnTo>
                  <a:lnTo>
                    <a:pt x="28" y="12"/>
                  </a:lnTo>
                  <a:lnTo>
                    <a:pt x="32" y="11"/>
                  </a:lnTo>
                  <a:lnTo>
                    <a:pt x="33" y="9"/>
                  </a:lnTo>
                  <a:lnTo>
                    <a:pt x="35" y="7"/>
                  </a:lnTo>
                  <a:lnTo>
                    <a:pt x="41" y="6"/>
                  </a:lnTo>
                  <a:lnTo>
                    <a:pt x="44" y="4"/>
                  </a:lnTo>
                  <a:lnTo>
                    <a:pt x="44" y="4"/>
                  </a:lnTo>
                  <a:lnTo>
                    <a:pt x="46" y="3"/>
                  </a:lnTo>
                  <a:lnTo>
                    <a:pt x="47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4" name="Freeform 180">
              <a:extLst>
                <a:ext uri="{FF2B5EF4-FFF2-40B4-BE49-F238E27FC236}">
                  <a16:creationId xmlns:a16="http://schemas.microsoft.com/office/drawing/2014/main" id="{6EB4C181-80F0-BBAD-3D98-520E1DF5E0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28859" y="3661574"/>
              <a:ext cx="220263" cy="284586"/>
            </a:xfrm>
            <a:custGeom>
              <a:avLst/>
              <a:gdLst>
                <a:gd name="T0" fmla="*/ 99 w 113"/>
                <a:gd name="T1" fmla="*/ 93 h 146"/>
                <a:gd name="T2" fmla="*/ 96 w 113"/>
                <a:gd name="T3" fmla="*/ 91 h 146"/>
                <a:gd name="T4" fmla="*/ 66 w 113"/>
                <a:gd name="T5" fmla="*/ 25 h 146"/>
                <a:gd name="T6" fmla="*/ 74 w 113"/>
                <a:gd name="T7" fmla="*/ 36 h 146"/>
                <a:gd name="T8" fmla="*/ 90 w 113"/>
                <a:gd name="T9" fmla="*/ 41 h 146"/>
                <a:gd name="T10" fmla="*/ 96 w 113"/>
                <a:gd name="T11" fmla="*/ 41 h 146"/>
                <a:gd name="T12" fmla="*/ 102 w 113"/>
                <a:gd name="T13" fmla="*/ 49 h 146"/>
                <a:gd name="T14" fmla="*/ 108 w 113"/>
                <a:gd name="T15" fmla="*/ 56 h 146"/>
                <a:gd name="T16" fmla="*/ 113 w 113"/>
                <a:gd name="T17" fmla="*/ 60 h 146"/>
                <a:gd name="T18" fmla="*/ 112 w 113"/>
                <a:gd name="T19" fmla="*/ 67 h 146"/>
                <a:gd name="T20" fmla="*/ 102 w 113"/>
                <a:gd name="T21" fmla="*/ 77 h 146"/>
                <a:gd name="T22" fmla="*/ 94 w 113"/>
                <a:gd name="T23" fmla="*/ 91 h 146"/>
                <a:gd name="T24" fmla="*/ 91 w 113"/>
                <a:gd name="T25" fmla="*/ 89 h 146"/>
                <a:gd name="T26" fmla="*/ 86 w 113"/>
                <a:gd name="T27" fmla="*/ 91 h 146"/>
                <a:gd name="T28" fmla="*/ 83 w 113"/>
                <a:gd name="T29" fmla="*/ 99 h 146"/>
                <a:gd name="T30" fmla="*/ 83 w 113"/>
                <a:gd name="T31" fmla="*/ 108 h 146"/>
                <a:gd name="T32" fmla="*/ 83 w 113"/>
                <a:gd name="T33" fmla="*/ 112 h 146"/>
                <a:gd name="T34" fmla="*/ 71 w 113"/>
                <a:gd name="T35" fmla="*/ 115 h 146"/>
                <a:gd name="T36" fmla="*/ 63 w 113"/>
                <a:gd name="T37" fmla="*/ 127 h 146"/>
                <a:gd name="T38" fmla="*/ 47 w 113"/>
                <a:gd name="T39" fmla="*/ 132 h 146"/>
                <a:gd name="T40" fmla="*/ 49 w 113"/>
                <a:gd name="T41" fmla="*/ 137 h 146"/>
                <a:gd name="T42" fmla="*/ 39 w 113"/>
                <a:gd name="T43" fmla="*/ 141 h 146"/>
                <a:gd name="T44" fmla="*/ 28 w 113"/>
                <a:gd name="T45" fmla="*/ 143 h 146"/>
                <a:gd name="T46" fmla="*/ 15 w 113"/>
                <a:gd name="T47" fmla="*/ 146 h 146"/>
                <a:gd name="T48" fmla="*/ 12 w 113"/>
                <a:gd name="T49" fmla="*/ 138 h 146"/>
                <a:gd name="T50" fmla="*/ 9 w 113"/>
                <a:gd name="T51" fmla="*/ 134 h 146"/>
                <a:gd name="T52" fmla="*/ 8 w 113"/>
                <a:gd name="T53" fmla="*/ 127 h 146"/>
                <a:gd name="T54" fmla="*/ 4 w 113"/>
                <a:gd name="T55" fmla="*/ 123 h 146"/>
                <a:gd name="T56" fmla="*/ 3 w 113"/>
                <a:gd name="T57" fmla="*/ 116 h 146"/>
                <a:gd name="T58" fmla="*/ 3 w 113"/>
                <a:gd name="T59" fmla="*/ 112 h 146"/>
                <a:gd name="T60" fmla="*/ 12 w 113"/>
                <a:gd name="T61" fmla="*/ 107 h 146"/>
                <a:gd name="T62" fmla="*/ 22 w 113"/>
                <a:gd name="T63" fmla="*/ 104 h 146"/>
                <a:gd name="T64" fmla="*/ 33 w 113"/>
                <a:gd name="T65" fmla="*/ 101 h 146"/>
                <a:gd name="T66" fmla="*/ 42 w 113"/>
                <a:gd name="T67" fmla="*/ 97 h 146"/>
                <a:gd name="T68" fmla="*/ 45 w 113"/>
                <a:gd name="T69" fmla="*/ 91 h 146"/>
                <a:gd name="T70" fmla="*/ 47 w 113"/>
                <a:gd name="T71" fmla="*/ 85 h 146"/>
                <a:gd name="T72" fmla="*/ 50 w 113"/>
                <a:gd name="T73" fmla="*/ 78 h 146"/>
                <a:gd name="T74" fmla="*/ 52 w 113"/>
                <a:gd name="T75" fmla="*/ 71 h 146"/>
                <a:gd name="T76" fmla="*/ 52 w 113"/>
                <a:gd name="T77" fmla="*/ 64 h 146"/>
                <a:gd name="T78" fmla="*/ 47 w 113"/>
                <a:gd name="T79" fmla="*/ 58 h 146"/>
                <a:gd name="T80" fmla="*/ 47 w 113"/>
                <a:gd name="T81" fmla="*/ 50 h 146"/>
                <a:gd name="T82" fmla="*/ 50 w 113"/>
                <a:gd name="T83" fmla="*/ 41 h 146"/>
                <a:gd name="T84" fmla="*/ 52 w 113"/>
                <a:gd name="T85" fmla="*/ 37 h 146"/>
                <a:gd name="T86" fmla="*/ 55 w 113"/>
                <a:gd name="T87" fmla="*/ 36 h 146"/>
                <a:gd name="T88" fmla="*/ 58 w 113"/>
                <a:gd name="T89" fmla="*/ 34 h 146"/>
                <a:gd name="T90" fmla="*/ 55 w 113"/>
                <a:gd name="T91" fmla="*/ 31 h 146"/>
                <a:gd name="T92" fmla="*/ 55 w 113"/>
                <a:gd name="T93" fmla="*/ 28 h 146"/>
                <a:gd name="T94" fmla="*/ 55 w 113"/>
                <a:gd name="T95" fmla="*/ 23 h 146"/>
                <a:gd name="T96" fmla="*/ 58 w 113"/>
                <a:gd name="T97" fmla="*/ 22 h 146"/>
                <a:gd name="T98" fmla="*/ 58 w 113"/>
                <a:gd name="T99" fmla="*/ 23 h 146"/>
                <a:gd name="T100" fmla="*/ 60 w 113"/>
                <a:gd name="T101" fmla="*/ 25 h 146"/>
                <a:gd name="T102" fmla="*/ 63 w 113"/>
                <a:gd name="T103" fmla="*/ 22 h 146"/>
                <a:gd name="T104" fmla="*/ 63 w 113"/>
                <a:gd name="T105" fmla="*/ 17 h 146"/>
                <a:gd name="T106" fmla="*/ 61 w 113"/>
                <a:gd name="T107" fmla="*/ 17 h 146"/>
                <a:gd name="T108" fmla="*/ 64 w 113"/>
                <a:gd name="T109" fmla="*/ 0 h 146"/>
                <a:gd name="T110" fmla="*/ 64 w 113"/>
                <a:gd name="T111" fmla="*/ 9 h 146"/>
                <a:gd name="T112" fmla="*/ 63 w 113"/>
                <a:gd name="T113" fmla="*/ 11 h 146"/>
                <a:gd name="T114" fmla="*/ 61 w 113"/>
                <a:gd name="T115" fmla="*/ 9 h 146"/>
                <a:gd name="T116" fmla="*/ 60 w 113"/>
                <a:gd name="T117" fmla="*/ 4 h 146"/>
                <a:gd name="T118" fmla="*/ 61 w 113"/>
                <a:gd name="T119" fmla="*/ 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3" h="146">
                  <a:moveTo>
                    <a:pt x="101" y="86"/>
                  </a:moveTo>
                  <a:lnTo>
                    <a:pt x="101" y="89"/>
                  </a:lnTo>
                  <a:lnTo>
                    <a:pt x="99" y="89"/>
                  </a:lnTo>
                  <a:lnTo>
                    <a:pt x="99" y="93"/>
                  </a:lnTo>
                  <a:lnTo>
                    <a:pt x="97" y="93"/>
                  </a:lnTo>
                  <a:lnTo>
                    <a:pt x="97" y="94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9" y="89"/>
                  </a:lnTo>
                  <a:lnTo>
                    <a:pt x="101" y="86"/>
                  </a:lnTo>
                  <a:close/>
                  <a:moveTo>
                    <a:pt x="64" y="22"/>
                  </a:moveTo>
                  <a:lnTo>
                    <a:pt x="66" y="25"/>
                  </a:lnTo>
                  <a:lnTo>
                    <a:pt x="67" y="30"/>
                  </a:lnTo>
                  <a:lnTo>
                    <a:pt x="69" y="31"/>
                  </a:lnTo>
                  <a:lnTo>
                    <a:pt x="72" y="34"/>
                  </a:lnTo>
                  <a:lnTo>
                    <a:pt x="74" y="36"/>
                  </a:lnTo>
                  <a:lnTo>
                    <a:pt x="75" y="37"/>
                  </a:lnTo>
                  <a:lnTo>
                    <a:pt x="82" y="39"/>
                  </a:lnTo>
                  <a:lnTo>
                    <a:pt x="85" y="41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4" y="41"/>
                  </a:lnTo>
                  <a:lnTo>
                    <a:pt x="96" y="41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101" y="47"/>
                  </a:lnTo>
                  <a:lnTo>
                    <a:pt x="102" y="49"/>
                  </a:lnTo>
                  <a:lnTo>
                    <a:pt x="102" y="50"/>
                  </a:lnTo>
                  <a:lnTo>
                    <a:pt x="104" y="52"/>
                  </a:lnTo>
                  <a:lnTo>
                    <a:pt x="107" y="55"/>
                  </a:lnTo>
                  <a:lnTo>
                    <a:pt x="108" y="56"/>
                  </a:lnTo>
                  <a:lnTo>
                    <a:pt x="110" y="58"/>
                  </a:lnTo>
                  <a:lnTo>
                    <a:pt x="112" y="58"/>
                  </a:lnTo>
                  <a:lnTo>
                    <a:pt x="113" y="60"/>
                  </a:lnTo>
                  <a:lnTo>
                    <a:pt x="113" y="60"/>
                  </a:lnTo>
                  <a:lnTo>
                    <a:pt x="113" y="61"/>
                  </a:lnTo>
                  <a:lnTo>
                    <a:pt x="113" y="63"/>
                  </a:lnTo>
                  <a:lnTo>
                    <a:pt x="112" y="66"/>
                  </a:lnTo>
                  <a:lnTo>
                    <a:pt x="112" y="67"/>
                  </a:lnTo>
                  <a:lnTo>
                    <a:pt x="108" y="69"/>
                  </a:lnTo>
                  <a:lnTo>
                    <a:pt x="107" y="74"/>
                  </a:lnTo>
                  <a:lnTo>
                    <a:pt x="105" y="75"/>
                  </a:lnTo>
                  <a:lnTo>
                    <a:pt x="102" y="77"/>
                  </a:lnTo>
                  <a:lnTo>
                    <a:pt x="101" y="80"/>
                  </a:lnTo>
                  <a:lnTo>
                    <a:pt x="97" y="85"/>
                  </a:lnTo>
                  <a:lnTo>
                    <a:pt x="94" y="89"/>
                  </a:lnTo>
                  <a:lnTo>
                    <a:pt x="94" y="91"/>
                  </a:lnTo>
                  <a:lnTo>
                    <a:pt x="93" y="91"/>
                  </a:lnTo>
                  <a:lnTo>
                    <a:pt x="91" y="91"/>
                  </a:lnTo>
                  <a:lnTo>
                    <a:pt x="90" y="89"/>
                  </a:lnTo>
                  <a:lnTo>
                    <a:pt x="91" y="89"/>
                  </a:lnTo>
                  <a:lnTo>
                    <a:pt x="91" y="88"/>
                  </a:lnTo>
                  <a:lnTo>
                    <a:pt x="90" y="88"/>
                  </a:lnTo>
                  <a:lnTo>
                    <a:pt x="88" y="88"/>
                  </a:lnTo>
                  <a:lnTo>
                    <a:pt x="86" y="91"/>
                  </a:lnTo>
                  <a:lnTo>
                    <a:pt x="85" y="93"/>
                  </a:lnTo>
                  <a:lnTo>
                    <a:pt x="85" y="94"/>
                  </a:lnTo>
                  <a:lnTo>
                    <a:pt x="85" y="97"/>
                  </a:lnTo>
                  <a:lnTo>
                    <a:pt x="83" y="99"/>
                  </a:lnTo>
                  <a:lnTo>
                    <a:pt x="83" y="102"/>
                  </a:lnTo>
                  <a:lnTo>
                    <a:pt x="83" y="102"/>
                  </a:lnTo>
                  <a:lnTo>
                    <a:pt x="83" y="105"/>
                  </a:lnTo>
                  <a:lnTo>
                    <a:pt x="83" y="108"/>
                  </a:lnTo>
                  <a:lnTo>
                    <a:pt x="85" y="110"/>
                  </a:lnTo>
                  <a:lnTo>
                    <a:pt x="85" y="112"/>
                  </a:lnTo>
                  <a:lnTo>
                    <a:pt x="83" y="112"/>
                  </a:lnTo>
                  <a:lnTo>
                    <a:pt x="83" y="112"/>
                  </a:lnTo>
                  <a:lnTo>
                    <a:pt x="78" y="112"/>
                  </a:lnTo>
                  <a:lnTo>
                    <a:pt x="75" y="113"/>
                  </a:lnTo>
                  <a:lnTo>
                    <a:pt x="72" y="115"/>
                  </a:lnTo>
                  <a:lnTo>
                    <a:pt x="71" y="115"/>
                  </a:lnTo>
                  <a:lnTo>
                    <a:pt x="67" y="118"/>
                  </a:lnTo>
                  <a:lnTo>
                    <a:pt x="66" y="124"/>
                  </a:lnTo>
                  <a:lnTo>
                    <a:pt x="64" y="126"/>
                  </a:lnTo>
                  <a:lnTo>
                    <a:pt x="63" y="127"/>
                  </a:lnTo>
                  <a:lnTo>
                    <a:pt x="58" y="127"/>
                  </a:lnTo>
                  <a:lnTo>
                    <a:pt x="53" y="127"/>
                  </a:lnTo>
                  <a:lnTo>
                    <a:pt x="50" y="129"/>
                  </a:lnTo>
                  <a:lnTo>
                    <a:pt x="47" y="132"/>
                  </a:lnTo>
                  <a:lnTo>
                    <a:pt x="47" y="134"/>
                  </a:lnTo>
                  <a:lnTo>
                    <a:pt x="49" y="135"/>
                  </a:lnTo>
                  <a:lnTo>
                    <a:pt x="49" y="135"/>
                  </a:lnTo>
                  <a:lnTo>
                    <a:pt x="49" y="137"/>
                  </a:lnTo>
                  <a:lnTo>
                    <a:pt x="47" y="138"/>
                  </a:lnTo>
                  <a:lnTo>
                    <a:pt x="45" y="140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7" y="140"/>
                  </a:lnTo>
                  <a:lnTo>
                    <a:pt x="34" y="140"/>
                  </a:lnTo>
                  <a:lnTo>
                    <a:pt x="30" y="141"/>
                  </a:lnTo>
                  <a:lnTo>
                    <a:pt x="28" y="143"/>
                  </a:lnTo>
                  <a:lnTo>
                    <a:pt x="26" y="143"/>
                  </a:lnTo>
                  <a:lnTo>
                    <a:pt x="23" y="145"/>
                  </a:lnTo>
                  <a:lnTo>
                    <a:pt x="19" y="145"/>
                  </a:lnTo>
                  <a:lnTo>
                    <a:pt x="15" y="146"/>
                  </a:lnTo>
                  <a:lnTo>
                    <a:pt x="15" y="145"/>
                  </a:lnTo>
                  <a:lnTo>
                    <a:pt x="14" y="143"/>
                  </a:lnTo>
                  <a:lnTo>
                    <a:pt x="14" y="140"/>
                  </a:lnTo>
                  <a:lnTo>
                    <a:pt x="12" y="138"/>
                  </a:lnTo>
                  <a:lnTo>
                    <a:pt x="12" y="137"/>
                  </a:lnTo>
                  <a:lnTo>
                    <a:pt x="11" y="137"/>
                  </a:lnTo>
                  <a:lnTo>
                    <a:pt x="11" y="135"/>
                  </a:lnTo>
                  <a:lnTo>
                    <a:pt x="9" y="134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8" y="129"/>
                  </a:lnTo>
                  <a:lnTo>
                    <a:pt x="8" y="127"/>
                  </a:lnTo>
                  <a:lnTo>
                    <a:pt x="6" y="126"/>
                  </a:lnTo>
                  <a:lnTo>
                    <a:pt x="6" y="124"/>
                  </a:lnTo>
                  <a:lnTo>
                    <a:pt x="6" y="123"/>
                  </a:lnTo>
                  <a:lnTo>
                    <a:pt x="4" y="123"/>
                  </a:lnTo>
                  <a:lnTo>
                    <a:pt x="4" y="121"/>
                  </a:lnTo>
                  <a:lnTo>
                    <a:pt x="3" y="119"/>
                  </a:lnTo>
                  <a:lnTo>
                    <a:pt x="3" y="118"/>
                  </a:lnTo>
                  <a:lnTo>
                    <a:pt x="3" y="116"/>
                  </a:lnTo>
                  <a:lnTo>
                    <a:pt x="1" y="115"/>
                  </a:lnTo>
                  <a:lnTo>
                    <a:pt x="1" y="113"/>
                  </a:lnTo>
                  <a:lnTo>
                    <a:pt x="0" y="112"/>
                  </a:lnTo>
                  <a:lnTo>
                    <a:pt x="3" y="112"/>
                  </a:lnTo>
                  <a:lnTo>
                    <a:pt x="4" y="110"/>
                  </a:lnTo>
                  <a:lnTo>
                    <a:pt x="8" y="108"/>
                  </a:lnTo>
                  <a:lnTo>
                    <a:pt x="9" y="108"/>
                  </a:lnTo>
                  <a:lnTo>
                    <a:pt x="12" y="107"/>
                  </a:lnTo>
                  <a:lnTo>
                    <a:pt x="14" y="107"/>
                  </a:lnTo>
                  <a:lnTo>
                    <a:pt x="17" y="105"/>
                  </a:lnTo>
                  <a:lnTo>
                    <a:pt x="20" y="105"/>
                  </a:lnTo>
                  <a:lnTo>
                    <a:pt x="22" y="104"/>
                  </a:lnTo>
                  <a:lnTo>
                    <a:pt x="25" y="104"/>
                  </a:lnTo>
                  <a:lnTo>
                    <a:pt x="26" y="102"/>
                  </a:lnTo>
                  <a:lnTo>
                    <a:pt x="30" y="102"/>
                  </a:lnTo>
                  <a:lnTo>
                    <a:pt x="33" y="101"/>
                  </a:lnTo>
                  <a:lnTo>
                    <a:pt x="34" y="99"/>
                  </a:lnTo>
                  <a:lnTo>
                    <a:pt x="37" y="99"/>
                  </a:lnTo>
                  <a:lnTo>
                    <a:pt x="39" y="97"/>
                  </a:lnTo>
                  <a:lnTo>
                    <a:pt x="42" y="97"/>
                  </a:lnTo>
                  <a:lnTo>
                    <a:pt x="44" y="96"/>
                  </a:lnTo>
                  <a:lnTo>
                    <a:pt x="44" y="94"/>
                  </a:lnTo>
                  <a:lnTo>
                    <a:pt x="45" y="93"/>
                  </a:lnTo>
                  <a:lnTo>
                    <a:pt x="45" y="91"/>
                  </a:lnTo>
                  <a:lnTo>
                    <a:pt x="45" y="89"/>
                  </a:lnTo>
                  <a:lnTo>
                    <a:pt x="47" y="88"/>
                  </a:lnTo>
                  <a:lnTo>
                    <a:pt x="47" y="86"/>
                  </a:lnTo>
                  <a:lnTo>
                    <a:pt x="47" y="85"/>
                  </a:lnTo>
                  <a:lnTo>
                    <a:pt x="49" y="83"/>
                  </a:lnTo>
                  <a:lnTo>
                    <a:pt x="49" y="82"/>
                  </a:lnTo>
                  <a:lnTo>
                    <a:pt x="49" y="80"/>
                  </a:lnTo>
                  <a:lnTo>
                    <a:pt x="50" y="78"/>
                  </a:lnTo>
                  <a:lnTo>
                    <a:pt x="50" y="77"/>
                  </a:lnTo>
                  <a:lnTo>
                    <a:pt x="50" y="75"/>
                  </a:lnTo>
                  <a:lnTo>
                    <a:pt x="52" y="74"/>
                  </a:lnTo>
                  <a:lnTo>
                    <a:pt x="52" y="71"/>
                  </a:lnTo>
                  <a:lnTo>
                    <a:pt x="52" y="69"/>
                  </a:lnTo>
                  <a:lnTo>
                    <a:pt x="53" y="67"/>
                  </a:lnTo>
                  <a:lnTo>
                    <a:pt x="53" y="66"/>
                  </a:lnTo>
                  <a:lnTo>
                    <a:pt x="52" y="64"/>
                  </a:lnTo>
                  <a:lnTo>
                    <a:pt x="52" y="63"/>
                  </a:lnTo>
                  <a:lnTo>
                    <a:pt x="50" y="61"/>
                  </a:lnTo>
                  <a:lnTo>
                    <a:pt x="49" y="60"/>
                  </a:lnTo>
                  <a:lnTo>
                    <a:pt x="47" y="58"/>
                  </a:lnTo>
                  <a:lnTo>
                    <a:pt x="47" y="56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0"/>
                  </a:lnTo>
                  <a:lnTo>
                    <a:pt x="47" y="49"/>
                  </a:lnTo>
                  <a:lnTo>
                    <a:pt x="49" y="45"/>
                  </a:lnTo>
                  <a:lnTo>
                    <a:pt x="50" y="44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2" y="36"/>
                  </a:lnTo>
                  <a:lnTo>
                    <a:pt x="53" y="36"/>
                  </a:lnTo>
                  <a:lnTo>
                    <a:pt x="55" y="36"/>
                  </a:lnTo>
                  <a:lnTo>
                    <a:pt x="56" y="36"/>
                  </a:lnTo>
                  <a:lnTo>
                    <a:pt x="58" y="36"/>
                  </a:lnTo>
                  <a:lnTo>
                    <a:pt x="58" y="34"/>
                  </a:lnTo>
                  <a:lnTo>
                    <a:pt x="58" y="34"/>
                  </a:lnTo>
                  <a:lnTo>
                    <a:pt x="58" y="33"/>
                  </a:lnTo>
                  <a:lnTo>
                    <a:pt x="55" y="33"/>
                  </a:lnTo>
                  <a:lnTo>
                    <a:pt x="55" y="33"/>
                  </a:lnTo>
                  <a:lnTo>
                    <a:pt x="55" y="31"/>
                  </a:lnTo>
                  <a:lnTo>
                    <a:pt x="55" y="30"/>
                  </a:lnTo>
                  <a:lnTo>
                    <a:pt x="55" y="30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5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6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3"/>
                  </a:lnTo>
                  <a:lnTo>
                    <a:pt x="61" y="23"/>
                  </a:lnTo>
                  <a:lnTo>
                    <a:pt x="63" y="23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4" y="22"/>
                  </a:lnTo>
                  <a:close/>
                  <a:moveTo>
                    <a:pt x="61" y="17"/>
                  </a:moveTo>
                  <a:lnTo>
                    <a:pt x="63" y="17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lnTo>
                    <a:pt x="61" y="17"/>
                  </a:lnTo>
                  <a:close/>
                  <a:moveTo>
                    <a:pt x="64" y="0"/>
                  </a:moveTo>
                  <a:lnTo>
                    <a:pt x="64" y="0"/>
                  </a:lnTo>
                  <a:lnTo>
                    <a:pt x="64" y="1"/>
                  </a:lnTo>
                  <a:lnTo>
                    <a:pt x="64" y="3"/>
                  </a:lnTo>
                  <a:lnTo>
                    <a:pt x="64" y="4"/>
                  </a:lnTo>
                  <a:lnTo>
                    <a:pt x="64" y="9"/>
                  </a:lnTo>
                  <a:lnTo>
                    <a:pt x="63" y="9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3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1" y="8"/>
                  </a:lnTo>
                  <a:lnTo>
                    <a:pt x="61" y="6"/>
                  </a:lnTo>
                  <a:lnTo>
                    <a:pt x="61" y="4"/>
                  </a:lnTo>
                  <a:lnTo>
                    <a:pt x="60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1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5" name="Freeform 181">
              <a:extLst>
                <a:ext uri="{FF2B5EF4-FFF2-40B4-BE49-F238E27FC236}">
                  <a16:creationId xmlns:a16="http://schemas.microsoft.com/office/drawing/2014/main" id="{C44310AE-0A6D-480E-A44D-8CD9C87CEF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39227" y="4655677"/>
              <a:ext cx="647141" cy="1387846"/>
            </a:xfrm>
            <a:custGeom>
              <a:avLst/>
              <a:gdLst>
                <a:gd name="T0" fmla="*/ 5 w 332"/>
                <a:gd name="T1" fmla="*/ 674 h 712"/>
                <a:gd name="T2" fmla="*/ 0 w 332"/>
                <a:gd name="T3" fmla="*/ 679 h 712"/>
                <a:gd name="T4" fmla="*/ 32 w 332"/>
                <a:gd name="T5" fmla="*/ 607 h 712"/>
                <a:gd name="T6" fmla="*/ 26 w 332"/>
                <a:gd name="T7" fmla="*/ 610 h 712"/>
                <a:gd name="T8" fmla="*/ 11 w 332"/>
                <a:gd name="T9" fmla="*/ 585 h 712"/>
                <a:gd name="T10" fmla="*/ 16 w 332"/>
                <a:gd name="T11" fmla="*/ 575 h 712"/>
                <a:gd name="T12" fmla="*/ 256 w 332"/>
                <a:gd name="T13" fmla="*/ 550 h 712"/>
                <a:gd name="T14" fmla="*/ 253 w 332"/>
                <a:gd name="T15" fmla="*/ 556 h 712"/>
                <a:gd name="T16" fmla="*/ 117 w 332"/>
                <a:gd name="T17" fmla="*/ 496 h 712"/>
                <a:gd name="T18" fmla="*/ 98 w 332"/>
                <a:gd name="T19" fmla="*/ 496 h 712"/>
                <a:gd name="T20" fmla="*/ 114 w 332"/>
                <a:gd name="T21" fmla="*/ 501 h 712"/>
                <a:gd name="T22" fmla="*/ 116 w 332"/>
                <a:gd name="T23" fmla="*/ 504 h 712"/>
                <a:gd name="T24" fmla="*/ 120 w 332"/>
                <a:gd name="T25" fmla="*/ 504 h 712"/>
                <a:gd name="T26" fmla="*/ 119 w 332"/>
                <a:gd name="T27" fmla="*/ 509 h 712"/>
                <a:gd name="T28" fmla="*/ 114 w 332"/>
                <a:gd name="T29" fmla="*/ 523 h 712"/>
                <a:gd name="T30" fmla="*/ 98 w 332"/>
                <a:gd name="T31" fmla="*/ 542 h 712"/>
                <a:gd name="T32" fmla="*/ 105 w 332"/>
                <a:gd name="T33" fmla="*/ 550 h 712"/>
                <a:gd name="T34" fmla="*/ 95 w 332"/>
                <a:gd name="T35" fmla="*/ 550 h 712"/>
                <a:gd name="T36" fmla="*/ 87 w 332"/>
                <a:gd name="T37" fmla="*/ 553 h 712"/>
                <a:gd name="T38" fmla="*/ 76 w 332"/>
                <a:gd name="T39" fmla="*/ 567 h 712"/>
                <a:gd name="T40" fmla="*/ 71 w 332"/>
                <a:gd name="T41" fmla="*/ 586 h 712"/>
                <a:gd name="T42" fmla="*/ 49 w 332"/>
                <a:gd name="T43" fmla="*/ 600 h 712"/>
                <a:gd name="T44" fmla="*/ 34 w 332"/>
                <a:gd name="T45" fmla="*/ 597 h 712"/>
                <a:gd name="T46" fmla="*/ 13 w 332"/>
                <a:gd name="T47" fmla="*/ 594 h 712"/>
                <a:gd name="T48" fmla="*/ 8 w 332"/>
                <a:gd name="T49" fmla="*/ 586 h 712"/>
                <a:gd name="T50" fmla="*/ 15 w 332"/>
                <a:gd name="T51" fmla="*/ 578 h 712"/>
                <a:gd name="T52" fmla="*/ 16 w 332"/>
                <a:gd name="T53" fmla="*/ 575 h 712"/>
                <a:gd name="T54" fmla="*/ 23 w 332"/>
                <a:gd name="T55" fmla="*/ 567 h 712"/>
                <a:gd name="T56" fmla="*/ 37 w 332"/>
                <a:gd name="T57" fmla="*/ 555 h 712"/>
                <a:gd name="T58" fmla="*/ 56 w 332"/>
                <a:gd name="T59" fmla="*/ 545 h 712"/>
                <a:gd name="T60" fmla="*/ 65 w 332"/>
                <a:gd name="T61" fmla="*/ 539 h 712"/>
                <a:gd name="T62" fmla="*/ 70 w 332"/>
                <a:gd name="T63" fmla="*/ 536 h 712"/>
                <a:gd name="T64" fmla="*/ 78 w 332"/>
                <a:gd name="T65" fmla="*/ 526 h 712"/>
                <a:gd name="T66" fmla="*/ 89 w 332"/>
                <a:gd name="T67" fmla="*/ 509 h 712"/>
                <a:gd name="T68" fmla="*/ 138 w 332"/>
                <a:gd name="T69" fmla="*/ 422 h 712"/>
                <a:gd name="T70" fmla="*/ 105 w 332"/>
                <a:gd name="T71" fmla="*/ 399 h 712"/>
                <a:gd name="T72" fmla="*/ 116 w 332"/>
                <a:gd name="T73" fmla="*/ 402 h 712"/>
                <a:gd name="T74" fmla="*/ 123 w 332"/>
                <a:gd name="T75" fmla="*/ 408 h 712"/>
                <a:gd name="T76" fmla="*/ 128 w 332"/>
                <a:gd name="T77" fmla="*/ 424 h 712"/>
                <a:gd name="T78" fmla="*/ 133 w 332"/>
                <a:gd name="T79" fmla="*/ 433 h 712"/>
                <a:gd name="T80" fmla="*/ 139 w 332"/>
                <a:gd name="T81" fmla="*/ 429 h 712"/>
                <a:gd name="T82" fmla="*/ 146 w 332"/>
                <a:gd name="T83" fmla="*/ 438 h 712"/>
                <a:gd name="T84" fmla="*/ 163 w 332"/>
                <a:gd name="T85" fmla="*/ 451 h 712"/>
                <a:gd name="T86" fmla="*/ 182 w 332"/>
                <a:gd name="T87" fmla="*/ 444 h 712"/>
                <a:gd name="T88" fmla="*/ 174 w 332"/>
                <a:gd name="T89" fmla="*/ 468 h 712"/>
                <a:gd name="T90" fmla="*/ 161 w 332"/>
                <a:gd name="T91" fmla="*/ 473 h 712"/>
                <a:gd name="T92" fmla="*/ 150 w 332"/>
                <a:gd name="T93" fmla="*/ 498 h 712"/>
                <a:gd name="T94" fmla="*/ 134 w 332"/>
                <a:gd name="T95" fmla="*/ 509 h 712"/>
                <a:gd name="T96" fmla="*/ 127 w 332"/>
                <a:gd name="T97" fmla="*/ 507 h 712"/>
                <a:gd name="T98" fmla="*/ 127 w 332"/>
                <a:gd name="T99" fmla="*/ 482 h 712"/>
                <a:gd name="T100" fmla="*/ 119 w 332"/>
                <a:gd name="T101" fmla="*/ 468 h 712"/>
                <a:gd name="T102" fmla="*/ 130 w 332"/>
                <a:gd name="T103" fmla="*/ 448 h 712"/>
                <a:gd name="T104" fmla="*/ 128 w 332"/>
                <a:gd name="T105" fmla="*/ 438 h 712"/>
                <a:gd name="T106" fmla="*/ 122 w 332"/>
                <a:gd name="T107" fmla="*/ 430 h 712"/>
                <a:gd name="T108" fmla="*/ 120 w 332"/>
                <a:gd name="T109" fmla="*/ 421 h 712"/>
                <a:gd name="T110" fmla="*/ 119 w 332"/>
                <a:gd name="T111" fmla="*/ 424 h 712"/>
                <a:gd name="T112" fmla="*/ 108 w 332"/>
                <a:gd name="T113" fmla="*/ 410 h 712"/>
                <a:gd name="T114" fmla="*/ 101 w 332"/>
                <a:gd name="T115" fmla="*/ 396 h 712"/>
                <a:gd name="T116" fmla="*/ 313 w 332"/>
                <a:gd name="T117" fmla="*/ 0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32" h="712">
                  <a:moveTo>
                    <a:pt x="46" y="711"/>
                  </a:moveTo>
                  <a:lnTo>
                    <a:pt x="48" y="711"/>
                  </a:lnTo>
                  <a:lnTo>
                    <a:pt x="48" y="712"/>
                  </a:lnTo>
                  <a:lnTo>
                    <a:pt x="46" y="712"/>
                  </a:lnTo>
                  <a:lnTo>
                    <a:pt x="46" y="712"/>
                  </a:lnTo>
                  <a:lnTo>
                    <a:pt x="45" y="711"/>
                  </a:lnTo>
                  <a:lnTo>
                    <a:pt x="45" y="711"/>
                  </a:lnTo>
                  <a:lnTo>
                    <a:pt x="46" y="711"/>
                  </a:lnTo>
                  <a:lnTo>
                    <a:pt x="46" y="711"/>
                  </a:lnTo>
                  <a:close/>
                  <a:moveTo>
                    <a:pt x="5" y="673"/>
                  </a:moveTo>
                  <a:lnTo>
                    <a:pt x="5" y="673"/>
                  </a:lnTo>
                  <a:lnTo>
                    <a:pt x="5" y="673"/>
                  </a:lnTo>
                  <a:lnTo>
                    <a:pt x="5" y="674"/>
                  </a:lnTo>
                  <a:lnTo>
                    <a:pt x="5" y="674"/>
                  </a:lnTo>
                  <a:lnTo>
                    <a:pt x="5" y="676"/>
                  </a:lnTo>
                  <a:lnTo>
                    <a:pt x="5" y="676"/>
                  </a:lnTo>
                  <a:lnTo>
                    <a:pt x="4" y="676"/>
                  </a:lnTo>
                  <a:lnTo>
                    <a:pt x="4" y="678"/>
                  </a:lnTo>
                  <a:lnTo>
                    <a:pt x="5" y="678"/>
                  </a:lnTo>
                  <a:lnTo>
                    <a:pt x="5" y="679"/>
                  </a:lnTo>
                  <a:lnTo>
                    <a:pt x="4" y="679"/>
                  </a:lnTo>
                  <a:lnTo>
                    <a:pt x="2" y="679"/>
                  </a:lnTo>
                  <a:lnTo>
                    <a:pt x="2" y="678"/>
                  </a:lnTo>
                  <a:lnTo>
                    <a:pt x="2" y="678"/>
                  </a:lnTo>
                  <a:lnTo>
                    <a:pt x="0" y="679"/>
                  </a:lnTo>
                  <a:lnTo>
                    <a:pt x="0" y="679"/>
                  </a:lnTo>
                  <a:lnTo>
                    <a:pt x="0" y="678"/>
                  </a:lnTo>
                  <a:lnTo>
                    <a:pt x="0" y="678"/>
                  </a:lnTo>
                  <a:lnTo>
                    <a:pt x="2" y="676"/>
                  </a:lnTo>
                  <a:lnTo>
                    <a:pt x="4" y="674"/>
                  </a:lnTo>
                  <a:lnTo>
                    <a:pt x="4" y="673"/>
                  </a:lnTo>
                  <a:lnTo>
                    <a:pt x="5" y="673"/>
                  </a:lnTo>
                  <a:close/>
                  <a:moveTo>
                    <a:pt x="30" y="602"/>
                  </a:moveTo>
                  <a:lnTo>
                    <a:pt x="32" y="605"/>
                  </a:lnTo>
                  <a:lnTo>
                    <a:pt x="32" y="605"/>
                  </a:lnTo>
                  <a:lnTo>
                    <a:pt x="30" y="605"/>
                  </a:lnTo>
                  <a:lnTo>
                    <a:pt x="30" y="607"/>
                  </a:lnTo>
                  <a:lnTo>
                    <a:pt x="32" y="607"/>
                  </a:lnTo>
                  <a:lnTo>
                    <a:pt x="32" y="607"/>
                  </a:lnTo>
                  <a:lnTo>
                    <a:pt x="34" y="607"/>
                  </a:lnTo>
                  <a:lnTo>
                    <a:pt x="34" y="608"/>
                  </a:lnTo>
                  <a:lnTo>
                    <a:pt x="34" y="608"/>
                  </a:lnTo>
                  <a:lnTo>
                    <a:pt x="34" y="610"/>
                  </a:lnTo>
                  <a:lnTo>
                    <a:pt x="30" y="610"/>
                  </a:lnTo>
                  <a:lnTo>
                    <a:pt x="29" y="611"/>
                  </a:lnTo>
                  <a:lnTo>
                    <a:pt x="27" y="610"/>
                  </a:lnTo>
                  <a:lnTo>
                    <a:pt x="27" y="610"/>
                  </a:lnTo>
                  <a:lnTo>
                    <a:pt x="26" y="611"/>
                  </a:lnTo>
                  <a:lnTo>
                    <a:pt x="24" y="613"/>
                  </a:lnTo>
                  <a:lnTo>
                    <a:pt x="24" y="611"/>
                  </a:lnTo>
                  <a:lnTo>
                    <a:pt x="24" y="611"/>
                  </a:lnTo>
                  <a:lnTo>
                    <a:pt x="26" y="610"/>
                  </a:lnTo>
                  <a:lnTo>
                    <a:pt x="26" y="608"/>
                  </a:lnTo>
                  <a:lnTo>
                    <a:pt x="26" y="608"/>
                  </a:lnTo>
                  <a:lnTo>
                    <a:pt x="27" y="608"/>
                  </a:lnTo>
                  <a:lnTo>
                    <a:pt x="27" y="607"/>
                  </a:lnTo>
                  <a:lnTo>
                    <a:pt x="27" y="605"/>
                  </a:lnTo>
                  <a:lnTo>
                    <a:pt x="27" y="604"/>
                  </a:lnTo>
                  <a:lnTo>
                    <a:pt x="27" y="602"/>
                  </a:lnTo>
                  <a:lnTo>
                    <a:pt x="30" y="602"/>
                  </a:lnTo>
                  <a:close/>
                  <a:moveTo>
                    <a:pt x="11" y="583"/>
                  </a:moveTo>
                  <a:lnTo>
                    <a:pt x="11" y="583"/>
                  </a:lnTo>
                  <a:lnTo>
                    <a:pt x="11" y="583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1" y="585"/>
                  </a:lnTo>
                  <a:lnTo>
                    <a:pt x="10" y="585"/>
                  </a:lnTo>
                  <a:lnTo>
                    <a:pt x="10" y="585"/>
                  </a:lnTo>
                  <a:lnTo>
                    <a:pt x="8" y="585"/>
                  </a:lnTo>
                  <a:lnTo>
                    <a:pt x="10" y="583"/>
                  </a:lnTo>
                  <a:lnTo>
                    <a:pt x="11" y="583"/>
                  </a:lnTo>
                  <a:close/>
                  <a:moveTo>
                    <a:pt x="16" y="575"/>
                  </a:moveTo>
                  <a:lnTo>
                    <a:pt x="16" y="577"/>
                  </a:lnTo>
                  <a:lnTo>
                    <a:pt x="15" y="577"/>
                  </a:lnTo>
                  <a:lnTo>
                    <a:pt x="15" y="575"/>
                  </a:lnTo>
                  <a:lnTo>
                    <a:pt x="15" y="575"/>
                  </a:lnTo>
                  <a:lnTo>
                    <a:pt x="16" y="575"/>
                  </a:lnTo>
                  <a:close/>
                  <a:moveTo>
                    <a:pt x="259" y="558"/>
                  </a:moveTo>
                  <a:lnTo>
                    <a:pt x="261" y="558"/>
                  </a:lnTo>
                  <a:lnTo>
                    <a:pt x="259" y="559"/>
                  </a:lnTo>
                  <a:lnTo>
                    <a:pt x="259" y="559"/>
                  </a:lnTo>
                  <a:lnTo>
                    <a:pt x="259" y="558"/>
                  </a:lnTo>
                  <a:lnTo>
                    <a:pt x="259" y="558"/>
                  </a:lnTo>
                  <a:lnTo>
                    <a:pt x="259" y="558"/>
                  </a:lnTo>
                  <a:close/>
                  <a:moveTo>
                    <a:pt x="253" y="548"/>
                  </a:moveTo>
                  <a:lnTo>
                    <a:pt x="259" y="548"/>
                  </a:lnTo>
                  <a:lnTo>
                    <a:pt x="259" y="550"/>
                  </a:lnTo>
                  <a:lnTo>
                    <a:pt x="257" y="550"/>
                  </a:lnTo>
                  <a:lnTo>
                    <a:pt x="256" y="552"/>
                  </a:lnTo>
                  <a:lnTo>
                    <a:pt x="256" y="550"/>
                  </a:lnTo>
                  <a:lnTo>
                    <a:pt x="256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4" y="550"/>
                  </a:lnTo>
                  <a:lnTo>
                    <a:pt x="256" y="550"/>
                  </a:lnTo>
                  <a:lnTo>
                    <a:pt x="254" y="552"/>
                  </a:lnTo>
                  <a:lnTo>
                    <a:pt x="256" y="553"/>
                  </a:lnTo>
                  <a:lnTo>
                    <a:pt x="256" y="553"/>
                  </a:lnTo>
                  <a:lnTo>
                    <a:pt x="257" y="555"/>
                  </a:lnTo>
                  <a:lnTo>
                    <a:pt x="257" y="555"/>
                  </a:lnTo>
                  <a:lnTo>
                    <a:pt x="254" y="555"/>
                  </a:lnTo>
                  <a:lnTo>
                    <a:pt x="254" y="556"/>
                  </a:lnTo>
                  <a:lnTo>
                    <a:pt x="253" y="556"/>
                  </a:lnTo>
                  <a:lnTo>
                    <a:pt x="253" y="556"/>
                  </a:lnTo>
                  <a:lnTo>
                    <a:pt x="253" y="555"/>
                  </a:lnTo>
                  <a:lnTo>
                    <a:pt x="253" y="553"/>
                  </a:lnTo>
                  <a:lnTo>
                    <a:pt x="253" y="553"/>
                  </a:lnTo>
                  <a:lnTo>
                    <a:pt x="254" y="552"/>
                  </a:lnTo>
                  <a:lnTo>
                    <a:pt x="254" y="552"/>
                  </a:lnTo>
                  <a:lnTo>
                    <a:pt x="253" y="550"/>
                  </a:lnTo>
                  <a:lnTo>
                    <a:pt x="250" y="550"/>
                  </a:lnTo>
                  <a:lnTo>
                    <a:pt x="250" y="550"/>
                  </a:lnTo>
                  <a:lnTo>
                    <a:pt x="251" y="550"/>
                  </a:lnTo>
                  <a:lnTo>
                    <a:pt x="253" y="550"/>
                  </a:lnTo>
                  <a:lnTo>
                    <a:pt x="253" y="548"/>
                  </a:lnTo>
                  <a:close/>
                  <a:moveTo>
                    <a:pt x="117" y="496"/>
                  </a:moveTo>
                  <a:lnTo>
                    <a:pt x="117" y="498"/>
                  </a:lnTo>
                  <a:lnTo>
                    <a:pt x="116" y="500"/>
                  </a:lnTo>
                  <a:lnTo>
                    <a:pt x="114" y="500"/>
                  </a:lnTo>
                  <a:lnTo>
                    <a:pt x="114" y="500"/>
                  </a:lnTo>
                  <a:lnTo>
                    <a:pt x="114" y="498"/>
                  </a:lnTo>
                  <a:lnTo>
                    <a:pt x="116" y="498"/>
                  </a:lnTo>
                  <a:lnTo>
                    <a:pt x="116" y="496"/>
                  </a:lnTo>
                  <a:lnTo>
                    <a:pt x="117" y="496"/>
                  </a:lnTo>
                  <a:close/>
                  <a:moveTo>
                    <a:pt x="100" y="493"/>
                  </a:moveTo>
                  <a:lnTo>
                    <a:pt x="101" y="493"/>
                  </a:lnTo>
                  <a:lnTo>
                    <a:pt x="98" y="493"/>
                  </a:lnTo>
                  <a:lnTo>
                    <a:pt x="98" y="495"/>
                  </a:lnTo>
                  <a:lnTo>
                    <a:pt x="98" y="496"/>
                  </a:lnTo>
                  <a:lnTo>
                    <a:pt x="98" y="496"/>
                  </a:lnTo>
                  <a:lnTo>
                    <a:pt x="100" y="498"/>
                  </a:lnTo>
                  <a:lnTo>
                    <a:pt x="101" y="498"/>
                  </a:lnTo>
                  <a:lnTo>
                    <a:pt x="103" y="500"/>
                  </a:lnTo>
                  <a:lnTo>
                    <a:pt x="103" y="501"/>
                  </a:lnTo>
                  <a:lnTo>
                    <a:pt x="103" y="503"/>
                  </a:lnTo>
                  <a:lnTo>
                    <a:pt x="103" y="504"/>
                  </a:lnTo>
                  <a:lnTo>
                    <a:pt x="105" y="506"/>
                  </a:lnTo>
                  <a:lnTo>
                    <a:pt x="106" y="506"/>
                  </a:lnTo>
                  <a:lnTo>
                    <a:pt x="108" y="506"/>
                  </a:lnTo>
                  <a:lnTo>
                    <a:pt x="109" y="504"/>
                  </a:lnTo>
                  <a:lnTo>
                    <a:pt x="111" y="503"/>
                  </a:lnTo>
                  <a:lnTo>
                    <a:pt x="114" y="501"/>
                  </a:lnTo>
                  <a:lnTo>
                    <a:pt x="114" y="501"/>
                  </a:lnTo>
                  <a:lnTo>
                    <a:pt x="116" y="501"/>
                  </a:lnTo>
                  <a:lnTo>
                    <a:pt x="116" y="500"/>
                  </a:lnTo>
                  <a:lnTo>
                    <a:pt x="117" y="500"/>
                  </a:lnTo>
                  <a:lnTo>
                    <a:pt x="117" y="501"/>
                  </a:lnTo>
                  <a:lnTo>
                    <a:pt x="116" y="501"/>
                  </a:lnTo>
                  <a:lnTo>
                    <a:pt x="116" y="503"/>
                  </a:lnTo>
                  <a:lnTo>
                    <a:pt x="116" y="503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4" y="506"/>
                  </a:lnTo>
                  <a:lnTo>
                    <a:pt x="116" y="506"/>
                  </a:lnTo>
                  <a:lnTo>
                    <a:pt x="116" y="504"/>
                  </a:lnTo>
                  <a:lnTo>
                    <a:pt x="116" y="504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3"/>
                  </a:lnTo>
                  <a:lnTo>
                    <a:pt x="117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19" y="501"/>
                  </a:lnTo>
                  <a:lnTo>
                    <a:pt x="120" y="501"/>
                  </a:lnTo>
                  <a:lnTo>
                    <a:pt x="120" y="503"/>
                  </a:lnTo>
                  <a:lnTo>
                    <a:pt x="122" y="501"/>
                  </a:lnTo>
                  <a:lnTo>
                    <a:pt x="120" y="503"/>
                  </a:lnTo>
                  <a:lnTo>
                    <a:pt x="120" y="504"/>
                  </a:lnTo>
                  <a:lnTo>
                    <a:pt x="120" y="504"/>
                  </a:lnTo>
                  <a:lnTo>
                    <a:pt x="119" y="506"/>
                  </a:lnTo>
                  <a:lnTo>
                    <a:pt x="117" y="506"/>
                  </a:lnTo>
                  <a:lnTo>
                    <a:pt x="119" y="506"/>
                  </a:lnTo>
                  <a:lnTo>
                    <a:pt x="122" y="504"/>
                  </a:lnTo>
                  <a:lnTo>
                    <a:pt x="122" y="503"/>
                  </a:lnTo>
                  <a:lnTo>
                    <a:pt x="122" y="504"/>
                  </a:lnTo>
                  <a:lnTo>
                    <a:pt x="122" y="506"/>
                  </a:lnTo>
                  <a:lnTo>
                    <a:pt x="120" y="507"/>
                  </a:lnTo>
                  <a:lnTo>
                    <a:pt x="120" y="507"/>
                  </a:lnTo>
                  <a:lnTo>
                    <a:pt x="119" y="507"/>
                  </a:lnTo>
                  <a:lnTo>
                    <a:pt x="119" y="509"/>
                  </a:lnTo>
                  <a:lnTo>
                    <a:pt x="119" y="509"/>
                  </a:lnTo>
                  <a:lnTo>
                    <a:pt x="119" y="511"/>
                  </a:lnTo>
                  <a:lnTo>
                    <a:pt x="119" y="511"/>
                  </a:lnTo>
                  <a:lnTo>
                    <a:pt x="119" y="514"/>
                  </a:lnTo>
                  <a:lnTo>
                    <a:pt x="120" y="512"/>
                  </a:lnTo>
                  <a:lnTo>
                    <a:pt x="120" y="514"/>
                  </a:lnTo>
                  <a:lnTo>
                    <a:pt x="122" y="514"/>
                  </a:lnTo>
                  <a:lnTo>
                    <a:pt x="120" y="515"/>
                  </a:lnTo>
                  <a:lnTo>
                    <a:pt x="120" y="517"/>
                  </a:lnTo>
                  <a:lnTo>
                    <a:pt x="117" y="518"/>
                  </a:lnTo>
                  <a:lnTo>
                    <a:pt x="117" y="520"/>
                  </a:lnTo>
                  <a:lnTo>
                    <a:pt x="116" y="522"/>
                  </a:lnTo>
                  <a:lnTo>
                    <a:pt x="116" y="523"/>
                  </a:lnTo>
                  <a:lnTo>
                    <a:pt x="114" y="523"/>
                  </a:lnTo>
                  <a:lnTo>
                    <a:pt x="111" y="526"/>
                  </a:lnTo>
                  <a:lnTo>
                    <a:pt x="111" y="528"/>
                  </a:lnTo>
                  <a:lnTo>
                    <a:pt x="108" y="533"/>
                  </a:lnTo>
                  <a:lnTo>
                    <a:pt x="106" y="536"/>
                  </a:lnTo>
                  <a:lnTo>
                    <a:pt x="105" y="536"/>
                  </a:lnTo>
                  <a:lnTo>
                    <a:pt x="103" y="537"/>
                  </a:lnTo>
                  <a:lnTo>
                    <a:pt x="101" y="539"/>
                  </a:lnTo>
                  <a:lnTo>
                    <a:pt x="100" y="539"/>
                  </a:lnTo>
                  <a:lnTo>
                    <a:pt x="98" y="541"/>
                  </a:lnTo>
                  <a:lnTo>
                    <a:pt x="97" y="541"/>
                  </a:lnTo>
                  <a:lnTo>
                    <a:pt x="97" y="542"/>
                  </a:lnTo>
                  <a:lnTo>
                    <a:pt x="98" y="542"/>
                  </a:lnTo>
                  <a:lnTo>
                    <a:pt x="98" y="542"/>
                  </a:lnTo>
                  <a:lnTo>
                    <a:pt x="98" y="544"/>
                  </a:lnTo>
                  <a:lnTo>
                    <a:pt x="97" y="544"/>
                  </a:lnTo>
                  <a:lnTo>
                    <a:pt x="97" y="544"/>
                  </a:lnTo>
                  <a:lnTo>
                    <a:pt x="95" y="544"/>
                  </a:lnTo>
                  <a:lnTo>
                    <a:pt x="98" y="544"/>
                  </a:lnTo>
                  <a:lnTo>
                    <a:pt x="98" y="544"/>
                  </a:lnTo>
                  <a:lnTo>
                    <a:pt x="98" y="545"/>
                  </a:lnTo>
                  <a:lnTo>
                    <a:pt x="100" y="545"/>
                  </a:lnTo>
                  <a:lnTo>
                    <a:pt x="100" y="547"/>
                  </a:lnTo>
                  <a:lnTo>
                    <a:pt x="101" y="548"/>
                  </a:lnTo>
                  <a:lnTo>
                    <a:pt x="103" y="548"/>
                  </a:lnTo>
                  <a:lnTo>
                    <a:pt x="105" y="548"/>
                  </a:lnTo>
                  <a:lnTo>
                    <a:pt x="105" y="550"/>
                  </a:lnTo>
                  <a:lnTo>
                    <a:pt x="105" y="552"/>
                  </a:lnTo>
                  <a:lnTo>
                    <a:pt x="103" y="552"/>
                  </a:lnTo>
                  <a:lnTo>
                    <a:pt x="103" y="552"/>
                  </a:lnTo>
                  <a:lnTo>
                    <a:pt x="101" y="552"/>
                  </a:lnTo>
                  <a:lnTo>
                    <a:pt x="100" y="552"/>
                  </a:lnTo>
                  <a:lnTo>
                    <a:pt x="98" y="550"/>
                  </a:lnTo>
                  <a:lnTo>
                    <a:pt x="97" y="550"/>
                  </a:lnTo>
                  <a:lnTo>
                    <a:pt x="95" y="552"/>
                  </a:lnTo>
                  <a:lnTo>
                    <a:pt x="95" y="550"/>
                  </a:lnTo>
                  <a:lnTo>
                    <a:pt x="97" y="550"/>
                  </a:lnTo>
                  <a:lnTo>
                    <a:pt x="95" y="548"/>
                  </a:lnTo>
                  <a:lnTo>
                    <a:pt x="95" y="548"/>
                  </a:lnTo>
                  <a:lnTo>
                    <a:pt x="95" y="550"/>
                  </a:lnTo>
                  <a:lnTo>
                    <a:pt x="93" y="550"/>
                  </a:lnTo>
                  <a:lnTo>
                    <a:pt x="93" y="550"/>
                  </a:lnTo>
                  <a:lnTo>
                    <a:pt x="93" y="552"/>
                  </a:lnTo>
                  <a:lnTo>
                    <a:pt x="92" y="552"/>
                  </a:lnTo>
                  <a:lnTo>
                    <a:pt x="92" y="550"/>
                  </a:lnTo>
                  <a:lnTo>
                    <a:pt x="90" y="550"/>
                  </a:lnTo>
                  <a:lnTo>
                    <a:pt x="89" y="548"/>
                  </a:lnTo>
                  <a:lnTo>
                    <a:pt x="89" y="548"/>
                  </a:lnTo>
                  <a:lnTo>
                    <a:pt x="90" y="550"/>
                  </a:lnTo>
                  <a:lnTo>
                    <a:pt x="90" y="552"/>
                  </a:lnTo>
                  <a:lnTo>
                    <a:pt x="89" y="553"/>
                  </a:lnTo>
                  <a:lnTo>
                    <a:pt x="87" y="553"/>
                  </a:lnTo>
                  <a:lnTo>
                    <a:pt x="87" y="553"/>
                  </a:lnTo>
                  <a:lnTo>
                    <a:pt x="86" y="555"/>
                  </a:lnTo>
                  <a:lnTo>
                    <a:pt x="84" y="555"/>
                  </a:lnTo>
                  <a:lnTo>
                    <a:pt x="82" y="556"/>
                  </a:lnTo>
                  <a:lnTo>
                    <a:pt x="81" y="556"/>
                  </a:lnTo>
                  <a:lnTo>
                    <a:pt x="81" y="556"/>
                  </a:lnTo>
                  <a:lnTo>
                    <a:pt x="79" y="558"/>
                  </a:lnTo>
                  <a:lnTo>
                    <a:pt x="79" y="558"/>
                  </a:lnTo>
                  <a:lnTo>
                    <a:pt x="78" y="558"/>
                  </a:lnTo>
                  <a:lnTo>
                    <a:pt x="78" y="558"/>
                  </a:lnTo>
                  <a:lnTo>
                    <a:pt x="78" y="559"/>
                  </a:lnTo>
                  <a:lnTo>
                    <a:pt x="78" y="563"/>
                  </a:lnTo>
                  <a:lnTo>
                    <a:pt x="76" y="564"/>
                  </a:lnTo>
                  <a:lnTo>
                    <a:pt x="76" y="567"/>
                  </a:lnTo>
                  <a:lnTo>
                    <a:pt x="76" y="570"/>
                  </a:lnTo>
                  <a:lnTo>
                    <a:pt x="73" y="570"/>
                  </a:lnTo>
                  <a:lnTo>
                    <a:pt x="75" y="570"/>
                  </a:lnTo>
                  <a:lnTo>
                    <a:pt x="76" y="570"/>
                  </a:lnTo>
                  <a:lnTo>
                    <a:pt x="75" y="572"/>
                  </a:lnTo>
                  <a:lnTo>
                    <a:pt x="73" y="574"/>
                  </a:lnTo>
                  <a:lnTo>
                    <a:pt x="73" y="575"/>
                  </a:lnTo>
                  <a:lnTo>
                    <a:pt x="71" y="578"/>
                  </a:lnTo>
                  <a:lnTo>
                    <a:pt x="71" y="580"/>
                  </a:lnTo>
                  <a:lnTo>
                    <a:pt x="70" y="583"/>
                  </a:lnTo>
                  <a:lnTo>
                    <a:pt x="70" y="585"/>
                  </a:lnTo>
                  <a:lnTo>
                    <a:pt x="70" y="585"/>
                  </a:lnTo>
                  <a:lnTo>
                    <a:pt x="71" y="586"/>
                  </a:lnTo>
                  <a:lnTo>
                    <a:pt x="71" y="586"/>
                  </a:lnTo>
                  <a:lnTo>
                    <a:pt x="70" y="586"/>
                  </a:lnTo>
                  <a:lnTo>
                    <a:pt x="70" y="588"/>
                  </a:lnTo>
                  <a:lnTo>
                    <a:pt x="68" y="588"/>
                  </a:lnTo>
                  <a:lnTo>
                    <a:pt x="65" y="588"/>
                  </a:lnTo>
                  <a:lnTo>
                    <a:pt x="64" y="589"/>
                  </a:lnTo>
                  <a:lnTo>
                    <a:pt x="64" y="591"/>
                  </a:lnTo>
                  <a:lnTo>
                    <a:pt x="62" y="593"/>
                  </a:lnTo>
                  <a:lnTo>
                    <a:pt x="59" y="596"/>
                  </a:lnTo>
                  <a:lnTo>
                    <a:pt x="56" y="597"/>
                  </a:lnTo>
                  <a:lnTo>
                    <a:pt x="56" y="599"/>
                  </a:lnTo>
                  <a:lnTo>
                    <a:pt x="54" y="599"/>
                  </a:lnTo>
                  <a:lnTo>
                    <a:pt x="49" y="600"/>
                  </a:lnTo>
                  <a:lnTo>
                    <a:pt x="46" y="600"/>
                  </a:lnTo>
                  <a:lnTo>
                    <a:pt x="45" y="600"/>
                  </a:lnTo>
                  <a:lnTo>
                    <a:pt x="43" y="600"/>
                  </a:lnTo>
                  <a:lnTo>
                    <a:pt x="41" y="599"/>
                  </a:lnTo>
                  <a:lnTo>
                    <a:pt x="40" y="600"/>
                  </a:lnTo>
                  <a:lnTo>
                    <a:pt x="38" y="600"/>
                  </a:lnTo>
                  <a:lnTo>
                    <a:pt x="37" y="600"/>
                  </a:lnTo>
                  <a:lnTo>
                    <a:pt x="35" y="600"/>
                  </a:lnTo>
                  <a:lnTo>
                    <a:pt x="35" y="600"/>
                  </a:lnTo>
                  <a:lnTo>
                    <a:pt x="35" y="599"/>
                  </a:lnTo>
                  <a:lnTo>
                    <a:pt x="35" y="599"/>
                  </a:lnTo>
                  <a:lnTo>
                    <a:pt x="35" y="597"/>
                  </a:lnTo>
                  <a:lnTo>
                    <a:pt x="34" y="597"/>
                  </a:lnTo>
                  <a:lnTo>
                    <a:pt x="34" y="596"/>
                  </a:lnTo>
                  <a:lnTo>
                    <a:pt x="34" y="596"/>
                  </a:lnTo>
                  <a:lnTo>
                    <a:pt x="32" y="596"/>
                  </a:lnTo>
                  <a:lnTo>
                    <a:pt x="29" y="596"/>
                  </a:lnTo>
                  <a:lnTo>
                    <a:pt x="29" y="596"/>
                  </a:lnTo>
                  <a:lnTo>
                    <a:pt x="26" y="594"/>
                  </a:lnTo>
                  <a:lnTo>
                    <a:pt x="26" y="593"/>
                  </a:lnTo>
                  <a:lnTo>
                    <a:pt x="24" y="593"/>
                  </a:lnTo>
                  <a:lnTo>
                    <a:pt x="23" y="593"/>
                  </a:lnTo>
                  <a:lnTo>
                    <a:pt x="23" y="594"/>
                  </a:lnTo>
                  <a:lnTo>
                    <a:pt x="21" y="594"/>
                  </a:lnTo>
                  <a:lnTo>
                    <a:pt x="18" y="594"/>
                  </a:lnTo>
                  <a:lnTo>
                    <a:pt x="13" y="594"/>
                  </a:lnTo>
                  <a:lnTo>
                    <a:pt x="11" y="593"/>
                  </a:lnTo>
                  <a:lnTo>
                    <a:pt x="11" y="591"/>
                  </a:lnTo>
                  <a:lnTo>
                    <a:pt x="15" y="588"/>
                  </a:lnTo>
                  <a:lnTo>
                    <a:pt x="13" y="589"/>
                  </a:lnTo>
                  <a:lnTo>
                    <a:pt x="11" y="591"/>
                  </a:lnTo>
                  <a:lnTo>
                    <a:pt x="11" y="589"/>
                  </a:lnTo>
                  <a:lnTo>
                    <a:pt x="11" y="589"/>
                  </a:lnTo>
                  <a:lnTo>
                    <a:pt x="11" y="588"/>
                  </a:lnTo>
                  <a:lnTo>
                    <a:pt x="11" y="588"/>
                  </a:lnTo>
                  <a:lnTo>
                    <a:pt x="10" y="588"/>
                  </a:lnTo>
                  <a:lnTo>
                    <a:pt x="8" y="589"/>
                  </a:lnTo>
                  <a:lnTo>
                    <a:pt x="8" y="588"/>
                  </a:lnTo>
                  <a:lnTo>
                    <a:pt x="8" y="586"/>
                  </a:lnTo>
                  <a:lnTo>
                    <a:pt x="8" y="586"/>
                  </a:lnTo>
                  <a:lnTo>
                    <a:pt x="13" y="585"/>
                  </a:lnTo>
                  <a:lnTo>
                    <a:pt x="15" y="585"/>
                  </a:lnTo>
                  <a:lnTo>
                    <a:pt x="16" y="585"/>
                  </a:lnTo>
                  <a:lnTo>
                    <a:pt x="13" y="585"/>
                  </a:lnTo>
                  <a:lnTo>
                    <a:pt x="13" y="583"/>
                  </a:lnTo>
                  <a:lnTo>
                    <a:pt x="13" y="581"/>
                  </a:lnTo>
                  <a:lnTo>
                    <a:pt x="16" y="581"/>
                  </a:lnTo>
                  <a:lnTo>
                    <a:pt x="15" y="581"/>
                  </a:lnTo>
                  <a:lnTo>
                    <a:pt x="11" y="581"/>
                  </a:lnTo>
                  <a:lnTo>
                    <a:pt x="11" y="580"/>
                  </a:lnTo>
                  <a:lnTo>
                    <a:pt x="13" y="578"/>
                  </a:lnTo>
                  <a:lnTo>
                    <a:pt x="15" y="578"/>
                  </a:lnTo>
                  <a:lnTo>
                    <a:pt x="15" y="578"/>
                  </a:lnTo>
                  <a:lnTo>
                    <a:pt x="15" y="577"/>
                  </a:lnTo>
                  <a:lnTo>
                    <a:pt x="15" y="577"/>
                  </a:lnTo>
                  <a:lnTo>
                    <a:pt x="16" y="578"/>
                  </a:lnTo>
                  <a:lnTo>
                    <a:pt x="18" y="578"/>
                  </a:lnTo>
                  <a:lnTo>
                    <a:pt x="18" y="578"/>
                  </a:lnTo>
                  <a:lnTo>
                    <a:pt x="18" y="577"/>
                  </a:lnTo>
                  <a:lnTo>
                    <a:pt x="18" y="577"/>
                  </a:lnTo>
                  <a:lnTo>
                    <a:pt x="19" y="577"/>
                  </a:lnTo>
                  <a:lnTo>
                    <a:pt x="19" y="577"/>
                  </a:lnTo>
                  <a:lnTo>
                    <a:pt x="18" y="577"/>
                  </a:lnTo>
                  <a:lnTo>
                    <a:pt x="16" y="575"/>
                  </a:lnTo>
                  <a:lnTo>
                    <a:pt x="16" y="575"/>
                  </a:lnTo>
                  <a:lnTo>
                    <a:pt x="16" y="574"/>
                  </a:lnTo>
                  <a:lnTo>
                    <a:pt x="18" y="572"/>
                  </a:lnTo>
                  <a:lnTo>
                    <a:pt x="19" y="574"/>
                  </a:lnTo>
                  <a:lnTo>
                    <a:pt x="19" y="574"/>
                  </a:lnTo>
                  <a:lnTo>
                    <a:pt x="19" y="572"/>
                  </a:lnTo>
                  <a:lnTo>
                    <a:pt x="18" y="572"/>
                  </a:lnTo>
                  <a:lnTo>
                    <a:pt x="19" y="570"/>
                  </a:lnTo>
                  <a:lnTo>
                    <a:pt x="23" y="569"/>
                  </a:lnTo>
                  <a:lnTo>
                    <a:pt x="23" y="570"/>
                  </a:lnTo>
                  <a:lnTo>
                    <a:pt x="23" y="570"/>
                  </a:lnTo>
                  <a:lnTo>
                    <a:pt x="23" y="569"/>
                  </a:lnTo>
                  <a:lnTo>
                    <a:pt x="23" y="569"/>
                  </a:lnTo>
                  <a:lnTo>
                    <a:pt x="23" y="567"/>
                  </a:lnTo>
                  <a:lnTo>
                    <a:pt x="23" y="567"/>
                  </a:lnTo>
                  <a:lnTo>
                    <a:pt x="24" y="567"/>
                  </a:lnTo>
                  <a:lnTo>
                    <a:pt x="26" y="566"/>
                  </a:lnTo>
                  <a:lnTo>
                    <a:pt x="27" y="564"/>
                  </a:lnTo>
                  <a:lnTo>
                    <a:pt x="29" y="564"/>
                  </a:lnTo>
                  <a:lnTo>
                    <a:pt x="29" y="566"/>
                  </a:lnTo>
                  <a:lnTo>
                    <a:pt x="29" y="564"/>
                  </a:lnTo>
                  <a:lnTo>
                    <a:pt x="29" y="564"/>
                  </a:lnTo>
                  <a:lnTo>
                    <a:pt x="29" y="563"/>
                  </a:lnTo>
                  <a:lnTo>
                    <a:pt x="30" y="559"/>
                  </a:lnTo>
                  <a:lnTo>
                    <a:pt x="34" y="558"/>
                  </a:lnTo>
                  <a:lnTo>
                    <a:pt x="35" y="555"/>
                  </a:lnTo>
                  <a:lnTo>
                    <a:pt x="37" y="555"/>
                  </a:lnTo>
                  <a:lnTo>
                    <a:pt x="40" y="553"/>
                  </a:lnTo>
                  <a:lnTo>
                    <a:pt x="41" y="553"/>
                  </a:lnTo>
                  <a:lnTo>
                    <a:pt x="41" y="553"/>
                  </a:lnTo>
                  <a:lnTo>
                    <a:pt x="45" y="552"/>
                  </a:lnTo>
                  <a:lnTo>
                    <a:pt x="46" y="552"/>
                  </a:lnTo>
                  <a:lnTo>
                    <a:pt x="46" y="552"/>
                  </a:lnTo>
                  <a:lnTo>
                    <a:pt x="48" y="552"/>
                  </a:lnTo>
                  <a:lnTo>
                    <a:pt x="46" y="550"/>
                  </a:lnTo>
                  <a:lnTo>
                    <a:pt x="48" y="550"/>
                  </a:lnTo>
                  <a:lnTo>
                    <a:pt x="49" y="548"/>
                  </a:lnTo>
                  <a:lnTo>
                    <a:pt x="52" y="547"/>
                  </a:lnTo>
                  <a:lnTo>
                    <a:pt x="54" y="547"/>
                  </a:lnTo>
                  <a:lnTo>
                    <a:pt x="56" y="545"/>
                  </a:lnTo>
                  <a:lnTo>
                    <a:pt x="57" y="545"/>
                  </a:lnTo>
                  <a:lnTo>
                    <a:pt x="57" y="545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7" y="544"/>
                  </a:lnTo>
                  <a:lnTo>
                    <a:pt x="59" y="542"/>
                  </a:lnTo>
                  <a:lnTo>
                    <a:pt x="60" y="541"/>
                  </a:lnTo>
                  <a:lnTo>
                    <a:pt x="62" y="541"/>
                  </a:lnTo>
                  <a:lnTo>
                    <a:pt x="62" y="541"/>
                  </a:lnTo>
                  <a:lnTo>
                    <a:pt x="62" y="539"/>
                  </a:lnTo>
                  <a:lnTo>
                    <a:pt x="64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5" y="539"/>
                  </a:lnTo>
                  <a:lnTo>
                    <a:pt x="64" y="537"/>
                  </a:lnTo>
                  <a:lnTo>
                    <a:pt x="65" y="537"/>
                  </a:lnTo>
                  <a:lnTo>
                    <a:pt x="65" y="537"/>
                  </a:lnTo>
                  <a:lnTo>
                    <a:pt x="67" y="537"/>
                  </a:lnTo>
                  <a:lnTo>
                    <a:pt x="68" y="537"/>
                  </a:lnTo>
                  <a:lnTo>
                    <a:pt x="67" y="537"/>
                  </a:lnTo>
                  <a:lnTo>
                    <a:pt x="67" y="536"/>
                  </a:lnTo>
                  <a:lnTo>
                    <a:pt x="68" y="536"/>
                  </a:lnTo>
                  <a:lnTo>
                    <a:pt x="68" y="536"/>
                  </a:lnTo>
                  <a:lnTo>
                    <a:pt x="70" y="537"/>
                  </a:lnTo>
                  <a:lnTo>
                    <a:pt x="70" y="536"/>
                  </a:lnTo>
                  <a:lnTo>
                    <a:pt x="70" y="534"/>
                  </a:lnTo>
                  <a:lnTo>
                    <a:pt x="71" y="534"/>
                  </a:lnTo>
                  <a:lnTo>
                    <a:pt x="73" y="531"/>
                  </a:lnTo>
                  <a:lnTo>
                    <a:pt x="75" y="533"/>
                  </a:lnTo>
                  <a:lnTo>
                    <a:pt x="75" y="533"/>
                  </a:lnTo>
                  <a:lnTo>
                    <a:pt x="75" y="534"/>
                  </a:lnTo>
                  <a:lnTo>
                    <a:pt x="75" y="534"/>
                  </a:lnTo>
                  <a:lnTo>
                    <a:pt x="75" y="533"/>
                  </a:lnTo>
                  <a:lnTo>
                    <a:pt x="75" y="531"/>
                  </a:lnTo>
                  <a:lnTo>
                    <a:pt x="76" y="528"/>
                  </a:lnTo>
                  <a:lnTo>
                    <a:pt x="76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6"/>
                  </a:lnTo>
                  <a:lnTo>
                    <a:pt x="78" y="525"/>
                  </a:lnTo>
                  <a:lnTo>
                    <a:pt x="78" y="522"/>
                  </a:lnTo>
                  <a:lnTo>
                    <a:pt x="79" y="520"/>
                  </a:lnTo>
                  <a:lnTo>
                    <a:pt x="79" y="518"/>
                  </a:lnTo>
                  <a:lnTo>
                    <a:pt x="81" y="515"/>
                  </a:lnTo>
                  <a:lnTo>
                    <a:pt x="81" y="515"/>
                  </a:lnTo>
                  <a:lnTo>
                    <a:pt x="84" y="514"/>
                  </a:lnTo>
                  <a:lnTo>
                    <a:pt x="84" y="514"/>
                  </a:lnTo>
                  <a:lnTo>
                    <a:pt x="86" y="512"/>
                  </a:lnTo>
                  <a:lnTo>
                    <a:pt x="87" y="511"/>
                  </a:lnTo>
                  <a:lnTo>
                    <a:pt x="89" y="509"/>
                  </a:lnTo>
                  <a:lnTo>
                    <a:pt x="89" y="504"/>
                  </a:lnTo>
                  <a:lnTo>
                    <a:pt x="90" y="501"/>
                  </a:lnTo>
                  <a:lnTo>
                    <a:pt x="92" y="498"/>
                  </a:lnTo>
                  <a:lnTo>
                    <a:pt x="95" y="495"/>
                  </a:lnTo>
                  <a:lnTo>
                    <a:pt x="98" y="493"/>
                  </a:lnTo>
                  <a:lnTo>
                    <a:pt x="98" y="493"/>
                  </a:lnTo>
                  <a:lnTo>
                    <a:pt x="100" y="493"/>
                  </a:lnTo>
                  <a:close/>
                  <a:moveTo>
                    <a:pt x="138" y="419"/>
                  </a:moveTo>
                  <a:lnTo>
                    <a:pt x="138" y="419"/>
                  </a:lnTo>
                  <a:lnTo>
                    <a:pt x="139" y="421"/>
                  </a:lnTo>
                  <a:lnTo>
                    <a:pt x="139" y="422"/>
                  </a:lnTo>
                  <a:lnTo>
                    <a:pt x="139" y="424"/>
                  </a:lnTo>
                  <a:lnTo>
                    <a:pt x="138" y="422"/>
                  </a:lnTo>
                  <a:lnTo>
                    <a:pt x="138" y="422"/>
                  </a:lnTo>
                  <a:lnTo>
                    <a:pt x="136" y="421"/>
                  </a:lnTo>
                  <a:lnTo>
                    <a:pt x="136" y="421"/>
                  </a:lnTo>
                  <a:lnTo>
                    <a:pt x="136" y="419"/>
                  </a:lnTo>
                  <a:lnTo>
                    <a:pt x="138" y="419"/>
                  </a:lnTo>
                  <a:lnTo>
                    <a:pt x="138" y="419"/>
                  </a:lnTo>
                  <a:lnTo>
                    <a:pt x="138" y="419"/>
                  </a:lnTo>
                  <a:close/>
                  <a:moveTo>
                    <a:pt x="103" y="392"/>
                  </a:moveTo>
                  <a:lnTo>
                    <a:pt x="101" y="394"/>
                  </a:lnTo>
                  <a:lnTo>
                    <a:pt x="103" y="394"/>
                  </a:lnTo>
                  <a:lnTo>
                    <a:pt x="103" y="396"/>
                  </a:lnTo>
                  <a:lnTo>
                    <a:pt x="105" y="399"/>
                  </a:lnTo>
                  <a:lnTo>
                    <a:pt x="105" y="399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6" y="400"/>
                  </a:lnTo>
                  <a:lnTo>
                    <a:pt x="108" y="400"/>
                  </a:lnTo>
                  <a:lnTo>
                    <a:pt x="108" y="400"/>
                  </a:lnTo>
                  <a:lnTo>
                    <a:pt x="109" y="399"/>
                  </a:lnTo>
                  <a:lnTo>
                    <a:pt x="109" y="400"/>
                  </a:lnTo>
                  <a:lnTo>
                    <a:pt x="109" y="400"/>
                  </a:lnTo>
                  <a:lnTo>
                    <a:pt x="112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4" y="402"/>
                  </a:lnTo>
                  <a:lnTo>
                    <a:pt x="116" y="402"/>
                  </a:lnTo>
                  <a:lnTo>
                    <a:pt x="116" y="402"/>
                  </a:lnTo>
                  <a:lnTo>
                    <a:pt x="119" y="403"/>
                  </a:lnTo>
                  <a:lnTo>
                    <a:pt x="119" y="403"/>
                  </a:lnTo>
                  <a:lnTo>
                    <a:pt x="119" y="405"/>
                  </a:lnTo>
                  <a:lnTo>
                    <a:pt x="119" y="405"/>
                  </a:lnTo>
                  <a:lnTo>
                    <a:pt x="119" y="407"/>
                  </a:lnTo>
                  <a:lnTo>
                    <a:pt x="120" y="407"/>
                  </a:lnTo>
                  <a:lnTo>
                    <a:pt x="122" y="405"/>
                  </a:lnTo>
                  <a:lnTo>
                    <a:pt x="122" y="405"/>
                  </a:lnTo>
                  <a:lnTo>
                    <a:pt x="122" y="407"/>
                  </a:lnTo>
                  <a:lnTo>
                    <a:pt x="123" y="407"/>
                  </a:lnTo>
                  <a:lnTo>
                    <a:pt x="122" y="407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5" y="411"/>
                  </a:lnTo>
                  <a:lnTo>
                    <a:pt x="125" y="411"/>
                  </a:lnTo>
                  <a:lnTo>
                    <a:pt x="125" y="413"/>
                  </a:lnTo>
                  <a:lnTo>
                    <a:pt x="125" y="414"/>
                  </a:lnTo>
                  <a:lnTo>
                    <a:pt x="125" y="414"/>
                  </a:lnTo>
                  <a:lnTo>
                    <a:pt x="123" y="414"/>
                  </a:lnTo>
                  <a:lnTo>
                    <a:pt x="123" y="414"/>
                  </a:lnTo>
                  <a:lnTo>
                    <a:pt x="123" y="416"/>
                  </a:lnTo>
                  <a:lnTo>
                    <a:pt x="125" y="418"/>
                  </a:lnTo>
                  <a:lnTo>
                    <a:pt x="127" y="419"/>
                  </a:lnTo>
                  <a:lnTo>
                    <a:pt x="128" y="422"/>
                  </a:lnTo>
                  <a:lnTo>
                    <a:pt x="128" y="424"/>
                  </a:lnTo>
                  <a:lnTo>
                    <a:pt x="128" y="426"/>
                  </a:lnTo>
                  <a:lnTo>
                    <a:pt x="128" y="426"/>
                  </a:lnTo>
                  <a:lnTo>
                    <a:pt x="128" y="427"/>
                  </a:lnTo>
                  <a:lnTo>
                    <a:pt x="128" y="429"/>
                  </a:lnTo>
                  <a:lnTo>
                    <a:pt x="128" y="430"/>
                  </a:lnTo>
                  <a:lnTo>
                    <a:pt x="128" y="430"/>
                  </a:lnTo>
                  <a:lnTo>
                    <a:pt x="128" y="432"/>
                  </a:lnTo>
                  <a:lnTo>
                    <a:pt x="128" y="432"/>
                  </a:lnTo>
                  <a:lnTo>
                    <a:pt x="130" y="432"/>
                  </a:lnTo>
                  <a:lnTo>
                    <a:pt x="130" y="433"/>
                  </a:lnTo>
                  <a:lnTo>
                    <a:pt x="130" y="432"/>
                  </a:lnTo>
                  <a:lnTo>
                    <a:pt x="131" y="432"/>
                  </a:lnTo>
                  <a:lnTo>
                    <a:pt x="133" y="433"/>
                  </a:lnTo>
                  <a:lnTo>
                    <a:pt x="134" y="433"/>
                  </a:lnTo>
                  <a:lnTo>
                    <a:pt x="136" y="433"/>
                  </a:lnTo>
                  <a:lnTo>
                    <a:pt x="136" y="435"/>
                  </a:lnTo>
                  <a:lnTo>
                    <a:pt x="136" y="437"/>
                  </a:lnTo>
                  <a:lnTo>
                    <a:pt x="138" y="438"/>
                  </a:lnTo>
                  <a:lnTo>
                    <a:pt x="138" y="438"/>
                  </a:lnTo>
                  <a:lnTo>
                    <a:pt x="139" y="438"/>
                  </a:lnTo>
                  <a:lnTo>
                    <a:pt x="139" y="437"/>
                  </a:lnTo>
                  <a:lnTo>
                    <a:pt x="139" y="435"/>
                  </a:lnTo>
                  <a:lnTo>
                    <a:pt x="139" y="432"/>
                  </a:lnTo>
                  <a:lnTo>
                    <a:pt x="139" y="430"/>
                  </a:lnTo>
                  <a:lnTo>
                    <a:pt x="139" y="430"/>
                  </a:lnTo>
                  <a:lnTo>
                    <a:pt x="139" y="429"/>
                  </a:lnTo>
                  <a:lnTo>
                    <a:pt x="138" y="429"/>
                  </a:lnTo>
                  <a:lnTo>
                    <a:pt x="138" y="427"/>
                  </a:lnTo>
                  <a:lnTo>
                    <a:pt x="138" y="427"/>
                  </a:lnTo>
                  <a:lnTo>
                    <a:pt x="138" y="426"/>
                  </a:lnTo>
                  <a:lnTo>
                    <a:pt x="138" y="426"/>
                  </a:lnTo>
                  <a:lnTo>
                    <a:pt x="139" y="426"/>
                  </a:lnTo>
                  <a:lnTo>
                    <a:pt x="139" y="427"/>
                  </a:lnTo>
                  <a:lnTo>
                    <a:pt x="141" y="430"/>
                  </a:lnTo>
                  <a:lnTo>
                    <a:pt x="142" y="430"/>
                  </a:lnTo>
                  <a:lnTo>
                    <a:pt x="142" y="430"/>
                  </a:lnTo>
                  <a:lnTo>
                    <a:pt x="144" y="432"/>
                  </a:lnTo>
                  <a:lnTo>
                    <a:pt x="144" y="433"/>
                  </a:lnTo>
                  <a:lnTo>
                    <a:pt x="146" y="438"/>
                  </a:lnTo>
                  <a:lnTo>
                    <a:pt x="146" y="441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3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7" y="444"/>
                  </a:lnTo>
                  <a:lnTo>
                    <a:pt x="149" y="446"/>
                  </a:lnTo>
                  <a:lnTo>
                    <a:pt x="150" y="444"/>
                  </a:lnTo>
                  <a:lnTo>
                    <a:pt x="150" y="446"/>
                  </a:lnTo>
                  <a:lnTo>
                    <a:pt x="155" y="448"/>
                  </a:lnTo>
                  <a:lnTo>
                    <a:pt x="157" y="449"/>
                  </a:lnTo>
                  <a:lnTo>
                    <a:pt x="163" y="451"/>
                  </a:lnTo>
                  <a:lnTo>
                    <a:pt x="164" y="451"/>
                  </a:lnTo>
                  <a:lnTo>
                    <a:pt x="166" y="451"/>
                  </a:lnTo>
                  <a:lnTo>
                    <a:pt x="168" y="451"/>
                  </a:lnTo>
                  <a:lnTo>
                    <a:pt x="169" y="449"/>
                  </a:lnTo>
                  <a:lnTo>
                    <a:pt x="169" y="448"/>
                  </a:lnTo>
                  <a:lnTo>
                    <a:pt x="171" y="446"/>
                  </a:lnTo>
                  <a:lnTo>
                    <a:pt x="172" y="444"/>
                  </a:lnTo>
                  <a:lnTo>
                    <a:pt x="174" y="444"/>
                  </a:lnTo>
                  <a:lnTo>
                    <a:pt x="174" y="444"/>
                  </a:lnTo>
                  <a:lnTo>
                    <a:pt x="175" y="443"/>
                  </a:lnTo>
                  <a:lnTo>
                    <a:pt x="179" y="443"/>
                  </a:lnTo>
                  <a:lnTo>
                    <a:pt x="180" y="444"/>
                  </a:lnTo>
                  <a:lnTo>
                    <a:pt x="182" y="444"/>
                  </a:lnTo>
                  <a:lnTo>
                    <a:pt x="183" y="446"/>
                  </a:lnTo>
                  <a:lnTo>
                    <a:pt x="182" y="446"/>
                  </a:lnTo>
                  <a:lnTo>
                    <a:pt x="182" y="449"/>
                  </a:lnTo>
                  <a:lnTo>
                    <a:pt x="180" y="451"/>
                  </a:lnTo>
                  <a:lnTo>
                    <a:pt x="180" y="454"/>
                  </a:lnTo>
                  <a:lnTo>
                    <a:pt x="180" y="459"/>
                  </a:lnTo>
                  <a:lnTo>
                    <a:pt x="179" y="460"/>
                  </a:lnTo>
                  <a:lnTo>
                    <a:pt x="177" y="462"/>
                  </a:lnTo>
                  <a:lnTo>
                    <a:pt x="175" y="462"/>
                  </a:lnTo>
                  <a:lnTo>
                    <a:pt x="174" y="463"/>
                  </a:lnTo>
                  <a:lnTo>
                    <a:pt x="174" y="465"/>
                  </a:lnTo>
                  <a:lnTo>
                    <a:pt x="174" y="468"/>
                  </a:lnTo>
                  <a:lnTo>
                    <a:pt x="174" y="468"/>
                  </a:lnTo>
                  <a:lnTo>
                    <a:pt x="174" y="470"/>
                  </a:lnTo>
                  <a:lnTo>
                    <a:pt x="174" y="470"/>
                  </a:lnTo>
                  <a:lnTo>
                    <a:pt x="174" y="471"/>
                  </a:lnTo>
                  <a:lnTo>
                    <a:pt x="172" y="471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69" y="470"/>
                  </a:lnTo>
                  <a:lnTo>
                    <a:pt x="168" y="468"/>
                  </a:lnTo>
                  <a:lnTo>
                    <a:pt x="166" y="470"/>
                  </a:lnTo>
                  <a:lnTo>
                    <a:pt x="164" y="470"/>
                  </a:lnTo>
                  <a:lnTo>
                    <a:pt x="163" y="471"/>
                  </a:lnTo>
                  <a:lnTo>
                    <a:pt x="161" y="471"/>
                  </a:lnTo>
                  <a:lnTo>
                    <a:pt x="161" y="473"/>
                  </a:lnTo>
                  <a:lnTo>
                    <a:pt x="160" y="474"/>
                  </a:lnTo>
                  <a:lnTo>
                    <a:pt x="160" y="476"/>
                  </a:lnTo>
                  <a:lnTo>
                    <a:pt x="160" y="478"/>
                  </a:lnTo>
                  <a:lnTo>
                    <a:pt x="160" y="478"/>
                  </a:lnTo>
                  <a:lnTo>
                    <a:pt x="161" y="479"/>
                  </a:lnTo>
                  <a:lnTo>
                    <a:pt x="160" y="482"/>
                  </a:lnTo>
                  <a:lnTo>
                    <a:pt x="158" y="487"/>
                  </a:lnTo>
                  <a:lnTo>
                    <a:pt x="157" y="489"/>
                  </a:lnTo>
                  <a:lnTo>
                    <a:pt x="157" y="490"/>
                  </a:lnTo>
                  <a:lnTo>
                    <a:pt x="155" y="492"/>
                  </a:lnTo>
                  <a:lnTo>
                    <a:pt x="153" y="495"/>
                  </a:lnTo>
                  <a:lnTo>
                    <a:pt x="152" y="496"/>
                  </a:lnTo>
                  <a:lnTo>
                    <a:pt x="150" y="498"/>
                  </a:lnTo>
                  <a:lnTo>
                    <a:pt x="150" y="500"/>
                  </a:lnTo>
                  <a:lnTo>
                    <a:pt x="147" y="503"/>
                  </a:lnTo>
                  <a:lnTo>
                    <a:pt x="147" y="504"/>
                  </a:lnTo>
                  <a:lnTo>
                    <a:pt x="146" y="506"/>
                  </a:lnTo>
                  <a:lnTo>
                    <a:pt x="144" y="507"/>
                  </a:lnTo>
                  <a:lnTo>
                    <a:pt x="141" y="509"/>
                  </a:lnTo>
                  <a:lnTo>
                    <a:pt x="138" y="511"/>
                  </a:lnTo>
                  <a:lnTo>
                    <a:pt x="138" y="512"/>
                  </a:lnTo>
                  <a:lnTo>
                    <a:pt x="136" y="512"/>
                  </a:lnTo>
                  <a:lnTo>
                    <a:pt x="134" y="512"/>
                  </a:lnTo>
                  <a:lnTo>
                    <a:pt x="134" y="511"/>
                  </a:lnTo>
                  <a:lnTo>
                    <a:pt x="134" y="509"/>
                  </a:lnTo>
                  <a:lnTo>
                    <a:pt x="134" y="509"/>
                  </a:lnTo>
                  <a:lnTo>
                    <a:pt x="133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9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30" y="506"/>
                  </a:lnTo>
                  <a:lnTo>
                    <a:pt x="128" y="506"/>
                  </a:lnTo>
                  <a:lnTo>
                    <a:pt x="130" y="506"/>
                  </a:lnTo>
                  <a:lnTo>
                    <a:pt x="128" y="507"/>
                  </a:lnTo>
                  <a:lnTo>
                    <a:pt x="127" y="507"/>
                  </a:lnTo>
                  <a:lnTo>
                    <a:pt x="127" y="507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27" y="506"/>
                  </a:lnTo>
                  <a:lnTo>
                    <a:pt x="130" y="503"/>
                  </a:lnTo>
                  <a:lnTo>
                    <a:pt x="131" y="500"/>
                  </a:lnTo>
                  <a:lnTo>
                    <a:pt x="134" y="495"/>
                  </a:lnTo>
                  <a:lnTo>
                    <a:pt x="134" y="493"/>
                  </a:lnTo>
                  <a:lnTo>
                    <a:pt x="134" y="490"/>
                  </a:lnTo>
                  <a:lnTo>
                    <a:pt x="134" y="489"/>
                  </a:lnTo>
                  <a:lnTo>
                    <a:pt x="134" y="487"/>
                  </a:lnTo>
                  <a:lnTo>
                    <a:pt x="131" y="484"/>
                  </a:lnTo>
                  <a:lnTo>
                    <a:pt x="128" y="482"/>
                  </a:lnTo>
                  <a:lnTo>
                    <a:pt x="127" y="482"/>
                  </a:lnTo>
                  <a:lnTo>
                    <a:pt x="125" y="481"/>
                  </a:lnTo>
                  <a:lnTo>
                    <a:pt x="123" y="481"/>
                  </a:lnTo>
                  <a:lnTo>
                    <a:pt x="122" y="479"/>
                  </a:lnTo>
                  <a:lnTo>
                    <a:pt x="119" y="478"/>
                  </a:lnTo>
                  <a:lnTo>
                    <a:pt x="116" y="476"/>
                  </a:lnTo>
                  <a:lnTo>
                    <a:pt x="114" y="474"/>
                  </a:lnTo>
                  <a:lnTo>
                    <a:pt x="114" y="474"/>
                  </a:lnTo>
                  <a:lnTo>
                    <a:pt x="114" y="473"/>
                  </a:lnTo>
                  <a:lnTo>
                    <a:pt x="114" y="473"/>
                  </a:lnTo>
                  <a:lnTo>
                    <a:pt x="114" y="471"/>
                  </a:lnTo>
                  <a:lnTo>
                    <a:pt x="114" y="471"/>
                  </a:lnTo>
                  <a:lnTo>
                    <a:pt x="116" y="470"/>
                  </a:lnTo>
                  <a:lnTo>
                    <a:pt x="119" y="468"/>
                  </a:lnTo>
                  <a:lnTo>
                    <a:pt x="122" y="466"/>
                  </a:lnTo>
                  <a:lnTo>
                    <a:pt x="122" y="466"/>
                  </a:lnTo>
                  <a:lnTo>
                    <a:pt x="123" y="466"/>
                  </a:lnTo>
                  <a:lnTo>
                    <a:pt x="123" y="466"/>
                  </a:lnTo>
                  <a:lnTo>
                    <a:pt x="125" y="465"/>
                  </a:lnTo>
                  <a:lnTo>
                    <a:pt x="125" y="463"/>
                  </a:lnTo>
                  <a:lnTo>
                    <a:pt x="127" y="460"/>
                  </a:lnTo>
                  <a:lnTo>
                    <a:pt x="127" y="459"/>
                  </a:lnTo>
                  <a:lnTo>
                    <a:pt x="128" y="454"/>
                  </a:lnTo>
                  <a:lnTo>
                    <a:pt x="128" y="452"/>
                  </a:lnTo>
                  <a:lnTo>
                    <a:pt x="130" y="451"/>
                  </a:lnTo>
                  <a:lnTo>
                    <a:pt x="128" y="449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8"/>
                  </a:lnTo>
                  <a:lnTo>
                    <a:pt x="130" y="446"/>
                  </a:lnTo>
                  <a:lnTo>
                    <a:pt x="128" y="443"/>
                  </a:lnTo>
                  <a:lnTo>
                    <a:pt x="128" y="441"/>
                  </a:lnTo>
                  <a:lnTo>
                    <a:pt x="128" y="441"/>
                  </a:lnTo>
                  <a:lnTo>
                    <a:pt x="128" y="440"/>
                  </a:lnTo>
                  <a:lnTo>
                    <a:pt x="127" y="440"/>
                  </a:lnTo>
                  <a:lnTo>
                    <a:pt x="127" y="438"/>
                  </a:lnTo>
                  <a:lnTo>
                    <a:pt x="125" y="437"/>
                  </a:lnTo>
                  <a:lnTo>
                    <a:pt x="127" y="435"/>
                  </a:lnTo>
                  <a:lnTo>
                    <a:pt x="127" y="435"/>
                  </a:lnTo>
                  <a:lnTo>
                    <a:pt x="128" y="438"/>
                  </a:lnTo>
                  <a:lnTo>
                    <a:pt x="128" y="437"/>
                  </a:lnTo>
                  <a:lnTo>
                    <a:pt x="128" y="437"/>
                  </a:lnTo>
                  <a:lnTo>
                    <a:pt x="130" y="435"/>
                  </a:lnTo>
                  <a:lnTo>
                    <a:pt x="130" y="435"/>
                  </a:lnTo>
                  <a:lnTo>
                    <a:pt x="128" y="433"/>
                  </a:lnTo>
                  <a:lnTo>
                    <a:pt x="128" y="433"/>
                  </a:lnTo>
                  <a:lnTo>
                    <a:pt x="127" y="433"/>
                  </a:lnTo>
                  <a:lnTo>
                    <a:pt x="125" y="433"/>
                  </a:lnTo>
                  <a:lnTo>
                    <a:pt x="125" y="433"/>
                  </a:lnTo>
                  <a:lnTo>
                    <a:pt x="123" y="433"/>
                  </a:lnTo>
                  <a:lnTo>
                    <a:pt x="123" y="432"/>
                  </a:lnTo>
                  <a:lnTo>
                    <a:pt x="123" y="430"/>
                  </a:lnTo>
                  <a:lnTo>
                    <a:pt x="122" y="430"/>
                  </a:lnTo>
                  <a:lnTo>
                    <a:pt x="120" y="426"/>
                  </a:lnTo>
                  <a:lnTo>
                    <a:pt x="120" y="426"/>
                  </a:lnTo>
                  <a:lnTo>
                    <a:pt x="123" y="427"/>
                  </a:lnTo>
                  <a:lnTo>
                    <a:pt x="123" y="427"/>
                  </a:lnTo>
                  <a:lnTo>
                    <a:pt x="123" y="426"/>
                  </a:lnTo>
                  <a:lnTo>
                    <a:pt x="123" y="426"/>
                  </a:lnTo>
                  <a:lnTo>
                    <a:pt x="123" y="424"/>
                  </a:lnTo>
                  <a:lnTo>
                    <a:pt x="122" y="424"/>
                  </a:lnTo>
                  <a:lnTo>
                    <a:pt x="122" y="422"/>
                  </a:lnTo>
                  <a:lnTo>
                    <a:pt x="123" y="422"/>
                  </a:lnTo>
                  <a:lnTo>
                    <a:pt x="123" y="422"/>
                  </a:lnTo>
                  <a:lnTo>
                    <a:pt x="122" y="421"/>
                  </a:lnTo>
                  <a:lnTo>
                    <a:pt x="120" y="421"/>
                  </a:lnTo>
                  <a:lnTo>
                    <a:pt x="120" y="421"/>
                  </a:lnTo>
                  <a:lnTo>
                    <a:pt x="122" y="422"/>
                  </a:lnTo>
                  <a:lnTo>
                    <a:pt x="120" y="422"/>
                  </a:lnTo>
                  <a:lnTo>
                    <a:pt x="117" y="419"/>
                  </a:lnTo>
                  <a:lnTo>
                    <a:pt x="117" y="418"/>
                  </a:lnTo>
                  <a:lnTo>
                    <a:pt x="116" y="416"/>
                  </a:lnTo>
                  <a:lnTo>
                    <a:pt x="116" y="418"/>
                  </a:lnTo>
                  <a:lnTo>
                    <a:pt x="116" y="418"/>
                  </a:lnTo>
                  <a:lnTo>
                    <a:pt x="117" y="421"/>
                  </a:lnTo>
                  <a:lnTo>
                    <a:pt x="119" y="422"/>
                  </a:lnTo>
                  <a:lnTo>
                    <a:pt x="119" y="422"/>
                  </a:lnTo>
                  <a:lnTo>
                    <a:pt x="119" y="424"/>
                  </a:lnTo>
                  <a:lnTo>
                    <a:pt x="119" y="424"/>
                  </a:lnTo>
                  <a:lnTo>
                    <a:pt x="117" y="424"/>
                  </a:lnTo>
                  <a:lnTo>
                    <a:pt x="117" y="422"/>
                  </a:lnTo>
                  <a:lnTo>
                    <a:pt x="116" y="421"/>
                  </a:lnTo>
                  <a:lnTo>
                    <a:pt x="109" y="410"/>
                  </a:lnTo>
                  <a:lnTo>
                    <a:pt x="109" y="408"/>
                  </a:lnTo>
                  <a:lnTo>
                    <a:pt x="111" y="408"/>
                  </a:lnTo>
                  <a:lnTo>
                    <a:pt x="111" y="407"/>
                  </a:lnTo>
                  <a:lnTo>
                    <a:pt x="112" y="407"/>
                  </a:lnTo>
                  <a:lnTo>
                    <a:pt x="111" y="407"/>
                  </a:lnTo>
                  <a:lnTo>
                    <a:pt x="111" y="407"/>
                  </a:lnTo>
                  <a:lnTo>
                    <a:pt x="109" y="407"/>
                  </a:lnTo>
                  <a:lnTo>
                    <a:pt x="109" y="408"/>
                  </a:lnTo>
                  <a:lnTo>
                    <a:pt x="108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5" y="405"/>
                  </a:lnTo>
                  <a:lnTo>
                    <a:pt x="106" y="403"/>
                  </a:lnTo>
                  <a:lnTo>
                    <a:pt x="106" y="402"/>
                  </a:lnTo>
                  <a:lnTo>
                    <a:pt x="105" y="400"/>
                  </a:lnTo>
                  <a:lnTo>
                    <a:pt x="103" y="399"/>
                  </a:lnTo>
                  <a:lnTo>
                    <a:pt x="101" y="396"/>
                  </a:lnTo>
                  <a:lnTo>
                    <a:pt x="98" y="392"/>
                  </a:lnTo>
                  <a:lnTo>
                    <a:pt x="101" y="392"/>
                  </a:lnTo>
                  <a:lnTo>
                    <a:pt x="103" y="392"/>
                  </a:lnTo>
                  <a:close/>
                  <a:moveTo>
                    <a:pt x="332" y="11"/>
                  </a:moveTo>
                  <a:lnTo>
                    <a:pt x="332" y="11"/>
                  </a:lnTo>
                  <a:lnTo>
                    <a:pt x="332" y="11"/>
                  </a:lnTo>
                  <a:lnTo>
                    <a:pt x="332" y="13"/>
                  </a:lnTo>
                  <a:lnTo>
                    <a:pt x="332" y="13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lnTo>
                    <a:pt x="332" y="11"/>
                  </a:lnTo>
                  <a:close/>
                  <a:moveTo>
                    <a:pt x="313" y="0"/>
                  </a:move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lnTo>
                    <a:pt x="3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6" name="Freeform 182">
              <a:extLst>
                <a:ext uri="{FF2B5EF4-FFF2-40B4-BE49-F238E27FC236}">
                  <a16:creationId xmlns:a16="http://schemas.microsoft.com/office/drawing/2014/main" id="{4B5F30CF-D60E-0771-72B6-B5161E817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4412" y="4895431"/>
              <a:ext cx="380099" cy="352810"/>
            </a:xfrm>
            <a:custGeom>
              <a:avLst/>
              <a:gdLst>
                <a:gd name="T0" fmla="*/ 25 w 195"/>
                <a:gd name="T1" fmla="*/ 0 h 181"/>
                <a:gd name="T2" fmla="*/ 30 w 195"/>
                <a:gd name="T3" fmla="*/ 5 h 181"/>
                <a:gd name="T4" fmla="*/ 33 w 195"/>
                <a:gd name="T5" fmla="*/ 6 h 181"/>
                <a:gd name="T6" fmla="*/ 47 w 195"/>
                <a:gd name="T7" fmla="*/ 6 h 181"/>
                <a:gd name="T8" fmla="*/ 69 w 195"/>
                <a:gd name="T9" fmla="*/ 6 h 181"/>
                <a:gd name="T10" fmla="*/ 88 w 195"/>
                <a:gd name="T11" fmla="*/ 6 h 181"/>
                <a:gd name="T12" fmla="*/ 98 w 195"/>
                <a:gd name="T13" fmla="*/ 6 h 181"/>
                <a:gd name="T14" fmla="*/ 102 w 195"/>
                <a:gd name="T15" fmla="*/ 13 h 181"/>
                <a:gd name="T16" fmla="*/ 110 w 195"/>
                <a:gd name="T17" fmla="*/ 13 h 181"/>
                <a:gd name="T18" fmla="*/ 126 w 195"/>
                <a:gd name="T19" fmla="*/ 14 h 181"/>
                <a:gd name="T20" fmla="*/ 132 w 195"/>
                <a:gd name="T21" fmla="*/ 16 h 181"/>
                <a:gd name="T22" fmla="*/ 140 w 195"/>
                <a:gd name="T23" fmla="*/ 16 h 181"/>
                <a:gd name="T24" fmla="*/ 157 w 195"/>
                <a:gd name="T25" fmla="*/ 13 h 181"/>
                <a:gd name="T26" fmla="*/ 175 w 195"/>
                <a:gd name="T27" fmla="*/ 9 h 181"/>
                <a:gd name="T28" fmla="*/ 189 w 195"/>
                <a:gd name="T29" fmla="*/ 8 h 181"/>
                <a:gd name="T30" fmla="*/ 195 w 195"/>
                <a:gd name="T31" fmla="*/ 13 h 181"/>
                <a:gd name="T32" fmla="*/ 186 w 195"/>
                <a:gd name="T33" fmla="*/ 16 h 181"/>
                <a:gd name="T34" fmla="*/ 181 w 195"/>
                <a:gd name="T35" fmla="*/ 16 h 181"/>
                <a:gd name="T36" fmla="*/ 176 w 195"/>
                <a:gd name="T37" fmla="*/ 19 h 181"/>
                <a:gd name="T38" fmla="*/ 172 w 195"/>
                <a:gd name="T39" fmla="*/ 22 h 181"/>
                <a:gd name="T40" fmla="*/ 167 w 195"/>
                <a:gd name="T41" fmla="*/ 16 h 181"/>
                <a:gd name="T42" fmla="*/ 156 w 195"/>
                <a:gd name="T43" fmla="*/ 17 h 181"/>
                <a:gd name="T44" fmla="*/ 134 w 195"/>
                <a:gd name="T45" fmla="*/ 21 h 181"/>
                <a:gd name="T46" fmla="*/ 134 w 195"/>
                <a:gd name="T47" fmla="*/ 41 h 181"/>
                <a:gd name="T48" fmla="*/ 134 w 195"/>
                <a:gd name="T49" fmla="*/ 66 h 181"/>
                <a:gd name="T50" fmla="*/ 120 w 195"/>
                <a:gd name="T51" fmla="*/ 76 h 181"/>
                <a:gd name="T52" fmla="*/ 120 w 195"/>
                <a:gd name="T53" fmla="*/ 91 h 181"/>
                <a:gd name="T54" fmla="*/ 120 w 195"/>
                <a:gd name="T55" fmla="*/ 109 h 181"/>
                <a:gd name="T56" fmla="*/ 118 w 195"/>
                <a:gd name="T57" fmla="*/ 173 h 181"/>
                <a:gd name="T58" fmla="*/ 112 w 195"/>
                <a:gd name="T59" fmla="*/ 178 h 181"/>
                <a:gd name="T60" fmla="*/ 109 w 195"/>
                <a:gd name="T61" fmla="*/ 181 h 181"/>
                <a:gd name="T62" fmla="*/ 99 w 195"/>
                <a:gd name="T63" fmla="*/ 180 h 181"/>
                <a:gd name="T64" fmla="*/ 88 w 195"/>
                <a:gd name="T65" fmla="*/ 180 h 181"/>
                <a:gd name="T66" fmla="*/ 82 w 195"/>
                <a:gd name="T67" fmla="*/ 176 h 181"/>
                <a:gd name="T68" fmla="*/ 82 w 195"/>
                <a:gd name="T69" fmla="*/ 173 h 181"/>
                <a:gd name="T70" fmla="*/ 80 w 195"/>
                <a:gd name="T71" fmla="*/ 170 h 181"/>
                <a:gd name="T72" fmla="*/ 77 w 195"/>
                <a:gd name="T73" fmla="*/ 167 h 181"/>
                <a:gd name="T74" fmla="*/ 74 w 195"/>
                <a:gd name="T75" fmla="*/ 172 h 181"/>
                <a:gd name="T76" fmla="*/ 72 w 195"/>
                <a:gd name="T77" fmla="*/ 175 h 181"/>
                <a:gd name="T78" fmla="*/ 69 w 195"/>
                <a:gd name="T79" fmla="*/ 176 h 181"/>
                <a:gd name="T80" fmla="*/ 58 w 195"/>
                <a:gd name="T81" fmla="*/ 167 h 181"/>
                <a:gd name="T82" fmla="*/ 50 w 195"/>
                <a:gd name="T83" fmla="*/ 148 h 181"/>
                <a:gd name="T84" fmla="*/ 49 w 195"/>
                <a:gd name="T85" fmla="*/ 143 h 181"/>
                <a:gd name="T86" fmla="*/ 46 w 195"/>
                <a:gd name="T87" fmla="*/ 129 h 181"/>
                <a:gd name="T88" fmla="*/ 44 w 195"/>
                <a:gd name="T89" fmla="*/ 118 h 181"/>
                <a:gd name="T90" fmla="*/ 41 w 195"/>
                <a:gd name="T91" fmla="*/ 99 h 181"/>
                <a:gd name="T92" fmla="*/ 39 w 195"/>
                <a:gd name="T93" fmla="*/ 90 h 181"/>
                <a:gd name="T94" fmla="*/ 41 w 195"/>
                <a:gd name="T95" fmla="*/ 87 h 181"/>
                <a:gd name="T96" fmla="*/ 33 w 195"/>
                <a:gd name="T97" fmla="*/ 71 h 181"/>
                <a:gd name="T98" fmla="*/ 23 w 195"/>
                <a:gd name="T99" fmla="*/ 54 h 181"/>
                <a:gd name="T100" fmla="*/ 9 w 195"/>
                <a:gd name="T101" fmla="*/ 27 h 181"/>
                <a:gd name="T102" fmla="*/ 1 w 195"/>
                <a:gd name="T103" fmla="*/ 16 h 181"/>
                <a:gd name="T104" fmla="*/ 3 w 195"/>
                <a:gd name="T105" fmla="*/ 5 h 181"/>
                <a:gd name="T106" fmla="*/ 9 w 195"/>
                <a:gd name="T107" fmla="*/ 3 h 181"/>
                <a:gd name="T108" fmla="*/ 16 w 195"/>
                <a:gd name="T109" fmla="*/ 2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5" h="181">
                  <a:moveTo>
                    <a:pt x="20" y="0"/>
                  </a:moveTo>
                  <a:lnTo>
                    <a:pt x="22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5" y="2"/>
                  </a:lnTo>
                  <a:lnTo>
                    <a:pt x="27" y="3"/>
                  </a:lnTo>
                  <a:lnTo>
                    <a:pt x="28" y="5"/>
                  </a:lnTo>
                  <a:lnTo>
                    <a:pt x="30" y="5"/>
                  </a:lnTo>
                  <a:lnTo>
                    <a:pt x="31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3" y="6"/>
                  </a:lnTo>
                  <a:lnTo>
                    <a:pt x="36" y="6"/>
                  </a:lnTo>
                  <a:lnTo>
                    <a:pt x="39" y="6"/>
                  </a:lnTo>
                  <a:lnTo>
                    <a:pt x="42" y="6"/>
                  </a:lnTo>
                  <a:lnTo>
                    <a:pt x="47" y="6"/>
                  </a:lnTo>
                  <a:lnTo>
                    <a:pt x="53" y="6"/>
                  </a:lnTo>
                  <a:lnTo>
                    <a:pt x="58" y="6"/>
                  </a:lnTo>
                  <a:lnTo>
                    <a:pt x="64" y="6"/>
                  </a:lnTo>
                  <a:lnTo>
                    <a:pt x="69" y="6"/>
                  </a:lnTo>
                  <a:lnTo>
                    <a:pt x="75" y="6"/>
                  </a:lnTo>
                  <a:lnTo>
                    <a:pt x="80" y="6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93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98" y="6"/>
                  </a:lnTo>
                  <a:lnTo>
                    <a:pt x="98" y="8"/>
                  </a:lnTo>
                  <a:lnTo>
                    <a:pt x="99" y="9"/>
                  </a:lnTo>
                  <a:lnTo>
                    <a:pt x="101" y="11"/>
                  </a:lnTo>
                  <a:lnTo>
                    <a:pt x="102" y="13"/>
                  </a:lnTo>
                  <a:lnTo>
                    <a:pt x="105" y="13"/>
                  </a:lnTo>
                  <a:lnTo>
                    <a:pt x="107" y="13"/>
                  </a:lnTo>
                  <a:lnTo>
                    <a:pt x="109" y="13"/>
                  </a:lnTo>
                  <a:lnTo>
                    <a:pt x="110" y="13"/>
                  </a:lnTo>
                  <a:lnTo>
                    <a:pt x="115" y="14"/>
                  </a:lnTo>
                  <a:lnTo>
                    <a:pt x="118" y="14"/>
                  </a:lnTo>
                  <a:lnTo>
                    <a:pt x="123" y="13"/>
                  </a:lnTo>
                  <a:lnTo>
                    <a:pt x="126" y="14"/>
                  </a:lnTo>
                  <a:lnTo>
                    <a:pt x="128" y="14"/>
                  </a:lnTo>
                  <a:lnTo>
                    <a:pt x="129" y="16"/>
                  </a:lnTo>
                  <a:lnTo>
                    <a:pt x="131" y="16"/>
                  </a:lnTo>
                  <a:lnTo>
                    <a:pt x="132" y="16"/>
                  </a:lnTo>
                  <a:lnTo>
                    <a:pt x="135" y="14"/>
                  </a:lnTo>
                  <a:lnTo>
                    <a:pt x="139" y="14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45" y="14"/>
                  </a:lnTo>
                  <a:lnTo>
                    <a:pt x="148" y="14"/>
                  </a:lnTo>
                  <a:lnTo>
                    <a:pt x="153" y="13"/>
                  </a:lnTo>
                  <a:lnTo>
                    <a:pt x="157" y="13"/>
                  </a:lnTo>
                  <a:lnTo>
                    <a:pt x="164" y="11"/>
                  </a:lnTo>
                  <a:lnTo>
                    <a:pt x="169" y="9"/>
                  </a:lnTo>
                  <a:lnTo>
                    <a:pt x="172" y="9"/>
                  </a:lnTo>
                  <a:lnTo>
                    <a:pt x="175" y="9"/>
                  </a:lnTo>
                  <a:lnTo>
                    <a:pt x="178" y="8"/>
                  </a:lnTo>
                  <a:lnTo>
                    <a:pt x="181" y="8"/>
                  </a:lnTo>
                  <a:lnTo>
                    <a:pt x="181" y="8"/>
                  </a:lnTo>
                  <a:lnTo>
                    <a:pt x="189" y="8"/>
                  </a:lnTo>
                  <a:lnTo>
                    <a:pt x="191" y="8"/>
                  </a:lnTo>
                  <a:lnTo>
                    <a:pt x="192" y="9"/>
                  </a:lnTo>
                  <a:lnTo>
                    <a:pt x="194" y="9"/>
                  </a:lnTo>
                  <a:lnTo>
                    <a:pt x="195" y="13"/>
                  </a:lnTo>
                  <a:lnTo>
                    <a:pt x="195" y="13"/>
                  </a:lnTo>
                  <a:lnTo>
                    <a:pt x="191" y="13"/>
                  </a:lnTo>
                  <a:lnTo>
                    <a:pt x="189" y="14"/>
                  </a:lnTo>
                  <a:lnTo>
                    <a:pt x="186" y="16"/>
                  </a:lnTo>
                  <a:lnTo>
                    <a:pt x="184" y="16"/>
                  </a:lnTo>
                  <a:lnTo>
                    <a:pt x="184" y="16"/>
                  </a:lnTo>
                  <a:lnTo>
                    <a:pt x="183" y="16"/>
                  </a:lnTo>
                  <a:lnTo>
                    <a:pt x="181" y="16"/>
                  </a:lnTo>
                  <a:lnTo>
                    <a:pt x="180" y="17"/>
                  </a:lnTo>
                  <a:lnTo>
                    <a:pt x="178" y="17"/>
                  </a:lnTo>
                  <a:lnTo>
                    <a:pt x="176" y="19"/>
                  </a:lnTo>
                  <a:lnTo>
                    <a:pt x="176" y="19"/>
                  </a:lnTo>
                  <a:lnTo>
                    <a:pt x="173" y="22"/>
                  </a:lnTo>
                  <a:lnTo>
                    <a:pt x="173" y="22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2" y="21"/>
                  </a:lnTo>
                  <a:lnTo>
                    <a:pt x="170" y="19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7" y="16"/>
                  </a:lnTo>
                  <a:lnTo>
                    <a:pt x="165" y="16"/>
                  </a:lnTo>
                  <a:lnTo>
                    <a:pt x="159" y="16"/>
                  </a:lnTo>
                  <a:lnTo>
                    <a:pt x="156" y="17"/>
                  </a:lnTo>
                  <a:lnTo>
                    <a:pt x="150" y="19"/>
                  </a:lnTo>
                  <a:lnTo>
                    <a:pt x="142" y="19"/>
                  </a:lnTo>
                  <a:lnTo>
                    <a:pt x="137" y="21"/>
                  </a:lnTo>
                  <a:lnTo>
                    <a:pt x="134" y="21"/>
                  </a:lnTo>
                  <a:lnTo>
                    <a:pt x="134" y="24"/>
                  </a:lnTo>
                  <a:lnTo>
                    <a:pt x="134" y="30"/>
                  </a:lnTo>
                  <a:lnTo>
                    <a:pt x="134" y="35"/>
                  </a:lnTo>
                  <a:lnTo>
                    <a:pt x="134" y="41"/>
                  </a:lnTo>
                  <a:lnTo>
                    <a:pt x="134" y="47"/>
                  </a:lnTo>
                  <a:lnTo>
                    <a:pt x="134" y="54"/>
                  </a:lnTo>
                  <a:lnTo>
                    <a:pt x="134" y="60"/>
                  </a:lnTo>
                  <a:lnTo>
                    <a:pt x="134" y="66"/>
                  </a:lnTo>
                  <a:lnTo>
                    <a:pt x="134" y="72"/>
                  </a:lnTo>
                  <a:lnTo>
                    <a:pt x="134" y="74"/>
                  </a:lnTo>
                  <a:lnTo>
                    <a:pt x="134" y="76"/>
                  </a:lnTo>
                  <a:lnTo>
                    <a:pt x="120" y="76"/>
                  </a:lnTo>
                  <a:lnTo>
                    <a:pt x="120" y="79"/>
                  </a:lnTo>
                  <a:lnTo>
                    <a:pt x="120" y="84"/>
                  </a:lnTo>
                  <a:lnTo>
                    <a:pt x="120" y="88"/>
                  </a:lnTo>
                  <a:lnTo>
                    <a:pt x="120" y="91"/>
                  </a:lnTo>
                  <a:lnTo>
                    <a:pt x="120" y="96"/>
                  </a:lnTo>
                  <a:lnTo>
                    <a:pt x="120" y="101"/>
                  </a:lnTo>
                  <a:lnTo>
                    <a:pt x="120" y="106"/>
                  </a:lnTo>
                  <a:lnTo>
                    <a:pt x="120" y="109"/>
                  </a:lnTo>
                  <a:lnTo>
                    <a:pt x="120" y="113"/>
                  </a:lnTo>
                  <a:lnTo>
                    <a:pt x="120" y="117"/>
                  </a:lnTo>
                  <a:lnTo>
                    <a:pt x="120" y="173"/>
                  </a:lnTo>
                  <a:lnTo>
                    <a:pt x="118" y="173"/>
                  </a:lnTo>
                  <a:lnTo>
                    <a:pt x="115" y="175"/>
                  </a:lnTo>
                  <a:lnTo>
                    <a:pt x="113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0" y="178"/>
                  </a:lnTo>
                  <a:lnTo>
                    <a:pt x="109" y="180"/>
                  </a:lnTo>
                  <a:lnTo>
                    <a:pt x="110" y="180"/>
                  </a:lnTo>
                  <a:lnTo>
                    <a:pt x="109" y="181"/>
                  </a:lnTo>
                  <a:lnTo>
                    <a:pt x="107" y="181"/>
                  </a:lnTo>
                  <a:lnTo>
                    <a:pt x="105" y="181"/>
                  </a:lnTo>
                  <a:lnTo>
                    <a:pt x="104" y="181"/>
                  </a:lnTo>
                  <a:lnTo>
                    <a:pt x="99" y="180"/>
                  </a:lnTo>
                  <a:lnTo>
                    <a:pt x="96" y="181"/>
                  </a:lnTo>
                  <a:lnTo>
                    <a:pt x="93" y="181"/>
                  </a:lnTo>
                  <a:lnTo>
                    <a:pt x="91" y="180"/>
                  </a:lnTo>
                  <a:lnTo>
                    <a:pt x="88" y="180"/>
                  </a:lnTo>
                  <a:lnTo>
                    <a:pt x="87" y="180"/>
                  </a:lnTo>
                  <a:lnTo>
                    <a:pt x="85" y="178"/>
                  </a:lnTo>
                  <a:lnTo>
                    <a:pt x="83" y="178"/>
                  </a:lnTo>
                  <a:lnTo>
                    <a:pt x="82" y="176"/>
                  </a:lnTo>
                  <a:lnTo>
                    <a:pt x="82" y="176"/>
                  </a:lnTo>
                  <a:lnTo>
                    <a:pt x="82" y="175"/>
                  </a:lnTo>
                  <a:lnTo>
                    <a:pt x="82" y="173"/>
                  </a:lnTo>
                  <a:lnTo>
                    <a:pt x="82" y="173"/>
                  </a:lnTo>
                  <a:lnTo>
                    <a:pt x="82" y="172"/>
                  </a:lnTo>
                  <a:lnTo>
                    <a:pt x="82" y="172"/>
                  </a:lnTo>
                  <a:lnTo>
                    <a:pt x="82" y="170"/>
                  </a:lnTo>
                  <a:lnTo>
                    <a:pt x="80" y="170"/>
                  </a:lnTo>
                  <a:lnTo>
                    <a:pt x="80" y="170"/>
                  </a:lnTo>
                  <a:lnTo>
                    <a:pt x="79" y="169"/>
                  </a:lnTo>
                  <a:lnTo>
                    <a:pt x="79" y="169"/>
                  </a:lnTo>
                  <a:lnTo>
                    <a:pt x="77" y="167"/>
                  </a:lnTo>
                  <a:lnTo>
                    <a:pt x="75" y="169"/>
                  </a:lnTo>
                  <a:lnTo>
                    <a:pt x="75" y="169"/>
                  </a:lnTo>
                  <a:lnTo>
                    <a:pt x="74" y="170"/>
                  </a:lnTo>
                  <a:lnTo>
                    <a:pt x="74" y="172"/>
                  </a:lnTo>
                  <a:lnTo>
                    <a:pt x="74" y="172"/>
                  </a:lnTo>
                  <a:lnTo>
                    <a:pt x="74" y="173"/>
                  </a:lnTo>
                  <a:lnTo>
                    <a:pt x="72" y="173"/>
                  </a:lnTo>
                  <a:lnTo>
                    <a:pt x="72" y="175"/>
                  </a:lnTo>
                  <a:lnTo>
                    <a:pt x="72" y="175"/>
                  </a:lnTo>
                  <a:lnTo>
                    <a:pt x="71" y="175"/>
                  </a:lnTo>
                  <a:lnTo>
                    <a:pt x="69" y="176"/>
                  </a:lnTo>
                  <a:lnTo>
                    <a:pt x="69" y="176"/>
                  </a:lnTo>
                  <a:lnTo>
                    <a:pt x="68" y="175"/>
                  </a:lnTo>
                  <a:lnTo>
                    <a:pt x="63" y="170"/>
                  </a:lnTo>
                  <a:lnTo>
                    <a:pt x="60" y="169"/>
                  </a:lnTo>
                  <a:lnTo>
                    <a:pt x="58" y="167"/>
                  </a:lnTo>
                  <a:lnTo>
                    <a:pt x="52" y="158"/>
                  </a:lnTo>
                  <a:lnTo>
                    <a:pt x="52" y="156"/>
                  </a:lnTo>
                  <a:lnTo>
                    <a:pt x="50" y="151"/>
                  </a:lnTo>
                  <a:lnTo>
                    <a:pt x="50" y="148"/>
                  </a:lnTo>
                  <a:lnTo>
                    <a:pt x="49" y="147"/>
                  </a:lnTo>
                  <a:lnTo>
                    <a:pt x="50" y="145"/>
                  </a:lnTo>
                  <a:lnTo>
                    <a:pt x="50" y="143"/>
                  </a:lnTo>
                  <a:lnTo>
                    <a:pt x="49" y="143"/>
                  </a:lnTo>
                  <a:lnTo>
                    <a:pt x="47" y="140"/>
                  </a:lnTo>
                  <a:lnTo>
                    <a:pt x="47" y="136"/>
                  </a:lnTo>
                  <a:lnTo>
                    <a:pt x="46" y="132"/>
                  </a:lnTo>
                  <a:lnTo>
                    <a:pt x="46" y="129"/>
                  </a:lnTo>
                  <a:lnTo>
                    <a:pt x="46" y="126"/>
                  </a:lnTo>
                  <a:lnTo>
                    <a:pt x="46" y="124"/>
                  </a:lnTo>
                  <a:lnTo>
                    <a:pt x="46" y="121"/>
                  </a:lnTo>
                  <a:lnTo>
                    <a:pt x="44" y="118"/>
                  </a:lnTo>
                  <a:lnTo>
                    <a:pt x="42" y="113"/>
                  </a:lnTo>
                  <a:lnTo>
                    <a:pt x="41" y="109"/>
                  </a:lnTo>
                  <a:lnTo>
                    <a:pt x="41" y="106"/>
                  </a:lnTo>
                  <a:lnTo>
                    <a:pt x="41" y="99"/>
                  </a:lnTo>
                  <a:lnTo>
                    <a:pt x="39" y="98"/>
                  </a:lnTo>
                  <a:lnTo>
                    <a:pt x="39" y="95"/>
                  </a:lnTo>
                  <a:lnTo>
                    <a:pt x="39" y="91"/>
                  </a:lnTo>
                  <a:lnTo>
                    <a:pt x="39" y="90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41" y="90"/>
                  </a:lnTo>
                  <a:lnTo>
                    <a:pt x="41" y="87"/>
                  </a:lnTo>
                  <a:lnTo>
                    <a:pt x="41" y="85"/>
                  </a:lnTo>
                  <a:lnTo>
                    <a:pt x="39" y="82"/>
                  </a:lnTo>
                  <a:lnTo>
                    <a:pt x="38" y="79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31" y="68"/>
                  </a:lnTo>
                  <a:lnTo>
                    <a:pt x="25" y="58"/>
                  </a:lnTo>
                  <a:lnTo>
                    <a:pt x="23" y="54"/>
                  </a:lnTo>
                  <a:lnTo>
                    <a:pt x="22" y="47"/>
                  </a:lnTo>
                  <a:lnTo>
                    <a:pt x="19" y="46"/>
                  </a:lnTo>
                  <a:lnTo>
                    <a:pt x="11" y="30"/>
                  </a:lnTo>
                  <a:lnTo>
                    <a:pt x="9" y="27"/>
                  </a:lnTo>
                  <a:lnTo>
                    <a:pt x="6" y="24"/>
                  </a:lnTo>
                  <a:lnTo>
                    <a:pt x="5" y="22"/>
                  </a:lnTo>
                  <a:lnTo>
                    <a:pt x="3" y="19"/>
                  </a:lnTo>
                  <a:lnTo>
                    <a:pt x="1" y="16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3" y="5"/>
                  </a:lnTo>
                  <a:lnTo>
                    <a:pt x="5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9" y="3"/>
                  </a:lnTo>
                  <a:lnTo>
                    <a:pt x="9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7" name="Freeform 183">
              <a:extLst>
                <a:ext uri="{FF2B5EF4-FFF2-40B4-BE49-F238E27FC236}">
                  <a16:creationId xmlns:a16="http://schemas.microsoft.com/office/drawing/2014/main" id="{1E18BF66-A27C-1493-0F99-C1CB979B8C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19505" y="4953908"/>
              <a:ext cx="5848" cy="5848"/>
            </a:xfrm>
            <a:custGeom>
              <a:avLst/>
              <a:gdLst>
                <a:gd name="T0" fmla="*/ 2 w 3"/>
                <a:gd name="T1" fmla="*/ 0 h 3"/>
                <a:gd name="T2" fmla="*/ 3 w 3"/>
                <a:gd name="T3" fmla="*/ 2 h 3"/>
                <a:gd name="T4" fmla="*/ 2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  <a:gd name="T12" fmla="*/ 2 w 3"/>
                <a:gd name="T13" fmla="*/ 0 h 3"/>
                <a:gd name="T14" fmla="*/ 2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3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8" name="Freeform 184">
              <a:extLst>
                <a:ext uri="{FF2B5EF4-FFF2-40B4-BE49-F238E27FC236}">
                  <a16:creationId xmlns:a16="http://schemas.microsoft.com/office/drawing/2014/main" id="{C30CD036-ABF9-DB40-BF85-5A24AEA59A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68465" y="443151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89" name="Freeform 185">
              <a:extLst>
                <a:ext uri="{FF2B5EF4-FFF2-40B4-BE49-F238E27FC236}">
                  <a16:creationId xmlns:a16="http://schemas.microsoft.com/office/drawing/2014/main" id="{69037C1B-6F3F-8E94-B119-E16F77075A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0243" y="3538773"/>
              <a:ext cx="228060" cy="122802"/>
            </a:xfrm>
            <a:custGeom>
              <a:avLst/>
              <a:gdLst>
                <a:gd name="T0" fmla="*/ 29 w 117"/>
                <a:gd name="T1" fmla="*/ 3 h 63"/>
                <a:gd name="T2" fmla="*/ 35 w 117"/>
                <a:gd name="T3" fmla="*/ 8 h 63"/>
                <a:gd name="T4" fmla="*/ 45 w 117"/>
                <a:gd name="T5" fmla="*/ 12 h 63"/>
                <a:gd name="T6" fmla="*/ 51 w 117"/>
                <a:gd name="T7" fmla="*/ 19 h 63"/>
                <a:gd name="T8" fmla="*/ 57 w 117"/>
                <a:gd name="T9" fmla="*/ 19 h 63"/>
                <a:gd name="T10" fmla="*/ 60 w 117"/>
                <a:gd name="T11" fmla="*/ 23 h 63"/>
                <a:gd name="T12" fmla="*/ 67 w 117"/>
                <a:gd name="T13" fmla="*/ 28 h 63"/>
                <a:gd name="T14" fmla="*/ 68 w 117"/>
                <a:gd name="T15" fmla="*/ 30 h 63"/>
                <a:gd name="T16" fmla="*/ 75 w 117"/>
                <a:gd name="T17" fmla="*/ 28 h 63"/>
                <a:gd name="T18" fmla="*/ 73 w 117"/>
                <a:gd name="T19" fmla="*/ 33 h 63"/>
                <a:gd name="T20" fmla="*/ 82 w 117"/>
                <a:gd name="T21" fmla="*/ 34 h 63"/>
                <a:gd name="T22" fmla="*/ 86 w 117"/>
                <a:gd name="T23" fmla="*/ 39 h 63"/>
                <a:gd name="T24" fmla="*/ 87 w 117"/>
                <a:gd name="T25" fmla="*/ 36 h 63"/>
                <a:gd name="T26" fmla="*/ 92 w 117"/>
                <a:gd name="T27" fmla="*/ 39 h 63"/>
                <a:gd name="T28" fmla="*/ 95 w 117"/>
                <a:gd name="T29" fmla="*/ 36 h 63"/>
                <a:gd name="T30" fmla="*/ 98 w 117"/>
                <a:gd name="T31" fmla="*/ 37 h 63"/>
                <a:gd name="T32" fmla="*/ 105 w 117"/>
                <a:gd name="T33" fmla="*/ 41 h 63"/>
                <a:gd name="T34" fmla="*/ 111 w 117"/>
                <a:gd name="T35" fmla="*/ 41 h 63"/>
                <a:gd name="T36" fmla="*/ 117 w 117"/>
                <a:gd name="T37" fmla="*/ 39 h 63"/>
                <a:gd name="T38" fmla="*/ 117 w 117"/>
                <a:gd name="T39" fmla="*/ 44 h 63"/>
                <a:gd name="T40" fmla="*/ 114 w 117"/>
                <a:gd name="T41" fmla="*/ 52 h 63"/>
                <a:gd name="T42" fmla="*/ 117 w 117"/>
                <a:gd name="T43" fmla="*/ 60 h 63"/>
                <a:gd name="T44" fmla="*/ 112 w 117"/>
                <a:gd name="T45" fmla="*/ 63 h 63"/>
                <a:gd name="T46" fmla="*/ 106 w 117"/>
                <a:gd name="T47" fmla="*/ 63 h 63"/>
                <a:gd name="T48" fmla="*/ 101 w 117"/>
                <a:gd name="T49" fmla="*/ 60 h 63"/>
                <a:gd name="T50" fmla="*/ 94 w 117"/>
                <a:gd name="T51" fmla="*/ 61 h 63"/>
                <a:gd name="T52" fmla="*/ 87 w 117"/>
                <a:gd name="T53" fmla="*/ 60 h 63"/>
                <a:gd name="T54" fmla="*/ 82 w 117"/>
                <a:gd name="T55" fmla="*/ 60 h 63"/>
                <a:gd name="T56" fmla="*/ 79 w 117"/>
                <a:gd name="T57" fmla="*/ 56 h 63"/>
                <a:gd name="T58" fmla="*/ 75 w 117"/>
                <a:gd name="T59" fmla="*/ 56 h 63"/>
                <a:gd name="T60" fmla="*/ 73 w 117"/>
                <a:gd name="T61" fmla="*/ 55 h 63"/>
                <a:gd name="T62" fmla="*/ 67 w 117"/>
                <a:gd name="T63" fmla="*/ 52 h 63"/>
                <a:gd name="T64" fmla="*/ 64 w 117"/>
                <a:gd name="T65" fmla="*/ 48 h 63"/>
                <a:gd name="T66" fmla="*/ 56 w 117"/>
                <a:gd name="T67" fmla="*/ 47 h 63"/>
                <a:gd name="T68" fmla="*/ 49 w 117"/>
                <a:gd name="T69" fmla="*/ 45 h 63"/>
                <a:gd name="T70" fmla="*/ 46 w 117"/>
                <a:gd name="T71" fmla="*/ 47 h 63"/>
                <a:gd name="T72" fmla="*/ 38 w 117"/>
                <a:gd name="T73" fmla="*/ 44 h 63"/>
                <a:gd name="T74" fmla="*/ 32 w 117"/>
                <a:gd name="T75" fmla="*/ 42 h 63"/>
                <a:gd name="T76" fmla="*/ 27 w 117"/>
                <a:gd name="T77" fmla="*/ 39 h 63"/>
                <a:gd name="T78" fmla="*/ 23 w 117"/>
                <a:gd name="T79" fmla="*/ 37 h 63"/>
                <a:gd name="T80" fmla="*/ 16 w 117"/>
                <a:gd name="T81" fmla="*/ 33 h 63"/>
                <a:gd name="T82" fmla="*/ 10 w 117"/>
                <a:gd name="T83" fmla="*/ 30 h 63"/>
                <a:gd name="T84" fmla="*/ 7 w 117"/>
                <a:gd name="T85" fmla="*/ 28 h 63"/>
                <a:gd name="T86" fmla="*/ 4 w 117"/>
                <a:gd name="T87" fmla="*/ 28 h 63"/>
                <a:gd name="T88" fmla="*/ 0 w 117"/>
                <a:gd name="T89" fmla="*/ 25 h 63"/>
                <a:gd name="T90" fmla="*/ 2 w 117"/>
                <a:gd name="T91" fmla="*/ 19 h 63"/>
                <a:gd name="T92" fmla="*/ 5 w 117"/>
                <a:gd name="T93" fmla="*/ 11 h 63"/>
                <a:gd name="T94" fmla="*/ 12 w 117"/>
                <a:gd name="T95" fmla="*/ 4 h 63"/>
                <a:gd name="T96" fmla="*/ 13 w 117"/>
                <a:gd name="T97" fmla="*/ 4 h 63"/>
                <a:gd name="T98" fmla="*/ 18 w 117"/>
                <a:gd name="T99" fmla="*/ 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7" h="63">
                  <a:moveTo>
                    <a:pt x="23" y="0"/>
                  </a:moveTo>
                  <a:lnTo>
                    <a:pt x="26" y="1"/>
                  </a:lnTo>
                  <a:lnTo>
                    <a:pt x="29" y="1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2" y="6"/>
                  </a:lnTo>
                  <a:lnTo>
                    <a:pt x="35" y="8"/>
                  </a:lnTo>
                  <a:lnTo>
                    <a:pt x="37" y="9"/>
                  </a:lnTo>
                  <a:lnTo>
                    <a:pt x="40" y="11"/>
                  </a:lnTo>
                  <a:lnTo>
                    <a:pt x="43" y="12"/>
                  </a:lnTo>
                  <a:lnTo>
                    <a:pt x="45" y="12"/>
                  </a:lnTo>
                  <a:lnTo>
                    <a:pt x="46" y="14"/>
                  </a:lnTo>
                  <a:lnTo>
                    <a:pt x="48" y="15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3" y="19"/>
                  </a:lnTo>
                  <a:lnTo>
                    <a:pt x="54" y="19"/>
                  </a:lnTo>
                  <a:lnTo>
                    <a:pt x="56" y="17"/>
                  </a:lnTo>
                  <a:lnTo>
                    <a:pt x="57" y="19"/>
                  </a:lnTo>
                  <a:lnTo>
                    <a:pt x="59" y="19"/>
                  </a:lnTo>
                  <a:lnTo>
                    <a:pt x="59" y="20"/>
                  </a:lnTo>
                  <a:lnTo>
                    <a:pt x="59" y="22"/>
                  </a:lnTo>
                  <a:lnTo>
                    <a:pt x="60" y="23"/>
                  </a:lnTo>
                  <a:lnTo>
                    <a:pt x="62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7" y="28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70" y="30"/>
                  </a:lnTo>
                  <a:lnTo>
                    <a:pt x="73" y="28"/>
                  </a:lnTo>
                  <a:lnTo>
                    <a:pt x="73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3" y="30"/>
                  </a:lnTo>
                  <a:lnTo>
                    <a:pt x="73" y="31"/>
                  </a:lnTo>
                  <a:lnTo>
                    <a:pt x="73" y="33"/>
                  </a:lnTo>
                  <a:lnTo>
                    <a:pt x="75" y="33"/>
                  </a:lnTo>
                  <a:lnTo>
                    <a:pt x="78" y="33"/>
                  </a:lnTo>
                  <a:lnTo>
                    <a:pt x="81" y="33"/>
                  </a:lnTo>
                  <a:lnTo>
                    <a:pt x="82" y="34"/>
                  </a:lnTo>
                  <a:lnTo>
                    <a:pt x="84" y="36"/>
                  </a:lnTo>
                  <a:lnTo>
                    <a:pt x="84" y="37"/>
                  </a:lnTo>
                  <a:lnTo>
                    <a:pt x="86" y="39"/>
                  </a:lnTo>
                  <a:lnTo>
                    <a:pt x="86" y="39"/>
                  </a:lnTo>
                  <a:lnTo>
                    <a:pt x="87" y="39"/>
                  </a:lnTo>
                  <a:lnTo>
                    <a:pt x="87" y="37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9" y="36"/>
                  </a:lnTo>
                  <a:lnTo>
                    <a:pt x="89" y="37"/>
                  </a:lnTo>
                  <a:lnTo>
                    <a:pt x="90" y="39"/>
                  </a:lnTo>
                  <a:lnTo>
                    <a:pt x="92" y="39"/>
                  </a:lnTo>
                  <a:lnTo>
                    <a:pt x="94" y="39"/>
                  </a:lnTo>
                  <a:lnTo>
                    <a:pt x="94" y="39"/>
                  </a:lnTo>
                  <a:lnTo>
                    <a:pt x="94" y="36"/>
                  </a:lnTo>
                  <a:lnTo>
                    <a:pt x="95" y="36"/>
                  </a:lnTo>
                  <a:lnTo>
                    <a:pt x="97" y="36"/>
                  </a:lnTo>
                  <a:lnTo>
                    <a:pt x="97" y="36"/>
                  </a:lnTo>
                  <a:lnTo>
                    <a:pt x="97" y="37"/>
                  </a:lnTo>
                  <a:lnTo>
                    <a:pt x="98" y="37"/>
                  </a:lnTo>
                  <a:lnTo>
                    <a:pt x="100" y="37"/>
                  </a:lnTo>
                  <a:lnTo>
                    <a:pt x="101" y="39"/>
                  </a:lnTo>
                  <a:lnTo>
                    <a:pt x="103" y="41"/>
                  </a:lnTo>
                  <a:lnTo>
                    <a:pt x="105" y="41"/>
                  </a:lnTo>
                  <a:lnTo>
                    <a:pt x="108" y="41"/>
                  </a:lnTo>
                  <a:lnTo>
                    <a:pt x="108" y="41"/>
                  </a:lnTo>
                  <a:lnTo>
                    <a:pt x="109" y="41"/>
                  </a:lnTo>
                  <a:lnTo>
                    <a:pt x="111" y="41"/>
                  </a:lnTo>
                  <a:lnTo>
                    <a:pt x="112" y="39"/>
                  </a:lnTo>
                  <a:lnTo>
                    <a:pt x="114" y="39"/>
                  </a:lnTo>
                  <a:lnTo>
                    <a:pt x="116" y="39"/>
                  </a:lnTo>
                  <a:lnTo>
                    <a:pt x="117" y="39"/>
                  </a:lnTo>
                  <a:lnTo>
                    <a:pt x="117" y="41"/>
                  </a:lnTo>
                  <a:lnTo>
                    <a:pt x="117" y="41"/>
                  </a:lnTo>
                  <a:lnTo>
                    <a:pt x="117" y="42"/>
                  </a:lnTo>
                  <a:lnTo>
                    <a:pt x="117" y="44"/>
                  </a:lnTo>
                  <a:lnTo>
                    <a:pt x="116" y="44"/>
                  </a:lnTo>
                  <a:lnTo>
                    <a:pt x="116" y="47"/>
                  </a:lnTo>
                  <a:lnTo>
                    <a:pt x="114" y="52"/>
                  </a:lnTo>
                  <a:lnTo>
                    <a:pt x="114" y="52"/>
                  </a:lnTo>
                  <a:lnTo>
                    <a:pt x="117" y="55"/>
                  </a:lnTo>
                  <a:lnTo>
                    <a:pt x="117" y="56"/>
                  </a:lnTo>
                  <a:lnTo>
                    <a:pt x="117" y="58"/>
                  </a:lnTo>
                  <a:lnTo>
                    <a:pt x="117" y="60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6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9" y="63"/>
                  </a:lnTo>
                  <a:lnTo>
                    <a:pt x="108" y="63"/>
                  </a:lnTo>
                  <a:lnTo>
                    <a:pt x="106" y="63"/>
                  </a:lnTo>
                  <a:lnTo>
                    <a:pt x="105" y="63"/>
                  </a:lnTo>
                  <a:lnTo>
                    <a:pt x="103" y="63"/>
                  </a:lnTo>
                  <a:lnTo>
                    <a:pt x="101" y="63"/>
                  </a:lnTo>
                  <a:lnTo>
                    <a:pt x="101" y="60"/>
                  </a:lnTo>
                  <a:lnTo>
                    <a:pt x="101" y="60"/>
                  </a:lnTo>
                  <a:lnTo>
                    <a:pt x="97" y="61"/>
                  </a:lnTo>
                  <a:lnTo>
                    <a:pt x="97" y="63"/>
                  </a:lnTo>
                  <a:lnTo>
                    <a:pt x="94" y="61"/>
                  </a:lnTo>
                  <a:lnTo>
                    <a:pt x="92" y="60"/>
                  </a:lnTo>
                  <a:lnTo>
                    <a:pt x="92" y="60"/>
                  </a:lnTo>
                  <a:lnTo>
                    <a:pt x="89" y="60"/>
                  </a:lnTo>
                  <a:lnTo>
                    <a:pt x="87" y="60"/>
                  </a:lnTo>
                  <a:lnTo>
                    <a:pt x="86" y="58"/>
                  </a:lnTo>
                  <a:lnTo>
                    <a:pt x="84" y="60"/>
                  </a:lnTo>
                  <a:lnTo>
                    <a:pt x="82" y="60"/>
                  </a:lnTo>
                  <a:lnTo>
                    <a:pt x="82" y="60"/>
                  </a:lnTo>
                  <a:lnTo>
                    <a:pt x="82" y="58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6"/>
                  </a:lnTo>
                  <a:lnTo>
                    <a:pt x="76" y="58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5" y="56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3" y="55"/>
                  </a:lnTo>
                  <a:lnTo>
                    <a:pt x="71" y="55"/>
                  </a:lnTo>
                  <a:lnTo>
                    <a:pt x="70" y="55"/>
                  </a:lnTo>
                  <a:lnTo>
                    <a:pt x="67" y="53"/>
                  </a:lnTo>
                  <a:lnTo>
                    <a:pt x="67" y="52"/>
                  </a:lnTo>
                  <a:lnTo>
                    <a:pt x="67" y="50"/>
                  </a:lnTo>
                  <a:lnTo>
                    <a:pt x="67" y="50"/>
                  </a:lnTo>
                  <a:lnTo>
                    <a:pt x="65" y="48"/>
                  </a:lnTo>
                  <a:lnTo>
                    <a:pt x="64" y="48"/>
                  </a:lnTo>
                  <a:lnTo>
                    <a:pt x="60" y="47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6" y="47"/>
                  </a:lnTo>
                  <a:lnTo>
                    <a:pt x="54" y="47"/>
                  </a:lnTo>
                  <a:lnTo>
                    <a:pt x="54" y="47"/>
                  </a:lnTo>
                  <a:lnTo>
                    <a:pt x="51" y="47"/>
                  </a:lnTo>
                  <a:lnTo>
                    <a:pt x="49" y="45"/>
                  </a:lnTo>
                  <a:lnTo>
                    <a:pt x="48" y="47"/>
                  </a:lnTo>
                  <a:lnTo>
                    <a:pt x="48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3" y="47"/>
                  </a:lnTo>
                  <a:lnTo>
                    <a:pt x="41" y="45"/>
                  </a:lnTo>
                  <a:lnTo>
                    <a:pt x="38" y="45"/>
                  </a:lnTo>
                  <a:lnTo>
                    <a:pt x="38" y="44"/>
                  </a:lnTo>
                  <a:lnTo>
                    <a:pt x="38" y="42"/>
                  </a:lnTo>
                  <a:lnTo>
                    <a:pt x="37" y="42"/>
                  </a:lnTo>
                  <a:lnTo>
                    <a:pt x="35" y="42"/>
                  </a:lnTo>
                  <a:lnTo>
                    <a:pt x="32" y="42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7"/>
                  </a:lnTo>
                  <a:lnTo>
                    <a:pt x="21" y="37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15" y="31"/>
                  </a:lnTo>
                  <a:lnTo>
                    <a:pt x="12" y="31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5" y="28"/>
                  </a:lnTo>
                  <a:lnTo>
                    <a:pt x="4" y="28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4" y="17"/>
                  </a:lnTo>
                  <a:lnTo>
                    <a:pt x="4" y="15"/>
                  </a:lnTo>
                  <a:lnTo>
                    <a:pt x="4" y="14"/>
                  </a:lnTo>
                  <a:lnTo>
                    <a:pt x="5" y="11"/>
                  </a:lnTo>
                  <a:lnTo>
                    <a:pt x="7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6" y="6"/>
                  </a:lnTo>
                  <a:lnTo>
                    <a:pt x="18" y="4"/>
                  </a:lnTo>
                  <a:lnTo>
                    <a:pt x="19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0" name="Freeform 186">
              <a:extLst>
                <a:ext uri="{FF2B5EF4-FFF2-40B4-BE49-F238E27FC236}">
                  <a16:creationId xmlns:a16="http://schemas.microsoft.com/office/drawing/2014/main" id="{8079EFC5-5BC3-C4B6-9414-B9568BEEE0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07697" y="1433614"/>
              <a:ext cx="1204619" cy="1140295"/>
            </a:xfrm>
            <a:custGeom>
              <a:avLst/>
              <a:gdLst>
                <a:gd name="T0" fmla="*/ 260 w 618"/>
                <a:gd name="T1" fmla="*/ 460 h 585"/>
                <a:gd name="T2" fmla="*/ 312 w 618"/>
                <a:gd name="T3" fmla="*/ 410 h 585"/>
                <a:gd name="T4" fmla="*/ 335 w 618"/>
                <a:gd name="T5" fmla="*/ 353 h 585"/>
                <a:gd name="T6" fmla="*/ 345 w 618"/>
                <a:gd name="T7" fmla="*/ 342 h 585"/>
                <a:gd name="T8" fmla="*/ 364 w 618"/>
                <a:gd name="T9" fmla="*/ 341 h 585"/>
                <a:gd name="T10" fmla="*/ 340 w 618"/>
                <a:gd name="T11" fmla="*/ 350 h 585"/>
                <a:gd name="T12" fmla="*/ 378 w 618"/>
                <a:gd name="T13" fmla="*/ 333 h 585"/>
                <a:gd name="T14" fmla="*/ 432 w 618"/>
                <a:gd name="T15" fmla="*/ 301 h 585"/>
                <a:gd name="T16" fmla="*/ 394 w 618"/>
                <a:gd name="T17" fmla="*/ 319 h 585"/>
                <a:gd name="T18" fmla="*/ 422 w 618"/>
                <a:gd name="T19" fmla="*/ 305 h 585"/>
                <a:gd name="T20" fmla="*/ 476 w 618"/>
                <a:gd name="T21" fmla="*/ 289 h 585"/>
                <a:gd name="T22" fmla="*/ 462 w 618"/>
                <a:gd name="T23" fmla="*/ 289 h 585"/>
                <a:gd name="T24" fmla="*/ 556 w 618"/>
                <a:gd name="T25" fmla="*/ 287 h 585"/>
                <a:gd name="T26" fmla="*/ 569 w 618"/>
                <a:gd name="T27" fmla="*/ 311 h 585"/>
                <a:gd name="T28" fmla="*/ 548 w 618"/>
                <a:gd name="T29" fmla="*/ 330 h 585"/>
                <a:gd name="T30" fmla="*/ 503 w 618"/>
                <a:gd name="T31" fmla="*/ 336 h 585"/>
                <a:gd name="T32" fmla="*/ 440 w 618"/>
                <a:gd name="T33" fmla="*/ 327 h 585"/>
                <a:gd name="T34" fmla="*/ 394 w 618"/>
                <a:gd name="T35" fmla="*/ 350 h 585"/>
                <a:gd name="T36" fmla="*/ 343 w 618"/>
                <a:gd name="T37" fmla="*/ 412 h 585"/>
                <a:gd name="T38" fmla="*/ 307 w 618"/>
                <a:gd name="T39" fmla="*/ 478 h 585"/>
                <a:gd name="T40" fmla="*/ 312 w 618"/>
                <a:gd name="T41" fmla="*/ 541 h 585"/>
                <a:gd name="T42" fmla="*/ 283 w 618"/>
                <a:gd name="T43" fmla="*/ 550 h 585"/>
                <a:gd name="T44" fmla="*/ 247 w 618"/>
                <a:gd name="T45" fmla="*/ 583 h 585"/>
                <a:gd name="T46" fmla="*/ 220 w 618"/>
                <a:gd name="T47" fmla="*/ 568 h 585"/>
                <a:gd name="T48" fmla="*/ 209 w 618"/>
                <a:gd name="T49" fmla="*/ 550 h 585"/>
                <a:gd name="T50" fmla="*/ 220 w 618"/>
                <a:gd name="T51" fmla="*/ 536 h 585"/>
                <a:gd name="T52" fmla="*/ 212 w 618"/>
                <a:gd name="T53" fmla="*/ 530 h 585"/>
                <a:gd name="T54" fmla="*/ 238 w 618"/>
                <a:gd name="T55" fmla="*/ 514 h 585"/>
                <a:gd name="T56" fmla="*/ 203 w 618"/>
                <a:gd name="T57" fmla="*/ 501 h 585"/>
                <a:gd name="T58" fmla="*/ 225 w 618"/>
                <a:gd name="T59" fmla="*/ 489 h 585"/>
                <a:gd name="T60" fmla="*/ 233 w 618"/>
                <a:gd name="T61" fmla="*/ 478 h 585"/>
                <a:gd name="T62" fmla="*/ 266 w 618"/>
                <a:gd name="T63" fmla="*/ 464 h 585"/>
                <a:gd name="T64" fmla="*/ 291 w 618"/>
                <a:gd name="T65" fmla="*/ 454 h 585"/>
                <a:gd name="T66" fmla="*/ 296 w 618"/>
                <a:gd name="T67" fmla="*/ 434 h 585"/>
                <a:gd name="T68" fmla="*/ 332 w 618"/>
                <a:gd name="T69" fmla="*/ 401 h 585"/>
                <a:gd name="T70" fmla="*/ 354 w 618"/>
                <a:gd name="T71" fmla="*/ 377 h 585"/>
                <a:gd name="T72" fmla="*/ 350 w 618"/>
                <a:gd name="T73" fmla="*/ 360 h 585"/>
                <a:gd name="T74" fmla="*/ 383 w 618"/>
                <a:gd name="T75" fmla="*/ 349 h 585"/>
                <a:gd name="T76" fmla="*/ 402 w 618"/>
                <a:gd name="T77" fmla="*/ 322 h 585"/>
                <a:gd name="T78" fmla="*/ 432 w 618"/>
                <a:gd name="T79" fmla="*/ 320 h 585"/>
                <a:gd name="T80" fmla="*/ 462 w 618"/>
                <a:gd name="T81" fmla="*/ 298 h 585"/>
                <a:gd name="T82" fmla="*/ 503 w 618"/>
                <a:gd name="T83" fmla="*/ 286 h 585"/>
                <a:gd name="T84" fmla="*/ 526 w 618"/>
                <a:gd name="T85" fmla="*/ 287 h 585"/>
                <a:gd name="T86" fmla="*/ 11 w 618"/>
                <a:gd name="T87" fmla="*/ 278 h 585"/>
                <a:gd name="T88" fmla="*/ 481 w 618"/>
                <a:gd name="T89" fmla="*/ 92 h 585"/>
                <a:gd name="T90" fmla="*/ 444 w 618"/>
                <a:gd name="T91" fmla="*/ 82 h 585"/>
                <a:gd name="T92" fmla="*/ 299 w 618"/>
                <a:gd name="T93" fmla="*/ 65 h 585"/>
                <a:gd name="T94" fmla="*/ 369 w 618"/>
                <a:gd name="T95" fmla="*/ 15 h 585"/>
                <a:gd name="T96" fmla="*/ 405 w 618"/>
                <a:gd name="T97" fmla="*/ 41 h 585"/>
                <a:gd name="T98" fmla="*/ 406 w 618"/>
                <a:gd name="T99" fmla="*/ 78 h 585"/>
                <a:gd name="T100" fmla="*/ 350 w 618"/>
                <a:gd name="T101" fmla="*/ 109 h 585"/>
                <a:gd name="T102" fmla="*/ 331 w 618"/>
                <a:gd name="T103" fmla="*/ 86 h 585"/>
                <a:gd name="T104" fmla="*/ 365 w 618"/>
                <a:gd name="T105" fmla="*/ 63 h 585"/>
                <a:gd name="T106" fmla="*/ 332 w 618"/>
                <a:gd name="T107" fmla="*/ 71 h 585"/>
                <a:gd name="T108" fmla="*/ 307 w 618"/>
                <a:gd name="T109" fmla="*/ 40 h 585"/>
                <a:gd name="T110" fmla="*/ 309 w 618"/>
                <a:gd name="T111" fmla="*/ 24 h 585"/>
                <a:gd name="T112" fmla="*/ 350 w 618"/>
                <a:gd name="T113" fmla="*/ 27 h 585"/>
                <a:gd name="T114" fmla="*/ 403 w 618"/>
                <a:gd name="T115" fmla="*/ 7 h 585"/>
                <a:gd name="T116" fmla="*/ 468 w 618"/>
                <a:gd name="T117" fmla="*/ 4 h 585"/>
                <a:gd name="T118" fmla="*/ 496 w 618"/>
                <a:gd name="T119" fmla="*/ 38 h 585"/>
                <a:gd name="T120" fmla="*/ 416 w 618"/>
                <a:gd name="T121" fmla="*/ 26 h 585"/>
                <a:gd name="T122" fmla="*/ 416 w 618"/>
                <a:gd name="T123" fmla="*/ 0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8" h="585">
                  <a:moveTo>
                    <a:pt x="205" y="533"/>
                  </a:moveTo>
                  <a:lnTo>
                    <a:pt x="205" y="535"/>
                  </a:lnTo>
                  <a:lnTo>
                    <a:pt x="205" y="536"/>
                  </a:lnTo>
                  <a:lnTo>
                    <a:pt x="205" y="539"/>
                  </a:lnTo>
                  <a:lnTo>
                    <a:pt x="205" y="539"/>
                  </a:lnTo>
                  <a:lnTo>
                    <a:pt x="203" y="538"/>
                  </a:lnTo>
                  <a:lnTo>
                    <a:pt x="203" y="538"/>
                  </a:lnTo>
                  <a:lnTo>
                    <a:pt x="203" y="536"/>
                  </a:lnTo>
                  <a:lnTo>
                    <a:pt x="203" y="535"/>
                  </a:lnTo>
                  <a:lnTo>
                    <a:pt x="203" y="535"/>
                  </a:lnTo>
                  <a:lnTo>
                    <a:pt x="205" y="533"/>
                  </a:lnTo>
                  <a:close/>
                  <a:moveTo>
                    <a:pt x="203" y="517"/>
                  </a:moveTo>
                  <a:lnTo>
                    <a:pt x="203" y="519"/>
                  </a:lnTo>
                  <a:lnTo>
                    <a:pt x="203" y="520"/>
                  </a:lnTo>
                  <a:lnTo>
                    <a:pt x="201" y="520"/>
                  </a:lnTo>
                  <a:lnTo>
                    <a:pt x="201" y="520"/>
                  </a:lnTo>
                  <a:lnTo>
                    <a:pt x="201" y="517"/>
                  </a:lnTo>
                  <a:lnTo>
                    <a:pt x="201" y="517"/>
                  </a:lnTo>
                  <a:lnTo>
                    <a:pt x="203" y="517"/>
                  </a:lnTo>
                  <a:close/>
                  <a:moveTo>
                    <a:pt x="249" y="467"/>
                  </a:moveTo>
                  <a:lnTo>
                    <a:pt x="249" y="467"/>
                  </a:lnTo>
                  <a:lnTo>
                    <a:pt x="249" y="468"/>
                  </a:lnTo>
                  <a:lnTo>
                    <a:pt x="249" y="470"/>
                  </a:lnTo>
                  <a:lnTo>
                    <a:pt x="247" y="470"/>
                  </a:lnTo>
                  <a:lnTo>
                    <a:pt x="246" y="468"/>
                  </a:lnTo>
                  <a:lnTo>
                    <a:pt x="244" y="468"/>
                  </a:lnTo>
                  <a:lnTo>
                    <a:pt x="244" y="468"/>
                  </a:lnTo>
                  <a:lnTo>
                    <a:pt x="247" y="467"/>
                  </a:lnTo>
                  <a:lnTo>
                    <a:pt x="249" y="467"/>
                  </a:lnTo>
                  <a:close/>
                  <a:moveTo>
                    <a:pt x="258" y="459"/>
                  </a:moveTo>
                  <a:lnTo>
                    <a:pt x="260" y="459"/>
                  </a:lnTo>
                  <a:lnTo>
                    <a:pt x="260" y="460"/>
                  </a:lnTo>
                  <a:lnTo>
                    <a:pt x="258" y="460"/>
                  </a:lnTo>
                  <a:lnTo>
                    <a:pt x="253" y="462"/>
                  </a:lnTo>
                  <a:lnTo>
                    <a:pt x="252" y="462"/>
                  </a:lnTo>
                  <a:lnTo>
                    <a:pt x="252" y="462"/>
                  </a:lnTo>
                  <a:lnTo>
                    <a:pt x="253" y="460"/>
                  </a:lnTo>
                  <a:lnTo>
                    <a:pt x="258" y="459"/>
                  </a:lnTo>
                  <a:lnTo>
                    <a:pt x="258" y="459"/>
                  </a:lnTo>
                  <a:lnTo>
                    <a:pt x="258" y="459"/>
                  </a:lnTo>
                  <a:close/>
                  <a:moveTo>
                    <a:pt x="291" y="432"/>
                  </a:moveTo>
                  <a:lnTo>
                    <a:pt x="293" y="432"/>
                  </a:lnTo>
                  <a:lnTo>
                    <a:pt x="294" y="434"/>
                  </a:lnTo>
                  <a:lnTo>
                    <a:pt x="294" y="434"/>
                  </a:lnTo>
                  <a:lnTo>
                    <a:pt x="293" y="435"/>
                  </a:lnTo>
                  <a:lnTo>
                    <a:pt x="291" y="434"/>
                  </a:lnTo>
                  <a:lnTo>
                    <a:pt x="288" y="435"/>
                  </a:lnTo>
                  <a:lnTo>
                    <a:pt x="287" y="434"/>
                  </a:lnTo>
                  <a:lnTo>
                    <a:pt x="288" y="432"/>
                  </a:lnTo>
                  <a:lnTo>
                    <a:pt x="291" y="432"/>
                  </a:lnTo>
                  <a:close/>
                  <a:moveTo>
                    <a:pt x="304" y="415"/>
                  </a:moveTo>
                  <a:lnTo>
                    <a:pt x="306" y="415"/>
                  </a:lnTo>
                  <a:lnTo>
                    <a:pt x="306" y="415"/>
                  </a:lnTo>
                  <a:lnTo>
                    <a:pt x="306" y="416"/>
                  </a:lnTo>
                  <a:lnTo>
                    <a:pt x="304" y="416"/>
                  </a:lnTo>
                  <a:lnTo>
                    <a:pt x="302" y="416"/>
                  </a:lnTo>
                  <a:lnTo>
                    <a:pt x="302" y="416"/>
                  </a:lnTo>
                  <a:lnTo>
                    <a:pt x="302" y="415"/>
                  </a:lnTo>
                  <a:lnTo>
                    <a:pt x="304" y="415"/>
                  </a:lnTo>
                  <a:close/>
                  <a:moveTo>
                    <a:pt x="317" y="407"/>
                  </a:moveTo>
                  <a:lnTo>
                    <a:pt x="317" y="407"/>
                  </a:lnTo>
                  <a:lnTo>
                    <a:pt x="315" y="408"/>
                  </a:lnTo>
                  <a:lnTo>
                    <a:pt x="312" y="410"/>
                  </a:lnTo>
                  <a:lnTo>
                    <a:pt x="312" y="410"/>
                  </a:lnTo>
                  <a:lnTo>
                    <a:pt x="312" y="408"/>
                  </a:lnTo>
                  <a:lnTo>
                    <a:pt x="312" y="408"/>
                  </a:lnTo>
                  <a:lnTo>
                    <a:pt x="313" y="407"/>
                  </a:lnTo>
                  <a:lnTo>
                    <a:pt x="315" y="407"/>
                  </a:lnTo>
                  <a:lnTo>
                    <a:pt x="317" y="407"/>
                  </a:lnTo>
                  <a:close/>
                  <a:moveTo>
                    <a:pt x="313" y="402"/>
                  </a:moveTo>
                  <a:lnTo>
                    <a:pt x="313" y="402"/>
                  </a:lnTo>
                  <a:lnTo>
                    <a:pt x="315" y="404"/>
                  </a:lnTo>
                  <a:lnTo>
                    <a:pt x="313" y="405"/>
                  </a:lnTo>
                  <a:lnTo>
                    <a:pt x="312" y="407"/>
                  </a:lnTo>
                  <a:lnTo>
                    <a:pt x="310" y="407"/>
                  </a:lnTo>
                  <a:lnTo>
                    <a:pt x="310" y="405"/>
                  </a:lnTo>
                  <a:lnTo>
                    <a:pt x="312" y="404"/>
                  </a:lnTo>
                  <a:lnTo>
                    <a:pt x="312" y="404"/>
                  </a:lnTo>
                  <a:lnTo>
                    <a:pt x="312" y="402"/>
                  </a:lnTo>
                  <a:lnTo>
                    <a:pt x="313" y="402"/>
                  </a:lnTo>
                  <a:close/>
                  <a:moveTo>
                    <a:pt x="321" y="356"/>
                  </a:moveTo>
                  <a:lnTo>
                    <a:pt x="321" y="356"/>
                  </a:lnTo>
                  <a:lnTo>
                    <a:pt x="321" y="358"/>
                  </a:lnTo>
                  <a:lnTo>
                    <a:pt x="321" y="360"/>
                  </a:lnTo>
                  <a:lnTo>
                    <a:pt x="321" y="360"/>
                  </a:lnTo>
                  <a:lnTo>
                    <a:pt x="320" y="361"/>
                  </a:lnTo>
                  <a:lnTo>
                    <a:pt x="317" y="363"/>
                  </a:lnTo>
                  <a:lnTo>
                    <a:pt x="318" y="361"/>
                  </a:lnTo>
                  <a:lnTo>
                    <a:pt x="320" y="358"/>
                  </a:lnTo>
                  <a:lnTo>
                    <a:pt x="321" y="356"/>
                  </a:lnTo>
                  <a:close/>
                  <a:moveTo>
                    <a:pt x="331" y="352"/>
                  </a:moveTo>
                  <a:lnTo>
                    <a:pt x="332" y="352"/>
                  </a:lnTo>
                  <a:lnTo>
                    <a:pt x="334" y="352"/>
                  </a:lnTo>
                  <a:lnTo>
                    <a:pt x="335" y="352"/>
                  </a:lnTo>
                  <a:lnTo>
                    <a:pt x="335" y="352"/>
                  </a:lnTo>
                  <a:lnTo>
                    <a:pt x="335" y="353"/>
                  </a:lnTo>
                  <a:lnTo>
                    <a:pt x="334" y="353"/>
                  </a:lnTo>
                  <a:lnTo>
                    <a:pt x="332" y="355"/>
                  </a:lnTo>
                  <a:lnTo>
                    <a:pt x="332" y="355"/>
                  </a:lnTo>
                  <a:lnTo>
                    <a:pt x="331" y="356"/>
                  </a:lnTo>
                  <a:lnTo>
                    <a:pt x="329" y="356"/>
                  </a:lnTo>
                  <a:lnTo>
                    <a:pt x="328" y="356"/>
                  </a:lnTo>
                  <a:lnTo>
                    <a:pt x="328" y="356"/>
                  </a:lnTo>
                  <a:lnTo>
                    <a:pt x="326" y="356"/>
                  </a:lnTo>
                  <a:lnTo>
                    <a:pt x="326" y="356"/>
                  </a:lnTo>
                  <a:lnTo>
                    <a:pt x="326" y="358"/>
                  </a:lnTo>
                  <a:lnTo>
                    <a:pt x="324" y="358"/>
                  </a:lnTo>
                  <a:lnTo>
                    <a:pt x="323" y="358"/>
                  </a:lnTo>
                  <a:lnTo>
                    <a:pt x="323" y="356"/>
                  </a:lnTo>
                  <a:lnTo>
                    <a:pt x="323" y="355"/>
                  </a:lnTo>
                  <a:lnTo>
                    <a:pt x="324" y="355"/>
                  </a:lnTo>
                  <a:lnTo>
                    <a:pt x="324" y="355"/>
                  </a:lnTo>
                  <a:lnTo>
                    <a:pt x="326" y="355"/>
                  </a:lnTo>
                  <a:lnTo>
                    <a:pt x="328" y="352"/>
                  </a:lnTo>
                  <a:lnTo>
                    <a:pt x="329" y="352"/>
                  </a:lnTo>
                  <a:lnTo>
                    <a:pt x="331" y="352"/>
                  </a:lnTo>
                  <a:close/>
                  <a:moveTo>
                    <a:pt x="350" y="333"/>
                  </a:moveTo>
                  <a:lnTo>
                    <a:pt x="350" y="333"/>
                  </a:lnTo>
                  <a:lnTo>
                    <a:pt x="351" y="334"/>
                  </a:lnTo>
                  <a:lnTo>
                    <a:pt x="351" y="334"/>
                  </a:lnTo>
                  <a:lnTo>
                    <a:pt x="353" y="338"/>
                  </a:lnTo>
                  <a:lnTo>
                    <a:pt x="354" y="339"/>
                  </a:lnTo>
                  <a:lnTo>
                    <a:pt x="354" y="342"/>
                  </a:lnTo>
                  <a:lnTo>
                    <a:pt x="351" y="342"/>
                  </a:lnTo>
                  <a:lnTo>
                    <a:pt x="350" y="344"/>
                  </a:lnTo>
                  <a:lnTo>
                    <a:pt x="347" y="344"/>
                  </a:lnTo>
                  <a:lnTo>
                    <a:pt x="347" y="342"/>
                  </a:lnTo>
                  <a:lnTo>
                    <a:pt x="345" y="342"/>
                  </a:lnTo>
                  <a:lnTo>
                    <a:pt x="345" y="341"/>
                  </a:lnTo>
                  <a:lnTo>
                    <a:pt x="343" y="342"/>
                  </a:lnTo>
                  <a:lnTo>
                    <a:pt x="342" y="342"/>
                  </a:lnTo>
                  <a:lnTo>
                    <a:pt x="340" y="342"/>
                  </a:lnTo>
                  <a:lnTo>
                    <a:pt x="340" y="341"/>
                  </a:lnTo>
                  <a:lnTo>
                    <a:pt x="342" y="339"/>
                  </a:lnTo>
                  <a:lnTo>
                    <a:pt x="342" y="338"/>
                  </a:lnTo>
                  <a:lnTo>
                    <a:pt x="343" y="338"/>
                  </a:lnTo>
                  <a:lnTo>
                    <a:pt x="345" y="338"/>
                  </a:lnTo>
                  <a:lnTo>
                    <a:pt x="345" y="339"/>
                  </a:lnTo>
                  <a:lnTo>
                    <a:pt x="347" y="338"/>
                  </a:lnTo>
                  <a:lnTo>
                    <a:pt x="347" y="336"/>
                  </a:lnTo>
                  <a:lnTo>
                    <a:pt x="347" y="336"/>
                  </a:lnTo>
                  <a:lnTo>
                    <a:pt x="350" y="336"/>
                  </a:lnTo>
                  <a:lnTo>
                    <a:pt x="350" y="333"/>
                  </a:lnTo>
                  <a:lnTo>
                    <a:pt x="350" y="333"/>
                  </a:lnTo>
                  <a:close/>
                  <a:moveTo>
                    <a:pt x="362" y="325"/>
                  </a:moveTo>
                  <a:lnTo>
                    <a:pt x="364" y="325"/>
                  </a:lnTo>
                  <a:lnTo>
                    <a:pt x="365" y="327"/>
                  </a:lnTo>
                  <a:lnTo>
                    <a:pt x="365" y="328"/>
                  </a:lnTo>
                  <a:lnTo>
                    <a:pt x="362" y="330"/>
                  </a:lnTo>
                  <a:lnTo>
                    <a:pt x="361" y="333"/>
                  </a:lnTo>
                  <a:lnTo>
                    <a:pt x="361" y="334"/>
                  </a:lnTo>
                  <a:lnTo>
                    <a:pt x="362" y="336"/>
                  </a:lnTo>
                  <a:lnTo>
                    <a:pt x="362" y="338"/>
                  </a:lnTo>
                  <a:lnTo>
                    <a:pt x="362" y="341"/>
                  </a:lnTo>
                  <a:lnTo>
                    <a:pt x="361" y="342"/>
                  </a:lnTo>
                  <a:lnTo>
                    <a:pt x="359" y="344"/>
                  </a:lnTo>
                  <a:lnTo>
                    <a:pt x="359" y="344"/>
                  </a:lnTo>
                  <a:lnTo>
                    <a:pt x="362" y="342"/>
                  </a:lnTo>
                  <a:lnTo>
                    <a:pt x="364" y="341"/>
                  </a:lnTo>
                  <a:lnTo>
                    <a:pt x="364" y="341"/>
                  </a:lnTo>
                  <a:lnTo>
                    <a:pt x="365" y="339"/>
                  </a:lnTo>
                  <a:lnTo>
                    <a:pt x="365" y="338"/>
                  </a:lnTo>
                  <a:lnTo>
                    <a:pt x="365" y="338"/>
                  </a:lnTo>
                  <a:lnTo>
                    <a:pt x="367" y="338"/>
                  </a:lnTo>
                  <a:lnTo>
                    <a:pt x="367" y="336"/>
                  </a:lnTo>
                  <a:lnTo>
                    <a:pt x="367" y="336"/>
                  </a:lnTo>
                  <a:lnTo>
                    <a:pt x="369" y="338"/>
                  </a:lnTo>
                  <a:lnTo>
                    <a:pt x="370" y="338"/>
                  </a:lnTo>
                  <a:lnTo>
                    <a:pt x="370" y="341"/>
                  </a:lnTo>
                  <a:lnTo>
                    <a:pt x="370" y="342"/>
                  </a:lnTo>
                  <a:lnTo>
                    <a:pt x="369" y="344"/>
                  </a:lnTo>
                  <a:lnTo>
                    <a:pt x="365" y="345"/>
                  </a:lnTo>
                  <a:lnTo>
                    <a:pt x="364" y="347"/>
                  </a:lnTo>
                  <a:lnTo>
                    <a:pt x="362" y="349"/>
                  </a:lnTo>
                  <a:lnTo>
                    <a:pt x="362" y="349"/>
                  </a:lnTo>
                  <a:lnTo>
                    <a:pt x="361" y="349"/>
                  </a:lnTo>
                  <a:lnTo>
                    <a:pt x="361" y="349"/>
                  </a:lnTo>
                  <a:lnTo>
                    <a:pt x="359" y="349"/>
                  </a:lnTo>
                  <a:lnTo>
                    <a:pt x="359" y="350"/>
                  </a:lnTo>
                  <a:lnTo>
                    <a:pt x="354" y="350"/>
                  </a:lnTo>
                  <a:lnTo>
                    <a:pt x="353" y="350"/>
                  </a:lnTo>
                  <a:lnTo>
                    <a:pt x="353" y="349"/>
                  </a:lnTo>
                  <a:lnTo>
                    <a:pt x="353" y="349"/>
                  </a:lnTo>
                  <a:lnTo>
                    <a:pt x="351" y="350"/>
                  </a:lnTo>
                  <a:lnTo>
                    <a:pt x="350" y="352"/>
                  </a:lnTo>
                  <a:lnTo>
                    <a:pt x="350" y="352"/>
                  </a:lnTo>
                  <a:lnTo>
                    <a:pt x="348" y="350"/>
                  </a:lnTo>
                  <a:lnTo>
                    <a:pt x="343" y="353"/>
                  </a:lnTo>
                  <a:lnTo>
                    <a:pt x="339" y="353"/>
                  </a:lnTo>
                  <a:lnTo>
                    <a:pt x="339" y="353"/>
                  </a:lnTo>
                  <a:lnTo>
                    <a:pt x="339" y="352"/>
                  </a:lnTo>
                  <a:lnTo>
                    <a:pt x="340" y="350"/>
                  </a:lnTo>
                  <a:lnTo>
                    <a:pt x="343" y="349"/>
                  </a:lnTo>
                  <a:lnTo>
                    <a:pt x="350" y="347"/>
                  </a:lnTo>
                  <a:lnTo>
                    <a:pt x="354" y="342"/>
                  </a:lnTo>
                  <a:lnTo>
                    <a:pt x="356" y="338"/>
                  </a:lnTo>
                  <a:lnTo>
                    <a:pt x="356" y="336"/>
                  </a:lnTo>
                  <a:lnTo>
                    <a:pt x="356" y="336"/>
                  </a:lnTo>
                  <a:lnTo>
                    <a:pt x="354" y="336"/>
                  </a:lnTo>
                  <a:lnTo>
                    <a:pt x="354" y="334"/>
                  </a:lnTo>
                  <a:lnTo>
                    <a:pt x="356" y="333"/>
                  </a:lnTo>
                  <a:lnTo>
                    <a:pt x="358" y="330"/>
                  </a:lnTo>
                  <a:lnTo>
                    <a:pt x="359" y="330"/>
                  </a:lnTo>
                  <a:lnTo>
                    <a:pt x="361" y="327"/>
                  </a:lnTo>
                  <a:lnTo>
                    <a:pt x="362" y="325"/>
                  </a:lnTo>
                  <a:close/>
                  <a:moveTo>
                    <a:pt x="384" y="319"/>
                  </a:moveTo>
                  <a:lnTo>
                    <a:pt x="386" y="320"/>
                  </a:lnTo>
                  <a:lnTo>
                    <a:pt x="388" y="319"/>
                  </a:lnTo>
                  <a:lnTo>
                    <a:pt x="389" y="319"/>
                  </a:lnTo>
                  <a:lnTo>
                    <a:pt x="391" y="319"/>
                  </a:lnTo>
                  <a:lnTo>
                    <a:pt x="391" y="320"/>
                  </a:lnTo>
                  <a:lnTo>
                    <a:pt x="392" y="320"/>
                  </a:lnTo>
                  <a:lnTo>
                    <a:pt x="392" y="322"/>
                  </a:lnTo>
                  <a:lnTo>
                    <a:pt x="394" y="323"/>
                  </a:lnTo>
                  <a:lnTo>
                    <a:pt x="392" y="325"/>
                  </a:lnTo>
                  <a:lnTo>
                    <a:pt x="391" y="325"/>
                  </a:lnTo>
                  <a:lnTo>
                    <a:pt x="391" y="327"/>
                  </a:lnTo>
                  <a:lnTo>
                    <a:pt x="391" y="328"/>
                  </a:lnTo>
                  <a:lnTo>
                    <a:pt x="389" y="330"/>
                  </a:lnTo>
                  <a:lnTo>
                    <a:pt x="386" y="330"/>
                  </a:lnTo>
                  <a:lnTo>
                    <a:pt x="384" y="328"/>
                  </a:lnTo>
                  <a:lnTo>
                    <a:pt x="383" y="330"/>
                  </a:lnTo>
                  <a:lnTo>
                    <a:pt x="380" y="333"/>
                  </a:lnTo>
                  <a:lnTo>
                    <a:pt x="378" y="333"/>
                  </a:lnTo>
                  <a:lnTo>
                    <a:pt x="378" y="333"/>
                  </a:lnTo>
                  <a:lnTo>
                    <a:pt x="376" y="331"/>
                  </a:lnTo>
                  <a:lnTo>
                    <a:pt x="375" y="331"/>
                  </a:lnTo>
                  <a:lnTo>
                    <a:pt x="375" y="331"/>
                  </a:lnTo>
                  <a:lnTo>
                    <a:pt x="375" y="330"/>
                  </a:lnTo>
                  <a:lnTo>
                    <a:pt x="376" y="330"/>
                  </a:lnTo>
                  <a:lnTo>
                    <a:pt x="378" y="328"/>
                  </a:lnTo>
                  <a:lnTo>
                    <a:pt x="376" y="327"/>
                  </a:lnTo>
                  <a:lnTo>
                    <a:pt x="378" y="325"/>
                  </a:lnTo>
                  <a:lnTo>
                    <a:pt x="378" y="323"/>
                  </a:lnTo>
                  <a:lnTo>
                    <a:pt x="378" y="323"/>
                  </a:lnTo>
                  <a:lnTo>
                    <a:pt x="383" y="323"/>
                  </a:lnTo>
                  <a:lnTo>
                    <a:pt x="383" y="323"/>
                  </a:lnTo>
                  <a:lnTo>
                    <a:pt x="383" y="322"/>
                  </a:lnTo>
                  <a:lnTo>
                    <a:pt x="381" y="322"/>
                  </a:lnTo>
                  <a:lnTo>
                    <a:pt x="381" y="320"/>
                  </a:lnTo>
                  <a:lnTo>
                    <a:pt x="383" y="320"/>
                  </a:lnTo>
                  <a:lnTo>
                    <a:pt x="384" y="320"/>
                  </a:lnTo>
                  <a:lnTo>
                    <a:pt x="384" y="319"/>
                  </a:lnTo>
                  <a:lnTo>
                    <a:pt x="384" y="319"/>
                  </a:lnTo>
                  <a:lnTo>
                    <a:pt x="384" y="319"/>
                  </a:lnTo>
                  <a:close/>
                  <a:moveTo>
                    <a:pt x="563" y="311"/>
                  </a:moveTo>
                  <a:lnTo>
                    <a:pt x="564" y="311"/>
                  </a:lnTo>
                  <a:lnTo>
                    <a:pt x="566" y="311"/>
                  </a:lnTo>
                  <a:lnTo>
                    <a:pt x="566" y="312"/>
                  </a:lnTo>
                  <a:lnTo>
                    <a:pt x="564" y="312"/>
                  </a:lnTo>
                  <a:lnTo>
                    <a:pt x="563" y="314"/>
                  </a:lnTo>
                  <a:lnTo>
                    <a:pt x="561" y="312"/>
                  </a:lnTo>
                  <a:lnTo>
                    <a:pt x="563" y="312"/>
                  </a:lnTo>
                  <a:lnTo>
                    <a:pt x="563" y="311"/>
                  </a:lnTo>
                  <a:close/>
                  <a:moveTo>
                    <a:pt x="430" y="301"/>
                  </a:moveTo>
                  <a:lnTo>
                    <a:pt x="432" y="301"/>
                  </a:lnTo>
                  <a:lnTo>
                    <a:pt x="433" y="303"/>
                  </a:lnTo>
                  <a:lnTo>
                    <a:pt x="432" y="306"/>
                  </a:lnTo>
                  <a:lnTo>
                    <a:pt x="432" y="306"/>
                  </a:lnTo>
                  <a:lnTo>
                    <a:pt x="430" y="306"/>
                  </a:lnTo>
                  <a:lnTo>
                    <a:pt x="430" y="306"/>
                  </a:lnTo>
                  <a:lnTo>
                    <a:pt x="429" y="306"/>
                  </a:lnTo>
                  <a:lnTo>
                    <a:pt x="427" y="306"/>
                  </a:lnTo>
                  <a:lnTo>
                    <a:pt x="427" y="305"/>
                  </a:lnTo>
                  <a:lnTo>
                    <a:pt x="427" y="303"/>
                  </a:lnTo>
                  <a:lnTo>
                    <a:pt x="429" y="303"/>
                  </a:lnTo>
                  <a:lnTo>
                    <a:pt x="430" y="301"/>
                  </a:lnTo>
                  <a:close/>
                  <a:moveTo>
                    <a:pt x="410" y="301"/>
                  </a:moveTo>
                  <a:lnTo>
                    <a:pt x="410" y="303"/>
                  </a:lnTo>
                  <a:lnTo>
                    <a:pt x="410" y="306"/>
                  </a:lnTo>
                  <a:lnTo>
                    <a:pt x="411" y="308"/>
                  </a:lnTo>
                  <a:lnTo>
                    <a:pt x="413" y="308"/>
                  </a:lnTo>
                  <a:lnTo>
                    <a:pt x="413" y="306"/>
                  </a:lnTo>
                  <a:lnTo>
                    <a:pt x="414" y="306"/>
                  </a:lnTo>
                  <a:lnTo>
                    <a:pt x="416" y="308"/>
                  </a:lnTo>
                  <a:lnTo>
                    <a:pt x="414" y="308"/>
                  </a:lnTo>
                  <a:lnTo>
                    <a:pt x="413" y="311"/>
                  </a:lnTo>
                  <a:lnTo>
                    <a:pt x="411" y="312"/>
                  </a:lnTo>
                  <a:lnTo>
                    <a:pt x="410" y="312"/>
                  </a:lnTo>
                  <a:lnTo>
                    <a:pt x="408" y="312"/>
                  </a:lnTo>
                  <a:lnTo>
                    <a:pt x="406" y="314"/>
                  </a:lnTo>
                  <a:lnTo>
                    <a:pt x="405" y="316"/>
                  </a:lnTo>
                  <a:lnTo>
                    <a:pt x="403" y="317"/>
                  </a:lnTo>
                  <a:lnTo>
                    <a:pt x="403" y="317"/>
                  </a:lnTo>
                  <a:lnTo>
                    <a:pt x="403" y="319"/>
                  </a:lnTo>
                  <a:lnTo>
                    <a:pt x="399" y="319"/>
                  </a:lnTo>
                  <a:lnTo>
                    <a:pt x="395" y="320"/>
                  </a:lnTo>
                  <a:lnTo>
                    <a:pt x="394" y="319"/>
                  </a:lnTo>
                  <a:lnTo>
                    <a:pt x="392" y="319"/>
                  </a:lnTo>
                  <a:lnTo>
                    <a:pt x="394" y="317"/>
                  </a:lnTo>
                  <a:lnTo>
                    <a:pt x="395" y="317"/>
                  </a:lnTo>
                  <a:lnTo>
                    <a:pt x="395" y="316"/>
                  </a:lnTo>
                  <a:lnTo>
                    <a:pt x="395" y="316"/>
                  </a:lnTo>
                  <a:lnTo>
                    <a:pt x="397" y="316"/>
                  </a:lnTo>
                  <a:lnTo>
                    <a:pt x="397" y="314"/>
                  </a:lnTo>
                  <a:lnTo>
                    <a:pt x="399" y="314"/>
                  </a:lnTo>
                  <a:lnTo>
                    <a:pt x="400" y="314"/>
                  </a:lnTo>
                  <a:lnTo>
                    <a:pt x="400" y="312"/>
                  </a:lnTo>
                  <a:lnTo>
                    <a:pt x="402" y="312"/>
                  </a:lnTo>
                  <a:lnTo>
                    <a:pt x="402" y="314"/>
                  </a:lnTo>
                  <a:lnTo>
                    <a:pt x="402" y="312"/>
                  </a:lnTo>
                  <a:lnTo>
                    <a:pt x="402" y="311"/>
                  </a:lnTo>
                  <a:lnTo>
                    <a:pt x="402" y="311"/>
                  </a:lnTo>
                  <a:lnTo>
                    <a:pt x="403" y="309"/>
                  </a:lnTo>
                  <a:lnTo>
                    <a:pt x="405" y="308"/>
                  </a:lnTo>
                  <a:lnTo>
                    <a:pt x="406" y="306"/>
                  </a:lnTo>
                  <a:lnTo>
                    <a:pt x="406" y="306"/>
                  </a:lnTo>
                  <a:lnTo>
                    <a:pt x="408" y="306"/>
                  </a:lnTo>
                  <a:lnTo>
                    <a:pt x="406" y="305"/>
                  </a:lnTo>
                  <a:lnTo>
                    <a:pt x="408" y="303"/>
                  </a:lnTo>
                  <a:lnTo>
                    <a:pt x="408" y="301"/>
                  </a:lnTo>
                  <a:lnTo>
                    <a:pt x="410" y="301"/>
                  </a:lnTo>
                  <a:close/>
                  <a:moveTo>
                    <a:pt x="416" y="300"/>
                  </a:moveTo>
                  <a:lnTo>
                    <a:pt x="417" y="301"/>
                  </a:lnTo>
                  <a:lnTo>
                    <a:pt x="417" y="303"/>
                  </a:lnTo>
                  <a:lnTo>
                    <a:pt x="419" y="303"/>
                  </a:lnTo>
                  <a:lnTo>
                    <a:pt x="419" y="303"/>
                  </a:lnTo>
                  <a:lnTo>
                    <a:pt x="421" y="305"/>
                  </a:lnTo>
                  <a:lnTo>
                    <a:pt x="422" y="305"/>
                  </a:lnTo>
                  <a:lnTo>
                    <a:pt x="422" y="305"/>
                  </a:lnTo>
                  <a:lnTo>
                    <a:pt x="421" y="306"/>
                  </a:lnTo>
                  <a:lnTo>
                    <a:pt x="419" y="306"/>
                  </a:lnTo>
                  <a:lnTo>
                    <a:pt x="417" y="306"/>
                  </a:lnTo>
                  <a:lnTo>
                    <a:pt x="417" y="305"/>
                  </a:lnTo>
                  <a:lnTo>
                    <a:pt x="416" y="303"/>
                  </a:lnTo>
                  <a:lnTo>
                    <a:pt x="416" y="301"/>
                  </a:lnTo>
                  <a:lnTo>
                    <a:pt x="414" y="301"/>
                  </a:lnTo>
                  <a:lnTo>
                    <a:pt x="416" y="300"/>
                  </a:lnTo>
                  <a:close/>
                  <a:moveTo>
                    <a:pt x="473" y="292"/>
                  </a:moveTo>
                  <a:lnTo>
                    <a:pt x="473" y="292"/>
                  </a:lnTo>
                  <a:lnTo>
                    <a:pt x="473" y="293"/>
                  </a:lnTo>
                  <a:lnTo>
                    <a:pt x="473" y="295"/>
                  </a:lnTo>
                  <a:lnTo>
                    <a:pt x="474" y="295"/>
                  </a:lnTo>
                  <a:lnTo>
                    <a:pt x="473" y="297"/>
                  </a:lnTo>
                  <a:lnTo>
                    <a:pt x="470" y="298"/>
                  </a:lnTo>
                  <a:lnTo>
                    <a:pt x="470" y="300"/>
                  </a:lnTo>
                  <a:lnTo>
                    <a:pt x="468" y="300"/>
                  </a:lnTo>
                  <a:lnTo>
                    <a:pt x="466" y="300"/>
                  </a:lnTo>
                  <a:lnTo>
                    <a:pt x="466" y="300"/>
                  </a:lnTo>
                  <a:lnTo>
                    <a:pt x="466" y="298"/>
                  </a:lnTo>
                  <a:lnTo>
                    <a:pt x="465" y="298"/>
                  </a:lnTo>
                  <a:lnTo>
                    <a:pt x="465" y="298"/>
                  </a:lnTo>
                  <a:lnTo>
                    <a:pt x="463" y="298"/>
                  </a:lnTo>
                  <a:lnTo>
                    <a:pt x="463" y="297"/>
                  </a:lnTo>
                  <a:lnTo>
                    <a:pt x="463" y="297"/>
                  </a:lnTo>
                  <a:lnTo>
                    <a:pt x="465" y="295"/>
                  </a:lnTo>
                  <a:lnTo>
                    <a:pt x="466" y="293"/>
                  </a:lnTo>
                  <a:lnTo>
                    <a:pt x="468" y="295"/>
                  </a:lnTo>
                  <a:lnTo>
                    <a:pt x="473" y="292"/>
                  </a:lnTo>
                  <a:close/>
                  <a:moveTo>
                    <a:pt x="476" y="289"/>
                  </a:moveTo>
                  <a:lnTo>
                    <a:pt x="476" y="289"/>
                  </a:lnTo>
                  <a:lnTo>
                    <a:pt x="476" y="289"/>
                  </a:lnTo>
                  <a:lnTo>
                    <a:pt x="477" y="289"/>
                  </a:lnTo>
                  <a:lnTo>
                    <a:pt x="481" y="290"/>
                  </a:lnTo>
                  <a:lnTo>
                    <a:pt x="479" y="293"/>
                  </a:lnTo>
                  <a:lnTo>
                    <a:pt x="476" y="293"/>
                  </a:lnTo>
                  <a:lnTo>
                    <a:pt x="474" y="293"/>
                  </a:lnTo>
                  <a:lnTo>
                    <a:pt x="474" y="292"/>
                  </a:lnTo>
                  <a:lnTo>
                    <a:pt x="474" y="290"/>
                  </a:lnTo>
                  <a:lnTo>
                    <a:pt x="474" y="289"/>
                  </a:lnTo>
                  <a:lnTo>
                    <a:pt x="476" y="289"/>
                  </a:lnTo>
                  <a:close/>
                  <a:moveTo>
                    <a:pt x="470" y="286"/>
                  </a:moveTo>
                  <a:lnTo>
                    <a:pt x="471" y="286"/>
                  </a:lnTo>
                  <a:lnTo>
                    <a:pt x="471" y="287"/>
                  </a:lnTo>
                  <a:lnTo>
                    <a:pt x="470" y="289"/>
                  </a:lnTo>
                  <a:lnTo>
                    <a:pt x="468" y="289"/>
                  </a:lnTo>
                  <a:lnTo>
                    <a:pt x="465" y="292"/>
                  </a:lnTo>
                  <a:lnTo>
                    <a:pt x="463" y="293"/>
                  </a:lnTo>
                  <a:lnTo>
                    <a:pt x="463" y="293"/>
                  </a:lnTo>
                  <a:lnTo>
                    <a:pt x="462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8" y="293"/>
                  </a:lnTo>
                  <a:lnTo>
                    <a:pt x="455" y="295"/>
                  </a:lnTo>
                  <a:lnTo>
                    <a:pt x="455" y="295"/>
                  </a:lnTo>
                  <a:lnTo>
                    <a:pt x="452" y="293"/>
                  </a:lnTo>
                  <a:lnTo>
                    <a:pt x="451" y="292"/>
                  </a:lnTo>
                  <a:lnTo>
                    <a:pt x="449" y="290"/>
                  </a:lnTo>
                  <a:lnTo>
                    <a:pt x="452" y="290"/>
                  </a:lnTo>
                  <a:lnTo>
                    <a:pt x="454" y="290"/>
                  </a:lnTo>
                  <a:lnTo>
                    <a:pt x="455" y="290"/>
                  </a:lnTo>
                  <a:lnTo>
                    <a:pt x="455" y="289"/>
                  </a:lnTo>
                  <a:lnTo>
                    <a:pt x="458" y="289"/>
                  </a:lnTo>
                  <a:lnTo>
                    <a:pt x="462" y="289"/>
                  </a:lnTo>
                  <a:lnTo>
                    <a:pt x="463" y="289"/>
                  </a:lnTo>
                  <a:lnTo>
                    <a:pt x="468" y="286"/>
                  </a:lnTo>
                  <a:lnTo>
                    <a:pt x="468" y="287"/>
                  </a:lnTo>
                  <a:lnTo>
                    <a:pt x="470" y="286"/>
                  </a:lnTo>
                  <a:close/>
                  <a:moveTo>
                    <a:pt x="531" y="279"/>
                  </a:moveTo>
                  <a:lnTo>
                    <a:pt x="533" y="279"/>
                  </a:lnTo>
                  <a:lnTo>
                    <a:pt x="534" y="279"/>
                  </a:lnTo>
                  <a:lnTo>
                    <a:pt x="539" y="281"/>
                  </a:lnTo>
                  <a:lnTo>
                    <a:pt x="542" y="282"/>
                  </a:lnTo>
                  <a:lnTo>
                    <a:pt x="542" y="286"/>
                  </a:lnTo>
                  <a:lnTo>
                    <a:pt x="540" y="286"/>
                  </a:lnTo>
                  <a:lnTo>
                    <a:pt x="540" y="287"/>
                  </a:lnTo>
                  <a:lnTo>
                    <a:pt x="536" y="289"/>
                  </a:lnTo>
                  <a:lnTo>
                    <a:pt x="536" y="290"/>
                  </a:lnTo>
                  <a:lnTo>
                    <a:pt x="536" y="290"/>
                  </a:lnTo>
                  <a:lnTo>
                    <a:pt x="539" y="289"/>
                  </a:lnTo>
                  <a:lnTo>
                    <a:pt x="540" y="290"/>
                  </a:lnTo>
                  <a:lnTo>
                    <a:pt x="539" y="292"/>
                  </a:lnTo>
                  <a:lnTo>
                    <a:pt x="539" y="297"/>
                  </a:lnTo>
                  <a:lnTo>
                    <a:pt x="539" y="298"/>
                  </a:lnTo>
                  <a:lnTo>
                    <a:pt x="539" y="300"/>
                  </a:lnTo>
                  <a:lnTo>
                    <a:pt x="539" y="301"/>
                  </a:lnTo>
                  <a:lnTo>
                    <a:pt x="540" y="297"/>
                  </a:lnTo>
                  <a:lnTo>
                    <a:pt x="540" y="297"/>
                  </a:lnTo>
                  <a:lnTo>
                    <a:pt x="544" y="295"/>
                  </a:lnTo>
                  <a:lnTo>
                    <a:pt x="544" y="292"/>
                  </a:lnTo>
                  <a:lnTo>
                    <a:pt x="545" y="287"/>
                  </a:lnTo>
                  <a:lnTo>
                    <a:pt x="547" y="286"/>
                  </a:lnTo>
                  <a:lnTo>
                    <a:pt x="548" y="286"/>
                  </a:lnTo>
                  <a:lnTo>
                    <a:pt x="553" y="286"/>
                  </a:lnTo>
                  <a:lnTo>
                    <a:pt x="555" y="286"/>
                  </a:lnTo>
                  <a:lnTo>
                    <a:pt x="556" y="287"/>
                  </a:lnTo>
                  <a:lnTo>
                    <a:pt x="556" y="289"/>
                  </a:lnTo>
                  <a:lnTo>
                    <a:pt x="561" y="289"/>
                  </a:lnTo>
                  <a:lnTo>
                    <a:pt x="561" y="290"/>
                  </a:lnTo>
                  <a:lnTo>
                    <a:pt x="561" y="290"/>
                  </a:lnTo>
                  <a:lnTo>
                    <a:pt x="563" y="290"/>
                  </a:lnTo>
                  <a:lnTo>
                    <a:pt x="564" y="290"/>
                  </a:lnTo>
                  <a:lnTo>
                    <a:pt x="566" y="289"/>
                  </a:lnTo>
                  <a:lnTo>
                    <a:pt x="569" y="292"/>
                  </a:lnTo>
                  <a:lnTo>
                    <a:pt x="569" y="293"/>
                  </a:lnTo>
                  <a:lnTo>
                    <a:pt x="569" y="293"/>
                  </a:lnTo>
                  <a:lnTo>
                    <a:pt x="572" y="293"/>
                  </a:lnTo>
                  <a:lnTo>
                    <a:pt x="574" y="293"/>
                  </a:lnTo>
                  <a:lnTo>
                    <a:pt x="578" y="297"/>
                  </a:lnTo>
                  <a:lnTo>
                    <a:pt x="580" y="298"/>
                  </a:lnTo>
                  <a:lnTo>
                    <a:pt x="578" y="300"/>
                  </a:lnTo>
                  <a:lnTo>
                    <a:pt x="572" y="303"/>
                  </a:lnTo>
                  <a:lnTo>
                    <a:pt x="569" y="305"/>
                  </a:lnTo>
                  <a:lnTo>
                    <a:pt x="564" y="305"/>
                  </a:lnTo>
                  <a:lnTo>
                    <a:pt x="548" y="305"/>
                  </a:lnTo>
                  <a:lnTo>
                    <a:pt x="548" y="305"/>
                  </a:lnTo>
                  <a:lnTo>
                    <a:pt x="559" y="308"/>
                  </a:lnTo>
                  <a:lnTo>
                    <a:pt x="561" y="309"/>
                  </a:lnTo>
                  <a:lnTo>
                    <a:pt x="559" y="311"/>
                  </a:lnTo>
                  <a:lnTo>
                    <a:pt x="559" y="312"/>
                  </a:lnTo>
                  <a:lnTo>
                    <a:pt x="559" y="314"/>
                  </a:lnTo>
                  <a:lnTo>
                    <a:pt x="561" y="314"/>
                  </a:lnTo>
                  <a:lnTo>
                    <a:pt x="563" y="314"/>
                  </a:lnTo>
                  <a:lnTo>
                    <a:pt x="566" y="314"/>
                  </a:lnTo>
                  <a:lnTo>
                    <a:pt x="567" y="316"/>
                  </a:lnTo>
                  <a:lnTo>
                    <a:pt x="567" y="314"/>
                  </a:lnTo>
                  <a:lnTo>
                    <a:pt x="567" y="312"/>
                  </a:lnTo>
                  <a:lnTo>
                    <a:pt x="569" y="311"/>
                  </a:lnTo>
                  <a:lnTo>
                    <a:pt x="570" y="312"/>
                  </a:lnTo>
                  <a:lnTo>
                    <a:pt x="570" y="314"/>
                  </a:lnTo>
                  <a:lnTo>
                    <a:pt x="572" y="316"/>
                  </a:lnTo>
                  <a:lnTo>
                    <a:pt x="572" y="312"/>
                  </a:lnTo>
                  <a:lnTo>
                    <a:pt x="574" y="312"/>
                  </a:lnTo>
                  <a:lnTo>
                    <a:pt x="575" y="312"/>
                  </a:lnTo>
                  <a:lnTo>
                    <a:pt x="578" y="314"/>
                  </a:lnTo>
                  <a:lnTo>
                    <a:pt x="578" y="317"/>
                  </a:lnTo>
                  <a:lnTo>
                    <a:pt x="578" y="317"/>
                  </a:lnTo>
                  <a:lnTo>
                    <a:pt x="578" y="319"/>
                  </a:lnTo>
                  <a:lnTo>
                    <a:pt x="578" y="320"/>
                  </a:lnTo>
                  <a:lnTo>
                    <a:pt x="577" y="320"/>
                  </a:lnTo>
                  <a:lnTo>
                    <a:pt x="574" y="320"/>
                  </a:lnTo>
                  <a:lnTo>
                    <a:pt x="570" y="319"/>
                  </a:lnTo>
                  <a:lnTo>
                    <a:pt x="569" y="317"/>
                  </a:lnTo>
                  <a:lnTo>
                    <a:pt x="567" y="317"/>
                  </a:lnTo>
                  <a:lnTo>
                    <a:pt x="567" y="317"/>
                  </a:lnTo>
                  <a:lnTo>
                    <a:pt x="569" y="319"/>
                  </a:lnTo>
                  <a:lnTo>
                    <a:pt x="569" y="319"/>
                  </a:lnTo>
                  <a:lnTo>
                    <a:pt x="567" y="320"/>
                  </a:lnTo>
                  <a:lnTo>
                    <a:pt x="567" y="322"/>
                  </a:lnTo>
                  <a:lnTo>
                    <a:pt x="567" y="322"/>
                  </a:lnTo>
                  <a:lnTo>
                    <a:pt x="566" y="323"/>
                  </a:lnTo>
                  <a:lnTo>
                    <a:pt x="563" y="323"/>
                  </a:lnTo>
                  <a:lnTo>
                    <a:pt x="556" y="325"/>
                  </a:lnTo>
                  <a:lnTo>
                    <a:pt x="556" y="327"/>
                  </a:lnTo>
                  <a:lnTo>
                    <a:pt x="555" y="331"/>
                  </a:lnTo>
                  <a:lnTo>
                    <a:pt x="553" y="331"/>
                  </a:lnTo>
                  <a:lnTo>
                    <a:pt x="553" y="331"/>
                  </a:lnTo>
                  <a:lnTo>
                    <a:pt x="550" y="333"/>
                  </a:lnTo>
                  <a:lnTo>
                    <a:pt x="550" y="331"/>
                  </a:lnTo>
                  <a:lnTo>
                    <a:pt x="548" y="330"/>
                  </a:lnTo>
                  <a:lnTo>
                    <a:pt x="548" y="328"/>
                  </a:lnTo>
                  <a:lnTo>
                    <a:pt x="552" y="327"/>
                  </a:lnTo>
                  <a:lnTo>
                    <a:pt x="553" y="323"/>
                  </a:lnTo>
                  <a:lnTo>
                    <a:pt x="555" y="323"/>
                  </a:lnTo>
                  <a:lnTo>
                    <a:pt x="556" y="322"/>
                  </a:lnTo>
                  <a:lnTo>
                    <a:pt x="553" y="316"/>
                  </a:lnTo>
                  <a:lnTo>
                    <a:pt x="548" y="314"/>
                  </a:lnTo>
                  <a:lnTo>
                    <a:pt x="542" y="312"/>
                  </a:lnTo>
                  <a:lnTo>
                    <a:pt x="540" y="311"/>
                  </a:lnTo>
                  <a:lnTo>
                    <a:pt x="537" y="308"/>
                  </a:lnTo>
                  <a:lnTo>
                    <a:pt x="534" y="306"/>
                  </a:lnTo>
                  <a:lnTo>
                    <a:pt x="533" y="306"/>
                  </a:lnTo>
                  <a:lnTo>
                    <a:pt x="531" y="306"/>
                  </a:lnTo>
                  <a:lnTo>
                    <a:pt x="528" y="309"/>
                  </a:lnTo>
                  <a:lnTo>
                    <a:pt x="525" y="309"/>
                  </a:lnTo>
                  <a:lnTo>
                    <a:pt x="523" y="311"/>
                  </a:lnTo>
                  <a:lnTo>
                    <a:pt x="523" y="311"/>
                  </a:lnTo>
                  <a:lnTo>
                    <a:pt x="522" y="309"/>
                  </a:lnTo>
                  <a:lnTo>
                    <a:pt x="518" y="309"/>
                  </a:lnTo>
                  <a:lnTo>
                    <a:pt x="517" y="309"/>
                  </a:lnTo>
                  <a:lnTo>
                    <a:pt x="515" y="309"/>
                  </a:lnTo>
                  <a:lnTo>
                    <a:pt x="512" y="314"/>
                  </a:lnTo>
                  <a:lnTo>
                    <a:pt x="511" y="316"/>
                  </a:lnTo>
                  <a:lnTo>
                    <a:pt x="509" y="316"/>
                  </a:lnTo>
                  <a:lnTo>
                    <a:pt x="507" y="317"/>
                  </a:lnTo>
                  <a:lnTo>
                    <a:pt x="507" y="319"/>
                  </a:lnTo>
                  <a:lnTo>
                    <a:pt x="506" y="323"/>
                  </a:lnTo>
                  <a:lnTo>
                    <a:pt x="504" y="327"/>
                  </a:lnTo>
                  <a:lnTo>
                    <a:pt x="504" y="328"/>
                  </a:lnTo>
                  <a:lnTo>
                    <a:pt x="504" y="331"/>
                  </a:lnTo>
                  <a:lnTo>
                    <a:pt x="504" y="333"/>
                  </a:lnTo>
                  <a:lnTo>
                    <a:pt x="503" y="336"/>
                  </a:lnTo>
                  <a:lnTo>
                    <a:pt x="501" y="336"/>
                  </a:lnTo>
                  <a:lnTo>
                    <a:pt x="499" y="336"/>
                  </a:lnTo>
                  <a:lnTo>
                    <a:pt x="498" y="336"/>
                  </a:lnTo>
                  <a:lnTo>
                    <a:pt x="496" y="338"/>
                  </a:lnTo>
                  <a:lnTo>
                    <a:pt x="496" y="339"/>
                  </a:lnTo>
                  <a:lnTo>
                    <a:pt x="495" y="342"/>
                  </a:lnTo>
                  <a:lnTo>
                    <a:pt x="492" y="344"/>
                  </a:lnTo>
                  <a:lnTo>
                    <a:pt x="490" y="344"/>
                  </a:lnTo>
                  <a:lnTo>
                    <a:pt x="488" y="342"/>
                  </a:lnTo>
                  <a:lnTo>
                    <a:pt x="485" y="341"/>
                  </a:lnTo>
                  <a:lnTo>
                    <a:pt x="484" y="341"/>
                  </a:lnTo>
                  <a:lnTo>
                    <a:pt x="481" y="339"/>
                  </a:lnTo>
                  <a:lnTo>
                    <a:pt x="479" y="339"/>
                  </a:lnTo>
                  <a:lnTo>
                    <a:pt x="476" y="338"/>
                  </a:lnTo>
                  <a:lnTo>
                    <a:pt x="476" y="339"/>
                  </a:lnTo>
                  <a:lnTo>
                    <a:pt x="474" y="341"/>
                  </a:lnTo>
                  <a:lnTo>
                    <a:pt x="471" y="341"/>
                  </a:lnTo>
                  <a:lnTo>
                    <a:pt x="470" y="342"/>
                  </a:lnTo>
                  <a:lnTo>
                    <a:pt x="466" y="342"/>
                  </a:lnTo>
                  <a:lnTo>
                    <a:pt x="465" y="342"/>
                  </a:lnTo>
                  <a:lnTo>
                    <a:pt x="462" y="341"/>
                  </a:lnTo>
                  <a:lnTo>
                    <a:pt x="457" y="341"/>
                  </a:lnTo>
                  <a:lnTo>
                    <a:pt x="455" y="341"/>
                  </a:lnTo>
                  <a:lnTo>
                    <a:pt x="455" y="339"/>
                  </a:lnTo>
                  <a:lnTo>
                    <a:pt x="454" y="338"/>
                  </a:lnTo>
                  <a:lnTo>
                    <a:pt x="451" y="333"/>
                  </a:lnTo>
                  <a:lnTo>
                    <a:pt x="449" y="333"/>
                  </a:lnTo>
                  <a:lnTo>
                    <a:pt x="447" y="330"/>
                  </a:lnTo>
                  <a:lnTo>
                    <a:pt x="444" y="327"/>
                  </a:lnTo>
                  <a:lnTo>
                    <a:pt x="444" y="327"/>
                  </a:lnTo>
                  <a:lnTo>
                    <a:pt x="443" y="327"/>
                  </a:lnTo>
                  <a:lnTo>
                    <a:pt x="440" y="327"/>
                  </a:lnTo>
                  <a:lnTo>
                    <a:pt x="438" y="327"/>
                  </a:lnTo>
                  <a:lnTo>
                    <a:pt x="436" y="328"/>
                  </a:lnTo>
                  <a:lnTo>
                    <a:pt x="436" y="328"/>
                  </a:lnTo>
                  <a:lnTo>
                    <a:pt x="436" y="331"/>
                  </a:lnTo>
                  <a:lnTo>
                    <a:pt x="436" y="331"/>
                  </a:lnTo>
                  <a:lnTo>
                    <a:pt x="436" y="333"/>
                  </a:lnTo>
                  <a:lnTo>
                    <a:pt x="433" y="331"/>
                  </a:lnTo>
                  <a:lnTo>
                    <a:pt x="430" y="331"/>
                  </a:lnTo>
                  <a:lnTo>
                    <a:pt x="430" y="333"/>
                  </a:lnTo>
                  <a:lnTo>
                    <a:pt x="429" y="333"/>
                  </a:lnTo>
                  <a:lnTo>
                    <a:pt x="422" y="333"/>
                  </a:lnTo>
                  <a:lnTo>
                    <a:pt x="425" y="334"/>
                  </a:lnTo>
                  <a:lnTo>
                    <a:pt x="425" y="336"/>
                  </a:lnTo>
                  <a:lnTo>
                    <a:pt x="425" y="338"/>
                  </a:lnTo>
                  <a:lnTo>
                    <a:pt x="425" y="339"/>
                  </a:lnTo>
                  <a:lnTo>
                    <a:pt x="424" y="342"/>
                  </a:lnTo>
                  <a:lnTo>
                    <a:pt x="422" y="344"/>
                  </a:lnTo>
                  <a:lnTo>
                    <a:pt x="421" y="345"/>
                  </a:lnTo>
                  <a:lnTo>
                    <a:pt x="424" y="347"/>
                  </a:lnTo>
                  <a:lnTo>
                    <a:pt x="422" y="349"/>
                  </a:lnTo>
                  <a:lnTo>
                    <a:pt x="421" y="350"/>
                  </a:lnTo>
                  <a:lnTo>
                    <a:pt x="419" y="349"/>
                  </a:lnTo>
                  <a:lnTo>
                    <a:pt x="416" y="349"/>
                  </a:lnTo>
                  <a:lnTo>
                    <a:pt x="410" y="347"/>
                  </a:lnTo>
                  <a:lnTo>
                    <a:pt x="406" y="345"/>
                  </a:lnTo>
                  <a:lnTo>
                    <a:pt x="405" y="345"/>
                  </a:lnTo>
                  <a:lnTo>
                    <a:pt x="403" y="345"/>
                  </a:lnTo>
                  <a:lnTo>
                    <a:pt x="397" y="344"/>
                  </a:lnTo>
                  <a:lnTo>
                    <a:pt x="397" y="344"/>
                  </a:lnTo>
                  <a:lnTo>
                    <a:pt x="394" y="345"/>
                  </a:lnTo>
                  <a:lnTo>
                    <a:pt x="394" y="347"/>
                  </a:lnTo>
                  <a:lnTo>
                    <a:pt x="394" y="350"/>
                  </a:lnTo>
                  <a:lnTo>
                    <a:pt x="394" y="353"/>
                  </a:lnTo>
                  <a:lnTo>
                    <a:pt x="394" y="355"/>
                  </a:lnTo>
                  <a:lnTo>
                    <a:pt x="392" y="356"/>
                  </a:lnTo>
                  <a:lnTo>
                    <a:pt x="391" y="360"/>
                  </a:lnTo>
                  <a:lnTo>
                    <a:pt x="386" y="356"/>
                  </a:lnTo>
                  <a:lnTo>
                    <a:pt x="383" y="356"/>
                  </a:lnTo>
                  <a:lnTo>
                    <a:pt x="380" y="358"/>
                  </a:lnTo>
                  <a:lnTo>
                    <a:pt x="375" y="361"/>
                  </a:lnTo>
                  <a:lnTo>
                    <a:pt x="372" y="368"/>
                  </a:lnTo>
                  <a:lnTo>
                    <a:pt x="372" y="368"/>
                  </a:lnTo>
                  <a:lnTo>
                    <a:pt x="370" y="369"/>
                  </a:lnTo>
                  <a:lnTo>
                    <a:pt x="367" y="371"/>
                  </a:lnTo>
                  <a:lnTo>
                    <a:pt x="365" y="371"/>
                  </a:lnTo>
                  <a:lnTo>
                    <a:pt x="365" y="372"/>
                  </a:lnTo>
                  <a:lnTo>
                    <a:pt x="367" y="375"/>
                  </a:lnTo>
                  <a:lnTo>
                    <a:pt x="369" y="377"/>
                  </a:lnTo>
                  <a:lnTo>
                    <a:pt x="369" y="379"/>
                  </a:lnTo>
                  <a:lnTo>
                    <a:pt x="369" y="380"/>
                  </a:lnTo>
                  <a:lnTo>
                    <a:pt x="369" y="382"/>
                  </a:lnTo>
                  <a:lnTo>
                    <a:pt x="367" y="383"/>
                  </a:lnTo>
                  <a:lnTo>
                    <a:pt x="361" y="388"/>
                  </a:lnTo>
                  <a:lnTo>
                    <a:pt x="356" y="394"/>
                  </a:lnTo>
                  <a:lnTo>
                    <a:pt x="354" y="396"/>
                  </a:lnTo>
                  <a:lnTo>
                    <a:pt x="356" y="401"/>
                  </a:lnTo>
                  <a:lnTo>
                    <a:pt x="354" y="401"/>
                  </a:lnTo>
                  <a:lnTo>
                    <a:pt x="351" y="402"/>
                  </a:lnTo>
                  <a:lnTo>
                    <a:pt x="350" y="404"/>
                  </a:lnTo>
                  <a:lnTo>
                    <a:pt x="348" y="404"/>
                  </a:lnTo>
                  <a:lnTo>
                    <a:pt x="342" y="404"/>
                  </a:lnTo>
                  <a:lnTo>
                    <a:pt x="343" y="408"/>
                  </a:lnTo>
                  <a:lnTo>
                    <a:pt x="343" y="412"/>
                  </a:lnTo>
                  <a:lnTo>
                    <a:pt x="343" y="412"/>
                  </a:lnTo>
                  <a:lnTo>
                    <a:pt x="343" y="413"/>
                  </a:lnTo>
                  <a:lnTo>
                    <a:pt x="342" y="416"/>
                  </a:lnTo>
                  <a:lnTo>
                    <a:pt x="342" y="424"/>
                  </a:lnTo>
                  <a:lnTo>
                    <a:pt x="340" y="424"/>
                  </a:lnTo>
                  <a:lnTo>
                    <a:pt x="339" y="427"/>
                  </a:lnTo>
                  <a:lnTo>
                    <a:pt x="335" y="432"/>
                  </a:lnTo>
                  <a:lnTo>
                    <a:pt x="332" y="435"/>
                  </a:lnTo>
                  <a:lnTo>
                    <a:pt x="329" y="440"/>
                  </a:lnTo>
                  <a:lnTo>
                    <a:pt x="332" y="442"/>
                  </a:lnTo>
                  <a:lnTo>
                    <a:pt x="335" y="443"/>
                  </a:lnTo>
                  <a:lnTo>
                    <a:pt x="335" y="445"/>
                  </a:lnTo>
                  <a:lnTo>
                    <a:pt x="337" y="448"/>
                  </a:lnTo>
                  <a:lnTo>
                    <a:pt x="335" y="449"/>
                  </a:lnTo>
                  <a:lnTo>
                    <a:pt x="335" y="453"/>
                  </a:lnTo>
                  <a:lnTo>
                    <a:pt x="334" y="453"/>
                  </a:lnTo>
                  <a:lnTo>
                    <a:pt x="334" y="454"/>
                  </a:lnTo>
                  <a:lnTo>
                    <a:pt x="329" y="453"/>
                  </a:lnTo>
                  <a:lnTo>
                    <a:pt x="324" y="453"/>
                  </a:lnTo>
                  <a:lnTo>
                    <a:pt x="323" y="453"/>
                  </a:lnTo>
                  <a:lnTo>
                    <a:pt x="320" y="453"/>
                  </a:lnTo>
                  <a:lnTo>
                    <a:pt x="317" y="454"/>
                  </a:lnTo>
                  <a:lnTo>
                    <a:pt x="315" y="456"/>
                  </a:lnTo>
                  <a:lnTo>
                    <a:pt x="315" y="456"/>
                  </a:lnTo>
                  <a:lnTo>
                    <a:pt x="313" y="457"/>
                  </a:lnTo>
                  <a:lnTo>
                    <a:pt x="310" y="462"/>
                  </a:lnTo>
                  <a:lnTo>
                    <a:pt x="307" y="464"/>
                  </a:lnTo>
                  <a:lnTo>
                    <a:pt x="309" y="465"/>
                  </a:lnTo>
                  <a:lnTo>
                    <a:pt x="306" y="470"/>
                  </a:lnTo>
                  <a:lnTo>
                    <a:pt x="307" y="475"/>
                  </a:lnTo>
                  <a:lnTo>
                    <a:pt x="307" y="475"/>
                  </a:lnTo>
                  <a:lnTo>
                    <a:pt x="309" y="478"/>
                  </a:lnTo>
                  <a:lnTo>
                    <a:pt x="307" y="478"/>
                  </a:lnTo>
                  <a:lnTo>
                    <a:pt x="307" y="479"/>
                  </a:lnTo>
                  <a:lnTo>
                    <a:pt x="307" y="481"/>
                  </a:lnTo>
                  <a:lnTo>
                    <a:pt x="307" y="484"/>
                  </a:lnTo>
                  <a:lnTo>
                    <a:pt x="307" y="484"/>
                  </a:lnTo>
                  <a:lnTo>
                    <a:pt x="307" y="486"/>
                  </a:lnTo>
                  <a:lnTo>
                    <a:pt x="310" y="494"/>
                  </a:lnTo>
                  <a:lnTo>
                    <a:pt x="310" y="495"/>
                  </a:lnTo>
                  <a:lnTo>
                    <a:pt x="309" y="495"/>
                  </a:lnTo>
                  <a:lnTo>
                    <a:pt x="309" y="500"/>
                  </a:lnTo>
                  <a:lnTo>
                    <a:pt x="307" y="506"/>
                  </a:lnTo>
                  <a:lnTo>
                    <a:pt x="309" y="508"/>
                  </a:lnTo>
                  <a:lnTo>
                    <a:pt x="312" y="509"/>
                  </a:lnTo>
                  <a:lnTo>
                    <a:pt x="313" y="509"/>
                  </a:lnTo>
                  <a:lnTo>
                    <a:pt x="317" y="512"/>
                  </a:lnTo>
                  <a:lnTo>
                    <a:pt x="318" y="514"/>
                  </a:lnTo>
                  <a:lnTo>
                    <a:pt x="318" y="516"/>
                  </a:lnTo>
                  <a:lnTo>
                    <a:pt x="317" y="517"/>
                  </a:lnTo>
                  <a:lnTo>
                    <a:pt x="317" y="517"/>
                  </a:lnTo>
                  <a:lnTo>
                    <a:pt x="315" y="519"/>
                  </a:lnTo>
                  <a:lnTo>
                    <a:pt x="315" y="520"/>
                  </a:lnTo>
                  <a:lnTo>
                    <a:pt x="315" y="520"/>
                  </a:lnTo>
                  <a:lnTo>
                    <a:pt x="312" y="520"/>
                  </a:lnTo>
                  <a:lnTo>
                    <a:pt x="310" y="522"/>
                  </a:lnTo>
                  <a:lnTo>
                    <a:pt x="310" y="522"/>
                  </a:lnTo>
                  <a:lnTo>
                    <a:pt x="310" y="524"/>
                  </a:lnTo>
                  <a:lnTo>
                    <a:pt x="312" y="528"/>
                  </a:lnTo>
                  <a:lnTo>
                    <a:pt x="313" y="531"/>
                  </a:lnTo>
                  <a:lnTo>
                    <a:pt x="313" y="533"/>
                  </a:lnTo>
                  <a:lnTo>
                    <a:pt x="313" y="536"/>
                  </a:lnTo>
                  <a:lnTo>
                    <a:pt x="313" y="536"/>
                  </a:lnTo>
                  <a:lnTo>
                    <a:pt x="313" y="538"/>
                  </a:lnTo>
                  <a:lnTo>
                    <a:pt x="312" y="541"/>
                  </a:lnTo>
                  <a:lnTo>
                    <a:pt x="310" y="542"/>
                  </a:lnTo>
                  <a:lnTo>
                    <a:pt x="309" y="544"/>
                  </a:lnTo>
                  <a:lnTo>
                    <a:pt x="307" y="546"/>
                  </a:lnTo>
                  <a:lnTo>
                    <a:pt x="306" y="546"/>
                  </a:lnTo>
                  <a:lnTo>
                    <a:pt x="306" y="546"/>
                  </a:lnTo>
                  <a:lnTo>
                    <a:pt x="304" y="547"/>
                  </a:lnTo>
                  <a:lnTo>
                    <a:pt x="304" y="549"/>
                  </a:lnTo>
                  <a:lnTo>
                    <a:pt x="302" y="550"/>
                  </a:lnTo>
                  <a:lnTo>
                    <a:pt x="299" y="552"/>
                  </a:lnTo>
                  <a:lnTo>
                    <a:pt x="299" y="553"/>
                  </a:lnTo>
                  <a:lnTo>
                    <a:pt x="301" y="555"/>
                  </a:lnTo>
                  <a:lnTo>
                    <a:pt x="302" y="558"/>
                  </a:lnTo>
                  <a:lnTo>
                    <a:pt x="302" y="561"/>
                  </a:lnTo>
                  <a:lnTo>
                    <a:pt x="301" y="564"/>
                  </a:lnTo>
                  <a:lnTo>
                    <a:pt x="299" y="566"/>
                  </a:lnTo>
                  <a:lnTo>
                    <a:pt x="299" y="568"/>
                  </a:lnTo>
                  <a:lnTo>
                    <a:pt x="298" y="568"/>
                  </a:lnTo>
                  <a:lnTo>
                    <a:pt x="296" y="564"/>
                  </a:lnTo>
                  <a:lnTo>
                    <a:pt x="296" y="563"/>
                  </a:lnTo>
                  <a:lnTo>
                    <a:pt x="296" y="563"/>
                  </a:lnTo>
                  <a:lnTo>
                    <a:pt x="293" y="561"/>
                  </a:lnTo>
                  <a:lnTo>
                    <a:pt x="291" y="561"/>
                  </a:lnTo>
                  <a:lnTo>
                    <a:pt x="291" y="561"/>
                  </a:lnTo>
                  <a:lnTo>
                    <a:pt x="290" y="561"/>
                  </a:lnTo>
                  <a:lnTo>
                    <a:pt x="288" y="561"/>
                  </a:lnTo>
                  <a:lnTo>
                    <a:pt x="287" y="558"/>
                  </a:lnTo>
                  <a:lnTo>
                    <a:pt x="285" y="557"/>
                  </a:lnTo>
                  <a:lnTo>
                    <a:pt x="285" y="555"/>
                  </a:lnTo>
                  <a:lnTo>
                    <a:pt x="285" y="552"/>
                  </a:lnTo>
                  <a:lnTo>
                    <a:pt x="285" y="550"/>
                  </a:lnTo>
                  <a:lnTo>
                    <a:pt x="285" y="549"/>
                  </a:lnTo>
                  <a:lnTo>
                    <a:pt x="283" y="550"/>
                  </a:lnTo>
                  <a:lnTo>
                    <a:pt x="285" y="552"/>
                  </a:lnTo>
                  <a:lnTo>
                    <a:pt x="283" y="553"/>
                  </a:lnTo>
                  <a:lnTo>
                    <a:pt x="282" y="553"/>
                  </a:lnTo>
                  <a:lnTo>
                    <a:pt x="282" y="555"/>
                  </a:lnTo>
                  <a:lnTo>
                    <a:pt x="283" y="555"/>
                  </a:lnTo>
                  <a:lnTo>
                    <a:pt x="283" y="557"/>
                  </a:lnTo>
                  <a:lnTo>
                    <a:pt x="282" y="560"/>
                  </a:lnTo>
                  <a:lnTo>
                    <a:pt x="280" y="563"/>
                  </a:lnTo>
                  <a:lnTo>
                    <a:pt x="279" y="564"/>
                  </a:lnTo>
                  <a:lnTo>
                    <a:pt x="279" y="564"/>
                  </a:lnTo>
                  <a:lnTo>
                    <a:pt x="277" y="564"/>
                  </a:lnTo>
                  <a:lnTo>
                    <a:pt x="276" y="566"/>
                  </a:lnTo>
                  <a:lnTo>
                    <a:pt x="274" y="566"/>
                  </a:lnTo>
                  <a:lnTo>
                    <a:pt x="274" y="564"/>
                  </a:lnTo>
                  <a:lnTo>
                    <a:pt x="271" y="563"/>
                  </a:lnTo>
                  <a:lnTo>
                    <a:pt x="269" y="563"/>
                  </a:lnTo>
                  <a:lnTo>
                    <a:pt x="271" y="563"/>
                  </a:lnTo>
                  <a:lnTo>
                    <a:pt x="272" y="564"/>
                  </a:lnTo>
                  <a:lnTo>
                    <a:pt x="271" y="566"/>
                  </a:lnTo>
                  <a:lnTo>
                    <a:pt x="271" y="566"/>
                  </a:lnTo>
                  <a:lnTo>
                    <a:pt x="269" y="566"/>
                  </a:lnTo>
                  <a:lnTo>
                    <a:pt x="266" y="568"/>
                  </a:lnTo>
                  <a:lnTo>
                    <a:pt x="268" y="569"/>
                  </a:lnTo>
                  <a:lnTo>
                    <a:pt x="266" y="571"/>
                  </a:lnTo>
                  <a:lnTo>
                    <a:pt x="265" y="571"/>
                  </a:lnTo>
                  <a:lnTo>
                    <a:pt x="265" y="571"/>
                  </a:lnTo>
                  <a:lnTo>
                    <a:pt x="265" y="572"/>
                  </a:lnTo>
                  <a:lnTo>
                    <a:pt x="261" y="574"/>
                  </a:lnTo>
                  <a:lnTo>
                    <a:pt x="255" y="580"/>
                  </a:lnTo>
                  <a:lnTo>
                    <a:pt x="252" y="582"/>
                  </a:lnTo>
                  <a:lnTo>
                    <a:pt x="250" y="583"/>
                  </a:lnTo>
                  <a:lnTo>
                    <a:pt x="247" y="583"/>
                  </a:lnTo>
                  <a:lnTo>
                    <a:pt x="246" y="585"/>
                  </a:lnTo>
                  <a:lnTo>
                    <a:pt x="239" y="585"/>
                  </a:lnTo>
                  <a:lnTo>
                    <a:pt x="236" y="585"/>
                  </a:lnTo>
                  <a:lnTo>
                    <a:pt x="233" y="585"/>
                  </a:lnTo>
                  <a:lnTo>
                    <a:pt x="231" y="585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1" y="583"/>
                  </a:lnTo>
                  <a:lnTo>
                    <a:pt x="230" y="583"/>
                  </a:lnTo>
                  <a:lnTo>
                    <a:pt x="230" y="583"/>
                  </a:lnTo>
                  <a:lnTo>
                    <a:pt x="230" y="585"/>
                  </a:lnTo>
                  <a:lnTo>
                    <a:pt x="230" y="585"/>
                  </a:lnTo>
                  <a:lnTo>
                    <a:pt x="227" y="583"/>
                  </a:lnTo>
                  <a:lnTo>
                    <a:pt x="227" y="583"/>
                  </a:lnTo>
                  <a:lnTo>
                    <a:pt x="227" y="582"/>
                  </a:lnTo>
                  <a:lnTo>
                    <a:pt x="228" y="582"/>
                  </a:lnTo>
                  <a:lnTo>
                    <a:pt x="228" y="582"/>
                  </a:lnTo>
                  <a:lnTo>
                    <a:pt x="228" y="580"/>
                  </a:lnTo>
                  <a:lnTo>
                    <a:pt x="227" y="580"/>
                  </a:lnTo>
                  <a:lnTo>
                    <a:pt x="225" y="580"/>
                  </a:lnTo>
                  <a:lnTo>
                    <a:pt x="224" y="580"/>
                  </a:lnTo>
                  <a:lnTo>
                    <a:pt x="219" y="579"/>
                  </a:lnTo>
                  <a:lnTo>
                    <a:pt x="219" y="577"/>
                  </a:lnTo>
                  <a:lnTo>
                    <a:pt x="214" y="575"/>
                  </a:lnTo>
                  <a:lnTo>
                    <a:pt x="212" y="572"/>
                  </a:lnTo>
                  <a:lnTo>
                    <a:pt x="211" y="571"/>
                  </a:lnTo>
                  <a:lnTo>
                    <a:pt x="211" y="569"/>
                  </a:lnTo>
                  <a:lnTo>
                    <a:pt x="212" y="566"/>
                  </a:lnTo>
                  <a:lnTo>
                    <a:pt x="212" y="564"/>
                  </a:lnTo>
                  <a:lnTo>
                    <a:pt x="216" y="566"/>
                  </a:lnTo>
                  <a:lnTo>
                    <a:pt x="220" y="568"/>
                  </a:lnTo>
                  <a:lnTo>
                    <a:pt x="220" y="568"/>
                  </a:lnTo>
                  <a:lnTo>
                    <a:pt x="222" y="566"/>
                  </a:lnTo>
                  <a:lnTo>
                    <a:pt x="224" y="564"/>
                  </a:lnTo>
                  <a:lnTo>
                    <a:pt x="224" y="564"/>
                  </a:lnTo>
                  <a:lnTo>
                    <a:pt x="220" y="566"/>
                  </a:lnTo>
                  <a:lnTo>
                    <a:pt x="219" y="564"/>
                  </a:lnTo>
                  <a:lnTo>
                    <a:pt x="217" y="563"/>
                  </a:lnTo>
                  <a:lnTo>
                    <a:pt x="217" y="563"/>
                  </a:lnTo>
                  <a:lnTo>
                    <a:pt x="217" y="561"/>
                  </a:lnTo>
                  <a:lnTo>
                    <a:pt x="219" y="561"/>
                  </a:lnTo>
                  <a:lnTo>
                    <a:pt x="217" y="560"/>
                  </a:lnTo>
                  <a:lnTo>
                    <a:pt x="217" y="558"/>
                  </a:lnTo>
                  <a:lnTo>
                    <a:pt x="219" y="557"/>
                  </a:lnTo>
                  <a:lnTo>
                    <a:pt x="222" y="555"/>
                  </a:lnTo>
                  <a:lnTo>
                    <a:pt x="224" y="553"/>
                  </a:lnTo>
                  <a:lnTo>
                    <a:pt x="225" y="553"/>
                  </a:lnTo>
                  <a:lnTo>
                    <a:pt x="225" y="553"/>
                  </a:lnTo>
                  <a:lnTo>
                    <a:pt x="222" y="553"/>
                  </a:lnTo>
                  <a:lnTo>
                    <a:pt x="220" y="555"/>
                  </a:lnTo>
                  <a:lnTo>
                    <a:pt x="219" y="557"/>
                  </a:lnTo>
                  <a:lnTo>
                    <a:pt x="216" y="558"/>
                  </a:lnTo>
                  <a:lnTo>
                    <a:pt x="214" y="558"/>
                  </a:lnTo>
                  <a:lnTo>
                    <a:pt x="214" y="558"/>
                  </a:lnTo>
                  <a:lnTo>
                    <a:pt x="212" y="558"/>
                  </a:lnTo>
                  <a:lnTo>
                    <a:pt x="211" y="561"/>
                  </a:lnTo>
                  <a:lnTo>
                    <a:pt x="209" y="561"/>
                  </a:lnTo>
                  <a:lnTo>
                    <a:pt x="206" y="561"/>
                  </a:lnTo>
                  <a:lnTo>
                    <a:pt x="206" y="560"/>
                  </a:lnTo>
                  <a:lnTo>
                    <a:pt x="206" y="555"/>
                  </a:lnTo>
                  <a:lnTo>
                    <a:pt x="208" y="553"/>
                  </a:lnTo>
                  <a:lnTo>
                    <a:pt x="208" y="552"/>
                  </a:lnTo>
                  <a:lnTo>
                    <a:pt x="209" y="550"/>
                  </a:lnTo>
                  <a:lnTo>
                    <a:pt x="211" y="550"/>
                  </a:lnTo>
                  <a:lnTo>
                    <a:pt x="211" y="550"/>
                  </a:lnTo>
                  <a:lnTo>
                    <a:pt x="212" y="550"/>
                  </a:lnTo>
                  <a:lnTo>
                    <a:pt x="216" y="550"/>
                  </a:lnTo>
                  <a:lnTo>
                    <a:pt x="217" y="549"/>
                  </a:lnTo>
                  <a:lnTo>
                    <a:pt x="219" y="549"/>
                  </a:lnTo>
                  <a:lnTo>
                    <a:pt x="222" y="547"/>
                  </a:lnTo>
                  <a:lnTo>
                    <a:pt x="222" y="547"/>
                  </a:lnTo>
                  <a:lnTo>
                    <a:pt x="219" y="547"/>
                  </a:lnTo>
                  <a:lnTo>
                    <a:pt x="217" y="547"/>
                  </a:lnTo>
                  <a:lnTo>
                    <a:pt x="216" y="547"/>
                  </a:lnTo>
                  <a:lnTo>
                    <a:pt x="216" y="547"/>
                  </a:lnTo>
                  <a:lnTo>
                    <a:pt x="214" y="547"/>
                  </a:lnTo>
                  <a:lnTo>
                    <a:pt x="216" y="546"/>
                  </a:lnTo>
                  <a:lnTo>
                    <a:pt x="219" y="542"/>
                  </a:lnTo>
                  <a:lnTo>
                    <a:pt x="219" y="542"/>
                  </a:lnTo>
                  <a:lnTo>
                    <a:pt x="220" y="541"/>
                  </a:lnTo>
                  <a:lnTo>
                    <a:pt x="220" y="539"/>
                  </a:lnTo>
                  <a:lnTo>
                    <a:pt x="220" y="538"/>
                  </a:lnTo>
                  <a:lnTo>
                    <a:pt x="224" y="536"/>
                  </a:lnTo>
                  <a:lnTo>
                    <a:pt x="227" y="535"/>
                  </a:lnTo>
                  <a:lnTo>
                    <a:pt x="227" y="536"/>
                  </a:lnTo>
                  <a:lnTo>
                    <a:pt x="227" y="539"/>
                  </a:lnTo>
                  <a:lnTo>
                    <a:pt x="227" y="541"/>
                  </a:lnTo>
                  <a:lnTo>
                    <a:pt x="228" y="536"/>
                  </a:lnTo>
                  <a:lnTo>
                    <a:pt x="228" y="535"/>
                  </a:lnTo>
                  <a:lnTo>
                    <a:pt x="230" y="533"/>
                  </a:lnTo>
                  <a:lnTo>
                    <a:pt x="233" y="533"/>
                  </a:lnTo>
                  <a:lnTo>
                    <a:pt x="233" y="533"/>
                  </a:lnTo>
                  <a:lnTo>
                    <a:pt x="230" y="533"/>
                  </a:lnTo>
                  <a:lnTo>
                    <a:pt x="224" y="535"/>
                  </a:lnTo>
                  <a:lnTo>
                    <a:pt x="220" y="536"/>
                  </a:lnTo>
                  <a:lnTo>
                    <a:pt x="220" y="538"/>
                  </a:lnTo>
                  <a:lnTo>
                    <a:pt x="219" y="539"/>
                  </a:lnTo>
                  <a:lnTo>
                    <a:pt x="217" y="541"/>
                  </a:lnTo>
                  <a:lnTo>
                    <a:pt x="217" y="542"/>
                  </a:lnTo>
                  <a:lnTo>
                    <a:pt x="216" y="542"/>
                  </a:lnTo>
                  <a:lnTo>
                    <a:pt x="214" y="544"/>
                  </a:lnTo>
                  <a:lnTo>
                    <a:pt x="212" y="546"/>
                  </a:lnTo>
                  <a:lnTo>
                    <a:pt x="211" y="547"/>
                  </a:lnTo>
                  <a:lnTo>
                    <a:pt x="209" y="549"/>
                  </a:lnTo>
                  <a:lnTo>
                    <a:pt x="208" y="550"/>
                  </a:lnTo>
                  <a:lnTo>
                    <a:pt x="208" y="550"/>
                  </a:lnTo>
                  <a:lnTo>
                    <a:pt x="206" y="552"/>
                  </a:lnTo>
                  <a:lnTo>
                    <a:pt x="206" y="552"/>
                  </a:lnTo>
                  <a:lnTo>
                    <a:pt x="206" y="550"/>
                  </a:lnTo>
                  <a:lnTo>
                    <a:pt x="206" y="549"/>
                  </a:lnTo>
                  <a:lnTo>
                    <a:pt x="206" y="547"/>
                  </a:lnTo>
                  <a:lnTo>
                    <a:pt x="206" y="546"/>
                  </a:lnTo>
                  <a:lnTo>
                    <a:pt x="208" y="544"/>
                  </a:lnTo>
                  <a:lnTo>
                    <a:pt x="206" y="542"/>
                  </a:lnTo>
                  <a:lnTo>
                    <a:pt x="208" y="541"/>
                  </a:lnTo>
                  <a:lnTo>
                    <a:pt x="208" y="542"/>
                  </a:lnTo>
                  <a:lnTo>
                    <a:pt x="209" y="542"/>
                  </a:lnTo>
                  <a:lnTo>
                    <a:pt x="211" y="542"/>
                  </a:lnTo>
                  <a:lnTo>
                    <a:pt x="214" y="541"/>
                  </a:lnTo>
                  <a:lnTo>
                    <a:pt x="214" y="541"/>
                  </a:lnTo>
                  <a:lnTo>
                    <a:pt x="212" y="541"/>
                  </a:lnTo>
                  <a:lnTo>
                    <a:pt x="209" y="541"/>
                  </a:lnTo>
                  <a:lnTo>
                    <a:pt x="208" y="539"/>
                  </a:lnTo>
                  <a:lnTo>
                    <a:pt x="206" y="536"/>
                  </a:lnTo>
                  <a:lnTo>
                    <a:pt x="206" y="535"/>
                  </a:lnTo>
                  <a:lnTo>
                    <a:pt x="206" y="533"/>
                  </a:lnTo>
                  <a:lnTo>
                    <a:pt x="212" y="530"/>
                  </a:lnTo>
                  <a:lnTo>
                    <a:pt x="214" y="528"/>
                  </a:lnTo>
                  <a:lnTo>
                    <a:pt x="212" y="528"/>
                  </a:lnTo>
                  <a:lnTo>
                    <a:pt x="211" y="530"/>
                  </a:lnTo>
                  <a:lnTo>
                    <a:pt x="208" y="531"/>
                  </a:lnTo>
                  <a:lnTo>
                    <a:pt x="206" y="530"/>
                  </a:lnTo>
                  <a:lnTo>
                    <a:pt x="205" y="528"/>
                  </a:lnTo>
                  <a:lnTo>
                    <a:pt x="205" y="525"/>
                  </a:lnTo>
                  <a:lnTo>
                    <a:pt x="205" y="524"/>
                  </a:lnTo>
                  <a:lnTo>
                    <a:pt x="205" y="520"/>
                  </a:lnTo>
                  <a:lnTo>
                    <a:pt x="206" y="520"/>
                  </a:lnTo>
                  <a:lnTo>
                    <a:pt x="206" y="520"/>
                  </a:lnTo>
                  <a:lnTo>
                    <a:pt x="208" y="520"/>
                  </a:lnTo>
                  <a:lnTo>
                    <a:pt x="211" y="520"/>
                  </a:lnTo>
                  <a:lnTo>
                    <a:pt x="219" y="519"/>
                  </a:lnTo>
                  <a:lnTo>
                    <a:pt x="222" y="520"/>
                  </a:lnTo>
                  <a:lnTo>
                    <a:pt x="225" y="520"/>
                  </a:lnTo>
                  <a:lnTo>
                    <a:pt x="227" y="519"/>
                  </a:lnTo>
                  <a:lnTo>
                    <a:pt x="230" y="519"/>
                  </a:lnTo>
                  <a:lnTo>
                    <a:pt x="231" y="519"/>
                  </a:lnTo>
                  <a:lnTo>
                    <a:pt x="233" y="520"/>
                  </a:lnTo>
                  <a:lnTo>
                    <a:pt x="233" y="522"/>
                  </a:lnTo>
                  <a:lnTo>
                    <a:pt x="233" y="524"/>
                  </a:lnTo>
                  <a:lnTo>
                    <a:pt x="235" y="522"/>
                  </a:lnTo>
                  <a:lnTo>
                    <a:pt x="233" y="522"/>
                  </a:lnTo>
                  <a:lnTo>
                    <a:pt x="233" y="520"/>
                  </a:lnTo>
                  <a:lnTo>
                    <a:pt x="241" y="517"/>
                  </a:lnTo>
                  <a:lnTo>
                    <a:pt x="242" y="517"/>
                  </a:lnTo>
                  <a:lnTo>
                    <a:pt x="239" y="517"/>
                  </a:lnTo>
                  <a:lnTo>
                    <a:pt x="238" y="516"/>
                  </a:lnTo>
                  <a:lnTo>
                    <a:pt x="239" y="512"/>
                  </a:lnTo>
                  <a:lnTo>
                    <a:pt x="239" y="512"/>
                  </a:lnTo>
                  <a:lnTo>
                    <a:pt x="238" y="514"/>
                  </a:lnTo>
                  <a:lnTo>
                    <a:pt x="238" y="516"/>
                  </a:lnTo>
                  <a:lnTo>
                    <a:pt x="238" y="517"/>
                  </a:lnTo>
                  <a:lnTo>
                    <a:pt x="238" y="517"/>
                  </a:lnTo>
                  <a:lnTo>
                    <a:pt x="236" y="519"/>
                  </a:lnTo>
                  <a:lnTo>
                    <a:pt x="231" y="519"/>
                  </a:lnTo>
                  <a:lnTo>
                    <a:pt x="230" y="517"/>
                  </a:lnTo>
                  <a:lnTo>
                    <a:pt x="228" y="517"/>
                  </a:lnTo>
                  <a:lnTo>
                    <a:pt x="227" y="517"/>
                  </a:lnTo>
                  <a:lnTo>
                    <a:pt x="228" y="516"/>
                  </a:lnTo>
                  <a:lnTo>
                    <a:pt x="227" y="516"/>
                  </a:lnTo>
                  <a:lnTo>
                    <a:pt x="227" y="516"/>
                  </a:lnTo>
                  <a:lnTo>
                    <a:pt x="225" y="519"/>
                  </a:lnTo>
                  <a:lnTo>
                    <a:pt x="224" y="519"/>
                  </a:lnTo>
                  <a:lnTo>
                    <a:pt x="220" y="519"/>
                  </a:lnTo>
                  <a:lnTo>
                    <a:pt x="214" y="519"/>
                  </a:lnTo>
                  <a:lnTo>
                    <a:pt x="211" y="519"/>
                  </a:lnTo>
                  <a:lnTo>
                    <a:pt x="209" y="519"/>
                  </a:lnTo>
                  <a:lnTo>
                    <a:pt x="206" y="517"/>
                  </a:lnTo>
                  <a:lnTo>
                    <a:pt x="205" y="516"/>
                  </a:lnTo>
                  <a:lnTo>
                    <a:pt x="205" y="514"/>
                  </a:lnTo>
                  <a:lnTo>
                    <a:pt x="205" y="512"/>
                  </a:lnTo>
                  <a:lnTo>
                    <a:pt x="206" y="511"/>
                  </a:lnTo>
                  <a:lnTo>
                    <a:pt x="208" y="511"/>
                  </a:lnTo>
                  <a:lnTo>
                    <a:pt x="209" y="511"/>
                  </a:lnTo>
                  <a:lnTo>
                    <a:pt x="208" y="511"/>
                  </a:lnTo>
                  <a:lnTo>
                    <a:pt x="206" y="509"/>
                  </a:lnTo>
                  <a:lnTo>
                    <a:pt x="206" y="508"/>
                  </a:lnTo>
                  <a:lnTo>
                    <a:pt x="205" y="508"/>
                  </a:lnTo>
                  <a:lnTo>
                    <a:pt x="203" y="506"/>
                  </a:lnTo>
                  <a:lnTo>
                    <a:pt x="203" y="505"/>
                  </a:lnTo>
                  <a:lnTo>
                    <a:pt x="203" y="503"/>
                  </a:lnTo>
                  <a:lnTo>
                    <a:pt x="203" y="501"/>
                  </a:lnTo>
                  <a:lnTo>
                    <a:pt x="206" y="501"/>
                  </a:lnTo>
                  <a:lnTo>
                    <a:pt x="211" y="501"/>
                  </a:lnTo>
                  <a:lnTo>
                    <a:pt x="216" y="503"/>
                  </a:lnTo>
                  <a:lnTo>
                    <a:pt x="219" y="505"/>
                  </a:lnTo>
                  <a:lnTo>
                    <a:pt x="225" y="505"/>
                  </a:lnTo>
                  <a:lnTo>
                    <a:pt x="230" y="503"/>
                  </a:lnTo>
                  <a:lnTo>
                    <a:pt x="228" y="501"/>
                  </a:lnTo>
                  <a:lnTo>
                    <a:pt x="224" y="503"/>
                  </a:lnTo>
                  <a:lnTo>
                    <a:pt x="220" y="503"/>
                  </a:lnTo>
                  <a:lnTo>
                    <a:pt x="214" y="501"/>
                  </a:lnTo>
                  <a:lnTo>
                    <a:pt x="211" y="501"/>
                  </a:lnTo>
                  <a:lnTo>
                    <a:pt x="208" y="501"/>
                  </a:lnTo>
                  <a:lnTo>
                    <a:pt x="206" y="500"/>
                  </a:lnTo>
                  <a:lnTo>
                    <a:pt x="206" y="498"/>
                  </a:lnTo>
                  <a:lnTo>
                    <a:pt x="206" y="497"/>
                  </a:lnTo>
                  <a:lnTo>
                    <a:pt x="208" y="495"/>
                  </a:lnTo>
                  <a:lnTo>
                    <a:pt x="208" y="497"/>
                  </a:lnTo>
                  <a:lnTo>
                    <a:pt x="209" y="497"/>
                  </a:lnTo>
                  <a:lnTo>
                    <a:pt x="211" y="495"/>
                  </a:lnTo>
                  <a:lnTo>
                    <a:pt x="211" y="494"/>
                  </a:lnTo>
                  <a:lnTo>
                    <a:pt x="212" y="492"/>
                  </a:lnTo>
                  <a:lnTo>
                    <a:pt x="214" y="490"/>
                  </a:lnTo>
                  <a:lnTo>
                    <a:pt x="216" y="490"/>
                  </a:lnTo>
                  <a:lnTo>
                    <a:pt x="217" y="490"/>
                  </a:lnTo>
                  <a:lnTo>
                    <a:pt x="219" y="490"/>
                  </a:lnTo>
                  <a:lnTo>
                    <a:pt x="219" y="490"/>
                  </a:lnTo>
                  <a:lnTo>
                    <a:pt x="220" y="492"/>
                  </a:lnTo>
                  <a:lnTo>
                    <a:pt x="222" y="492"/>
                  </a:lnTo>
                  <a:lnTo>
                    <a:pt x="227" y="490"/>
                  </a:lnTo>
                  <a:lnTo>
                    <a:pt x="227" y="490"/>
                  </a:lnTo>
                  <a:lnTo>
                    <a:pt x="228" y="489"/>
                  </a:lnTo>
                  <a:lnTo>
                    <a:pt x="225" y="489"/>
                  </a:lnTo>
                  <a:lnTo>
                    <a:pt x="222" y="490"/>
                  </a:lnTo>
                  <a:lnTo>
                    <a:pt x="220" y="490"/>
                  </a:lnTo>
                  <a:lnTo>
                    <a:pt x="220" y="489"/>
                  </a:lnTo>
                  <a:lnTo>
                    <a:pt x="220" y="489"/>
                  </a:lnTo>
                  <a:lnTo>
                    <a:pt x="222" y="487"/>
                  </a:lnTo>
                  <a:lnTo>
                    <a:pt x="222" y="487"/>
                  </a:lnTo>
                  <a:lnTo>
                    <a:pt x="224" y="486"/>
                  </a:lnTo>
                  <a:lnTo>
                    <a:pt x="225" y="486"/>
                  </a:lnTo>
                  <a:lnTo>
                    <a:pt x="227" y="486"/>
                  </a:lnTo>
                  <a:lnTo>
                    <a:pt x="230" y="486"/>
                  </a:lnTo>
                  <a:lnTo>
                    <a:pt x="233" y="486"/>
                  </a:lnTo>
                  <a:lnTo>
                    <a:pt x="238" y="486"/>
                  </a:lnTo>
                  <a:lnTo>
                    <a:pt x="239" y="487"/>
                  </a:lnTo>
                  <a:lnTo>
                    <a:pt x="241" y="487"/>
                  </a:lnTo>
                  <a:lnTo>
                    <a:pt x="242" y="487"/>
                  </a:lnTo>
                  <a:lnTo>
                    <a:pt x="242" y="486"/>
                  </a:lnTo>
                  <a:lnTo>
                    <a:pt x="241" y="486"/>
                  </a:lnTo>
                  <a:lnTo>
                    <a:pt x="241" y="486"/>
                  </a:lnTo>
                  <a:lnTo>
                    <a:pt x="241" y="484"/>
                  </a:lnTo>
                  <a:lnTo>
                    <a:pt x="244" y="484"/>
                  </a:lnTo>
                  <a:lnTo>
                    <a:pt x="249" y="483"/>
                  </a:lnTo>
                  <a:lnTo>
                    <a:pt x="249" y="483"/>
                  </a:lnTo>
                  <a:lnTo>
                    <a:pt x="239" y="484"/>
                  </a:lnTo>
                  <a:lnTo>
                    <a:pt x="236" y="483"/>
                  </a:lnTo>
                  <a:lnTo>
                    <a:pt x="235" y="483"/>
                  </a:lnTo>
                  <a:lnTo>
                    <a:pt x="233" y="483"/>
                  </a:lnTo>
                  <a:lnTo>
                    <a:pt x="230" y="484"/>
                  </a:lnTo>
                  <a:lnTo>
                    <a:pt x="230" y="484"/>
                  </a:lnTo>
                  <a:lnTo>
                    <a:pt x="230" y="483"/>
                  </a:lnTo>
                  <a:lnTo>
                    <a:pt x="231" y="479"/>
                  </a:lnTo>
                  <a:lnTo>
                    <a:pt x="231" y="479"/>
                  </a:lnTo>
                  <a:lnTo>
                    <a:pt x="233" y="478"/>
                  </a:lnTo>
                  <a:lnTo>
                    <a:pt x="239" y="476"/>
                  </a:lnTo>
                  <a:lnTo>
                    <a:pt x="241" y="475"/>
                  </a:lnTo>
                  <a:lnTo>
                    <a:pt x="242" y="475"/>
                  </a:lnTo>
                  <a:lnTo>
                    <a:pt x="244" y="475"/>
                  </a:lnTo>
                  <a:lnTo>
                    <a:pt x="246" y="475"/>
                  </a:lnTo>
                  <a:lnTo>
                    <a:pt x="249" y="475"/>
                  </a:lnTo>
                  <a:lnTo>
                    <a:pt x="250" y="478"/>
                  </a:lnTo>
                  <a:lnTo>
                    <a:pt x="252" y="478"/>
                  </a:lnTo>
                  <a:lnTo>
                    <a:pt x="257" y="481"/>
                  </a:lnTo>
                  <a:lnTo>
                    <a:pt x="257" y="479"/>
                  </a:lnTo>
                  <a:lnTo>
                    <a:pt x="252" y="476"/>
                  </a:lnTo>
                  <a:lnTo>
                    <a:pt x="250" y="475"/>
                  </a:lnTo>
                  <a:lnTo>
                    <a:pt x="250" y="473"/>
                  </a:lnTo>
                  <a:lnTo>
                    <a:pt x="250" y="472"/>
                  </a:lnTo>
                  <a:lnTo>
                    <a:pt x="252" y="470"/>
                  </a:lnTo>
                  <a:lnTo>
                    <a:pt x="255" y="470"/>
                  </a:lnTo>
                  <a:lnTo>
                    <a:pt x="257" y="470"/>
                  </a:lnTo>
                  <a:lnTo>
                    <a:pt x="257" y="468"/>
                  </a:lnTo>
                  <a:lnTo>
                    <a:pt x="257" y="467"/>
                  </a:lnTo>
                  <a:lnTo>
                    <a:pt x="255" y="467"/>
                  </a:lnTo>
                  <a:lnTo>
                    <a:pt x="253" y="467"/>
                  </a:lnTo>
                  <a:lnTo>
                    <a:pt x="252" y="465"/>
                  </a:lnTo>
                  <a:lnTo>
                    <a:pt x="253" y="465"/>
                  </a:lnTo>
                  <a:lnTo>
                    <a:pt x="255" y="464"/>
                  </a:lnTo>
                  <a:lnTo>
                    <a:pt x="257" y="464"/>
                  </a:lnTo>
                  <a:lnTo>
                    <a:pt x="260" y="462"/>
                  </a:lnTo>
                  <a:lnTo>
                    <a:pt x="265" y="464"/>
                  </a:lnTo>
                  <a:lnTo>
                    <a:pt x="265" y="464"/>
                  </a:lnTo>
                  <a:lnTo>
                    <a:pt x="263" y="465"/>
                  </a:lnTo>
                  <a:lnTo>
                    <a:pt x="263" y="467"/>
                  </a:lnTo>
                  <a:lnTo>
                    <a:pt x="265" y="467"/>
                  </a:lnTo>
                  <a:lnTo>
                    <a:pt x="266" y="464"/>
                  </a:lnTo>
                  <a:lnTo>
                    <a:pt x="269" y="464"/>
                  </a:lnTo>
                  <a:lnTo>
                    <a:pt x="271" y="464"/>
                  </a:lnTo>
                  <a:lnTo>
                    <a:pt x="272" y="464"/>
                  </a:lnTo>
                  <a:lnTo>
                    <a:pt x="274" y="465"/>
                  </a:lnTo>
                  <a:lnTo>
                    <a:pt x="274" y="465"/>
                  </a:lnTo>
                  <a:lnTo>
                    <a:pt x="276" y="467"/>
                  </a:lnTo>
                  <a:lnTo>
                    <a:pt x="276" y="468"/>
                  </a:lnTo>
                  <a:lnTo>
                    <a:pt x="277" y="468"/>
                  </a:lnTo>
                  <a:lnTo>
                    <a:pt x="277" y="467"/>
                  </a:lnTo>
                  <a:lnTo>
                    <a:pt x="279" y="467"/>
                  </a:lnTo>
                  <a:lnTo>
                    <a:pt x="282" y="467"/>
                  </a:lnTo>
                  <a:lnTo>
                    <a:pt x="285" y="467"/>
                  </a:lnTo>
                  <a:lnTo>
                    <a:pt x="287" y="467"/>
                  </a:lnTo>
                  <a:lnTo>
                    <a:pt x="287" y="467"/>
                  </a:lnTo>
                  <a:lnTo>
                    <a:pt x="287" y="465"/>
                  </a:lnTo>
                  <a:lnTo>
                    <a:pt x="287" y="464"/>
                  </a:lnTo>
                  <a:lnTo>
                    <a:pt x="287" y="462"/>
                  </a:lnTo>
                  <a:lnTo>
                    <a:pt x="288" y="462"/>
                  </a:lnTo>
                  <a:lnTo>
                    <a:pt x="290" y="460"/>
                  </a:lnTo>
                  <a:lnTo>
                    <a:pt x="293" y="460"/>
                  </a:lnTo>
                  <a:lnTo>
                    <a:pt x="294" y="459"/>
                  </a:lnTo>
                  <a:lnTo>
                    <a:pt x="296" y="459"/>
                  </a:lnTo>
                  <a:lnTo>
                    <a:pt x="296" y="457"/>
                  </a:lnTo>
                  <a:lnTo>
                    <a:pt x="294" y="457"/>
                  </a:lnTo>
                  <a:lnTo>
                    <a:pt x="294" y="457"/>
                  </a:lnTo>
                  <a:lnTo>
                    <a:pt x="293" y="456"/>
                  </a:lnTo>
                  <a:lnTo>
                    <a:pt x="294" y="456"/>
                  </a:lnTo>
                  <a:lnTo>
                    <a:pt x="298" y="454"/>
                  </a:lnTo>
                  <a:lnTo>
                    <a:pt x="298" y="454"/>
                  </a:lnTo>
                  <a:lnTo>
                    <a:pt x="294" y="453"/>
                  </a:lnTo>
                  <a:lnTo>
                    <a:pt x="294" y="454"/>
                  </a:lnTo>
                  <a:lnTo>
                    <a:pt x="291" y="454"/>
                  </a:lnTo>
                  <a:lnTo>
                    <a:pt x="290" y="456"/>
                  </a:lnTo>
                  <a:lnTo>
                    <a:pt x="290" y="456"/>
                  </a:lnTo>
                  <a:lnTo>
                    <a:pt x="291" y="457"/>
                  </a:lnTo>
                  <a:lnTo>
                    <a:pt x="290" y="459"/>
                  </a:lnTo>
                  <a:lnTo>
                    <a:pt x="282" y="464"/>
                  </a:lnTo>
                  <a:lnTo>
                    <a:pt x="277" y="465"/>
                  </a:lnTo>
                  <a:lnTo>
                    <a:pt x="276" y="465"/>
                  </a:lnTo>
                  <a:lnTo>
                    <a:pt x="274" y="464"/>
                  </a:lnTo>
                  <a:lnTo>
                    <a:pt x="274" y="464"/>
                  </a:lnTo>
                  <a:lnTo>
                    <a:pt x="272" y="460"/>
                  </a:lnTo>
                  <a:lnTo>
                    <a:pt x="271" y="460"/>
                  </a:lnTo>
                  <a:lnTo>
                    <a:pt x="271" y="462"/>
                  </a:lnTo>
                  <a:lnTo>
                    <a:pt x="271" y="460"/>
                  </a:lnTo>
                  <a:lnTo>
                    <a:pt x="271" y="459"/>
                  </a:lnTo>
                  <a:lnTo>
                    <a:pt x="272" y="457"/>
                  </a:lnTo>
                  <a:lnTo>
                    <a:pt x="274" y="456"/>
                  </a:lnTo>
                  <a:lnTo>
                    <a:pt x="276" y="454"/>
                  </a:lnTo>
                  <a:lnTo>
                    <a:pt x="277" y="453"/>
                  </a:lnTo>
                  <a:lnTo>
                    <a:pt x="280" y="449"/>
                  </a:lnTo>
                  <a:lnTo>
                    <a:pt x="285" y="445"/>
                  </a:lnTo>
                  <a:lnTo>
                    <a:pt x="288" y="443"/>
                  </a:lnTo>
                  <a:lnTo>
                    <a:pt x="290" y="442"/>
                  </a:lnTo>
                  <a:lnTo>
                    <a:pt x="291" y="440"/>
                  </a:lnTo>
                  <a:lnTo>
                    <a:pt x="294" y="438"/>
                  </a:lnTo>
                  <a:lnTo>
                    <a:pt x="296" y="438"/>
                  </a:lnTo>
                  <a:lnTo>
                    <a:pt x="298" y="437"/>
                  </a:lnTo>
                  <a:lnTo>
                    <a:pt x="299" y="435"/>
                  </a:lnTo>
                  <a:lnTo>
                    <a:pt x="299" y="435"/>
                  </a:lnTo>
                  <a:lnTo>
                    <a:pt x="296" y="437"/>
                  </a:lnTo>
                  <a:lnTo>
                    <a:pt x="294" y="437"/>
                  </a:lnTo>
                  <a:lnTo>
                    <a:pt x="294" y="435"/>
                  </a:lnTo>
                  <a:lnTo>
                    <a:pt x="296" y="434"/>
                  </a:lnTo>
                  <a:lnTo>
                    <a:pt x="298" y="432"/>
                  </a:lnTo>
                  <a:lnTo>
                    <a:pt x="307" y="427"/>
                  </a:lnTo>
                  <a:lnTo>
                    <a:pt x="309" y="427"/>
                  </a:lnTo>
                  <a:lnTo>
                    <a:pt x="310" y="429"/>
                  </a:lnTo>
                  <a:lnTo>
                    <a:pt x="312" y="429"/>
                  </a:lnTo>
                  <a:lnTo>
                    <a:pt x="317" y="426"/>
                  </a:lnTo>
                  <a:lnTo>
                    <a:pt x="318" y="423"/>
                  </a:lnTo>
                  <a:lnTo>
                    <a:pt x="317" y="423"/>
                  </a:lnTo>
                  <a:lnTo>
                    <a:pt x="315" y="424"/>
                  </a:lnTo>
                  <a:lnTo>
                    <a:pt x="312" y="426"/>
                  </a:lnTo>
                  <a:lnTo>
                    <a:pt x="312" y="426"/>
                  </a:lnTo>
                  <a:lnTo>
                    <a:pt x="310" y="426"/>
                  </a:lnTo>
                  <a:lnTo>
                    <a:pt x="310" y="426"/>
                  </a:lnTo>
                  <a:lnTo>
                    <a:pt x="309" y="424"/>
                  </a:lnTo>
                  <a:lnTo>
                    <a:pt x="309" y="426"/>
                  </a:lnTo>
                  <a:lnTo>
                    <a:pt x="307" y="424"/>
                  </a:lnTo>
                  <a:lnTo>
                    <a:pt x="307" y="423"/>
                  </a:lnTo>
                  <a:lnTo>
                    <a:pt x="309" y="420"/>
                  </a:lnTo>
                  <a:lnTo>
                    <a:pt x="309" y="418"/>
                  </a:lnTo>
                  <a:lnTo>
                    <a:pt x="310" y="416"/>
                  </a:lnTo>
                  <a:lnTo>
                    <a:pt x="315" y="412"/>
                  </a:lnTo>
                  <a:lnTo>
                    <a:pt x="315" y="410"/>
                  </a:lnTo>
                  <a:lnTo>
                    <a:pt x="317" y="408"/>
                  </a:lnTo>
                  <a:lnTo>
                    <a:pt x="320" y="408"/>
                  </a:lnTo>
                  <a:lnTo>
                    <a:pt x="320" y="408"/>
                  </a:lnTo>
                  <a:lnTo>
                    <a:pt x="320" y="407"/>
                  </a:lnTo>
                  <a:lnTo>
                    <a:pt x="317" y="405"/>
                  </a:lnTo>
                  <a:lnTo>
                    <a:pt x="317" y="405"/>
                  </a:lnTo>
                  <a:lnTo>
                    <a:pt x="326" y="402"/>
                  </a:lnTo>
                  <a:lnTo>
                    <a:pt x="329" y="402"/>
                  </a:lnTo>
                  <a:lnTo>
                    <a:pt x="331" y="402"/>
                  </a:lnTo>
                  <a:lnTo>
                    <a:pt x="332" y="401"/>
                  </a:lnTo>
                  <a:lnTo>
                    <a:pt x="334" y="401"/>
                  </a:lnTo>
                  <a:lnTo>
                    <a:pt x="334" y="399"/>
                  </a:lnTo>
                  <a:lnTo>
                    <a:pt x="329" y="401"/>
                  </a:lnTo>
                  <a:lnTo>
                    <a:pt x="328" y="401"/>
                  </a:lnTo>
                  <a:lnTo>
                    <a:pt x="326" y="401"/>
                  </a:lnTo>
                  <a:lnTo>
                    <a:pt x="324" y="402"/>
                  </a:lnTo>
                  <a:lnTo>
                    <a:pt x="321" y="402"/>
                  </a:lnTo>
                  <a:lnTo>
                    <a:pt x="321" y="397"/>
                  </a:lnTo>
                  <a:lnTo>
                    <a:pt x="321" y="394"/>
                  </a:lnTo>
                  <a:lnTo>
                    <a:pt x="323" y="394"/>
                  </a:lnTo>
                  <a:lnTo>
                    <a:pt x="323" y="391"/>
                  </a:lnTo>
                  <a:lnTo>
                    <a:pt x="324" y="390"/>
                  </a:lnTo>
                  <a:lnTo>
                    <a:pt x="326" y="390"/>
                  </a:lnTo>
                  <a:lnTo>
                    <a:pt x="328" y="390"/>
                  </a:lnTo>
                  <a:lnTo>
                    <a:pt x="329" y="388"/>
                  </a:lnTo>
                  <a:lnTo>
                    <a:pt x="331" y="388"/>
                  </a:lnTo>
                  <a:lnTo>
                    <a:pt x="334" y="388"/>
                  </a:lnTo>
                  <a:lnTo>
                    <a:pt x="332" y="388"/>
                  </a:lnTo>
                  <a:lnTo>
                    <a:pt x="329" y="386"/>
                  </a:lnTo>
                  <a:lnTo>
                    <a:pt x="329" y="385"/>
                  </a:lnTo>
                  <a:lnTo>
                    <a:pt x="331" y="385"/>
                  </a:lnTo>
                  <a:lnTo>
                    <a:pt x="331" y="383"/>
                  </a:lnTo>
                  <a:lnTo>
                    <a:pt x="332" y="383"/>
                  </a:lnTo>
                  <a:lnTo>
                    <a:pt x="334" y="382"/>
                  </a:lnTo>
                  <a:lnTo>
                    <a:pt x="335" y="380"/>
                  </a:lnTo>
                  <a:lnTo>
                    <a:pt x="337" y="380"/>
                  </a:lnTo>
                  <a:lnTo>
                    <a:pt x="339" y="379"/>
                  </a:lnTo>
                  <a:lnTo>
                    <a:pt x="340" y="380"/>
                  </a:lnTo>
                  <a:lnTo>
                    <a:pt x="343" y="379"/>
                  </a:lnTo>
                  <a:lnTo>
                    <a:pt x="345" y="379"/>
                  </a:lnTo>
                  <a:lnTo>
                    <a:pt x="354" y="379"/>
                  </a:lnTo>
                  <a:lnTo>
                    <a:pt x="354" y="377"/>
                  </a:lnTo>
                  <a:lnTo>
                    <a:pt x="353" y="377"/>
                  </a:lnTo>
                  <a:lnTo>
                    <a:pt x="347" y="377"/>
                  </a:lnTo>
                  <a:lnTo>
                    <a:pt x="342" y="377"/>
                  </a:lnTo>
                  <a:lnTo>
                    <a:pt x="342" y="377"/>
                  </a:lnTo>
                  <a:lnTo>
                    <a:pt x="340" y="377"/>
                  </a:lnTo>
                  <a:lnTo>
                    <a:pt x="340" y="375"/>
                  </a:lnTo>
                  <a:lnTo>
                    <a:pt x="342" y="375"/>
                  </a:lnTo>
                  <a:lnTo>
                    <a:pt x="342" y="374"/>
                  </a:lnTo>
                  <a:lnTo>
                    <a:pt x="345" y="371"/>
                  </a:lnTo>
                  <a:lnTo>
                    <a:pt x="348" y="369"/>
                  </a:lnTo>
                  <a:lnTo>
                    <a:pt x="350" y="369"/>
                  </a:lnTo>
                  <a:lnTo>
                    <a:pt x="353" y="371"/>
                  </a:lnTo>
                  <a:lnTo>
                    <a:pt x="354" y="371"/>
                  </a:lnTo>
                  <a:lnTo>
                    <a:pt x="356" y="372"/>
                  </a:lnTo>
                  <a:lnTo>
                    <a:pt x="356" y="374"/>
                  </a:lnTo>
                  <a:lnTo>
                    <a:pt x="358" y="374"/>
                  </a:lnTo>
                  <a:lnTo>
                    <a:pt x="358" y="372"/>
                  </a:lnTo>
                  <a:lnTo>
                    <a:pt x="359" y="371"/>
                  </a:lnTo>
                  <a:lnTo>
                    <a:pt x="358" y="369"/>
                  </a:lnTo>
                  <a:lnTo>
                    <a:pt x="356" y="371"/>
                  </a:lnTo>
                  <a:lnTo>
                    <a:pt x="354" y="369"/>
                  </a:lnTo>
                  <a:lnTo>
                    <a:pt x="353" y="368"/>
                  </a:lnTo>
                  <a:lnTo>
                    <a:pt x="351" y="368"/>
                  </a:lnTo>
                  <a:lnTo>
                    <a:pt x="353" y="366"/>
                  </a:lnTo>
                  <a:lnTo>
                    <a:pt x="353" y="364"/>
                  </a:lnTo>
                  <a:lnTo>
                    <a:pt x="353" y="364"/>
                  </a:lnTo>
                  <a:lnTo>
                    <a:pt x="350" y="366"/>
                  </a:lnTo>
                  <a:lnTo>
                    <a:pt x="347" y="368"/>
                  </a:lnTo>
                  <a:lnTo>
                    <a:pt x="345" y="366"/>
                  </a:lnTo>
                  <a:lnTo>
                    <a:pt x="347" y="364"/>
                  </a:lnTo>
                  <a:lnTo>
                    <a:pt x="345" y="363"/>
                  </a:lnTo>
                  <a:lnTo>
                    <a:pt x="350" y="360"/>
                  </a:lnTo>
                  <a:lnTo>
                    <a:pt x="351" y="360"/>
                  </a:lnTo>
                  <a:lnTo>
                    <a:pt x="353" y="360"/>
                  </a:lnTo>
                  <a:lnTo>
                    <a:pt x="354" y="360"/>
                  </a:lnTo>
                  <a:lnTo>
                    <a:pt x="356" y="360"/>
                  </a:lnTo>
                  <a:lnTo>
                    <a:pt x="358" y="360"/>
                  </a:lnTo>
                  <a:lnTo>
                    <a:pt x="358" y="358"/>
                  </a:lnTo>
                  <a:lnTo>
                    <a:pt x="354" y="358"/>
                  </a:lnTo>
                  <a:lnTo>
                    <a:pt x="353" y="358"/>
                  </a:lnTo>
                  <a:lnTo>
                    <a:pt x="353" y="356"/>
                  </a:lnTo>
                  <a:lnTo>
                    <a:pt x="356" y="356"/>
                  </a:lnTo>
                  <a:lnTo>
                    <a:pt x="358" y="355"/>
                  </a:lnTo>
                  <a:lnTo>
                    <a:pt x="361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4" y="353"/>
                  </a:lnTo>
                  <a:lnTo>
                    <a:pt x="365" y="358"/>
                  </a:lnTo>
                  <a:lnTo>
                    <a:pt x="367" y="361"/>
                  </a:lnTo>
                  <a:lnTo>
                    <a:pt x="367" y="361"/>
                  </a:lnTo>
                  <a:lnTo>
                    <a:pt x="367" y="358"/>
                  </a:lnTo>
                  <a:lnTo>
                    <a:pt x="367" y="358"/>
                  </a:lnTo>
                  <a:lnTo>
                    <a:pt x="369" y="356"/>
                  </a:lnTo>
                  <a:lnTo>
                    <a:pt x="369" y="356"/>
                  </a:lnTo>
                  <a:lnTo>
                    <a:pt x="367" y="356"/>
                  </a:lnTo>
                  <a:lnTo>
                    <a:pt x="367" y="355"/>
                  </a:lnTo>
                  <a:lnTo>
                    <a:pt x="365" y="352"/>
                  </a:lnTo>
                  <a:lnTo>
                    <a:pt x="365" y="350"/>
                  </a:lnTo>
                  <a:lnTo>
                    <a:pt x="369" y="349"/>
                  </a:lnTo>
                  <a:lnTo>
                    <a:pt x="372" y="349"/>
                  </a:lnTo>
                  <a:lnTo>
                    <a:pt x="375" y="350"/>
                  </a:lnTo>
                  <a:lnTo>
                    <a:pt x="376" y="350"/>
                  </a:lnTo>
                  <a:lnTo>
                    <a:pt x="380" y="349"/>
                  </a:lnTo>
                  <a:lnTo>
                    <a:pt x="383" y="349"/>
                  </a:lnTo>
                  <a:lnTo>
                    <a:pt x="384" y="347"/>
                  </a:lnTo>
                  <a:lnTo>
                    <a:pt x="386" y="347"/>
                  </a:lnTo>
                  <a:lnTo>
                    <a:pt x="386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4" y="347"/>
                  </a:lnTo>
                  <a:lnTo>
                    <a:pt x="381" y="347"/>
                  </a:lnTo>
                  <a:lnTo>
                    <a:pt x="372" y="347"/>
                  </a:lnTo>
                  <a:lnTo>
                    <a:pt x="370" y="345"/>
                  </a:lnTo>
                  <a:lnTo>
                    <a:pt x="370" y="345"/>
                  </a:lnTo>
                  <a:lnTo>
                    <a:pt x="372" y="344"/>
                  </a:lnTo>
                  <a:lnTo>
                    <a:pt x="372" y="342"/>
                  </a:lnTo>
                  <a:lnTo>
                    <a:pt x="376" y="341"/>
                  </a:lnTo>
                  <a:lnTo>
                    <a:pt x="380" y="341"/>
                  </a:lnTo>
                  <a:lnTo>
                    <a:pt x="383" y="338"/>
                  </a:lnTo>
                  <a:lnTo>
                    <a:pt x="384" y="336"/>
                  </a:lnTo>
                  <a:lnTo>
                    <a:pt x="386" y="333"/>
                  </a:lnTo>
                  <a:lnTo>
                    <a:pt x="388" y="331"/>
                  </a:lnTo>
                  <a:lnTo>
                    <a:pt x="394" y="330"/>
                  </a:lnTo>
                  <a:lnTo>
                    <a:pt x="394" y="328"/>
                  </a:lnTo>
                  <a:lnTo>
                    <a:pt x="394" y="328"/>
                  </a:lnTo>
                  <a:lnTo>
                    <a:pt x="394" y="325"/>
                  </a:lnTo>
                  <a:lnTo>
                    <a:pt x="395" y="322"/>
                  </a:lnTo>
                  <a:lnTo>
                    <a:pt x="395" y="322"/>
                  </a:lnTo>
                  <a:lnTo>
                    <a:pt x="397" y="322"/>
                  </a:lnTo>
                  <a:lnTo>
                    <a:pt x="397" y="322"/>
                  </a:lnTo>
                  <a:lnTo>
                    <a:pt x="399" y="323"/>
                  </a:lnTo>
                  <a:lnTo>
                    <a:pt x="402" y="325"/>
                  </a:lnTo>
                  <a:lnTo>
                    <a:pt x="405" y="325"/>
                  </a:lnTo>
                  <a:lnTo>
                    <a:pt x="405" y="325"/>
                  </a:lnTo>
                  <a:lnTo>
                    <a:pt x="403" y="323"/>
                  </a:lnTo>
                  <a:lnTo>
                    <a:pt x="402" y="322"/>
                  </a:lnTo>
                  <a:lnTo>
                    <a:pt x="400" y="320"/>
                  </a:lnTo>
                  <a:lnTo>
                    <a:pt x="402" y="320"/>
                  </a:lnTo>
                  <a:lnTo>
                    <a:pt x="403" y="320"/>
                  </a:lnTo>
                  <a:lnTo>
                    <a:pt x="405" y="320"/>
                  </a:lnTo>
                  <a:lnTo>
                    <a:pt x="406" y="319"/>
                  </a:lnTo>
                  <a:lnTo>
                    <a:pt x="406" y="319"/>
                  </a:lnTo>
                  <a:lnTo>
                    <a:pt x="406" y="317"/>
                  </a:lnTo>
                  <a:lnTo>
                    <a:pt x="406" y="317"/>
                  </a:lnTo>
                  <a:lnTo>
                    <a:pt x="410" y="314"/>
                  </a:lnTo>
                  <a:lnTo>
                    <a:pt x="416" y="312"/>
                  </a:lnTo>
                  <a:lnTo>
                    <a:pt x="417" y="314"/>
                  </a:lnTo>
                  <a:lnTo>
                    <a:pt x="416" y="317"/>
                  </a:lnTo>
                  <a:lnTo>
                    <a:pt x="416" y="320"/>
                  </a:lnTo>
                  <a:lnTo>
                    <a:pt x="416" y="322"/>
                  </a:lnTo>
                  <a:lnTo>
                    <a:pt x="417" y="320"/>
                  </a:lnTo>
                  <a:lnTo>
                    <a:pt x="419" y="316"/>
                  </a:lnTo>
                  <a:lnTo>
                    <a:pt x="421" y="312"/>
                  </a:lnTo>
                  <a:lnTo>
                    <a:pt x="422" y="311"/>
                  </a:lnTo>
                  <a:lnTo>
                    <a:pt x="422" y="311"/>
                  </a:lnTo>
                  <a:lnTo>
                    <a:pt x="424" y="309"/>
                  </a:lnTo>
                  <a:lnTo>
                    <a:pt x="425" y="309"/>
                  </a:lnTo>
                  <a:lnTo>
                    <a:pt x="425" y="309"/>
                  </a:lnTo>
                  <a:lnTo>
                    <a:pt x="427" y="311"/>
                  </a:lnTo>
                  <a:lnTo>
                    <a:pt x="425" y="316"/>
                  </a:lnTo>
                  <a:lnTo>
                    <a:pt x="425" y="317"/>
                  </a:lnTo>
                  <a:lnTo>
                    <a:pt x="425" y="320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2" y="325"/>
                  </a:lnTo>
                  <a:lnTo>
                    <a:pt x="424" y="323"/>
                  </a:lnTo>
                  <a:lnTo>
                    <a:pt x="429" y="319"/>
                  </a:lnTo>
                  <a:lnTo>
                    <a:pt x="432" y="320"/>
                  </a:lnTo>
                  <a:lnTo>
                    <a:pt x="432" y="320"/>
                  </a:lnTo>
                  <a:lnTo>
                    <a:pt x="430" y="319"/>
                  </a:lnTo>
                  <a:lnTo>
                    <a:pt x="429" y="317"/>
                  </a:lnTo>
                  <a:lnTo>
                    <a:pt x="429" y="316"/>
                  </a:lnTo>
                  <a:lnTo>
                    <a:pt x="429" y="311"/>
                  </a:lnTo>
                  <a:lnTo>
                    <a:pt x="430" y="309"/>
                  </a:lnTo>
                  <a:lnTo>
                    <a:pt x="433" y="311"/>
                  </a:lnTo>
                  <a:lnTo>
                    <a:pt x="435" y="309"/>
                  </a:lnTo>
                  <a:lnTo>
                    <a:pt x="436" y="311"/>
                  </a:lnTo>
                  <a:lnTo>
                    <a:pt x="438" y="311"/>
                  </a:lnTo>
                  <a:lnTo>
                    <a:pt x="440" y="308"/>
                  </a:lnTo>
                  <a:lnTo>
                    <a:pt x="441" y="308"/>
                  </a:lnTo>
                  <a:lnTo>
                    <a:pt x="444" y="309"/>
                  </a:lnTo>
                  <a:lnTo>
                    <a:pt x="446" y="311"/>
                  </a:lnTo>
                  <a:lnTo>
                    <a:pt x="449" y="312"/>
                  </a:lnTo>
                  <a:lnTo>
                    <a:pt x="449" y="312"/>
                  </a:lnTo>
                  <a:lnTo>
                    <a:pt x="449" y="308"/>
                  </a:lnTo>
                  <a:lnTo>
                    <a:pt x="447" y="306"/>
                  </a:lnTo>
                  <a:lnTo>
                    <a:pt x="444" y="305"/>
                  </a:lnTo>
                  <a:lnTo>
                    <a:pt x="441" y="303"/>
                  </a:lnTo>
                  <a:lnTo>
                    <a:pt x="440" y="303"/>
                  </a:lnTo>
                  <a:lnTo>
                    <a:pt x="441" y="301"/>
                  </a:lnTo>
                  <a:lnTo>
                    <a:pt x="443" y="301"/>
                  </a:lnTo>
                  <a:lnTo>
                    <a:pt x="446" y="301"/>
                  </a:lnTo>
                  <a:lnTo>
                    <a:pt x="449" y="300"/>
                  </a:lnTo>
                  <a:lnTo>
                    <a:pt x="451" y="300"/>
                  </a:lnTo>
                  <a:lnTo>
                    <a:pt x="452" y="300"/>
                  </a:lnTo>
                  <a:lnTo>
                    <a:pt x="454" y="301"/>
                  </a:lnTo>
                  <a:lnTo>
                    <a:pt x="455" y="300"/>
                  </a:lnTo>
                  <a:lnTo>
                    <a:pt x="455" y="298"/>
                  </a:lnTo>
                  <a:lnTo>
                    <a:pt x="460" y="298"/>
                  </a:lnTo>
                  <a:lnTo>
                    <a:pt x="462" y="298"/>
                  </a:lnTo>
                  <a:lnTo>
                    <a:pt x="463" y="300"/>
                  </a:lnTo>
                  <a:lnTo>
                    <a:pt x="463" y="301"/>
                  </a:lnTo>
                  <a:lnTo>
                    <a:pt x="465" y="305"/>
                  </a:lnTo>
                  <a:lnTo>
                    <a:pt x="466" y="308"/>
                  </a:lnTo>
                  <a:lnTo>
                    <a:pt x="468" y="308"/>
                  </a:lnTo>
                  <a:lnTo>
                    <a:pt x="470" y="308"/>
                  </a:lnTo>
                  <a:lnTo>
                    <a:pt x="470" y="308"/>
                  </a:lnTo>
                  <a:lnTo>
                    <a:pt x="468" y="306"/>
                  </a:lnTo>
                  <a:lnTo>
                    <a:pt x="468" y="305"/>
                  </a:lnTo>
                  <a:lnTo>
                    <a:pt x="470" y="303"/>
                  </a:lnTo>
                  <a:lnTo>
                    <a:pt x="470" y="301"/>
                  </a:lnTo>
                  <a:lnTo>
                    <a:pt x="474" y="297"/>
                  </a:lnTo>
                  <a:lnTo>
                    <a:pt x="477" y="295"/>
                  </a:lnTo>
                  <a:lnTo>
                    <a:pt x="479" y="295"/>
                  </a:lnTo>
                  <a:lnTo>
                    <a:pt x="482" y="290"/>
                  </a:lnTo>
                  <a:lnTo>
                    <a:pt x="484" y="290"/>
                  </a:lnTo>
                  <a:lnTo>
                    <a:pt x="485" y="289"/>
                  </a:lnTo>
                  <a:lnTo>
                    <a:pt x="485" y="289"/>
                  </a:lnTo>
                  <a:lnTo>
                    <a:pt x="482" y="287"/>
                  </a:lnTo>
                  <a:lnTo>
                    <a:pt x="482" y="286"/>
                  </a:lnTo>
                  <a:lnTo>
                    <a:pt x="485" y="284"/>
                  </a:lnTo>
                  <a:lnTo>
                    <a:pt x="488" y="281"/>
                  </a:lnTo>
                  <a:lnTo>
                    <a:pt x="490" y="281"/>
                  </a:lnTo>
                  <a:lnTo>
                    <a:pt x="490" y="282"/>
                  </a:lnTo>
                  <a:lnTo>
                    <a:pt x="493" y="284"/>
                  </a:lnTo>
                  <a:lnTo>
                    <a:pt x="496" y="286"/>
                  </a:lnTo>
                  <a:lnTo>
                    <a:pt x="496" y="286"/>
                  </a:lnTo>
                  <a:lnTo>
                    <a:pt x="498" y="286"/>
                  </a:lnTo>
                  <a:lnTo>
                    <a:pt x="498" y="284"/>
                  </a:lnTo>
                  <a:lnTo>
                    <a:pt x="499" y="284"/>
                  </a:lnTo>
                  <a:lnTo>
                    <a:pt x="501" y="284"/>
                  </a:lnTo>
                  <a:lnTo>
                    <a:pt x="503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4" y="286"/>
                  </a:lnTo>
                  <a:lnTo>
                    <a:pt x="503" y="287"/>
                  </a:lnTo>
                  <a:lnTo>
                    <a:pt x="499" y="290"/>
                  </a:lnTo>
                  <a:lnTo>
                    <a:pt x="496" y="293"/>
                  </a:lnTo>
                  <a:lnTo>
                    <a:pt x="496" y="295"/>
                  </a:lnTo>
                  <a:lnTo>
                    <a:pt x="495" y="300"/>
                  </a:lnTo>
                  <a:lnTo>
                    <a:pt x="493" y="301"/>
                  </a:lnTo>
                  <a:lnTo>
                    <a:pt x="493" y="305"/>
                  </a:lnTo>
                  <a:lnTo>
                    <a:pt x="493" y="305"/>
                  </a:lnTo>
                  <a:lnTo>
                    <a:pt x="496" y="305"/>
                  </a:lnTo>
                  <a:lnTo>
                    <a:pt x="499" y="301"/>
                  </a:lnTo>
                  <a:lnTo>
                    <a:pt x="499" y="298"/>
                  </a:lnTo>
                  <a:lnTo>
                    <a:pt x="507" y="292"/>
                  </a:lnTo>
                  <a:lnTo>
                    <a:pt x="511" y="287"/>
                  </a:lnTo>
                  <a:lnTo>
                    <a:pt x="515" y="284"/>
                  </a:lnTo>
                  <a:lnTo>
                    <a:pt x="517" y="282"/>
                  </a:lnTo>
                  <a:lnTo>
                    <a:pt x="518" y="286"/>
                  </a:lnTo>
                  <a:lnTo>
                    <a:pt x="517" y="289"/>
                  </a:lnTo>
                  <a:lnTo>
                    <a:pt x="515" y="290"/>
                  </a:lnTo>
                  <a:lnTo>
                    <a:pt x="517" y="290"/>
                  </a:lnTo>
                  <a:lnTo>
                    <a:pt x="517" y="293"/>
                  </a:lnTo>
                  <a:lnTo>
                    <a:pt x="517" y="295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17" y="297"/>
                  </a:lnTo>
                  <a:lnTo>
                    <a:pt x="522" y="295"/>
                  </a:lnTo>
                  <a:lnTo>
                    <a:pt x="523" y="292"/>
                  </a:lnTo>
                  <a:lnTo>
                    <a:pt x="525" y="290"/>
                  </a:lnTo>
                  <a:lnTo>
                    <a:pt x="525" y="289"/>
                  </a:lnTo>
                  <a:lnTo>
                    <a:pt x="526" y="287"/>
                  </a:lnTo>
                  <a:lnTo>
                    <a:pt x="529" y="287"/>
                  </a:lnTo>
                  <a:lnTo>
                    <a:pt x="529" y="286"/>
                  </a:lnTo>
                  <a:lnTo>
                    <a:pt x="526" y="284"/>
                  </a:lnTo>
                  <a:lnTo>
                    <a:pt x="525" y="282"/>
                  </a:lnTo>
                  <a:lnTo>
                    <a:pt x="526" y="281"/>
                  </a:lnTo>
                  <a:lnTo>
                    <a:pt x="531" y="279"/>
                  </a:lnTo>
                  <a:close/>
                  <a:moveTo>
                    <a:pt x="501" y="278"/>
                  </a:moveTo>
                  <a:lnTo>
                    <a:pt x="506" y="279"/>
                  </a:lnTo>
                  <a:lnTo>
                    <a:pt x="507" y="279"/>
                  </a:lnTo>
                  <a:lnTo>
                    <a:pt x="509" y="281"/>
                  </a:lnTo>
                  <a:lnTo>
                    <a:pt x="511" y="281"/>
                  </a:lnTo>
                  <a:lnTo>
                    <a:pt x="509" y="281"/>
                  </a:lnTo>
                  <a:lnTo>
                    <a:pt x="507" y="282"/>
                  </a:lnTo>
                  <a:lnTo>
                    <a:pt x="504" y="282"/>
                  </a:lnTo>
                  <a:lnTo>
                    <a:pt x="504" y="282"/>
                  </a:lnTo>
                  <a:lnTo>
                    <a:pt x="501" y="282"/>
                  </a:lnTo>
                  <a:lnTo>
                    <a:pt x="499" y="281"/>
                  </a:lnTo>
                  <a:lnTo>
                    <a:pt x="498" y="281"/>
                  </a:lnTo>
                  <a:lnTo>
                    <a:pt x="498" y="281"/>
                  </a:lnTo>
                  <a:lnTo>
                    <a:pt x="499" y="279"/>
                  </a:lnTo>
                  <a:lnTo>
                    <a:pt x="501" y="278"/>
                  </a:lnTo>
                  <a:close/>
                  <a:moveTo>
                    <a:pt x="15" y="276"/>
                  </a:moveTo>
                  <a:lnTo>
                    <a:pt x="17" y="278"/>
                  </a:lnTo>
                  <a:lnTo>
                    <a:pt x="15" y="281"/>
                  </a:lnTo>
                  <a:lnTo>
                    <a:pt x="12" y="282"/>
                  </a:lnTo>
                  <a:lnTo>
                    <a:pt x="7" y="282"/>
                  </a:lnTo>
                  <a:lnTo>
                    <a:pt x="3" y="286"/>
                  </a:lnTo>
                  <a:lnTo>
                    <a:pt x="1" y="286"/>
                  </a:lnTo>
                  <a:lnTo>
                    <a:pt x="0" y="286"/>
                  </a:lnTo>
                  <a:lnTo>
                    <a:pt x="3" y="284"/>
                  </a:lnTo>
                  <a:lnTo>
                    <a:pt x="9" y="281"/>
                  </a:lnTo>
                  <a:lnTo>
                    <a:pt x="11" y="278"/>
                  </a:lnTo>
                  <a:lnTo>
                    <a:pt x="15" y="276"/>
                  </a:lnTo>
                  <a:close/>
                  <a:moveTo>
                    <a:pt x="410" y="185"/>
                  </a:moveTo>
                  <a:lnTo>
                    <a:pt x="410" y="186"/>
                  </a:lnTo>
                  <a:lnTo>
                    <a:pt x="410" y="186"/>
                  </a:lnTo>
                  <a:lnTo>
                    <a:pt x="410" y="188"/>
                  </a:lnTo>
                  <a:lnTo>
                    <a:pt x="408" y="189"/>
                  </a:lnTo>
                  <a:lnTo>
                    <a:pt x="405" y="188"/>
                  </a:lnTo>
                  <a:lnTo>
                    <a:pt x="403" y="186"/>
                  </a:lnTo>
                  <a:lnTo>
                    <a:pt x="405" y="185"/>
                  </a:lnTo>
                  <a:lnTo>
                    <a:pt x="410" y="185"/>
                  </a:lnTo>
                  <a:close/>
                  <a:moveTo>
                    <a:pt x="441" y="62"/>
                  </a:moveTo>
                  <a:lnTo>
                    <a:pt x="444" y="62"/>
                  </a:lnTo>
                  <a:lnTo>
                    <a:pt x="446" y="62"/>
                  </a:lnTo>
                  <a:lnTo>
                    <a:pt x="451" y="62"/>
                  </a:lnTo>
                  <a:lnTo>
                    <a:pt x="452" y="68"/>
                  </a:lnTo>
                  <a:lnTo>
                    <a:pt x="454" y="73"/>
                  </a:lnTo>
                  <a:lnTo>
                    <a:pt x="457" y="74"/>
                  </a:lnTo>
                  <a:lnTo>
                    <a:pt x="460" y="73"/>
                  </a:lnTo>
                  <a:lnTo>
                    <a:pt x="465" y="73"/>
                  </a:lnTo>
                  <a:lnTo>
                    <a:pt x="466" y="73"/>
                  </a:lnTo>
                  <a:lnTo>
                    <a:pt x="470" y="74"/>
                  </a:lnTo>
                  <a:lnTo>
                    <a:pt x="471" y="76"/>
                  </a:lnTo>
                  <a:lnTo>
                    <a:pt x="470" y="76"/>
                  </a:lnTo>
                  <a:lnTo>
                    <a:pt x="466" y="78"/>
                  </a:lnTo>
                  <a:lnTo>
                    <a:pt x="466" y="81"/>
                  </a:lnTo>
                  <a:lnTo>
                    <a:pt x="470" y="82"/>
                  </a:lnTo>
                  <a:lnTo>
                    <a:pt x="474" y="84"/>
                  </a:lnTo>
                  <a:lnTo>
                    <a:pt x="477" y="84"/>
                  </a:lnTo>
                  <a:lnTo>
                    <a:pt x="482" y="84"/>
                  </a:lnTo>
                  <a:lnTo>
                    <a:pt x="487" y="86"/>
                  </a:lnTo>
                  <a:lnTo>
                    <a:pt x="492" y="89"/>
                  </a:lnTo>
                  <a:lnTo>
                    <a:pt x="481" y="92"/>
                  </a:lnTo>
                  <a:lnTo>
                    <a:pt x="479" y="92"/>
                  </a:lnTo>
                  <a:lnTo>
                    <a:pt x="477" y="95"/>
                  </a:lnTo>
                  <a:lnTo>
                    <a:pt x="476" y="97"/>
                  </a:lnTo>
                  <a:lnTo>
                    <a:pt x="474" y="97"/>
                  </a:lnTo>
                  <a:lnTo>
                    <a:pt x="471" y="100"/>
                  </a:lnTo>
                  <a:lnTo>
                    <a:pt x="470" y="100"/>
                  </a:lnTo>
                  <a:lnTo>
                    <a:pt x="466" y="100"/>
                  </a:lnTo>
                  <a:lnTo>
                    <a:pt x="465" y="100"/>
                  </a:lnTo>
                  <a:lnTo>
                    <a:pt x="463" y="101"/>
                  </a:lnTo>
                  <a:lnTo>
                    <a:pt x="462" y="103"/>
                  </a:lnTo>
                  <a:lnTo>
                    <a:pt x="458" y="103"/>
                  </a:lnTo>
                  <a:lnTo>
                    <a:pt x="455" y="101"/>
                  </a:lnTo>
                  <a:lnTo>
                    <a:pt x="457" y="101"/>
                  </a:lnTo>
                  <a:lnTo>
                    <a:pt x="457" y="100"/>
                  </a:lnTo>
                  <a:lnTo>
                    <a:pt x="457" y="98"/>
                  </a:lnTo>
                  <a:lnTo>
                    <a:pt x="460" y="97"/>
                  </a:lnTo>
                  <a:lnTo>
                    <a:pt x="460" y="95"/>
                  </a:lnTo>
                  <a:lnTo>
                    <a:pt x="460" y="95"/>
                  </a:lnTo>
                  <a:lnTo>
                    <a:pt x="458" y="95"/>
                  </a:lnTo>
                  <a:lnTo>
                    <a:pt x="457" y="93"/>
                  </a:lnTo>
                  <a:lnTo>
                    <a:pt x="455" y="93"/>
                  </a:lnTo>
                  <a:lnTo>
                    <a:pt x="454" y="95"/>
                  </a:lnTo>
                  <a:lnTo>
                    <a:pt x="451" y="97"/>
                  </a:lnTo>
                  <a:lnTo>
                    <a:pt x="447" y="97"/>
                  </a:lnTo>
                  <a:lnTo>
                    <a:pt x="436" y="98"/>
                  </a:lnTo>
                  <a:lnTo>
                    <a:pt x="435" y="97"/>
                  </a:lnTo>
                  <a:lnTo>
                    <a:pt x="433" y="93"/>
                  </a:lnTo>
                  <a:lnTo>
                    <a:pt x="438" y="92"/>
                  </a:lnTo>
                  <a:lnTo>
                    <a:pt x="440" y="90"/>
                  </a:lnTo>
                  <a:lnTo>
                    <a:pt x="440" y="87"/>
                  </a:lnTo>
                  <a:lnTo>
                    <a:pt x="441" y="87"/>
                  </a:lnTo>
                  <a:lnTo>
                    <a:pt x="444" y="82"/>
                  </a:lnTo>
                  <a:lnTo>
                    <a:pt x="444" y="82"/>
                  </a:lnTo>
                  <a:lnTo>
                    <a:pt x="438" y="81"/>
                  </a:lnTo>
                  <a:lnTo>
                    <a:pt x="436" y="79"/>
                  </a:lnTo>
                  <a:lnTo>
                    <a:pt x="433" y="74"/>
                  </a:lnTo>
                  <a:lnTo>
                    <a:pt x="432" y="73"/>
                  </a:lnTo>
                  <a:lnTo>
                    <a:pt x="429" y="70"/>
                  </a:lnTo>
                  <a:lnTo>
                    <a:pt x="429" y="67"/>
                  </a:lnTo>
                  <a:lnTo>
                    <a:pt x="427" y="68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36" y="63"/>
                  </a:lnTo>
                  <a:lnTo>
                    <a:pt x="441" y="62"/>
                  </a:lnTo>
                  <a:close/>
                  <a:moveTo>
                    <a:pt x="517" y="54"/>
                  </a:moveTo>
                  <a:lnTo>
                    <a:pt x="518" y="57"/>
                  </a:lnTo>
                  <a:lnTo>
                    <a:pt x="522" y="59"/>
                  </a:lnTo>
                  <a:lnTo>
                    <a:pt x="520" y="60"/>
                  </a:lnTo>
                  <a:lnTo>
                    <a:pt x="518" y="60"/>
                  </a:lnTo>
                  <a:lnTo>
                    <a:pt x="514" y="57"/>
                  </a:lnTo>
                  <a:lnTo>
                    <a:pt x="514" y="56"/>
                  </a:lnTo>
                  <a:lnTo>
                    <a:pt x="514" y="56"/>
                  </a:lnTo>
                  <a:lnTo>
                    <a:pt x="517" y="54"/>
                  </a:lnTo>
                  <a:close/>
                  <a:moveTo>
                    <a:pt x="285" y="52"/>
                  </a:moveTo>
                  <a:lnTo>
                    <a:pt x="288" y="52"/>
                  </a:lnTo>
                  <a:lnTo>
                    <a:pt x="290" y="54"/>
                  </a:lnTo>
                  <a:lnTo>
                    <a:pt x="293" y="57"/>
                  </a:lnTo>
                  <a:lnTo>
                    <a:pt x="293" y="57"/>
                  </a:lnTo>
                  <a:lnTo>
                    <a:pt x="291" y="59"/>
                  </a:lnTo>
                  <a:lnTo>
                    <a:pt x="293" y="60"/>
                  </a:lnTo>
                  <a:lnTo>
                    <a:pt x="294" y="62"/>
                  </a:lnTo>
                  <a:lnTo>
                    <a:pt x="294" y="63"/>
                  </a:lnTo>
                  <a:lnTo>
                    <a:pt x="298" y="63"/>
                  </a:lnTo>
                  <a:lnTo>
                    <a:pt x="299" y="65"/>
                  </a:lnTo>
                  <a:lnTo>
                    <a:pt x="302" y="67"/>
                  </a:lnTo>
                  <a:lnTo>
                    <a:pt x="304" y="68"/>
                  </a:lnTo>
                  <a:lnTo>
                    <a:pt x="304" y="68"/>
                  </a:lnTo>
                  <a:lnTo>
                    <a:pt x="306" y="71"/>
                  </a:lnTo>
                  <a:lnTo>
                    <a:pt x="307" y="73"/>
                  </a:lnTo>
                  <a:lnTo>
                    <a:pt x="304" y="73"/>
                  </a:lnTo>
                  <a:lnTo>
                    <a:pt x="302" y="70"/>
                  </a:lnTo>
                  <a:lnTo>
                    <a:pt x="299" y="68"/>
                  </a:lnTo>
                  <a:lnTo>
                    <a:pt x="296" y="67"/>
                  </a:lnTo>
                  <a:lnTo>
                    <a:pt x="293" y="67"/>
                  </a:lnTo>
                  <a:lnTo>
                    <a:pt x="293" y="67"/>
                  </a:lnTo>
                  <a:lnTo>
                    <a:pt x="288" y="60"/>
                  </a:lnTo>
                  <a:lnTo>
                    <a:pt x="288" y="59"/>
                  </a:lnTo>
                  <a:lnTo>
                    <a:pt x="285" y="57"/>
                  </a:lnTo>
                  <a:lnTo>
                    <a:pt x="285" y="54"/>
                  </a:lnTo>
                  <a:lnTo>
                    <a:pt x="285" y="52"/>
                  </a:lnTo>
                  <a:close/>
                  <a:moveTo>
                    <a:pt x="548" y="49"/>
                  </a:moveTo>
                  <a:lnTo>
                    <a:pt x="552" y="51"/>
                  </a:lnTo>
                  <a:lnTo>
                    <a:pt x="556" y="52"/>
                  </a:lnTo>
                  <a:lnTo>
                    <a:pt x="561" y="51"/>
                  </a:lnTo>
                  <a:lnTo>
                    <a:pt x="561" y="52"/>
                  </a:lnTo>
                  <a:lnTo>
                    <a:pt x="556" y="54"/>
                  </a:lnTo>
                  <a:lnTo>
                    <a:pt x="550" y="52"/>
                  </a:lnTo>
                  <a:lnTo>
                    <a:pt x="544" y="52"/>
                  </a:lnTo>
                  <a:lnTo>
                    <a:pt x="537" y="54"/>
                  </a:lnTo>
                  <a:lnTo>
                    <a:pt x="534" y="54"/>
                  </a:lnTo>
                  <a:lnTo>
                    <a:pt x="539" y="52"/>
                  </a:lnTo>
                  <a:lnTo>
                    <a:pt x="542" y="51"/>
                  </a:lnTo>
                  <a:lnTo>
                    <a:pt x="542" y="49"/>
                  </a:lnTo>
                  <a:lnTo>
                    <a:pt x="544" y="49"/>
                  </a:lnTo>
                  <a:lnTo>
                    <a:pt x="548" y="49"/>
                  </a:lnTo>
                  <a:close/>
                  <a:moveTo>
                    <a:pt x="369" y="15"/>
                  </a:moveTo>
                  <a:lnTo>
                    <a:pt x="370" y="16"/>
                  </a:lnTo>
                  <a:lnTo>
                    <a:pt x="375" y="19"/>
                  </a:lnTo>
                  <a:lnTo>
                    <a:pt x="375" y="19"/>
                  </a:lnTo>
                  <a:lnTo>
                    <a:pt x="376" y="19"/>
                  </a:lnTo>
                  <a:lnTo>
                    <a:pt x="376" y="18"/>
                  </a:lnTo>
                  <a:lnTo>
                    <a:pt x="376" y="18"/>
                  </a:lnTo>
                  <a:lnTo>
                    <a:pt x="381" y="18"/>
                  </a:lnTo>
                  <a:lnTo>
                    <a:pt x="386" y="19"/>
                  </a:lnTo>
                  <a:lnTo>
                    <a:pt x="388" y="21"/>
                  </a:lnTo>
                  <a:lnTo>
                    <a:pt x="389" y="22"/>
                  </a:lnTo>
                  <a:lnTo>
                    <a:pt x="391" y="26"/>
                  </a:lnTo>
                  <a:lnTo>
                    <a:pt x="391" y="29"/>
                  </a:lnTo>
                  <a:lnTo>
                    <a:pt x="388" y="30"/>
                  </a:lnTo>
                  <a:lnTo>
                    <a:pt x="388" y="32"/>
                  </a:lnTo>
                  <a:lnTo>
                    <a:pt x="388" y="34"/>
                  </a:lnTo>
                  <a:lnTo>
                    <a:pt x="388" y="35"/>
                  </a:lnTo>
                  <a:lnTo>
                    <a:pt x="388" y="37"/>
                  </a:lnTo>
                  <a:lnTo>
                    <a:pt x="391" y="35"/>
                  </a:lnTo>
                  <a:lnTo>
                    <a:pt x="395" y="29"/>
                  </a:lnTo>
                  <a:lnTo>
                    <a:pt x="397" y="29"/>
                  </a:lnTo>
                  <a:lnTo>
                    <a:pt x="397" y="29"/>
                  </a:lnTo>
                  <a:lnTo>
                    <a:pt x="400" y="30"/>
                  </a:lnTo>
                  <a:lnTo>
                    <a:pt x="403" y="34"/>
                  </a:lnTo>
                  <a:lnTo>
                    <a:pt x="403" y="34"/>
                  </a:lnTo>
                  <a:lnTo>
                    <a:pt x="403" y="35"/>
                  </a:lnTo>
                  <a:lnTo>
                    <a:pt x="403" y="37"/>
                  </a:lnTo>
                  <a:lnTo>
                    <a:pt x="403" y="38"/>
                  </a:lnTo>
                  <a:lnTo>
                    <a:pt x="403" y="38"/>
                  </a:lnTo>
                  <a:lnTo>
                    <a:pt x="402" y="40"/>
                  </a:lnTo>
                  <a:lnTo>
                    <a:pt x="402" y="40"/>
                  </a:lnTo>
                  <a:lnTo>
                    <a:pt x="403" y="40"/>
                  </a:lnTo>
                  <a:lnTo>
                    <a:pt x="405" y="41"/>
                  </a:lnTo>
                  <a:lnTo>
                    <a:pt x="406" y="43"/>
                  </a:lnTo>
                  <a:lnTo>
                    <a:pt x="408" y="43"/>
                  </a:lnTo>
                  <a:lnTo>
                    <a:pt x="413" y="43"/>
                  </a:lnTo>
                  <a:lnTo>
                    <a:pt x="417" y="45"/>
                  </a:lnTo>
                  <a:lnTo>
                    <a:pt x="419" y="48"/>
                  </a:lnTo>
                  <a:lnTo>
                    <a:pt x="422" y="46"/>
                  </a:lnTo>
                  <a:lnTo>
                    <a:pt x="422" y="45"/>
                  </a:lnTo>
                  <a:lnTo>
                    <a:pt x="424" y="45"/>
                  </a:lnTo>
                  <a:lnTo>
                    <a:pt x="427" y="45"/>
                  </a:lnTo>
                  <a:lnTo>
                    <a:pt x="430" y="45"/>
                  </a:lnTo>
                  <a:lnTo>
                    <a:pt x="432" y="46"/>
                  </a:lnTo>
                  <a:lnTo>
                    <a:pt x="429" y="49"/>
                  </a:lnTo>
                  <a:lnTo>
                    <a:pt x="432" y="52"/>
                  </a:lnTo>
                  <a:lnTo>
                    <a:pt x="436" y="54"/>
                  </a:lnTo>
                  <a:lnTo>
                    <a:pt x="440" y="56"/>
                  </a:lnTo>
                  <a:lnTo>
                    <a:pt x="441" y="56"/>
                  </a:lnTo>
                  <a:lnTo>
                    <a:pt x="441" y="57"/>
                  </a:lnTo>
                  <a:lnTo>
                    <a:pt x="440" y="59"/>
                  </a:lnTo>
                  <a:lnTo>
                    <a:pt x="436" y="59"/>
                  </a:lnTo>
                  <a:lnTo>
                    <a:pt x="432" y="59"/>
                  </a:lnTo>
                  <a:lnTo>
                    <a:pt x="427" y="60"/>
                  </a:lnTo>
                  <a:lnTo>
                    <a:pt x="417" y="60"/>
                  </a:lnTo>
                  <a:lnTo>
                    <a:pt x="416" y="62"/>
                  </a:lnTo>
                  <a:lnTo>
                    <a:pt x="416" y="62"/>
                  </a:lnTo>
                  <a:lnTo>
                    <a:pt x="416" y="63"/>
                  </a:lnTo>
                  <a:lnTo>
                    <a:pt x="411" y="65"/>
                  </a:lnTo>
                  <a:lnTo>
                    <a:pt x="408" y="68"/>
                  </a:lnTo>
                  <a:lnTo>
                    <a:pt x="406" y="70"/>
                  </a:lnTo>
                  <a:lnTo>
                    <a:pt x="406" y="73"/>
                  </a:lnTo>
                  <a:lnTo>
                    <a:pt x="406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399" y="79"/>
                  </a:lnTo>
                  <a:lnTo>
                    <a:pt x="399" y="81"/>
                  </a:lnTo>
                  <a:lnTo>
                    <a:pt x="399" y="82"/>
                  </a:lnTo>
                  <a:lnTo>
                    <a:pt x="399" y="87"/>
                  </a:lnTo>
                  <a:lnTo>
                    <a:pt x="397" y="90"/>
                  </a:lnTo>
                  <a:lnTo>
                    <a:pt x="397" y="93"/>
                  </a:lnTo>
                  <a:lnTo>
                    <a:pt x="395" y="95"/>
                  </a:lnTo>
                  <a:lnTo>
                    <a:pt x="394" y="97"/>
                  </a:lnTo>
                  <a:lnTo>
                    <a:pt x="389" y="97"/>
                  </a:lnTo>
                  <a:lnTo>
                    <a:pt x="386" y="100"/>
                  </a:lnTo>
                  <a:lnTo>
                    <a:pt x="384" y="104"/>
                  </a:lnTo>
                  <a:lnTo>
                    <a:pt x="383" y="106"/>
                  </a:lnTo>
                  <a:lnTo>
                    <a:pt x="380" y="109"/>
                  </a:lnTo>
                  <a:lnTo>
                    <a:pt x="380" y="111"/>
                  </a:lnTo>
                  <a:lnTo>
                    <a:pt x="381" y="112"/>
                  </a:lnTo>
                  <a:lnTo>
                    <a:pt x="380" y="114"/>
                  </a:lnTo>
                  <a:lnTo>
                    <a:pt x="376" y="117"/>
                  </a:lnTo>
                  <a:lnTo>
                    <a:pt x="376" y="119"/>
                  </a:lnTo>
                  <a:lnTo>
                    <a:pt x="378" y="120"/>
                  </a:lnTo>
                  <a:lnTo>
                    <a:pt x="378" y="122"/>
                  </a:lnTo>
                  <a:lnTo>
                    <a:pt x="376" y="123"/>
                  </a:lnTo>
                  <a:lnTo>
                    <a:pt x="373" y="125"/>
                  </a:lnTo>
                  <a:lnTo>
                    <a:pt x="370" y="123"/>
                  </a:lnTo>
                  <a:lnTo>
                    <a:pt x="369" y="122"/>
                  </a:lnTo>
                  <a:lnTo>
                    <a:pt x="367" y="120"/>
                  </a:lnTo>
                  <a:lnTo>
                    <a:pt x="365" y="119"/>
                  </a:lnTo>
                  <a:lnTo>
                    <a:pt x="364" y="119"/>
                  </a:lnTo>
                  <a:lnTo>
                    <a:pt x="356" y="115"/>
                  </a:lnTo>
                  <a:lnTo>
                    <a:pt x="350" y="109"/>
                  </a:lnTo>
                  <a:lnTo>
                    <a:pt x="345" y="106"/>
                  </a:lnTo>
                  <a:lnTo>
                    <a:pt x="342" y="106"/>
                  </a:lnTo>
                  <a:lnTo>
                    <a:pt x="339" y="104"/>
                  </a:lnTo>
                  <a:lnTo>
                    <a:pt x="337" y="103"/>
                  </a:lnTo>
                  <a:lnTo>
                    <a:pt x="335" y="101"/>
                  </a:lnTo>
                  <a:lnTo>
                    <a:pt x="335" y="100"/>
                  </a:lnTo>
                  <a:lnTo>
                    <a:pt x="334" y="98"/>
                  </a:lnTo>
                  <a:lnTo>
                    <a:pt x="334" y="97"/>
                  </a:lnTo>
                  <a:lnTo>
                    <a:pt x="334" y="95"/>
                  </a:lnTo>
                  <a:lnTo>
                    <a:pt x="335" y="93"/>
                  </a:lnTo>
                  <a:lnTo>
                    <a:pt x="340" y="93"/>
                  </a:lnTo>
                  <a:lnTo>
                    <a:pt x="342" y="93"/>
                  </a:lnTo>
                  <a:lnTo>
                    <a:pt x="343" y="95"/>
                  </a:lnTo>
                  <a:lnTo>
                    <a:pt x="345" y="95"/>
                  </a:lnTo>
                  <a:lnTo>
                    <a:pt x="348" y="90"/>
                  </a:lnTo>
                  <a:lnTo>
                    <a:pt x="365" y="87"/>
                  </a:lnTo>
                  <a:lnTo>
                    <a:pt x="372" y="87"/>
                  </a:lnTo>
                  <a:lnTo>
                    <a:pt x="378" y="87"/>
                  </a:lnTo>
                  <a:lnTo>
                    <a:pt x="376" y="86"/>
                  </a:lnTo>
                  <a:lnTo>
                    <a:pt x="376" y="84"/>
                  </a:lnTo>
                  <a:lnTo>
                    <a:pt x="375" y="84"/>
                  </a:lnTo>
                  <a:lnTo>
                    <a:pt x="370" y="84"/>
                  </a:lnTo>
                  <a:lnTo>
                    <a:pt x="364" y="86"/>
                  </a:lnTo>
                  <a:lnTo>
                    <a:pt x="361" y="86"/>
                  </a:lnTo>
                  <a:lnTo>
                    <a:pt x="358" y="84"/>
                  </a:lnTo>
                  <a:lnTo>
                    <a:pt x="353" y="86"/>
                  </a:lnTo>
                  <a:lnTo>
                    <a:pt x="350" y="87"/>
                  </a:lnTo>
                  <a:lnTo>
                    <a:pt x="347" y="87"/>
                  </a:lnTo>
                  <a:lnTo>
                    <a:pt x="343" y="87"/>
                  </a:lnTo>
                  <a:lnTo>
                    <a:pt x="335" y="87"/>
                  </a:lnTo>
                  <a:lnTo>
                    <a:pt x="334" y="87"/>
                  </a:lnTo>
                  <a:lnTo>
                    <a:pt x="331" y="86"/>
                  </a:lnTo>
                  <a:lnTo>
                    <a:pt x="331" y="84"/>
                  </a:lnTo>
                  <a:lnTo>
                    <a:pt x="331" y="82"/>
                  </a:lnTo>
                  <a:lnTo>
                    <a:pt x="329" y="79"/>
                  </a:lnTo>
                  <a:lnTo>
                    <a:pt x="331" y="79"/>
                  </a:lnTo>
                  <a:lnTo>
                    <a:pt x="331" y="78"/>
                  </a:lnTo>
                  <a:lnTo>
                    <a:pt x="332" y="78"/>
                  </a:lnTo>
                  <a:lnTo>
                    <a:pt x="334" y="78"/>
                  </a:lnTo>
                  <a:lnTo>
                    <a:pt x="335" y="78"/>
                  </a:lnTo>
                  <a:lnTo>
                    <a:pt x="339" y="81"/>
                  </a:lnTo>
                  <a:lnTo>
                    <a:pt x="337" y="78"/>
                  </a:lnTo>
                  <a:lnTo>
                    <a:pt x="348" y="76"/>
                  </a:lnTo>
                  <a:lnTo>
                    <a:pt x="353" y="73"/>
                  </a:lnTo>
                  <a:lnTo>
                    <a:pt x="356" y="73"/>
                  </a:lnTo>
                  <a:lnTo>
                    <a:pt x="359" y="73"/>
                  </a:lnTo>
                  <a:lnTo>
                    <a:pt x="358" y="73"/>
                  </a:lnTo>
                  <a:lnTo>
                    <a:pt x="358" y="71"/>
                  </a:lnTo>
                  <a:lnTo>
                    <a:pt x="359" y="70"/>
                  </a:lnTo>
                  <a:lnTo>
                    <a:pt x="361" y="70"/>
                  </a:lnTo>
                  <a:lnTo>
                    <a:pt x="365" y="70"/>
                  </a:lnTo>
                  <a:lnTo>
                    <a:pt x="375" y="70"/>
                  </a:lnTo>
                  <a:lnTo>
                    <a:pt x="378" y="68"/>
                  </a:lnTo>
                  <a:lnTo>
                    <a:pt x="380" y="67"/>
                  </a:lnTo>
                  <a:lnTo>
                    <a:pt x="378" y="68"/>
                  </a:lnTo>
                  <a:lnTo>
                    <a:pt x="375" y="68"/>
                  </a:lnTo>
                  <a:lnTo>
                    <a:pt x="373" y="68"/>
                  </a:lnTo>
                  <a:lnTo>
                    <a:pt x="370" y="67"/>
                  </a:lnTo>
                  <a:lnTo>
                    <a:pt x="370" y="65"/>
                  </a:lnTo>
                  <a:lnTo>
                    <a:pt x="373" y="62"/>
                  </a:lnTo>
                  <a:lnTo>
                    <a:pt x="375" y="59"/>
                  </a:lnTo>
                  <a:lnTo>
                    <a:pt x="370" y="60"/>
                  </a:lnTo>
                  <a:lnTo>
                    <a:pt x="370" y="60"/>
                  </a:lnTo>
                  <a:lnTo>
                    <a:pt x="365" y="63"/>
                  </a:lnTo>
                  <a:lnTo>
                    <a:pt x="362" y="65"/>
                  </a:lnTo>
                  <a:lnTo>
                    <a:pt x="359" y="65"/>
                  </a:lnTo>
                  <a:lnTo>
                    <a:pt x="354" y="65"/>
                  </a:lnTo>
                  <a:lnTo>
                    <a:pt x="354" y="65"/>
                  </a:lnTo>
                  <a:lnTo>
                    <a:pt x="353" y="63"/>
                  </a:lnTo>
                  <a:lnTo>
                    <a:pt x="353" y="62"/>
                  </a:lnTo>
                  <a:lnTo>
                    <a:pt x="353" y="62"/>
                  </a:lnTo>
                  <a:lnTo>
                    <a:pt x="354" y="60"/>
                  </a:lnTo>
                  <a:lnTo>
                    <a:pt x="354" y="57"/>
                  </a:lnTo>
                  <a:lnTo>
                    <a:pt x="354" y="56"/>
                  </a:lnTo>
                  <a:lnTo>
                    <a:pt x="353" y="56"/>
                  </a:lnTo>
                  <a:lnTo>
                    <a:pt x="351" y="57"/>
                  </a:lnTo>
                  <a:lnTo>
                    <a:pt x="351" y="59"/>
                  </a:lnTo>
                  <a:lnTo>
                    <a:pt x="348" y="60"/>
                  </a:lnTo>
                  <a:lnTo>
                    <a:pt x="347" y="60"/>
                  </a:lnTo>
                  <a:lnTo>
                    <a:pt x="347" y="59"/>
                  </a:lnTo>
                  <a:lnTo>
                    <a:pt x="345" y="59"/>
                  </a:lnTo>
                  <a:lnTo>
                    <a:pt x="345" y="57"/>
                  </a:lnTo>
                  <a:lnTo>
                    <a:pt x="343" y="57"/>
                  </a:lnTo>
                  <a:lnTo>
                    <a:pt x="342" y="59"/>
                  </a:lnTo>
                  <a:lnTo>
                    <a:pt x="340" y="59"/>
                  </a:lnTo>
                  <a:lnTo>
                    <a:pt x="342" y="60"/>
                  </a:lnTo>
                  <a:lnTo>
                    <a:pt x="342" y="62"/>
                  </a:lnTo>
                  <a:lnTo>
                    <a:pt x="340" y="63"/>
                  </a:lnTo>
                  <a:lnTo>
                    <a:pt x="340" y="65"/>
                  </a:lnTo>
                  <a:lnTo>
                    <a:pt x="342" y="67"/>
                  </a:lnTo>
                  <a:lnTo>
                    <a:pt x="343" y="68"/>
                  </a:lnTo>
                  <a:lnTo>
                    <a:pt x="342" y="68"/>
                  </a:lnTo>
                  <a:lnTo>
                    <a:pt x="339" y="70"/>
                  </a:lnTo>
                  <a:lnTo>
                    <a:pt x="337" y="71"/>
                  </a:lnTo>
                  <a:lnTo>
                    <a:pt x="335" y="71"/>
                  </a:lnTo>
                  <a:lnTo>
                    <a:pt x="332" y="71"/>
                  </a:lnTo>
                  <a:lnTo>
                    <a:pt x="329" y="73"/>
                  </a:lnTo>
                  <a:lnTo>
                    <a:pt x="321" y="73"/>
                  </a:lnTo>
                  <a:lnTo>
                    <a:pt x="318" y="71"/>
                  </a:lnTo>
                  <a:lnTo>
                    <a:pt x="318" y="70"/>
                  </a:lnTo>
                  <a:lnTo>
                    <a:pt x="317" y="70"/>
                  </a:lnTo>
                  <a:lnTo>
                    <a:pt x="315" y="68"/>
                  </a:lnTo>
                  <a:lnTo>
                    <a:pt x="312" y="65"/>
                  </a:lnTo>
                  <a:lnTo>
                    <a:pt x="309" y="62"/>
                  </a:lnTo>
                  <a:lnTo>
                    <a:pt x="307" y="62"/>
                  </a:lnTo>
                  <a:lnTo>
                    <a:pt x="304" y="60"/>
                  </a:lnTo>
                  <a:lnTo>
                    <a:pt x="304" y="59"/>
                  </a:lnTo>
                  <a:lnTo>
                    <a:pt x="302" y="57"/>
                  </a:lnTo>
                  <a:lnTo>
                    <a:pt x="301" y="56"/>
                  </a:lnTo>
                  <a:lnTo>
                    <a:pt x="302" y="54"/>
                  </a:lnTo>
                  <a:lnTo>
                    <a:pt x="304" y="54"/>
                  </a:lnTo>
                  <a:lnTo>
                    <a:pt x="299" y="52"/>
                  </a:lnTo>
                  <a:lnTo>
                    <a:pt x="296" y="51"/>
                  </a:lnTo>
                  <a:lnTo>
                    <a:pt x="298" y="49"/>
                  </a:lnTo>
                  <a:lnTo>
                    <a:pt x="299" y="49"/>
                  </a:lnTo>
                  <a:lnTo>
                    <a:pt x="309" y="52"/>
                  </a:lnTo>
                  <a:lnTo>
                    <a:pt x="310" y="51"/>
                  </a:lnTo>
                  <a:lnTo>
                    <a:pt x="312" y="51"/>
                  </a:lnTo>
                  <a:lnTo>
                    <a:pt x="310" y="49"/>
                  </a:lnTo>
                  <a:lnTo>
                    <a:pt x="309" y="49"/>
                  </a:lnTo>
                  <a:lnTo>
                    <a:pt x="307" y="49"/>
                  </a:lnTo>
                  <a:lnTo>
                    <a:pt x="306" y="49"/>
                  </a:lnTo>
                  <a:lnTo>
                    <a:pt x="306" y="48"/>
                  </a:lnTo>
                  <a:lnTo>
                    <a:pt x="304" y="46"/>
                  </a:lnTo>
                  <a:lnTo>
                    <a:pt x="304" y="45"/>
                  </a:lnTo>
                  <a:lnTo>
                    <a:pt x="304" y="45"/>
                  </a:lnTo>
                  <a:lnTo>
                    <a:pt x="306" y="41"/>
                  </a:lnTo>
                  <a:lnTo>
                    <a:pt x="307" y="40"/>
                  </a:lnTo>
                  <a:lnTo>
                    <a:pt x="306" y="40"/>
                  </a:lnTo>
                  <a:lnTo>
                    <a:pt x="299" y="40"/>
                  </a:lnTo>
                  <a:lnTo>
                    <a:pt x="299" y="40"/>
                  </a:lnTo>
                  <a:lnTo>
                    <a:pt x="299" y="41"/>
                  </a:lnTo>
                  <a:lnTo>
                    <a:pt x="298" y="45"/>
                  </a:lnTo>
                  <a:lnTo>
                    <a:pt x="296" y="45"/>
                  </a:lnTo>
                  <a:lnTo>
                    <a:pt x="294" y="45"/>
                  </a:lnTo>
                  <a:lnTo>
                    <a:pt x="293" y="41"/>
                  </a:lnTo>
                  <a:lnTo>
                    <a:pt x="290" y="38"/>
                  </a:lnTo>
                  <a:lnTo>
                    <a:pt x="290" y="37"/>
                  </a:lnTo>
                  <a:lnTo>
                    <a:pt x="290" y="35"/>
                  </a:lnTo>
                  <a:lnTo>
                    <a:pt x="288" y="34"/>
                  </a:lnTo>
                  <a:lnTo>
                    <a:pt x="287" y="32"/>
                  </a:lnTo>
                  <a:lnTo>
                    <a:pt x="287" y="30"/>
                  </a:lnTo>
                  <a:lnTo>
                    <a:pt x="287" y="30"/>
                  </a:lnTo>
                  <a:lnTo>
                    <a:pt x="288" y="27"/>
                  </a:lnTo>
                  <a:lnTo>
                    <a:pt x="287" y="26"/>
                  </a:lnTo>
                  <a:lnTo>
                    <a:pt x="287" y="26"/>
                  </a:lnTo>
                  <a:lnTo>
                    <a:pt x="287" y="24"/>
                  </a:lnTo>
                  <a:lnTo>
                    <a:pt x="287" y="22"/>
                  </a:lnTo>
                  <a:lnTo>
                    <a:pt x="288" y="22"/>
                  </a:lnTo>
                  <a:lnTo>
                    <a:pt x="288" y="22"/>
                  </a:lnTo>
                  <a:lnTo>
                    <a:pt x="291" y="24"/>
                  </a:lnTo>
                  <a:lnTo>
                    <a:pt x="293" y="26"/>
                  </a:lnTo>
                  <a:lnTo>
                    <a:pt x="293" y="26"/>
                  </a:lnTo>
                  <a:lnTo>
                    <a:pt x="294" y="22"/>
                  </a:lnTo>
                  <a:lnTo>
                    <a:pt x="296" y="22"/>
                  </a:lnTo>
                  <a:lnTo>
                    <a:pt x="301" y="22"/>
                  </a:lnTo>
                  <a:lnTo>
                    <a:pt x="307" y="24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4"/>
                  </a:lnTo>
                  <a:lnTo>
                    <a:pt x="309" y="22"/>
                  </a:lnTo>
                  <a:lnTo>
                    <a:pt x="309" y="22"/>
                  </a:lnTo>
                  <a:lnTo>
                    <a:pt x="313" y="24"/>
                  </a:lnTo>
                  <a:lnTo>
                    <a:pt x="317" y="24"/>
                  </a:lnTo>
                  <a:lnTo>
                    <a:pt x="321" y="21"/>
                  </a:lnTo>
                  <a:lnTo>
                    <a:pt x="329" y="21"/>
                  </a:lnTo>
                  <a:lnTo>
                    <a:pt x="332" y="22"/>
                  </a:lnTo>
                  <a:lnTo>
                    <a:pt x="332" y="22"/>
                  </a:lnTo>
                  <a:lnTo>
                    <a:pt x="332" y="24"/>
                  </a:lnTo>
                  <a:lnTo>
                    <a:pt x="332" y="24"/>
                  </a:lnTo>
                  <a:lnTo>
                    <a:pt x="331" y="26"/>
                  </a:lnTo>
                  <a:lnTo>
                    <a:pt x="320" y="27"/>
                  </a:lnTo>
                  <a:lnTo>
                    <a:pt x="313" y="30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4"/>
                  </a:lnTo>
                  <a:lnTo>
                    <a:pt x="326" y="34"/>
                  </a:lnTo>
                  <a:lnTo>
                    <a:pt x="328" y="34"/>
                  </a:lnTo>
                  <a:lnTo>
                    <a:pt x="331" y="35"/>
                  </a:lnTo>
                  <a:lnTo>
                    <a:pt x="332" y="37"/>
                  </a:lnTo>
                  <a:lnTo>
                    <a:pt x="334" y="38"/>
                  </a:lnTo>
                  <a:lnTo>
                    <a:pt x="334" y="38"/>
                  </a:lnTo>
                  <a:lnTo>
                    <a:pt x="335" y="37"/>
                  </a:lnTo>
                  <a:lnTo>
                    <a:pt x="334" y="35"/>
                  </a:lnTo>
                  <a:lnTo>
                    <a:pt x="334" y="34"/>
                  </a:lnTo>
                  <a:lnTo>
                    <a:pt x="334" y="32"/>
                  </a:lnTo>
                  <a:lnTo>
                    <a:pt x="335" y="30"/>
                  </a:lnTo>
                  <a:lnTo>
                    <a:pt x="337" y="29"/>
                  </a:lnTo>
                  <a:lnTo>
                    <a:pt x="340" y="26"/>
                  </a:lnTo>
                  <a:lnTo>
                    <a:pt x="343" y="22"/>
                  </a:lnTo>
                  <a:lnTo>
                    <a:pt x="347" y="24"/>
                  </a:lnTo>
                  <a:lnTo>
                    <a:pt x="350" y="27"/>
                  </a:lnTo>
                  <a:lnTo>
                    <a:pt x="353" y="30"/>
                  </a:lnTo>
                  <a:lnTo>
                    <a:pt x="354" y="35"/>
                  </a:lnTo>
                  <a:lnTo>
                    <a:pt x="358" y="41"/>
                  </a:lnTo>
                  <a:lnTo>
                    <a:pt x="359" y="43"/>
                  </a:lnTo>
                  <a:lnTo>
                    <a:pt x="361" y="43"/>
                  </a:lnTo>
                  <a:lnTo>
                    <a:pt x="367" y="49"/>
                  </a:lnTo>
                  <a:lnTo>
                    <a:pt x="369" y="49"/>
                  </a:lnTo>
                  <a:lnTo>
                    <a:pt x="367" y="45"/>
                  </a:lnTo>
                  <a:lnTo>
                    <a:pt x="364" y="38"/>
                  </a:lnTo>
                  <a:lnTo>
                    <a:pt x="361" y="32"/>
                  </a:lnTo>
                  <a:lnTo>
                    <a:pt x="361" y="30"/>
                  </a:lnTo>
                  <a:lnTo>
                    <a:pt x="361" y="27"/>
                  </a:lnTo>
                  <a:lnTo>
                    <a:pt x="361" y="26"/>
                  </a:lnTo>
                  <a:lnTo>
                    <a:pt x="361" y="26"/>
                  </a:lnTo>
                  <a:lnTo>
                    <a:pt x="362" y="21"/>
                  </a:lnTo>
                  <a:lnTo>
                    <a:pt x="364" y="19"/>
                  </a:lnTo>
                  <a:lnTo>
                    <a:pt x="364" y="18"/>
                  </a:lnTo>
                  <a:lnTo>
                    <a:pt x="364" y="16"/>
                  </a:lnTo>
                  <a:lnTo>
                    <a:pt x="367" y="15"/>
                  </a:lnTo>
                  <a:lnTo>
                    <a:pt x="369" y="15"/>
                  </a:lnTo>
                  <a:close/>
                  <a:moveTo>
                    <a:pt x="615" y="8"/>
                  </a:moveTo>
                  <a:lnTo>
                    <a:pt x="618" y="8"/>
                  </a:lnTo>
                  <a:lnTo>
                    <a:pt x="616" y="10"/>
                  </a:lnTo>
                  <a:lnTo>
                    <a:pt x="602" y="11"/>
                  </a:lnTo>
                  <a:lnTo>
                    <a:pt x="588" y="13"/>
                  </a:lnTo>
                  <a:lnTo>
                    <a:pt x="586" y="13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5" y="8"/>
                  </a:lnTo>
                  <a:close/>
                  <a:moveTo>
                    <a:pt x="395" y="4"/>
                  </a:moveTo>
                  <a:lnTo>
                    <a:pt x="400" y="5"/>
                  </a:lnTo>
                  <a:lnTo>
                    <a:pt x="403" y="7"/>
                  </a:lnTo>
                  <a:lnTo>
                    <a:pt x="400" y="8"/>
                  </a:lnTo>
                  <a:lnTo>
                    <a:pt x="394" y="7"/>
                  </a:lnTo>
                  <a:lnTo>
                    <a:pt x="395" y="5"/>
                  </a:lnTo>
                  <a:lnTo>
                    <a:pt x="395" y="4"/>
                  </a:lnTo>
                  <a:close/>
                  <a:moveTo>
                    <a:pt x="417" y="0"/>
                  </a:moveTo>
                  <a:lnTo>
                    <a:pt x="419" y="0"/>
                  </a:lnTo>
                  <a:lnTo>
                    <a:pt x="422" y="2"/>
                  </a:lnTo>
                  <a:lnTo>
                    <a:pt x="425" y="2"/>
                  </a:lnTo>
                  <a:lnTo>
                    <a:pt x="429" y="4"/>
                  </a:lnTo>
                  <a:lnTo>
                    <a:pt x="432" y="7"/>
                  </a:lnTo>
                  <a:lnTo>
                    <a:pt x="433" y="8"/>
                  </a:lnTo>
                  <a:lnTo>
                    <a:pt x="435" y="8"/>
                  </a:lnTo>
                  <a:lnTo>
                    <a:pt x="443" y="8"/>
                  </a:lnTo>
                  <a:lnTo>
                    <a:pt x="444" y="8"/>
                  </a:lnTo>
                  <a:lnTo>
                    <a:pt x="446" y="11"/>
                  </a:lnTo>
                  <a:lnTo>
                    <a:pt x="446" y="11"/>
                  </a:lnTo>
                  <a:lnTo>
                    <a:pt x="449" y="11"/>
                  </a:lnTo>
                  <a:lnTo>
                    <a:pt x="452" y="15"/>
                  </a:lnTo>
                  <a:lnTo>
                    <a:pt x="454" y="15"/>
                  </a:lnTo>
                  <a:lnTo>
                    <a:pt x="455" y="13"/>
                  </a:lnTo>
                  <a:lnTo>
                    <a:pt x="457" y="10"/>
                  </a:lnTo>
                  <a:lnTo>
                    <a:pt x="457" y="5"/>
                  </a:lnTo>
                  <a:lnTo>
                    <a:pt x="455" y="4"/>
                  </a:lnTo>
                  <a:lnTo>
                    <a:pt x="457" y="2"/>
                  </a:lnTo>
                  <a:lnTo>
                    <a:pt x="458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3" y="0"/>
                  </a:lnTo>
                  <a:lnTo>
                    <a:pt x="465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68" y="4"/>
                  </a:lnTo>
                  <a:lnTo>
                    <a:pt x="468" y="5"/>
                  </a:lnTo>
                  <a:lnTo>
                    <a:pt x="466" y="10"/>
                  </a:lnTo>
                  <a:lnTo>
                    <a:pt x="470" y="10"/>
                  </a:lnTo>
                  <a:lnTo>
                    <a:pt x="474" y="10"/>
                  </a:lnTo>
                  <a:lnTo>
                    <a:pt x="476" y="8"/>
                  </a:lnTo>
                  <a:lnTo>
                    <a:pt x="477" y="7"/>
                  </a:lnTo>
                  <a:lnTo>
                    <a:pt x="481" y="7"/>
                  </a:lnTo>
                  <a:lnTo>
                    <a:pt x="482" y="7"/>
                  </a:lnTo>
                  <a:lnTo>
                    <a:pt x="482" y="5"/>
                  </a:lnTo>
                  <a:lnTo>
                    <a:pt x="484" y="4"/>
                  </a:lnTo>
                  <a:lnTo>
                    <a:pt x="485" y="4"/>
                  </a:lnTo>
                  <a:lnTo>
                    <a:pt x="487" y="7"/>
                  </a:lnTo>
                  <a:lnTo>
                    <a:pt x="487" y="7"/>
                  </a:lnTo>
                  <a:lnTo>
                    <a:pt x="490" y="7"/>
                  </a:lnTo>
                  <a:lnTo>
                    <a:pt x="490" y="7"/>
                  </a:lnTo>
                  <a:lnTo>
                    <a:pt x="492" y="7"/>
                  </a:lnTo>
                  <a:lnTo>
                    <a:pt x="499" y="8"/>
                  </a:lnTo>
                  <a:lnTo>
                    <a:pt x="503" y="10"/>
                  </a:lnTo>
                  <a:lnTo>
                    <a:pt x="504" y="10"/>
                  </a:lnTo>
                  <a:lnTo>
                    <a:pt x="506" y="10"/>
                  </a:lnTo>
                  <a:lnTo>
                    <a:pt x="514" y="10"/>
                  </a:lnTo>
                  <a:lnTo>
                    <a:pt x="520" y="11"/>
                  </a:lnTo>
                  <a:lnTo>
                    <a:pt x="522" y="11"/>
                  </a:lnTo>
                  <a:lnTo>
                    <a:pt x="525" y="15"/>
                  </a:lnTo>
                  <a:lnTo>
                    <a:pt x="525" y="19"/>
                  </a:lnTo>
                  <a:lnTo>
                    <a:pt x="523" y="21"/>
                  </a:lnTo>
                  <a:lnTo>
                    <a:pt x="511" y="27"/>
                  </a:lnTo>
                  <a:lnTo>
                    <a:pt x="507" y="29"/>
                  </a:lnTo>
                  <a:lnTo>
                    <a:pt x="506" y="30"/>
                  </a:lnTo>
                  <a:lnTo>
                    <a:pt x="504" y="35"/>
                  </a:lnTo>
                  <a:lnTo>
                    <a:pt x="503" y="35"/>
                  </a:lnTo>
                  <a:lnTo>
                    <a:pt x="496" y="38"/>
                  </a:lnTo>
                  <a:lnTo>
                    <a:pt x="495" y="38"/>
                  </a:lnTo>
                  <a:lnTo>
                    <a:pt x="492" y="37"/>
                  </a:lnTo>
                  <a:lnTo>
                    <a:pt x="490" y="37"/>
                  </a:lnTo>
                  <a:lnTo>
                    <a:pt x="484" y="38"/>
                  </a:lnTo>
                  <a:lnTo>
                    <a:pt x="482" y="40"/>
                  </a:lnTo>
                  <a:lnTo>
                    <a:pt x="481" y="41"/>
                  </a:lnTo>
                  <a:lnTo>
                    <a:pt x="477" y="43"/>
                  </a:lnTo>
                  <a:lnTo>
                    <a:pt x="476" y="41"/>
                  </a:lnTo>
                  <a:lnTo>
                    <a:pt x="463" y="41"/>
                  </a:lnTo>
                  <a:lnTo>
                    <a:pt x="462" y="40"/>
                  </a:lnTo>
                  <a:lnTo>
                    <a:pt x="460" y="38"/>
                  </a:lnTo>
                  <a:lnTo>
                    <a:pt x="462" y="35"/>
                  </a:lnTo>
                  <a:lnTo>
                    <a:pt x="449" y="37"/>
                  </a:lnTo>
                  <a:lnTo>
                    <a:pt x="433" y="35"/>
                  </a:lnTo>
                  <a:lnTo>
                    <a:pt x="433" y="35"/>
                  </a:lnTo>
                  <a:lnTo>
                    <a:pt x="432" y="35"/>
                  </a:lnTo>
                  <a:lnTo>
                    <a:pt x="427" y="34"/>
                  </a:lnTo>
                  <a:lnTo>
                    <a:pt x="422" y="34"/>
                  </a:lnTo>
                  <a:lnTo>
                    <a:pt x="419" y="32"/>
                  </a:lnTo>
                  <a:lnTo>
                    <a:pt x="416" y="29"/>
                  </a:lnTo>
                  <a:lnTo>
                    <a:pt x="417" y="29"/>
                  </a:lnTo>
                  <a:lnTo>
                    <a:pt x="419" y="29"/>
                  </a:lnTo>
                  <a:lnTo>
                    <a:pt x="421" y="27"/>
                  </a:lnTo>
                  <a:lnTo>
                    <a:pt x="424" y="29"/>
                  </a:lnTo>
                  <a:lnTo>
                    <a:pt x="429" y="29"/>
                  </a:lnTo>
                  <a:lnTo>
                    <a:pt x="429" y="26"/>
                  </a:lnTo>
                  <a:lnTo>
                    <a:pt x="430" y="26"/>
                  </a:lnTo>
                  <a:lnTo>
                    <a:pt x="432" y="24"/>
                  </a:lnTo>
                  <a:lnTo>
                    <a:pt x="427" y="24"/>
                  </a:lnTo>
                  <a:lnTo>
                    <a:pt x="422" y="24"/>
                  </a:lnTo>
                  <a:lnTo>
                    <a:pt x="419" y="24"/>
                  </a:lnTo>
                  <a:lnTo>
                    <a:pt x="416" y="26"/>
                  </a:lnTo>
                  <a:lnTo>
                    <a:pt x="413" y="26"/>
                  </a:lnTo>
                  <a:lnTo>
                    <a:pt x="405" y="24"/>
                  </a:lnTo>
                  <a:lnTo>
                    <a:pt x="402" y="24"/>
                  </a:lnTo>
                  <a:lnTo>
                    <a:pt x="399" y="22"/>
                  </a:lnTo>
                  <a:lnTo>
                    <a:pt x="397" y="21"/>
                  </a:lnTo>
                  <a:lnTo>
                    <a:pt x="395" y="19"/>
                  </a:lnTo>
                  <a:lnTo>
                    <a:pt x="395" y="18"/>
                  </a:lnTo>
                  <a:lnTo>
                    <a:pt x="400" y="18"/>
                  </a:lnTo>
                  <a:lnTo>
                    <a:pt x="402" y="16"/>
                  </a:lnTo>
                  <a:lnTo>
                    <a:pt x="405" y="15"/>
                  </a:lnTo>
                  <a:lnTo>
                    <a:pt x="397" y="15"/>
                  </a:lnTo>
                  <a:lnTo>
                    <a:pt x="394" y="13"/>
                  </a:lnTo>
                  <a:lnTo>
                    <a:pt x="391" y="11"/>
                  </a:lnTo>
                  <a:lnTo>
                    <a:pt x="394" y="10"/>
                  </a:lnTo>
                  <a:lnTo>
                    <a:pt x="403" y="10"/>
                  </a:lnTo>
                  <a:lnTo>
                    <a:pt x="406" y="10"/>
                  </a:lnTo>
                  <a:lnTo>
                    <a:pt x="408" y="11"/>
                  </a:lnTo>
                  <a:lnTo>
                    <a:pt x="411" y="13"/>
                  </a:lnTo>
                  <a:lnTo>
                    <a:pt x="414" y="11"/>
                  </a:lnTo>
                  <a:lnTo>
                    <a:pt x="411" y="10"/>
                  </a:lnTo>
                  <a:lnTo>
                    <a:pt x="410" y="7"/>
                  </a:lnTo>
                  <a:lnTo>
                    <a:pt x="408" y="7"/>
                  </a:lnTo>
                  <a:lnTo>
                    <a:pt x="410" y="5"/>
                  </a:lnTo>
                  <a:lnTo>
                    <a:pt x="410" y="5"/>
                  </a:lnTo>
                  <a:lnTo>
                    <a:pt x="411" y="5"/>
                  </a:lnTo>
                  <a:lnTo>
                    <a:pt x="414" y="8"/>
                  </a:lnTo>
                  <a:lnTo>
                    <a:pt x="417" y="8"/>
                  </a:lnTo>
                  <a:lnTo>
                    <a:pt x="417" y="7"/>
                  </a:lnTo>
                  <a:lnTo>
                    <a:pt x="417" y="5"/>
                  </a:lnTo>
                  <a:lnTo>
                    <a:pt x="417" y="4"/>
                  </a:lnTo>
                  <a:lnTo>
                    <a:pt x="416" y="2"/>
                  </a:lnTo>
                  <a:lnTo>
                    <a:pt x="416" y="0"/>
                  </a:lnTo>
                  <a:lnTo>
                    <a:pt x="4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1" name="Freeform 187">
              <a:extLst>
                <a:ext uri="{FF2B5EF4-FFF2-40B4-BE49-F238E27FC236}">
                  <a16:creationId xmlns:a16="http://schemas.microsoft.com/office/drawing/2014/main" id="{3B6EB6CC-700C-C544-EB93-B936A017A3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60505" y="2749338"/>
              <a:ext cx="107208" cy="107208"/>
            </a:xfrm>
            <a:custGeom>
              <a:avLst/>
              <a:gdLst>
                <a:gd name="T0" fmla="*/ 9 w 55"/>
                <a:gd name="T1" fmla="*/ 44 h 55"/>
                <a:gd name="T2" fmla="*/ 8 w 55"/>
                <a:gd name="T3" fmla="*/ 47 h 55"/>
                <a:gd name="T4" fmla="*/ 3 w 55"/>
                <a:gd name="T5" fmla="*/ 45 h 55"/>
                <a:gd name="T6" fmla="*/ 0 w 55"/>
                <a:gd name="T7" fmla="*/ 45 h 55"/>
                <a:gd name="T8" fmla="*/ 8 w 55"/>
                <a:gd name="T9" fmla="*/ 36 h 55"/>
                <a:gd name="T10" fmla="*/ 6 w 55"/>
                <a:gd name="T11" fmla="*/ 38 h 55"/>
                <a:gd name="T12" fmla="*/ 33 w 55"/>
                <a:gd name="T13" fmla="*/ 20 h 55"/>
                <a:gd name="T14" fmla="*/ 35 w 55"/>
                <a:gd name="T15" fmla="*/ 22 h 55"/>
                <a:gd name="T16" fmla="*/ 30 w 55"/>
                <a:gd name="T17" fmla="*/ 27 h 55"/>
                <a:gd name="T18" fmla="*/ 31 w 55"/>
                <a:gd name="T19" fmla="*/ 20 h 55"/>
                <a:gd name="T20" fmla="*/ 24 w 55"/>
                <a:gd name="T21" fmla="*/ 14 h 55"/>
                <a:gd name="T22" fmla="*/ 27 w 55"/>
                <a:gd name="T23" fmla="*/ 19 h 55"/>
                <a:gd name="T24" fmla="*/ 24 w 55"/>
                <a:gd name="T25" fmla="*/ 23 h 55"/>
                <a:gd name="T26" fmla="*/ 28 w 55"/>
                <a:gd name="T27" fmla="*/ 27 h 55"/>
                <a:gd name="T28" fmla="*/ 35 w 55"/>
                <a:gd name="T29" fmla="*/ 20 h 55"/>
                <a:gd name="T30" fmla="*/ 31 w 55"/>
                <a:gd name="T31" fmla="*/ 17 h 55"/>
                <a:gd name="T32" fmla="*/ 28 w 55"/>
                <a:gd name="T33" fmla="*/ 14 h 55"/>
                <a:gd name="T34" fmla="*/ 22 w 55"/>
                <a:gd name="T35" fmla="*/ 11 h 55"/>
                <a:gd name="T36" fmla="*/ 22 w 55"/>
                <a:gd name="T37" fmla="*/ 9 h 55"/>
                <a:gd name="T38" fmla="*/ 24 w 55"/>
                <a:gd name="T39" fmla="*/ 6 h 55"/>
                <a:gd name="T40" fmla="*/ 55 w 55"/>
                <a:gd name="T41" fmla="*/ 6 h 55"/>
                <a:gd name="T42" fmla="*/ 52 w 55"/>
                <a:gd name="T43" fmla="*/ 17 h 55"/>
                <a:gd name="T44" fmla="*/ 47 w 55"/>
                <a:gd name="T45" fmla="*/ 20 h 55"/>
                <a:gd name="T46" fmla="*/ 49 w 55"/>
                <a:gd name="T47" fmla="*/ 23 h 55"/>
                <a:gd name="T48" fmla="*/ 52 w 55"/>
                <a:gd name="T49" fmla="*/ 25 h 55"/>
                <a:gd name="T50" fmla="*/ 49 w 55"/>
                <a:gd name="T51" fmla="*/ 30 h 55"/>
                <a:gd name="T52" fmla="*/ 49 w 55"/>
                <a:gd name="T53" fmla="*/ 31 h 55"/>
                <a:gd name="T54" fmla="*/ 44 w 55"/>
                <a:gd name="T55" fmla="*/ 34 h 55"/>
                <a:gd name="T56" fmla="*/ 39 w 55"/>
                <a:gd name="T57" fmla="*/ 34 h 55"/>
                <a:gd name="T58" fmla="*/ 38 w 55"/>
                <a:gd name="T59" fmla="*/ 38 h 55"/>
                <a:gd name="T60" fmla="*/ 41 w 55"/>
                <a:gd name="T61" fmla="*/ 42 h 55"/>
                <a:gd name="T62" fmla="*/ 39 w 55"/>
                <a:gd name="T63" fmla="*/ 47 h 55"/>
                <a:gd name="T64" fmla="*/ 36 w 55"/>
                <a:gd name="T65" fmla="*/ 50 h 55"/>
                <a:gd name="T66" fmla="*/ 36 w 55"/>
                <a:gd name="T67" fmla="*/ 52 h 55"/>
                <a:gd name="T68" fmla="*/ 35 w 55"/>
                <a:gd name="T69" fmla="*/ 55 h 55"/>
                <a:gd name="T70" fmla="*/ 33 w 55"/>
                <a:gd name="T71" fmla="*/ 53 h 55"/>
                <a:gd name="T72" fmla="*/ 35 w 55"/>
                <a:gd name="T73" fmla="*/ 49 h 55"/>
                <a:gd name="T74" fmla="*/ 31 w 55"/>
                <a:gd name="T75" fmla="*/ 45 h 55"/>
                <a:gd name="T76" fmla="*/ 27 w 55"/>
                <a:gd name="T77" fmla="*/ 45 h 55"/>
                <a:gd name="T78" fmla="*/ 24 w 55"/>
                <a:gd name="T79" fmla="*/ 42 h 55"/>
                <a:gd name="T80" fmla="*/ 20 w 55"/>
                <a:gd name="T81" fmla="*/ 42 h 55"/>
                <a:gd name="T82" fmla="*/ 16 w 55"/>
                <a:gd name="T83" fmla="*/ 42 h 55"/>
                <a:gd name="T84" fmla="*/ 14 w 55"/>
                <a:gd name="T85" fmla="*/ 44 h 55"/>
                <a:gd name="T86" fmla="*/ 6 w 55"/>
                <a:gd name="T87" fmla="*/ 42 h 55"/>
                <a:gd name="T88" fmla="*/ 2 w 55"/>
                <a:gd name="T89" fmla="*/ 39 h 55"/>
                <a:gd name="T90" fmla="*/ 11 w 55"/>
                <a:gd name="T91" fmla="*/ 42 h 55"/>
                <a:gd name="T92" fmla="*/ 9 w 55"/>
                <a:gd name="T93" fmla="*/ 39 h 55"/>
                <a:gd name="T94" fmla="*/ 8 w 55"/>
                <a:gd name="T95" fmla="*/ 34 h 55"/>
                <a:gd name="T96" fmla="*/ 14 w 55"/>
                <a:gd name="T97" fmla="*/ 28 h 55"/>
                <a:gd name="T98" fmla="*/ 20 w 55"/>
                <a:gd name="T99" fmla="*/ 14 h 55"/>
                <a:gd name="T100" fmla="*/ 30 w 55"/>
                <a:gd name="T101" fmla="*/ 8 h 55"/>
                <a:gd name="T102" fmla="*/ 46 w 55"/>
                <a:gd name="T103" fmla="*/ 3 h 55"/>
                <a:gd name="T104" fmla="*/ 27 w 55"/>
                <a:gd name="T105" fmla="*/ 4 h 55"/>
                <a:gd name="T106" fmla="*/ 36 w 55"/>
                <a:gd name="T107" fmla="*/ 3 h 55"/>
                <a:gd name="T108" fmla="*/ 33 w 55"/>
                <a:gd name="T109" fmla="*/ 3 h 55"/>
                <a:gd name="T110" fmla="*/ 39 w 55"/>
                <a:gd name="T111" fmla="*/ 3 h 55"/>
                <a:gd name="T112" fmla="*/ 49 w 55"/>
                <a:gd name="T113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5" h="55">
                  <a:moveTo>
                    <a:pt x="3" y="44"/>
                  </a:moveTo>
                  <a:lnTo>
                    <a:pt x="5" y="44"/>
                  </a:lnTo>
                  <a:lnTo>
                    <a:pt x="6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11" y="45"/>
                  </a:lnTo>
                  <a:lnTo>
                    <a:pt x="9" y="45"/>
                  </a:lnTo>
                  <a:lnTo>
                    <a:pt x="8" y="47"/>
                  </a:lnTo>
                  <a:lnTo>
                    <a:pt x="6" y="47"/>
                  </a:lnTo>
                  <a:lnTo>
                    <a:pt x="5" y="47"/>
                  </a:lnTo>
                  <a:lnTo>
                    <a:pt x="5" y="45"/>
                  </a:lnTo>
                  <a:lnTo>
                    <a:pt x="5" y="45"/>
                  </a:lnTo>
                  <a:lnTo>
                    <a:pt x="3" y="45"/>
                  </a:lnTo>
                  <a:lnTo>
                    <a:pt x="2" y="45"/>
                  </a:lnTo>
                  <a:lnTo>
                    <a:pt x="2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3" y="44"/>
                  </a:lnTo>
                  <a:close/>
                  <a:moveTo>
                    <a:pt x="6" y="36"/>
                  </a:moveTo>
                  <a:lnTo>
                    <a:pt x="8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9" y="39"/>
                  </a:lnTo>
                  <a:lnTo>
                    <a:pt x="8" y="39"/>
                  </a:lnTo>
                  <a:lnTo>
                    <a:pt x="6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6" y="36"/>
                  </a:lnTo>
                  <a:close/>
                  <a:moveTo>
                    <a:pt x="33" y="20"/>
                  </a:moveTo>
                  <a:lnTo>
                    <a:pt x="33" y="20"/>
                  </a:lnTo>
                  <a:lnTo>
                    <a:pt x="35" y="20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3"/>
                  </a:lnTo>
                  <a:lnTo>
                    <a:pt x="31" y="25"/>
                  </a:lnTo>
                  <a:lnTo>
                    <a:pt x="31" y="25"/>
                  </a:lnTo>
                  <a:lnTo>
                    <a:pt x="30" y="27"/>
                  </a:lnTo>
                  <a:lnTo>
                    <a:pt x="30" y="27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28" y="22"/>
                  </a:lnTo>
                  <a:lnTo>
                    <a:pt x="31" y="20"/>
                  </a:lnTo>
                  <a:lnTo>
                    <a:pt x="33" y="20"/>
                  </a:lnTo>
                  <a:close/>
                  <a:moveTo>
                    <a:pt x="28" y="11"/>
                  </a:moveTo>
                  <a:lnTo>
                    <a:pt x="27" y="12"/>
                  </a:lnTo>
                  <a:lnTo>
                    <a:pt x="25" y="12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5" y="16"/>
                  </a:lnTo>
                  <a:lnTo>
                    <a:pt x="25" y="17"/>
                  </a:lnTo>
                  <a:lnTo>
                    <a:pt x="27" y="17"/>
                  </a:lnTo>
                  <a:lnTo>
                    <a:pt x="27" y="19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5" y="23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5" y="20"/>
                  </a:lnTo>
                  <a:lnTo>
                    <a:pt x="33" y="19"/>
                  </a:lnTo>
                  <a:lnTo>
                    <a:pt x="31" y="19"/>
                  </a:lnTo>
                  <a:lnTo>
                    <a:pt x="31" y="19"/>
                  </a:lnTo>
                  <a:lnTo>
                    <a:pt x="31" y="17"/>
                  </a:lnTo>
                  <a:lnTo>
                    <a:pt x="31" y="17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8" y="11"/>
                  </a:lnTo>
                  <a:lnTo>
                    <a:pt x="28" y="11"/>
                  </a:lnTo>
                  <a:close/>
                  <a:moveTo>
                    <a:pt x="22" y="9"/>
                  </a:moveTo>
                  <a:lnTo>
                    <a:pt x="22" y="11"/>
                  </a:lnTo>
                  <a:lnTo>
                    <a:pt x="20" y="12"/>
                  </a:lnTo>
                  <a:lnTo>
                    <a:pt x="19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2" y="9"/>
                  </a:lnTo>
                  <a:close/>
                  <a:moveTo>
                    <a:pt x="24" y="6"/>
                  </a:moveTo>
                  <a:lnTo>
                    <a:pt x="25" y="6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4" y="6"/>
                  </a:lnTo>
                  <a:close/>
                  <a:moveTo>
                    <a:pt x="49" y="3"/>
                  </a:moveTo>
                  <a:lnTo>
                    <a:pt x="50" y="4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9"/>
                  </a:lnTo>
                  <a:lnTo>
                    <a:pt x="55" y="12"/>
                  </a:lnTo>
                  <a:lnTo>
                    <a:pt x="55" y="12"/>
                  </a:lnTo>
                  <a:lnTo>
                    <a:pt x="54" y="14"/>
                  </a:lnTo>
                  <a:lnTo>
                    <a:pt x="52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49" y="19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0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2" y="27"/>
                  </a:lnTo>
                  <a:lnTo>
                    <a:pt x="52" y="28"/>
                  </a:lnTo>
                  <a:lnTo>
                    <a:pt x="50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7" y="30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6" y="34"/>
                  </a:lnTo>
                  <a:lnTo>
                    <a:pt x="44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43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9" y="34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8" y="38"/>
                  </a:lnTo>
                  <a:lnTo>
                    <a:pt x="39" y="39"/>
                  </a:lnTo>
                  <a:lnTo>
                    <a:pt x="39" y="39"/>
                  </a:lnTo>
                  <a:lnTo>
                    <a:pt x="39" y="41"/>
                  </a:lnTo>
                  <a:lnTo>
                    <a:pt x="41" y="41"/>
                  </a:lnTo>
                  <a:lnTo>
                    <a:pt x="41" y="42"/>
                  </a:lnTo>
                  <a:lnTo>
                    <a:pt x="41" y="42"/>
                  </a:lnTo>
                  <a:lnTo>
                    <a:pt x="39" y="44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9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6" y="50"/>
                  </a:lnTo>
                  <a:lnTo>
                    <a:pt x="35" y="50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8" y="52"/>
                  </a:lnTo>
                  <a:lnTo>
                    <a:pt x="38" y="53"/>
                  </a:lnTo>
                  <a:lnTo>
                    <a:pt x="38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3" y="52"/>
                  </a:lnTo>
                  <a:lnTo>
                    <a:pt x="35" y="52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5" y="47"/>
                  </a:lnTo>
                  <a:lnTo>
                    <a:pt x="31" y="47"/>
                  </a:lnTo>
                  <a:lnTo>
                    <a:pt x="31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30" y="45"/>
                  </a:lnTo>
                  <a:lnTo>
                    <a:pt x="27" y="45"/>
                  </a:lnTo>
                  <a:lnTo>
                    <a:pt x="27" y="45"/>
                  </a:lnTo>
                  <a:lnTo>
                    <a:pt x="25" y="44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2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19" y="41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4" y="42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3" y="44"/>
                  </a:lnTo>
                  <a:lnTo>
                    <a:pt x="13" y="44"/>
                  </a:lnTo>
                  <a:lnTo>
                    <a:pt x="11" y="44"/>
                  </a:lnTo>
                  <a:lnTo>
                    <a:pt x="9" y="42"/>
                  </a:lnTo>
                  <a:lnTo>
                    <a:pt x="6" y="42"/>
                  </a:lnTo>
                  <a:lnTo>
                    <a:pt x="5" y="42"/>
                  </a:lnTo>
                  <a:lnTo>
                    <a:pt x="3" y="42"/>
                  </a:lnTo>
                  <a:lnTo>
                    <a:pt x="2" y="41"/>
                  </a:lnTo>
                  <a:lnTo>
                    <a:pt x="0" y="41"/>
                  </a:lnTo>
                  <a:lnTo>
                    <a:pt x="2" y="39"/>
                  </a:lnTo>
                  <a:lnTo>
                    <a:pt x="2" y="39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11" y="41"/>
                  </a:lnTo>
                  <a:lnTo>
                    <a:pt x="9" y="41"/>
                  </a:lnTo>
                  <a:lnTo>
                    <a:pt x="9" y="39"/>
                  </a:lnTo>
                  <a:lnTo>
                    <a:pt x="11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11" y="31"/>
                  </a:lnTo>
                  <a:lnTo>
                    <a:pt x="11" y="30"/>
                  </a:lnTo>
                  <a:lnTo>
                    <a:pt x="14" y="28"/>
                  </a:lnTo>
                  <a:lnTo>
                    <a:pt x="16" y="25"/>
                  </a:lnTo>
                  <a:lnTo>
                    <a:pt x="17" y="23"/>
                  </a:lnTo>
                  <a:lnTo>
                    <a:pt x="19" y="16"/>
                  </a:lnTo>
                  <a:lnTo>
                    <a:pt x="19" y="14"/>
                  </a:lnTo>
                  <a:lnTo>
                    <a:pt x="20" y="14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2"/>
                  </a:lnTo>
                  <a:lnTo>
                    <a:pt x="28" y="11"/>
                  </a:lnTo>
                  <a:lnTo>
                    <a:pt x="30" y="8"/>
                  </a:lnTo>
                  <a:lnTo>
                    <a:pt x="31" y="8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43" y="4"/>
                  </a:lnTo>
                  <a:lnTo>
                    <a:pt x="46" y="3"/>
                  </a:lnTo>
                  <a:lnTo>
                    <a:pt x="49" y="3"/>
                  </a:lnTo>
                  <a:close/>
                  <a:moveTo>
                    <a:pt x="31" y="3"/>
                  </a:moveTo>
                  <a:lnTo>
                    <a:pt x="31" y="3"/>
                  </a:lnTo>
                  <a:lnTo>
                    <a:pt x="28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28" y="4"/>
                  </a:lnTo>
                  <a:lnTo>
                    <a:pt x="31" y="3"/>
                  </a:lnTo>
                  <a:close/>
                  <a:moveTo>
                    <a:pt x="36" y="3"/>
                  </a:moveTo>
                  <a:lnTo>
                    <a:pt x="36" y="3"/>
                  </a:lnTo>
                  <a:lnTo>
                    <a:pt x="36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3" y="3"/>
                  </a:lnTo>
                  <a:lnTo>
                    <a:pt x="36" y="3"/>
                  </a:lnTo>
                  <a:close/>
                  <a:moveTo>
                    <a:pt x="41" y="1"/>
                  </a:moveTo>
                  <a:lnTo>
                    <a:pt x="43" y="3"/>
                  </a:lnTo>
                  <a:lnTo>
                    <a:pt x="41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close/>
                  <a:moveTo>
                    <a:pt x="49" y="0"/>
                  </a:moveTo>
                  <a:lnTo>
                    <a:pt x="49" y="0"/>
                  </a:lnTo>
                  <a:lnTo>
                    <a:pt x="49" y="1"/>
                  </a:lnTo>
                  <a:lnTo>
                    <a:pt x="47" y="1"/>
                  </a:lnTo>
                  <a:lnTo>
                    <a:pt x="47" y="0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2" name="Freeform 188">
              <a:extLst>
                <a:ext uri="{FF2B5EF4-FFF2-40B4-BE49-F238E27FC236}">
                  <a16:creationId xmlns:a16="http://schemas.microsoft.com/office/drawing/2014/main" id="{C62655D4-1488-EB9C-0855-0C58EEE73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81456" y="3918871"/>
              <a:ext cx="9747" cy="3898"/>
            </a:xfrm>
            <a:custGeom>
              <a:avLst/>
              <a:gdLst>
                <a:gd name="T0" fmla="*/ 4 w 5"/>
                <a:gd name="T1" fmla="*/ 2 h 2"/>
                <a:gd name="T2" fmla="*/ 4 w 5"/>
                <a:gd name="T3" fmla="*/ 2 h 2"/>
                <a:gd name="T4" fmla="*/ 4 w 5"/>
                <a:gd name="T5" fmla="*/ 2 h 2"/>
                <a:gd name="T6" fmla="*/ 5 w 5"/>
                <a:gd name="T7" fmla="*/ 2 h 2"/>
                <a:gd name="T8" fmla="*/ 5 w 5"/>
                <a:gd name="T9" fmla="*/ 2 h 2"/>
                <a:gd name="T10" fmla="*/ 5 w 5"/>
                <a:gd name="T11" fmla="*/ 2 h 2"/>
                <a:gd name="T12" fmla="*/ 4 w 5"/>
                <a:gd name="T13" fmla="*/ 2 h 2"/>
                <a:gd name="T14" fmla="*/ 4 w 5"/>
                <a:gd name="T15" fmla="*/ 2 h 2"/>
                <a:gd name="T16" fmla="*/ 4 w 5"/>
                <a:gd name="T17" fmla="*/ 2 h 2"/>
                <a:gd name="T18" fmla="*/ 0 w 5"/>
                <a:gd name="T19" fmla="*/ 0 h 2"/>
                <a:gd name="T20" fmla="*/ 0 w 5"/>
                <a:gd name="T21" fmla="*/ 0 h 2"/>
                <a:gd name="T22" fmla="*/ 0 w 5"/>
                <a:gd name="T23" fmla="*/ 0 h 2"/>
                <a:gd name="T24" fmla="*/ 0 w 5"/>
                <a:gd name="T25" fmla="*/ 0 h 2"/>
                <a:gd name="T26" fmla="*/ 0 w 5"/>
                <a:gd name="T27" fmla="*/ 0 h 2"/>
                <a:gd name="T28" fmla="*/ 0 w 5"/>
                <a:gd name="T29" fmla="*/ 0 h 2"/>
                <a:gd name="T30" fmla="*/ 0 w 5"/>
                <a:gd name="T31" fmla="*/ 0 h 2"/>
                <a:gd name="T32" fmla="*/ 0 w 5"/>
                <a:gd name="T3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lnTo>
                    <a:pt x="4" y="2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3" name="Freeform 189">
              <a:extLst>
                <a:ext uri="{FF2B5EF4-FFF2-40B4-BE49-F238E27FC236}">
                  <a16:creationId xmlns:a16="http://schemas.microsoft.com/office/drawing/2014/main" id="{A62E325E-2C25-D0DB-1908-7CEFF8B871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93382" y="3992941"/>
              <a:ext cx="126700" cy="122802"/>
            </a:xfrm>
            <a:custGeom>
              <a:avLst/>
              <a:gdLst>
                <a:gd name="T0" fmla="*/ 26 w 65"/>
                <a:gd name="T1" fmla="*/ 44 h 63"/>
                <a:gd name="T2" fmla="*/ 26 w 65"/>
                <a:gd name="T3" fmla="*/ 49 h 63"/>
                <a:gd name="T4" fmla="*/ 27 w 65"/>
                <a:gd name="T5" fmla="*/ 49 h 63"/>
                <a:gd name="T6" fmla="*/ 27 w 65"/>
                <a:gd name="T7" fmla="*/ 52 h 63"/>
                <a:gd name="T8" fmla="*/ 30 w 65"/>
                <a:gd name="T9" fmla="*/ 55 h 63"/>
                <a:gd name="T10" fmla="*/ 35 w 65"/>
                <a:gd name="T11" fmla="*/ 57 h 63"/>
                <a:gd name="T12" fmla="*/ 40 w 65"/>
                <a:gd name="T13" fmla="*/ 58 h 63"/>
                <a:gd name="T14" fmla="*/ 43 w 65"/>
                <a:gd name="T15" fmla="*/ 57 h 63"/>
                <a:gd name="T16" fmla="*/ 40 w 65"/>
                <a:gd name="T17" fmla="*/ 53 h 63"/>
                <a:gd name="T18" fmla="*/ 33 w 65"/>
                <a:gd name="T19" fmla="*/ 47 h 63"/>
                <a:gd name="T20" fmla="*/ 29 w 65"/>
                <a:gd name="T21" fmla="*/ 44 h 63"/>
                <a:gd name="T22" fmla="*/ 19 w 65"/>
                <a:gd name="T23" fmla="*/ 38 h 63"/>
                <a:gd name="T24" fmla="*/ 16 w 65"/>
                <a:gd name="T25" fmla="*/ 39 h 63"/>
                <a:gd name="T26" fmla="*/ 18 w 65"/>
                <a:gd name="T27" fmla="*/ 41 h 63"/>
                <a:gd name="T28" fmla="*/ 21 w 65"/>
                <a:gd name="T29" fmla="*/ 41 h 63"/>
                <a:gd name="T30" fmla="*/ 22 w 65"/>
                <a:gd name="T31" fmla="*/ 42 h 63"/>
                <a:gd name="T32" fmla="*/ 22 w 65"/>
                <a:gd name="T33" fmla="*/ 39 h 63"/>
                <a:gd name="T34" fmla="*/ 19 w 65"/>
                <a:gd name="T35" fmla="*/ 38 h 63"/>
                <a:gd name="T36" fmla="*/ 65 w 65"/>
                <a:gd name="T37" fmla="*/ 1 h 63"/>
                <a:gd name="T38" fmla="*/ 63 w 65"/>
                <a:gd name="T39" fmla="*/ 1 h 63"/>
                <a:gd name="T40" fmla="*/ 63 w 65"/>
                <a:gd name="T41" fmla="*/ 5 h 63"/>
                <a:gd name="T42" fmla="*/ 63 w 65"/>
                <a:gd name="T43" fmla="*/ 12 h 63"/>
                <a:gd name="T44" fmla="*/ 60 w 65"/>
                <a:gd name="T45" fmla="*/ 25 h 63"/>
                <a:gd name="T46" fmla="*/ 60 w 65"/>
                <a:gd name="T47" fmla="*/ 38 h 63"/>
                <a:gd name="T48" fmla="*/ 59 w 65"/>
                <a:gd name="T49" fmla="*/ 36 h 63"/>
                <a:gd name="T50" fmla="*/ 59 w 65"/>
                <a:gd name="T51" fmla="*/ 36 h 63"/>
                <a:gd name="T52" fmla="*/ 57 w 65"/>
                <a:gd name="T53" fmla="*/ 38 h 63"/>
                <a:gd name="T54" fmla="*/ 59 w 65"/>
                <a:gd name="T55" fmla="*/ 44 h 63"/>
                <a:gd name="T56" fmla="*/ 57 w 65"/>
                <a:gd name="T57" fmla="*/ 44 h 63"/>
                <a:gd name="T58" fmla="*/ 57 w 65"/>
                <a:gd name="T59" fmla="*/ 47 h 63"/>
                <a:gd name="T60" fmla="*/ 59 w 65"/>
                <a:gd name="T61" fmla="*/ 50 h 63"/>
                <a:gd name="T62" fmla="*/ 55 w 65"/>
                <a:gd name="T63" fmla="*/ 53 h 63"/>
                <a:gd name="T64" fmla="*/ 57 w 65"/>
                <a:gd name="T65" fmla="*/ 60 h 63"/>
                <a:gd name="T66" fmla="*/ 55 w 65"/>
                <a:gd name="T67" fmla="*/ 63 h 63"/>
                <a:gd name="T68" fmla="*/ 51 w 65"/>
                <a:gd name="T69" fmla="*/ 61 h 63"/>
                <a:gd name="T70" fmla="*/ 48 w 65"/>
                <a:gd name="T71" fmla="*/ 60 h 63"/>
                <a:gd name="T72" fmla="*/ 41 w 65"/>
                <a:gd name="T73" fmla="*/ 58 h 63"/>
                <a:gd name="T74" fmla="*/ 32 w 65"/>
                <a:gd name="T75" fmla="*/ 57 h 63"/>
                <a:gd name="T76" fmla="*/ 29 w 65"/>
                <a:gd name="T77" fmla="*/ 58 h 63"/>
                <a:gd name="T78" fmla="*/ 29 w 65"/>
                <a:gd name="T79" fmla="*/ 58 h 63"/>
                <a:gd name="T80" fmla="*/ 14 w 65"/>
                <a:gd name="T81" fmla="*/ 44 h 63"/>
                <a:gd name="T82" fmla="*/ 7 w 65"/>
                <a:gd name="T83" fmla="*/ 38 h 63"/>
                <a:gd name="T84" fmla="*/ 2 w 65"/>
                <a:gd name="T85" fmla="*/ 30 h 63"/>
                <a:gd name="T86" fmla="*/ 5 w 65"/>
                <a:gd name="T87" fmla="*/ 31 h 63"/>
                <a:gd name="T88" fmla="*/ 10 w 65"/>
                <a:gd name="T89" fmla="*/ 30 h 63"/>
                <a:gd name="T90" fmla="*/ 11 w 65"/>
                <a:gd name="T91" fmla="*/ 27 h 63"/>
                <a:gd name="T92" fmla="*/ 14 w 65"/>
                <a:gd name="T93" fmla="*/ 25 h 63"/>
                <a:gd name="T94" fmla="*/ 13 w 65"/>
                <a:gd name="T95" fmla="*/ 19 h 63"/>
                <a:gd name="T96" fmla="*/ 19 w 65"/>
                <a:gd name="T97" fmla="*/ 19 h 63"/>
                <a:gd name="T98" fmla="*/ 24 w 65"/>
                <a:gd name="T99" fmla="*/ 14 h 63"/>
                <a:gd name="T100" fmla="*/ 29 w 65"/>
                <a:gd name="T101" fmla="*/ 17 h 63"/>
                <a:gd name="T102" fmla="*/ 30 w 65"/>
                <a:gd name="T103" fmla="*/ 14 h 63"/>
                <a:gd name="T104" fmla="*/ 37 w 65"/>
                <a:gd name="T105" fmla="*/ 11 h 63"/>
                <a:gd name="T106" fmla="*/ 37 w 65"/>
                <a:gd name="T107" fmla="*/ 8 h 63"/>
                <a:gd name="T108" fmla="*/ 38 w 65"/>
                <a:gd name="T109" fmla="*/ 6 h 63"/>
                <a:gd name="T110" fmla="*/ 41 w 65"/>
                <a:gd name="T111" fmla="*/ 3 h 63"/>
                <a:gd name="T112" fmla="*/ 48 w 65"/>
                <a:gd name="T113" fmla="*/ 6 h 63"/>
                <a:gd name="T114" fmla="*/ 49 w 65"/>
                <a:gd name="T115" fmla="*/ 5 h 63"/>
                <a:gd name="T116" fmla="*/ 51 w 65"/>
                <a:gd name="T117" fmla="*/ 5 h 63"/>
                <a:gd name="T118" fmla="*/ 52 w 65"/>
                <a:gd name="T119" fmla="*/ 3 h 63"/>
                <a:gd name="T120" fmla="*/ 59 w 65"/>
                <a:gd name="T121" fmla="*/ 3 h 63"/>
                <a:gd name="T122" fmla="*/ 62 w 65"/>
                <a:gd name="T12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5" h="63">
                  <a:moveTo>
                    <a:pt x="27" y="42"/>
                  </a:moveTo>
                  <a:lnTo>
                    <a:pt x="27" y="42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6" y="47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27" y="49"/>
                  </a:lnTo>
                  <a:lnTo>
                    <a:pt x="27" y="50"/>
                  </a:lnTo>
                  <a:lnTo>
                    <a:pt x="27" y="50"/>
                  </a:lnTo>
                  <a:lnTo>
                    <a:pt x="27" y="52"/>
                  </a:lnTo>
                  <a:lnTo>
                    <a:pt x="29" y="53"/>
                  </a:lnTo>
                  <a:lnTo>
                    <a:pt x="29" y="53"/>
                  </a:lnTo>
                  <a:lnTo>
                    <a:pt x="29" y="55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32" y="55"/>
                  </a:lnTo>
                  <a:lnTo>
                    <a:pt x="33" y="57"/>
                  </a:lnTo>
                  <a:lnTo>
                    <a:pt x="35" y="57"/>
                  </a:lnTo>
                  <a:lnTo>
                    <a:pt x="38" y="58"/>
                  </a:lnTo>
                  <a:lnTo>
                    <a:pt x="38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1" y="58"/>
                  </a:lnTo>
                  <a:lnTo>
                    <a:pt x="41" y="58"/>
                  </a:lnTo>
                  <a:lnTo>
                    <a:pt x="43" y="57"/>
                  </a:lnTo>
                  <a:lnTo>
                    <a:pt x="43" y="57"/>
                  </a:lnTo>
                  <a:lnTo>
                    <a:pt x="41" y="57"/>
                  </a:lnTo>
                  <a:lnTo>
                    <a:pt x="41" y="55"/>
                  </a:lnTo>
                  <a:lnTo>
                    <a:pt x="41" y="53"/>
                  </a:lnTo>
                  <a:lnTo>
                    <a:pt x="40" y="53"/>
                  </a:lnTo>
                  <a:lnTo>
                    <a:pt x="38" y="52"/>
                  </a:lnTo>
                  <a:lnTo>
                    <a:pt x="37" y="49"/>
                  </a:lnTo>
                  <a:lnTo>
                    <a:pt x="35" y="47"/>
                  </a:lnTo>
                  <a:lnTo>
                    <a:pt x="33" y="47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0" y="44"/>
                  </a:lnTo>
                  <a:lnTo>
                    <a:pt x="29" y="44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7" y="42"/>
                  </a:lnTo>
                  <a:close/>
                  <a:moveTo>
                    <a:pt x="19" y="38"/>
                  </a:moveTo>
                  <a:lnTo>
                    <a:pt x="19" y="38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6" y="39"/>
                  </a:lnTo>
                  <a:lnTo>
                    <a:pt x="18" y="39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2"/>
                  </a:lnTo>
                  <a:lnTo>
                    <a:pt x="21" y="42"/>
                  </a:lnTo>
                  <a:lnTo>
                    <a:pt x="22" y="42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21" y="39"/>
                  </a:lnTo>
                  <a:lnTo>
                    <a:pt x="21" y="38"/>
                  </a:lnTo>
                  <a:lnTo>
                    <a:pt x="19" y="38"/>
                  </a:lnTo>
                  <a:close/>
                  <a:moveTo>
                    <a:pt x="62" y="0"/>
                  </a:moveTo>
                  <a:lnTo>
                    <a:pt x="65" y="0"/>
                  </a:lnTo>
                  <a:lnTo>
                    <a:pt x="65" y="1"/>
                  </a:lnTo>
                  <a:lnTo>
                    <a:pt x="65" y="1"/>
                  </a:lnTo>
                  <a:lnTo>
                    <a:pt x="63" y="3"/>
                  </a:lnTo>
                  <a:lnTo>
                    <a:pt x="63" y="3"/>
                  </a:lnTo>
                  <a:lnTo>
                    <a:pt x="63" y="1"/>
                  </a:lnTo>
                  <a:lnTo>
                    <a:pt x="63" y="1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3" y="12"/>
                  </a:lnTo>
                  <a:lnTo>
                    <a:pt x="63" y="14"/>
                  </a:lnTo>
                  <a:lnTo>
                    <a:pt x="62" y="16"/>
                  </a:lnTo>
                  <a:lnTo>
                    <a:pt x="60" y="19"/>
                  </a:lnTo>
                  <a:lnTo>
                    <a:pt x="60" y="25"/>
                  </a:lnTo>
                  <a:lnTo>
                    <a:pt x="60" y="31"/>
                  </a:lnTo>
                  <a:lnTo>
                    <a:pt x="60" y="36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60" y="39"/>
                  </a:lnTo>
                  <a:lnTo>
                    <a:pt x="59" y="39"/>
                  </a:lnTo>
                  <a:lnTo>
                    <a:pt x="59" y="38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60" y="34"/>
                  </a:lnTo>
                  <a:lnTo>
                    <a:pt x="59" y="3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8"/>
                  </a:lnTo>
                  <a:lnTo>
                    <a:pt x="57" y="38"/>
                  </a:lnTo>
                  <a:lnTo>
                    <a:pt x="59" y="39"/>
                  </a:lnTo>
                  <a:lnTo>
                    <a:pt x="59" y="41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5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9" y="49"/>
                  </a:lnTo>
                  <a:lnTo>
                    <a:pt x="59" y="50"/>
                  </a:lnTo>
                  <a:lnTo>
                    <a:pt x="57" y="50"/>
                  </a:lnTo>
                  <a:lnTo>
                    <a:pt x="57" y="52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7"/>
                  </a:lnTo>
                  <a:lnTo>
                    <a:pt x="57" y="58"/>
                  </a:lnTo>
                  <a:lnTo>
                    <a:pt x="57" y="60"/>
                  </a:lnTo>
                  <a:lnTo>
                    <a:pt x="59" y="60"/>
                  </a:lnTo>
                  <a:lnTo>
                    <a:pt x="59" y="61"/>
                  </a:lnTo>
                  <a:lnTo>
                    <a:pt x="57" y="61"/>
                  </a:lnTo>
                  <a:lnTo>
                    <a:pt x="55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1"/>
                  </a:lnTo>
                  <a:lnTo>
                    <a:pt x="51" y="61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8" y="60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58"/>
                  </a:lnTo>
                  <a:lnTo>
                    <a:pt x="40" y="60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2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7" y="57"/>
                  </a:lnTo>
                  <a:lnTo>
                    <a:pt x="26" y="53"/>
                  </a:lnTo>
                  <a:lnTo>
                    <a:pt x="18" y="49"/>
                  </a:lnTo>
                  <a:lnTo>
                    <a:pt x="14" y="44"/>
                  </a:lnTo>
                  <a:lnTo>
                    <a:pt x="13" y="42"/>
                  </a:lnTo>
                  <a:lnTo>
                    <a:pt x="13" y="41"/>
                  </a:lnTo>
                  <a:lnTo>
                    <a:pt x="8" y="38"/>
                  </a:lnTo>
                  <a:lnTo>
                    <a:pt x="7" y="38"/>
                  </a:lnTo>
                  <a:lnTo>
                    <a:pt x="3" y="33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3" y="30"/>
                  </a:lnTo>
                  <a:lnTo>
                    <a:pt x="3" y="31"/>
                  </a:lnTo>
                  <a:lnTo>
                    <a:pt x="5" y="31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3"/>
                  </a:lnTo>
                  <a:lnTo>
                    <a:pt x="13" y="20"/>
                  </a:lnTo>
                  <a:lnTo>
                    <a:pt x="13" y="20"/>
                  </a:lnTo>
                  <a:lnTo>
                    <a:pt x="13" y="19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7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6" y="16"/>
                  </a:lnTo>
                  <a:lnTo>
                    <a:pt x="27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3" y="12"/>
                  </a:lnTo>
                  <a:lnTo>
                    <a:pt x="35" y="11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8"/>
                  </a:lnTo>
                  <a:lnTo>
                    <a:pt x="37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3" y="5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8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1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4" y="5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3"/>
                  </a:lnTo>
                  <a:lnTo>
                    <a:pt x="59" y="1"/>
                  </a:lnTo>
                  <a:lnTo>
                    <a:pt x="60" y="1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4" name="Freeform 190">
              <a:extLst>
                <a:ext uri="{FF2B5EF4-FFF2-40B4-BE49-F238E27FC236}">
                  <a16:creationId xmlns:a16="http://schemas.microsoft.com/office/drawing/2014/main" id="{7C19F9A5-0CAF-D0D2-4C43-CFB697CAB9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839065" y="4026079"/>
              <a:ext cx="337216" cy="270942"/>
            </a:xfrm>
            <a:custGeom>
              <a:avLst/>
              <a:gdLst>
                <a:gd name="T0" fmla="*/ 65 w 173"/>
                <a:gd name="T1" fmla="*/ 137 h 139"/>
                <a:gd name="T2" fmla="*/ 54 w 173"/>
                <a:gd name="T3" fmla="*/ 3 h 139"/>
                <a:gd name="T4" fmla="*/ 61 w 173"/>
                <a:gd name="T5" fmla="*/ 13 h 139"/>
                <a:gd name="T6" fmla="*/ 66 w 173"/>
                <a:gd name="T7" fmla="*/ 11 h 139"/>
                <a:gd name="T8" fmla="*/ 83 w 173"/>
                <a:gd name="T9" fmla="*/ 11 h 139"/>
                <a:gd name="T10" fmla="*/ 107 w 173"/>
                <a:gd name="T11" fmla="*/ 10 h 139"/>
                <a:gd name="T12" fmla="*/ 128 w 173"/>
                <a:gd name="T13" fmla="*/ 8 h 139"/>
                <a:gd name="T14" fmla="*/ 142 w 173"/>
                <a:gd name="T15" fmla="*/ 10 h 139"/>
                <a:gd name="T16" fmla="*/ 154 w 173"/>
                <a:gd name="T17" fmla="*/ 3 h 139"/>
                <a:gd name="T18" fmla="*/ 167 w 173"/>
                <a:gd name="T19" fmla="*/ 19 h 139"/>
                <a:gd name="T20" fmla="*/ 170 w 173"/>
                <a:gd name="T21" fmla="*/ 22 h 139"/>
                <a:gd name="T22" fmla="*/ 173 w 173"/>
                <a:gd name="T23" fmla="*/ 27 h 139"/>
                <a:gd name="T24" fmla="*/ 172 w 173"/>
                <a:gd name="T25" fmla="*/ 35 h 139"/>
                <a:gd name="T26" fmla="*/ 162 w 173"/>
                <a:gd name="T27" fmla="*/ 40 h 139"/>
                <a:gd name="T28" fmla="*/ 153 w 173"/>
                <a:gd name="T29" fmla="*/ 57 h 139"/>
                <a:gd name="T30" fmla="*/ 150 w 173"/>
                <a:gd name="T31" fmla="*/ 63 h 139"/>
                <a:gd name="T32" fmla="*/ 147 w 173"/>
                <a:gd name="T33" fmla="*/ 74 h 139"/>
                <a:gd name="T34" fmla="*/ 139 w 173"/>
                <a:gd name="T35" fmla="*/ 81 h 139"/>
                <a:gd name="T36" fmla="*/ 132 w 173"/>
                <a:gd name="T37" fmla="*/ 95 h 139"/>
                <a:gd name="T38" fmla="*/ 132 w 173"/>
                <a:gd name="T39" fmla="*/ 99 h 139"/>
                <a:gd name="T40" fmla="*/ 128 w 173"/>
                <a:gd name="T41" fmla="*/ 106 h 139"/>
                <a:gd name="T42" fmla="*/ 121 w 173"/>
                <a:gd name="T43" fmla="*/ 107 h 139"/>
                <a:gd name="T44" fmla="*/ 115 w 173"/>
                <a:gd name="T45" fmla="*/ 99 h 139"/>
                <a:gd name="T46" fmla="*/ 110 w 173"/>
                <a:gd name="T47" fmla="*/ 101 h 139"/>
                <a:gd name="T48" fmla="*/ 104 w 173"/>
                <a:gd name="T49" fmla="*/ 103 h 139"/>
                <a:gd name="T50" fmla="*/ 99 w 173"/>
                <a:gd name="T51" fmla="*/ 109 h 139"/>
                <a:gd name="T52" fmla="*/ 91 w 173"/>
                <a:gd name="T53" fmla="*/ 117 h 139"/>
                <a:gd name="T54" fmla="*/ 87 w 173"/>
                <a:gd name="T55" fmla="*/ 131 h 139"/>
                <a:gd name="T56" fmla="*/ 82 w 173"/>
                <a:gd name="T57" fmla="*/ 131 h 139"/>
                <a:gd name="T58" fmla="*/ 74 w 173"/>
                <a:gd name="T59" fmla="*/ 136 h 139"/>
                <a:gd name="T60" fmla="*/ 69 w 173"/>
                <a:gd name="T61" fmla="*/ 136 h 139"/>
                <a:gd name="T62" fmla="*/ 65 w 173"/>
                <a:gd name="T63" fmla="*/ 134 h 139"/>
                <a:gd name="T64" fmla="*/ 60 w 173"/>
                <a:gd name="T65" fmla="*/ 134 h 139"/>
                <a:gd name="T66" fmla="*/ 61 w 173"/>
                <a:gd name="T67" fmla="*/ 137 h 139"/>
                <a:gd name="T68" fmla="*/ 57 w 173"/>
                <a:gd name="T69" fmla="*/ 136 h 139"/>
                <a:gd name="T70" fmla="*/ 52 w 173"/>
                <a:gd name="T71" fmla="*/ 139 h 139"/>
                <a:gd name="T72" fmla="*/ 50 w 173"/>
                <a:gd name="T73" fmla="*/ 139 h 139"/>
                <a:gd name="T74" fmla="*/ 41 w 173"/>
                <a:gd name="T75" fmla="*/ 131 h 139"/>
                <a:gd name="T76" fmla="*/ 39 w 173"/>
                <a:gd name="T77" fmla="*/ 126 h 139"/>
                <a:gd name="T78" fmla="*/ 42 w 173"/>
                <a:gd name="T79" fmla="*/ 123 h 139"/>
                <a:gd name="T80" fmla="*/ 38 w 173"/>
                <a:gd name="T81" fmla="*/ 120 h 139"/>
                <a:gd name="T82" fmla="*/ 39 w 173"/>
                <a:gd name="T83" fmla="*/ 118 h 139"/>
                <a:gd name="T84" fmla="*/ 35 w 173"/>
                <a:gd name="T85" fmla="*/ 117 h 139"/>
                <a:gd name="T86" fmla="*/ 13 w 173"/>
                <a:gd name="T87" fmla="*/ 109 h 139"/>
                <a:gd name="T88" fmla="*/ 13 w 173"/>
                <a:gd name="T89" fmla="*/ 107 h 139"/>
                <a:gd name="T90" fmla="*/ 1 w 173"/>
                <a:gd name="T91" fmla="*/ 106 h 139"/>
                <a:gd name="T92" fmla="*/ 1 w 173"/>
                <a:gd name="T93" fmla="*/ 99 h 139"/>
                <a:gd name="T94" fmla="*/ 1 w 173"/>
                <a:gd name="T95" fmla="*/ 93 h 139"/>
                <a:gd name="T96" fmla="*/ 1 w 173"/>
                <a:gd name="T97" fmla="*/ 85 h 139"/>
                <a:gd name="T98" fmla="*/ 1 w 173"/>
                <a:gd name="T99" fmla="*/ 69 h 139"/>
                <a:gd name="T100" fmla="*/ 8 w 173"/>
                <a:gd name="T101" fmla="*/ 63 h 139"/>
                <a:gd name="T102" fmla="*/ 13 w 173"/>
                <a:gd name="T103" fmla="*/ 58 h 139"/>
                <a:gd name="T104" fmla="*/ 14 w 173"/>
                <a:gd name="T105" fmla="*/ 51 h 139"/>
                <a:gd name="T106" fmla="*/ 17 w 173"/>
                <a:gd name="T107" fmla="*/ 47 h 139"/>
                <a:gd name="T108" fmla="*/ 16 w 173"/>
                <a:gd name="T109" fmla="*/ 40 h 139"/>
                <a:gd name="T110" fmla="*/ 14 w 173"/>
                <a:gd name="T111" fmla="*/ 32 h 139"/>
                <a:gd name="T112" fmla="*/ 14 w 173"/>
                <a:gd name="T113" fmla="*/ 29 h 139"/>
                <a:gd name="T114" fmla="*/ 16 w 173"/>
                <a:gd name="T115" fmla="*/ 19 h 139"/>
                <a:gd name="T116" fmla="*/ 24 w 173"/>
                <a:gd name="T117" fmla="*/ 5 h 139"/>
                <a:gd name="T118" fmla="*/ 36 w 173"/>
                <a:gd name="T119" fmla="*/ 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3" h="139">
                  <a:moveTo>
                    <a:pt x="66" y="136"/>
                  </a:moveTo>
                  <a:lnTo>
                    <a:pt x="66" y="136"/>
                  </a:lnTo>
                  <a:lnTo>
                    <a:pt x="68" y="136"/>
                  </a:lnTo>
                  <a:lnTo>
                    <a:pt x="68" y="137"/>
                  </a:lnTo>
                  <a:lnTo>
                    <a:pt x="66" y="137"/>
                  </a:lnTo>
                  <a:lnTo>
                    <a:pt x="65" y="137"/>
                  </a:lnTo>
                  <a:lnTo>
                    <a:pt x="66" y="136"/>
                  </a:lnTo>
                  <a:close/>
                  <a:moveTo>
                    <a:pt x="41" y="0"/>
                  </a:moveTo>
                  <a:lnTo>
                    <a:pt x="46" y="2"/>
                  </a:lnTo>
                  <a:lnTo>
                    <a:pt x="50" y="3"/>
                  </a:lnTo>
                  <a:lnTo>
                    <a:pt x="52" y="3"/>
                  </a:lnTo>
                  <a:lnTo>
                    <a:pt x="54" y="3"/>
                  </a:lnTo>
                  <a:lnTo>
                    <a:pt x="54" y="3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8" y="8"/>
                  </a:lnTo>
                  <a:lnTo>
                    <a:pt x="60" y="11"/>
                  </a:lnTo>
                  <a:lnTo>
                    <a:pt x="61" y="13"/>
                  </a:lnTo>
                  <a:lnTo>
                    <a:pt x="61" y="13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5" y="13"/>
                  </a:lnTo>
                  <a:lnTo>
                    <a:pt x="66" y="11"/>
                  </a:lnTo>
                  <a:lnTo>
                    <a:pt x="66" y="11"/>
                  </a:lnTo>
                  <a:lnTo>
                    <a:pt x="68" y="11"/>
                  </a:lnTo>
                  <a:lnTo>
                    <a:pt x="74" y="8"/>
                  </a:lnTo>
                  <a:lnTo>
                    <a:pt x="76" y="8"/>
                  </a:lnTo>
                  <a:lnTo>
                    <a:pt x="77" y="8"/>
                  </a:lnTo>
                  <a:lnTo>
                    <a:pt x="79" y="8"/>
                  </a:lnTo>
                  <a:lnTo>
                    <a:pt x="83" y="11"/>
                  </a:lnTo>
                  <a:lnTo>
                    <a:pt x="88" y="14"/>
                  </a:lnTo>
                  <a:lnTo>
                    <a:pt x="91" y="14"/>
                  </a:lnTo>
                  <a:lnTo>
                    <a:pt x="95" y="16"/>
                  </a:lnTo>
                  <a:lnTo>
                    <a:pt x="101" y="16"/>
                  </a:lnTo>
                  <a:lnTo>
                    <a:pt x="106" y="11"/>
                  </a:lnTo>
                  <a:lnTo>
                    <a:pt x="107" y="10"/>
                  </a:lnTo>
                  <a:lnTo>
                    <a:pt x="109" y="10"/>
                  </a:lnTo>
                  <a:lnTo>
                    <a:pt x="110" y="8"/>
                  </a:lnTo>
                  <a:lnTo>
                    <a:pt x="113" y="8"/>
                  </a:lnTo>
                  <a:lnTo>
                    <a:pt x="120" y="8"/>
                  </a:lnTo>
                  <a:lnTo>
                    <a:pt x="126" y="8"/>
                  </a:lnTo>
                  <a:lnTo>
                    <a:pt x="128" y="8"/>
                  </a:lnTo>
                  <a:lnTo>
                    <a:pt x="129" y="8"/>
                  </a:lnTo>
                  <a:lnTo>
                    <a:pt x="136" y="10"/>
                  </a:lnTo>
                  <a:lnTo>
                    <a:pt x="137" y="11"/>
                  </a:lnTo>
                  <a:lnTo>
                    <a:pt x="140" y="11"/>
                  </a:lnTo>
                  <a:lnTo>
                    <a:pt x="142" y="11"/>
                  </a:lnTo>
                  <a:lnTo>
                    <a:pt x="142" y="10"/>
                  </a:lnTo>
                  <a:lnTo>
                    <a:pt x="145" y="8"/>
                  </a:lnTo>
                  <a:lnTo>
                    <a:pt x="147" y="6"/>
                  </a:lnTo>
                  <a:lnTo>
                    <a:pt x="148" y="6"/>
                  </a:lnTo>
                  <a:lnTo>
                    <a:pt x="150" y="5"/>
                  </a:lnTo>
                  <a:lnTo>
                    <a:pt x="153" y="5"/>
                  </a:lnTo>
                  <a:lnTo>
                    <a:pt x="154" y="3"/>
                  </a:lnTo>
                  <a:lnTo>
                    <a:pt x="156" y="3"/>
                  </a:lnTo>
                  <a:lnTo>
                    <a:pt x="159" y="2"/>
                  </a:lnTo>
                  <a:lnTo>
                    <a:pt x="161" y="5"/>
                  </a:lnTo>
                  <a:lnTo>
                    <a:pt x="164" y="10"/>
                  </a:lnTo>
                  <a:lnTo>
                    <a:pt x="165" y="11"/>
                  </a:lnTo>
                  <a:lnTo>
                    <a:pt x="167" y="19"/>
                  </a:lnTo>
                  <a:lnTo>
                    <a:pt x="167" y="19"/>
                  </a:lnTo>
                  <a:lnTo>
                    <a:pt x="167" y="21"/>
                  </a:lnTo>
                  <a:lnTo>
                    <a:pt x="167" y="21"/>
                  </a:lnTo>
                  <a:lnTo>
                    <a:pt x="167" y="22"/>
                  </a:lnTo>
                  <a:lnTo>
                    <a:pt x="169" y="22"/>
                  </a:lnTo>
                  <a:lnTo>
                    <a:pt x="170" y="22"/>
                  </a:lnTo>
                  <a:lnTo>
                    <a:pt x="172" y="22"/>
                  </a:lnTo>
                  <a:lnTo>
                    <a:pt x="172" y="24"/>
                  </a:lnTo>
                  <a:lnTo>
                    <a:pt x="173" y="24"/>
                  </a:lnTo>
                  <a:lnTo>
                    <a:pt x="173" y="25"/>
                  </a:lnTo>
                  <a:lnTo>
                    <a:pt x="173" y="25"/>
                  </a:lnTo>
                  <a:lnTo>
                    <a:pt x="173" y="27"/>
                  </a:lnTo>
                  <a:lnTo>
                    <a:pt x="173" y="30"/>
                  </a:lnTo>
                  <a:lnTo>
                    <a:pt x="172" y="32"/>
                  </a:lnTo>
                  <a:lnTo>
                    <a:pt x="172" y="33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2" y="35"/>
                  </a:lnTo>
                  <a:lnTo>
                    <a:pt x="170" y="36"/>
                  </a:lnTo>
                  <a:lnTo>
                    <a:pt x="167" y="38"/>
                  </a:lnTo>
                  <a:lnTo>
                    <a:pt x="165" y="38"/>
                  </a:lnTo>
                  <a:lnTo>
                    <a:pt x="165" y="38"/>
                  </a:lnTo>
                  <a:lnTo>
                    <a:pt x="164" y="40"/>
                  </a:lnTo>
                  <a:lnTo>
                    <a:pt x="162" y="40"/>
                  </a:lnTo>
                  <a:lnTo>
                    <a:pt x="159" y="44"/>
                  </a:lnTo>
                  <a:lnTo>
                    <a:pt x="158" y="47"/>
                  </a:lnTo>
                  <a:lnTo>
                    <a:pt x="156" y="51"/>
                  </a:lnTo>
                  <a:lnTo>
                    <a:pt x="156" y="54"/>
                  </a:lnTo>
                  <a:lnTo>
                    <a:pt x="153" y="55"/>
                  </a:lnTo>
                  <a:lnTo>
                    <a:pt x="153" y="57"/>
                  </a:lnTo>
                  <a:lnTo>
                    <a:pt x="153" y="57"/>
                  </a:lnTo>
                  <a:lnTo>
                    <a:pt x="153" y="58"/>
                  </a:lnTo>
                  <a:lnTo>
                    <a:pt x="153" y="62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0" y="63"/>
                  </a:lnTo>
                  <a:lnTo>
                    <a:pt x="148" y="65"/>
                  </a:lnTo>
                  <a:lnTo>
                    <a:pt x="148" y="66"/>
                  </a:lnTo>
                  <a:lnTo>
                    <a:pt x="148" y="68"/>
                  </a:lnTo>
                  <a:lnTo>
                    <a:pt x="147" y="71"/>
                  </a:lnTo>
                  <a:lnTo>
                    <a:pt x="147" y="73"/>
                  </a:lnTo>
                  <a:lnTo>
                    <a:pt x="147" y="74"/>
                  </a:lnTo>
                  <a:lnTo>
                    <a:pt x="147" y="74"/>
                  </a:lnTo>
                  <a:lnTo>
                    <a:pt x="145" y="76"/>
                  </a:lnTo>
                  <a:lnTo>
                    <a:pt x="143" y="76"/>
                  </a:lnTo>
                  <a:lnTo>
                    <a:pt x="142" y="77"/>
                  </a:lnTo>
                  <a:lnTo>
                    <a:pt x="140" y="79"/>
                  </a:lnTo>
                  <a:lnTo>
                    <a:pt x="139" y="81"/>
                  </a:lnTo>
                  <a:lnTo>
                    <a:pt x="139" y="82"/>
                  </a:lnTo>
                  <a:lnTo>
                    <a:pt x="137" y="87"/>
                  </a:lnTo>
                  <a:lnTo>
                    <a:pt x="136" y="90"/>
                  </a:lnTo>
                  <a:lnTo>
                    <a:pt x="136" y="90"/>
                  </a:lnTo>
                  <a:lnTo>
                    <a:pt x="136" y="92"/>
                  </a:lnTo>
                  <a:lnTo>
                    <a:pt x="132" y="95"/>
                  </a:lnTo>
                  <a:lnTo>
                    <a:pt x="132" y="95"/>
                  </a:lnTo>
                  <a:lnTo>
                    <a:pt x="132" y="96"/>
                  </a:lnTo>
                  <a:lnTo>
                    <a:pt x="132" y="96"/>
                  </a:lnTo>
                  <a:lnTo>
                    <a:pt x="132" y="98"/>
                  </a:lnTo>
                  <a:lnTo>
                    <a:pt x="134" y="98"/>
                  </a:lnTo>
                  <a:lnTo>
                    <a:pt x="132" y="99"/>
                  </a:lnTo>
                  <a:lnTo>
                    <a:pt x="129" y="101"/>
                  </a:lnTo>
                  <a:lnTo>
                    <a:pt x="129" y="101"/>
                  </a:lnTo>
                  <a:lnTo>
                    <a:pt x="129" y="103"/>
                  </a:lnTo>
                  <a:lnTo>
                    <a:pt x="129" y="104"/>
                  </a:lnTo>
                  <a:lnTo>
                    <a:pt x="128" y="104"/>
                  </a:lnTo>
                  <a:lnTo>
                    <a:pt x="128" y="106"/>
                  </a:lnTo>
                  <a:lnTo>
                    <a:pt x="126" y="106"/>
                  </a:lnTo>
                  <a:lnTo>
                    <a:pt x="126" y="107"/>
                  </a:lnTo>
                  <a:lnTo>
                    <a:pt x="124" y="107"/>
                  </a:lnTo>
                  <a:lnTo>
                    <a:pt x="123" y="107"/>
                  </a:lnTo>
                  <a:lnTo>
                    <a:pt x="123" y="107"/>
                  </a:lnTo>
                  <a:lnTo>
                    <a:pt x="121" y="107"/>
                  </a:lnTo>
                  <a:lnTo>
                    <a:pt x="121" y="104"/>
                  </a:lnTo>
                  <a:lnTo>
                    <a:pt x="121" y="104"/>
                  </a:lnTo>
                  <a:lnTo>
                    <a:pt x="120" y="103"/>
                  </a:lnTo>
                  <a:lnTo>
                    <a:pt x="118" y="101"/>
                  </a:lnTo>
                  <a:lnTo>
                    <a:pt x="117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5" y="99"/>
                  </a:lnTo>
                  <a:lnTo>
                    <a:pt x="113" y="101"/>
                  </a:lnTo>
                  <a:lnTo>
                    <a:pt x="113" y="101"/>
                  </a:lnTo>
                  <a:lnTo>
                    <a:pt x="112" y="101"/>
                  </a:lnTo>
                  <a:lnTo>
                    <a:pt x="110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7" y="101"/>
                  </a:lnTo>
                  <a:lnTo>
                    <a:pt x="104" y="103"/>
                  </a:lnTo>
                  <a:lnTo>
                    <a:pt x="104" y="103"/>
                  </a:lnTo>
                  <a:lnTo>
                    <a:pt x="102" y="103"/>
                  </a:lnTo>
                  <a:lnTo>
                    <a:pt x="102" y="104"/>
                  </a:lnTo>
                  <a:lnTo>
                    <a:pt x="101" y="106"/>
                  </a:lnTo>
                  <a:lnTo>
                    <a:pt x="101" y="107"/>
                  </a:lnTo>
                  <a:lnTo>
                    <a:pt x="99" y="109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5" y="112"/>
                  </a:lnTo>
                  <a:lnTo>
                    <a:pt x="93" y="114"/>
                  </a:lnTo>
                  <a:lnTo>
                    <a:pt x="91" y="115"/>
                  </a:lnTo>
                  <a:lnTo>
                    <a:pt x="91" y="117"/>
                  </a:lnTo>
                  <a:lnTo>
                    <a:pt x="90" y="120"/>
                  </a:lnTo>
                  <a:lnTo>
                    <a:pt x="90" y="121"/>
                  </a:lnTo>
                  <a:lnTo>
                    <a:pt x="88" y="126"/>
                  </a:lnTo>
                  <a:lnTo>
                    <a:pt x="88" y="128"/>
                  </a:lnTo>
                  <a:lnTo>
                    <a:pt x="87" y="129"/>
                  </a:lnTo>
                  <a:lnTo>
                    <a:pt x="87" y="131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5" y="133"/>
                  </a:lnTo>
                  <a:lnTo>
                    <a:pt x="83" y="133"/>
                  </a:lnTo>
                  <a:lnTo>
                    <a:pt x="83" y="131"/>
                  </a:lnTo>
                  <a:lnTo>
                    <a:pt x="82" y="131"/>
                  </a:lnTo>
                  <a:lnTo>
                    <a:pt x="80" y="129"/>
                  </a:lnTo>
                  <a:lnTo>
                    <a:pt x="80" y="129"/>
                  </a:lnTo>
                  <a:lnTo>
                    <a:pt x="82" y="134"/>
                  </a:lnTo>
                  <a:lnTo>
                    <a:pt x="82" y="136"/>
                  </a:lnTo>
                  <a:lnTo>
                    <a:pt x="77" y="136"/>
                  </a:lnTo>
                  <a:lnTo>
                    <a:pt x="74" y="136"/>
                  </a:lnTo>
                  <a:lnTo>
                    <a:pt x="72" y="136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71" y="134"/>
                  </a:lnTo>
                  <a:lnTo>
                    <a:pt x="69" y="136"/>
                  </a:lnTo>
                  <a:lnTo>
                    <a:pt x="68" y="136"/>
                  </a:lnTo>
                  <a:lnTo>
                    <a:pt x="66" y="134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3"/>
                  </a:lnTo>
                  <a:lnTo>
                    <a:pt x="65" y="134"/>
                  </a:lnTo>
                  <a:lnTo>
                    <a:pt x="65" y="136"/>
                  </a:lnTo>
                  <a:lnTo>
                    <a:pt x="63" y="137"/>
                  </a:lnTo>
                  <a:lnTo>
                    <a:pt x="61" y="137"/>
                  </a:lnTo>
                  <a:lnTo>
                    <a:pt x="61" y="137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60" y="133"/>
                  </a:lnTo>
                  <a:lnTo>
                    <a:pt x="60" y="133"/>
                  </a:lnTo>
                  <a:lnTo>
                    <a:pt x="60" y="134"/>
                  </a:lnTo>
                  <a:lnTo>
                    <a:pt x="60" y="134"/>
                  </a:lnTo>
                  <a:lnTo>
                    <a:pt x="60" y="136"/>
                  </a:lnTo>
                  <a:lnTo>
                    <a:pt x="61" y="137"/>
                  </a:lnTo>
                  <a:lnTo>
                    <a:pt x="60" y="137"/>
                  </a:lnTo>
                  <a:lnTo>
                    <a:pt x="58" y="137"/>
                  </a:lnTo>
                  <a:lnTo>
                    <a:pt x="58" y="139"/>
                  </a:lnTo>
                  <a:lnTo>
                    <a:pt x="57" y="137"/>
                  </a:lnTo>
                  <a:lnTo>
                    <a:pt x="57" y="136"/>
                  </a:lnTo>
                  <a:lnTo>
                    <a:pt x="57" y="136"/>
                  </a:lnTo>
                  <a:lnTo>
                    <a:pt x="57" y="137"/>
                  </a:lnTo>
                  <a:lnTo>
                    <a:pt x="55" y="139"/>
                  </a:lnTo>
                  <a:lnTo>
                    <a:pt x="55" y="139"/>
                  </a:lnTo>
                  <a:lnTo>
                    <a:pt x="54" y="139"/>
                  </a:lnTo>
                  <a:lnTo>
                    <a:pt x="52" y="139"/>
                  </a:lnTo>
                  <a:lnTo>
                    <a:pt x="52" y="139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9"/>
                  </a:lnTo>
                  <a:lnTo>
                    <a:pt x="50" y="139"/>
                  </a:lnTo>
                  <a:lnTo>
                    <a:pt x="50" y="139"/>
                  </a:lnTo>
                  <a:lnTo>
                    <a:pt x="49" y="139"/>
                  </a:lnTo>
                  <a:lnTo>
                    <a:pt x="47" y="137"/>
                  </a:lnTo>
                  <a:lnTo>
                    <a:pt x="46" y="136"/>
                  </a:lnTo>
                  <a:lnTo>
                    <a:pt x="42" y="134"/>
                  </a:lnTo>
                  <a:lnTo>
                    <a:pt x="42" y="133"/>
                  </a:lnTo>
                  <a:lnTo>
                    <a:pt x="41" y="131"/>
                  </a:lnTo>
                  <a:lnTo>
                    <a:pt x="41" y="129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41" y="126"/>
                  </a:lnTo>
                  <a:lnTo>
                    <a:pt x="41" y="126"/>
                  </a:lnTo>
                  <a:lnTo>
                    <a:pt x="39" y="126"/>
                  </a:lnTo>
                  <a:lnTo>
                    <a:pt x="39" y="126"/>
                  </a:lnTo>
                  <a:lnTo>
                    <a:pt x="39" y="125"/>
                  </a:lnTo>
                  <a:lnTo>
                    <a:pt x="39" y="123"/>
                  </a:lnTo>
                  <a:lnTo>
                    <a:pt x="41" y="123"/>
                  </a:lnTo>
                  <a:lnTo>
                    <a:pt x="41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39" y="123"/>
                  </a:lnTo>
                  <a:lnTo>
                    <a:pt x="38" y="121"/>
                  </a:lnTo>
                  <a:lnTo>
                    <a:pt x="36" y="121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20"/>
                  </a:lnTo>
                  <a:lnTo>
                    <a:pt x="41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20"/>
                  </a:lnTo>
                  <a:lnTo>
                    <a:pt x="39" y="118"/>
                  </a:lnTo>
                  <a:lnTo>
                    <a:pt x="38" y="118"/>
                  </a:lnTo>
                  <a:lnTo>
                    <a:pt x="38" y="120"/>
                  </a:lnTo>
                  <a:lnTo>
                    <a:pt x="36" y="120"/>
                  </a:lnTo>
                  <a:lnTo>
                    <a:pt x="36" y="120"/>
                  </a:lnTo>
                  <a:lnTo>
                    <a:pt x="36" y="118"/>
                  </a:lnTo>
                  <a:lnTo>
                    <a:pt x="35" y="117"/>
                  </a:lnTo>
                  <a:lnTo>
                    <a:pt x="35" y="117"/>
                  </a:lnTo>
                  <a:lnTo>
                    <a:pt x="31" y="114"/>
                  </a:lnTo>
                  <a:lnTo>
                    <a:pt x="28" y="110"/>
                  </a:lnTo>
                  <a:lnTo>
                    <a:pt x="25" y="109"/>
                  </a:lnTo>
                  <a:lnTo>
                    <a:pt x="22" y="109"/>
                  </a:lnTo>
                  <a:lnTo>
                    <a:pt x="13" y="109"/>
                  </a:lnTo>
                  <a:lnTo>
                    <a:pt x="11" y="107"/>
                  </a:lnTo>
                  <a:lnTo>
                    <a:pt x="13" y="107"/>
                  </a:lnTo>
                  <a:lnTo>
                    <a:pt x="13" y="107"/>
                  </a:lnTo>
                  <a:lnTo>
                    <a:pt x="16" y="106"/>
                  </a:lnTo>
                  <a:lnTo>
                    <a:pt x="16" y="106"/>
                  </a:lnTo>
                  <a:lnTo>
                    <a:pt x="13" y="107"/>
                  </a:lnTo>
                  <a:lnTo>
                    <a:pt x="11" y="107"/>
                  </a:lnTo>
                  <a:lnTo>
                    <a:pt x="9" y="109"/>
                  </a:lnTo>
                  <a:lnTo>
                    <a:pt x="1" y="109"/>
                  </a:lnTo>
                  <a:lnTo>
                    <a:pt x="1" y="109"/>
                  </a:lnTo>
                  <a:lnTo>
                    <a:pt x="1" y="107"/>
                  </a:lnTo>
                  <a:lnTo>
                    <a:pt x="1" y="106"/>
                  </a:lnTo>
                  <a:lnTo>
                    <a:pt x="1" y="104"/>
                  </a:lnTo>
                  <a:lnTo>
                    <a:pt x="1" y="104"/>
                  </a:lnTo>
                  <a:lnTo>
                    <a:pt x="1" y="103"/>
                  </a:lnTo>
                  <a:lnTo>
                    <a:pt x="1" y="103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9"/>
                  </a:lnTo>
                  <a:lnTo>
                    <a:pt x="1" y="98"/>
                  </a:lnTo>
                  <a:lnTo>
                    <a:pt x="1" y="95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2"/>
                  </a:lnTo>
                  <a:lnTo>
                    <a:pt x="1" y="92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0" y="87"/>
                  </a:lnTo>
                  <a:lnTo>
                    <a:pt x="1" y="85"/>
                  </a:lnTo>
                  <a:lnTo>
                    <a:pt x="1" y="82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1" y="76"/>
                  </a:lnTo>
                  <a:lnTo>
                    <a:pt x="1" y="74"/>
                  </a:lnTo>
                  <a:lnTo>
                    <a:pt x="1" y="69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6" y="68"/>
                  </a:lnTo>
                  <a:lnTo>
                    <a:pt x="8" y="66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2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4" y="57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4" y="51"/>
                  </a:lnTo>
                  <a:lnTo>
                    <a:pt x="14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6" y="51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6" y="43"/>
                  </a:lnTo>
                  <a:lnTo>
                    <a:pt x="16" y="41"/>
                  </a:lnTo>
                  <a:lnTo>
                    <a:pt x="16" y="40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3" y="36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9"/>
                  </a:lnTo>
                  <a:lnTo>
                    <a:pt x="14" y="27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4" y="19"/>
                  </a:lnTo>
                  <a:lnTo>
                    <a:pt x="16" y="19"/>
                  </a:lnTo>
                  <a:lnTo>
                    <a:pt x="19" y="16"/>
                  </a:lnTo>
                  <a:lnTo>
                    <a:pt x="20" y="14"/>
                  </a:lnTo>
                  <a:lnTo>
                    <a:pt x="20" y="11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4" y="5"/>
                  </a:lnTo>
                  <a:lnTo>
                    <a:pt x="25" y="3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1" y="2"/>
                  </a:lnTo>
                  <a:lnTo>
                    <a:pt x="33" y="2"/>
                  </a:lnTo>
                  <a:lnTo>
                    <a:pt x="36" y="2"/>
                  </a:lnTo>
                  <a:lnTo>
                    <a:pt x="38" y="2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5" name="Freeform 191">
              <a:extLst>
                <a:ext uri="{FF2B5EF4-FFF2-40B4-BE49-F238E27FC236}">
                  <a16:creationId xmlns:a16="http://schemas.microsoft.com/office/drawing/2014/main" id="{4DC3319C-A29F-9F8D-F4C9-3C8BD882B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95754" y="5252138"/>
              <a:ext cx="1950" cy="195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0 h 1"/>
                <a:gd name="T10" fmla="*/ 1 w 1"/>
                <a:gd name="T11" fmla="*/ 0 h 1"/>
                <a:gd name="T12" fmla="*/ 1 w 1"/>
                <a:gd name="T13" fmla="*/ 1 h 1"/>
                <a:gd name="T14" fmla="*/ 1 w 1"/>
                <a:gd name="T15" fmla="*/ 1 h 1"/>
                <a:gd name="T16" fmla="*/ 1 w 1"/>
                <a:gd name="T17" fmla="*/ 1 h 1"/>
                <a:gd name="T18" fmla="*/ 1 w 1"/>
                <a:gd name="T19" fmla="*/ 1 h 1"/>
                <a:gd name="T20" fmla="*/ 1 w 1"/>
                <a:gd name="T21" fmla="*/ 1 h 1"/>
                <a:gd name="T22" fmla="*/ 1 w 1"/>
                <a:gd name="T23" fmla="*/ 1 h 1"/>
                <a:gd name="T24" fmla="*/ 1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0 w 1"/>
                <a:gd name="T31" fmla="*/ 1 h 1"/>
                <a:gd name="T32" fmla="*/ 0 w 1"/>
                <a:gd name="T33" fmla="*/ 1 h 1"/>
                <a:gd name="T34" fmla="*/ 0 w 1"/>
                <a:gd name="T35" fmla="*/ 1 h 1"/>
                <a:gd name="T36" fmla="*/ 0 w 1"/>
                <a:gd name="T37" fmla="*/ 0 h 1"/>
                <a:gd name="T38" fmla="*/ 0 w 1"/>
                <a:gd name="T39" fmla="*/ 0 h 1"/>
                <a:gd name="T40" fmla="*/ 0 w 1"/>
                <a:gd name="T41" fmla="*/ 0 h 1"/>
                <a:gd name="T42" fmla="*/ 0 w 1"/>
                <a:gd name="T43" fmla="*/ 0 h 1"/>
                <a:gd name="T44" fmla="*/ 0 w 1"/>
                <a:gd name="T45" fmla="*/ 0 h 1"/>
                <a:gd name="T46" fmla="*/ 0 w 1"/>
                <a:gd name="T47" fmla="*/ 0 h 1"/>
                <a:gd name="T48" fmla="*/ 0 w 1"/>
                <a:gd name="T49" fmla="*/ 0 h 1"/>
                <a:gd name="T50" fmla="*/ 0 w 1"/>
                <a:gd name="T5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6" name="Freeform 192">
              <a:extLst>
                <a:ext uri="{FF2B5EF4-FFF2-40B4-BE49-F238E27FC236}">
                  <a16:creationId xmlns:a16="http://schemas.microsoft.com/office/drawing/2014/main" id="{F06898AA-525B-4F9E-8D1D-63FA63999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768893" y="3747339"/>
              <a:ext cx="444422" cy="341114"/>
            </a:xfrm>
            <a:custGeom>
              <a:avLst/>
              <a:gdLst>
                <a:gd name="T0" fmla="*/ 192 w 228"/>
                <a:gd name="T1" fmla="*/ 5 h 175"/>
                <a:gd name="T2" fmla="*/ 203 w 228"/>
                <a:gd name="T3" fmla="*/ 12 h 175"/>
                <a:gd name="T4" fmla="*/ 216 w 228"/>
                <a:gd name="T5" fmla="*/ 16 h 175"/>
                <a:gd name="T6" fmla="*/ 217 w 228"/>
                <a:gd name="T7" fmla="*/ 30 h 175"/>
                <a:gd name="T8" fmla="*/ 224 w 228"/>
                <a:gd name="T9" fmla="*/ 41 h 175"/>
                <a:gd name="T10" fmla="*/ 228 w 228"/>
                <a:gd name="T11" fmla="*/ 49 h 175"/>
                <a:gd name="T12" fmla="*/ 224 w 228"/>
                <a:gd name="T13" fmla="*/ 64 h 175"/>
                <a:gd name="T14" fmla="*/ 222 w 228"/>
                <a:gd name="T15" fmla="*/ 91 h 175"/>
                <a:gd name="T16" fmla="*/ 206 w 228"/>
                <a:gd name="T17" fmla="*/ 115 h 175"/>
                <a:gd name="T18" fmla="*/ 194 w 228"/>
                <a:gd name="T19" fmla="*/ 134 h 175"/>
                <a:gd name="T20" fmla="*/ 192 w 228"/>
                <a:gd name="T21" fmla="*/ 146 h 175"/>
                <a:gd name="T22" fmla="*/ 184 w 228"/>
                <a:gd name="T23" fmla="*/ 149 h 175"/>
                <a:gd name="T24" fmla="*/ 178 w 228"/>
                <a:gd name="T25" fmla="*/ 154 h 175"/>
                <a:gd name="T26" fmla="*/ 165 w 228"/>
                <a:gd name="T27" fmla="*/ 151 h 175"/>
                <a:gd name="T28" fmla="*/ 149 w 228"/>
                <a:gd name="T29" fmla="*/ 151 h 175"/>
                <a:gd name="T30" fmla="*/ 142 w 228"/>
                <a:gd name="T31" fmla="*/ 154 h 175"/>
                <a:gd name="T32" fmla="*/ 124 w 228"/>
                <a:gd name="T33" fmla="*/ 157 h 175"/>
                <a:gd name="T34" fmla="*/ 112 w 228"/>
                <a:gd name="T35" fmla="*/ 151 h 175"/>
                <a:gd name="T36" fmla="*/ 102 w 228"/>
                <a:gd name="T37" fmla="*/ 154 h 175"/>
                <a:gd name="T38" fmla="*/ 97 w 228"/>
                <a:gd name="T39" fmla="*/ 156 h 175"/>
                <a:gd name="T40" fmla="*/ 93 w 228"/>
                <a:gd name="T41" fmla="*/ 149 h 175"/>
                <a:gd name="T42" fmla="*/ 88 w 228"/>
                <a:gd name="T43" fmla="*/ 146 h 175"/>
                <a:gd name="T44" fmla="*/ 75 w 228"/>
                <a:gd name="T45" fmla="*/ 143 h 175"/>
                <a:gd name="T46" fmla="*/ 69 w 228"/>
                <a:gd name="T47" fmla="*/ 145 h 175"/>
                <a:gd name="T48" fmla="*/ 61 w 228"/>
                <a:gd name="T49" fmla="*/ 146 h 175"/>
                <a:gd name="T50" fmla="*/ 56 w 228"/>
                <a:gd name="T51" fmla="*/ 154 h 175"/>
                <a:gd name="T52" fmla="*/ 50 w 228"/>
                <a:gd name="T53" fmla="*/ 162 h 175"/>
                <a:gd name="T54" fmla="*/ 50 w 228"/>
                <a:gd name="T55" fmla="*/ 172 h 175"/>
                <a:gd name="T56" fmla="*/ 50 w 228"/>
                <a:gd name="T57" fmla="*/ 173 h 175"/>
                <a:gd name="T58" fmla="*/ 49 w 228"/>
                <a:gd name="T59" fmla="*/ 173 h 175"/>
                <a:gd name="T60" fmla="*/ 45 w 228"/>
                <a:gd name="T61" fmla="*/ 170 h 175"/>
                <a:gd name="T62" fmla="*/ 39 w 228"/>
                <a:gd name="T63" fmla="*/ 165 h 175"/>
                <a:gd name="T64" fmla="*/ 36 w 228"/>
                <a:gd name="T65" fmla="*/ 167 h 175"/>
                <a:gd name="T66" fmla="*/ 33 w 228"/>
                <a:gd name="T67" fmla="*/ 170 h 175"/>
                <a:gd name="T68" fmla="*/ 28 w 228"/>
                <a:gd name="T69" fmla="*/ 167 h 175"/>
                <a:gd name="T70" fmla="*/ 28 w 228"/>
                <a:gd name="T71" fmla="*/ 165 h 175"/>
                <a:gd name="T72" fmla="*/ 30 w 228"/>
                <a:gd name="T73" fmla="*/ 162 h 175"/>
                <a:gd name="T74" fmla="*/ 26 w 228"/>
                <a:gd name="T75" fmla="*/ 160 h 175"/>
                <a:gd name="T76" fmla="*/ 22 w 228"/>
                <a:gd name="T77" fmla="*/ 162 h 175"/>
                <a:gd name="T78" fmla="*/ 14 w 228"/>
                <a:gd name="T79" fmla="*/ 156 h 175"/>
                <a:gd name="T80" fmla="*/ 12 w 228"/>
                <a:gd name="T81" fmla="*/ 151 h 175"/>
                <a:gd name="T82" fmla="*/ 15 w 228"/>
                <a:gd name="T83" fmla="*/ 151 h 175"/>
                <a:gd name="T84" fmla="*/ 11 w 228"/>
                <a:gd name="T85" fmla="*/ 148 h 175"/>
                <a:gd name="T86" fmla="*/ 9 w 228"/>
                <a:gd name="T87" fmla="*/ 146 h 175"/>
                <a:gd name="T88" fmla="*/ 4 w 228"/>
                <a:gd name="T89" fmla="*/ 142 h 175"/>
                <a:gd name="T90" fmla="*/ 3 w 228"/>
                <a:gd name="T91" fmla="*/ 137 h 175"/>
                <a:gd name="T92" fmla="*/ 1 w 228"/>
                <a:gd name="T93" fmla="*/ 129 h 175"/>
                <a:gd name="T94" fmla="*/ 1 w 228"/>
                <a:gd name="T95" fmla="*/ 127 h 175"/>
                <a:gd name="T96" fmla="*/ 12 w 228"/>
                <a:gd name="T97" fmla="*/ 127 h 175"/>
                <a:gd name="T98" fmla="*/ 25 w 228"/>
                <a:gd name="T99" fmla="*/ 123 h 175"/>
                <a:gd name="T100" fmla="*/ 41 w 228"/>
                <a:gd name="T101" fmla="*/ 121 h 175"/>
                <a:gd name="T102" fmla="*/ 45 w 228"/>
                <a:gd name="T103" fmla="*/ 121 h 175"/>
                <a:gd name="T104" fmla="*/ 53 w 228"/>
                <a:gd name="T105" fmla="*/ 116 h 175"/>
                <a:gd name="T106" fmla="*/ 55 w 228"/>
                <a:gd name="T107" fmla="*/ 113 h 175"/>
                <a:gd name="T108" fmla="*/ 58 w 228"/>
                <a:gd name="T109" fmla="*/ 107 h 175"/>
                <a:gd name="T110" fmla="*/ 60 w 228"/>
                <a:gd name="T111" fmla="*/ 97 h 175"/>
                <a:gd name="T112" fmla="*/ 60 w 228"/>
                <a:gd name="T113" fmla="*/ 80 h 175"/>
                <a:gd name="T114" fmla="*/ 60 w 228"/>
                <a:gd name="T115" fmla="*/ 66 h 175"/>
                <a:gd name="T116" fmla="*/ 75 w 228"/>
                <a:gd name="T117" fmla="*/ 63 h 175"/>
                <a:gd name="T118" fmla="*/ 88 w 228"/>
                <a:gd name="T119" fmla="*/ 55 h 175"/>
                <a:gd name="T120" fmla="*/ 102 w 228"/>
                <a:gd name="T121" fmla="*/ 42 h 175"/>
                <a:gd name="T122" fmla="*/ 126 w 228"/>
                <a:gd name="T123" fmla="*/ 27 h 175"/>
                <a:gd name="T124" fmla="*/ 156 w 228"/>
                <a:gd name="T125" fmla="*/ 9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8" h="175">
                  <a:moveTo>
                    <a:pt x="172" y="0"/>
                  </a:moveTo>
                  <a:lnTo>
                    <a:pt x="178" y="1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4" y="6"/>
                  </a:lnTo>
                  <a:lnTo>
                    <a:pt x="198" y="9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3" y="12"/>
                  </a:lnTo>
                  <a:lnTo>
                    <a:pt x="208" y="11"/>
                  </a:lnTo>
                  <a:lnTo>
                    <a:pt x="214" y="8"/>
                  </a:lnTo>
                  <a:lnTo>
                    <a:pt x="216" y="16"/>
                  </a:lnTo>
                  <a:lnTo>
                    <a:pt x="217" y="23"/>
                  </a:lnTo>
                  <a:lnTo>
                    <a:pt x="217" y="28"/>
                  </a:lnTo>
                  <a:lnTo>
                    <a:pt x="217" y="30"/>
                  </a:lnTo>
                  <a:lnTo>
                    <a:pt x="217" y="30"/>
                  </a:lnTo>
                  <a:lnTo>
                    <a:pt x="219" y="31"/>
                  </a:lnTo>
                  <a:lnTo>
                    <a:pt x="224" y="38"/>
                  </a:lnTo>
                  <a:lnTo>
                    <a:pt x="222" y="39"/>
                  </a:lnTo>
                  <a:lnTo>
                    <a:pt x="224" y="41"/>
                  </a:lnTo>
                  <a:lnTo>
                    <a:pt x="224" y="42"/>
                  </a:lnTo>
                  <a:lnTo>
                    <a:pt x="228" y="47"/>
                  </a:lnTo>
                  <a:lnTo>
                    <a:pt x="228" y="47"/>
                  </a:lnTo>
                  <a:lnTo>
                    <a:pt x="228" y="49"/>
                  </a:lnTo>
                  <a:lnTo>
                    <a:pt x="225" y="53"/>
                  </a:lnTo>
                  <a:lnTo>
                    <a:pt x="225" y="53"/>
                  </a:lnTo>
                  <a:lnTo>
                    <a:pt x="225" y="60"/>
                  </a:lnTo>
                  <a:lnTo>
                    <a:pt x="224" y="64"/>
                  </a:lnTo>
                  <a:lnTo>
                    <a:pt x="224" y="71"/>
                  </a:lnTo>
                  <a:lnTo>
                    <a:pt x="224" y="77"/>
                  </a:lnTo>
                  <a:lnTo>
                    <a:pt x="222" y="83"/>
                  </a:lnTo>
                  <a:lnTo>
                    <a:pt x="222" y="91"/>
                  </a:lnTo>
                  <a:lnTo>
                    <a:pt x="222" y="99"/>
                  </a:lnTo>
                  <a:lnTo>
                    <a:pt x="217" y="102"/>
                  </a:lnTo>
                  <a:lnTo>
                    <a:pt x="211" y="110"/>
                  </a:lnTo>
                  <a:lnTo>
                    <a:pt x="206" y="115"/>
                  </a:lnTo>
                  <a:lnTo>
                    <a:pt x="203" y="120"/>
                  </a:lnTo>
                  <a:lnTo>
                    <a:pt x="197" y="127"/>
                  </a:lnTo>
                  <a:lnTo>
                    <a:pt x="195" y="132"/>
                  </a:lnTo>
                  <a:lnTo>
                    <a:pt x="194" y="134"/>
                  </a:lnTo>
                  <a:lnTo>
                    <a:pt x="192" y="135"/>
                  </a:lnTo>
                  <a:lnTo>
                    <a:pt x="194" y="138"/>
                  </a:lnTo>
                  <a:lnTo>
                    <a:pt x="195" y="145"/>
                  </a:lnTo>
                  <a:lnTo>
                    <a:pt x="192" y="146"/>
                  </a:lnTo>
                  <a:lnTo>
                    <a:pt x="190" y="146"/>
                  </a:lnTo>
                  <a:lnTo>
                    <a:pt x="189" y="148"/>
                  </a:lnTo>
                  <a:lnTo>
                    <a:pt x="186" y="148"/>
                  </a:lnTo>
                  <a:lnTo>
                    <a:pt x="184" y="149"/>
                  </a:lnTo>
                  <a:lnTo>
                    <a:pt x="183" y="149"/>
                  </a:lnTo>
                  <a:lnTo>
                    <a:pt x="181" y="151"/>
                  </a:lnTo>
                  <a:lnTo>
                    <a:pt x="178" y="153"/>
                  </a:lnTo>
                  <a:lnTo>
                    <a:pt x="178" y="154"/>
                  </a:lnTo>
                  <a:lnTo>
                    <a:pt x="176" y="154"/>
                  </a:lnTo>
                  <a:lnTo>
                    <a:pt x="173" y="154"/>
                  </a:lnTo>
                  <a:lnTo>
                    <a:pt x="172" y="153"/>
                  </a:lnTo>
                  <a:lnTo>
                    <a:pt x="165" y="151"/>
                  </a:lnTo>
                  <a:lnTo>
                    <a:pt x="164" y="151"/>
                  </a:lnTo>
                  <a:lnTo>
                    <a:pt x="162" y="151"/>
                  </a:lnTo>
                  <a:lnTo>
                    <a:pt x="156" y="151"/>
                  </a:lnTo>
                  <a:lnTo>
                    <a:pt x="149" y="151"/>
                  </a:lnTo>
                  <a:lnTo>
                    <a:pt x="146" y="151"/>
                  </a:lnTo>
                  <a:lnTo>
                    <a:pt x="145" y="153"/>
                  </a:lnTo>
                  <a:lnTo>
                    <a:pt x="143" y="153"/>
                  </a:lnTo>
                  <a:lnTo>
                    <a:pt x="142" y="154"/>
                  </a:lnTo>
                  <a:lnTo>
                    <a:pt x="137" y="159"/>
                  </a:lnTo>
                  <a:lnTo>
                    <a:pt x="131" y="159"/>
                  </a:lnTo>
                  <a:lnTo>
                    <a:pt x="127" y="157"/>
                  </a:lnTo>
                  <a:lnTo>
                    <a:pt x="124" y="157"/>
                  </a:lnTo>
                  <a:lnTo>
                    <a:pt x="119" y="154"/>
                  </a:lnTo>
                  <a:lnTo>
                    <a:pt x="115" y="151"/>
                  </a:lnTo>
                  <a:lnTo>
                    <a:pt x="113" y="151"/>
                  </a:lnTo>
                  <a:lnTo>
                    <a:pt x="112" y="151"/>
                  </a:lnTo>
                  <a:lnTo>
                    <a:pt x="110" y="151"/>
                  </a:lnTo>
                  <a:lnTo>
                    <a:pt x="104" y="154"/>
                  </a:lnTo>
                  <a:lnTo>
                    <a:pt x="102" y="154"/>
                  </a:lnTo>
                  <a:lnTo>
                    <a:pt x="102" y="154"/>
                  </a:lnTo>
                  <a:lnTo>
                    <a:pt x="101" y="156"/>
                  </a:lnTo>
                  <a:lnTo>
                    <a:pt x="99" y="156"/>
                  </a:lnTo>
                  <a:lnTo>
                    <a:pt x="99" y="156"/>
                  </a:lnTo>
                  <a:lnTo>
                    <a:pt x="97" y="156"/>
                  </a:lnTo>
                  <a:lnTo>
                    <a:pt x="97" y="156"/>
                  </a:lnTo>
                  <a:lnTo>
                    <a:pt x="96" y="154"/>
                  </a:lnTo>
                  <a:lnTo>
                    <a:pt x="94" y="151"/>
                  </a:lnTo>
                  <a:lnTo>
                    <a:pt x="93" y="149"/>
                  </a:lnTo>
                  <a:lnTo>
                    <a:pt x="93" y="149"/>
                  </a:lnTo>
                  <a:lnTo>
                    <a:pt x="90" y="146"/>
                  </a:lnTo>
                  <a:lnTo>
                    <a:pt x="90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2" y="145"/>
                  </a:lnTo>
                  <a:lnTo>
                    <a:pt x="77" y="143"/>
                  </a:lnTo>
                  <a:lnTo>
                    <a:pt x="75" y="143"/>
                  </a:lnTo>
                  <a:lnTo>
                    <a:pt x="75" y="143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69" y="145"/>
                  </a:lnTo>
                  <a:lnTo>
                    <a:pt x="67" y="145"/>
                  </a:lnTo>
                  <a:lnTo>
                    <a:pt x="66" y="145"/>
                  </a:lnTo>
                  <a:lnTo>
                    <a:pt x="64" y="145"/>
                  </a:lnTo>
                  <a:lnTo>
                    <a:pt x="61" y="146"/>
                  </a:lnTo>
                  <a:lnTo>
                    <a:pt x="60" y="148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54"/>
                  </a:lnTo>
                  <a:lnTo>
                    <a:pt x="56" y="157"/>
                  </a:lnTo>
                  <a:lnTo>
                    <a:pt x="55" y="159"/>
                  </a:lnTo>
                  <a:lnTo>
                    <a:pt x="52" y="162"/>
                  </a:lnTo>
                  <a:lnTo>
                    <a:pt x="50" y="162"/>
                  </a:lnTo>
                  <a:lnTo>
                    <a:pt x="50" y="165"/>
                  </a:lnTo>
                  <a:lnTo>
                    <a:pt x="50" y="167"/>
                  </a:lnTo>
                  <a:lnTo>
                    <a:pt x="50" y="170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2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3"/>
                  </a:lnTo>
                  <a:lnTo>
                    <a:pt x="50" y="175"/>
                  </a:lnTo>
                  <a:lnTo>
                    <a:pt x="50" y="175"/>
                  </a:lnTo>
                  <a:lnTo>
                    <a:pt x="49" y="173"/>
                  </a:lnTo>
                  <a:lnTo>
                    <a:pt x="47" y="173"/>
                  </a:lnTo>
                  <a:lnTo>
                    <a:pt x="47" y="172"/>
                  </a:lnTo>
                  <a:lnTo>
                    <a:pt x="45" y="172"/>
                  </a:lnTo>
                  <a:lnTo>
                    <a:pt x="45" y="170"/>
                  </a:lnTo>
                  <a:lnTo>
                    <a:pt x="44" y="168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9" y="165"/>
                  </a:lnTo>
                  <a:lnTo>
                    <a:pt x="37" y="165"/>
                  </a:lnTo>
                  <a:lnTo>
                    <a:pt x="36" y="165"/>
                  </a:lnTo>
                  <a:lnTo>
                    <a:pt x="36" y="167"/>
                  </a:lnTo>
                  <a:lnTo>
                    <a:pt x="36" y="167"/>
                  </a:lnTo>
                  <a:lnTo>
                    <a:pt x="33" y="167"/>
                  </a:lnTo>
                  <a:lnTo>
                    <a:pt x="31" y="167"/>
                  </a:lnTo>
                  <a:lnTo>
                    <a:pt x="31" y="168"/>
                  </a:lnTo>
                  <a:lnTo>
                    <a:pt x="33" y="170"/>
                  </a:lnTo>
                  <a:lnTo>
                    <a:pt x="33" y="172"/>
                  </a:lnTo>
                  <a:lnTo>
                    <a:pt x="31" y="172"/>
                  </a:lnTo>
                  <a:lnTo>
                    <a:pt x="30" y="168"/>
                  </a:lnTo>
                  <a:lnTo>
                    <a:pt x="28" y="167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28" y="165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4"/>
                  </a:lnTo>
                  <a:lnTo>
                    <a:pt x="30" y="162"/>
                  </a:lnTo>
                  <a:lnTo>
                    <a:pt x="30" y="160"/>
                  </a:lnTo>
                  <a:lnTo>
                    <a:pt x="28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6" y="160"/>
                  </a:lnTo>
                  <a:lnTo>
                    <a:pt x="25" y="160"/>
                  </a:lnTo>
                  <a:lnTo>
                    <a:pt x="23" y="162"/>
                  </a:lnTo>
                  <a:lnTo>
                    <a:pt x="22" y="162"/>
                  </a:lnTo>
                  <a:lnTo>
                    <a:pt x="20" y="160"/>
                  </a:lnTo>
                  <a:lnTo>
                    <a:pt x="20" y="160"/>
                  </a:lnTo>
                  <a:lnTo>
                    <a:pt x="17" y="159"/>
                  </a:lnTo>
                  <a:lnTo>
                    <a:pt x="14" y="156"/>
                  </a:lnTo>
                  <a:lnTo>
                    <a:pt x="12" y="156"/>
                  </a:lnTo>
                  <a:lnTo>
                    <a:pt x="12" y="156"/>
                  </a:lnTo>
                  <a:lnTo>
                    <a:pt x="12" y="153"/>
                  </a:lnTo>
                  <a:lnTo>
                    <a:pt x="12" y="151"/>
                  </a:lnTo>
                  <a:lnTo>
                    <a:pt x="12" y="151"/>
                  </a:lnTo>
                  <a:lnTo>
                    <a:pt x="14" y="151"/>
                  </a:lnTo>
                  <a:lnTo>
                    <a:pt x="15" y="151"/>
                  </a:lnTo>
                  <a:lnTo>
                    <a:pt x="15" y="151"/>
                  </a:lnTo>
                  <a:lnTo>
                    <a:pt x="14" y="149"/>
                  </a:lnTo>
                  <a:lnTo>
                    <a:pt x="12" y="149"/>
                  </a:lnTo>
                  <a:lnTo>
                    <a:pt x="12" y="148"/>
                  </a:lnTo>
                  <a:lnTo>
                    <a:pt x="11" y="148"/>
                  </a:lnTo>
                  <a:lnTo>
                    <a:pt x="11" y="146"/>
                  </a:lnTo>
                  <a:lnTo>
                    <a:pt x="11" y="146"/>
                  </a:lnTo>
                  <a:lnTo>
                    <a:pt x="9" y="146"/>
                  </a:lnTo>
                  <a:lnTo>
                    <a:pt x="9" y="146"/>
                  </a:lnTo>
                  <a:lnTo>
                    <a:pt x="8" y="146"/>
                  </a:lnTo>
                  <a:lnTo>
                    <a:pt x="6" y="145"/>
                  </a:lnTo>
                  <a:lnTo>
                    <a:pt x="6" y="143"/>
                  </a:lnTo>
                  <a:lnTo>
                    <a:pt x="4" y="142"/>
                  </a:lnTo>
                  <a:lnTo>
                    <a:pt x="3" y="140"/>
                  </a:lnTo>
                  <a:lnTo>
                    <a:pt x="3" y="138"/>
                  </a:lnTo>
                  <a:lnTo>
                    <a:pt x="3" y="137"/>
                  </a:lnTo>
                  <a:lnTo>
                    <a:pt x="3" y="137"/>
                  </a:lnTo>
                  <a:lnTo>
                    <a:pt x="1" y="135"/>
                  </a:lnTo>
                  <a:lnTo>
                    <a:pt x="0" y="134"/>
                  </a:lnTo>
                  <a:lnTo>
                    <a:pt x="0" y="132"/>
                  </a:lnTo>
                  <a:lnTo>
                    <a:pt x="1" y="129"/>
                  </a:lnTo>
                  <a:lnTo>
                    <a:pt x="1" y="129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1" y="127"/>
                  </a:lnTo>
                  <a:lnTo>
                    <a:pt x="4" y="127"/>
                  </a:lnTo>
                  <a:lnTo>
                    <a:pt x="8" y="127"/>
                  </a:lnTo>
                  <a:lnTo>
                    <a:pt x="11" y="127"/>
                  </a:lnTo>
                  <a:lnTo>
                    <a:pt x="12" y="127"/>
                  </a:lnTo>
                  <a:lnTo>
                    <a:pt x="14" y="124"/>
                  </a:lnTo>
                  <a:lnTo>
                    <a:pt x="17" y="123"/>
                  </a:lnTo>
                  <a:lnTo>
                    <a:pt x="20" y="123"/>
                  </a:lnTo>
                  <a:lnTo>
                    <a:pt x="25" y="123"/>
                  </a:lnTo>
                  <a:lnTo>
                    <a:pt x="28" y="123"/>
                  </a:lnTo>
                  <a:lnTo>
                    <a:pt x="33" y="121"/>
                  </a:lnTo>
                  <a:lnTo>
                    <a:pt x="36" y="121"/>
                  </a:lnTo>
                  <a:lnTo>
                    <a:pt x="41" y="121"/>
                  </a:lnTo>
                  <a:lnTo>
                    <a:pt x="41" y="121"/>
                  </a:lnTo>
                  <a:lnTo>
                    <a:pt x="42" y="120"/>
                  </a:lnTo>
                  <a:lnTo>
                    <a:pt x="42" y="120"/>
                  </a:lnTo>
                  <a:lnTo>
                    <a:pt x="45" y="121"/>
                  </a:lnTo>
                  <a:lnTo>
                    <a:pt x="49" y="121"/>
                  </a:lnTo>
                  <a:lnTo>
                    <a:pt x="49" y="120"/>
                  </a:lnTo>
                  <a:lnTo>
                    <a:pt x="52" y="116"/>
                  </a:lnTo>
                  <a:lnTo>
                    <a:pt x="53" y="116"/>
                  </a:lnTo>
                  <a:lnTo>
                    <a:pt x="53" y="116"/>
                  </a:lnTo>
                  <a:lnTo>
                    <a:pt x="53" y="115"/>
                  </a:lnTo>
                  <a:lnTo>
                    <a:pt x="55" y="115"/>
                  </a:lnTo>
                  <a:lnTo>
                    <a:pt x="55" y="113"/>
                  </a:lnTo>
                  <a:lnTo>
                    <a:pt x="55" y="113"/>
                  </a:lnTo>
                  <a:lnTo>
                    <a:pt x="55" y="112"/>
                  </a:lnTo>
                  <a:lnTo>
                    <a:pt x="56" y="108"/>
                  </a:lnTo>
                  <a:lnTo>
                    <a:pt x="58" y="107"/>
                  </a:lnTo>
                  <a:lnTo>
                    <a:pt x="58" y="104"/>
                  </a:lnTo>
                  <a:lnTo>
                    <a:pt x="58" y="101"/>
                  </a:lnTo>
                  <a:lnTo>
                    <a:pt x="58" y="97"/>
                  </a:lnTo>
                  <a:lnTo>
                    <a:pt x="60" y="97"/>
                  </a:lnTo>
                  <a:lnTo>
                    <a:pt x="60" y="93"/>
                  </a:lnTo>
                  <a:lnTo>
                    <a:pt x="60" y="88"/>
                  </a:lnTo>
                  <a:lnTo>
                    <a:pt x="60" y="85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60" y="72"/>
                  </a:lnTo>
                  <a:lnTo>
                    <a:pt x="60" y="68"/>
                  </a:lnTo>
                  <a:lnTo>
                    <a:pt x="60" y="66"/>
                  </a:lnTo>
                  <a:lnTo>
                    <a:pt x="63" y="64"/>
                  </a:lnTo>
                  <a:lnTo>
                    <a:pt x="66" y="64"/>
                  </a:lnTo>
                  <a:lnTo>
                    <a:pt x="71" y="63"/>
                  </a:lnTo>
                  <a:lnTo>
                    <a:pt x="75" y="63"/>
                  </a:lnTo>
                  <a:lnTo>
                    <a:pt x="80" y="61"/>
                  </a:lnTo>
                  <a:lnTo>
                    <a:pt x="82" y="60"/>
                  </a:lnTo>
                  <a:lnTo>
                    <a:pt x="86" y="57"/>
                  </a:lnTo>
                  <a:lnTo>
                    <a:pt x="88" y="55"/>
                  </a:lnTo>
                  <a:lnTo>
                    <a:pt x="93" y="52"/>
                  </a:lnTo>
                  <a:lnTo>
                    <a:pt x="96" y="49"/>
                  </a:lnTo>
                  <a:lnTo>
                    <a:pt x="99" y="45"/>
                  </a:lnTo>
                  <a:lnTo>
                    <a:pt x="102" y="42"/>
                  </a:lnTo>
                  <a:lnTo>
                    <a:pt x="105" y="39"/>
                  </a:lnTo>
                  <a:lnTo>
                    <a:pt x="112" y="36"/>
                  </a:lnTo>
                  <a:lnTo>
                    <a:pt x="118" y="31"/>
                  </a:lnTo>
                  <a:lnTo>
                    <a:pt x="126" y="27"/>
                  </a:lnTo>
                  <a:lnTo>
                    <a:pt x="134" y="22"/>
                  </a:lnTo>
                  <a:lnTo>
                    <a:pt x="142" y="19"/>
                  </a:lnTo>
                  <a:lnTo>
                    <a:pt x="148" y="14"/>
                  </a:lnTo>
                  <a:lnTo>
                    <a:pt x="156" y="9"/>
                  </a:lnTo>
                  <a:lnTo>
                    <a:pt x="164" y="5"/>
                  </a:lnTo>
                  <a:lnTo>
                    <a:pt x="1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7" name="Freeform 193">
              <a:extLst>
                <a:ext uri="{FF2B5EF4-FFF2-40B4-BE49-F238E27FC236}">
                  <a16:creationId xmlns:a16="http://schemas.microsoft.com/office/drawing/2014/main" id="{741E1F82-F293-D8E5-6F79-666AECBBE1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271594" y="4957807"/>
              <a:ext cx="230008" cy="103309"/>
            </a:xfrm>
            <a:custGeom>
              <a:avLst/>
              <a:gdLst>
                <a:gd name="T0" fmla="*/ 110 w 118"/>
                <a:gd name="T1" fmla="*/ 52 h 53"/>
                <a:gd name="T2" fmla="*/ 109 w 118"/>
                <a:gd name="T3" fmla="*/ 53 h 53"/>
                <a:gd name="T4" fmla="*/ 109 w 118"/>
                <a:gd name="T5" fmla="*/ 53 h 53"/>
                <a:gd name="T6" fmla="*/ 109 w 118"/>
                <a:gd name="T7" fmla="*/ 52 h 53"/>
                <a:gd name="T8" fmla="*/ 116 w 118"/>
                <a:gd name="T9" fmla="*/ 34 h 53"/>
                <a:gd name="T10" fmla="*/ 116 w 118"/>
                <a:gd name="T11" fmla="*/ 34 h 53"/>
                <a:gd name="T12" fmla="*/ 118 w 118"/>
                <a:gd name="T13" fmla="*/ 34 h 53"/>
                <a:gd name="T14" fmla="*/ 116 w 118"/>
                <a:gd name="T15" fmla="*/ 37 h 53"/>
                <a:gd name="T16" fmla="*/ 115 w 118"/>
                <a:gd name="T17" fmla="*/ 37 h 53"/>
                <a:gd name="T18" fmla="*/ 115 w 118"/>
                <a:gd name="T19" fmla="*/ 36 h 53"/>
                <a:gd name="T20" fmla="*/ 115 w 118"/>
                <a:gd name="T21" fmla="*/ 34 h 53"/>
                <a:gd name="T22" fmla="*/ 105 w 118"/>
                <a:gd name="T23" fmla="*/ 23 h 53"/>
                <a:gd name="T24" fmla="*/ 107 w 118"/>
                <a:gd name="T25" fmla="*/ 25 h 53"/>
                <a:gd name="T26" fmla="*/ 107 w 118"/>
                <a:gd name="T27" fmla="*/ 28 h 53"/>
                <a:gd name="T28" fmla="*/ 109 w 118"/>
                <a:gd name="T29" fmla="*/ 29 h 53"/>
                <a:gd name="T30" fmla="*/ 107 w 118"/>
                <a:gd name="T31" fmla="*/ 31 h 53"/>
                <a:gd name="T32" fmla="*/ 104 w 118"/>
                <a:gd name="T33" fmla="*/ 29 h 53"/>
                <a:gd name="T34" fmla="*/ 102 w 118"/>
                <a:gd name="T35" fmla="*/ 26 h 53"/>
                <a:gd name="T36" fmla="*/ 105 w 118"/>
                <a:gd name="T37" fmla="*/ 25 h 53"/>
                <a:gd name="T38" fmla="*/ 102 w 118"/>
                <a:gd name="T39" fmla="*/ 25 h 53"/>
                <a:gd name="T40" fmla="*/ 105 w 118"/>
                <a:gd name="T41" fmla="*/ 23 h 53"/>
                <a:gd name="T42" fmla="*/ 96 w 118"/>
                <a:gd name="T43" fmla="*/ 20 h 53"/>
                <a:gd name="T44" fmla="*/ 96 w 118"/>
                <a:gd name="T45" fmla="*/ 20 h 53"/>
                <a:gd name="T46" fmla="*/ 96 w 118"/>
                <a:gd name="T47" fmla="*/ 22 h 53"/>
                <a:gd name="T48" fmla="*/ 96 w 118"/>
                <a:gd name="T49" fmla="*/ 23 h 53"/>
                <a:gd name="T50" fmla="*/ 94 w 118"/>
                <a:gd name="T51" fmla="*/ 23 h 53"/>
                <a:gd name="T52" fmla="*/ 96 w 118"/>
                <a:gd name="T53" fmla="*/ 22 h 53"/>
                <a:gd name="T54" fmla="*/ 96 w 118"/>
                <a:gd name="T55" fmla="*/ 20 h 53"/>
                <a:gd name="T56" fmla="*/ 61 w 118"/>
                <a:gd name="T57" fmla="*/ 17 h 53"/>
                <a:gd name="T58" fmla="*/ 64 w 118"/>
                <a:gd name="T59" fmla="*/ 17 h 53"/>
                <a:gd name="T60" fmla="*/ 72 w 118"/>
                <a:gd name="T61" fmla="*/ 23 h 53"/>
                <a:gd name="T62" fmla="*/ 75 w 118"/>
                <a:gd name="T63" fmla="*/ 25 h 53"/>
                <a:gd name="T64" fmla="*/ 77 w 118"/>
                <a:gd name="T65" fmla="*/ 26 h 53"/>
                <a:gd name="T66" fmla="*/ 79 w 118"/>
                <a:gd name="T67" fmla="*/ 28 h 53"/>
                <a:gd name="T68" fmla="*/ 80 w 118"/>
                <a:gd name="T69" fmla="*/ 29 h 53"/>
                <a:gd name="T70" fmla="*/ 83 w 118"/>
                <a:gd name="T71" fmla="*/ 33 h 53"/>
                <a:gd name="T72" fmla="*/ 85 w 118"/>
                <a:gd name="T73" fmla="*/ 34 h 53"/>
                <a:gd name="T74" fmla="*/ 86 w 118"/>
                <a:gd name="T75" fmla="*/ 34 h 53"/>
                <a:gd name="T76" fmla="*/ 91 w 118"/>
                <a:gd name="T77" fmla="*/ 37 h 53"/>
                <a:gd name="T78" fmla="*/ 96 w 118"/>
                <a:gd name="T79" fmla="*/ 40 h 53"/>
                <a:gd name="T80" fmla="*/ 99 w 118"/>
                <a:gd name="T81" fmla="*/ 44 h 53"/>
                <a:gd name="T82" fmla="*/ 102 w 118"/>
                <a:gd name="T83" fmla="*/ 47 h 53"/>
                <a:gd name="T84" fmla="*/ 101 w 118"/>
                <a:gd name="T85" fmla="*/ 48 h 53"/>
                <a:gd name="T86" fmla="*/ 99 w 118"/>
                <a:gd name="T87" fmla="*/ 48 h 53"/>
                <a:gd name="T88" fmla="*/ 94 w 118"/>
                <a:gd name="T89" fmla="*/ 47 h 53"/>
                <a:gd name="T90" fmla="*/ 94 w 118"/>
                <a:gd name="T91" fmla="*/ 47 h 53"/>
                <a:gd name="T92" fmla="*/ 91 w 118"/>
                <a:gd name="T93" fmla="*/ 45 h 53"/>
                <a:gd name="T94" fmla="*/ 90 w 118"/>
                <a:gd name="T95" fmla="*/ 44 h 53"/>
                <a:gd name="T96" fmla="*/ 90 w 118"/>
                <a:gd name="T97" fmla="*/ 42 h 53"/>
                <a:gd name="T98" fmla="*/ 85 w 118"/>
                <a:gd name="T99" fmla="*/ 40 h 53"/>
                <a:gd name="T100" fmla="*/ 82 w 118"/>
                <a:gd name="T101" fmla="*/ 39 h 53"/>
                <a:gd name="T102" fmla="*/ 77 w 118"/>
                <a:gd name="T103" fmla="*/ 37 h 53"/>
                <a:gd name="T104" fmla="*/ 74 w 118"/>
                <a:gd name="T105" fmla="*/ 33 h 53"/>
                <a:gd name="T106" fmla="*/ 71 w 118"/>
                <a:gd name="T107" fmla="*/ 31 h 53"/>
                <a:gd name="T108" fmla="*/ 66 w 118"/>
                <a:gd name="T109" fmla="*/ 26 h 53"/>
                <a:gd name="T110" fmla="*/ 64 w 118"/>
                <a:gd name="T111" fmla="*/ 25 h 53"/>
                <a:gd name="T112" fmla="*/ 61 w 118"/>
                <a:gd name="T113" fmla="*/ 20 h 53"/>
                <a:gd name="T114" fmla="*/ 61 w 118"/>
                <a:gd name="T115" fmla="*/ 18 h 53"/>
                <a:gd name="T116" fmla="*/ 60 w 118"/>
                <a:gd name="T117" fmla="*/ 17 h 53"/>
                <a:gd name="T118" fmla="*/ 60 w 118"/>
                <a:gd name="T119" fmla="*/ 15 h 53"/>
                <a:gd name="T120" fmla="*/ 0 w 118"/>
                <a:gd name="T121" fmla="*/ 0 h 53"/>
                <a:gd name="T122" fmla="*/ 0 w 118"/>
                <a:gd name="T123" fmla="*/ 3 h 53"/>
                <a:gd name="T124" fmla="*/ 0 w 118"/>
                <a:gd name="T125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8" h="53">
                  <a:moveTo>
                    <a:pt x="109" y="52"/>
                  </a:moveTo>
                  <a:lnTo>
                    <a:pt x="110" y="52"/>
                  </a:lnTo>
                  <a:lnTo>
                    <a:pt x="110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3"/>
                  </a:lnTo>
                  <a:lnTo>
                    <a:pt x="109" y="52"/>
                  </a:lnTo>
                  <a:close/>
                  <a:moveTo>
                    <a:pt x="116" y="33"/>
                  </a:move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6" y="34"/>
                  </a:lnTo>
                  <a:lnTo>
                    <a:pt x="118" y="34"/>
                  </a:lnTo>
                  <a:lnTo>
                    <a:pt x="118" y="37"/>
                  </a:lnTo>
                  <a:lnTo>
                    <a:pt x="116" y="37"/>
                  </a:lnTo>
                  <a:lnTo>
                    <a:pt x="116" y="37"/>
                  </a:lnTo>
                  <a:lnTo>
                    <a:pt x="115" y="37"/>
                  </a:lnTo>
                  <a:lnTo>
                    <a:pt x="115" y="37"/>
                  </a:lnTo>
                  <a:lnTo>
                    <a:pt x="115" y="36"/>
                  </a:lnTo>
                  <a:lnTo>
                    <a:pt x="113" y="34"/>
                  </a:lnTo>
                  <a:lnTo>
                    <a:pt x="115" y="34"/>
                  </a:lnTo>
                  <a:lnTo>
                    <a:pt x="116" y="33"/>
                  </a:lnTo>
                  <a:close/>
                  <a:moveTo>
                    <a:pt x="105" y="23"/>
                  </a:moveTo>
                  <a:lnTo>
                    <a:pt x="105" y="23"/>
                  </a:lnTo>
                  <a:lnTo>
                    <a:pt x="107" y="25"/>
                  </a:lnTo>
                  <a:lnTo>
                    <a:pt x="105" y="26"/>
                  </a:lnTo>
                  <a:lnTo>
                    <a:pt x="107" y="28"/>
                  </a:lnTo>
                  <a:lnTo>
                    <a:pt x="109" y="29"/>
                  </a:lnTo>
                  <a:lnTo>
                    <a:pt x="109" y="29"/>
                  </a:lnTo>
                  <a:lnTo>
                    <a:pt x="107" y="31"/>
                  </a:lnTo>
                  <a:lnTo>
                    <a:pt x="107" y="31"/>
                  </a:lnTo>
                  <a:lnTo>
                    <a:pt x="105" y="29"/>
                  </a:lnTo>
                  <a:lnTo>
                    <a:pt x="104" y="29"/>
                  </a:lnTo>
                  <a:lnTo>
                    <a:pt x="102" y="28"/>
                  </a:lnTo>
                  <a:lnTo>
                    <a:pt x="102" y="26"/>
                  </a:lnTo>
                  <a:lnTo>
                    <a:pt x="104" y="26"/>
                  </a:lnTo>
                  <a:lnTo>
                    <a:pt x="105" y="25"/>
                  </a:lnTo>
                  <a:lnTo>
                    <a:pt x="104" y="25"/>
                  </a:lnTo>
                  <a:lnTo>
                    <a:pt x="102" y="25"/>
                  </a:lnTo>
                  <a:lnTo>
                    <a:pt x="102" y="25"/>
                  </a:lnTo>
                  <a:lnTo>
                    <a:pt x="105" y="23"/>
                  </a:lnTo>
                  <a:close/>
                  <a:moveTo>
                    <a:pt x="96" y="20"/>
                  </a:moveTo>
                  <a:lnTo>
                    <a:pt x="96" y="20"/>
                  </a:lnTo>
                  <a:lnTo>
                    <a:pt x="97" y="20"/>
                  </a:lnTo>
                  <a:lnTo>
                    <a:pt x="96" y="20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3"/>
                  </a:lnTo>
                  <a:lnTo>
                    <a:pt x="96" y="23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6" y="22"/>
                  </a:lnTo>
                  <a:lnTo>
                    <a:pt x="96" y="20"/>
                  </a:lnTo>
                  <a:lnTo>
                    <a:pt x="96" y="20"/>
                  </a:lnTo>
                  <a:close/>
                  <a:moveTo>
                    <a:pt x="60" y="15"/>
                  </a:moveTo>
                  <a:lnTo>
                    <a:pt x="61" y="17"/>
                  </a:lnTo>
                  <a:lnTo>
                    <a:pt x="63" y="18"/>
                  </a:lnTo>
                  <a:lnTo>
                    <a:pt x="64" y="17"/>
                  </a:lnTo>
                  <a:lnTo>
                    <a:pt x="68" y="18"/>
                  </a:lnTo>
                  <a:lnTo>
                    <a:pt x="72" y="23"/>
                  </a:lnTo>
                  <a:lnTo>
                    <a:pt x="74" y="25"/>
                  </a:lnTo>
                  <a:lnTo>
                    <a:pt x="75" y="25"/>
                  </a:lnTo>
                  <a:lnTo>
                    <a:pt x="77" y="25"/>
                  </a:lnTo>
                  <a:lnTo>
                    <a:pt x="77" y="26"/>
                  </a:lnTo>
                  <a:lnTo>
                    <a:pt x="79" y="28"/>
                  </a:lnTo>
                  <a:lnTo>
                    <a:pt x="79" y="28"/>
                  </a:lnTo>
                  <a:lnTo>
                    <a:pt x="79" y="29"/>
                  </a:lnTo>
                  <a:lnTo>
                    <a:pt x="80" y="29"/>
                  </a:lnTo>
                  <a:lnTo>
                    <a:pt x="82" y="31"/>
                  </a:lnTo>
                  <a:lnTo>
                    <a:pt x="83" y="33"/>
                  </a:lnTo>
                  <a:lnTo>
                    <a:pt x="85" y="33"/>
                  </a:lnTo>
                  <a:lnTo>
                    <a:pt x="85" y="34"/>
                  </a:lnTo>
                  <a:lnTo>
                    <a:pt x="86" y="34"/>
                  </a:lnTo>
                  <a:lnTo>
                    <a:pt x="86" y="34"/>
                  </a:lnTo>
                  <a:lnTo>
                    <a:pt x="88" y="36"/>
                  </a:lnTo>
                  <a:lnTo>
                    <a:pt x="91" y="37"/>
                  </a:lnTo>
                  <a:lnTo>
                    <a:pt x="94" y="40"/>
                  </a:lnTo>
                  <a:lnTo>
                    <a:pt x="96" y="40"/>
                  </a:lnTo>
                  <a:lnTo>
                    <a:pt x="97" y="42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2" y="47"/>
                  </a:lnTo>
                  <a:lnTo>
                    <a:pt x="102" y="48"/>
                  </a:lnTo>
                  <a:lnTo>
                    <a:pt x="101" y="48"/>
                  </a:lnTo>
                  <a:lnTo>
                    <a:pt x="99" y="48"/>
                  </a:lnTo>
                  <a:lnTo>
                    <a:pt x="99" y="48"/>
                  </a:lnTo>
                  <a:lnTo>
                    <a:pt x="96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4" y="47"/>
                  </a:lnTo>
                  <a:lnTo>
                    <a:pt x="93" y="47"/>
                  </a:lnTo>
                  <a:lnTo>
                    <a:pt x="91" y="45"/>
                  </a:lnTo>
                  <a:lnTo>
                    <a:pt x="90" y="45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86" y="42"/>
                  </a:lnTo>
                  <a:lnTo>
                    <a:pt x="85" y="40"/>
                  </a:lnTo>
                  <a:lnTo>
                    <a:pt x="83" y="40"/>
                  </a:lnTo>
                  <a:lnTo>
                    <a:pt x="82" y="39"/>
                  </a:lnTo>
                  <a:lnTo>
                    <a:pt x="79" y="37"/>
                  </a:lnTo>
                  <a:lnTo>
                    <a:pt x="77" y="37"/>
                  </a:lnTo>
                  <a:lnTo>
                    <a:pt x="77" y="36"/>
                  </a:lnTo>
                  <a:lnTo>
                    <a:pt x="74" y="33"/>
                  </a:lnTo>
                  <a:lnTo>
                    <a:pt x="72" y="33"/>
                  </a:lnTo>
                  <a:lnTo>
                    <a:pt x="71" y="31"/>
                  </a:lnTo>
                  <a:lnTo>
                    <a:pt x="68" y="28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4" y="25"/>
                  </a:lnTo>
                  <a:lnTo>
                    <a:pt x="63" y="23"/>
                  </a:lnTo>
                  <a:lnTo>
                    <a:pt x="61" y="20"/>
                  </a:lnTo>
                  <a:lnTo>
                    <a:pt x="61" y="20"/>
                  </a:lnTo>
                  <a:lnTo>
                    <a:pt x="61" y="18"/>
                  </a:lnTo>
                  <a:lnTo>
                    <a:pt x="60" y="18"/>
                  </a:lnTo>
                  <a:lnTo>
                    <a:pt x="60" y="17"/>
                  </a:lnTo>
                  <a:lnTo>
                    <a:pt x="60" y="17"/>
                  </a:lnTo>
                  <a:lnTo>
                    <a:pt x="60" y="15"/>
                  </a:lnTo>
                  <a:lnTo>
                    <a:pt x="60" y="15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8" name="Freeform 194">
              <a:extLst>
                <a:ext uri="{FF2B5EF4-FFF2-40B4-BE49-F238E27FC236}">
                  <a16:creationId xmlns:a16="http://schemas.microsoft.com/office/drawing/2014/main" id="{2CA63026-6A47-1827-9203-314FD446059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803" y="4710255"/>
              <a:ext cx="298231" cy="477560"/>
            </a:xfrm>
            <a:custGeom>
              <a:avLst/>
              <a:gdLst>
                <a:gd name="T0" fmla="*/ 148 w 153"/>
                <a:gd name="T1" fmla="*/ 8 h 245"/>
                <a:gd name="T2" fmla="*/ 148 w 153"/>
                <a:gd name="T3" fmla="*/ 19 h 245"/>
                <a:gd name="T4" fmla="*/ 150 w 153"/>
                <a:gd name="T5" fmla="*/ 32 h 245"/>
                <a:gd name="T6" fmla="*/ 150 w 153"/>
                <a:gd name="T7" fmla="*/ 38 h 245"/>
                <a:gd name="T8" fmla="*/ 150 w 153"/>
                <a:gd name="T9" fmla="*/ 54 h 245"/>
                <a:gd name="T10" fmla="*/ 151 w 153"/>
                <a:gd name="T11" fmla="*/ 57 h 245"/>
                <a:gd name="T12" fmla="*/ 153 w 153"/>
                <a:gd name="T13" fmla="*/ 64 h 245"/>
                <a:gd name="T14" fmla="*/ 150 w 153"/>
                <a:gd name="T15" fmla="*/ 73 h 245"/>
                <a:gd name="T16" fmla="*/ 139 w 153"/>
                <a:gd name="T17" fmla="*/ 86 h 245"/>
                <a:gd name="T18" fmla="*/ 124 w 153"/>
                <a:gd name="T19" fmla="*/ 97 h 245"/>
                <a:gd name="T20" fmla="*/ 113 w 153"/>
                <a:gd name="T21" fmla="*/ 100 h 245"/>
                <a:gd name="T22" fmla="*/ 96 w 153"/>
                <a:gd name="T23" fmla="*/ 112 h 245"/>
                <a:gd name="T24" fmla="*/ 87 w 153"/>
                <a:gd name="T25" fmla="*/ 123 h 245"/>
                <a:gd name="T26" fmla="*/ 68 w 153"/>
                <a:gd name="T27" fmla="*/ 138 h 245"/>
                <a:gd name="T28" fmla="*/ 65 w 153"/>
                <a:gd name="T29" fmla="*/ 147 h 245"/>
                <a:gd name="T30" fmla="*/ 72 w 153"/>
                <a:gd name="T31" fmla="*/ 166 h 245"/>
                <a:gd name="T32" fmla="*/ 76 w 153"/>
                <a:gd name="T33" fmla="*/ 172 h 245"/>
                <a:gd name="T34" fmla="*/ 77 w 153"/>
                <a:gd name="T35" fmla="*/ 185 h 245"/>
                <a:gd name="T36" fmla="*/ 77 w 153"/>
                <a:gd name="T37" fmla="*/ 197 h 245"/>
                <a:gd name="T38" fmla="*/ 47 w 153"/>
                <a:gd name="T39" fmla="*/ 218 h 245"/>
                <a:gd name="T40" fmla="*/ 36 w 153"/>
                <a:gd name="T41" fmla="*/ 234 h 245"/>
                <a:gd name="T42" fmla="*/ 38 w 153"/>
                <a:gd name="T43" fmla="*/ 243 h 245"/>
                <a:gd name="T44" fmla="*/ 27 w 153"/>
                <a:gd name="T45" fmla="*/ 238 h 245"/>
                <a:gd name="T46" fmla="*/ 25 w 153"/>
                <a:gd name="T47" fmla="*/ 231 h 245"/>
                <a:gd name="T48" fmla="*/ 25 w 153"/>
                <a:gd name="T49" fmla="*/ 210 h 245"/>
                <a:gd name="T50" fmla="*/ 20 w 153"/>
                <a:gd name="T51" fmla="*/ 196 h 245"/>
                <a:gd name="T52" fmla="*/ 16 w 153"/>
                <a:gd name="T53" fmla="*/ 180 h 245"/>
                <a:gd name="T54" fmla="*/ 25 w 153"/>
                <a:gd name="T55" fmla="*/ 166 h 245"/>
                <a:gd name="T56" fmla="*/ 33 w 153"/>
                <a:gd name="T57" fmla="*/ 150 h 245"/>
                <a:gd name="T58" fmla="*/ 39 w 153"/>
                <a:gd name="T59" fmla="*/ 138 h 245"/>
                <a:gd name="T60" fmla="*/ 38 w 153"/>
                <a:gd name="T61" fmla="*/ 127 h 245"/>
                <a:gd name="T62" fmla="*/ 38 w 153"/>
                <a:gd name="T63" fmla="*/ 120 h 245"/>
                <a:gd name="T64" fmla="*/ 39 w 153"/>
                <a:gd name="T65" fmla="*/ 108 h 245"/>
                <a:gd name="T66" fmla="*/ 38 w 153"/>
                <a:gd name="T67" fmla="*/ 92 h 245"/>
                <a:gd name="T68" fmla="*/ 17 w 153"/>
                <a:gd name="T69" fmla="*/ 82 h 245"/>
                <a:gd name="T70" fmla="*/ 1 w 153"/>
                <a:gd name="T71" fmla="*/ 73 h 245"/>
                <a:gd name="T72" fmla="*/ 5 w 153"/>
                <a:gd name="T73" fmla="*/ 64 h 245"/>
                <a:gd name="T74" fmla="*/ 25 w 153"/>
                <a:gd name="T75" fmla="*/ 57 h 245"/>
                <a:gd name="T76" fmla="*/ 44 w 153"/>
                <a:gd name="T77" fmla="*/ 52 h 245"/>
                <a:gd name="T78" fmla="*/ 55 w 153"/>
                <a:gd name="T79" fmla="*/ 59 h 245"/>
                <a:gd name="T80" fmla="*/ 63 w 153"/>
                <a:gd name="T81" fmla="*/ 67 h 245"/>
                <a:gd name="T82" fmla="*/ 58 w 153"/>
                <a:gd name="T83" fmla="*/ 79 h 245"/>
                <a:gd name="T84" fmla="*/ 61 w 153"/>
                <a:gd name="T85" fmla="*/ 86 h 245"/>
                <a:gd name="T86" fmla="*/ 69 w 153"/>
                <a:gd name="T87" fmla="*/ 97 h 245"/>
                <a:gd name="T88" fmla="*/ 72 w 153"/>
                <a:gd name="T89" fmla="*/ 90 h 245"/>
                <a:gd name="T90" fmla="*/ 77 w 153"/>
                <a:gd name="T91" fmla="*/ 82 h 245"/>
                <a:gd name="T92" fmla="*/ 82 w 153"/>
                <a:gd name="T93" fmla="*/ 65 h 245"/>
                <a:gd name="T94" fmla="*/ 68 w 153"/>
                <a:gd name="T95" fmla="*/ 45 h 245"/>
                <a:gd name="T96" fmla="*/ 66 w 153"/>
                <a:gd name="T97" fmla="*/ 37 h 245"/>
                <a:gd name="T98" fmla="*/ 65 w 153"/>
                <a:gd name="T99" fmla="*/ 26 h 245"/>
                <a:gd name="T100" fmla="*/ 68 w 153"/>
                <a:gd name="T101" fmla="*/ 18 h 245"/>
                <a:gd name="T102" fmla="*/ 77 w 153"/>
                <a:gd name="T103" fmla="*/ 16 h 245"/>
                <a:gd name="T104" fmla="*/ 91 w 153"/>
                <a:gd name="T105" fmla="*/ 18 h 245"/>
                <a:gd name="T106" fmla="*/ 102 w 153"/>
                <a:gd name="T107" fmla="*/ 18 h 245"/>
                <a:gd name="T108" fmla="*/ 115 w 153"/>
                <a:gd name="T109" fmla="*/ 12 h 245"/>
                <a:gd name="T110" fmla="*/ 132 w 153"/>
                <a:gd name="T111" fmla="*/ 8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3" h="245">
                  <a:moveTo>
                    <a:pt x="148" y="0"/>
                  </a:moveTo>
                  <a:lnTo>
                    <a:pt x="148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48" y="4"/>
                  </a:lnTo>
                  <a:lnTo>
                    <a:pt x="150" y="5"/>
                  </a:lnTo>
                  <a:lnTo>
                    <a:pt x="148" y="7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8"/>
                  </a:lnTo>
                  <a:lnTo>
                    <a:pt x="148" y="10"/>
                  </a:lnTo>
                  <a:lnTo>
                    <a:pt x="146" y="12"/>
                  </a:lnTo>
                  <a:lnTo>
                    <a:pt x="146" y="13"/>
                  </a:lnTo>
                  <a:lnTo>
                    <a:pt x="148" y="15"/>
                  </a:lnTo>
                  <a:lnTo>
                    <a:pt x="146" y="18"/>
                  </a:lnTo>
                  <a:lnTo>
                    <a:pt x="148" y="19"/>
                  </a:lnTo>
                  <a:lnTo>
                    <a:pt x="148" y="21"/>
                  </a:lnTo>
                  <a:lnTo>
                    <a:pt x="148" y="23"/>
                  </a:lnTo>
                  <a:lnTo>
                    <a:pt x="148" y="24"/>
                  </a:lnTo>
                  <a:lnTo>
                    <a:pt x="148" y="27"/>
                  </a:lnTo>
                  <a:lnTo>
                    <a:pt x="148" y="27"/>
                  </a:lnTo>
                  <a:lnTo>
                    <a:pt x="148" y="29"/>
                  </a:lnTo>
                  <a:lnTo>
                    <a:pt x="150" y="30"/>
                  </a:lnTo>
                  <a:lnTo>
                    <a:pt x="150" y="32"/>
                  </a:lnTo>
                  <a:lnTo>
                    <a:pt x="150" y="34"/>
                  </a:lnTo>
                  <a:lnTo>
                    <a:pt x="150" y="34"/>
                  </a:lnTo>
                  <a:lnTo>
                    <a:pt x="148" y="35"/>
                  </a:lnTo>
                  <a:lnTo>
                    <a:pt x="146" y="37"/>
                  </a:lnTo>
                  <a:lnTo>
                    <a:pt x="148" y="37"/>
                  </a:lnTo>
                  <a:lnTo>
                    <a:pt x="150" y="37"/>
                  </a:lnTo>
                  <a:lnTo>
                    <a:pt x="150" y="38"/>
                  </a:lnTo>
                  <a:lnTo>
                    <a:pt x="150" y="38"/>
                  </a:lnTo>
                  <a:lnTo>
                    <a:pt x="150" y="40"/>
                  </a:lnTo>
                  <a:lnTo>
                    <a:pt x="150" y="41"/>
                  </a:lnTo>
                  <a:lnTo>
                    <a:pt x="150" y="43"/>
                  </a:lnTo>
                  <a:lnTo>
                    <a:pt x="148" y="43"/>
                  </a:lnTo>
                  <a:lnTo>
                    <a:pt x="150" y="45"/>
                  </a:lnTo>
                  <a:lnTo>
                    <a:pt x="150" y="46"/>
                  </a:lnTo>
                  <a:lnTo>
                    <a:pt x="150" y="49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0" y="54"/>
                  </a:lnTo>
                  <a:lnTo>
                    <a:pt x="151" y="54"/>
                  </a:lnTo>
                  <a:lnTo>
                    <a:pt x="151" y="56"/>
                  </a:lnTo>
                  <a:lnTo>
                    <a:pt x="150" y="57"/>
                  </a:lnTo>
                  <a:lnTo>
                    <a:pt x="150" y="59"/>
                  </a:lnTo>
                  <a:lnTo>
                    <a:pt x="150" y="59"/>
                  </a:lnTo>
                  <a:lnTo>
                    <a:pt x="151" y="57"/>
                  </a:lnTo>
                  <a:lnTo>
                    <a:pt x="153" y="57"/>
                  </a:lnTo>
                  <a:lnTo>
                    <a:pt x="153" y="59"/>
                  </a:lnTo>
                  <a:lnTo>
                    <a:pt x="153" y="59"/>
                  </a:lnTo>
                  <a:lnTo>
                    <a:pt x="153" y="60"/>
                  </a:lnTo>
                  <a:lnTo>
                    <a:pt x="153" y="60"/>
                  </a:lnTo>
                  <a:lnTo>
                    <a:pt x="153" y="62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5"/>
                  </a:lnTo>
                  <a:lnTo>
                    <a:pt x="151" y="67"/>
                  </a:lnTo>
                  <a:lnTo>
                    <a:pt x="151" y="67"/>
                  </a:lnTo>
                  <a:lnTo>
                    <a:pt x="150" y="67"/>
                  </a:lnTo>
                  <a:lnTo>
                    <a:pt x="150" y="68"/>
                  </a:lnTo>
                  <a:lnTo>
                    <a:pt x="150" y="68"/>
                  </a:lnTo>
                  <a:lnTo>
                    <a:pt x="150" y="70"/>
                  </a:lnTo>
                  <a:lnTo>
                    <a:pt x="150" y="73"/>
                  </a:lnTo>
                  <a:lnTo>
                    <a:pt x="145" y="78"/>
                  </a:lnTo>
                  <a:lnTo>
                    <a:pt x="143" y="79"/>
                  </a:lnTo>
                  <a:lnTo>
                    <a:pt x="142" y="81"/>
                  </a:lnTo>
                  <a:lnTo>
                    <a:pt x="143" y="81"/>
                  </a:lnTo>
                  <a:lnTo>
                    <a:pt x="142" y="82"/>
                  </a:lnTo>
                  <a:lnTo>
                    <a:pt x="140" y="84"/>
                  </a:lnTo>
                  <a:lnTo>
                    <a:pt x="139" y="84"/>
                  </a:lnTo>
                  <a:lnTo>
                    <a:pt x="139" y="86"/>
                  </a:lnTo>
                  <a:lnTo>
                    <a:pt x="139" y="87"/>
                  </a:lnTo>
                  <a:lnTo>
                    <a:pt x="137" y="87"/>
                  </a:lnTo>
                  <a:lnTo>
                    <a:pt x="135" y="89"/>
                  </a:lnTo>
                  <a:lnTo>
                    <a:pt x="131" y="92"/>
                  </a:lnTo>
                  <a:lnTo>
                    <a:pt x="129" y="93"/>
                  </a:lnTo>
                  <a:lnTo>
                    <a:pt x="128" y="95"/>
                  </a:lnTo>
                  <a:lnTo>
                    <a:pt x="126" y="95"/>
                  </a:lnTo>
                  <a:lnTo>
                    <a:pt x="124" y="97"/>
                  </a:lnTo>
                  <a:lnTo>
                    <a:pt x="123" y="97"/>
                  </a:lnTo>
                  <a:lnTo>
                    <a:pt x="123" y="97"/>
                  </a:lnTo>
                  <a:lnTo>
                    <a:pt x="121" y="97"/>
                  </a:lnTo>
                  <a:lnTo>
                    <a:pt x="121" y="97"/>
                  </a:lnTo>
                  <a:lnTo>
                    <a:pt x="118" y="98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3" y="100"/>
                  </a:lnTo>
                  <a:lnTo>
                    <a:pt x="110" y="101"/>
                  </a:lnTo>
                  <a:lnTo>
                    <a:pt x="105" y="104"/>
                  </a:lnTo>
                  <a:lnTo>
                    <a:pt x="101" y="106"/>
                  </a:lnTo>
                  <a:lnTo>
                    <a:pt x="98" y="109"/>
                  </a:lnTo>
                  <a:lnTo>
                    <a:pt x="98" y="109"/>
                  </a:lnTo>
                  <a:lnTo>
                    <a:pt x="96" y="111"/>
                  </a:lnTo>
                  <a:lnTo>
                    <a:pt x="96" y="112"/>
                  </a:lnTo>
                  <a:lnTo>
                    <a:pt x="96" y="112"/>
                  </a:lnTo>
                  <a:lnTo>
                    <a:pt x="94" y="116"/>
                  </a:lnTo>
                  <a:lnTo>
                    <a:pt x="91" y="119"/>
                  </a:lnTo>
                  <a:lnTo>
                    <a:pt x="90" y="119"/>
                  </a:lnTo>
                  <a:lnTo>
                    <a:pt x="90" y="120"/>
                  </a:lnTo>
                  <a:lnTo>
                    <a:pt x="90" y="122"/>
                  </a:lnTo>
                  <a:lnTo>
                    <a:pt x="88" y="122"/>
                  </a:lnTo>
                  <a:lnTo>
                    <a:pt x="87" y="122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3" y="123"/>
                  </a:lnTo>
                  <a:lnTo>
                    <a:pt x="80" y="125"/>
                  </a:lnTo>
                  <a:lnTo>
                    <a:pt x="79" y="128"/>
                  </a:lnTo>
                  <a:lnTo>
                    <a:pt x="74" y="133"/>
                  </a:lnTo>
                  <a:lnTo>
                    <a:pt x="68" y="138"/>
                  </a:lnTo>
                  <a:lnTo>
                    <a:pt x="68" y="138"/>
                  </a:lnTo>
                  <a:lnTo>
                    <a:pt x="66" y="138"/>
                  </a:lnTo>
                  <a:lnTo>
                    <a:pt x="65" y="136"/>
                  </a:lnTo>
                  <a:lnTo>
                    <a:pt x="63" y="136"/>
                  </a:lnTo>
                  <a:lnTo>
                    <a:pt x="65" y="136"/>
                  </a:lnTo>
                  <a:lnTo>
                    <a:pt x="65" y="138"/>
                  </a:lnTo>
                  <a:lnTo>
                    <a:pt x="65" y="139"/>
                  </a:lnTo>
                  <a:lnTo>
                    <a:pt x="65" y="142"/>
                  </a:lnTo>
                  <a:lnTo>
                    <a:pt x="65" y="147"/>
                  </a:lnTo>
                  <a:lnTo>
                    <a:pt x="65" y="147"/>
                  </a:lnTo>
                  <a:lnTo>
                    <a:pt x="66" y="149"/>
                  </a:lnTo>
                  <a:lnTo>
                    <a:pt x="68" y="150"/>
                  </a:lnTo>
                  <a:lnTo>
                    <a:pt x="68" y="152"/>
                  </a:lnTo>
                  <a:lnTo>
                    <a:pt x="71" y="158"/>
                  </a:lnTo>
                  <a:lnTo>
                    <a:pt x="71" y="161"/>
                  </a:lnTo>
                  <a:lnTo>
                    <a:pt x="72" y="164"/>
                  </a:lnTo>
                  <a:lnTo>
                    <a:pt x="72" y="166"/>
                  </a:lnTo>
                  <a:lnTo>
                    <a:pt x="74" y="171"/>
                  </a:lnTo>
                  <a:lnTo>
                    <a:pt x="74" y="174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7"/>
                  </a:lnTo>
                  <a:lnTo>
                    <a:pt x="74" y="175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2"/>
                  </a:lnTo>
                  <a:lnTo>
                    <a:pt x="76" y="174"/>
                  </a:lnTo>
                  <a:lnTo>
                    <a:pt x="77" y="174"/>
                  </a:lnTo>
                  <a:lnTo>
                    <a:pt x="77" y="175"/>
                  </a:lnTo>
                  <a:lnTo>
                    <a:pt x="77" y="175"/>
                  </a:lnTo>
                  <a:lnTo>
                    <a:pt x="76" y="180"/>
                  </a:lnTo>
                  <a:lnTo>
                    <a:pt x="76" y="182"/>
                  </a:lnTo>
                  <a:lnTo>
                    <a:pt x="77" y="185"/>
                  </a:lnTo>
                  <a:lnTo>
                    <a:pt x="76" y="188"/>
                  </a:lnTo>
                  <a:lnTo>
                    <a:pt x="74" y="196"/>
                  </a:lnTo>
                  <a:lnTo>
                    <a:pt x="74" y="197"/>
                  </a:lnTo>
                  <a:lnTo>
                    <a:pt x="74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7" y="197"/>
                  </a:lnTo>
                  <a:lnTo>
                    <a:pt x="76" y="202"/>
                  </a:lnTo>
                  <a:lnTo>
                    <a:pt x="76" y="204"/>
                  </a:lnTo>
                  <a:lnTo>
                    <a:pt x="72" y="207"/>
                  </a:lnTo>
                  <a:lnTo>
                    <a:pt x="71" y="208"/>
                  </a:lnTo>
                  <a:lnTo>
                    <a:pt x="69" y="210"/>
                  </a:lnTo>
                  <a:lnTo>
                    <a:pt x="63" y="213"/>
                  </a:lnTo>
                  <a:lnTo>
                    <a:pt x="52" y="216"/>
                  </a:lnTo>
                  <a:lnTo>
                    <a:pt x="47" y="218"/>
                  </a:lnTo>
                  <a:lnTo>
                    <a:pt x="46" y="219"/>
                  </a:lnTo>
                  <a:lnTo>
                    <a:pt x="39" y="223"/>
                  </a:lnTo>
                  <a:lnTo>
                    <a:pt x="36" y="226"/>
                  </a:lnTo>
                  <a:lnTo>
                    <a:pt x="36" y="229"/>
                  </a:lnTo>
                  <a:lnTo>
                    <a:pt x="35" y="229"/>
                  </a:lnTo>
                  <a:lnTo>
                    <a:pt x="35" y="231"/>
                  </a:lnTo>
                  <a:lnTo>
                    <a:pt x="35" y="232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8" y="235"/>
                  </a:lnTo>
                  <a:lnTo>
                    <a:pt x="38" y="235"/>
                  </a:lnTo>
                  <a:lnTo>
                    <a:pt x="38" y="234"/>
                  </a:lnTo>
                  <a:lnTo>
                    <a:pt x="39" y="232"/>
                  </a:lnTo>
                  <a:lnTo>
                    <a:pt x="39" y="232"/>
                  </a:lnTo>
                  <a:lnTo>
                    <a:pt x="39" y="235"/>
                  </a:lnTo>
                  <a:lnTo>
                    <a:pt x="38" y="243"/>
                  </a:lnTo>
                  <a:lnTo>
                    <a:pt x="38" y="245"/>
                  </a:lnTo>
                  <a:lnTo>
                    <a:pt x="36" y="245"/>
                  </a:lnTo>
                  <a:lnTo>
                    <a:pt x="35" y="245"/>
                  </a:lnTo>
                  <a:lnTo>
                    <a:pt x="33" y="245"/>
                  </a:lnTo>
                  <a:lnTo>
                    <a:pt x="30" y="245"/>
                  </a:lnTo>
                  <a:lnTo>
                    <a:pt x="28" y="245"/>
                  </a:lnTo>
                  <a:lnTo>
                    <a:pt x="27" y="245"/>
                  </a:lnTo>
                  <a:lnTo>
                    <a:pt x="27" y="238"/>
                  </a:lnTo>
                  <a:lnTo>
                    <a:pt x="27" y="238"/>
                  </a:lnTo>
                  <a:lnTo>
                    <a:pt x="27" y="237"/>
                  </a:lnTo>
                  <a:lnTo>
                    <a:pt x="27" y="235"/>
                  </a:lnTo>
                  <a:lnTo>
                    <a:pt x="27" y="234"/>
                  </a:lnTo>
                  <a:lnTo>
                    <a:pt x="27" y="232"/>
                  </a:lnTo>
                  <a:lnTo>
                    <a:pt x="27" y="232"/>
                  </a:lnTo>
                  <a:lnTo>
                    <a:pt x="25" y="231"/>
                  </a:lnTo>
                  <a:lnTo>
                    <a:pt x="25" y="231"/>
                  </a:lnTo>
                  <a:lnTo>
                    <a:pt x="25" y="229"/>
                  </a:lnTo>
                  <a:lnTo>
                    <a:pt x="24" y="227"/>
                  </a:lnTo>
                  <a:lnTo>
                    <a:pt x="25" y="226"/>
                  </a:lnTo>
                  <a:lnTo>
                    <a:pt x="25" y="221"/>
                  </a:lnTo>
                  <a:lnTo>
                    <a:pt x="25" y="219"/>
                  </a:lnTo>
                  <a:lnTo>
                    <a:pt x="25" y="216"/>
                  </a:lnTo>
                  <a:lnTo>
                    <a:pt x="25" y="213"/>
                  </a:lnTo>
                  <a:lnTo>
                    <a:pt x="25" y="210"/>
                  </a:lnTo>
                  <a:lnTo>
                    <a:pt x="25" y="207"/>
                  </a:lnTo>
                  <a:lnTo>
                    <a:pt x="25" y="207"/>
                  </a:lnTo>
                  <a:lnTo>
                    <a:pt x="25" y="205"/>
                  </a:lnTo>
                  <a:lnTo>
                    <a:pt x="24" y="204"/>
                  </a:lnTo>
                  <a:lnTo>
                    <a:pt x="24" y="201"/>
                  </a:lnTo>
                  <a:lnTo>
                    <a:pt x="22" y="199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20" y="196"/>
                  </a:lnTo>
                  <a:lnTo>
                    <a:pt x="20" y="194"/>
                  </a:lnTo>
                  <a:lnTo>
                    <a:pt x="19" y="193"/>
                  </a:lnTo>
                  <a:lnTo>
                    <a:pt x="19" y="191"/>
                  </a:lnTo>
                  <a:lnTo>
                    <a:pt x="19" y="190"/>
                  </a:lnTo>
                  <a:lnTo>
                    <a:pt x="17" y="185"/>
                  </a:lnTo>
                  <a:lnTo>
                    <a:pt x="17" y="183"/>
                  </a:lnTo>
                  <a:lnTo>
                    <a:pt x="16" y="180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6" y="177"/>
                  </a:lnTo>
                  <a:lnTo>
                    <a:pt x="17" y="175"/>
                  </a:lnTo>
                  <a:lnTo>
                    <a:pt x="19" y="172"/>
                  </a:lnTo>
                  <a:lnTo>
                    <a:pt x="22" y="171"/>
                  </a:lnTo>
                  <a:lnTo>
                    <a:pt x="24" y="167"/>
                  </a:lnTo>
                  <a:lnTo>
                    <a:pt x="25" y="166"/>
                  </a:lnTo>
                  <a:lnTo>
                    <a:pt x="28" y="163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1" y="160"/>
                  </a:lnTo>
                  <a:lnTo>
                    <a:pt x="30" y="156"/>
                  </a:lnTo>
                  <a:lnTo>
                    <a:pt x="33" y="155"/>
                  </a:lnTo>
                  <a:lnTo>
                    <a:pt x="33" y="153"/>
                  </a:lnTo>
                  <a:lnTo>
                    <a:pt x="33" y="150"/>
                  </a:lnTo>
                  <a:lnTo>
                    <a:pt x="33" y="150"/>
                  </a:lnTo>
                  <a:lnTo>
                    <a:pt x="33" y="149"/>
                  </a:lnTo>
                  <a:lnTo>
                    <a:pt x="35" y="149"/>
                  </a:lnTo>
                  <a:lnTo>
                    <a:pt x="36" y="145"/>
                  </a:lnTo>
                  <a:lnTo>
                    <a:pt x="38" y="144"/>
                  </a:lnTo>
                  <a:lnTo>
                    <a:pt x="39" y="141"/>
                  </a:lnTo>
                  <a:lnTo>
                    <a:pt x="39" y="139"/>
                  </a:lnTo>
                  <a:lnTo>
                    <a:pt x="39" y="138"/>
                  </a:lnTo>
                  <a:lnTo>
                    <a:pt x="39" y="138"/>
                  </a:lnTo>
                  <a:lnTo>
                    <a:pt x="38" y="136"/>
                  </a:lnTo>
                  <a:lnTo>
                    <a:pt x="38" y="133"/>
                  </a:lnTo>
                  <a:lnTo>
                    <a:pt x="36" y="131"/>
                  </a:lnTo>
                  <a:lnTo>
                    <a:pt x="38" y="128"/>
                  </a:lnTo>
                  <a:lnTo>
                    <a:pt x="38" y="128"/>
                  </a:lnTo>
                  <a:lnTo>
                    <a:pt x="38" y="127"/>
                  </a:lnTo>
                  <a:lnTo>
                    <a:pt x="38" y="127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5"/>
                  </a:lnTo>
                  <a:lnTo>
                    <a:pt x="36" y="123"/>
                  </a:lnTo>
                  <a:lnTo>
                    <a:pt x="36" y="123"/>
                  </a:lnTo>
                  <a:lnTo>
                    <a:pt x="38" y="122"/>
                  </a:lnTo>
                  <a:lnTo>
                    <a:pt x="38" y="122"/>
                  </a:lnTo>
                  <a:lnTo>
                    <a:pt x="38" y="120"/>
                  </a:lnTo>
                  <a:lnTo>
                    <a:pt x="38" y="120"/>
                  </a:lnTo>
                  <a:lnTo>
                    <a:pt x="39" y="117"/>
                  </a:lnTo>
                  <a:lnTo>
                    <a:pt x="39" y="116"/>
                  </a:lnTo>
                  <a:lnTo>
                    <a:pt x="39" y="116"/>
                  </a:lnTo>
                  <a:lnTo>
                    <a:pt x="39" y="114"/>
                  </a:lnTo>
                  <a:lnTo>
                    <a:pt x="39" y="114"/>
                  </a:lnTo>
                  <a:lnTo>
                    <a:pt x="39" y="112"/>
                  </a:lnTo>
                  <a:lnTo>
                    <a:pt x="39" y="108"/>
                  </a:lnTo>
                  <a:lnTo>
                    <a:pt x="39" y="101"/>
                  </a:lnTo>
                  <a:lnTo>
                    <a:pt x="39" y="100"/>
                  </a:lnTo>
                  <a:lnTo>
                    <a:pt x="38" y="97"/>
                  </a:lnTo>
                  <a:lnTo>
                    <a:pt x="38" y="93"/>
                  </a:lnTo>
                  <a:lnTo>
                    <a:pt x="39" y="92"/>
                  </a:lnTo>
                  <a:lnTo>
                    <a:pt x="39" y="92"/>
                  </a:lnTo>
                  <a:lnTo>
                    <a:pt x="38" y="92"/>
                  </a:lnTo>
                  <a:lnTo>
                    <a:pt x="38" y="92"/>
                  </a:lnTo>
                  <a:lnTo>
                    <a:pt x="36" y="90"/>
                  </a:lnTo>
                  <a:lnTo>
                    <a:pt x="35" y="90"/>
                  </a:lnTo>
                  <a:lnTo>
                    <a:pt x="31" y="89"/>
                  </a:lnTo>
                  <a:lnTo>
                    <a:pt x="28" y="87"/>
                  </a:lnTo>
                  <a:lnTo>
                    <a:pt x="25" y="87"/>
                  </a:lnTo>
                  <a:lnTo>
                    <a:pt x="20" y="84"/>
                  </a:lnTo>
                  <a:lnTo>
                    <a:pt x="17" y="84"/>
                  </a:lnTo>
                  <a:lnTo>
                    <a:pt x="17" y="82"/>
                  </a:lnTo>
                  <a:lnTo>
                    <a:pt x="14" y="81"/>
                  </a:lnTo>
                  <a:lnTo>
                    <a:pt x="9" y="81"/>
                  </a:lnTo>
                  <a:lnTo>
                    <a:pt x="6" y="81"/>
                  </a:lnTo>
                  <a:lnTo>
                    <a:pt x="3" y="81"/>
                  </a:lnTo>
                  <a:lnTo>
                    <a:pt x="3" y="81"/>
                  </a:lnTo>
                  <a:lnTo>
                    <a:pt x="1" y="78"/>
                  </a:lnTo>
                  <a:lnTo>
                    <a:pt x="1" y="76"/>
                  </a:lnTo>
                  <a:lnTo>
                    <a:pt x="1" y="73"/>
                  </a:lnTo>
                  <a:lnTo>
                    <a:pt x="1" y="71"/>
                  </a:lnTo>
                  <a:lnTo>
                    <a:pt x="1" y="70"/>
                  </a:lnTo>
                  <a:lnTo>
                    <a:pt x="0" y="68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0" y="67"/>
                  </a:lnTo>
                  <a:lnTo>
                    <a:pt x="3" y="65"/>
                  </a:lnTo>
                  <a:lnTo>
                    <a:pt x="5" y="64"/>
                  </a:lnTo>
                  <a:lnTo>
                    <a:pt x="6" y="64"/>
                  </a:lnTo>
                  <a:lnTo>
                    <a:pt x="9" y="62"/>
                  </a:lnTo>
                  <a:lnTo>
                    <a:pt x="12" y="62"/>
                  </a:lnTo>
                  <a:lnTo>
                    <a:pt x="16" y="60"/>
                  </a:lnTo>
                  <a:lnTo>
                    <a:pt x="19" y="60"/>
                  </a:lnTo>
                  <a:lnTo>
                    <a:pt x="20" y="59"/>
                  </a:lnTo>
                  <a:lnTo>
                    <a:pt x="22" y="59"/>
                  </a:lnTo>
                  <a:lnTo>
                    <a:pt x="25" y="57"/>
                  </a:lnTo>
                  <a:lnTo>
                    <a:pt x="27" y="57"/>
                  </a:lnTo>
                  <a:lnTo>
                    <a:pt x="28" y="57"/>
                  </a:lnTo>
                  <a:lnTo>
                    <a:pt x="30" y="56"/>
                  </a:lnTo>
                  <a:lnTo>
                    <a:pt x="33" y="56"/>
                  </a:lnTo>
                  <a:lnTo>
                    <a:pt x="38" y="54"/>
                  </a:lnTo>
                  <a:lnTo>
                    <a:pt x="39" y="52"/>
                  </a:lnTo>
                  <a:lnTo>
                    <a:pt x="42" y="52"/>
                  </a:lnTo>
                  <a:lnTo>
                    <a:pt x="44" y="52"/>
                  </a:lnTo>
                  <a:lnTo>
                    <a:pt x="46" y="56"/>
                  </a:lnTo>
                  <a:lnTo>
                    <a:pt x="47" y="57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50" y="59"/>
                  </a:lnTo>
                  <a:lnTo>
                    <a:pt x="50" y="59"/>
                  </a:lnTo>
                  <a:lnTo>
                    <a:pt x="53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7" y="57"/>
                  </a:lnTo>
                  <a:lnTo>
                    <a:pt x="60" y="57"/>
                  </a:lnTo>
                  <a:lnTo>
                    <a:pt x="60" y="57"/>
                  </a:lnTo>
                  <a:lnTo>
                    <a:pt x="61" y="60"/>
                  </a:lnTo>
                  <a:lnTo>
                    <a:pt x="61" y="62"/>
                  </a:lnTo>
                  <a:lnTo>
                    <a:pt x="63" y="65"/>
                  </a:lnTo>
                  <a:lnTo>
                    <a:pt x="63" y="67"/>
                  </a:lnTo>
                  <a:lnTo>
                    <a:pt x="63" y="68"/>
                  </a:lnTo>
                  <a:lnTo>
                    <a:pt x="61" y="70"/>
                  </a:lnTo>
                  <a:lnTo>
                    <a:pt x="60" y="73"/>
                  </a:lnTo>
                  <a:lnTo>
                    <a:pt x="60" y="75"/>
                  </a:lnTo>
                  <a:lnTo>
                    <a:pt x="60" y="76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58" y="79"/>
                  </a:lnTo>
                  <a:lnTo>
                    <a:pt x="58" y="79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0" y="84"/>
                  </a:lnTo>
                  <a:lnTo>
                    <a:pt x="60" y="84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8" y="92"/>
                  </a:lnTo>
                  <a:lnTo>
                    <a:pt x="69" y="93"/>
                  </a:lnTo>
                  <a:lnTo>
                    <a:pt x="69" y="93"/>
                  </a:lnTo>
                  <a:lnTo>
                    <a:pt x="71" y="93"/>
                  </a:lnTo>
                  <a:lnTo>
                    <a:pt x="71" y="95"/>
                  </a:lnTo>
                  <a:lnTo>
                    <a:pt x="69" y="97"/>
                  </a:lnTo>
                  <a:lnTo>
                    <a:pt x="69" y="97"/>
                  </a:lnTo>
                  <a:lnTo>
                    <a:pt x="71" y="97"/>
                  </a:lnTo>
                  <a:lnTo>
                    <a:pt x="71" y="98"/>
                  </a:lnTo>
                  <a:lnTo>
                    <a:pt x="72" y="98"/>
                  </a:lnTo>
                  <a:lnTo>
                    <a:pt x="72" y="97"/>
                  </a:lnTo>
                  <a:lnTo>
                    <a:pt x="72" y="97"/>
                  </a:lnTo>
                  <a:lnTo>
                    <a:pt x="72" y="93"/>
                  </a:lnTo>
                  <a:lnTo>
                    <a:pt x="72" y="90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2" y="87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4"/>
                  </a:lnTo>
                  <a:lnTo>
                    <a:pt x="77" y="82"/>
                  </a:lnTo>
                  <a:lnTo>
                    <a:pt x="79" y="82"/>
                  </a:lnTo>
                  <a:lnTo>
                    <a:pt x="80" y="82"/>
                  </a:lnTo>
                  <a:lnTo>
                    <a:pt x="80" y="81"/>
                  </a:lnTo>
                  <a:lnTo>
                    <a:pt x="80" y="76"/>
                  </a:lnTo>
                  <a:lnTo>
                    <a:pt x="80" y="73"/>
                  </a:lnTo>
                  <a:lnTo>
                    <a:pt x="80" y="70"/>
                  </a:lnTo>
                  <a:lnTo>
                    <a:pt x="80" y="67"/>
                  </a:lnTo>
                  <a:lnTo>
                    <a:pt x="82" y="65"/>
                  </a:lnTo>
                  <a:lnTo>
                    <a:pt x="82" y="64"/>
                  </a:lnTo>
                  <a:lnTo>
                    <a:pt x="80" y="62"/>
                  </a:lnTo>
                  <a:lnTo>
                    <a:pt x="79" y="59"/>
                  </a:lnTo>
                  <a:lnTo>
                    <a:pt x="76" y="54"/>
                  </a:lnTo>
                  <a:lnTo>
                    <a:pt x="74" y="52"/>
                  </a:lnTo>
                  <a:lnTo>
                    <a:pt x="72" y="49"/>
                  </a:lnTo>
                  <a:lnTo>
                    <a:pt x="69" y="46"/>
                  </a:lnTo>
                  <a:lnTo>
                    <a:pt x="68" y="45"/>
                  </a:lnTo>
                  <a:lnTo>
                    <a:pt x="66" y="45"/>
                  </a:lnTo>
                  <a:lnTo>
                    <a:pt x="66" y="43"/>
                  </a:lnTo>
                  <a:lnTo>
                    <a:pt x="66" y="43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6" y="37"/>
                  </a:lnTo>
                  <a:lnTo>
                    <a:pt x="66" y="35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27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6"/>
                  </a:lnTo>
                  <a:lnTo>
                    <a:pt x="65" y="24"/>
                  </a:lnTo>
                  <a:lnTo>
                    <a:pt x="66" y="24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3"/>
                  </a:lnTo>
                  <a:lnTo>
                    <a:pt x="68" y="21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8" y="16"/>
                  </a:lnTo>
                  <a:lnTo>
                    <a:pt x="71" y="16"/>
                  </a:lnTo>
                  <a:lnTo>
                    <a:pt x="74" y="16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9" y="16"/>
                  </a:lnTo>
                  <a:lnTo>
                    <a:pt x="80" y="15"/>
                  </a:lnTo>
                  <a:lnTo>
                    <a:pt x="82" y="15"/>
                  </a:lnTo>
                  <a:lnTo>
                    <a:pt x="85" y="16"/>
                  </a:lnTo>
                  <a:lnTo>
                    <a:pt x="85" y="16"/>
                  </a:lnTo>
                  <a:lnTo>
                    <a:pt x="87" y="18"/>
                  </a:lnTo>
                  <a:lnTo>
                    <a:pt x="88" y="18"/>
                  </a:lnTo>
                  <a:lnTo>
                    <a:pt x="91" y="18"/>
                  </a:lnTo>
                  <a:lnTo>
                    <a:pt x="93" y="18"/>
                  </a:lnTo>
                  <a:lnTo>
                    <a:pt x="94" y="16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99" y="16"/>
                  </a:lnTo>
                  <a:lnTo>
                    <a:pt x="99" y="18"/>
                  </a:lnTo>
                  <a:lnTo>
                    <a:pt x="101" y="18"/>
                  </a:lnTo>
                  <a:lnTo>
                    <a:pt x="102" y="18"/>
                  </a:lnTo>
                  <a:lnTo>
                    <a:pt x="105" y="18"/>
                  </a:lnTo>
                  <a:lnTo>
                    <a:pt x="109" y="16"/>
                  </a:lnTo>
                  <a:lnTo>
                    <a:pt x="110" y="15"/>
                  </a:lnTo>
                  <a:lnTo>
                    <a:pt x="110" y="13"/>
                  </a:lnTo>
                  <a:lnTo>
                    <a:pt x="110" y="13"/>
                  </a:lnTo>
                  <a:lnTo>
                    <a:pt x="110" y="12"/>
                  </a:lnTo>
                  <a:lnTo>
                    <a:pt x="112" y="12"/>
                  </a:lnTo>
                  <a:lnTo>
                    <a:pt x="115" y="12"/>
                  </a:lnTo>
                  <a:lnTo>
                    <a:pt x="117" y="13"/>
                  </a:lnTo>
                  <a:lnTo>
                    <a:pt x="120" y="13"/>
                  </a:lnTo>
                  <a:lnTo>
                    <a:pt x="121" y="13"/>
                  </a:lnTo>
                  <a:lnTo>
                    <a:pt x="123" y="12"/>
                  </a:lnTo>
                  <a:lnTo>
                    <a:pt x="126" y="10"/>
                  </a:lnTo>
                  <a:lnTo>
                    <a:pt x="129" y="10"/>
                  </a:lnTo>
                  <a:lnTo>
                    <a:pt x="131" y="10"/>
                  </a:lnTo>
                  <a:lnTo>
                    <a:pt x="132" y="8"/>
                  </a:lnTo>
                  <a:lnTo>
                    <a:pt x="135" y="7"/>
                  </a:lnTo>
                  <a:lnTo>
                    <a:pt x="137" y="7"/>
                  </a:lnTo>
                  <a:lnTo>
                    <a:pt x="139" y="7"/>
                  </a:lnTo>
                  <a:lnTo>
                    <a:pt x="140" y="5"/>
                  </a:lnTo>
                  <a:lnTo>
                    <a:pt x="143" y="4"/>
                  </a:lnTo>
                  <a:lnTo>
                    <a:pt x="146" y="2"/>
                  </a:lnTo>
                  <a:lnTo>
                    <a:pt x="14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299" name="Freeform 195">
              <a:extLst>
                <a:ext uri="{FF2B5EF4-FFF2-40B4-BE49-F238E27FC236}">
                  <a16:creationId xmlns:a16="http://schemas.microsoft.com/office/drawing/2014/main" id="{3274DB54-DA8C-C088-5FDA-D0060BB19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61357" y="3597250"/>
              <a:ext cx="253399" cy="541884"/>
            </a:xfrm>
            <a:custGeom>
              <a:avLst/>
              <a:gdLst>
                <a:gd name="T0" fmla="*/ 89 w 130"/>
                <a:gd name="T1" fmla="*/ 266 h 278"/>
                <a:gd name="T2" fmla="*/ 89 w 130"/>
                <a:gd name="T3" fmla="*/ 252 h 278"/>
                <a:gd name="T4" fmla="*/ 90 w 130"/>
                <a:gd name="T5" fmla="*/ 253 h 278"/>
                <a:gd name="T6" fmla="*/ 92 w 130"/>
                <a:gd name="T7" fmla="*/ 247 h 278"/>
                <a:gd name="T8" fmla="*/ 86 w 130"/>
                <a:gd name="T9" fmla="*/ 245 h 278"/>
                <a:gd name="T10" fmla="*/ 86 w 130"/>
                <a:gd name="T11" fmla="*/ 242 h 278"/>
                <a:gd name="T12" fmla="*/ 89 w 130"/>
                <a:gd name="T13" fmla="*/ 230 h 278"/>
                <a:gd name="T14" fmla="*/ 38 w 130"/>
                <a:gd name="T15" fmla="*/ 190 h 278"/>
                <a:gd name="T16" fmla="*/ 78 w 130"/>
                <a:gd name="T17" fmla="*/ 182 h 278"/>
                <a:gd name="T18" fmla="*/ 19 w 130"/>
                <a:gd name="T19" fmla="*/ 146 h 278"/>
                <a:gd name="T20" fmla="*/ 23 w 130"/>
                <a:gd name="T21" fmla="*/ 137 h 278"/>
                <a:gd name="T22" fmla="*/ 12 w 130"/>
                <a:gd name="T23" fmla="*/ 129 h 278"/>
                <a:gd name="T24" fmla="*/ 86 w 130"/>
                <a:gd name="T25" fmla="*/ 7 h 278"/>
                <a:gd name="T26" fmla="*/ 95 w 130"/>
                <a:gd name="T27" fmla="*/ 23 h 278"/>
                <a:gd name="T28" fmla="*/ 94 w 130"/>
                <a:gd name="T29" fmla="*/ 41 h 278"/>
                <a:gd name="T30" fmla="*/ 81 w 130"/>
                <a:gd name="T31" fmla="*/ 52 h 278"/>
                <a:gd name="T32" fmla="*/ 79 w 130"/>
                <a:gd name="T33" fmla="*/ 67 h 278"/>
                <a:gd name="T34" fmla="*/ 97 w 130"/>
                <a:gd name="T35" fmla="*/ 67 h 278"/>
                <a:gd name="T36" fmla="*/ 97 w 130"/>
                <a:gd name="T37" fmla="*/ 82 h 278"/>
                <a:gd name="T38" fmla="*/ 101 w 130"/>
                <a:gd name="T39" fmla="*/ 96 h 278"/>
                <a:gd name="T40" fmla="*/ 112 w 130"/>
                <a:gd name="T41" fmla="*/ 104 h 278"/>
                <a:gd name="T42" fmla="*/ 128 w 130"/>
                <a:gd name="T43" fmla="*/ 104 h 278"/>
                <a:gd name="T44" fmla="*/ 122 w 130"/>
                <a:gd name="T45" fmla="*/ 115 h 278"/>
                <a:gd name="T46" fmla="*/ 114 w 130"/>
                <a:gd name="T47" fmla="*/ 124 h 278"/>
                <a:gd name="T48" fmla="*/ 105 w 130"/>
                <a:gd name="T49" fmla="*/ 129 h 278"/>
                <a:gd name="T50" fmla="*/ 92 w 130"/>
                <a:gd name="T51" fmla="*/ 134 h 278"/>
                <a:gd name="T52" fmla="*/ 81 w 130"/>
                <a:gd name="T53" fmla="*/ 146 h 278"/>
                <a:gd name="T54" fmla="*/ 79 w 130"/>
                <a:gd name="T55" fmla="*/ 156 h 278"/>
                <a:gd name="T56" fmla="*/ 92 w 130"/>
                <a:gd name="T57" fmla="*/ 176 h 278"/>
                <a:gd name="T58" fmla="*/ 92 w 130"/>
                <a:gd name="T59" fmla="*/ 190 h 278"/>
                <a:gd name="T60" fmla="*/ 89 w 130"/>
                <a:gd name="T61" fmla="*/ 208 h 278"/>
                <a:gd name="T62" fmla="*/ 101 w 130"/>
                <a:gd name="T63" fmla="*/ 233 h 278"/>
                <a:gd name="T64" fmla="*/ 108 w 130"/>
                <a:gd name="T65" fmla="*/ 252 h 278"/>
                <a:gd name="T66" fmla="*/ 95 w 130"/>
                <a:gd name="T67" fmla="*/ 272 h 278"/>
                <a:gd name="T68" fmla="*/ 95 w 130"/>
                <a:gd name="T69" fmla="*/ 256 h 278"/>
                <a:gd name="T70" fmla="*/ 95 w 130"/>
                <a:gd name="T71" fmla="*/ 247 h 278"/>
                <a:gd name="T72" fmla="*/ 92 w 130"/>
                <a:gd name="T73" fmla="*/ 228 h 278"/>
                <a:gd name="T74" fmla="*/ 84 w 130"/>
                <a:gd name="T75" fmla="*/ 208 h 278"/>
                <a:gd name="T76" fmla="*/ 81 w 130"/>
                <a:gd name="T77" fmla="*/ 181 h 278"/>
                <a:gd name="T78" fmla="*/ 68 w 130"/>
                <a:gd name="T79" fmla="*/ 170 h 278"/>
                <a:gd name="T80" fmla="*/ 59 w 130"/>
                <a:gd name="T81" fmla="*/ 178 h 278"/>
                <a:gd name="T82" fmla="*/ 49 w 130"/>
                <a:gd name="T83" fmla="*/ 192 h 278"/>
                <a:gd name="T84" fmla="*/ 40 w 130"/>
                <a:gd name="T85" fmla="*/ 187 h 278"/>
                <a:gd name="T86" fmla="*/ 37 w 130"/>
                <a:gd name="T87" fmla="*/ 182 h 278"/>
                <a:gd name="T88" fmla="*/ 34 w 130"/>
                <a:gd name="T89" fmla="*/ 171 h 278"/>
                <a:gd name="T90" fmla="*/ 27 w 130"/>
                <a:gd name="T91" fmla="*/ 140 h 278"/>
                <a:gd name="T92" fmla="*/ 24 w 130"/>
                <a:gd name="T93" fmla="*/ 141 h 278"/>
                <a:gd name="T94" fmla="*/ 21 w 130"/>
                <a:gd name="T95" fmla="*/ 130 h 278"/>
                <a:gd name="T96" fmla="*/ 13 w 130"/>
                <a:gd name="T97" fmla="*/ 124 h 278"/>
                <a:gd name="T98" fmla="*/ 8 w 130"/>
                <a:gd name="T99" fmla="*/ 122 h 278"/>
                <a:gd name="T100" fmla="*/ 2 w 130"/>
                <a:gd name="T101" fmla="*/ 108 h 278"/>
                <a:gd name="T102" fmla="*/ 7 w 130"/>
                <a:gd name="T103" fmla="*/ 97 h 278"/>
                <a:gd name="T104" fmla="*/ 13 w 130"/>
                <a:gd name="T105" fmla="*/ 91 h 278"/>
                <a:gd name="T106" fmla="*/ 18 w 130"/>
                <a:gd name="T107" fmla="*/ 74 h 278"/>
                <a:gd name="T108" fmla="*/ 29 w 130"/>
                <a:gd name="T109" fmla="*/ 70 h 278"/>
                <a:gd name="T110" fmla="*/ 35 w 130"/>
                <a:gd name="T111" fmla="*/ 50 h 278"/>
                <a:gd name="T112" fmla="*/ 43 w 130"/>
                <a:gd name="T113" fmla="*/ 37 h 278"/>
                <a:gd name="T114" fmla="*/ 59 w 130"/>
                <a:gd name="T115" fmla="*/ 18 h 278"/>
                <a:gd name="T116" fmla="*/ 70 w 130"/>
                <a:gd name="T117" fmla="*/ 12 h 278"/>
                <a:gd name="T118" fmla="*/ 78 w 130"/>
                <a:gd name="T119" fmla="*/ 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0" h="278">
                  <a:moveTo>
                    <a:pt x="89" y="275"/>
                  </a:moveTo>
                  <a:lnTo>
                    <a:pt x="89" y="277"/>
                  </a:lnTo>
                  <a:lnTo>
                    <a:pt x="87" y="277"/>
                  </a:lnTo>
                  <a:lnTo>
                    <a:pt x="87" y="277"/>
                  </a:lnTo>
                  <a:lnTo>
                    <a:pt x="86" y="278"/>
                  </a:lnTo>
                  <a:lnTo>
                    <a:pt x="86" y="278"/>
                  </a:lnTo>
                  <a:lnTo>
                    <a:pt x="87" y="277"/>
                  </a:lnTo>
                  <a:lnTo>
                    <a:pt x="87" y="275"/>
                  </a:lnTo>
                  <a:lnTo>
                    <a:pt x="89" y="275"/>
                  </a:lnTo>
                  <a:close/>
                  <a:moveTo>
                    <a:pt x="87" y="263"/>
                  </a:moveTo>
                  <a:lnTo>
                    <a:pt x="87" y="263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9" y="266"/>
                  </a:lnTo>
                  <a:lnTo>
                    <a:pt x="87" y="264"/>
                  </a:lnTo>
                  <a:lnTo>
                    <a:pt x="87" y="263"/>
                  </a:lnTo>
                  <a:lnTo>
                    <a:pt x="86" y="264"/>
                  </a:lnTo>
                  <a:lnTo>
                    <a:pt x="87" y="263"/>
                  </a:lnTo>
                  <a:lnTo>
                    <a:pt x="87" y="263"/>
                  </a:lnTo>
                  <a:close/>
                  <a:moveTo>
                    <a:pt x="92" y="261"/>
                  </a:move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3"/>
                  </a:lnTo>
                  <a:lnTo>
                    <a:pt x="92" y="261"/>
                  </a:lnTo>
                  <a:close/>
                  <a:moveTo>
                    <a:pt x="89" y="250"/>
                  </a:moveTo>
                  <a:lnTo>
                    <a:pt x="89" y="252"/>
                  </a:lnTo>
                  <a:lnTo>
                    <a:pt x="89" y="253"/>
                  </a:lnTo>
                  <a:lnTo>
                    <a:pt x="89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5"/>
                  </a:lnTo>
                  <a:lnTo>
                    <a:pt x="87" y="253"/>
                  </a:lnTo>
                  <a:lnTo>
                    <a:pt x="87" y="253"/>
                  </a:lnTo>
                  <a:lnTo>
                    <a:pt x="89" y="250"/>
                  </a:lnTo>
                  <a:lnTo>
                    <a:pt x="89" y="250"/>
                  </a:lnTo>
                  <a:close/>
                  <a:moveTo>
                    <a:pt x="92" y="250"/>
                  </a:moveTo>
                  <a:lnTo>
                    <a:pt x="92" y="252"/>
                  </a:lnTo>
                  <a:lnTo>
                    <a:pt x="92" y="255"/>
                  </a:lnTo>
                  <a:lnTo>
                    <a:pt x="90" y="253"/>
                  </a:lnTo>
                  <a:lnTo>
                    <a:pt x="90" y="253"/>
                  </a:lnTo>
                  <a:lnTo>
                    <a:pt x="90" y="252"/>
                  </a:lnTo>
                  <a:lnTo>
                    <a:pt x="90" y="252"/>
                  </a:lnTo>
                  <a:lnTo>
                    <a:pt x="90" y="250"/>
                  </a:lnTo>
                  <a:lnTo>
                    <a:pt x="92" y="250"/>
                  </a:lnTo>
                  <a:close/>
                  <a:moveTo>
                    <a:pt x="84" y="250"/>
                  </a:moveTo>
                  <a:lnTo>
                    <a:pt x="86" y="252"/>
                  </a:lnTo>
                  <a:lnTo>
                    <a:pt x="86" y="252"/>
                  </a:lnTo>
                  <a:lnTo>
                    <a:pt x="86" y="252"/>
                  </a:lnTo>
                  <a:lnTo>
                    <a:pt x="86" y="253"/>
                  </a:lnTo>
                  <a:lnTo>
                    <a:pt x="84" y="252"/>
                  </a:lnTo>
                  <a:lnTo>
                    <a:pt x="84" y="250"/>
                  </a:lnTo>
                  <a:close/>
                  <a:moveTo>
                    <a:pt x="90" y="245"/>
                  </a:moveTo>
                  <a:lnTo>
                    <a:pt x="92" y="247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2" y="249"/>
                  </a:lnTo>
                  <a:lnTo>
                    <a:pt x="92" y="249"/>
                  </a:lnTo>
                  <a:lnTo>
                    <a:pt x="90" y="247"/>
                  </a:lnTo>
                  <a:lnTo>
                    <a:pt x="90" y="245"/>
                  </a:lnTo>
                  <a:close/>
                  <a:moveTo>
                    <a:pt x="86" y="244"/>
                  </a:move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5"/>
                  </a:lnTo>
                  <a:lnTo>
                    <a:pt x="86" y="244"/>
                  </a:lnTo>
                  <a:lnTo>
                    <a:pt x="86" y="244"/>
                  </a:lnTo>
                  <a:lnTo>
                    <a:pt x="86" y="244"/>
                  </a:lnTo>
                  <a:close/>
                  <a:moveTo>
                    <a:pt x="86" y="242"/>
                  </a:moveTo>
                  <a:lnTo>
                    <a:pt x="86" y="242"/>
                  </a:lnTo>
                  <a:lnTo>
                    <a:pt x="86" y="242"/>
                  </a:lnTo>
                  <a:lnTo>
                    <a:pt x="84" y="244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4" y="242"/>
                  </a:lnTo>
                  <a:lnTo>
                    <a:pt x="86" y="242"/>
                  </a:lnTo>
                  <a:lnTo>
                    <a:pt x="86" y="242"/>
                  </a:lnTo>
                  <a:close/>
                  <a:moveTo>
                    <a:pt x="89" y="237"/>
                  </a:moveTo>
                  <a:lnTo>
                    <a:pt x="90" y="237"/>
                  </a:lnTo>
                  <a:lnTo>
                    <a:pt x="90" y="239"/>
                  </a:lnTo>
                  <a:lnTo>
                    <a:pt x="90" y="239"/>
                  </a:lnTo>
                  <a:lnTo>
                    <a:pt x="92" y="239"/>
                  </a:lnTo>
                  <a:lnTo>
                    <a:pt x="90" y="241"/>
                  </a:lnTo>
                  <a:lnTo>
                    <a:pt x="90" y="242"/>
                  </a:lnTo>
                  <a:lnTo>
                    <a:pt x="89" y="242"/>
                  </a:lnTo>
                  <a:lnTo>
                    <a:pt x="89" y="242"/>
                  </a:lnTo>
                  <a:lnTo>
                    <a:pt x="89" y="241"/>
                  </a:lnTo>
                  <a:lnTo>
                    <a:pt x="89" y="239"/>
                  </a:lnTo>
                  <a:lnTo>
                    <a:pt x="89" y="237"/>
                  </a:lnTo>
                  <a:close/>
                  <a:moveTo>
                    <a:pt x="89" y="230"/>
                  </a:moveTo>
                  <a:lnTo>
                    <a:pt x="89" y="230"/>
                  </a:lnTo>
                  <a:lnTo>
                    <a:pt x="89" y="231"/>
                  </a:lnTo>
                  <a:lnTo>
                    <a:pt x="89" y="231"/>
                  </a:lnTo>
                  <a:lnTo>
                    <a:pt x="89" y="234"/>
                  </a:lnTo>
                  <a:lnTo>
                    <a:pt x="89" y="233"/>
                  </a:lnTo>
                  <a:lnTo>
                    <a:pt x="89" y="231"/>
                  </a:lnTo>
                  <a:lnTo>
                    <a:pt x="89" y="230"/>
                  </a:lnTo>
                  <a:lnTo>
                    <a:pt x="89" y="230"/>
                  </a:lnTo>
                  <a:close/>
                  <a:moveTo>
                    <a:pt x="38" y="190"/>
                  </a:moveTo>
                  <a:lnTo>
                    <a:pt x="38" y="190"/>
                  </a:lnTo>
                  <a:lnTo>
                    <a:pt x="38" y="192"/>
                  </a:lnTo>
                  <a:lnTo>
                    <a:pt x="38" y="192"/>
                  </a:lnTo>
                  <a:lnTo>
                    <a:pt x="37" y="192"/>
                  </a:lnTo>
                  <a:lnTo>
                    <a:pt x="37" y="192"/>
                  </a:lnTo>
                  <a:lnTo>
                    <a:pt x="38" y="190"/>
                  </a:lnTo>
                  <a:close/>
                  <a:moveTo>
                    <a:pt x="35" y="185"/>
                  </a:moveTo>
                  <a:lnTo>
                    <a:pt x="35" y="187"/>
                  </a:lnTo>
                  <a:lnTo>
                    <a:pt x="35" y="189"/>
                  </a:lnTo>
                  <a:lnTo>
                    <a:pt x="34" y="190"/>
                  </a:lnTo>
                  <a:lnTo>
                    <a:pt x="32" y="192"/>
                  </a:lnTo>
                  <a:lnTo>
                    <a:pt x="32" y="189"/>
                  </a:lnTo>
                  <a:lnTo>
                    <a:pt x="34" y="187"/>
                  </a:lnTo>
                  <a:lnTo>
                    <a:pt x="35" y="187"/>
                  </a:lnTo>
                  <a:lnTo>
                    <a:pt x="35" y="185"/>
                  </a:lnTo>
                  <a:close/>
                  <a:moveTo>
                    <a:pt x="78" y="181"/>
                  </a:moveTo>
                  <a:lnTo>
                    <a:pt x="78" y="182"/>
                  </a:lnTo>
                  <a:lnTo>
                    <a:pt x="78" y="182"/>
                  </a:lnTo>
                  <a:lnTo>
                    <a:pt x="79" y="182"/>
                  </a:lnTo>
                  <a:lnTo>
                    <a:pt x="78" y="182"/>
                  </a:lnTo>
                  <a:lnTo>
                    <a:pt x="78" y="185"/>
                  </a:lnTo>
                  <a:lnTo>
                    <a:pt x="78" y="185"/>
                  </a:lnTo>
                  <a:lnTo>
                    <a:pt x="76" y="184"/>
                  </a:lnTo>
                  <a:lnTo>
                    <a:pt x="76" y="182"/>
                  </a:lnTo>
                  <a:lnTo>
                    <a:pt x="78" y="181"/>
                  </a:lnTo>
                  <a:lnTo>
                    <a:pt x="78" y="181"/>
                  </a:lnTo>
                  <a:close/>
                  <a:moveTo>
                    <a:pt x="21" y="146"/>
                  </a:moveTo>
                  <a:lnTo>
                    <a:pt x="23" y="146"/>
                  </a:lnTo>
                  <a:lnTo>
                    <a:pt x="23" y="148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3" y="149"/>
                  </a:lnTo>
                  <a:lnTo>
                    <a:pt x="21" y="148"/>
                  </a:lnTo>
                  <a:lnTo>
                    <a:pt x="19" y="146"/>
                  </a:lnTo>
                  <a:lnTo>
                    <a:pt x="21" y="146"/>
                  </a:lnTo>
                  <a:close/>
                  <a:moveTo>
                    <a:pt x="23" y="137"/>
                  </a:moveTo>
                  <a:lnTo>
                    <a:pt x="24" y="137"/>
                  </a:lnTo>
                  <a:lnTo>
                    <a:pt x="24" y="137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6" y="140"/>
                  </a:lnTo>
                  <a:lnTo>
                    <a:pt x="24" y="140"/>
                  </a:lnTo>
                  <a:lnTo>
                    <a:pt x="23" y="140"/>
                  </a:lnTo>
                  <a:lnTo>
                    <a:pt x="23" y="138"/>
                  </a:lnTo>
                  <a:lnTo>
                    <a:pt x="21" y="138"/>
                  </a:lnTo>
                  <a:lnTo>
                    <a:pt x="21" y="137"/>
                  </a:lnTo>
                  <a:lnTo>
                    <a:pt x="23" y="137"/>
                  </a:lnTo>
                  <a:lnTo>
                    <a:pt x="23" y="137"/>
                  </a:lnTo>
                  <a:close/>
                  <a:moveTo>
                    <a:pt x="18" y="130"/>
                  </a:moveTo>
                  <a:lnTo>
                    <a:pt x="19" y="130"/>
                  </a:lnTo>
                  <a:lnTo>
                    <a:pt x="19" y="134"/>
                  </a:lnTo>
                  <a:lnTo>
                    <a:pt x="18" y="132"/>
                  </a:lnTo>
                  <a:lnTo>
                    <a:pt x="18" y="132"/>
                  </a:lnTo>
                  <a:lnTo>
                    <a:pt x="18" y="130"/>
                  </a:lnTo>
                  <a:close/>
                  <a:moveTo>
                    <a:pt x="12" y="129"/>
                  </a:moveTo>
                  <a:lnTo>
                    <a:pt x="12" y="129"/>
                  </a:lnTo>
                  <a:lnTo>
                    <a:pt x="12" y="130"/>
                  </a:lnTo>
                  <a:lnTo>
                    <a:pt x="13" y="132"/>
                  </a:lnTo>
                  <a:lnTo>
                    <a:pt x="12" y="132"/>
                  </a:lnTo>
                  <a:lnTo>
                    <a:pt x="12" y="129"/>
                  </a:lnTo>
                  <a:lnTo>
                    <a:pt x="12" y="129"/>
                  </a:lnTo>
                  <a:close/>
                  <a:moveTo>
                    <a:pt x="79" y="0"/>
                  </a:moveTo>
                  <a:lnTo>
                    <a:pt x="79" y="0"/>
                  </a:lnTo>
                  <a:lnTo>
                    <a:pt x="79" y="1"/>
                  </a:lnTo>
                  <a:lnTo>
                    <a:pt x="81" y="1"/>
                  </a:lnTo>
                  <a:lnTo>
                    <a:pt x="81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4" y="3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6" y="6"/>
                  </a:lnTo>
                  <a:lnTo>
                    <a:pt x="86" y="7"/>
                  </a:lnTo>
                  <a:lnTo>
                    <a:pt x="86" y="7"/>
                  </a:lnTo>
                  <a:lnTo>
                    <a:pt x="87" y="12"/>
                  </a:lnTo>
                  <a:lnTo>
                    <a:pt x="89" y="14"/>
                  </a:lnTo>
                  <a:lnTo>
                    <a:pt x="89" y="15"/>
                  </a:lnTo>
                  <a:lnTo>
                    <a:pt x="89" y="15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0" y="14"/>
                  </a:lnTo>
                  <a:lnTo>
                    <a:pt x="92" y="14"/>
                  </a:lnTo>
                  <a:lnTo>
                    <a:pt x="94" y="14"/>
                  </a:lnTo>
                  <a:lnTo>
                    <a:pt x="94" y="14"/>
                  </a:lnTo>
                  <a:lnTo>
                    <a:pt x="94" y="17"/>
                  </a:lnTo>
                  <a:lnTo>
                    <a:pt x="94" y="20"/>
                  </a:lnTo>
                  <a:lnTo>
                    <a:pt x="94" y="20"/>
                  </a:lnTo>
                  <a:lnTo>
                    <a:pt x="95" y="23"/>
                  </a:lnTo>
                  <a:lnTo>
                    <a:pt x="95" y="25"/>
                  </a:lnTo>
                  <a:lnTo>
                    <a:pt x="95" y="26"/>
                  </a:lnTo>
                  <a:lnTo>
                    <a:pt x="95" y="28"/>
                  </a:lnTo>
                  <a:lnTo>
                    <a:pt x="95" y="30"/>
                  </a:lnTo>
                  <a:lnTo>
                    <a:pt x="95" y="33"/>
                  </a:lnTo>
                  <a:lnTo>
                    <a:pt x="94" y="34"/>
                  </a:lnTo>
                  <a:lnTo>
                    <a:pt x="95" y="36"/>
                  </a:lnTo>
                  <a:lnTo>
                    <a:pt x="94" y="36"/>
                  </a:lnTo>
                  <a:lnTo>
                    <a:pt x="92" y="37"/>
                  </a:lnTo>
                  <a:lnTo>
                    <a:pt x="92" y="37"/>
                  </a:lnTo>
                  <a:lnTo>
                    <a:pt x="94" y="39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4" y="41"/>
                  </a:lnTo>
                  <a:lnTo>
                    <a:pt x="92" y="41"/>
                  </a:lnTo>
                  <a:lnTo>
                    <a:pt x="90" y="42"/>
                  </a:lnTo>
                  <a:lnTo>
                    <a:pt x="90" y="44"/>
                  </a:lnTo>
                  <a:lnTo>
                    <a:pt x="89" y="45"/>
                  </a:lnTo>
                  <a:lnTo>
                    <a:pt x="89" y="45"/>
                  </a:lnTo>
                  <a:lnTo>
                    <a:pt x="87" y="45"/>
                  </a:lnTo>
                  <a:lnTo>
                    <a:pt x="87" y="45"/>
                  </a:lnTo>
                  <a:lnTo>
                    <a:pt x="86" y="47"/>
                  </a:lnTo>
                  <a:lnTo>
                    <a:pt x="86" y="48"/>
                  </a:lnTo>
                  <a:lnTo>
                    <a:pt x="84" y="50"/>
                  </a:lnTo>
                  <a:lnTo>
                    <a:pt x="84" y="50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1" y="52"/>
                  </a:lnTo>
                  <a:lnTo>
                    <a:pt x="81" y="53"/>
                  </a:lnTo>
                  <a:lnTo>
                    <a:pt x="81" y="55"/>
                  </a:lnTo>
                  <a:lnTo>
                    <a:pt x="81" y="56"/>
                  </a:lnTo>
                  <a:lnTo>
                    <a:pt x="81" y="56"/>
                  </a:lnTo>
                  <a:lnTo>
                    <a:pt x="79" y="56"/>
                  </a:lnTo>
                  <a:lnTo>
                    <a:pt x="78" y="58"/>
                  </a:lnTo>
                  <a:lnTo>
                    <a:pt x="78" y="59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3"/>
                  </a:lnTo>
                  <a:lnTo>
                    <a:pt x="79" y="64"/>
                  </a:lnTo>
                  <a:lnTo>
                    <a:pt x="79" y="64"/>
                  </a:lnTo>
                  <a:lnTo>
                    <a:pt x="81" y="66"/>
                  </a:lnTo>
                  <a:lnTo>
                    <a:pt x="79" y="67"/>
                  </a:lnTo>
                  <a:lnTo>
                    <a:pt x="78" y="69"/>
                  </a:lnTo>
                  <a:lnTo>
                    <a:pt x="78" y="70"/>
                  </a:lnTo>
                  <a:lnTo>
                    <a:pt x="79" y="70"/>
                  </a:lnTo>
                  <a:lnTo>
                    <a:pt x="79" y="70"/>
                  </a:lnTo>
                  <a:lnTo>
                    <a:pt x="81" y="70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7" y="67"/>
                  </a:lnTo>
                  <a:lnTo>
                    <a:pt x="90" y="67"/>
                  </a:lnTo>
                  <a:lnTo>
                    <a:pt x="92" y="67"/>
                  </a:lnTo>
                  <a:lnTo>
                    <a:pt x="92" y="67"/>
                  </a:lnTo>
                  <a:lnTo>
                    <a:pt x="94" y="69"/>
                  </a:lnTo>
                  <a:lnTo>
                    <a:pt x="95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7" y="67"/>
                  </a:lnTo>
                  <a:lnTo>
                    <a:pt x="95" y="70"/>
                  </a:lnTo>
                  <a:lnTo>
                    <a:pt x="94" y="70"/>
                  </a:lnTo>
                  <a:lnTo>
                    <a:pt x="94" y="72"/>
                  </a:lnTo>
                  <a:lnTo>
                    <a:pt x="95" y="72"/>
                  </a:lnTo>
                  <a:lnTo>
                    <a:pt x="95" y="74"/>
                  </a:lnTo>
                  <a:lnTo>
                    <a:pt x="97" y="74"/>
                  </a:lnTo>
                  <a:lnTo>
                    <a:pt x="97" y="77"/>
                  </a:lnTo>
                  <a:lnTo>
                    <a:pt x="97" y="77"/>
                  </a:lnTo>
                  <a:lnTo>
                    <a:pt x="97" y="78"/>
                  </a:lnTo>
                  <a:lnTo>
                    <a:pt x="97" y="78"/>
                  </a:lnTo>
                  <a:lnTo>
                    <a:pt x="97" y="80"/>
                  </a:lnTo>
                  <a:lnTo>
                    <a:pt x="97" y="82"/>
                  </a:lnTo>
                  <a:lnTo>
                    <a:pt x="100" y="83"/>
                  </a:lnTo>
                  <a:lnTo>
                    <a:pt x="101" y="83"/>
                  </a:lnTo>
                  <a:lnTo>
                    <a:pt x="105" y="83"/>
                  </a:lnTo>
                  <a:lnTo>
                    <a:pt x="105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5"/>
                  </a:lnTo>
                  <a:lnTo>
                    <a:pt x="106" y="86"/>
                  </a:lnTo>
                  <a:lnTo>
                    <a:pt x="105" y="86"/>
                  </a:lnTo>
                  <a:lnTo>
                    <a:pt x="103" y="89"/>
                  </a:lnTo>
                  <a:lnTo>
                    <a:pt x="105" y="91"/>
                  </a:lnTo>
                  <a:lnTo>
                    <a:pt x="103" y="93"/>
                  </a:lnTo>
                  <a:lnTo>
                    <a:pt x="103" y="94"/>
                  </a:lnTo>
                  <a:lnTo>
                    <a:pt x="101" y="96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1" y="97"/>
                  </a:lnTo>
                  <a:lnTo>
                    <a:pt x="103" y="97"/>
                  </a:lnTo>
                  <a:lnTo>
                    <a:pt x="103" y="97"/>
                  </a:lnTo>
                  <a:lnTo>
                    <a:pt x="105" y="97"/>
                  </a:lnTo>
                  <a:lnTo>
                    <a:pt x="108" y="99"/>
                  </a:lnTo>
                  <a:lnTo>
                    <a:pt x="111" y="99"/>
                  </a:lnTo>
                  <a:lnTo>
                    <a:pt x="112" y="99"/>
                  </a:lnTo>
                  <a:lnTo>
                    <a:pt x="112" y="100"/>
                  </a:lnTo>
                  <a:lnTo>
                    <a:pt x="112" y="100"/>
                  </a:lnTo>
                  <a:lnTo>
                    <a:pt x="112" y="102"/>
                  </a:lnTo>
                  <a:lnTo>
                    <a:pt x="112" y="104"/>
                  </a:lnTo>
                  <a:lnTo>
                    <a:pt x="112" y="104"/>
                  </a:lnTo>
                  <a:lnTo>
                    <a:pt x="114" y="104"/>
                  </a:lnTo>
                  <a:lnTo>
                    <a:pt x="114" y="105"/>
                  </a:lnTo>
                  <a:lnTo>
                    <a:pt x="116" y="105"/>
                  </a:lnTo>
                  <a:lnTo>
                    <a:pt x="114" y="107"/>
                  </a:lnTo>
                  <a:lnTo>
                    <a:pt x="116" y="107"/>
                  </a:lnTo>
                  <a:lnTo>
                    <a:pt x="116" y="107"/>
                  </a:lnTo>
                  <a:lnTo>
                    <a:pt x="117" y="108"/>
                  </a:lnTo>
                  <a:lnTo>
                    <a:pt x="119" y="107"/>
                  </a:lnTo>
                  <a:lnTo>
                    <a:pt x="120" y="107"/>
                  </a:lnTo>
                  <a:lnTo>
                    <a:pt x="120" y="108"/>
                  </a:lnTo>
                  <a:lnTo>
                    <a:pt x="122" y="107"/>
                  </a:lnTo>
                  <a:lnTo>
                    <a:pt x="123" y="107"/>
                  </a:lnTo>
                  <a:lnTo>
                    <a:pt x="125" y="105"/>
                  </a:lnTo>
                  <a:lnTo>
                    <a:pt x="128" y="104"/>
                  </a:lnTo>
                  <a:lnTo>
                    <a:pt x="128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4"/>
                  </a:lnTo>
                  <a:lnTo>
                    <a:pt x="130" y="105"/>
                  </a:lnTo>
                  <a:lnTo>
                    <a:pt x="130" y="107"/>
                  </a:lnTo>
                  <a:lnTo>
                    <a:pt x="128" y="107"/>
                  </a:lnTo>
                  <a:lnTo>
                    <a:pt x="127" y="108"/>
                  </a:lnTo>
                  <a:lnTo>
                    <a:pt x="125" y="110"/>
                  </a:lnTo>
                  <a:lnTo>
                    <a:pt x="123" y="110"/>
                  </a:lnTo>
                  <a:lnTo>
                    <a:pt x="123" y="111"/>
                  </a:lnTo>
                  <a:lnTo>
                    <a:pt x="123" y="113"/>
                  </a:lnTo>
                  <a:lnTo>
                    <a:pt x="122" y="113"/>
                  </a:lnTo>
                  <a:lnTo>
                    <a:pt x="122" y="115"/>
                  </a:lnTo>
                  <a:lnTo>
                    <a:pt x="120" y="115"/>
                  </a:lnTo>
                  <a:lnTo>
                    <a:pt x="120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6"/>
                  </a:lnTo>
                  <a:lnTo>
                    <a:pt x="122" y="118"/>
                  </a:lnTo>
                  <a:lnTo>
                    <a:pt x="120" y="118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7" y="119"/>
                  </a:lnTo>
                  <a:lnTo>
                    <a:pt x="116" y="121"/>
                  </a:lnTo>
                  <a:lnTo>
                    <a:pt x="116" y="124"/>
                  </a:lnTo>
                  <a:lnTo>
                    <a:pt x="116" y="12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2" y="122"/>
                  </a:lnTo>
                  <a:lnTo>
                    <a:pt x="111" y="124"/>
                  </a:lnTo>
                  <a:lnTo>
                    <a:pt x="109" y="124"/>
                  </a:lnTo>
                  <a:lnTo>
                    <a:pt x="109" y="124"/>
                  </a:lnTo>
                  <a:lnTo>
                    <a:pt x="108" y="124"/>
                  </a:lnTo>
                  <a:lnTo>
                    <a:pt x="106" y="124"/>
                  </a:lnTo>
                  <a:lnTo>
                    <a:pt x="106" y="124"/>
                  </a:lnTo>
                  <a:lnTo>
                    <a:pt x="105" y="124"/>
                  </a:lnTo>
                  <a:lnTo>
                    <a:pt x="106" y="126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6" y="127"/>
                  </a:lnTo>
                  <a:lnTo>
                    <a:pt x="105" y="129"/>
                  </a:lnTo>
                  <a:lnTo>
                    <a:pt x="103" y="129"/>
                  </a:lnTo>
                  <a:lnTo>
                    <a:pt x="103" y="129"/>
                  </a:lnTo>
                  <a:lnTo>
                    <a:pt x="101" y="127"/>
                  </a:lnTo>
                  <a:lnTo>
                    <a:pt x="101" y="127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100" y="129"/>
                  </a:lnTo>
                  <a:lnTo>
                    <a:pt x="98" y="132"/>
                  </a:lnTo>
                  <a:lnTo>
                    <a:pt x="98" y="132"/>
                  </a:lnTo>
                  <a:lnTo>
                    <a:pt x="98" y="134"/>
                  </a:lnTo>
                  <a:lnTo>
                    <a:pt x="97" y="134"/>
                  </a:lnTo>
                  <a:lnTo>
                    <a:pt x="97" y="134"/>
                  </a:lnTo>
                  <a:lnTo>
                    <a:pt x="95" y="134"/>
                  </a:lnTo>
                  <a:lnTo>
                    <a:pt x="92" y="134"/>
                  </a:lnTo>
                  <a:lnTo>
                    <a:pt x="90" y="134"/>
                  </a:lnTo>
                  <a:lnTo>
                    <a:pt x="90" y="134"/>
                  </a:lnTo>
                  <a:lnTo>
                    <a:pt x="89" y="134"/>
                  </a:lnTo>
                  <a:lnTo>
                    <a:pt x="87" y="134"/>
                  </a:lnTo>
                  <a:lnTo>
                    <a:pt x="86" y="134"/>
                  </a:lnTo>
                  <a:lnTo>
                    <a:pt x="86" y="134"/>
                  </a:lnTo>
                  <a:lnTo>
                    <a:pt x="84" y="134"/>
                  </a:lnTo>
                  <a:lnTo>
                    <a:pt x="84" y="135"/>
                  </a:lnTo>
                  <a:lnTo>
                    <a:pt x="82" y="135"/>
                  </a:lnTo>
                  <a:lnTo>
                    <a:pt x="82" y="138"/>
                  </a:lnTo>
                  <a:lnTo>
                    <a:pt x="81" y="140"/>
                  </a:lnTo>
                  <a:lnTo>
                    <a:pt x="81" y="143"/>
                  </a:lnTo>
                  <a:lnTo>
                    <a:pt x="81" y="145"/>
                  </a:lnTo>
                  <a:lnTo>
                    <a:pt x="81" y="146"/>
                  </a:lnTo>
                  <a:lnTo>
                    <a:pt x="81" y="149"/>
                  </a:lnTo>
                  <a:lnTo>
                    <a:pt x="81" y="151"/>
                  </a:lnTo>
                  <a:lnTo>
                    <a:pt x="81" y="151"/>
                  </a:lnTo>
                  <a:lnTo>
                    <a:pt x="79" y="151"/>
                  </a:lnTo>
                  <a:lnTo>
                    <a:pt x="78" y="151"/>
                  </a:lnTo>
                  <a:lnTo>
                    <a:pt x="78" y="152"/>
                  </a:lnTo>
                  <a:lnTo>
                    <a:pt x="78" y="152"/>
                  </a:lnTo>
                  <a:lnTo>
                    <a:pt x="76" y="151"/>
                  </a:lnTo>
                  <a:lnTo>
                    <a:pt x="75" y="151"/>
                  </a:lnTo>
                  <a:lnTo>
                    <a:pt x="76" y="152"/>
                  </a:lnTo>
                  <a:lnTo>
                    <a:pt x="76" y="154"/>
                  </a:lnTo>
                  <a:lnTo>
                    <a:pt x="78" y="156"/>
                  </a:lnTo>
                  <a:lnTo>
                    <a:pt x="79" y="154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9" y="157"/>
                  </a:lnTo>
                  <a:lnTo>
                    <a:pt x="81" y="159"/>
                  </a:lnTo>
                  <a:lnTo>
                    <a:pt x="81" y="160"/>
                  </a:lnTo>
                  <a:lnTo>
                    <a:pt x="79" y="162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1" y="163"/>
                  </a:lnTo>
                  <a:lnTo>
                    <a:pt x="84" y="167"/>
                  </a:lnTo>
                  <a:lnTo>
                    <a:pt x="86" y="168"/>
                  </a:lnTo>
                  <a:lnTo>
                    <a:pt x="87" y="170"/>
                  </a:lnTo>
                  <a:lnTo>
                    <a:pt x="89" y="171"/>
                  </a:lnTo>
                  <a:lnTo>
                    <a:pt x="90" y="174"/>
                  </a:lnTo>
                  <a:lnTo>
                    <a:pt x="92" y="176"/>
                  </a:lnTo>
                  <a:lnTo>
                    <a:pt x="92" y="178"/>
                  </a:lnTo>
                  <a:lnTo>
                    <a:pt x="92" y="179"/>
                  </a:lnTo>
                  <a:lnTo>
                    <a:pt x="92" y="181"/>
                  </a:lnTo>
                  <a:lnTo>
                    <a:pt x="94" y="181"/>
                  </a:lnTo>
                  <a:lnTo>
                    <a:pt x="94" y="184"/>
                  </a:lnTo>
                  <a:lnTo>
                    <a:pt x="95" y="184"/>
                  </a:lnTo>
                  <a:lnTo>
                    <a:pt x="97" y="182"/>
                  </a:lnTo>
                  <a:lnTo>
                    <a:pt x="97" y="182"/>
                  </a:lnTo>
                  <a:lnTo>
                    <a:pt x="97" y="184"/>
                  </a:lnTo>
                  <a:lnTo>
                    <a:pt x="97" y="184"/>
                  </a:lnTo>
                  <a:lnTo>
                    <a:pt x="97" y="185"/>
                  </a:lnTo>
                  <a:lnTo>
                    <a:pt x="97" y="185"/>
                  </a:lnTo>
                  <a:lnTo>
                    <a:pt x="94" y="189"/>
                  </a:lnTo>
                  <a:lnTo>
                    <a:pt x="92" y="190"/>
                  </a:lnTo>
                  <a:lnTo>
                    <a:pt x="92" y="192"/>
                  </a:lnTo>
                  <a:lnTo>
                    <a:pt x="92" y="195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2" y="198"/>
                  </a:lnTo>
                  <a:lnTo>
                    <a:pt x="90" y="198"/>
                  </a:lnTo>
                  <a:lnTo>
                    <a:pt x="89" y="200"/>
                  </a:lnTo>
                  <a:lnTo>
                    <a:pt x="89" y="200"/>
                  </a:lnTo>
                  <a:lnTo>
                    <a:pt x="87" y="200"/>
                  </a:lnTo>
                  <a:lnTo>
                    <a:pt x="87" y="201"/>
                  </a:lnTo>
                  <a:lnTo>
                    <a:pt x="87" y="201"/>
                  </a:lnTo>
                  <a:lnTo>
                    <a:pt x="87" y="204"/>
                  </a:lnTo>
                  <a:lnTo>
                    <a:pt x="87" y="206"/>
                  </a:lnTo>
                  <a:lnTo>
                    <a:pt x="89" y="208"/>
                  </a:lnTo>
                  <a:lnTo>
                    <a:pt x="90" y="209"/>
                  </a:lnTo>
                  <a:lnTo>
                    <a:pt x="92" y="211"/>
                  </a:lnTo>
                  <a:lnTo>
                    <a:pt x="92" y="212"/>
                  </a:lnTo>
                  <a:lnTo>
                    <a:pt x="95" y="215"/>
                  </a:lnTo>
                  <a:lnTo>
                    <a:pt x="98" y="217"/>
                  </a:lnTo>
                  <a:lnTo>
                    <a:pt x="100" y="219"/>
                  </a:lnTo>
                  <a:lnTo>
                    <a:pt x="100" y="220"/>
                  </a:lnTo>
                  <a:lnTo>
                    <a:pt x="101" y="222"/>
                  </a:lnTo>
                  <a:lnTo>
                    <a:pt x="101" y="225"/>
                  </a:lnTo>
                  <a:lnTo>
                    <a:pt x="101" y="225"/>
                  </a:lnTo>
                  <a:lnTo>
                    <a:pt x="101" y="230"/>
                  </a:lnTo>
                  <a:lnTo>
                    <a:pt x="101" y="230"/>
                  </a:lnTo>
                  <a:lnTo>
                    <a:pt x="100" y="231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1" y="234"/>
                  </a:lnTo>
                  <a:lnTo>
                    <a:pt x="101" y="236"/>
                  </a:lnTo>
                  <a:lnTo>
                    <a:pt x="103" y="237"/>
                  </a:lnTo>
                  <a:lnTo>
                    <a:pt x="105" y="239"/>
                  </a:lnTo>
                  <a:lnTo>
                    <a:pt x="105" y="239"/>
                  </a:lnTo>
                  <a:lnTo>
                    <a:pt x="105" y="24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6" y="244"/>
                  </a:lnTo>
                  <a:lnTo>
                    <a:pt x="106" y="245"/>
                  </a:lnTo>
                  <a:lnTo>
                    <a:pt x="108" y="250"/>
                  </a:lnTo>
                  <a:lnTo>
                    <a:pt x="108" y="252"/>
                  </a:lnTo>
                  <a:lnTo>
                    <a:pt x="108" y="252"/>
                  </a:lnTo>
                  <a:lnTo>
                    <a:pt x="106" y="253"/>
                  </a:lnTo>
                  <a:lnTo>
                    <a:pt x="106" y="253"/>
                  </a:lnTo>
                  <a:lnTo>
                    <a:pt x="105" y="253"/>
                  </a:lnTo>
                  <a:lnTo>
                    <a:pt x="105" y="256"/>
                  </a:lnTo>
                  <a:lnTo>
                    <a:pt x="101" y="261"/>
                  </a:lnTo>
                  <a:lnTo>
                    <a:pt x="100" y="263"/>
                  </a:lnTo>
                  <a:lnTo>
                    <a:pt x="97" y="264"/>
                  </a:lnTo>
                  <a:lnTo>
                    <a:pt x="95" y="266"/>
                  </a:lnTo>
                  <a:lnTo>
                    <a:pt x="95" y="267"/>
                  </a:lnTo>
                  <a:lnTo>
                    <a:pt x="95" y="267"/>
                  </a:lnTo>
                  <a:lnTo>
                    <a:pt x="95" y="269"/>
                  </a:lnTo>
                  <a:lnTo>
                    <a:pt x="95" y="271"/>
                  </a:lnTo>
                  <a:lnTo>
                    <a:pt x="95" y="271"/>
                  </a:lnTo>
                  <a:lnTo>
                    <a:pt x="95" y="272"/>
                  </a:lnTo>
                  <a:lnTo>
                    <a:pt x="95" y="274"/>
                  </a:lnTo>
                  <a:lnTo>
                    <a:pt x="94" y="274"/>
                  </a:lnTo>
                  <a:lnTo>
                    <a:pt x="92" y="275"/>
                  </a:lnTo>
                  <a:lnTo>
                    <a:pt x="92" y="275"/>
                  </a:lnTo>
                  <a:lnTo>
                    <a:pt x="92" y="274"/>
                  </a:lnTo>
                  <a:lnTo>
                    <a:pt x="92" y="271"/>
                  </a:lnTo>
                  <a:lnTo>
                    <a:pt x="90" y="266"/>
                  </a:lnTo>
                  <a:lnTo>
                    <a:pt x="92" y="266"/>
                  </a:lnTo>
                  <a:lnTo>
                    <a:pt x="92" y="266"/>
                  </a:lnTo>
                  <a:lnTo>
                    <a:pt x="94" y="264"/>
                  </a:lnTo>
                  <a:lnTo>
                    <a:pt x="94" y="263"/>
                  </a:lnTo>
                  <a:lnTo>
                    <a:pt x="94" y="260"/>
                  </a:lnTo>
                  <a:lnTo>
                    <a:pt x="95" y="258"/>
                  </a:lnTo>
                  <a:lnTo>
                    <a:pt x="95" y="256"/>
                  </a:lnTo>
                  <a:lnTo>
                    <a:pt x="95" y="255"/>
                  </a:lnTo>
                  <a:lnTo>
                    <a:pt x="95" y="255"/>
                  </a:lnTo>
                  <a:lnTo>
                    <a:pt x="95" y="253"/>
                  </a:lnTo>
                  <a:lnTo>
                    <a:pt x="95" y="252"/>
                  </a:lnTo>
                  <a:lnTo>
                    <a:pt x="97" y="252"/>
                  </a:lnTo>
                  <a:lnTo>
                    <a:pt x="97" y="252"/>
                  </a:lnTo>
                  <a:lnTo>
                    <a:pt x="97" y="250"/>
                  </a:lnTo>
                  <a:lnTo>
                    <a:pt x="95" y="252"/>
                  </a:lnTo>
                  <a:lnTo>
                    <a:pt x="94" y="252"/>
                  </a:lnTo>
                  <a:lnTo>
                    <a:pt x="94" y="250"/>
                  </a:lnTo>
                  <a:lnTo>
                    <a:pt x="94" y="249"/>
                  </a:lnTo>
                  <a:lnTo>
                    <a:pt x="94" y="249"/>
                  </a:lnTo>
                  <a:lnTo>
                    <a:pt x="95" y="249"/>
                  </a:lnTo>
                  <a:lnTo>
                    <a:pt x="95" y="247"/>
                  </a:lnTo>
                  <a:lnTo>
                    <a:pt x="94" y="245"/>
                  </a:lnTo>
                  <a:lnTo>
                    <a:pt x="95" y="244"/>
                  </a:lnTo>
                  <a:lnTo>
                    <a:pt x="94" y="244"/>
                  </a:lnTo>
                  <a:lnTo>
                    <a:pt x="94" y="244"/>
                  </a:lnTo>
                  <a:lnTo>
                    <a:pt x="94" y="242"/>
                  </a:lnTo>
                  <a:lnTo>
                    <a:pt x="94" y="242"/>
                  </a:lnTo>
                  <a:lnTo>
                    <a:pt x="94" y="241"/>
                  </a:lnTo>
                  <a:lnTo>
                    <a:pt x="94" y="239"/>
                  </a:lnTo>
                  <a:lnTo>
                    <a:pt x="94" y="237"/>
                  </a:lnTo>
                  <a:lnTo>
                    <a:pt x="94" y="236"/>
                  </a:lnTo>
                  <a:lnTo>
                    <a:pt x="94" y="234"/>
                  </a:lnTo>
                  <a:lnTo>
                    <a:pt x="94" y="233"/>
                  </a:lnTo>
                  <a:lnTo>
                    <a:pt x="94" y="231"/>
                  </a:lnTo>
                  <a:lnTo>
                    <a:pt x="92" y="228"/>
                  </a:lnTo>
                  <a:lnTo>
                    <a:pt x="90" y="226"/>
                  </a:lnTo>
                  <a:lnTo>
                    <a:pt x="87" y="222"/>
                  </a:lnTo>
                  <a:lnTo>
                    <a:pt x="89" y="220"/>
                  </a:lnTo>
                  <a:lnTo>
                    <a:pt x="87" y="219"/>
                  </a:lnTo>
                  <a:lnTo>
                    <a:pt x="87" y="219"/>
                  </a:lnTo>
                  <a:lnTo>
                    <a:pt x="87" y="223"/>
                  </a:lnTo>
                  <a:lnTo>
                    <a:pt x="86" y="222"/>
                  </a:lnTo>
                  <a:lnTo>
                    <a:pt x="86" y="220"/>
                  </a:lnTo>
                  <a:lnTo>
                    <a:pt x="86" y="219"/>
                  </a:lnTo>
                  <a:lnTo>
                    <a:pt x="86" y="215"/>
                  </a:lnTo>
                  <a:lnTo>
                    <a:pt x="84" y="214"/>
                  </a:lnTo>
                  <a:lnTo>
                    <a:pt x="84" y="211"/>
                  </a:lnTo>
                  <a:lnTo>
                    <a:pt x="82" y="209"/>
                  </a:lnTo>
                  <a:lnTo>
                    <a:pt x="84" y="208"/>
                  </a:lnTo>
                  <a:lnTo>
                    <a:pt x="84" y="209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1" y="201"/>
                  </a:lnTo>
                  <a:lnTo>
                    <a:pt x="81" y="200"/>
                  </a:lnTo>
                  <a:lnTo>
                    <a:pt x="81" y="197"/>
                  </a:lnTo>
                  <a:lnTo>
                    <a:pt x="81" y="190"/>
                  </a:lnTo>
                  <a:lnTo>
                    <a:pt x="78" y="189"/>
                  </a:lnTo>
                  <a:lnTo>
                    <a:pt x="79" y="187"/>
                  </a:lnTo>
                  <a:lnTo>
                    <a:pt x="79" y="185"/>
                  </a:lnTo>
                  <a:lnTo>
                    <a:pt x="79" y="182"/>
                  </a:lnTo>
                  <a:lnTo>
                    <a:pt x="79" y="181"/>
                  </a:lnTo>
                  <a:lnTo>
                    <a:pt x="81" y="181"/>
                  </a:lnTo>
                  <a:lnTo>
                    <a:pt x="79" y="181"/>
                  </a:lnTo>
                  <a:lnTo>
                    <a:pt x="79" y="181"/>
                  </a:lnTo>
                  <a:lnTo>
                    <a:pt x="78" y="181"/>
                  </a:lnTo>
                  <a:lnTo>
                    <a:pt x="76" y="181"/>
                  </a:lnTo>
                  <a:lnTo>
                    <a:pt x="75" y="179"/>
                  </a:lnTo>
                  <a:lnTo>
                    <a:pt x="75" y="178"/>
                  </a:lnTo>
                  <a:lnTo>
                    <a:pt x="73" y="176"/>
                  </a:lnTo>
                  <a:lnTo>
                    <a:pt x="73" y="173"/>
                  </a:lnTo>
                  <a:lnTo>
                    <a:pt x="73" y="173"/>
                  </a:lnTo>
                  <a:lnTo>
                    <a:pt x="71" y="171"/>
                  </a:lnTo>
                  <a:lnTo>
                    <a:pt x="71" y="171"/>
                  </a:lnTo>
                  <a:lnTo>
                    <a:pt x="70" y="170"/>
                  </a:lnTo>
                  <a:lnTo>
                    <a:pt x="68" y="168"/>
                  </a:lnTo>
                  <a:lnTo>
                    <a:pt x="68" y="170"/>
                  </a:lnTo>
                  <a:lnTo>
                    <a:pt x="68" y="170"/>
                  </a:lnTo>
                  <a:lnTo>
                    <a:pt x="68" y="171"/>
                  </a:lnTo>
                  <a:lnTo>
                    <a:pt x="68" y="173"/>
                  </a:lnTo>
                  <a:lnTo>
                    <a:pt x="68" y="174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65" y="181"/>
                  </a:lnTo>
                  <a:lnTo>
                    <a:pt x="64" y="181"/>
                  </a:lnTo>
                  <a:lnTo>
                    <a:pt x="62" y="181"/>
                  </a:lnTo>
                  <a:lnTo>
                    <a:pt x="60" y="181"/>
                  </a:lnTo>
                  <a:lnTo>
                    <a:pt x="59" y="181"/>
                  </a:lnTo>
                  <a:lnTo>
                    <a:pt x="59" y="179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8"/>
                  </a:lnTo>
                  <a:lnTo>
                    <a:pt x="59" y="179"/>
                  </a:lnTo>
                  <a:lnTo>
                    <a:pt x="59" y="181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7" y="184"/>
                  </a:lnTo>
                  <a:lnTo>
                    <a:pt x="57" y="184"/>
                  </a:lnTo>
                  <a:lnTo>
                    <a:pt x="56" y="184"/>
                  </a:lnTo>
                  <a:lnTo>
                    <a:pt x="56" y="184"/>
                  </a:lnTo>
                  <a:lnTo>
                    <a:pt x="56" y="185"/>
                  </a:lnTo>
                  <a:lnTo>
                    <a:pt x="53" y="187"/>
                  </a:lnTo>
                  <a:lnTo>
                    <a:pt x="51" y="187"/>
                  </a:lnTo>
                  <a:lnTo>
                    <a:pt x="51" y="189"/>
                  </a:lnTo>
                  <a:lnTo>
                    <a:pt x="49" y="192"/>
                  </a:lnTo>
                  <a:lnTo>
                    <a:pt x="46" y="193"/>
                  </a:lnTo>
                  <a:lnTo>
                    <a:pt x="46" y="193"/>
                  </a:lnTo>
                  <a:lnTo>
                    <a:pt x="45" y="192"/>
                  </a:lnTo>
                  <a:lnTo>
                    <a:pt x="46" y="190"/>
                  </a:lnTo>
                  <a:lnTo>
                    <a:pt x="46" y="189"/>
                  </a:lnTo>
                  <a:lnTo>
                    <a:pt x="46" y="187"/>
                  </a:lnTo>
                  <a:lnTo>
                    <a:pt x="46" y="189"/>
                  </a:lnTo>
                  <a:lnTo>
                    <a:pt x="45" y="190"/>
                  </a:lnTo>
                  <a:lnTo>
                    <a:pt x="43" y="192"/>
                  </a:lnTo>
                  <a:lnTo>
                    <a:pt x="41" y="192"/>
                  </a:lnTo>
                  <a:lnTo>
                    <a:pt x="40" y="192"/>
                  </a:lnTo>
                  <a:lnTo>
                    <a:pt x="40" y="189"/>
                  </a:lnTo>
                  <a:lnTo>
                    <a:pt x="40" y="189"/>
                  </a:lnTo>
                  <a:lnTo>
                    <a:pt x="40" y="187"/>
                  </a:lnTo>
                  <a:lnTo>
                    <a:pt x="40" y="187"/>
                  </a:lnTo>
                  <a:lnTo>
                    <a:pt x="40" y="185"/>
                  </a:lnTo>
                  <a:lnTo>
                    <a:pt x="38" y="187"/>
                  </a:lnTo>
                  <a:lnTo>
                    <a:pt x="38" y="189"/>
                  </a:lnTo>
                  <a:lnTo>
                    <a:pt x="38" y="189"/>
                  </a:lnTo>
                  <a:lnTo>
                    <a:pt x="37" y="190"/>
                  </a:lnTo>
                  <a:lnTo>
                    <a:pt x="37" y="189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5"/>
                  </a:lnTo>
                  <a:lnTo>
                    <a:pt x="37" y="182"/>
                  </a:lnTo>
                  <a:lnTo>
                    <a:pt x="37" y="182"/>
                  </a:lnTo>
                  <a:lnTo>
                    <a:pt x="37" y="181"/>
                  </a:lnTo>
                  <a:lnTo>
                    <a:pt x="37" y="182"/>
                  </a:lnTo>
                  <a:lnTo>
                    <a:pt x="37" y="184"/>
                  </a:lnTo>
                  <a:lnTo>
                    <a:pt x="35" y="184"/>
                  </a:lnTo>
                  <a:lnTo>
                    <a:pt x="35" y="184"/>
                  </a:lnTo>
                  <a:lnTo>
                    <a:pt x="34" y="185"/>
                  </a:lnTo>
                  <a:lnTo>
                    <a:pt x="34" y="187"/>
                  </a:lnTo>
                  <a:lnTo>
                    <a:pt x="30" y="189"/>
                  </a:lnTo>
                  <a:lnTo>
                    <a:pt x="30" y="189"/>
                  </a:lnTo>
                  <a:lnTo>
                    <a:pt x="30" y="187"/>
                  </a:lnTo>
                  <a:lnTo>
                    <a:pt x="30" y="181"/>
                  </a:lnTo>
                  <a:lnTo>
                    <a:pt x="32" y="181"/>
                  </a:lnTo>
                  <a:lnTo>
                    <a:pt x="32" y="179"/>
                  </a:lnTo>
                  <a:lnTo>
                    <a:pt x="32" y="176"/>
                  </a:lnTo>
                  <a:lnTo>
                    <a:pt x="34" y="174"/>
                  </a:lnTo>
                  <a:lnTo>
                    <a:pt x="34" y="171"/>
                  </a:lnTo>
                  <a:lnTo>
                    <a:pt x="34" y="171"/>
                  </a:lnTo>
                  <a:lnTo>
                    <a:pt x="35" y="170"/>
                  </a:lnTo>
                  <a:lnTo>
                    <a:pt x="35" y="165"/>
                  </a:lnTo>
                  <a:lnTo>
                    <a:pt x="35" y="163"/>
                  </a:lnTo>
                  <a:lnTo>
                    <a:pt x="34" y="162"/>
                  </a:lnTo>
                  <a:lnTo>
                    <a:pt x="34" y="156"/>
                  </a:lnTo>
                  <a:lnTo>
                    <a:pt x="30" y="152"/>
                  </a:lnTo>
                  <a:lnTo>
                    <a:pt x="30" y="151"/>
                  </a:lnTo>
                  <a:lnTo>
                    <a:pt x="29" y="148"/>
                  </a:lnTo>
                  <a:lnTo>
                    <a:pt x="30" y="148"/>
                  </a:lnTo>
                  <a:lnTo>
                    <a:pt x="27" y="146"/>
                  </a:lnTo>
                  <a:lnTo>
                    <a:pt x="27" y="146"/>
                  </a:lnTo>
                  <a:lnTo>
                    <a:pt x="27" y="143"/>
                  </a:lnTo>
                  <a:lnTo>
                    <a:pt x="27" y="140"/>
                  </a:lnTo>
                  <a:lnTo>
                    <a:pt x="27" y="140"/>
                  </a:lnTo>
                  <a:lnTo>
                    <a:pt x="27" y="141"/>
                  </a:lnTo>
                  <a:lnTo>
                    <a:pt x="26" y="143"/>
                  </a:lnTo>
                  <a:lnTo>
                    <a:pt x="26" y="145"/>
                  </a:lnTo>
                  <a:lnTo>
                    <a:pt x="26" y="145"/>
                  </a:lnTo>
                  <a:lnTo>
                    <a:pt x="26" y="146"/>
                  </a:lnTo>
                  <a:lnTo>
                    <a:pt x="24" y="145"/>
                  </a:lnTo>
                  <a:lnTo>
                    <a:pt x="23" y="145"/>
                  </a:lnTo>
                  <a:lnTo>
                    <a:pt x="21" y="141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21" y="138"/>
                  </a:lnTo>
                  <a:lnTo>
                    <a:pt x="23" y="140"/>
                  </a:lnTo>
                  <a:lnTo>
                    <a:pt x="24" y="141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7" y="138"/>
                  </a:lnTo>
                  <a:lnTo>
                    <a:pt x="26" y="137"/>
                  </a:lnTo>
                  <a:lnTo>
                    <a:pt x="26" y="137"/>
                  </a:lnTo>
                  <a:lnTo>
                    <a:pt x="24" y="137"/>
                  </a:lnTo>
                  <a:lnTo>
                    <a:pt x="23" y="135"/>
                  </a:lnTo>
                  <a:lnTo>
                    <a:pt x="23" y="135"/>
                  </a:lnTo>
                  <a:lnTo>
                    <a:pt x="23" y="134"/>
                  </a:lnTo>
                  <a:lnTo>
                    <a:pt x="23" y="134"/>
                  </a:lnTo>
                  <a:lnTo>
                    <a:pt x="21" y="134"/>
                  </a:lnTo>
                  <a:lnTo>
                    <a:pt x="21" y="132"/>
                  </a:lnTo>
                  <a:lnTo>
                    <a:pt x="23" y="130"/>
                  </a:lnTo>
                  <a:lnTo>
                    <a:pt x="21" y="130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8" y="129"/>
                  </a:lnTo>
                  <a:lnTo>
                    <a:pt x="16" y="129"/>
                  </a:lnTo>
                  <a:lnTo>
                    <a:pt x="15" y="129"/>
                  </a:lnTo>
                  <a:lnTo>
                    <a:pt x="15" y="130"/>
                  </a:lnTo>
                  <a:lnTo>
                    <a:pt x="15" y="132"/>
                  </a:lnTo>
                  <a:lnTo>
                    <a:pt x="15" y="132"/>
                  </a:lnTo>
                  <a:lnTo>
                    <a:pt x="12" y="129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7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2" y="126"/>
                  </a:lnTo>
                  <a:lnTo>
                    <a:pt x="10" y="127"/>
                  </a:lnTo>
                  <a:lnTo>
                    <a:pt x="10" y="127"/>
                  </a:lnTo>
                  <a:lnTo>
                    <a:pt x="8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4"/>
                  </a:lnTo>
                  <a:lnTo>
                    <a:pt x="10" y="124"/>
                  </a:lnTo>
                  <a:lnTo>
                    <a:pt x="8" y="122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8" y="122"/>
                  </a:lnTo>
                  <a:lnTo>
                    <a:pt x="8" y="126"/>
                  </a:lnTo>
                  <a:lnTo>
                    <a:pt x="7" y="122"/>
                  </a:lnTo>
                  <a:lnTo>
                    <a:pt x="4" y="119"/>
                  </a:lnTo>
                  <a:lnTo>
                    <a:pt x="2" y="118"/>
                  </a:lnTo>
                  <a:lnTo>
                    <a:pt x="2" y="116"/>
                  </a:lnTo>
                  <a:lnTo>
                    <a:pt x="2" y="116"/>
                  </a:lnTo>
                  <a:lnTo>
                    <a:pt x="2" y="115"/>
                  </a:lnTo>
                  <a:lnTo>
                    <a:pt x="2" y="113"/>
                  </a:lnTo>
                  <a:lnTo>
                    <a:pt x="0" y="113"/>
                  </a:lnTo>
                  <a:lnTo>
                    <a:pt x="0" y="111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4" y="108"/>
                  </a:lnTo>
                  <a:lnTo>
                    <a:pt x="5" y="108"/>
                  </a:lnTo>
                  <a:lnTo>
                    <a:pt x="5" y="110"/>
                  </a:lnTo>
                  <a:lnTo>
                    <a:pt x="5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10"/>
                  </a:lnTo>
                  <a:lnTo>
                    <a:pt x="7" y="107"/>
                  </a:lnTo>
                  <a:lnTo>
                    <a:pt x="7" y="105"/>
                  </a:lnTo>
                  <a:lnTo>
                    <a:pt x="7" y="100"/>
                  </a:lnTo>
                  <a:lnTo>
                    <a:pt x="5" y="100"/>
                  </a:lnTo>
                  <a:lnTo>
                    <a:pt x="7" y="99"/>
                  </a:lnTo>
                  <a:lnTo>
                    <a:pt x="7" y="99"/>
                  </a:lnTo>
                  <a:lnTo>
                    <a:pt x="7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10" y="99"/>
                  </a:lnTo>
                  <a:lnTo>
                    <a:pt x="12" y="100"/>
                  </a:lnTo>
                  <a:lnTo>
                    <a:pt x="12" y="99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13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6"/>
                  </a:lnTo>
                  <a:lnTo>
                    <a:pt x="15" y="94"/>
                  </a:lnTo>
                  <a:lnTo>
                    <a:pt x="13" y="91"/>
                  </a:lnTo>
                  <a:lnTo>
                    <a:pt x="13" y="89"/>
                  </a:lnTo>
                  <a:lnTo>
                    <a:pt x="13" y="89"/>
                  </a:lnTo>
                  <a:lnTo>
                    <a:pt x="13" y="88"/>
                  </a:lnTo>
                  <a:lnTo>
                    <a:pt x="15" y="86"/>
                  </a:lnTo>
                  <a:lnTo>
                    <a:pt x="15" y="85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6" y="85"/>
                  </a:lnTo>
                  <a:lnTo>
                    <a:pt x="16" y="85"/>
                  </a:lnTo>
                  <a:lnTo>
                    <a:pt x="18" y="83"/>
                  </a:lnTo>
                  <a:lnTo>
                    <a:pt x="18" y="83"/>
                  </a:lnTo>
                  <a:lnTo>
                    <a:pt x="18" y="80"/>
                  </a:lnTo>
                  <a:lnTo>
                    <a:pt x="18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6" y="69"/>
                  </a:lnTo>
                  <a:lnTo>
                    <a:pt x="16" y="69"/>
                  </a:lnTo>
                  <a:lnTo>
                    <a:pt x="18" y="67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1" y="69"/>
                  </a:lnTo>
                  <a:lnTo>
                    <a:pt x="21" y="69"/>
                  </a:lnTo>
                  <a:lnTo>
                    <a:pt x="23" y="69"/>
                  </a:lnTo>
                  <a:lnTo>
                    <a:pt x="23" y="69"/>
                  </a:lnTo>
                  <a:lnTo>
                    <a:pt x="24" y="70"/>
                  </a:lnTo>
                  <a:lnTo>
                    <a:pt x="27" y="70"/>
                  </a:lnTo>
                  <a:lnTo>
                    <a:pt x="27" y="70"/>
                  </a:lnTo>
                  <a:lnTo>
                    <a:pt x="29" y="70"/>
                  </a:lnTo>
                  <a:lnTo>
                    <a:pt x="29" y="69"/>
                  </a:lnTo>
                  <a:lnTo>
                    <a:pt x="30" y="67"/>
                  </a:lnTo>
                  <a:lnTo>
                    <a:pt x="30" y="64"/>
                  </a:lnTo>
                  <a:lnTo>
                    <a:pt x="32" y="63"/>
                  </a:lnTo>
                  <a:lnTo>
                    <a:pt x="32" y="61"/>
                  </a:lnTo>
                  <a:lnTo>
                    <a:pt x="34" y="59"/>
                  </a:lnTo>
                  <a:lnTo>
                    <a:pt x="35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3"/>
                  </a:lnTo>
                  <a:lnTo>
                    <a:pt x="37" y="52"/>
                  </a:lnTo>
                  <a:lnTo>
                    <a:pt x="35" y="52"/>
                  </a:lnTo>
                  <a:lnTo>
                    <a:pt x="35" y="52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7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40" y="44"/>
                  </a:lnTo>
                  <a:lnTo>
                    <a:pt x="41" y="42"/>
                  </a:lnTo>
                  <a:lnTo>
                    <a:pt x="41" y="41"/>
                  </a:lnTo>
                  <a:lnTo>
                    <a:pt x="41" y="39"/>
                  </a:lnTo>
                  <a:lnTo>
                    <a:pt x="43" y="39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3" y="37"/>
                  </a:lnTo>
                  <a:lnTo>
                    <a:pt x="41" y="36"/>
                  </a:lnTo>
                  <a:lnTo>
                    <a:pt x="41" y="33"/>
                  </a:lnTo>
                  <a:lnTo>
                    <a:pt x="41" y="31"/>
                  </a:lnTo>
                  <a:lnTo>
                    <a:pt x="43" y="31"/>
                  </a:lnTo>
                  <a:lnTo>
                    <a:pt x="43" y="30"/>
                  </a:lnTo>
                  <a:lnTo>
                    <a:pt x="45" y="28"/>
                  </a:lnTo>
                  <a:lnTo>
                    <a:pt x="46" y="28"/>
                  </a:lnTo>
                  <a:lnTo>
                    <a:pt x="48" y="26"/>
                  </a:lnTo>
                  <a:lnTo>
                    <a:pt x="51" y="23"/>
                  </a:lnTo>
                  <a:lnTo>
                    <a:pt x="53" y="23"/>
                  </a:lnTo>
                  <a:lnTo>
                    <a:pt x="54" y="23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5" y="18"/>
                  </a:lnTo>
                  <a:lnTo>
                    <a:pt x="67" y="18"/>
                  </a:lnTo>
                  <a:lnTo>
                    <a:pt x="67" y="18"/>
                  </a:lnTo>
                  <a:lnTo>
                    <a:pt x="68" y="20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8" y="15"/>
                  </a:lnTo>
                  <a:lnTo>
                    <a:pt x="68" y="14"/>
                  </a:lnTo>
                  <a:lnTo>
                    <a:pt x="68" y="14"/>
                  </a:lnTo>
                  <a:lnTo>
                    <a:pt x="70" y="12"/>
                  </a:lnTo>
                  <a:lnTo>
                    <a:pt x="71" y="12"/>
                  </a:lnTo>
                  <a:lnTo>
                    <a:pt x="73" y="11"/>
                  </a:lnTo>
                  <a:lnTo>
                    <a:pt x="73" y="9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5" y="7"/>
                  </a:lnTo>
                  <a:lnTo>
                    <a:pt x="75" y="7"/>
                  </a:lnTo>
                  <a:lnTo>
                    <a:pt x="75" y="6"/>
                  </a:lnTo>
                  <a:lnTo>
                    <a:pt x="75" y="6"/>
                  </a:lnTo>
                  <a:lnTo>
                    <a:pt x="75" y="4"/>
                  </a:lnTo>
                  <a:lnTo>
                    <a:pt x="75" y="4"/>
                  </a:lnTo>
                  <a:lnTo>
                    <a:pt x="76" y="3"/>
                  </a:lnTo>
                  <a:lnTo>
                    <a:pt x="76" y="1"/>
                  </a:lnTo>
                  <a:lnTo>
                    <a:pt x="78" y="1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0" name="Freeform 196">
              <a:extLst>
                <a:ext uri="{FF2B5EF4-FFF2-40B4-BE49-F238E27FC236}">
                  <a16:creationId xmlns:a16="http://schemas.microsoft.com/office/drawing/2014/main" id="{7ACDB9C8-B3BF-DA72-0D5E-B3D1D5BF8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71873" y="4211254"/>
              <a:ext cx="553579" cy="181278"/>
            </a:xfrm>
            <a:custGeom>
              <a:avLst/>
              <a:gdLst>
                <a:gd name="T0" fmla="*/ 168 w 284"/>
                <a:gd name="T1" fmla="*/ 71 h 93"/>
                <a:gd name="T2" fmla="*/ 64 w 284"/>
                <a:gd name="T3" fmla="*/ 66 h 93"/>
                <a:gd name="T4" fmla="*/ 23 w 284"/>
                <a:gd name="T5" fmla="*/ 61 h 93"/>
                <a:gd name="T6" fmla="*/ 260 w 284"/>
                <a:gd name="T7" fmla="*/ 44 h 93"/>
                <a:gd name="T8" fmla="*/ 8 w 284"/>
                <a:gd name="T9" fmla="*/ 26 h 93"/>
                <a:gd name="T10" fmla="*/ 1 w 284"/>
                <a:gd name="T11" fmla="*/ 15 h 93"/>
                <a:gd name="T12" fmla="*/ 9 w 284"/>
                <a:gd name="T13" fmla="*/ 9 h 93"/>
                <a:gd name="T14" fmla="*/ 17 w 284"/>
                <a:gd name="T15" fmla="*/ 14 h 93"/>
                <a:gd name="T16" fmla="*/ 20 w 284"/>
                <a:gd name="T17" fmla="*/ 22 h 93"/>
                <a:gd name="T18" fmla="*/ 23 w 284"/>
                <a:gd name="T19" fmla="*/ 22 h 93"/>
                <a:gd name="T20" fmla="*/ 31 w 284"/>
                <a:gd name="T21" fmla="*/ 22 h 93"/>
                <a:gd name="T22" fmla="*/ 39 w 284"/>
                <a:gd name="T23" fmla="*/ 17 h 93"/>
                <a:gd name="T24" fmla="*/ 55 w 284"/>
                <a:gd name="T25" fmla="*/ 39 h 93"/>
                <a:gd name="T26" fmla="*/ 55 w 284"/>
                <a:gd name="T27" fmla="*/ 63 h 93"/>
                <a:gd name="T28" fmla="*/ 68 w 284"/>
                <a:gd name="T29" fmla="*/ 85 h 93"/>
                <a:gd name="T30" fmla="*/ 63 w 284"/>
                <a:gd name="T31" fmla="*/ 82 h 93"/>
                <a:gd name="T32" fmla="*/ 55 w 284"/>
                <a:gd name="T33" fmla="*/ 85 h 93"/>
                <a:gd name="T34" fmla="*/ 31 w 284"/>
                <a:gd name="T35" fmla="*/ 69 h 93"/>
                <a:gd name="T36" fmla="*/ 22 w 284"/>
                <a:gd name="T37" fmla="*/ 55 h 93"/>
                <a:gd name="T38" fmla="*/ 15 w 284"/>
                <a:gd name="T39" fmla="*/ 45 h 93"/>
                <a:gd name="T40" fmla="*/ 8 w 284"/>
                <a:gd name="T41" fmla="*/ 14 h 93"/>
                <a:gd name="T42" fmla="*/ 249 w 284"/>
                <a:gd name="T43" fmla="*/ 8 h 93"/>
                <a:gd name="T44" fmla="*/ 254 w 284"/>
                <a:gd name="T45" fmla="*/ 4 h 93"/>
                <a:gd name="T46" fmla="*/ 260 w 284"/>
                <a:gd name="T47" fmla="*/ 12 h 93"/>
                <a:gd name="T48" fmla="*/ 260 w 284"/>
                <a:gd name="T49" fmla="*/ 20 h 93"/>
                <a:gd name="T50" fmla="*/ 265 w 284"/>
                <a:gd name="T51" fmla="*/ 22 h 93"/>
                <a:gd name="T52" fmla="*/ 273 w 284"/>
                <a:gd name="T53" fmla="*/ 23 h 93"/>
                <a:gd name="T54" fmla="*/ 282 w 284"/>
                <a:gd name="T55" fmla="*/ 28 h 93"/>
                <a:gd name="T56" fmla="*/ 279 w 284"/>
                <a:gd name="T57" fmla="*/ 33 h 93"/>
                <a:gd name="T58" fmla="*/ 274 w 284"/>
                <a:gd name="T59" fmla="*/ 41 h 93"/>
                <a:gd name="T60" fmla="*/ 266 w 284"/>
                <a:gd name="T61" fmla="*/ 44 h 93"/>
                <a:gd name="T62" fmla="*/ 258 w 284"/>
                <a:gd name="T63" fmla="*/ 45 h 93"/>
                <a:gd name="T64" fmla="*/ 244 w 284"/>
                <a:gd name="T65" fmla="*/ 42 h 93"/>
                <a:gd name="T66" fmla="*/ 235 w 284"/>
                <a:gd name="T67" fmla="*/ 42 h 93"/>
                <a:gd name="T68" fmla="*/ 230 w 284"/>
                <a:gd name="T69" fmla="*/ 53 h 93"/>
                <a:gd name="T70" fmla="*/ 228 w 284"/>
                <a:gd name="T71" fmla="*/ 61 h 93"/>
                <a:gd name="T72" fmla="*/ 224 w 284"/>
                <a:gd name="T73" fmla="*/ 66 h 93"/>
                <a:gd name="T74" fmla="*/ 224 w 284"/>
                <a:gd name="T75" fmla="*/ 71 h 93"/>
                <a:gd name="T76" fmla="*/ 220 w 284"/>
                <a:gd name="T77" fmla="*/ 77 h 93"/>
                <a:gd name="T78" fmla="*/ 216 w 284"/>
                <a:gd name="T79" fmla="*/ 83 h 93"/>
                <a:gd name="T80" fmla="*/ 205 w 284"/>
                <a:gd name="T81" fmla="*/ 85 h 93"/>
                <a:gd name="T82" fmla="*/ 194 w 284"/>
                <a:gd name="T83" fmla="*/ 85 h 93"/>
                <a:gd name="T84" fmla="*/ 183 w 284"/>
                <a:gd name="T85" fmla="*/ 85 h 93"/>
                <a:gd name="T86" fmla="*/ 175 w 284"/>
                <a:gd name="T87" fmla="*/ 91 h 93"/>
                <a:gd name="T88" fmla="*/ 159 w 284"/>
                <a:gd name="T89" fmla="*/ 93 h 93"/>
                <a:gd name="T90" fmla="*/ 150 w 284"/>
                <a:gd name="T91" fmla="*/ 86 h 93"/>
                <a:gd name="T92" fmla="*/ 143 w 284"/>
                <a:gd name="T93" fmla="*/ 78 h 93"/>
                <a:gd name="T94" fmla="*/ 154 w 284"/>
                <a:gd name="T95" fmla="*/ 82 h 93"/>
                <a:gd name="T96" fmla="*/ 167 w 284"/>
                <a:gd name="T97" fmla="*/ 85 h 93"/>
                <a:gd name="T98" fmla="*/ 167 w 284"/>
                <a:gd name="T99" fmla="*/ 78 h 93"/>
                <a:gd name="T100" fmla="*/ 168 w 284"/>
                <a:gd name="T101" fmla="*/ 71 h 93"/>
                <a:gd name="T102" fmla="*/ 173 w 284"/>
                <a:gd name="T103" fmla="*/ 64 h 93"/>
                <a:gd name="T104" fmla="*/ 198 w 284"/>
                <a:gd name="T105" fmla="*/ 55 h 93"/>
                <a:gd name="T106" fmla="*/ 208 w 284"/>
                <a:gd name="T107" fmla="*/ 39 h 93"/>
                <a:gd name="T108" fmla="*/ 213 w 284"/>
                <a:gd name="T109" fmla="*/ 44 h 93"/>
                <a:gd name="T110" fmla="*/ 219 w 284"/>
                <a:gd name="T111" fmla="*/ 47 h 93"/>
                <a:gd name="T112" fmla="*/ 219 w 284"/>
                <a:gd name="T113" fmla="*/ 41 h 93"/>
                <a:gd name="T114" fmla="*/ 222 w 284"/>
                <a:gd name="T115" fmla="*/ 38 h 93"/>
                <a:gd name="T116" fmla="*/ 227 w 284"/>
                <a:gd name="T117" fmla="*/ 41 h 93"/>
                <a:gd name="T118" fmla="*/ 230 w 284"/>
                <a:gd name="T119" fmla="*/ 33 h 93"/>
                <a:gd name="T120" fmla="*/ 232 w 284"/>
                <a:gd name="T121" fmla="*/ 26 h 93"/>
                <a:gd name="T122" fmla="*/ 244 w 284"/>
                <a:gd name="T123" fmla="*/ 12 h 93"/>
                <a:gd name="T124" fmla="*/ 254 w 284"/>
                <a:gd name="T125" fmla="*/ 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84" h="93">
                  <a:moveTo>
                    <a:pt x="168" y="66"/>
                  </a:moveTo>
                  <a:lnTo>
                    <a:pt x="170" y="66"/>
                  </a:lnTo>
                  <a:lnTo>
                    <a:pt x="170" y="66"/>
                  </a:lnTo>
                  <a:lnTo>
                    <a:pt x="170" y="69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68" y="71"/>
                  </a:lnTo>
                  <a:lnTo>
                    <a:pt x="168" y="66"/>
                  </a:lnTo>
                  <a:lnTo>
                    <a:pt x="168" y="66"/>
                  </a:lnTo>
                  <a:close/>
                  <a:moveTo>
                    <a:pt x="66" y="64"/>
                  </a:move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6" y="64"/>
                  </a:lnTo>
                  <a:lnTo>
                    <a:pt x="66" y="64"/>
                  </a:lnTo>
                  <a:close/>
                  <a:moveTo>
                    <a:pt x="25" y="61"/>
                  </a:moveTo>
                  <a:lnTo>
                    <a:pt x="25" y="61"/>
                  </a:lnTo>
                  <a:lnTo>
                    <a:pt x="25" y="63"/>
                  </a:lnTo>
                  <a:lnTo>
                    <a:pt x="23" y="63"/>
                  </a:lnTo>
                  <a:lnTo>
                    <a:pt x="23" y="63"/>
                  </a:lnTo>
                  <a:lnTo>
                    <a:pt x="23" y="61"/>
                  </a:lnTo>
                  <a:lnTo>
                    <a:pt x="25" y="61"/>
                  </a:lnTo>
                  <a:close/>
                  <a:moveTo>
                    <a:pt x="261" y="44"/>
                  </a:moveTo>
                  <a:lnTo>
                    <a:pt x="261" y="44"/>
                  </a:lnTo>
                  <a:lnTo>
                    <a:pt x="265" y="45"/>
                  </a:lnTo>
                  <a:lnTo>
                    <a:pt x="261" y="45"/>
                  </a:lnTo>
                  <a:lnTo>
                    <a:pt x="260" y="45"/>
                  </a:lnTo>
                  <a:lnTo>
                    <a:pt x="261" y="45"/>
                  </a:lnTo>
                  <a:lnTo>
                    <a:pt x="260" y="44"/>
                  </a:lnTo>
                  <a:lnTo>
                    <a:pt x="261" y="44"/>
                  </a:lnTo>
                  <a:close/>
                  <a:moveTo>
                    <a:pt x="9" y="26"/>
                  </a:moveTo>
                  <a:lnTo>
                    <a:pt x="9" y="26"/>
                  </a:lnTo>
                  <a:lnTo>
                    <a:pt x="11" y="28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8" y="30"/>
                  </a:lnTo>
                  <a:lnTo>
                    <a:pt x="8" y="26"/>
                  </a:lnTo>
                  <a:lnTo>
                    <a:pt x="9" y="26"/>
                  </a:lnTo>
                  <a:close/>
                  <a:moveTo>
                    <a:pt x="3" y="12"/>
                  </a:moveTo>
                  <a:lnTo>
                    <a:pt x="4" y="14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5"/>
                  </a:lnTo>
                  <a:lnTo>
                    <a:pt x="1" y="15"/>
                  </a:lnTo>
                  <a:lnTo>
                    <a:pt x="1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12"/>
                  </a:lnTo>
                  <a:lnTo>
                    <a:pt x="1" y="14"/>
                  </a:lnTo>
                  <a:lnTo>
                    <a:pt x="3" y="12"/>
                  </a:lnTo>
                  <a:lnTo>
                    <a:pt x="3" y="12"/>
                  </a:lnTo>
                  <a:close/>
                  <a:moveTo>
                    <a:pt x="9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4" y="12"/>
                  </a:lnTo>
                  <a:lnTo>
                    <a:pt x="14" y="12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7" y="14"/>
                  </a:lnTo>
                  <a:lnTo>
                    <a:pt x="19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5"/>
                  </a:lnTo>
                  <a:lnTo>
                    <a:pt x="20" y="17"/>
                  </a:lnTo>
                  <a:lnTo>
                    <a:pt x="22" y="19"/>
                  </a:lnTo>
                  <a:lnTo>
                    <a:pt x="20" y="20"/>
                  </a:lnTo>
                  <a:lnTo>
                    <a:pt x="20" y="22"/>
                  </a:lnTo>
                  <a:lnTo>
                    <a:pt x="20" y="22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28" y="20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1" y="22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4" y="17"/>
                  </a:lnTo>
                  <a:lnTo>
                    <a:pt x="36" y="17"/>
                  </a:lnTo>
                  <a:lnTo>
                    <a:pt x="36" y="15"/>
                  </a:lnTo>
                  <a:lnTo>
                    <a:pt x="38" y="15"/>
                  </a:lnTo>
                  <a:lnTo>
                    <a:pt x="39" y="17"/>
                  </a:lnTo>
                  <a:lnTo>
                    <a:pt x="42" y="22"/>
                  </a:lnTo>
                  <a:lnTo>
                    <a:pt x="45" y="25"/>
                  </a:lnTo>
                  <a:lnTo>
                    <a:pt x="47" y="25"/>
                  </a:lnTo>
                  <a:lnTo>
                    <a:pt x="49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5" y="36"/>
                  </a:lnTo>
                  <a:lnTo>
                    <a:pt x="55" y="39"/>
                  </a:lnTo>
                  <a:lnTo>
                    <a:pt x="55" y="42"/>
                  </a:lnTo>
                  <a:lnTo>
                    <a:pt x="55" y="49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63"/>
                  </a:lnTo>
                  <a:lnTo>
                    <a:pt x="56" y="64"/>
                  </a:lnTo>
                  <a:lnTo>
                    <a:pt x="56" y="66"/>
                  </a:lnTo>
                  <a:lnTo>
                    <a:pt x="61" y="69"/>
                  </a:lnTo>
                  <a:lnTo>
                    <a:pt x="61" y="69"/>
                  </a:lnTo>
                  <a:lnTo>
                    <a:pt x="63" y="72"/>
                  </a:lnTo>
                  <a:lnTo>
                    <a:pt x="66" y="80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6" y="86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4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3" y="83"/>
                  </a:lnTo>
                  <a:lnTo>
                    <a:pt x="63" y="85"/>
                  </a:lnTo>
                  <a:lnTo>
                    <a:pt x="61" y="85"/>
                  </a:lnTo>
                  <a:lnTo>
                    <a:pt x="61" y="85"/>
                  </a:lnTo>
                  <a:lnTo>
                    <a:pt x="58" y="85"/>
                  </a:lnTo>
                  <a:lnTo>
                    <a:pt x="56" y="86"/>
                  </a:lnTo>
                  <a:lnTo>
                    <a:pt x="55" y="86"/>
                  </a:lnTo>
                  <a:lnTo>
                    <a:pt x="55" y="85"/>
                  </a:lnTo>
                  <a:lnTo>
                    <a:pt x="55" y="83"/>
                  </a:lnTo>
                  <a:lnTo>
                    <a:pt x="53" y="83"/>
                  </a:lnTo>
                  <a:lnTo>
                    <a:pt x="47" y="80"/>
                  </a:lnTo>
                  <a:lnTo>
                    <a:pt x="45" y="78"/>
                  </a:lnTo>
                  <a:lnTo>
                    <a:pt x="42" y="75"/>
                  </a:lnTo>
                  <a:lnTo>
                    <a:pt x="36" y="74"/>
                  </a:lnTo>
                  <a:lnTo>
                    <a:pt x="33" y="71"/>
                  </a:lnTo>
                  <a:lnTo>
                    <a:pt x="31" y="69"/>
                  </a:lnTo>
                  <a:lnTo>
                    <a:pt x="27" y="67"/>
                  </a:lnTo>
                  <a:lnTo>
                    <a:pt x="25" y="64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23" y="58"/>
                  </a:lnTo>
                  <a:lnTo>
                    <a:pt x="22" y="55"/>
                  </a:lnTo>
                  <a:lnTo>
                    <a:pt x="20" y="53"/>
                  </a:lnTo>
                  <a:lnTo>
                    <a:pt x="17" y="52"/>
                  </a:lnTo>
                  <a:lnTo>
                    <a:pt x="17" y="50"/>
                  </a:lnTo>
                  <a:lnTo>
                    <a:pt x="15" y="49"/>
                  </a:lnTo>
                  <a:lnTo>
                    <a:pt x="17" y="49"/>
                  </a:lnTo>
                  <a:lnTo>
                    <a:pt x="17" y="47"/>
                  </a:lnTo>
                  <a:lnTo>
                    <a:pt x="17" y="47"/>
                  </a:lnTo>
                  <a:lnTo>
                    <a:pt x="15" y="45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2" y="33"/>
                  </a:lnTo>
                  <a:lnTo>
                    <a:pt x="11" y="25"/>
                  </a:lnTo>
                  <a:lnTo>
                    <a:pt x="11" y="22"/>
                  </a:lnTo>
                  <a:lnTo>
                    <a:pt x="11" y="20"/>
                  </a:lnTo>
                  <a:lnTo>
                    <a:pt x="9" y="17"/>
                  </a:lnTo>
                  <a:lnTo>
                    <a:pt x="8" y="14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8" y="9"/>
                  </a:lnTo>
                  <a:lnTo>
                    <a:pt x="8" y="9"/>
                  </a:lnTo>
                  <a:lnTo>
                    <a:pt x="9" y="9"/>
                  </a:lnTo>
                  <a:close/>
                  <a:moveTo>
                    <a:pt x="247" y="4"/>
                  </a:moveTo>
                  <a:lnTo>
                    <a:pt x="249" y="6"/>
                  </a:lnTo>
                  <a:lnTo>
                    <a:pt x="249" y="8"/>
                  </a:lnTo>
                  <a:lnTo>
                    <a:pt x="249" y="8"/>
                  </a:lnTo>
                  <a:lnTo>
                    <a:pt x="249" y="9"/>
                  </a:lnTo>
                  <a:lnTo>
                    <a:pt x="247" y="11"/>
                  </a:lnTo>
                  <a:lnTo>
                    <a:pt x="249" y="11"/>
                  </a:lnTo>
                  <a:lnTo>
                    <a:pt x="250" y="9"/>
                  </a:lnTo>
                  <a:lnTo>
                    <a:pt x="252" y="8"/>
                  </a:lnTo>
                  <a:lnTo>
                    <a:pt x="252" y="6"/>
                  </a:lnTo>
                  <a:lnTo>
                    <a:pt x="254" y="4"/>
                  </a:lnTo>
                  <a:lnTo>
                    <a:pt x="255" y="6"/>
                  </a:lnTo>
                  <a:lnTo>
                    <a:pt x="255" y="6"/>
                  </a:lnTo>
                  <a:lnTo>
                    <a:pt x="255" y="8"/>
                  </a:lnTo>
                  <a:lnTo>
                    <a:pt x="255" y="8"/>
                  </a:lnTo>
                  <a:lnTo>
                    <a:pt x="255" y="9"/>
                  </a:lnTo>
                  <a:lnTo>
                    <a:pt x="257" y="11"/>
                  </a:lnTo>
                  <a:lnTo>
                    <a:pt x="258" y="11"/>
                  </a:lnTo>
                  <a:lnTo>
                    <a:pt x="260" y="12"/>
                  </a:lnTo>
                  <a:lnTo>
                    <a:pt x="260" y="12"/>
                  </a:lnTo>
                  <a:lnTo>
                    <a:pt x="261" y="12"/>
                  </a:lnTo>
                  <a:lnTo>
                    <a:pt x="261" y="14"/>
                  </a:lnTo>
                  <a:lnTo>
                    <a:pt x="261" y="15"/>
                  </a:lnTo>
                  <a:lnTo>
                    <a:pt x="260" y="17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60" y="20"/>
                  </a:lnTo>
                  <a:lnTo>
                    <a:pt x="258" y="20"/>
                  </a:lnTo>
                  <a:lnTo>
                    <a:pt x="263" y="20"/>
                  </a:lnTo>
                  <a:lnTo>
                    <a:pt x="265" y="20"/>
                  </a:lnTo>
                  <a:lnTo>
                    <a:pt x="266" y="19"/>
                  </a:lnTo>
                  <a:lnTo>
                    <a:pt x="266" y="20"/>
                  </a:lnTo>
                  <a:lnTo>
                    <a:pt x="268" y="22"/>
                  </a:lnTo>
                  <a:lnTo>
                    <a:pt x="266" y="22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9" y="22"/>
                  </a:lnTo>
                  <a:lnTo>
                    <a:pt x="269" y="22"/>
                  </a:lnTo>
                  <a:lnTo>
                    <a:pt x="271" y="22"/>
                  </a:lnTo>
                  <a:lnTo>
                    <a:pt x="273" y="23"/>
                  </a:lnTo>
                  <a:lnTo>
                    <a:pt x="273" y="23"/>
                  </a:lnTo>
                  <a:lnTo>
                    <a:pt x="274" y="23"/>
                  </a:lnTo>
                  <a:lnTo>
                    <a:pt x="274" y="25"/>
                  </a:lnTo>
                  <a:lnTo>
                    <a:pt x="276" y="25"/>
                  </a:lnTo>
                  <a:lnTo>
                    <a:pt x="279" y="28"/>
                  </a:lnTo>
                  <a:lnTo>
                    <a:pt x="280" y="28"/>
                  </a:lnTo>
                  <a:lnTo>
                    <a:pt x="280" y="28"/>
                  </a:lnTo>
                  <a:lnTo>
                    <a:pt x="282" y="28"/>
                  </a:lnTo>
                  <a:lnTo>
                    <a:pt x="284" y="28"/>
                  </a:lnTo>
                  <a:lnTo>
                    <a:pt x="284" y="28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4" y="31"/>
                  </a:lnTo>
                  <a:lnTo>
                    <a:pt x="284" y="31"/>
                  </a:lnTo>
                  <a:lnTo>
                    <a:pt x="282" y="33"/>
                  </a:lnTo>
                  <a:lnTo>
                    <a:pt x="279" y="33"/>
                  </a:lnTo>
                  <a:lnTo>
                    <a:pt x="276" y="34"/>
                  </a:lnTo>
                  <a:lnTo>
                    <a:pt x="274" y="34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69" y="34"/>
                  </a:lnTo>
                  <a:lnTo>
                    <a:pt x="268" y="36"/>
                  </a:lnTo>
                  <a:lnTo>
                    <a:pt x="271" y="39"/>
                  </a:lnTo>
                  <a:lnTo>
                    <a:pt x="274" y="41"/>
                  </a:lnTo>
                  <a:lnTo>
                    <a:pt x="274" y="41"/>
                  </a:lnTo>
                  <a:lnTo>
                    <a:pt x="274" y="42"/>
                  </a:lnTo>
                  <a:lnTo>
                    <a:pt x="274" y="42"/>
                  </a:lnTo>
                  <a:lnTo>
                    <a:pt x="273" y="42"/>
                  </a:lnTo>
                  <a:lnTo>
                    <a:pt x="271" y="44"/>
                  </a:lnTo>
                  <a:lnTo>
                    <a:pt x="269" y="44"/>
                  </a:lnTo>
                  <a:lnTo>
                    <a:pt x="268" y="44"/>
                  </a:lnTo>
                  <a:lnTo>
                    <a:pt x="266" y="44"/>
                  </a:lnTo>
                  <a:lnTo>
                    <a:pt x="265" y="44"/>
                  </a:lnTo>
                  <a:lnTo>
                    <a:pt x="261" y="44"/>
                  </a:lnTo>
                  <a:lnTo>
                    <a:pt x="261" y="42"/>
                  </a:lnTo>
                  <a:lnTo>
                    <a:pt x="260" y="44"/>
                  </a:lnTo>
                  <a:lnTo>
                    <a:pt x="260" y="45"/>
                  </a:lnTo>
                  <a:lnTo>
                    <a:pt x="260" y="45"/>
                  </a:lnTo>
                  <a:lnTo>
                    <a:pt x="258" y="45"/>
                  </a:lnTo>
                  <a:lnTo>
                    <a:pt x="258" y="45"/>
                  </a:lnTo>
                  <a:lnTo>
                    <a:pt x="255" y="44"/>
                  </a:lnTo>
                  <a:lnTo>
                    <a:pt x="252" y="44"/>
                  </a:lnTo>
                  <a:lnTo>
                    <a:pt x="249" y="44"/>
                  </a:lnTo>
                  <a:lnTo>
                    <a:pt x="247" y="42"/>
                  </a:lnTo>
                  <a:lnTo>
                    <a:pt x="246" y="44"/>
                  </a:lnTo>
                  <a:lnTo>
                    <a:pt x="246" y="44"/>
                  </a:lnTo>
                  <a:lnTo>
                    <a:pt x="244" y="42"/>
                  </a:lnTo>
                  <a:lnTo>
                    <a:pt x="244" y="42"/>
                  </a:lnTo>
                  <a:lnTo>
                    <a:pt x="243" y="44"/>
                  </a:lnTo>
                  <a:lnTo>
                    <a:pt x="243" y="44"/>
                  </a:lnTo>
                  <a:lnTo>
                    <a:pt x="241" y="42"/>
                  </a:lnTo>
                  <a:lnTo>
                    <a:pt x="239" y="42"/>
                  </a:lnTo>
                  <a:lnTo>
                    <a:pt x="238" y="42"/>
                  </a:lnTo>
                  <a:lnTo>
                    <a:pt x="236" y="44"/>
                  </a:lnTo>
                  <a:lnTo>
                    <a:pt x="235" y="42"/>
                  </a:lnTo>
                  <a:lnTo>
                    <a:pt x="235" y="42"/>
                  </a:lnTo>
                  <a:lnTo>
                    <a:pt x="235" y="44"/>
                  </a:lnTo>
                  <a:lnTo>
                    <a:pt x="233" y="44"/>
                  </a:lnTo>
                  <a:lnTo>
                    <a:pt x="232" y="45"/>
                  </a:lnTo>
                  <a:lnTo>
                    <a:pt x="232" y="47"/>
                  </a:lnTo>
                  <a:lnTo>
                    <a:pt x="232" y="49"/>
                  </a:lnTo>
                  <a:lnTo>
                    <a:pt x="230" y="49"/>
                  </a:lnTo>
                  <a:lnTo>
                    <a:pt x="230" y="52"/>
                  </a:lnTo>
                  <a:lnTo>
                    <a:pt x="230" y="53"/>
                  </a:lnTo>
                  <a:lnTo>
                    <a:pt x="230" y="55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0" y="58"/>
                  </a:lnTo>
                  <a:lnTo>
                    <a:pt x="230" y="60"/>
                  </a:lnTo>
                  <a:lnTo>
                    <a:pt x="230" y="60"/>
                  </a:lnTo>
                  <a:lnTo>
                    <a:pt x="230" y="61"/>
                  </a:lnTo>
                  <a:lnTo>
                    <a:pt x="228" y="61"/>
                  </a:lnTo>
                  <a:lnTo>
                    <a:pt x="228" y="63"/>
                  </a:lnTo>
                  <a:lnTo>
                    <a:pt x="227" y="63"/>
                  </a:lnTo>
                  <a:lnTo>
                    <a:pt x="225" y="61"/>
                  </a:lnTo>
                  <a:lnTo>
                    <a:pt x="225" y="63"/>
                  </a:lnTo>
                  <a:lnTo>
                    <a:pt x="224" y="64"/>
                  </a:lnTo>
                  <a:lnTo>
                    <a:pt x="224" y="64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6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5" y="69"/>
                  </a:lnTo>
                  <a:lnTo>
                    <a:pt x="225" y="69"/>
                  </a:lnTo>
                  <a:lnTo>
                    <a:pt x="224" y="69"/>
                  </a:lnTo>
                  <a:lnTo>
                    <a:pt x="224" y="71"/>
                  </a:lnTo>
                  <a:lnTo>
                    <a:pt x="222" y="72"/>
                  </a:lnTo>
                  <a:lnTo>
                    <a:pt x="220" y="72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4"/>
                  </a:lnTo>
                  <a:lnTo>
                    <a:pt x="219" y="75"/>
                  </a:lnTo>
                  <a:lnTo>
                    <a:pt x="219" y="77"/>
                  </a:lnTo>
                  <a:lnTo>
                    <a:pt x="220" y="77"/>
                  </a:lnTo>
                  <a:lnTo>
                    <a:pt x="219" y="77"/>
                  </a:lnTo>
                  <a:lnTo>
                    <a:pt x="219" y="78"/>
                  </a:lnTo>
                  <a:lnTo>
                    <a:pt x="219" y="78"/>
                  </a:lnTo>
                  <a:lnTo>
                    <a:pt x="217" y="78"/>
                  </a:lnTo>
                  <a:lnTo>
                    <a:pt x="217" y="78"/>
                  </a:lnTo>
                  <a:lnTo>
                    <a:pt x="217" y="82"/>
                  </a:lnTo>
                  <a:lnTo>
                    <a:pt x="217" y="82"/>
                  </a:lnTo>
                  <a:lnTo>
                    <a:pt x="216" y="83"/>
                  </a:lnTo>
                  <a:lnTo>
                    <a:pt x="216" y="85"/>
                  </a:lnTo>
                  <a:lnTo>
                    <a:pt x="216" y="85"/>
                  </a:lnTo>
                  <a:lnTo>
                    <a:pt x="213" y="83"/>
                  </a:lnTo>
                  <a:lnTo>
                    <a:pt x="211" y="85"/>
                  </a:lnTo>
                  <a:lnTo>
                    <a:pt x="209" y="85"/>
                  </a:lnTo>
                  <a:lnTo>
                    <a:pt x="208" y="85"/>
                  </a:lnTo>
                  <a:lnTo>
                    <a:pt x="206" y="85"/>
                  </a:lnTo>
                  <a:lnTo>
                    <a:pt x="205" y="85"/>
                  </a:lnTo>
                  <a:lnTo>
                    <a:pt x="205" y="86"/>
                  </a:lnTo>
                  <a:lnTo>
                    <a:pt x="203" y="88"/>
                  </a:lnTo>
                  <a:lnTo>
                    <a:pt x="202" y="88"/>
                  </a:lnTo>
                  <a:lnTo>
                    <a:pt x="200" y="86"/>
                  </a:lnTo>
                  <a:lnTo>
                    <a:pt x="200" y="86"/>
                  </a:lnTo>
                  <a:lnTo>
                    <a:pt x="198" y="86"/>
                  </a:lnTo>
                  <a:lnTo>
                    <a:pt x="195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5"/>
                  </a:lnTo>
                  <a:lnTo>
                    <a:pt x="194" y="83"/>
                  </a:lnTo>
                  <a:lnTo>
                    <a:pt x="194" y="83"/>
                  </a:lnTo>
                  <a:lnTo>
                    <a:pt x="192" y="83"/>
                  </a:lnTo>
                  <a:lnTo>
                    <a:pt x="186" y="83"/>
                  </a:lnTo>
                  <a:lnTo>
                    <a:pt x="184" y="83"/>
                  </a:lnTo>
                  <a:lnTo>
                    <a:pt x="183" y="85"/>
                  </a:lnTo>
                  <a:lnTo>
                    <a:pt x="181" y="85"/>
                  </a:lnTo>
                  <a:lnTo>
                    <a:pt x="181" y="86"/>
                  </a:lnTo>
                  <a:lnTo>
                    <a:pt x="181" y="88"/>
                  </a:lnTo>
                  <a:lnTo>
                    <a:pt x="179" y="89"/>
                  </a:lnTo>
                  <a:lnTo>
                    <a:pt x="178" y="89"/>
                  </a:lnTo>
                  <a:lnTo>
                    <a:pt x="176" y="91"/>
                  </a:lnTo>
                  <a:lnTo>
                    <a:pt x="175" y="91"/>
                  </a:lnTo>
                  <a:lnTo>
                    <a:pt x="175" y="91"/>
                  </a:lnTo>
                  <a:lnTo>
                    <a:pt x="173" y="91"/>
                  </a:lnTo>
                  <a:lnTo>
                    <a:pt x="172" y="91"/>
                  </a:lnTo>
                  <a:lnTo>
                    <a:pt x="172" y="91"/>
                  </a:lnTo>
                  <a:lnTo>
                    <a:pt x="168" y="91"/>
                  </a:lnTo>
                  <a:lnTo>
                    <a:pt x="165" y="89"/>
                  </a:lnTo>
                  <a:lnTo>
                    <a:pt x="164" y="91"/>
                  </a:lnTo>
                  <a:lnTo>
                    <a:pt x="164" y="91"/>
                  </a:lnTo>
                  <a:lnTo>
                    <a:pt x="159" y="93"/>
                  </a:lnTo>
                  <a:lnTo>
                    <a:pt x="157" y="93"/>
                  </a:lnTo>
                  <a:lnTo>
                    <a:pt x="156" y="93"/>
                  </a:lnTo>
                  <a:lnTo>
                    <a:pt x="156" y="93"/>
                  </a:lnTo>
                  <a:lnTo>
                    <a:pt x="154" y="91"/>
                  </a:lnTo>
                  <a:lnTo>
                    <a:pt x="151" y="88"/>
                  </a:lnTo>
                  <a:lnTo>
                    <a:pt x="151" y="88"/>
                  </a:lnTo>
                  <a:lnTo>
                    <a:pt x="150" y="86"/>
                  </a:lnTo>
                  <a:lnTo>
                    <a:pt x="150" y="86"/>
                  </a:lnTo>
                  <a:lnTo>
                    <a:pt x="148" y="85"/>
                  </a:lnTo>
                  <a:lnTo>
                    <a:pt x="148" y="85"/>
                  </a:lnTo>
                  <a:lnTo>
                    <a:pt x="146" y="83"/>
                  </a:lnTo>
                  <a:lnTo>
                    <a:pt x="145" y="82"/>
                  </a:lnTo>
                  <a:lnTo>
                    <a:pt x="145" y="80"/>
                  </a:lnTo>
                  <a:lnTo>
                    <a:pt x="143" y="80"/>
                  </a:lnTo>
                  <a:lnTo>
                    <a:pt x="143" y="78"/>
                  </a:lnTo>
                  <a:lnTo>
                    <a:pt x="143" y="78"/>
                  </a:lnTo>
                  <a:lnTo>
                    <a:pt x="145" y="77"/>
                  </a:lnTo>
                  <a:lnTo>
                    <a:pt x="145" y="78"/>
                  </a:lnTo>
                  <a:lnTo>
                    <a:pt x="146" y="78"/>
                  </a:lnTo>
                  <a:lnTo>
                    <a:pt x="148" y="80"/>
                  </a:lnTo>
                  <a:lnTo>
                    <a:pt x="150" y="80"/>
                  </a:lnTo>
                  <a:lnTo>
                    <a:pt x="151" y="82"/>
                  </a:lnTo>
                  <a:lnTo>
                    <a:pt x="153" y="82"/>
                  </a:lnTo>
                  <a:lnTo>
                    <a:pt x="154" y="82"/>
                  </a:lnTo>
                  <a:lnTo>
                    <a:pt x="154" y="80"/>
                  </a:lnTo>
                  <a:lnTo>
                    <a:pt x="156" y="82"/>
                  </a:lnTo>
                  <a:lnTo>
                    <a:pt x="159" y="83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4" y="83"/>
                  </a:lnTo>
                  <a:lnTo>
                    <a:pt x="165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7" y="85"/>
                  </a:lnTo>
                  <a:lnTo>
                    <a:pt x="165" y="85"/>
                  </a:lnTo>
                  <a:lnTo>
                    <a:pt x="165" y="83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7" y="80"/>
                  </a:lnTo>
                  <a:lnTo>
                    <a:pt x="167" y="78"/>
                  </a:lnTo>
                  <a:lnTo>
                    <a:pt x="167" y="77"/>
                  </a:lnTo>
                  <a:lnTo>
                    <a:pt x="168" y="75"/>
                  </a:lnTo>
                  <a:lnTo>
                    <a:pt x="168" y="75"/>
                  </a:lnTo>
                  <a:lnTo>
                    <a:pt x="167" y="74"/>
                  </a:lnTo>
                  <a:lnTo>
                    <a:pt x="167" y="72"/>
                  </a:lnTo>
                  <a:lnTo>
                    <a:pt x="167" y="71"/>
                  </a:lnTo>
                  <a:lnTo>
                    <a:pt x="168" y="71"/>
                  </a:lnTo>
                  <a:lnTo>
                    <a:pt x="168" y="71"/>
                  </a:lnTo>
                  <a:lnTo>
                    <a:pt x="170" y="72"/>
                  </a:lnTo>
                  <a:lnTo>
                    <a:pt x="170" y="71"/>
                  </a:lnTo>
                  <a:lnTo>
                    <a:pt x="170" y="71"/>
                  </a:lnTo>
                  <a:lnTo>
                    <a:pt x="172" y="71"/>
                  </a:lnTo>
                  <a:lnTo>
                    <a:pt x="170" y="69"/>
                  </a:lnTo>
                  <a:lnTo>
                    <a:pt x="170" y="67"/>
                  </a:lnTo>
                  <a:lnTo>
                    <a:pt x="172" y="66"/>
                  </a:lnTo>
                  <a:lnTo>
                    <a:pt x="173" y="64"/>
                  </a:lnTo>
                  <a:lnTo>
                    <a:pt x="175" y="64"/>
                  </a:lnTo>
                  <a:lnTo>
                    <a:pt x="181" y="64"/>
                  </a:lnTo>
                  <a:lnTo>
                    <a:pt x="189" y="61"/>
                  </a:lnTo>
                  <a:lnTo>
                    <a:pt x="192" y="61"/>
                  </a:lnTo>
                  <a:lnTo>
                    <a:pt x="194" y="60"/>
                  </a:lnTo>
                  <a:lnTo>
                    <a:pt x="194" y="60"/>
                  </a:lnTo>
                  <a:lnTo>
                    <a:pt x="195" y="58"/>
                  </a:lnTo>
                  <a:lnTo>
                    <a:pt x="198" y="55"/>
                  </a:lnTo>
                  <a:lnTo>
                    <a:pt x="200" y="52"/>
                  </a:lnTo>
                  <a:lnTo>
                    <a:pt x="203" y="49"/>
                  </a:lnTo>
                  <a:lnTo>
                    <a:pt x="206" y="44"/>
                  </a:lnTo>
                  <a:lnTo>
                    <a:pt x="206" y="44"/>
                  </a:lnTo>
                  <a:lnTo>
                    <a:pt x="208" y="42"/>
                  </a:lnTo>
                  <a:lnTo>
                    <a:pt x="208" y="41"/>
                  </a:lnTo>
                  <a:lnTo>
                    <a:pt x="208" y="41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8" y="39"/>
                  </a:lnTo>
                  <a:lnTo>
                    <a:pt x="209" y="39"/>
                  </a:lnTo>
                  <a:lnTo>
                    <a:pt x="209" y="41"/>
                  </a:lnTo>
                  <a:lnTo>
                    <a:pt x="211" y="41"/>
                  </a:lnTo>
                  <a:lnTo>
                    <a:pt x="211" y="42"/>
                  </a:lnTo>
                  <a:lnTo>
                    <a:pt x="213" y="42"/>
                  </a:lnTo>
                  <a:lnTo>
                    <a:pt x="213" y="44"/>
                  </a:lnTo>
                  <a:lnTo>
                    <a:pt x="213" y="44"/>
                  </a:lnTo>
                  <a:lnTo>
                    <a:pt x="214" y="44"/>
                  </a:lnTo>
                  <a:lnTo>
                    <a:pt x="214" y="45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17" y="47"/>
                  </a:lnTo>
                  <a:lnTo>
                    <a:pt x="219" y="47"/>
                  </a:lnTo>
                  <a:lnTo>
                    <a:pt x="219" y="45"/>
                  </a:lnTo>
                  <a:lnTo>
                    <a:pt x="219" y="44"/>
                  </a:lnTo>
                  <a:lnTo>
                    <a:pt x="219" y="44"/>
                  </a:lnTo>
                  <a:lnTo>
                    <a:pt x="220" y="42"/>
                  </a:lnTo>
                  <a:lnTo>
                    <a:pt x="220" y="42"/>
                  </a:lnTo>
                  <a:lnTo>
                    <a:pt x="219" y="42"/>
                  </a:lnTo>
                  <a:lnTo>
                    <a:pt x="219" y="41"/>
                  </a:lnTo>
                  <a:lnTo>
                    <a:pt x="219" y="41"/>
                  </a:lnTo>
                  <a:lnTo>
                    <a:pt x="219" y="39"/>
                  </a:lnTo>
                  <a:lnTo>
                    <a:pt x="219" y="38"/>
                  </a:lnTo>
                  <a:lnTo>
                    <a:pt x="219" y="38"/>
                  </a:lnTo>
                  <a:lnTo>
                    <a:pt x="220" y="36"/>
                  </a:lnTo>
                  <a:lnTo>
                    <a:pt x="222" y="36"/>
                  </a:lnTo>
                  <a:lnTo>
                    <a:pt x="222" y="34"/>
                  </a:lnTo>
                  <a:lnTo>
                    <a:pt x="222" y="36"/>
                  </a:lnTo>
                  <a:lnTo>
                    <a:pt x="222" y="38"/>
                  </a:lnTo>
                  <a:lnTo>
                    <a:pt x="224" y="39"/>
                  </a:lnTo>
                  <a:lnTo>
                    <a:pt x="224" y="42"/>
                  </a:lnTo>
                  <a:lnTo>
                    <a:pt x="225" y="42"/>
                  </a:lnTo>
                  <a:lnTo>
                    <a:pt x="225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2"/>
                  </a:lnTo>
                  <a:lnTo>
                    <a:pt x="227" y="41"/>
                  </a:lnTo>
                  <a:lnTo>
                    <a:pt x="227" y="39"/>
                  </a:lnTo>
                  <a:lnTo>
                    <a:pt x="225" y="38"/>
                  </a:lnTo>
                  <a:lnTo>
                    <a:pt x="225" y="36"/>
                  </a:lnTo>
                  <a:lnTo>
                    <a:pt x="224" y="34"/>
                  </a:lnTo>
                  <a:lnTo>
                    <a:pt x="228" y="34"/>
                  </a:lnTo>
                  <a:lnTo>
                    <a:pt x="228" y="34"/>
                  </a:lnTo>
                  <a:lnTo>
                    <a:pt x="230" y="33"/>
                  </a:lnTo>
                  <a:lnTo>
                    <a:pt x="230" y="33"/>
                  </a:lnTo>
                  <a:lnTo>
                    <a:pt x="230" y="31"/>
                  </a:lnTo>
                  <a:lnTo>
                    <a:pt x="228" y="30"/>
                  </a:lnTo>
                  <a:lnTo>
                    <a:pt x="228" y="28"/>
                  </a:lnTo>
                  <a:lnTo>
                    <a:pt x="228" y="28"/>
                  </a:lnTo>
                  <a:lnTo>
                    <a:pt x="230" y="25"/>
                  </a:lnTo>
                  <a:lnTo>
                    <a:pt x="232" y="25"/>
                  </a:lnTo>
                  <a:lnTo>
                    <a:pt x="232" y="25"/>
                  </a:lnTo>
                  <a:lnTo>
                    <a:pt x="232" y="26"/>
                  </a:lnTo>
                  <a:lnTo>
                    <a:pt x="233" y="26"/>
                  </a:lnTo>
                  <a:lnTo>
                    <a:pt x="233" y="26"/>
                  </a:lnTo>
                  <a:lnTo>
                    <a:pt x="235" y="25"/>
                  </a:lnTo>
                  <a:lnTo>
                    <a:pt x="235" y="23"/>
                  </a:lnTo>
                  <a:lnTo>
                    <a:pt x="238" y="20"/>
                  </a:lnTo>
                  <a:lnTo>
                    <a:pt x="238" y="19"/>
                  </a:lnTo>
                  <a:lnTo>
                    <a:pt x="239" y="17"/>
                  </a:lnTo>
                  <a:lnTo>
                    <a:pt x="244" y="12"/>
                  </a:lnTo>
                  <a:lnTo>
                    <a:pt x="244" y="11"/>
                  </a:lnTo>
                  <a:lnTo>
                    <a:pt x="247" y="4"/>
                  </a:lnTo>
                  <a:lnTo>
                    <a:pt x="247" y="4"/>
                  </a:lnTo>
                  <a:close/>
                  <a:moveTo>
                    <a:pt x="255" y="0"/>
                  </a:moveTo>
                  <a:lnTo>
                    <a:pt x="255" y="1"/>
                  </a:lnTo>
                  <a:lnTo>
                    <a:pt x="255" y="1"/>
                  </a:lnTo>
                  <a:lnTo>
                    <a:pt x="255" y="3"/>
                  </a:lnTo>
                  <a:lnTo>
                    <a:pt x="254" y="3"/>
                  </a:lnTo>
                  <a:lnTo>
                    <a:pt x="252" y="3"/>
                  </a:lnTo>
                  <a:lnTo>
                    <a:pt x="252" y="3"/>
                  </a:lnTo>
                  <a:lnTo>
                    <a:pt x="252" y="1"/>
                  </a:lnTo>
                  <a:lnTo>
                    <a:pt x="254" y="0"/>
                  </a:lnTo>
                  <a:lnTo>
                    <a:pt x="2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1" name="Freeform 197">
              <a:extLst>
                <a:ext uri="{FF2B5EF4-FFF2-40B4-BE49-F238E27FC236}">
                  <a16:creationId xmlns:a16="http://schemas.microsoft.com/office/drawing/2014/main" id="{8599C8C8-ABDC-FB36-DACD-85EF30E8E4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27927" y="3466652"/>
              <a:ext cx="892743" cy="541884"/>
            </a:xfrm>
            <a:custGeom>
              <a:avLst/>
              <a:gdLst>
                <a:gd name="T0" fmla="*/ 457 w 458"/>
                <a:gd name="T1" fmla="*/ 188 h 278"/>
                <a:gd name="T2" fmla="*/ 457 w 458"/>
                <a:gd name="T3" fmla="*/ 177 h 278"/>
                <a:gd name="T4" fmla="*/ 123 w 458"/>
                <a:gd name="T5" fmla="*/ 133 h 278"/>
                <a:gd name="T6" fmla="*/ 112 w 458"/>
                <a:gd name="T7" fmla="*/ 120 h 278"/>
                <a:gd name="T8" fmla="*/ 89 w 458"/>
                <a:gd name="T9" fmla="*/ 122 h 278"/>
                <a:gd name="T10" fmla="*/ 47 w 458"/>
                <a:gd name="T11" fmla="*/ 74 h 278"/>
                <a:gd name="T12" fmla="*/ 89 w 458"/>
                <a:gd name="T13" fmla="*/ 56 h 278"/>
                <a:gd name="T14" fmla="*/ 75 w 458"/>
                <a:gd name="T15" fmla="*/ 57 h 278"/>
                <a:gd name="T16" fmla="*/ 53 w 458"/>
                <a:gd name="T17" fmla="*/ 0 h 278"/>
                <a:gd name="T18" fmla="*/ 137 w 458"/>
                <a:gd name="T19" fmla="*/ 22 h 278"/>
                <a:gd name="T20" fmla="*/ 176 w 458"/>
                <a:gd name="T21" fmla="*/ 19 h 278"/>
                <a:gd name="T22" fmla="*/ 205 w 458"/>
                <a:gd name="T23" fmla="*/ 51 h 278"/>
                <a:gd name="T24" fmla="*/ 228 w 458"/>
                <a:gd name="T25" fmla="*/ 48 h 278"/>
                <a:gd name="T26" fmla="*/ 252 w 458"/>
                <a:gd name="T27" fmla="*/ 52 h 278"/>
                <a:gd name="T28" fmla="*/ 268 w 458"/>
                <a:gd name="T29" fmla="*/ 76 h 278"/>
                <a:gd name="T30" fmla="*/ 279 w 458"/>
                <a:gd name="T31" fmla="*/ 97 h 278"/>
                <a:gd name="T32" fmla="*/ 304 w 458"/>
                <a:gd name="T33" fmla="*/ 108 h 278"/>
                <a:gd name="T34" fmla="*/ 299 w 458"/>
                <a:gd name="T35" fmla="*/ 153 h 278"/>
                <a:gd name="T36" fmla="*/ 304 w 458"/>
                <a:gd name="T37" fmla="*/ 174 h 278"/>
                <a:gd name="T38" fmla="*/ 318 w 458"/>
                <a:gd name="T39" fmla="*/ 199 h 278"/>
                <a:gd name="T40" fmla="*/ 328 w 458"/>
                <a:gd name="T41" fmla="*/ 215 h 278"/>
                <a:gd name="T42" fmla="*/ 369 w 458"/>
                <a:gd name="T43" fmla="*/ 219 h 278"/>
                <a:gd name="T44" fmla="*/ 391 w 458"/>
                <a:gd name="T45" fmla="*/ 218 h 278"/>
                <a:gd name="T46" fmla="*/ 400 w 458"/>
                <a:gd name="T47" fmla="*/ 201 h 278"/>
                <a:gd name="T48" fmla="*/ 432 w 458"/>
                <a:gd name="T49" fmla="*/ 174 h 278"/>
                <a:gd name="T50" fmla="*/ 451 w 458"/>
                <a:gd name="T51" fmla="*/ 174 h 278"/>
                <a:gd name="T52" fmla="*/ 455 w 458"/>
                <a:gd name="T53" fmla="*/ 185 h 278"/>
                <a:gd name="T54" fmla="*/ 447 w 458"/>
                <a:gd name="T55" fmla="*/ 202 h 278"/>
                <a:gd name="T56" fmla="*/ 443 w 458"/>
                <a:gd name="T57" fmla="*/ 219 h 278"/>
                <a:gd name="T58" fmla="*/ 433 w 458"/>
                <a:gd name="T59" fmla="*/ 219 h 278"/>
                <a:gd name="T60" fmla="*/ 397 w 458"/>
                <a:gd name="T61" fmla="*/ 232 h 278"/>
                <a:gd name="T62" fmla="*/ 403 w 458"/>
                <a:gd name="T63" fmla="*/ 249 h 278"/>
                <a:gd name="T64" fmla="*/ 380 w 458"/>
                <a:gd name="T65" fmla="*/ 267 h 278"/>
                <a:gd name="T66" fmla="*/ 369 w 458"/>
                <a:gd name="T67" fmla="*/ 267 h 278"/>
                <a:gd name="T68" fmla="*/ 353 w 458"/>
                <a:gd name="T69" fmla="*/ 256 h 278"/>
                <a:gd name="T70" fmla="*/ 339 w 458"/>
                <a:gd name="T71" fmla="*/ 252 h 278"/>
                <a:gd name="T72" fmla="*/ 283 w 458"/>
                <a:gd name="T73" fmla="*/ 248 h 278"/>
                <a:gd name="T74" fmla="*/ 238 w 458"/>
                <a:gd name="T75" fmla="*/ 227 h 278"/>
                <a:gd name="T76" fmla="*/ 192 w 458"/>
                <a:gd name="T77" fmla="*/ 204 h 278"/>
                <a:gd name="T78" fmla="*/ 187 w 458"/>
                <a:gd name="T79" fmla="*/ 185 h 278"/>
                <a:gd name="T80" fmla="*/ 176 w 458"/>
                <a:gd name="T81" fmla="*/ 150 h 278"/>
                <a:gd name="T82" fmla="*/ 153 w 458"/>
                <a:gd name="T83" fmla="*/ 128 h 278"/>
                <a:gd name="T84" fmla="*/ 140 w 458"/>
                <a:gd name="T85" fmla="*/ 114 h 278"/>
                <a:gd name="T86" fmla="*/ 130 w 458"/>
                <a:gd name="T87" fmla="*/ 109 h 278"/>
                <a:gd name="T88" fmla="*/ 123 w 458"/>
                <a:gd name="T89" fmla="*/ 92 h 278"/>
                <a:gd name="T90" fmla="*/ 107 w 458"/>
                <a:gd name="T91" fmla="*/ 76 h 278"/>
                <a:gd name="T92" fmla="*/ 86 w 458"/>
                <a:gd name="T93" fmla="*/ 52 h 278"/>
                <a:gd name="T94" fmla="*/ 77 w 458"/>
                <a:gd name="T95" fmla="*/ 27 h 278"/>
                <a:gd name="T96" fmla="*/ 60 w 458"/>
                <a:gd name="T97" fmla="*/ 19 h 278"/>
                <a:gd name="T98" fmla="*/ 55 w 458"/>
                <a:gd name="T99" fmla="*/ 40 h 278"/>
                <a:gd name="T100" fmla="*/ 74 w 458"/>
                <a:gd name="T101" fmla="*/ 62 h 278"/>
                <a:gd name="T102" fmla="*/ 89 w 458"/>
                <a:gd name="T103" fmla="*/ 87 h 278"/>
                <a:gd name="T104" fmla="*/ 101 w 458"/>
                <a:gd name="T105" fmla="*/ 98 h 278"/>
                <a:gd name="T106" fmla="*/ 112 w 458"/>
                <a:gd name="T107" fmla="*/ 131 h 278"/>
                <a:gd name="T108" fmla="*/ 124 w 458"/>
                <a:gd name="T109" fmla="*/ 137 h 278"/>
                <a:gd name="T110" fmla="*/ 118 w 458"/>
                <a:gd name="T111" fmla="*/ 144 h 278"/>
                <a:gd name="T112" fmla="*/ 91 w 458"/>
                <a:gd name="T113" fmla="*/ 120 h 278"/>
                <a:gd name="T114" fmla="*/ 74 w 458"/>
                <a:gd name="T115" fmla="*/ 93 h 278"/>
                <a:gd name="T116" fmla="*/ 52 w 458"/>
                <a:gd name="T117" fmla="*/ 81 h 278"/>
                <a:gd name="T118" fmla="*/ 61 w 458"/>
                <a:gd name="T119" fmla="*/ 76 h 278"/>
                <a:gd name="T120" fmla="*/ 39 w 458"/>
                <a:gd name="T121" fmla="*/ 48 h 278"/>
                <a:gd name="T122" fmla="*/ 25 w 458"/>
                <a:gd name="T123" fmla="*/ 19 h 278"/>
                <a:gd name="T124" fmla="*/ 39 w 458"/>
                <a:gd name="T125" fmla="*/ 2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58" h="278">
                  <a:moveTo>
                    <a:pt x="388" y="215"/>
                  </a:moveTo>
                  <a:lnTo>
                    <a:pt x="388" y="215"/>
                  </a:lnTo>
                  <a:lnTo>
                    <a:pt x="389" y="215"/>
                  </a:lnTo>
                  <a:lnTo>
                    <a:pt x="388" y="216"/>
                  </a:lnTo>
                  <a:lnTo>
                    <a:pt x="386" y="216"/>
                  </a:lnTo>
                  <a:lnTo>
                    <a:pt x="384" y="216"/>
                  </a:lnTo>
                  <a:lnTo>
                    <a:pt x="384" y="216"/>
                  </a:lnTo>
                  <a:lnTo>
                    <a:pt x="388" y="215"/>
                  </a:lnTo>
                  <a:close/>
                  <a:moveTo>
                    <a:pt x="107" y="213"/>
                  </a:moveTo>
                  <a:lnTo>
                    <a:pt x="108" y="215"/>
                  </a:lnTo>
                  <a:lnTo>
                    <a:pt x="108" y="215"/>
                  </a:lnTo>
                  <a:lnTo>
                    <a:pt x="107" y="216"/>
                  </a:lnTo>
                  <a:lnTo>
                    <a:pt x="107" y="215"/>
                  </a:lnTo>
                  <a:lnTo>
                    <a:pt x="107" y="215"/>
                  </a:lnTo>
                  <a:lnTo>
                    <a:pt x="107" y="213"/>
                  </a:lnTo>
                  <a:close/>
                  <a:moveTo>
                    <a:pt x="457" y="188"/>
                  </a:moveTo>
                  <a:lnTo>
                    <a:pt x="457" y="188"/>
                  </a:lnTo>
                  <a:lnTo>
                    <a:pt x="457" y="189"/>
                  </a:lnTo>
                  <a:lnTo>
                    <a:pt x="455" y="193"/>
                  </a:lnTo>
                  <a:lnTo>
                    <a:pt x="454" y="193"/>
                  </a:lnTo>
                  <a:lnTo>
                    <a:pt x="454" y="191"/>
                  </a:lnTo>
                  <a:lnTo>
                    <a:pt x="454" y="189"/>
                  </a:lnTo>
                  <a:lnTo>
                    <a:pt x="455" y="188"/>
                  </a:lnTo>
                  <a:lnTo>
                    <a:pt x="457" y="188"/>
                  </a:lnTo>
                  <a:lnTo>
                    <a:pt x="457" y="188"/>
                  </a:lnTo>
                  <a:close/>
                  <a:moveTo>
                    <a:pt x="458" y="177"/>
                  </a:moveTo>
                  <a:lnTo>
                    <a:pt x="458" y="177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8" y="178"/>
                  </a:lnTo>
                  <a:lnTo>
                    <a:pt x="457" y="177"/>
                  </a:lnTo>
                  <a:lnTo>
                    <a:pt x="458" y="177"/>
                  </a:lnTo>
                  <a:close/>
                  <a:moveTo>
                    <a:pt x="171" y="171"/>
                  </a:moveTo>
                  <a:lnTo>
                    <a:pt x="171" y="172"/>
                  </a:lnTo>
                  <a:lnTo>
                    <a:pt x="171" y="172"/>
                  </a:lnTo>
                  <a:lnTo>
                    <a:pt x="171" y="172"/>
                  </a:lnTo>
                  <a:lnTo>
                    <a:pt x="171" y="174"/>
                  </a:lnTo>
                  <a:lnTo>
                    <a:pt x="170" y="174"/>
                  </a:lnTo>
                  <a:lnTo>
                    <a:pt x="170" y="172"/>
                  </a:lnTo>
                  <a:lnTo>
                    <a:pt x="170" y="171"/>
                  </a:lnTo>
                  <a:lnTo>
                    <a:pt x="171" y="171"/>
                  </a:lnTo>
                  <a:close/>
                  <a:moveTo>
                    <a:pt x="123" y="131"/>
                  </a:moveTo>
                  <a:lnTo>
                    <a:pt x="124" y="133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4" y="134"/>
                  </a:lnTo>
                  <a:lnTo>
                    <a:pt x="123" y="133"/>
                  </a:lnTo>
                  <a:lnTo>
                    <a:pt x="123" y="131"/>
                  </a:lnTo>
                  <a:lnTo>
                    <a:pt x="123" y="131"/>
                  </a:lnTo>
                  <a:close/>
                  <a:moveTo>
                    <a:pt x="94" y="128"/>
                  </a:moveTo>
                  <a:lnTo>
                    <a:pt x="94" y="128"/>
                  </a:lnTo>
                  <a:lnTo>
                    <a:pt x="97" y="130"/>
                  </a:lnTo>
                  <a:lnTo>
                    <a:pt x="97" y="131"/>
                  </a:lnTo>
                  <a:lnTo>
                    <a:pt x="93" y="128"/>
                  </a:lnTo>
                  <a:lnTo>
                    <a:pt x="94" y="128"/>
                  </a:lnTo>
                  <a:close/>
                  <a:moveTo>
                    <a:pt x="112" y="120"/>
                  </a:moveTo>
                  <a:lnTo>
                    <a:pt x="113" y="120"/>
                  </a:lnTo>
                  <a:lnTo>
                    <a:pt x="113" y="120"/>
                  </a:lnTo>
                  <a:lnTo>
                    <a:pt x="113" y="123"/>
                  </a:lnTo>
                  <a:lnTo>
                    <a:pt x="113" y="122"/>
                  </a:lnTo>
                  <a:lnTo>
                    <a:pt x="112" y="122"/>
                  </a:lnTo>
                  <a:lnTo>
                    <a:pt x="112" y="120"/>
                  </a:lnTo>
                  <a:lnTo>
                    <a:pt x="112" y="120"/>
                  </a:lnTo>
                  <a:lnTo>
                    <a:pt x="112" y="120"/>
                  </a:lnTo>
                  <a:close/>
                  <a:moveTo>
                    <a:pt x="91" y="117"/>
                  </a:moveTo>
                  <a:lnTo>
                    <a:pt x="91" y="117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91" y="123"/>
                  </a:lnTo>
                  <a:lnTo>
                    <a:pt x="91" y="125"/>
                  </a:lnTo>
                  <a:lnTo>
                    <a:pt x="91" y="126"/>
                  </a:lnTo>
                  <a:lnTo>
                    <a:pt x="91" y="128"/>
                  </a:lnTo>
                  <a:lnTo>
                    <a:pt x="93" y="128"/>
                  </a:lnTo>
                  <a:lnTo>
                    <a:pt x="91" y="128"/>
                  </a:lnTo>
                  <a:lnTo>
                    <a:pt x="91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8" y="125"/>
                  </a:lnTo>
                  <a:lnTo>
                    <a:pt x="89" y="122"/>
                  </a:lnTo>
                  <a:lnTo>
                    <a:pt x="91" y="117"/>
                  </a:lnTo>
                  <a:close/>
                  <a:moveTo>
                    <a:pt x="105" y="104"/>
                  </a:move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5" y="106"/>
                  </a:lnTo>
                  <a:lnTo>
                    <a:pt x="104" y="108"/>
                  </a:lnTo>
                  <a:lnTo>
                    <a:pt x="104" y="108"/>
                  </a:lnTo>
                  <a:lnTo>
                    <a:pt x="105" y="104"/>
                  </a:lnTo>
                  <a:lnTo>
                    <a:pt x="105" y="104"/>
                  </a:lnTo>
                  <a:lnTo>
                    <a:pt x="105" y="104"/>
                  </a:lnTo>
                  <a:close/>
                  <a:moveTo>
                    <a:pt x="45" y="70"/>
                  </a:moveTo>
                  <a:lnTo>
                    <a:pt x="47" y="70"/>
                  </a:lnTo>
                  <a:lnTo>
                    <a:pt x="47" y="71"/>
                  </a:lnTo>
                  <a:lnTo>
                    <a:pt x="47" y="73"/>
                  </a:lnTo>
                  <a:lnTo>
                    <a:pt x="47" y="74"/>
                  </a:lnTo>
                  <a:lnTo>
                    <a:pt x="44" y="73"/>
                  </a:lnTo>
                  <a:lnTo>
                    <a:pt x="45" y="71"/>
                  </a:lnTo>
                  <a:lnTo>
                    <a:pt x="45" y="70"/>
                  </a:lnTo>
                  <a:lnTo>
                    <a:pt x="45" y="70"/>
                  </a:lnTo>
                  <a:close/>
                  <a:moveTo>
                    <a:pt x="1" y="56"/>
                  </a:moveTo>
                  <a:lnTo>
                    <a:pt x="1" y="56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9"/>
                  </a:lnTo>
                  <a:lnTo>
                    <a:pt x="3" y="60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1" y="56"/>
                  </a:lnTo>
                  <a:close/>
                  <a:moveTo>
                    <a:pt x="88" y="56"/>
                  </a:moveTo>
                  <a:lnTo>
                    <a:pt x="89" y="56"/>
                  </a:lnTo>
                  <a:lnTo>
                    <a:pt x="89" y="57"/>
                  </a:lnTo>
                  <a:lnTo>
                    <a:pt x="89" y="59"/>
                  </a:lnTo>
                  <a:lnTo>
                    <a:pt x="88" y="63"/>
                  </a:lnTo>
                  <a:lnTo>
                    <a:pt x="88" y="62"/>
                  </a:lnTo>
                  <a:lnTo>
                    <a:pt x="85" y="62"/>
                  </a:lnTo>
                  <a:lnTo>
                    <a:pt x="85" y="60"/>
                  </a:lnTo>
                  <a:lnTo>
                    <a:pt x="86" y="57"/>
                  </a:lnTo>
                  <a:lnTo>
                    <a:pt x="86" y="56"/>
                  </a:lnTo>
                  <a:lnTo>
                    <a:pt x="88" y="56"/>
                  </a:lnTo>
                  <a:close/>
                  <a:moveTo>
                    <a:pt x="69" y="51"/>
                  </a:moveTo>
                  <a:lnTo>
                    <a:pt x="71" y="51"/>
                  </a:lnTo>
                  <a:lnTo>
                    <a:pt x="72" y="51"/>
                  </a:lnTo>
                  <a:lnTo>
                    <a:pt x="72" y="52"/>
                  </a:lnTo>
                  <a:lnTo>
                    <a:pt x="72" y="54"/>
                  </a:lnTo>
                  <a:lnTo>
                    <a:pt x="75" y="54"/>
                  </a:lnTo>
                  <a:lnTo>
                    <a:pt x="75" y="57"/>
                  </a:lnTo>
                  <a:lnTo>
                    <a:pt x="75" y="59"/>
                  </a:lnTo>
                  <a:lnTo>
                    <a:pt x="75" y="59"/>
                  </a:lnTo>
                  <a:lnTo>
                    <a:pt x="74" y="57"/>
                  </a:lnTo>
                  <a:lnTo>
                    <a:pt x="71" y="54"/>
                  </a:lnTo>
                  <a:lnTo>
                    <a:pt x="71" y="52"/>
                  </a:lnTo>
                  <a:lnTo>
                    <a:pt x="69" y="52"/>
                  </a:lnTo>
                  <a:lnTo>
                    <a:pt x="69" y="51"/>
                  </a:lnTo>
                  <a:close/>
                  <a:moveTo>
                    <a:pt x="53" y="15"/>
                  </a:move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3" y="16"/>
                  </a:lnTo>
                  <a:lnTo>
                    <a:pt x="52" y="16"/>
                  </a:lnTo>
                  <a:lnTo>
                    <a:pt x="52" y="15"/>
                  </a:lnTo>
                  <a:lnTo>
                    <a:pt x="53" y="15"/>
                  </a:lnTo>
                  <a:close/>
                  <a:moveTo>
                    <a:pt x="53" y="0"/>
                  </a:moveTo>
                  <a:lnTo>
                    <a:pt x="52" y="2"/>
                  </a:lnTo>
                  <a:lnTo>
                    <a:pt x="52" y="4"/>
                  </a:lnTo>
                  <a:lnTo>
                    <a:pt x="58" y="7"/>
                  </a:lnTo>
                  <a:lnTo>
                    <a:pt x="66" y="8"/>
                  </a:lnTo>
                  <a:lnTo>
                    <a:pt x="72" y="11"/>
                  </a:lnTo>
                  <a:lnTo>
                    <a:pt x="78" y="13"/>
                  </a:lnTo>
                  <a:lnTo>
                    <a:pt x="86" y="16"/>
                  </a:lnTo>
                  <a:lnTo>
                    <a:pt x="93" y="18"/>
                  </a:lnTo>
                  <a:lnTo>
                    <a:pt x="99" y="21"/>
                  </a:lnTo>
                  <a:lnTo>
                    <a:pt x="107" y="22"/>
                  </a:lnTo>
                  <a:lnTo>
                    <a:pt x="112" y="22"/>
                  </a:lnTo>
                  <a:lnTo>
                    <a:pt x="116" y="22"/>
                  </a:lnTo>
                  <a:lnTo>
                    <a:pt x="123" y="22"/>
                  </a:lnTo>
                  <a:lnTo>
                    <a:pt x="127" y="22"/>
                  </a:lnTo>
                  <a:lnTo>
                    <a:pt x="132" y="22"/>
                  </a:lnTo>
                  <a:lnTo>
                    <a:pt x="137" y="22"/>
                  </a:lnTo>
                  <a:lnTo>
                    <a:pt x="142" y="22"/>
                  </a:lnTo>
                  <a:lnTo>
                    <a:pt x="148" y="22"/>
                  </a:lnTo>
                  <a:lnTo>
                    <a:pt x="148" y="21"/>
                  </a:lnTo>
                  <a:lnTo>
                    <a:pt x="148" y="19"/>
                  </a:lnTo>
                  <a:lnTo>
                    <a:pt x="148" y="18"/>
                  </a:lnTo>
                  <a:lnTo>
                    <a:pt x="148" y="15"/>
                  </a:lnTo>
                  <a:lnTo>
                    <a:pt x="151" y="15"/>
                  </a:lnTo>
                  <a:lnTo>
                    <a:pt x="160" y="15"/>
                  </a:lnTo>
                  <a:lnTo>
                    <a:pt x="164" y="15"/>
                  </a:lnTo>
                  <a:lnTo>
                    <a:pt x="167" y="15"/>
                  </a:lnTo>
                  <a:lnTo>
                    <a:pt x="170" y="15"/>
                  </a:lnTo>
                  <a:lnTo>
                    <a:pt x="173" y="15"/>
                  </a:lnTo>
                  <a:lnTo>
                    <a:pt x="173" y="16"/>
                  </a:lnTo>
                  <a:lnTo>
                    <a:pt x="173" y="16"/>
                  </a:lnTo>
                  <a:lnTo>
                    <a:pt x="175" y="16"/>
                  </a:lnTo>
                  <a:lnTo>
                    <a:pt x="176" y="19"/>
                  </a:lnTo>
                  <a:lnTo>
                    <a:pt x="178" y="21"/>
                  </a:lnTo>
                  <a:lnTo>
                    <a:pt x="179" y="21"/>
                  </a:lnTo>
                  <a:lnTo>
                    <a:pt x="183" y="24"/>
                  </a:lnTo>
                  <a:lnTo>
                    <a:pt x="186" y="27"/>
                  </a:lnTo>
                  <a:lnTo>
                    <a:pt x="190" y="30"/>
                  </a:lnTo>
                  <a:lnTo>
                    <a:pt x="192" y="32"/>
                  </a:lnTo>
                  <a:lnTo>
                    <a:pt x="194" y="34"/>
                  </a:lnTo>
                  <a:lnTo>
                    <a:pt x="195" y="34"/>
                  </a:lnTo>
                  <a:lnTo>
                    <a:pt x="197" y="37"/>
                  </a:lnTo>
                  <a:lnTo>
                    <a:pt x="198" y="41"/>
                  </a:lnTo>
                  <a:lnTo>
                    <a:pt x="198" y="43"/>
                  </a:lnTo>
                  <a:lnTo>
                    <a:pt x="200" y="46"/>
                  </a:lnTo>
                  <a:lnTo>
                    <a:pt x="201" y="49"/>
                  </a:lnTo>
                  <a:lnTo>
                    <a:pt x="203" y="51"/>
                  </a:lnTo>
                  <a:lnTo>
                    <a:pt x="205" y="51"/>
                  </a:lnTo>
                  <a:lnTo>
                    <a:pt x="205" y="51"/>
                  </a:lnTo>
                  <a:lnTo>
                    <a:pt x="206" y="52"/>
                  </a:lnTo>
                  <a:lnTo>
                    <a:pt x="208" y="54"/>
                  </a:lnTo>
                  <a:lnTo>
                    <a:pt x="211" y="54"/>
                  </a:lnTo>
                  <a:lnTo>
                    <a:pt x="212" y="56"/>
                  </a:lnTo>
                  <a:lnTo>
                    <a:pt x="217" y="59"/>
                  </a:lnTo>
                  <a:lnTo>
                    <a:pt x="219" y="59"/>
                  </a:lnTo>
                  <a:lnTo>
                    <a:pt x="220" y="59"/>
                  </a:lnTo>
                  <a:lnTo>
                    <a:pt x="222" y="59"/>
                  </a:lnTo>
                  <a:lnTo>
                    <a:pt x="222" y="57"/>
                  </a:lnTo>
                  <a:lnTo>
                    <a:pt x="224" y="56"/>
                  </a:lnTo>
                  <a:lnTo>
                    <a:pt x="225" y="56"/>
                  </a:lnTo>
                  <a:lnTo>
                    <a:pt x="225" y="56"/>
                  </a:lnTo>
                  <a:lnTo>
                    <a:pt x="225" y="54"/>
                  </a:lnTo>
                  <a:lnTo>
                    <a:pt x="225" y="52"/>
                  </a:lnTo>
                  <a:lnTo>
                    <a:pt x="227" y="49"/>
                  </a:lnTo>
                  <a:lnTo>
                    <a:pt x="228" y="48"/>
                  </a:lnTo>
                  <a:lnTo>
                    <a:pt x="230" y="48"/>
                  </a:lnTo>
                  <a:lnTo>
                    <a:pt x="231" y="46"/>
                  </a:lnTo>
                  <a:lnTo>
                    <a:pt x="233" y="46"/>
                  </a:lnTo>
                  <a:lnTo>
                    <a:pt x="233" y="46"/>
                  </a:lnTo>
                  <a:lnTo>
                    <a:pt x="235" y="46"/>
                  </a:lnTo>
                  <a:lnTo>
                    <a:pt x="238" y="46"/>
                  </a:lnTo>
                  <a:lnTo>
                    <a:pt x="241" y="46"/>
                  </a:lnTo>
                  <a:lnTo>
                    <a:pt x="242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6"/>
                  </a:lnTo>
                  <a:lnTo>
                    <a:pt x="244" y="48"/>
                  </a:lnTo>
                  <a:lnTo>
                    <a:pt x="246" y="48"/>
                  </a:lnTo>
                  <a:lnTo>
                    <a:pt x="246" y="48"/>
                  </a:lnTo>
                  <a:lnTo>
                    <a:pt x="247" y="49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2" y="52"/>
                  </a:lnTo>
                  <a:lnTo>
                    <a:pt x="253" y="54"/>
                  </a:lnTo>
                  <a:lnTo>
                    <a:pt x="255" y="56"/>
                  </a:lnTo>
                  <a:lnTo>
                    <a:pt x="257" y="59"/>
                  </a:lnTo>
                  <a:lnTo>
                    <a:pt x="257" y="60"/>
                  </a:lnTo>
                  <a:lnTo>
                    <a:pt x="258" y="62"/>
                  </a:lnTo>
                  <a:lnTo>
                    <a:pt x="260" y="65"/>
                  </a:lnTo>
                  <a:lnTo>
                    <a:pt x="261" y="67"/>
                  </a:lnTo>
                  <a:lnTo>
                    <a:pt x="261" y="67"/>
                  </a:lnTo>
                  <a:lnTo>
                    <a:pt x="261" y="68"/>
                  </a:lnTo>
                  <a:lnTo>
                    <a:pt x="261" y="70"/>
                  </a:lnTo>
                  <a:lnTo>
                    <a:pt x="263" y="71"/>
                  </a:lnTo>
                  <a:lnTo>
                    <a:pt x="265" y="71"/>
                  </a:lnTo>
                  <a:lnTo>
                    <a:pt x="266" y="74"/>
                  </a:lnTo>
                  <a:lnTo>
                    <a:pt x="268" y="76"/>
                  </a:lnTo>
                  <a:lnTo>
                    <a:pt x="269" y="79"/>
                  </a:lnTo>
                  <a:lnTo>
                    <a:pt x="272" y="81"/>
                  </a:lnTo>
                  <a:lnTo>
                    <a:pt x="274" y="82"/>
                  </a:lnTo>
                  <a:lnTo>
                    <a:pt x="274" y="82"/>
                  </a:lnTo>
                  <a:lnTo>
                    <a:pt x="274" y="84"/>
                  </a:lnTo>
                  <a:lnTo>
                    <a:pt x="274" y="85"/>
                  </a:lnTo>
                  <a:lnTo>
                    <a:pt x="274" y="85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89"/>
                  </a:lnTo>
                  <a:lnTo>
                    <a:pt x="274" y="90"/>
                  </a:lnTo>
                  <a:lnTo>
                    <a:pt x="276" y="92"/>
                  </a:lnTo>
                  <a:lnTo>
                    <a:pt x="277" y="93"/>
                  </a:lnTo>
                  <a:lnTo>
                    <a:pt x="279" y="97"/>
                  </a:lnTo>
                  <a:lnTo>
                    <a:pt x="279" y="97"/>
                  </a:lnTo>
                  <a:lnTo>
                    <a:pt x="279" y="98"/>
                  </a:lnTo>
                  <a:lnTo>
                    <a:pt x="280" y="100"/>
                  </a:lnTo>
                  <a:lnTo>
                    <a:pt x="282" y="100"/>
                  </a:lnTo>
                  <a:lnTo>
                    <a:pt x="283" y="100"/>
                  </a:lnTo>
                  <a:lnTo>
                    <a:pt x="285" y="101"/>
                  </a:lnTo>
                  <a:lnTo>
                    <a:pt x="287" y="101"/>
                  </a:lnTo>
                  <a:lnTo>
                    <a:pt x="288" y="103"/>
                  </a:lnTo>
                  <a:lnTo>
                    <a:pt x="290" y="103"/>
                  </a:lnTo>
                  <a:lnTo>
                    <a:pt x="291" y="104"/>
                  </a:lnTo>
                  <a:lnTo>
                    <a:pt x="294" y="104"/>
                  </a:lnTo>
                  <a:lnTo>
                    <a:pt x="298" y="104"/>
                  </a:lnTo>
                  <a:lnTo>
                    <a:pt x="301" y="106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4" y="108"/>
                  </a:lnTo>
                  <a:lnTo>
                    <a:pt x="306" y="106"/>
                  </a:lnTo>
                  <a:lnTo>
                    <a:pt x="307" y="106"/>
                  </a:lnTo>
                  <a:lnTo>
                    <a:pt x="307" y="109"/>
                  </a:lnTo>
                  <a:lnTo>
                    <a:pt x="306" y="112"/>
                  </a:lnTo>
                  <a:lnTo>
                    <a:pt x="304" y="117"/>
                  </a:lnTo>
                  <a:lnTo>
                    <a:pt x="302" y="120"/>
                  </a:lnTo>
                  <a:lnTo>
                    <a:pt x="299" y="130"/>
                  </a:lnTo>
                  <a:lnTo>
                    <a:pt x="299" y="136"/>
                  </a:lnTo>
                  <a:lnTo>
                    <a:pt x="299" y="139"/>
                  </a:lnTo>
                  <a:lnTo>
                    <a:pt x="299" y="139"/>
                  </a:lnTo>
                  <a:lnTo>
                    <a:pt x="299" y="141"/>
                  </a:lnTo>
                  <a:lnTo>
                    <a:pt x="299" y="147"/>
                  </a:lnTo>
                  <a:lnTo>
                    <a:pt x="299" y="152"/>
                  </a:lnTo>
                  <a:lnTo>
                    <a:pt x="299" y="153"/>
                  </a:lnTo>
                  <a:lnTo>
                    <a:pt x="298" y="155"/>
                  </a:lnTo>
                  <a:lnTo>
                    <a:pt x="298" y="156"/>
                  </a:lnTo>
                  <a:lnTo>
                    <a:pt x="298" y="158"/>
                  </a:lnTo>
                  <a:lnTo>
                    <a:pt x="298" y="160"/>
                  </a:lnTo>
                  <a:lnTo>
                    <a:pt x="298" y="163"/>
                  </a:lnTo>
                  <a:lnTo>
                    <a:pt x="299" y="164"/>
                  </a:lnTo>
                  <a:lnTo>
                    <a:pt x="301" y="169"/>
                  </a:lnTo>
                  <a:lnTo>
                    <a:pt x="302" y="171"/>
                  </a:lnTo>
                  <a:lnTo>
                    <a:pt x="304" y="172"/>
                  </a:lnTo>
                  <a:lnTo>
                    <a:pt x="306" y="174"/>
                  </a:lnTo>
                  <a:lnTo>
                    <a:pt x="304" y="175"/>
                  </a:lnTo>
                  <a:lnTo>
                    <a:pt x="304" y="175"/>
                  </a:lnTo>
                  <a:lnTo>
                    <a:pt x="304" y="177"/>
                  </a:lnTo>
                  <a:lnTo>
                    <a:pt x="304" y="177"/>
                  </a:lnTo>
                  <a:lnTo>
                    <a:pt x="304" y="175"/>
                  </a:lnTo>
                  <a:lnTo>
                    <a:pt x="304" y="174"/>
                  </a:lnTo>
                  <a:lnTo>
                    <a:pt x="304" y="174"/>
                  </a:lnTo>
                  <a:lnTo>
                    <a:pt x="302" y="172"/>
                  </a:lnTo>
                  <a:lnTo>
                    <a:pt x="301" y="171"/>
                  </a:lnTo>
                  <a:lnTo>
                    <a:pt x="299" y="166"/>
                  </a:lnTo>
                  <a:lnTo>
                    <a:pt x="301" y="172"/>
                  </a:lnTo>
                  <a:lnTo>
                    <a:pt x="301" y="174"/>
                  </a:lnTo>
                  <a:lnTo>
                    <a:pt x="301" y="174"/>
                  </a:lnTo>
                  <a:lnTo>
                    <a:pt x="302" y="174"/>
                  </a:lnTo>
                  <a:lnTo>
                    <a:pt x="302" y="175"/>
                  </a:lnTo>
                  <a:lnTo>
                    <a:pt x="302" y="175"/>
                  </a:lnTo>
                  <a:lnTo>
                    <a:pt x="304" y="180"/>
                  </a:lnTo>
                  <a:lnTo>
                    <a:pt x="307" y="185"/>
                  </a:lnTo>
                  <a:lnTo>
                    <a:pt x="307" y="186"/>
                  </a:lnTo>
                  <a:lnTo>
                    <a:pt x="307" y="188"/>
                  </a:lnTo>
                  <a:lnTo>
                    <a:pt x="313" y="194"/>
                  </a:lnTo>
                  <a:lnTo>
                    <a:pt x="318" y="199"/>
                  </a:lnTo>
                  <a:lnTo>
                    <a:pt x="318" y="204"/>
                  </a:lnTo>
                  <a:lnTo>
                    <a:pt x="320" y="204"/>
                  </a:lnTo>
                  <a:lnTo>
                    <a:pt x="320" y="207"/>
                  </a:lnTo>
                  <a:lnTo>
                    <a:pt x="323" y="208"/>
                  </a:lnTo>
                  <a:lnTo>
                    <a:pt x="323" y="210"/>
                  </a:lnTo>
                  <a:lnTo>
                    <a:pt x="324" y="210"/>
                  </a:lnTo>
                  <a:lnTo>
                    <a:pt x="326" y="213"/>
                  </a:lnTo>
                  <a:lnTo>
                    <a:pt x="328" y="215"/>
                  </a:lnTo>
                  <a:lnTo>
                    <a:pt x="326" y="215"/>
                  </a:lnTo>
                  <a:lnTo>
                    <a:pt x="324" y="213"/>
                  </a:lnTo>
                  <a:lnTo>
                    <a:pt x="324" y="215"/>
                  </a:lnTo>
                  <a:lnTo>
                    <a:pt x="326" y="215"/>
                  </a:lnTo>
                  <a:lnTo>
                    <a:pt x="329" y="216"/>
                  </a:lnTo>
                  <a:lnTo>
                    <a:pt x="331" y="216"/>
                  </a:lnTo>
                  <a:lnTo>
                    <a:pt x="329" y="216"/>
                  </a:lnTo>
                  <a:lnTo>
                    <a:pt x="328" y="215"/>
                  </a:lnTo>
                  <a:lnTo>
                    <a:pt x="328" y="215"/>
                  </a:lnTo>
                  <a:lnTo>
                    <a:pt x="331" y="216"/>
                  </a:lnTo>
                  <a:lnTo>
                    <a:pt x="335" y="216"/>
                  </a:lnTo>
                  <a:lnTo>
                    <a:pt x="339" y="218"/>
                  </a:lnTo>
                  <a:lnTo>
                    <a:pt x="342" y="218"/>
                  </a:lnTo>
                  <a:lnTo>
                    <a:pt x="343" y="221"/>
                  </a:lnTo>
                  <a:lnTo>
                    <a:pt x="345" y="224"/>
                  </a:lnTo>
                  <a:lnTo>
                    <a:pt x="347" y="224"/>
                  </a:lnTo>
                  <a:lnTo>
                    <a:pt x="347" y="224"/>
                  </a:lnTo>
                  <a:lnTo>
                    <a:pt x="350" y="224"/>
                  </a:lnTo>
                  <a:lnTo>
                    <a:pt x="354" y="221"/>
                  </a:lnTo>
                  <a:lnTo>
                    <a:pt x="356" y="221"/>
                  </a:lnTo>
                  <a:lnTo>
                    <a:pt x="359" y="219"/>
                  </a:lnTo>
                  <a:lnTo>
                    <a:pt x="364" y="219"/>
                  </a:lnTo>
                  <a:lnTo>
                    <a:pt x="365" y="219"/>
                  </a:lnTo>
                  <a:lnTo>
                    <a:pt x="369" y="219"/>
                  </a:lnTo>
                  <a:lnTo>
                    <a:pt x="370" y="218"/>
                  </a:lnTo>
                  <a:lnTo>
                    <a:pt x="372" y="218"/>
                  </a:lnTo>
                  <a:lnTo>
                    <a:pt x="372" y="218"/>
                  </a:lnTo>
                  <a:lnTo>
                    <a:pt x="375" y="216"/>
                  </a:lnTo>
                  <a:lnTo>
                    <a:pt x="375" y="216"/>
                  </a:lnTo>
                  <a:lnTo>
                    <a:pt x="378" y="216"/>
                  </a:lnTo>
                  <a:lnTo>
                    <a:pt x="380" y="216"/>
                  </a:lnTo>
                  <a:lnTo>
                    <a:pt x="383" y="216"/>
                  </a:lnTo>
                  <a:lnTo>
                    <a:pt x="383" y="216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3" y="218"/>
                  </a:lnTo>
                  <a:lnTo>
                    <a:pt x="384" y="219"/>
                  </a:lnTo>
                  <a:lnTo>
                    <a:pt x="388" y="219"/>
                  </a:lnTo>
                  <a:lnTo>
                    <a:pt x="389" y="219"/>
                  </a:lnTo>
                  <a:lnTo>
                    <a:pt x="391" y="218"/>
                  </a:lnTo>
                  <a:lnTo>
                    <a:pt x="392" y="216"/>
                  </a:lnTo>
                  <a:lnTo>
                    <a:pt x="392" y="216"/>
                  </a:lnTo>
                  <a:lnTo>
                    <a:pt x="392" y="215"/>
                  </a:lnTo>
                  <a:lnTo>
                    <a:pt x="391" y="215"/>
                  </a:lnTo>
                  <a:lnTo>
                    <a:pt x="391" y="215"/>
                  </a:lnTo>
                  <a:lnTo>
                    <a:pt x="391" y="213"/>
                  </a:lnTo>
                  <a:lnTo>
                    <a:pt x="391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89" y="213"/>
                  </a:lnTo>
                  <a:lnTo>
                    <a:pt x="391" y="213"/>
                  </a:lnTo>
                  <a:lnTo>
                    <a:pt x="394" y="212"/>
                  </a:lnTo>
                  <a:lnTo>
                    <a:pt x="395" y="210"/>
                  </a:lnTo>
                  <a:lnTo>
                    <a:pt x="397" y="208"/>
                  </a:lnTo>
                  <a:lnTo>
                    <a:pt x="400" y="207"/>
                  </a:lnTo>
                  <a:lnTo>
                    <a:pt x="400" y="201"/>
                  </a:lnTo>
                  <a:lnTo>
                    <a:pt x="402" y="199"/>
                  </a:lnTo>
                  <a:lnTo>
                    <a:pt x="403" y="197"/>
                  </a:lnTo>
                  <a:lnTo>
                    <a:pt x="403" y="197"/>
                  </a:lnTo>
                  <a:lnTo>
                    <a:pt x="403" y="196"/>
                  </a:lnTo>
                  <a:lnTo>
                    <a:pt x="403" y="193"/>
                  </a:lnTo>
                  <a:lnTo>
                    <a:pt x="403" y="191"/>
                  </a:lnTo>
                  <a:lnTo>
                    <a:pt x="403" y="188"/>
                  </a:lnTo>
                  <a:lnTo>
                    <a:pt x="405" y="186"/>
                  </a:lnTo>
                  <a:lnTo>
                    <a:pt x="405" y="185"/>
                  </a:lnTo>
                  <a:lnTo>
                    <a:pt x="405" y="182"/>
                  </a:lnTo>
                  <a:lnTo>
                    <a:pt x="408" y="180"/>
                  </a:lnTo>
                  <a:lnTo>
                    <a:pt x="413" y="178"/>
                  </a:lnTo>
                  <a:lnTo>
                    <a:pt x="413" y="177"/>
                  </a:lnTo>
                  <a:lnTo>
                    <a:pt x="427" y="175"/>
                  </a:lnTo>
                  <a:lnTo>
                    <a:pt x="429" y="175"/>
                  </a:lnTo>
                  <a:lnTo>
                    <a:pt x="432" y="174"/>
                  </a:lnTo>
                  <a:lnTo>
                    <a:pt x="433" y="174"/>
                  </a:lnTo>
                  <a:lnTo>
                    <a:pt x="436" y="174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6" y="172"/>
                  </a:lnTo>
                  <a:lnTo>
                    <a:pt x="438" y="172"/>
                  </a:lnTo>
                  <a:lnTo>
                    <a:pt x="440" y="172"/>
                  </a:lnTo>
                  <a:lnTo>
                    <a:pt x="443" y="174"/>
                  </a:lnTo>
                  <a:lnTo>
                    <a:pt x="444" y="174"/>
                  </a:lnTo>
                  <a:lnTo>
                    <a:pt x="447" y="174"/>
                  </a:lnTo>
                  <a:lnTo>
                    <a:pt x="451" y="175"/>
                  </a:lnTo>
                  <a:lnTo>
                    <a:pt x="451" y="175"/>
                  </a:lnTo>
                  <a:lnTo>
                    <a:pt x="451" y="174"/>
                  </a:lnTo>
                  <a:lnTo>
                    <a:pt x="452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51" y="174"/>
                  </a:lnTo>
                  <a:lnTo>
                    <a:pt x="449" y="174"/>
                  </a:lnTo>
                  <a:lnTo>
                    <a:pt x="449" y="172"/>
                  </a:lnTo>
                  <a:lnTo>
                    <a:pt x="451" y="174"/>
                  </a:lnTo>
                  <a:lnTo>
                    <a:pt x="451" y="172"/>
                  </a:lnTo>
                  <a:lnTo>
                    <a:pt x="452" y="172"/>
                  </a:lnTo>
                  <a:lnTo>
                    <a:pt x="454" y="172"/>
                  </a:lnTo>
                  <a:lnTo>
                    <a:pt x="455" y="175"/>
                  </a:lnTo>
                  <a:lnTo>
                    <a:pt x="457" y="175"/>
                  </a:lnTo>
                  <a:lnTo>
                    <a:pt x="457" y="178"/>
                  </a:lnTo>
                  <a:lnTo>
                    <a:pt x="457" y="178"/>
                  </a:lnTo>
                  <a:lnTo>
                    <a:pt x="457" y="180"/>
                  </a:lnTo>
                  <a:lnTo>
                    <a:pt x="457" y="182"/>
                  </a:lnTo>
                  <a:lnTo>
                    <a:pt x="455" y="183"/>
                  </a:lnTo>
                  <a:lnTo>
                    <a:pt x="455" y="185"/>
                  </a:lnTo>
                  <a:lnTo>
                    <a:pt x="454" y="186"/>
                  </a:lnTo>
                  <a:lnTo>
                    <a:pt x="451" y="189"/>
                  </a:lnTo>
                  <a:lnTo>
                    <a:pt x="447" y="193"/>
                  </a:lnTo>
                  <a:lnTo>
                    <a:pt x="447" y="194"/>
                  </a:lnTo>
                  <a:lnTo>
                    <a:pt x="447" y="196"/>
                  </a:lnTo>
                  <a:lnTo>
                    <a:pt x="447" y="197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7" y="199"/>
                  </a:lnTo>
                  <a:lnTo>
                    <a:pt x="446" y="201"/>
                  </a:lnTo>
                  <a:lnTo>
                    <a:pt x="444" y="202"/>
                  </a:lnTo>
                  <a:lnTo>
                    <a:pt x="444" y="202"/>
                  </a:lnTo>
                  <a:lnTo>
                    <a:pt x="444" y="204"/>
                  </a:lnTo>
                  <a:lnTo>
                    <a:pt x="446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2"/>
                  </a:lnTo>
                  <a:lnTo>
                    <a:pt x="447" y="204"/>
                  </a:lnTo>
                  <a:lnTo>
                    <a:pt x="447" y="205"/>
                  </a:lnTo>
                  <a:lnTo>
                    <a:pt x="447" y="205"/>
                  </a:lnTo>
                  <a:lnTo>
                    <a:pt x="446" y="205"/>
                  </a:lnTo>
                  <a:lnTo>
                    <a:pt x="444" y="205"/>
                  </a:lnTo>
                  <a:lnTo>
                    <a:pt x="444" y="207"/>
                  </a:lnTo>
                  <a:lnTo>
                    <a:pt x="444" y="207"/>
                  </a:lnTo>
                  <a:lnTo>
                    <a:pt x="446" y="208"/>
                  </a:lnTo>
                  <a:lnTo>
                    <a:pt x="446" y="207"/>
                  </a:lnTo>
                  <a:lnTo>
                    <a:pt x="447" y="207"/>
                  </a:lnTo>
                  <a:lnTo>
                    <a:pt x="447" y="207"/>
                  </a:lnTo>
                  <a:lnTo>
                    <a:pt x="446" y="210"/>
                  </a:lnTo>
                  <a:lnTo>
                    <a:pt x="444" y="215"/>
                  </a:lnTo>
                  <a:lnTo>
                    <a:pt x="443" y="216"/>
                  </a:lnTo>
                  <a:lnTo>
                    <a:pt x="443" y="219"/>
                  </a:lnTo>
                  <a:lnTo>
                    <a:pt x="443" y="221"/>
                  </a:lnTo>
                  <a:lnTo>
                    <a:pt x="441" y="223"/>
                  </a:lnTo>
                  <a:lnTo>
                    <a:pt x="441" y="223"/>
                  </a:lnTo>
                  <a:lnTo>
                    <a:pt x="440" y="219"/>
                  </a:lnTo>
                  <a:lnTo>
                    <a:pt x="440" y="219"/>
                  </a:lnTo>
                  <a:lnTo>
                    <a:pt x="440" y="218"/>
                  </a:lnTo>
                  <a:lnTo>
                    <a:pt x="440" y="215"/>
                  </a:lnTo>
                  <a:lnTo>
                    <a:pt x="440" y="213"/>
                  </a:lnTo>
                  <a:lnTo>
                    <a:pt x="438" y="213"/>
                  </a:lnTo>
                  <a:lnTo>
                    <a:pt x="438" y="215"/>
                  </a:lnTo>
                  <a:lnTo>
                    <a:pt x="436" y="216"/>
                  </a:lnTo>
                  <a:lnTo>
                    <a:pt x="436" y="216"/>
                  </a:lnTo>
                  <a:lnTo>
                    <a:pt x="436" y="218"/>
                  </a:lnTo>
                  <a:lnTo>
                    <a:pt x="435" y="219"/>
                  </a:lnTo>
                  <a:lnTo>
                    <a:pt x="435" y="219"/>
                  </a:lnTo>
                  <a:lnTo>
                    <a:pt x="433" y="219"/>
                  </a:lnTo>
                  <a:lnTo>
                    <a:pt x="432" y="219"/>
                  </a:lnTo>
                  <a:lnTo>
                    <a:pt x="432" y="223"/>
                  </a:lnTo>
                  <a:lnTo>
                    <a:pt x="429" y="226"/>
                  </a:lnTo>
                  <a:lnTo>
                    <a:pt x="429" y="227"/>
                  </a:lnTo>
                  <a:lnTo>
                    <a:pt x="427" y="227"/>
                  </a:lnTo>
                  <a:lnTo>
                    <a:pt x="427" y="227"/>
                  </a:lnTo>
                  <a:lnTo>
                    <a:pt x="425" y="227"/>
                  </a:lnTo>
                  <a:lnTo>
                    <a:pt x="424" y="226"/>
                  </a:lnTo>
                  <a:lnTo>
                    <a:pt x="424" y="227"/>
                  </a:lnTo>
                  <a:lnTo>
                    <a:pt x="422" y="227"/>
                  </a:lnTo>
                  <a:lnTo>
                    <a:pt x="422" y="229"/>
                  </a:lnTo>
                  <a:lnTo>
                    <a:pt x="414" y="229"/>
                  </a:lnTo>
                  <a:lnTo>
                    <a:pt x="408" y="229"/>
                  </a:lnTo>
                  <a:lnTo>
                    <a:pt x="402" y="229"/>
                  </a:lnTo>
                  <a:lnTo>
                    <a:pt x="397" y="229"/>
                  </a:lnTo>
                  <a:lnTo>
                    <a:pt x="397" y="232"/>
                  </a:lnTo>
                  <a:lnTo>
                    <a:pt x="397" y="235"/>
                  </a:lnTo>
                  <a:lnTo>
                    <a:pt x="397" y="237"/>
                  </a:lnTo>
                  <a:lnTo>
                    <a:pt x="394" y="237"/>
                  </a:lnTo>
                  <a:lnTo>
                    <a:pt x="391" y="237"/>
                  </a:lnTo>
                  <a:lnTo>
                    <a:pt x="391" y="238"/>
                  </a:lnTo>
                  <a:lnTo>
                    <a:pt x="392" y="238"/>
                  </a:lnTo>
                  <a:lnTo>
                    <a:pt x="392" y="240"/>
                  </a:lnTo>
                  <a:lnTo>
                    <a:pt x="395" y="241"/>
                  </a:lnTo>
                  <a:lnTo>
                    <a:pt x="397" y="243"/>
                  </a:lnTo>
                  <a:lnTo>
                    <a:pt x="399" y="245"/>
                  </a:lnTo>
                  <a:lnTo>
                    <a:pt x="400" y="245"/>
                  </a:lnTo>
                  <a:lnTo>
                    <a:pt x="402" y="246"/>
                  </a:lnTo>
                  <a:lnTo>
                    <a:pt x="402" y="248"/>
                  </a:lnTo>
                  <a:lnTo>
                    <a:pt x="402" y="248"/>
                  </a:lnTo>
                  <a:lnTo>
                    <a:pt x="402" y="249"/>
                  </a:lnTo>
                  <a:lnTo>
                    <a:pt x="403" y="249"/>
                  </a:lnTo>
                  <a:lnTo>
                    <a:pt x="405" y="249"/>
                  </a:lnTo>
                  <a:lnTo>
                    <a:pt x="405" y="251"/>
                  </a:lnTo>
                  <a:lnTo>
                    <a:pt x="405" y="252"/>
                  </a:lnTo>
                  <a:lnTo>
                    <a:pt x="403" y="254"/>
                  </a:lnTo>
                  <a:lnTo>
                    <a:pt x="405" y="254"/>
                  </a:lnTo>
                  <a:lnTo>
                    <a:pt x="403" y="254"/>
                  </a:lnTo>
                  <a:lnTo>
                    <a:pt x="400" y="254"/>
                  </a:lnTo>
                  <a:lnTo>
                    <a:pt x="397" y="254"/>
                  </a:lnTo>
                  <a:lnTo>
                    <a:pt x="392" y="254"/>
                  </a:lnTo>
                  <a:lnTo>
                    <a:pt x="391" y="254"/>
                  </a:lnTo>
                  <a:lnTo>
                    <a:pt x="386" y="254"/>
                  </a:lnTo>
                  <a:lnTo>
                    <a:pt x="384" y="257"/>
                  </a:lnTo>
                  <a:lnTo>
                    <a:pt x="383" y="260"/>
                  </a:lnTo>
                  <a:lnTo>
                    <a:pt x="381" y="264"/>
                  </a:lnTo>
                  <a:lnTo>
                    <a:pt x="380" y="265"/>
                  </a:lnTo>
                  <a:lnTo>
                    <a:pt x="380" y="267"/>
                  </a:lnTo>
                  <a:lnTo>
                    <a:pt x="380" y="267"/>
                  </a:lnTo>
                  <a:lnTo>
                    <a:pt x="381" y="270"/>
                  </a:lnTo>
                  <a:lnTo>
                    <a:pt x="380" y="270"/>
                  </a:lnTo>
                  <a:lnTo>
                    <a:pt x="380" y="270"/>
                  </a:lnTo>
                  <a:lnTo>
                    <a:pt x="380" y="271"/>
                  </a:lnTo>
                  <a:lnTo>
                    <a:pt x="380" y="271"/>
                  </a:lnTo>
                  <a:lnTo>
                    <a:pt x="380" y="273"/>
                  </a:lnTo>
                  <a:lnTo>
                    <a:pt x="380" y="275"/>
                  </a:lnTo>
                  <a:lnTo>
                    <a:pt x="380" y="275"/>
                  </a:lnTo>
                  <a:lnTo>
                    <a:pt x="380" y="276"/>
                  </a:lnTo>
                  <a:lnTo>
                    <a:pt x="378" y="276"/>
                  </a:lnTo>
                  <a:lnTo>
                    <a:pt x="378" y="278"/>
                  </a:lnTo>
                  <a:lnTo>
                    <a:pt x="378" y="276"/>
                  </a:lnTo>
                  <a:lnTo>
                    <a:pt x="375" y="273"/>
                  </a:lnTo>
                  <a:lnTo>
                    <a:pt x="370" y="268"/>
                  </a:lnTo>
                  <a:lnTo>
                    <a:pt x="369" y="267"/>
                  </a:lnTo>
                  <a:lnTo>
                    <a:pt x="367" y="267"/>
                  </a:lnTo>
                  <a:lnTo>
                    <a:pt x="365" y="264"/>
                  </a:lnTo>
                  <a:lnTo>
                    <a:pt x="359" y="259"/>
                  </a:lnTo>
                  <a:lnTo>
                    <a:pt x="356" y="257"/>
                  </a:lnTo>
                  <a:lnTo>
                    <a:pt x="354" y="256"/>
                  </a:lnTo>
                  <a:lnTo>
                    <a:pt x="351" y="254"/>
                  </a:lnTo>
                  <a:lnTo>
                    <a:pt x="350" y="252"/>
                  </a:lnTo>
                  <a:lnTo>
                    <a:pt x="348" y="252"/>
                  </a:lnTo>
                  <a:lnTo>
                    <a:pt x="348" y="251"/>
                  </a:lnTo>
                  <a:lnTo>
                    <a:pt x="347" y="251"/>
                  </a:lnTo>
                  <a:lnTo>
                    <a:pt x="347" y="252"/>
                  </a:lnTo>
                  <a:lnTo>
                    <a:pt x="348" y="252"/>
                  </a:lnTo>
                  <a:lnTo>
                    <a:pt x="348" y="254"/>
                  </a:lnTo>
                  <a:lnTo>
                    <a:pt x="350" y="254"/>
                  </a:lnTo>
                  <a:lnTo>
                    <a:pt x="350" y="254"/>
                  </a:lnTo>
                  <a:lnTo>
                    <a:pt x="353" y="256"/>
                  </a:lnTo>
                  <a:lnTo>
                    <a:pt x="353" y="256"/>
                  </a:lnTo>
                  <a:lnTo>
                    <a:pt x="347" y="252"/>
                  </a:lnTo>
                  <a:lnTo>
                    <a:pt x="343" y="252"/>
                  </a:lnTo>
                  <a:lnTo>
                    <a:pt x="343" y="252"/>
                  </a:lnTo>
                  <a:lnTo>
                    <a:pt x="345" y="251"/>
                  </a:lnTo>
                  <a:lnTo>
                    <a:pt x="343" y="251"/>
                  </a:lnTo>
                  <a:lnTo>
                    <a:pt x="343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49"/>
                  </a:lnTo>
                  <a:lnTo>
                    <a:pt x="340" y="249"/>
                  </a:lnTo>
                  <a:lnTo>
                    <a:pt x="339" y="251"/>
                  </a:lnTo>
                  <a:lnTo>
                    <a:pt x="339" y="251"/>
                  </a:lnTo>
                  <a:lnTo>
                    <a:pt x="339" y="252"/>
                  </a:lnTo>
                  <a:lnTo>
                    <a:pt x="340" y="252"/>
                  </a:lnTo>
                  <a:lnTo>
                    <a:pt x="342" y="252"/>
                  </a:lnTo>
                  <a:lnTo>
                    <a:pt x="342" y="252"/>
                  </a:lnTo>
                  <a:lnTo>
                    <a:pt x="339" y="252"/>
                  </a:lnTo>
                  <a:lnTo>
                    <a:pt x="337" y="252"/>
                  </a:lnTo>
                  <a:lnTo>
                    <a:pt x="332" y="256"/>
                  </a:lnTo>
                  <a:lnTo>
                    <a:pt x="328" y="257"/>
                  </a:lnTo>
                  <a:lnTo>
                    <a:pt x="321" y="260"/>
                  </a:lnTo>
                  <a:lnTo>
                    <a:pt x="318" y="260"/>
                  </a:lnTo>
                  <a:lnTo>
                    <a:pt x="317" y="260"/>
                  </a:lnTo>
                  <a:lnTo>
                    <a:pt x="312" y="260"/>
                  </a:lnTo>
                  <a:lnTo>
                    <a:pt x="307" y="257"/>
                  </a:lnTo>
                  <a:lnTo>
                    <a:pt x="299" y="256"/>
                  </a:lnTo>
                  <a:lnTo>
                    <a:pt x="293" y="252"/>
                  </a:lnTo>
                  <a:lnTo>
                    <a:pt x="288" y="251"/>
                  </a:lnTo>
                  <a:lnTo>
                    <a:pt x="283" y="248"/>
                  </a:lnTo>
                  <a:lnTo>
                    <a:pt x="282" y="248"/>
                  </a:lnTo>
                  <a:lnTo>
                    <a:pt x="280" y="248"/>
                  </a:lnTo>
                  <a:lnTo>
                    <a:pt x="276" y="246"/>
                  </a:lnTo>
                  <a:lnTo>
                    <a:pt x="271" y="245"/>
                  </a:lnTo>
                  <a:lnTo>
                    <a:pt x="266" y="241"/>
                  </a:lnTo>
                  <a:lnTo>
                    <a:pt x="263" y="241"/>
                  </a:lnTo>
                  <a:lnTo>
                    <a:pt x="260" y="240"/>
                  </a:lnTo>
                  <a:lnTo>
                    <a:pt x="253" y="238"/>
                  </a:lnTo>
                  <a:lnTo>
                    <a:pt x="252" y="237"/>
                  </a:lnTo>
                  <a:lnTo>
                    <a:pt x="250" y="235"/>
                  </a:lnTo>
                  <a:lnTo>
                    <a:pt x="246" y="234"/>
                  </a:lnTo>
                  <a:lnTo>
                    <a:pt x="244" y="232"/>
                  </a:lnTo>
                  <a:lnTo>
                    <a:pt x="242" y="232"/>
                  </a:lnTo>
                  <a:lnTo>
                    <a:pt x="241" y="229"/>
                  </a:lnTo>
                  <a:lnTo>
                    <a:pt x="239" y="227"/>
                  </a:lnTo>
                  <a:lnTo>
                    <a:pt x="238" y="227"/>
                  </a:lnTo>
                  <a:lnTo>
                    <a:pt x="238" y="227"/>
                  </a:lnTo>
                  <a:lnTo>
                    <a:pt x="235" y="227"/>
                  </a:lnTo>
                  <a:lnTo>
                    <a:pt x="230" y="226"/>
                  </a:lnTo>
                  <a:lnTo>
                    <a:pt x="227" y="226"/>
                  </a:lnTo>
                  <a:lnTo>
                    <a:pt x="222" y="224"/>
                  </a:lnTo>
                  <a:lnTo>
                    <a:pt x="216" y="221"/>
                  </a:lnTo>
                  <a:lnTo>
                    <a:pt x="214" y="219"/>
                  </a:lnTo>
                  <a:lnTo>
                    <a:pt x="212" y="216"/>
                  </a:lnTo>
                  <a:lnTo>
                    <a:pt x="209" y="215"/>
                  </a:lnTo>
                  <a:lnTo>
                    <a:pt x="208" y="213"/>
                  </a:lnTo>
                  <a:lnTo>
                    <a:pt x="205" y="212"/>
                  </a:lnTo>
                  <a:lnTo>
                    <a:pt x="203" y="210"/>
                  </a:lnTo>
                  <a:lnTo>
                    <a:pt x="200" y="208"/>
                  </a:lnTo>
                  <a:lnTo>
                    <a:pt x="195" y="207"/>
                  </a:lnTo>
                  <a:lnTo>
                    <a:pt x="194" y="205"/>
                  </a:lnTo>
                  <a:lnTo>
                    <a:pt x="192" y="204"/>
                  </a:lnTo>
                  <a:lnTo>
                    <a:pt x="190" y="201"/>
                  </a:lnTo>
                  <a:lnTo>
                    <a:pt x="187" y="197"/>
                  </a:lnTo>
                  <a:lnTo>
                    <a:pt x="186" y="196"/>
                  </a:lnTo>
                  <a:lnTo>
                    <a:pt x="186" y="193"/>
                  </a:lnTo>
                  <a:lnTo>
                    <a:pt x="186" y="191"/>
                  </a:lnTo>
                  <a:lnTo>
                    <a:pt x="184" y="191"/>
                  </a:lnTo>
                  <a:lnTo>
                    <a:pt x="184" y="189"/>
                  </a:lnTo>
                  <a:lnTo>
                    <a:pt x="186" y="189"/>
                  </a:lnTo>
                  <a:lnTo>
                    <a:pt x="189" y="189"/>
                  </a:lnTo>
                  <a:lnTo>
                    <a:pt x="190" y="188"/>
                  </a:lnTo>
                  <a:lnTo>
                    <a:pt x="190" y="186"/>
                  </a:lnTo>
                  <a:lnTo>
                    <a:pt x="190" y="186"/>
                  </a:lnTo>
                  <a:lnTo>
                    <a:pt x="189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5"/>
                  </a:lnTo>
                  <a:lnTo>
                    <a:pt x="187" y="183"/>
                  </a:lnTo>
                  <a:lnTo>
                    <a:pt x="189" y="183"/>
                  </a:lnTo>
                  <a:lnTo>
                    <a:pt x="189" y="182"/>
                  </a:lnTo>
                  <a:lnTo>
                    <a:pt x="190" y="180"/>
                  </a:lnTo>
                  <a:lnTo>
                    <a:pt x="190" y="178"/>
                  </a:lnTo>
                  <a:lnTo>
                    <a:pt x="190" y="175"/>
                  </a:lnTo>
                  <a:lnTo>
                    <a:pt x="190" y="174"/>
                  </a:lnTo>
                  <a:lnTo>
                    <a:pt x="187" y="172"/>
                  </a:lnTo>
                  <a:lnTo>
                    <a:pt x="187" y="172"/>
                  </a:lnTo>
                  <a:lnTo>
                    <a:pt x="186" y="169"/>
                  </a:lnTo>
                  <a:lnTo>
                    <a:pt x="184" y="167"/>
                  </a:lnTo>
                  <a:lnTo>
                    <a:pt x="184" y="161"/>
                  </a:lnTo>
                  <a:lnTo>
                    <a:pt x="183" y="156"/>
                  </a:lnTo>
                  <a:lnTo>
                    <a:pt x="181" y="155"/>
                  </a:lnTo>
                  <a:lnTo>
                    <a:pt x="179" y="153"/>
                  </a:lnTo>
                  <a:lnTo>
                    <a:pt x="176" y="150"/>
                  </a:lnTo>
                  <a:lnTo>
                    <a:pt x="173" y="149"/>
                  </a:lnTo>
                  <a:lnTo>
                    <a:pt x="171" y="144"/>
                  </a:lnTo>
                  <a:lnTo>
                    <a:pt x="168" y="141"/>
                  </a:lnTo>
                  <a:lnTo>
                    <a:pt x="165" y="137"/>
                  </a:lnTo>
                  <a:lnTo>
                    <a:pt x="164" y="136"/>
                  </a:lnTo>
                  <a:lnTo>
                    <a:pt x="154" y="130"/>
                  </a:lnTo>
                  <a:lnTo>
                    <a:pt x="154" y="130"/>
                  </a:lnTo>
                  <a:lnTo>
                    <a:pt x="157" y="131"/>
                  </a:lnTo>
                  <a:lnTo>
                    <a:pt x="157" y="131"/>
                  </a:lnTo>
                  <a:lnTo>
                    <a:pt x="157" y="130"/>
                  </a:lnTo>
                  <a:lnTo>
                    <a:pt x="157" y="128"/>
                  </a:lnTo>
                  <a:lnTo>
                    <a:pt x="157" y="128"/>
                  </a:lnTo>
                  <a:lnTo>
                    <a:pt x="156" y="128"/>
                  </a:lnTo>
                  <a:lnTo>
                    <a:pt x="156" y="128"/>
                  </a:lnTo>
                  <a:lnTo>
                    <a:pt x="154" y="128"/>
                  </a:lnTo>
                  <a:lnTo>
                    <a:pt x="153" y="128"/>
                  </a:lnTo>
                  <a:lnTo>
                    <a:pt x="151" y="126"/>
                  </a:lnTo>
                  <a:lnTo>
                    <a:pt x="151" y="125"/>
                  </a:lnTo>
                  <a:lnTo>
                    <a:pt x="151" y="125"/>
                  </a:lnTo>
                  <a:lnTo>
                    <a:pt x="148" y="122"/>
                  </a:lnTo>
                  <a:lnTo>
                    <a:pt x="146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8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5" y="119"/>
                  </a:lnTo>
                  <a:lnTo>
                    <a:pt x="143" y="117"/>
                  </a:lnTo>
                  <a:lnTo>
                    <a:pt x="140" y="115"/>
                  </a:lnTo>
                  <a:lnTo>
                    <a:pt x="140" y="114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38" y="114"/>
                  </a:lnTo>
                  <a:lnTo>
                    <a:pt x="135" y="114"/>
                  </a:lnTo>
                  <a:lnTo>
                    <a:pt x="135" y="112"/>
                  </a:lnTo>
                  <a:lnTo>
                    <a:pt x="135" y="112"/>
                  </a:lnTo>
                  <a:lnTo>
                    <a:pt x="137" y="112"/>
                  </a:lnTo>
                  <a:lnTo>
                    <a:pt x="138" y="111"/>
                  </a:lnTo>
                  <a:lnTo>
                    <a:pt x="138" y="109"/>
                  </a:lnTo>
                  <a:lnTo>
                    <a:pt x="137" y="111"/>
                  </a:lnTo>
                  <a:lnTo>
                    <a:pt x="135" y="111"/>
                  </a:lnTo>
                  <a:lnTo>
                    <a:pt x="135" y="112"/>
                  </a:lnTo>
                  <a:lnTo>
                    <a:pt x="134" y="112"/>
                  </a:lnTo>
                  <a:lnTo>
                    <a:pt x="132" y="112"/>
                  </a:lnTo>
                  <a:lnTo>
                    <a:pt x="132" y="111"/>
                  </a:lnTo>
                  <a:lnTo>
                    <a:pt x="130" y="109"/>
                  </a:lnTo>
                  <a:lnTo>
                    <a:pt x="130" y="104"/>
                  </a:lnTo>
                  <a:lnTo>
                    <a:pt x="130" y="103"/>
                  </a:lnTo>
                  <a:lnTo>
                    <a:pt x="132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1"/>
                  </a:lnTo>
                  <a:lnTo>
                    <a:pt x="134" y="100"/>
                  </a:lnTo>
                  <a:lnTo>
                    <a:pt x="132" y="100"/>
                  </a:lnTo>
                  <a:lnTo>
                    <a:pt x="132" y="98"/>
                  </a:lnTo>
                  <a:lnTo>
                    <a:pt x="132" y="98"/>
                  </a:lnTo>
                  <a:lnTo>
                    <a:pt x="129" y="95"/>
                  </a:lnTo>
                  <a:lnTo>
                    <a:pt x="126" y="95"/>
                  </a:lnTo>
                  <a:lnTo>
                    <a:pt x="126" y="95"/>
                  </a:lnTo>
                  <a:lnTo>
                    <a:pt x="124" y="93"/>
                  </a:lnTo>
                  <a:lnTo>
                    <a:pt x="123" y="92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89"/>
                  </a:lnTo>
                  <a:lnTo>
                    <a:pt x="118" y="87"/>
                  </a:lnTo>
                  <a:lnTo>
                    <a:pt x="116" y="87"/>
                  </a:lnTo>
                  <a:lnTo>
                    <a:pt x="115" y="85"/>
                  </a:lnTo>
                  <a:lnTo>
                    <a:pt x="115" y="84"/>
                  </a:lnTo>
                  <a:lnTo>
                    <a:pt x="113" y="84"/>
                  </a:lnTo>
                  <a:lnTo>
                    <a:pt x="113" y="82"/>
                  </a:lnTo>
                  <a:lnTo>
                    <a:pt x="113" y="81"/>
                  </a:lnTo>
                  <a:lnTo>
                    <a:pt x="113" y="78"/>
                  </a:lnTo>
                  <a:lnTo>
                    <a:pt x="115" y="76"/>
                  </a:lnTo>
                  <a:lnTo>
                    <a:pt x="110" y="76"/>
                  </a:lnTo>
                  <a:lnTo>
                    <a:pt x="110" y="76"/>
                  </a:lnTo>
                  <a:lnTo>
                    <a:pt x="108" y="76"/>
                  </a:lnTo>
                  <a:lnTo>
                    <a:pt x="107" y="76"/>
                  </a:lnTo>
                  <a:lnTo>
                    <a:pt x="105" y="74"/>
                  </a:lnTo>
                  <a:lnTo>
                    <a:pt x="104" y="73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6" y="67"/>
                  </a:lnTo>
                  <a:lnTo>
                    <a:pt x="96" y="65"/>
                  </a:lnTo>
                  <a:lnTo>
                    <a:pt x="94" y="63"/>
                  </a:lnTo>
                  <a:lnTo>
                    <a:pt x="94" y="62"/>
                  </a:lnTo>
                  <a:lnTo>
                    <a:pt x="94" y="62"/>
                  </a:lnTo>
                  <a:lnTo>
                    <a:pt x="93" y="60"/>
                  </a:lnTo>
                  <a:lnTo>
                    <a:pt x="91" y="59"/>
                  </a:lnTo>
                  <a:lnTo>
                    <a:pt x="89" y="57"/>
                  </a:lnTo>
                  <a:lnTo>
                    <a:pt x="89" y="56"/>
                  </a:lnTo>
                  <a:lnTo>
                    <a:pt x="88" y="54"/>
                  </a:lnTo>
                  <a:lnTo>
                    <a:pt x="88" y="54"/>
                  </a:lnTo>
                  <a:lnTo>
                    <a:pt x="86" y="52"/>
                  </a:lnTo>
                  <a:lnTo>
                    <a:pt x="86" y="52"/>
                  </a:lnTo>
                  <a:lnTo>
                    <a:pt x="86" y="51"/>
                  </a:lnTo>
                  <a:lnTo>
                    <a:pt x="85" y="48"/>
                  </a:lnTo>
                  <a:lnTo>
                    <a:pt x="83" y="46"/>
                  </a:lnTo>
                  <a:lnTo>
                    <a:pt x="83" y="45"/>
                  </a:lnTo>
                  <a:lnTo>
                    <a:pt x="82" y="43"/>
                  </a:lnTo>
                  <a:lnTo>
                    <a:pt x="82" y="41"/>
                  </a:lnTo>
                  <a:lnTo>
                    <a:pt x="80" y="38"/>
                  </a:lnTo>
                  <a:lnTo>
                    <a:pt x="78" y="35"/>
                  </a:lnTo>
                  <a:lnTo>
                    <a:pt x="77" y="34"/>
                  </a:lnTo>
                  <a:lnTo>
                    <a:pt x="77" y="30"/>
                  </a:lnTo>
                  <a:lnTo>
                    <a:pt x="77" y="29"/>
                  </a:lnTo>
                  <a:lnTo>
                    <a:pt x="77" y="27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7"/>
                  </a:lnTo>
                  <a:lnTo>
                    <a:pt x="77" y="26"/>
                  </a:lnTo>
                  <a:lnTo>
                    <a:pt x="77" y="24"/>
                  </a:lnTo>
                  <a:lnTo>
                    <a:pt x="77" y="24"/>
                  </a:lnTo>
                  <a:lnTo>
                    <a:pt x="75" y="24"/>
                  </a:lnTo>
                  <a:lnTo>
                    <a:pt x="75" y="24"/>
                  </a:lnTo>
                  <a:lnTo>
                    <a:pt x="71" y="22"/>
                  </a:lnTo>
                  <a:lnTo>
                    <a:pt x="69" y="22"/>
                  </a:lnTo>
                  <a:lnTo>
                    <a:pt x="69" y="21"/>
                  </a:lnTo>
                  <a:lnTo>
                    <a:pt x="67" y="19"/>
                  </a:lnTo>
                  <a:lnTo>
                    <a:pt x="67" y="19"/>
                  </a:lnTo>
                  <a:lnTo>
                    <a:pt x="64" y="18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3" y="19"/>
                  </a:lnTo>
                  <a:lnTo>
                    <a:pt x="61" y="19"/>
                  </a:lnTo>
                  <a:lnTo>
                    <a:pt x="60" y="19"/>
                  </a:lnTo>
                  <a:lnTo>
                    <a:pt x="56" y="16"/>
                  </a:lnTo>
                  <a:lnTo>
                    <a:pt x="55" y="16"/>
                  </a:lnTo>
                  <a:lnTo>
                    <a:pt x="53" y="15"/>
                  </a:lnTo>
                  <a:lnTo>
                    <a:pt x="53" y="15"/>
                  </a:lnTo>
                  <a:lnTo>
                    <a:pt x="50" y="13"/>
                  </a:lnTo>
                  <a:lnTo>
                    <a:pt x="50" y="15"/>
                  </a:lnTo>
                  <a:lnTo>
                    <a:pt x="52" y="15"/>
                  </a:lnTo>
                  <a:lnTo>
                    <a:pt x="52" y="18"/>
                  </a:lnTo>
                  <a:lnTo>
                    <a:pt x="52" y="19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9"/>
                  </a:lnTo>
                  <a:lnTo>
                    <a:pt x="53" y="32"/>
                  </a:lnTo>
                  <a:lnTo>
                    <a:pt x="53" y="34"/>
                  </a:lnTo>
                  <a:lnTo>
                    <a:pt x="55" y="35"/>
                  </a:lnTo>
                  <a:lnTo>
                    <a:pt x="55" y="40"/>
                  </a:lnTo>
                  <a:lnTo>
                    <a:pt x="55" y="41"/>
                  </a:lnTo>
                  <a:lnTo>
                    <a:pt x="56" y="43"/>
                  </a:lnTo>
                  <a:lnTo>
                    <a:pt x="58" y="45"/>
                  </a:lnTo>
                  <a:lnTo>
                    <a:pt x="58" y="46"/>
                  </a:lnTo>
                  <a:lnTo>
                    <a:pt x="61" y="48"/>
                  </a:lnTo>
                  <a:lnTo>
                    <a:pt x="63" y="49"/>
                  </a:lnTo>
                  <a:lnTo>
                    <a:pt x="66" y="52"/>
                  </a:lnTo>
                  <a:lnTo>
                    <a:pt x="67" y="54"/>
                  </a:lnTo>
                  <a:lnTo>
                    <a:pt x="71" y="57"/>
                  </a:lnTo>
                  <a:lnTo>
                    <a:pt x="71" y="59"/>
                  </a:lnTo>
                  <a:lnTo>
                    <a:pt x="71" y="60"/>
                  </a:lnTo>
                  <a:lnTo>
                    <a:pt x="72" y="60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4" y="62"/>
                  </a:lnTo>
                  <a:lnTo>
                    <a:pt x="75" y="62"/>
                  </a:lnTo>
                  <a:lnTo>
                    <a:pt x="77" y="67"/>
                  </a:lnTo>
                  <a:lnTo>
                    <a:pt x="78" y="67"/>
                  </a:lnTo>
                  <a:lnTo>
                    <a:pt x="78" y="68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80" y="70"/>
                  </a:lnTo>
                  <a:lnTo>
                    <a:pt x="82" y="71"/>
                  </a:lnTo>
                  <a:lnTo>
                    <a:pt x="82" y="73"/>
                  </a:lnTo>
                  <a:lnTo>
                    <a:pt x="82" y="74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5" y="81"/>
                  </a:lnTo>
                  <a:lnTo>
                    <a:pt x="88" y="82"/>
                  </a:lnTo>
                  <a:lnTo>
                    <a:pt x="88" y="85"/>
                  </a:lnTo>
                  <a:lnTo>
                    <a:pt x="89" y="87"/>
                  </a:lnTo>
                  <a:lnTo>
                    <a:pt x="91" y="89"/>
                  </a:lnTo>
                  <a:lnTo>
                    <a:pt x="93" y="89"/>
                  </a:lnTo>
                  <a:lnTo>
                    <a:pt x="93" y="90"/>
                  </a:lnTo>
                  <a:lnTo>
                    <a:pt x="93" y="90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6" y="97"/>
                  </a:lnTo>
                  <a:lnTo>
                    <a:pt x="97" y="97"/>
                  </a:lnTo>
                  <a:lnTo>
                    <a:pt x="97" y="97"/>
                  </a:lnTo>
                  <a:lnTo>
                    <a:pt x="96" y="95"/>
                  </a:lnTo>
                  <a:lnTo>
                    <a:pt x="96" y="93"/>
                  </a:lnTo>
                  <a:lnTo>
                    <a:pt x="96" y="92"/>
                  </a:lnTo>
                  <a:lnTo>
                    <a:pt x="96" y="92"/>
                  </a:lnTo>
                  <a:lnTo>
                    <a:pt x="99" y="95"/>
                  </a:lnTo>
                  <a:lnTo>
                    <a:pt x="99" y="97"/>
                  </a:lnTo>
                  <a:lnTo>
                    <a:pt x="101" y="98"/>
                  </a:lnTo>
                  <a:lnTo>
                    <a:pt x="101" y="100"/>
                  </a:lnTo>
                  <a:lnTo>
                    <a:pt x="101" y="100"/>
                  </a:lnTo>
                  <a:lnTo>
                    <a:pt x="101" y="101"/>
                  </a:lnTo>
                  <a:lnTo>
                    <a:pt x="102" y="104"/>
                  </a:lnTo>
                  <a:lnTo>
                    <a:pt x="102" y="106"/>
                  </a:lnTo>
                  <a:lnTo>
                    <a:pt x="104" y="109"/>
                  </a:lnTo>
                  <a:lnTo>
                    <a:pt x="105" y="112"/>
                  </a:lnTo>
                  <a:lnTo>
                    <a:pt x="107" y="112"/>
                  </a:lnTo>
                  <a:lnTo>
                    <a:pt x="107" y="114"/>
                  </a:lnTo>
                  <a:lnTo>
                    <a:pt x="108" y="119"/>
                  </a:lnTo>
                  <a:lnTo>
                    <a:pt x="110" y="122"/>
                  </a:lnTo>
                  <a:lnTo>
                    <a:pt x="112" y="123"/>
                  </a:lnTo>
                  <a:lnTo>
                    <a:pt x="112" y="125"/>
                  </a:lnTo>
                  <a:lnTo>
                    <a:pt x="112" y="126"/>
                  </a:lnTo>
                  <a:lnTo>
                    <a:pt x="112" y="126"/>
                  </a:lnTo>
                  <a:lnTo>
                    <a:pt x="112" y="131"/>
                  </a:lnTo>
                  <a:lnTo>
                    <a:pt x="113" y="133"/>
                  </a:lnTo>
                  <a:lnTo>
                    <a:pt x="115" y="133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6" y="134"/>
                  </a:lnTo>
                  <a:lnTo>
                    <a:pt x="118" y="133"/>
                  </a:lnTo>
                  <a:lnTo>
                    <a:pt x="116" y="133"/>
                  </a:lnTo>
                  <a:lnTo>
                    <a:pt x="116" y="131"/>
                  </a:lnTo>
                  <a:lnTo>
                    <a:pt x="118" y="131"/>
                  </a:lnTo>
                  <a:lnTo>
                    <a:pt x="118" y="131"/>
                  </a:lnTo>
                  <a:lnTo>
                    <a:pt x="121" y="133"/>
                  </a:lnTo>
                  <a:lnTo>
                    <a:pt x="123" y="134"/>
                  </a:lnTo>
                  <a:lnTo>
                    <a:pt x="123" y="136"/>
                  </a:lnTo>
                  <a:lnTo>
                    <a:pt x="124" y="137"/>
                  </a:lnTo>
                  <a:lnTo>
                    <a:pt x="124" y="137"/>
                  </a:lnTo>
                  <a:lnTo>
                    <a:pt x="126" y="139"/>
                  </a:lnTo>
                  <a:lnTo>
                    <a:pt x="126" y="141"/>
                  </a:lnTo>
                  <a:lnTo>
                    <a:pt x="129" y="142"/>
                  </a:lnTo>
                  <a:lnTo>
                    <a:pt x="130" y="144"/>
                  </a:lnTo>
                  <a:lnTo>
                    <a:pt x="130" y="145"/>
                  </a:lnTo>
                  <a:lnTo>
                    <a:pt x="129" y="149"/>
                  </a:lnTo>
                  <a:lnTo>
                    <a:pt x="129" y="149"/>
                  </a:lnTo>
                  <a:lnTo>
                    <a:pt x="127" y="150"/>
                  </a:lnTo>
                  <a:lnTo>
                    <a:pt x="126" y="152"/>
                  </a:lnTo>
                  <a:lnTo>
                    <a:pt x="124" y="153"/>
                  </a:lnTo>
                  <a:lnTo>
                    <a:pt x="123" y="153"/>
                  </a:lnTo>
                  <a:lnTo>
                    <a:pt x="121" y="153"/>
                  </a:lnTo>
                  <a:lnTo>
                    <a:pt x="121" y="152"/>
                  </a:lnTo>
                  <a:lnTo>
                    <a:pt x="119" y="147"/>
                  </a:lnTo>
                  <a:lnTo>
                    <a:pt x="118" y="145"/>
                  </a:lnTo>
                  <a:lnTo>
                    <a:pt x="118" y="144"/>
                  </a:lnTo>
                  <a:lnTo>
                    <a:pt x="116" y="141"/>
                  </a:lnTo>
                  <a:lnTo>
                    <a:pt x="113" y="141"/>
                  </a:lnTo>
                  <a:lnTo>
                    <a:pt x="110" y="137"/>
                  </a:lnTo>
                  <a:lnTo>
                    <a:pt x="108" y="136"/>
                  </a:lnTo>
                  <a:lnTo>
                    <a:pt x="107" y="134"/>
                  </a:lnTo>
                  <a:lnTo>
                    <a:pt x="101" y="131"/>
                  </a:lnTo>
                  <a:lnTo>
                    <a:pt x="99" y="130"/>
                  </a:lnTo>
                  <a:lnTo>
                    <a:pt x="97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8"/>
                  </a:lnTo>
                  <a:lnTo>
                    <a:pt x="96" y="126"/>
                  </a:lnTo>
                  <a:lnTo>
                    <a:pt x="94" y="126"/>
                  </a:lnTo>
                  <a:lnTo>
                    <a:pt x="91" y="123"/>
                  </a:lnTo>
                  <a:lnTo>
                    <a:pt x="91" y="122"/>
                  </a:lnTo>
                  <a:lnTo>
                    <a:pt x="91" y="120"/>
                  </a:lnTo>
                  <a:lnTo>
                    <a:pt x="91" y="115"/>
                  </a:lnTo>
                  <a:lnTo>
                    <a:pt x="93" y="114"/>
                  </a:lnTo>
                  <a:lnTo>
                    <a:pt x="91" y="112"/>
                  </a:lnTo>
                  <a:lnTo>
                    <a:pt x="91" y="112"/>
                  </a:lnTo>
                  <a:lnTo>
                    <a:pt x="91" y="111"/>
                  </a:lnTo>
                  <a:lnTo>
                    <a:pt x="91" y="109"/>
                  </a:lnTo>
                  <a:lnTo>
                    <a:pt x="89" y="108"/>
                  </a:lnTo>
                  <a:lnTo>
                    <a:pt x="88" y="103"/>
                  </a:lnTo>
                  <a:lnTo>
                    <a:pt x="85" y="101"/>
                  </a:lnTo>
                  <a:lnTo>
                    <a:pt x="83" y="101"/>
                  </a:lnTo>
                  <a:lnTo>
                    <a:pt x="78" y="97"/>
                  </a:lnTo>
                  <a:lnTo>
                    <a:pt x="77" y="95"/>
                  </a:lnTo>
                  <a:lnTo>
                    <a:pt x="77" y="93"/>
                  </a:lnTo>
                  <a:lnTo>
                    <a:pt x="75" y="92"/>
                  </a:lnTo>
                  <a:lnTo>
                    <a:pt x="75" y="92"/>
                  </a:lnTo>
                  <a:lnTo>
                    <a:pt x="74" y="93"/>
                  </a:lnTo>
                  <a:lnTo>
                    <a:pt x="72" y="93"/>
                  </a:lnTo>
                  <a:lnTo>
                    <a:pt x="69" y="95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63" y="89"/>
                  </a:lnTo>
                  <a:lnTo>
                    <a:pt x="61" y="89"/>
                  </a:lnTo>
                  <a:lnTo>
                    <a:pt x="60" y="87"/>
                  </a:lnTo>
                  <a:lnTo>
                    <a:pt x="58" y="87"/>
                  </a:lnTo>
                  <a:lnTo>
                    <a:pt x="56" y="85"/>
                  </a:lnTo>
                  <a:lnTo>
                    <a:pt x="56" y="84"/>
                  </a:lnTo>
                  <a:lnTo>
                    <a:pt x="56" y="84"/>
                  </a:lnTo>
                  <a:lnTo>
                    <a:pt x="53" y="82"/>
                  </a:lnTo>
                  <a:lnTo>
                    <a:pt x="52" y="81"/>
                  </a:lnTo>
                  <a:lnTo>
                    <a:pt x="50" y="79"/>
                  </a:lnTo>
                  <a:lnTo>
                    <a:pt x="48" y="78"/>
                  </a:lnTo>
                  <a:lnTo>
                    <a:pt x="48" y="78"/>
                  </a:lnTo>
                  <a:lnTo>
                    <a:pt x="52" y="78"/>
                  </a:lnTo>
                  <a:lnTo>
                    <a:pt x="55" y="78"/>
                  </a:lnTo>
                  <a:lnTo>
                    <a:pt x="58" y="78"/>
                  </a:lnTo>
                  <a:lnTo>
                    <a:pt x="58" y="78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1" y="79"/>
                  </a:lnTo>
                  <a:lnTo>
                    <a:pt x="61" y="79"/>
                  </a:lnTo>
                  <a:lnTo>
                    <a:pt x="63" y="79"/>
                  </a:lnTo>
                  <a:lnTo>
                    <a:pt x="61" y="79"/>
                  </a:lnTo>
                  <a:lnTo>
                    <a:pt x="61" y="78"/>
                  </a:lnTo>
                  <a:lnTo>
                    <a:pt x="61" y="76"/>
                  </a:lnTo>
                  <a:lnTo>
                    <a:pt x="61" y="76"/>
                  </a:lnTo>
                  <a:lnTo>
                    <a:pt x="60" y="76"/>
                  </a:lnTo>
                  <a:lnTo>
                    <a:pt x="60" y="76"/>
                  </a:lnTo>
                  <a:lnTo>
                    <a:pt x="61" y="74"/>
                  </a:lnTo>
                  <a:lnTo>
                    <a:pt x="63" y="71"/>
                  </a:lnTo>
                  <a:lnTo>
                    <a:pt x="63" y="68"/>
                  </a:lnTo>
                  <a:lnTo>
                    <a:pt x="61" y="65"/>
                  </a:lnTo>
                  <a:lnTo>
                    <a:pt x="60" y="63"/>
                  </a:lnTo>
                  <a:lnTo>
                    <a:pt x="55" y="57"/>
                  </a:lnTo>
                  <a:lnTo>
                    <a:pt x="52" y="5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47" y="52"/>
                  </a:lnTo>
                  <a:lnTo>
                    <a:pt x="45" y="51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9" y="45"/>
                  </a:lnTo>
                  <a:lnTo>
                    <a:pt x="37" y="45"/>
                  </a:lnTo>
                  <a:lnTo>
                    <a:pt x="37" y="41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7"/>
                  </a:lnTo>
                  <a:lnTo>
                    <a:pt x="34" y="35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1" y="29"/>
                  </a:lnTo>
                  <a:lnTo>
                    <a:pt x="31" y="27"/>
                  </a:lnTo>
                  <a:lnTo>
                    <a:pt x="31" y="26"/>
                  </a:lnTo>
                  <a:lnTo>
                    <a:pt x="30" y="24"/>
                  </a:lnTo>
                  <a:lnTo>
                    <a:pt x="28" y="22"/>
                  </a:lnTo>
                  <a:lnTo>
                    <a:pt x="26" y="19"/>
                  </a:lnTo>
                  <a:lnTo>
                    <a:pt x="25" y="19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5" y="16"/>
                  </a:lnTo>
                  <a:lnTo>
                    <a:pt x="26" y="16"/>
                  </a:lnTo>
                  <a:lnTo>
                    <a:pt x="26" y="15"/>
                  </a:lnTo>
                  <a:lnTo>
                    <a:pt x="23" y="11"/>
                  </a:lnTo>
                  <a:lnTo>
                    <a:pt x="22" y="8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19" y="4"/>
                  </a:lnTo>
                  <a:lnTo>
                    <a:pt x="23" y="4"/>
                  </a:lnTo>
                  <a:lnTo>
                    <a:pt x="26" y="2"/>
                  </a:lnTo>
                  <a:lnTo>
                    <a:pt x="31" y="2"/>
                  </a:lnTo>
                  <a:lnTo>
                    <a:pt x="36" y="2"/>
                  </a:lnTo>
                  <a:lnTo>
                    <a:pt x="39" y="2"/>
                  </a:lnTo>
                  <a:lnTo>
                    <a:pt x="44" y="0"/>
                  </a:lnTo>
                  <a:lnTo>
                    <a:pt x="47" y="0"/>
                  </a:lnTo>
                  <a:lnTo>
                    <a:pt x="52" y="0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2" name="Freeform 198">
              <a:extLst>
                <a:ext uri="{FF2B5EF4-FFF2-40B4-BE49-F238E27FC236}">
                  <a16:creationId xmlns:a16="http://schemas.microsoft.com/office/drawing/2014/main" id="{07339C4C-FF42-9A06-4BEF-2786497B1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027" y="4681017"/>
              <a:ext cx="91614" cy="220263"/>
            </a:xfrm>
            <a:custGeom>
              <a:avLst/>
              <a:gdLst>
                <a:gd name="T0" fmla="*/ 30 w 47"/>
                <a:gd name="T1" fmla="*/ 39 h 113"/>
                <a:gd name="T2" fmla="*/ 30 w 47"/>
                <a:gd name="T3" fmla="*/ 38 h 113"/>
                <a:gd name="T4" fmla="*/ 28 w 47"/>
                <a:gd name="T5" fmla="*/ 38 h 113"/>
                <a:gd name="T6" fmla="*/ 33 w 47"/>
                <a:gd name="T7" fmla="*/ 31 h 113"/>
                <a:gd name="T8" fmla="*/ 4 w 47"/>
                <a:gd name="T9" fmla="*/ 0 h 113"/>
                <a:gd name="T10" fmla="*/ 12 w 47"/>
                <a:gd name="T11" fmla="*/ 3 h 113"/>
                <a:gd name="T12" fmla="*/ 17 w 47"/>
                <a:gd name="T13" fmla="*/ 3 h 113"/>
                <a:gd name="T14" fmla="*/ 18 w 47"/>
                <a:gd name="T15" fmla="*/ 6 h 113"/>
                <a:gd name="T16" fmla="*/ 20 w 47"/>
                <a:gd name="T17" fmla="*/ 11 h 113"/>
                <a:gd name="T18" fmla="*/ 23 w 47"/>
                <a:gd name="T19" fmla="*/ 15 h 113"/>
                <a:gd name="T20" fmla="*/ 22 w 47"/>
                <a:gd name="T21" fmla="*/ 17 h 113"/>
                <a:gd name="T22" fmla="*/ 23 w 47"/>
                <a:gd name="T23" fmla="*/ 25 h 113"/>
                <a:gd name="T24" fmla="*/ 23 w 47"/>
                <a:gd name="T25" fmla="*/ 33 h 113"/>
                <a:gd name="T26" fmla="*/ 20 w 47"/>
                <a:gd name="T27" fmla="*/ 38 h 113"/>
                <a:gd name="T28" fmla="*/ 20 w 47"/>
                <a:gd name="T29" fmla="*/ 42 h 113"/>
                <a:gd name="T30" fmla="*/ 22 w 47"/>
                <a:gd name="T31" fmla="*/ 47 h 113"/>
                <a:gd name="T32" fmla="*/ 23 w 47"/>
                <a:gd name="T33" fmla="*/ 49 h 113"/>
                <a:gd name="T34" fmla="*/ 25 w 47"/>
                <a:gd name="T35" fmla="*/ 56 h 113"/>
                <a:gd name="T36" fmla="*/ 26 w 47"/>
                <a:gd name="T37" fmla="*/ 60 h 113"/>
                <a:gd name="T38" fmla="*/ 28 w 47"/>
                <a:gd name="T39" fmla="*/ 64 h 113"/>
                <a:gd name="T40" fmla="*/ 28 w 47"/>
                <a:gd name="T41" fmla="*/ 67 h 113"/>
                <a:gd name="T42" fmla="*/ 30 w 47"/>
                <a:gd name="T43" fmla="*/ 71 h 113"/>
                <a:gd name="T44" fmla="*/ 31 w 47"/>
                <a:gd name="T45" fmla="*/ 69 h 113"/>
                <a:gd name="T46" fmla="*/ 31 w 47"/>
                <a:gd name="T47" fmla="*/ 67 h 113"/>
                <a:gd name="T48" fmla="*/ 33 w 47"/>
                <a:gd name="T49" fmla="*/ 69 h 113"/>
                <a:gd name="T50" fmla="*/ 36 w 47"/>
                <a:gd name="T51" fmla="*/ 72 h 113"/>
                <a:gd name="T52" fmla="*/ 37 w 47"/>
                <a:gd name="T53" fmla="*/ 71 h 113"/>
                <a:gd name="T54" fmla="*/ 34 w 47"/>
                <a:gd name="T55" fmla="*/ 63 h 113"/>
                <a:gd name="T56" fmla="*/ 33 w 47"/>
                <a:gd name="T57" fmla="*/ 60 h 113"/>
                <a:gd name="T58" fmla="*/ 44 w 47"/>
                <a:gd name="T59" fmla="*/ 74 h 113"/>
                <a:gd name="T60" fmla="*/ 45 w 47"/>
                <a:gd name="T61" fmla="*/ 85 h 113"/>
                <a:gd name="T62" fmla="*/ 44 w 47"/>
                <a:gd name="T63" fmla="*/ 97 h 113"/>
                <a:gd name="T64" fmla="*/ 37 w 47"/>
                <a:gd name="T65" fmla="*/ 102 h 113"/>
                <a:gd name="T66" fmla="*/ 37 w 47"/>
                <a:gd name="T67" fmla="*/ 108 h 113"/>
                <a:gd name="T68" fmla="*/ 36 w 47"/>
                <a:gd name="T69" fmla="*/ 112 h 113"/>
                <a:gd name="T70" fmla="*/ 34 w 47"/>
                <a:gd name="T71" fmla="*/ 108 h 113"/>
                <a:gd name="T72" fmla="*/ 26 w 47"/>
                <a:gd name="T73" fmla="*/ 101 h 113"/>
                <a:gd name="T74" fmla="*/ 25 w 47"/>
                <a:gd name="T75" fmla="*/ 97 h 113"/>
                <a:gd name="T76" fmla="*/ 23 w 47"/>
                <a:gd name="T77" fmla="*/ 93 h 113"/>
                <a:gd name="T78" fmla="*/ 28 w 47"/>
                <a:gd name="T79" fmla="*/ 83 h 113"/>
                <a:gd name="T80" fmla="*/ 25 w 47"/>
                <a:gd name="T81" fmla="*/ 72 h 113"/>
                <a:gd name="T82" fmla="*/ 18 w 47"/>
                <a:gd name="T83" fmla="*/ 74 h 113"/>
                <a:gd name="T84" fmla="*/ 12 w 47"/>
                <a:gd name="T85" fmla="*/ 72 h 113"/>
                <a:gd name="T86" fmla="*/ 6 w 47"/>
                <a:gd name="T87" fmla="*/ 66 h 113"/>
                <a:gd name="T88" fmla="*/ 4 w 47"/>
                <a:gd name="T89" fmla="*/ 66 h 113"/>
                <a:gd name="T90" fmla="*/ 1 w 47"/>
                <a:gd name="T91" fmla="*/ 63 h 113"/>
                <a:gd name="T92" fmla="*/ 0 w 47"/>
                <a:gd name="T93" fmla="*/ 61 h 113"/>
                <a:gd name="T94" fmla="*/ 4 w 47"/>
                <a:gd name="T95" fmla="*/ 55 h 113"/>
                <a:gd name="T96" fmla="*/ 4 w 47"/>
                <a:gd name="T97" fmla="*/ 50 h 113"/>
                <a:gd name="T98" fmla="*/ 9 w 47"/>
                <a:gd name="T99" fmla="*/ 45 h 113"/>
                <a:gd name="T100" fmla="*/ 12 w 47"/>
                <a:gd name="T101" fmla="*/ 42 h 113"/>
                <a:gd name="T102" fmla="*/ 9 w 47"/>
                <a:gd name="T103" fmla="*/ 34 h 113"/>
                <a:gd name="T104" fmla="*/ 7 w 47"/>
                <a:gd name="T105" fmla="*/ 28 h 113"/>
                <a:gd name="T106" fmla="*/ 9 w 47"/>
                <a:gd name="T107" fmla="*/ 22 h 113"/>
                <a:gd name="T108" fmla="*/ 11 w 47"/>
                <a:gd name="T109" fmla="*/ 20 h 113"/>
                <a:gd name="T110" fmla="*/ 12 w 47"/>
                <a:gd name="T111" fmla="*/ 14 h 113"/>
                <a:gd name="T112" fmla="*/ 9 w 47"/>
                <a:gd name="T113" fmla="*/ 9 h 113"/>
                <a:gd name="T114" fmla="*/ 7 w 47"/>
                <a:gd name="T115" fmla="*/ 4 h 113"/>
                <a:gd name="T116" fmla="*/ 6 w 47"/>
                <a:gd name="T117" fmla="*/ 3 h 113"/>
                <a:gd name="T118" fmla="*/ 4 w 47"/>
                <a:gd name="T11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7" h="113">
                  <a:moveTo>
                    <a:pt x="30" y="38"/>
                  </a:move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9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30" y="38"/>
                  </a:lnTo>
                  <a:close/>
                  <a:moveTo>
                    <a:pt x="28" y="38"/>
                  </a:move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8"/>
                  </a:lnTo>
                  <a:lnTo>
                    <a:pt x="28" y="38"/>
                  </a:lnTo>
                  <a:lnTo>
                    <a:pt x="28" y="38"/>
                  </a:lnTo>
                  <a:close/>
                  <a:moveTo>
                    <a:pt x="33" y="31"/>
                  </a:move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3" y="31"/>
                  </a:lnTo>
                  <a:close/>
                  <a:moveTo>
                    <a:pt x="4" y="0"/>
                  </a:moveTo>
                  <a:lnTo>
                    <a:pt x="7" y="1"/>
                  </a:lnTo>
                  <a:lnTo>
                    <a:pt x="7" y="1"/>
                  </a:lnTo>
                  <a:lnTo>
                    <a:pt x="9" y="1"/>
                  </a:lnTo>
                  <a:lnTo>
                    <a:pt x="11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8" y="3"/>
                  </a:lnTo>
                  <a:lnTo>
                    <a:pt x="18" y="3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2" y="15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2" y="17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27"/>
                  </a:lnTo>
                  <a:lnTo>
                    <a:pt x="23" y="28"/>
                  </a:lnTo>
                  <a:lnTo>
                    <a:pt x="23" y="30"/>
                  </a:lnTo>
                  <a:lnTo>
                    <a:pt x="23" y="33"/>
                  </a:lnTo>
                  <a:lnTo>
                    <a:pt x="23" y="33"/>
                  </a:lnTo>
                  <a:lnTo>
                    <a:pt x="23" y="34"/>
                  </a:lnTo>
                  <a:lnTo>
                    <a:pt x="22" y="34"/>
                  </a:lnTo>
                  <a:lnTo>
                    <a:pt x="22" y="36"/>
                  </a:lnTo>
                  <a:lnTo>
                    <a:pt x="22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42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50"/>
                  </a:lnTo>
                  <a:lnTo>
                    <a:pt x="23" y="50"/>
                  </a:lnTo>
                  <a:lnTo>
                    <a:pt x="25" y="52"/>
                  </a:lnTo>
                  <a:lnTo>
                    <a:pt x="25" y="55"/>
                  </a:lnTo>
                  <a:lnTo>
                    <a:pt x="25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3" y="58"/>
                  </a:lnTo>
                  <a:lnTo>
                    <a:pt x="25" y="60"/>
                  </a:lnTo>
                  <a:lnTo>
                    <a:pt x="26" y="60"/>
                  </a:lnTo>
                  <a:lnTo>
                    <a:pt x="26" y="60"/>
                  </a:lnTo>
                  <a:lnTo>
                    <a:pt x="28" y="61"/>
                  </a:lnTo>
                  <a:lnTo>
                    <a:pt x="28" y="61"/>
                  </a:lnTo>
                  <a:lnTo>
                    <a:pt x="28" y="63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8" y="67"/>
                  </a:lnTo>
                  <a:lnTo>
                    <a:pt x="28" y="67"/>
                  </a:lnTo>
                  <a:lnTo>
                    <a:pt x="28" y="69"/>
                  </a:lnTo>
                  <a:lnTo>
                    <a:pt x="28" y="69"/>
                  </a:lnTo>
                  <a:lnTo>
                    <a:pt x="30" y="69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0" y="71"/>
                  </a:lnTo>
                  <a:lnTo>
                    <a:pt x="31" y="71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1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7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9"/>
                  </a:lnTo>
                  <a:lnTo>
                    <a:pt x="34" y="69"/>
                  </a:lnTo>
                  <a:lnTo>
                    <a:pt x="36" y="71"/>
                  </a:lnTo>
                  <a:lnTo>
                    <a:pt x="36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2"/>
                  </a:lnTo>
                  <a:lnTo>
                    <a:pt x="37" y="71"/>
                  </a:lnTo>
                  <a:lnTo>
                    <a:pt x="36" y="67"/>
                  </a:lnTo>
                  <a:lnTo>
                    <a:pt x="36" y="67"/>
                  </a:lnTo>
                  <a:lnTo>
                    <a:pt x="36" y="64"/>
                  </a:lnTo>
                  <a:lnTo>
                    <a:pt x="34" y="63"/>
                  </a:lnTo>
                  <a:lnTo>
                    <a:pt x="34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1"/>
                  </a:lnTo>
                  <a:lnTo>
                    <a:pt x="31" y="60"/>
                  </a:lnTo>
                  <a:lnTo>
                    <a:pt x="33" y="60"/>
                  </a:lnTo>
                  <a:lnTo>
                    <a:pt x="34" y="61"/>
                  </a:lnTo>
                  <a:lnTo>
                    <a:pt x="37" y="64"/>
                  </a:lnTo>
                  <a:lnTo>
                    <a:pt x="39" y="67"/>
                  </a:lnTo>
                  <a:lnTo>
                    <a:pt x="41" y="69"/>
                  </a:lnTo>
                  <a:lnTo>
                    <a:pt x="44" y="74"/>
                  </a:lnTo>
                  <a:lnTo>
                    <a:pt x="45" y="77"/>
                  </a:lnTo>
                  <a:lnTo>
                    <a:pt x="47" y="79"/>
                  </a:lnTo>
                  <a:lnTo>
                    <a:pt x="47" y="80"/>
                  </a:lnTo>
                  <a:lnTo>
                    <a:pt x="45" y="82"/>
                  </a:lnTo>
                  <a:lnTo>
                    <a:pt x="45" y="85"/>
                  </a:lnTo>
                  <a:lnTo>
                    <a:pt x="45" y="88"/>
                  </a:lnTo>
                  <a:lnTo>
                    <a:pt x="45" y="91"/>
                  </a:lnTo>
                  <a:lnTo>
                    <a:pt x="45" y="96"/>
                  </a:lnTo>
                  <a:lnTo>
                    <a:pt x="45" y="97"/>
                  </a:lnTo>
                  <a:lnTo>
                    <a:pt x="44" y="97"/>
                  </a:lnTo>
                  <a:lnTo>
                    <a:pt x="42" y="97"/>
                  </a:lnTo>
                  <a:lnTo>
                    <a:pt x="39" y="99"/>
                  </a:lnTo>
                  <a:lnTo>
                    <a:pt x="39" y="99"/>
                  </a:lnTo>
                  <a:lnTo>
                    <a:pt x="37" y="99"/>
                  </a:lnTo>
                  <a:lnTo>
                    <a:pt x="37" y="102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6" y="104"/>
                  </a:lnTo>
                  <a:lnTo>
                    <a:pt x="37" y="105"/>
                  </a:lnTo>
                  <a:lnTo>
                    <a:pt x="37" y="108"/>
                  </a:lnTo>
                  <a:lnTo>
                    <a:pt x="37" y="112"/>
                  </a:lnTo>
                  <a:lnTo>
                    <a:pt x="37" y="112"/>
                  </a:lnTo>
                  <a:lnTo>
                    <a:pt x="37" y="113"/>
                  </a:lnTo>
                  <a:lnTo>
                    <a:pt x="36" y="113"/>
                  </a:lnTo>
                  <a:lnTo>
                    <a:pt x="36" y="112"/>
                  </a:lnTo>
                  <a:lnTo>
                    <a:pt x="34" y="112"/>
                  </a:lnTo>
                  <a:lnTo>
                    <a:pt x="34" y="112"/>
                  </a:lnTo>
                  <a:lnTo>
                    <a:pt x="36" y="110"/>
                  </a:lnTo>
                  <a:lnTo>
                    <a:pt x="36" y="108"/>
                  </a:lnTo>
                  <a:lnTo>
                    <a:pt x="34" y="108"/>
                  </a:lnTo>
                  <a:lnTo>
                    <a:pt x="34" y="108"/>
                  </a:lnTo>
                  <a:lnTo>
                    <a:pt x="33" y="107"/>
                  </a:lnTo>
                  <a:lnTo>
                    <a:pt x="30" y="104"/>
                  </a:lnTo>
                  <a:lnTo>
                    <a:pt x="28" y="102"/>
                  </a:lnTo>
                  <a:lnTo>
                    <a:pt x="26" y="101"/>
                  </a:lnTo>
                  <a:lnTo>
                    <a:pt x="26" y="101"/>
                  </a:lnTo>
                  <a:lnTo>
                    <a:pt x="25" y="99"/>
                  </a:lnTo>
                  <a:lnTo>
                    <a:pt x="25" y="99"/>
                  </a:lnTo>
                  <a:lnTo>
                    <a:pt x="25" y="97"/>
                  </a:lnTo>
                  <a:lnTo>
                    <a:pt x="25" y="97"/>
                  </a:lnTo>
                  <a:lnTo>
                    <a:pt x="25" y="96"/>
                  </a:lnTo>
                  <a:lnTo>
                    <a:pt x="23" y="94"/>
                  </a:lnTo>
                  <a:lnTo>
                    <a:pt x="23" y="94"/>
                  </a:lnTo>
                  <a:lnTo>
                    <a:pt x="23" y="93"/>
                  </a:lnTo>
                  <a:lnTo>
                    <a:pt x="23" y="93"/>
                  </a:lnTo>
                  <a:lnTo>
                    <a:pt x="25" y="91"/>
                  </a:lnTo>
                  <a:lnTo>
                    <a:pt x="25" y="90"/>
                  </a:lnTo>
                  <a:lnTo>
                    <a:pt x="25" y="88"/>
                  </a:lnTo>
                  <a:lnTo>
                    <a:pt x="26" y="85"/>
                  </a:lnTo>
                  <a:lnTo>
                    <a:pt x="28" y="83"/>
                  </a:lnTo>
                  <a:lnTo>
                    <a:pt x="28" y="82"/>
                  </a:lnTo>
                  <a:lnTo>
                    <a:pt x="28" y="80"/>
                  </a:lnTo>
                  <a:lnTo>
                    <a:pt x="26" y="77"/>
                  </a:lnTo>
                  <a:lnTo>
                    <a:pt x="26" y="75"/>
                  </a:lnTo>
                  <a:lnTo>
                    <a:pt x="25" y="72"/>
                  </a:lnTo>
                  <a:lnTo>
                    <a:pt x="25" y="72"/>
                  </a:lnTo>
                  <a:lnTo>
                    <a:pt x="22" y="72"/>
                  </a:lnTo>
                  <a:lnTo>
                    <a:pt x="20" y="74"/>
                  </a:lnTo>
                  <a:lnTo>
                    <a:pt x="20" y="74"/>
                  </a:lnTo>
                  <a:lnTo>
                    <a:pt x="18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4" y="75"/>
                  </a:lnTo>
                  <a:lnTo>
                    <a:pt x="14" y="75"/>
                  </a:lnTo>
                  <a:lnTo>
                    <a:pt x="12" y="72"/>
                  </a:lnTo>
                  <a:lnTo>
                    <a:pt x="11" y="71"/>
                  </a:lnTo>
                  <a:lnTo>
                    <a:pt x="9" y="67"/>
                  </a:lnTo>
                  <a:lnTo>
                    <a:pt x="7" y="67"/>
                  </a:lnTo>
                  <a:lnTo>
                    <a:pt x="7" y="66"/>
                  </a:lnTo>
                  <a:lnTo>
                    <a:pt x="6" y="66"/>
                  </a:lnTo>
                  <a:lnTo>
                    <a:pt x="6" y="66"/>
                  </a:lnTo>
                  <a:lnTo>
                    <a:pt x="4" y="67"/>
                  </a:lnTo>
                  <a:lnTo>
                    <a:pt x="4" y="67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3" y="64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3"/>
                  </a:lnTo>
                  <a:lnTo>
                    <a:pt x="3" y="63"/>
                  </a:lnTo>
                  <a:lnTo>
                    <a:pt x="1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60"/>
                  </a:lnTo>
                  <a:lnTo>
                    <a:pt x="3" y="60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4" y="50"/>
                  </a:lnTo>
                  <a:lnTo>
                    <a:pt x="4" y="49"/>
                  </a:lnTo>
                  <a:lnTo>
                    <a:pt x="4" y="47"/>
                  </a:lnTo>
                  <a:lnTo>
                    <a:pt x="6" y="47"/>
                  </a:lnTo>
                  <a:lnTo>
                    <a:pt x="9" y="45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2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7" y="31"/>
                  </a:lnTo>
                  <a:lnTo>
                    <a:pt x="7" y="28"/>
                  </a:lnTo>
                  <a:lnTo>
                    <a:pt x="9" y="28"/>
                  </a:lnTo>
                  <a:lnTo>
                    <a:pt x="9" y="27"/>
                  </a:lnTo>
                  <a:lnTo>
                    <a:pt x="11" y="25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12" y="20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2" y="11"/>
                  </a:lnTo>
                  <a:lnTo>
                    <a:pt x="11" y="11"/>
                  </a:lnTo>
                  <a:lnTo>
                    <a:pt x="9" y="9"/>
                  </a:lnTo>
                  <a:lnTo>
                    <a:pt x="9" y="8"/>
                  </a:lnTo>
                  <a:lnTo>
                    <a:pt x="11" y="6"/>
                  </a:lnTo>
                  <a:lnTo>
                    <a:pt x="9" y="6"/>
                  </a:lnTo>
                  <a:lnTo>
                    <a:pt x="9" y="4"/>
                  </a:lnTo>
                  <a:lnTo>
                    <a:pt x="7" y="4"/>
                  </a:lnTo>
                  <a:lnTo>
                    <a:pt x="7" y="3"/>
                  </a:lnTo>
                  <a:lnTo>
                    <a:pt x="7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3" name="Freeform 199">
              <a:extLst>
                <a:ext uri="{FF2B5EF4-FFF2-40B4-BE49-F238E27FC236}">
                  <a16:creationId xmlns:a16="http://schemas.microsoft.com/office/drawing/2014/main" id="{6DEF945D-FFC0-7775-18E0-8CD58B4C09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3117" y="4297020"/>
              <a:ext cx="3898" cy="31188"/>
            </a:xfrm>
            <a:custGeom>
              <a:avLst/>
              <a:gdLst>
                <a:gd name="T0" fmla="*/ 0 w 2"/>
                <a:gd name="T1" fmla="*/ 14 h 16"/>
                <a:gd name="T2" fmla="*/ 0 w 2"/>
                <a:gd name="T3" fmla="*/ 14 h 16"/>
                <a:gd name="T4" fmla="*/ 0 w 2"/>
                <a:gd name="T5" fmla="*/ 14 h 16"/>
                <a:gd name="T6" fmla="*/ 0 w 2"/>
                <a:gd name="T7" fmla="*/ 16 h 16"/>
                <a:gd name="T8" fmla="*/ 0 w 2"/>
                <a:gd name="T9" fmla="*/ 16 h 16"/>
                <a:gd name="T10" fmla="*/ 0 w 2"/>
                <a:gd name="T11" fmla="*/ 14 h 16"/>
                <a:gd name="T12" fmla="*/ 0 w 2"/>
                <a:gd name="T13" fmla="*/ 14 h 16"/>
                <a:gd name="T14" fmla="*/ 0 w 2"/>
                <a:gd name="T15" fmla="*/ 14 h 16"/>
                <a:gd name="T16" fmla="*/ 0 w 2"/>
                <a:gd name="T17" fmla="*/ 14 h 16"/>
                <a:gd name="T18" fmla="*/ 2 w 2"/>
                <a:gd name="T19" fmla="*/ 0 h 16"/>
                <a:gd name="T20" fmla="*/ 2 w 2"/>
                <a:gd name="T21" fmla="*/ 0 h 16"/>
                <a:gd name="T22" fmla="*/ 2 w 2"/>
                <a:gd name="T23" fmla="*/ 1 h 16"/>
                <a:gd name="T24" fmla="*/ 2 w 2"/>
                <a:gd name="T25" fmla="*/ 1 h 16"/>
                <a:gd name="T26" fmla="*/ 2 w 2"/>
                <a:gd name="T27" fmla="*/ 1 h 16"/>
                <a:gd name="T28" fmla="*/ 2 w 2"/>
                <a:gd name="T29" fmla="*/ 1 h 16"/>
                <a:gd name="T30" fmla="*/ 2 w 2"/>
                <a:gd name="T31" fmla="*/ 1 h 16"/>
                <a:gd name="T32" fmla="*/ 0 w 2"/>
                <a:gd name="T33" fmla="*/ 1 h 16"/>
                <a:gd name="T34" fmla="*/ 0 w 2"/>
                <a:gd name="T35" fmla="*/ 1 h 16"/>
                <a:gd name="T36" fmla="*/ 0 w 2"/>
                <a:gd name="T37" fmla="*/ 1 h 16"/>
                <a:gd name="T38" fmla="*/ 2 w 2"/>
                <a:gd name="T39" fmla="*/ 1 h 16"/>
                <a:gd name="T40" fmla="*/ 2 w 2"/>
                <a:gd name="T41" fmla="*/ 0 h 16"/>
                <a:gd name="T42" fmla="*/ 2 w 2"/>
                <a:gd name="T4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" h="16">
                  <a:moveTo>
                    <a:pt x="0" y="14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4" name="Freeform 200">
              <a:extLst>
                <a:ext uri="{FF2B5EF4-FFF2-40B4-BE49-F238E27FC236}">
                  <a16:creationId xmlns:a16="http://schemas.microsoft.com/office/drawing/2014/main" id="{D8303B1C-347D-9F29-C6D9-83E24D925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49" y="4985096"/>
              <a:ext cx="15594" cy="15594"/>
            </a:xfrm>
            <a:custGeom>
              <a:avLst/>
              <a:gdLst>
                <a:gd name="T0" fmla="*/ 5 w 8"/>
                <a:gd name="T1" fmla="*/ 0 h 8"/>
                <a:gd name="T2" fmla="*/ 6 w 8"/>
                <a:gd name="T3" fmla="*/ 1 h 8"/>
                <a:gd name="T4" fmla="*/ 8 w 8"/>
                <a:gd name="T5" fmla="*/ 3 h 8"/>
                <a:gd name="T6" fmla="*/ 8 w 8"/>
                <a:gd name="T7" fmla="*/ 4 h 8"/>
                <a:gd name="T8" fmla="*/ 6 w 8"/>
                <a:gd name="T9" fmla="*/ 4 h 8"/>
                <a:gd name="T10" fmla="*/ 6 w 8"/>
                <a:gd name="T11" fmla="*/ 6 h 8"/>
                <a:gd name="T12" fmla="*/ 5 w 8"/>
                <a:gd name="T13" fmla="*/ 6 h 8"/>
                <a:gd name="T14" fmla="*/ 3 w 8"/>
                <a:gd name="T15" fmla="*/ 8 h 8"/>
                <a:gd name="T16" fmla="*/ 1 w 8"/>
                <a:gd name="T17" fmla="*/ 6 h 8"/>
                <a:gd name="T18" fmla="*/ 0 w 8"/>
                <a:gd name="T19" fmla="*/ 6 h 8"/>
                <a:gd name="T20" fmla="*/ 0 w 8"/>
                <a:gd name="T21" fmla="*/ 6 h 8"/>
                <a:gd name="T22" fmla="*/ 1 w 8"/>
                <a:gd name="T23" fmla="*/ 6 h 8"/>
                <a:gd name="T24" fmla="*/ 1 w 8"/>
                <a:gd name="T25" fmla="*/ 4 h 8"/>
                <a:gd name="T26" fmla="*/ 1 w 8"/>
                <a:gd name="T27" fmla="*/ 3 h 8"/>
                <a:gd name="T28" fmla="*/ 1 w 8"/>
                <a:gd name="T29" fmla="*/ 1 h 8"/>
                <a:gd name="T30" fmla="*/ 3 w 8"/>
                <a:gd name="T31" fmla="*/ 1 h 8"/>
                <a:gd name="T32" fmla="*/ 3 w 8"/>
                <a:gd name="T33" fmla="*/ 0 h 8"/>
                <a:gd name="T34" fmla="*/ 5 w 8"/>
                <a:gd name="T35" fmla="*/ 0 h 8"/>
                <a:gd name="T36" fmla="*/ 5 w 8"/>
                <a:gd name="T3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lnTo>
                    <a:pt x="6" y="1"/>
                  </a:lnTo>
                  <a:lnTo>
                    <a:pt x="8" y="3"/>
                  </a:lnTo>
                  <a:lnTo>
                    <a:pt x="8" y="4"/>
                  </a:lnTo>
                  <a:lnTo>
                    <a:pt x="6" y="4"/>
                  </a:lnTo>
                  <a:lnTo>
                    <a:pt x="6" y="6"/>
                  </a:lnTo>
                  <a:lnTo>
                    <a:pt x="5" y="6"/>
                  </a:lnTo>
                  <a:lnTo>
                    <a:pt x="3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4"/>
                  </a:lnTo>
                  <a:lnTo>
                    <a:pt x="1" y="3"/>
                  </a:lnTo>
                  <a:lnTo>
                    <a:pt x="1" y="1"/>
                  </a:lnTo>
                  <a:lnTo>
                    <a:pt x="3" y="1"/>
                  </a:lnTo>
                  <a:lnTo>
                    <a:pt x="3" y="0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5" name="Freeform 201">
              <a:extLst>
                <a:ext uri="{FF2B5EF4-FFF2-40B4-BE49-F238E27FC236}">
                  <a16:creationId xmlns:a16="http://schemas.microsoft.com/office/drawing/2014/main" id="{821FBCE9-20B2-2237-246A-CAE9CF7749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64584" y="3359445"/>
              <a:ext cx="9747" cy="9747"/>
            </a:xfrm>
            <a:custGeom>
              <a:avLst/>
              <a:gdLst>
                <a:gd name="T0" fmla="*/ 2 w 5"/>
                <a:gd name="T1" fmla="*/ 2 h 5"/>
                <a:gd name="T2" fmla="*/ 3 w 5"/>
                <a:gd name="T3" fmla="*/ 3 h 5"/>
                <a:gd name="T4" fmla="*/ 5 w 5"/>
                <a:gd name="T5" fmla="*/ 3 h 5"/>
                <a:gd name="T6" fmla="*/ 5 w 5"/>
                <a:gd name="T7" fmla="*/ 5 h 5"/>
                <a:gd name="T8" fmla="*/ 5 w 5"/>
                <a:gd name="T9" fmla="*/ 5 h 5"/>
                <a:gd name="T10" fmla="*/ 3 w 5"/>
                <a:gd name="T11" fmla="*/ 5 h 5"/>
                <a:gd name="T12" fmla="*/ 2 w 5"/>
                <a:gd name="T13" fmla="*/ 3 h 5"/>
                <a:gd name="T14" fmla="*/ 2 w 5"/>
                <a:gd name="T15" fmla="*/ 2 h 5"/>
                <a:gd name="T16" fmla="*/ 2 w 5"/>
                <a:gd name="T17" fmla="*/ 0 h 5"/>
                <a:gd name="T18" fmla="*/ 2 w 5"/>
                <a:gd name="T19" fmla="*/ 0 h 5"/>
                <a:gd name="T20" fmla="*/ 2 w 5"/>
                <a:gd name="T21" fmla="*/ 2 h 5"/>
                <a:gd name="T22" fmla="*/ 2 w 5"/>
                <a:gd name="T23" fmla="*/ 2 h 5"/>
                <a:gd name="T24" fmla="*/ 0 w 5"/>
                <a:gd name="T25" fmla="*/ 2 h 5"/>
                <a:gd name="T26" fmla="*/ 0 w 5"/>
                <a:gd name="T27" fmla="*/ 2 h 5"/>
                <a:gd name="T28" fmla="*/ 0 w 5"/>
                <a:gd name="T29" fmla="*/ 0 h 5"/>
                <a:gd name="T30" fmla="*/ 2 w 5"/>
                <a:gd name="T3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5">
                  <a:moveTo>
                    <a:pt x="2" y="2"/>
                  </a:moveTo>
                  <a:lnTo>
                    <a:pt x="3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2" y="3"/>
                  </a:lnTo>
                  <a:lnTo>
                    <a:pt x="2" y="2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6" name="Freeform 202">
              <a:extLst>
                <a:ext uri="{FF2B5EF4-FFF2-40B4-BE49-F238E27FC236}">
                  <a16:creationId xmlns:a16="http://schemas.microsoft.com/office/drawing/2014/main" id="{A987C75C-FA56-B3A4-F879-B10EE54F34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0695" y="3944211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7" name="Freeform 203">
              <a:extLst>
                <a:ext uri="{FF2B5EF4-FFF2-40B4-BE49-F238E27FC236}">
                  <a16:creationId xmlns:a16="http://schemas.microsoft.com/office/drawing/2014/main" id="{58851B7E-4695-B457-2657-918A32B68F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3536" y="3632336"/>
              <a:ext cx="346961" cy="370352"/>
            </a:xfrm>
            <a:custGeom>
              <a:avLst/>
              <a:gdLst>
                <a:gd name="T0" fmla="*/ 9 w 178"/>
                <a:gd name="T1" fmla="*/ 116 h 190"/>
                <a:gd name="T2" fmla="*/ 124 w 178"/>
                <a:gd name="T3" fmla="*/ 2 h 190"/>
                <a:gd name="T4" fmla="*/ 138 w 178"/>
                <a:gd name="T5" fmla="*/ 12 h 190"/>
                <a:gd name="T6" fmla="*/ 151 w 178"/>
                <a:gd name="T7" fmla="*/ 19 h 190"/>
                <a:gd name="T8" fmla="*/ 165 w 178"/>
                <a:gd name="T9" fmla="*/ 27 h 190"/>
                <a:gd name="T10" fmla="*/ 171 w 178"/>
                <a:gd name="T11" fmla="*/ 37 h 190"/>
                <a:gd name="T12" fmla="*/ 152 w 178"/>
                <a:gd name="T13" fmla="*/ 43 h 190"/>
                <a:gd name="T14" fmla="*/ 154 w 178"/>
                <a:gd name="T15" fmla="*/ 62 h 190"/>
                <a:gd name="T16" fmla="*/ 156 w 178"/>
                <a:gd name="T17" fmla="*/ 81 h 190"/>
                <a:gd name="T18" fmla="*/ 159 w 178"/>
                <a:gd name="T19" fmla="*/ 100 h 190"/>
                <a:gd name="T20" fmla="*/ 160 w 178"/>
                <a:gd name="T21" fmla="*/ 119 h 190"/>
                <a:gd name="T22" fmla="*/ 162 w 178"/>
                <a:gd name="T23" fmla="*/ 138 h 190"/>
                <a:gd name="T24" fmla="*/ 165 w 178"/>
                <a:gd name="T25" fmla="*/ 155 h 190"/>
                <a:gd name="T26" fmla="*/ 168 w 178"/>
                <a:gd name="T27" fmla="*/ 171 h 190"/>
                <a:gd name="T28" fmla="*/ 111 w 178"/>
                <a:gd name="T29" fmla="*/ 179 h 190"/>
                <a:gd name="T30" fmla="*/ 110 w 178"/>
                <a:gd name="T31" fmla="*/ 179 h 190"/>
                <a:gd name="T32" fmla="*/ 100 w 178"/>
                <a:gd name="T33" fmla="*/ 180 h 190"/>
                <a:gd name="T34" fmla="*/ 94 w 178"/>
                <a:gd name="T35" fmla="*/ 179 h 190"/>
                <a:gd name="T36" fmla="*/ 88 w 178"/>
                <a:gd name="T37" fmla="*/ 183 h 190"/>
                <a:gd name="T38" fmla="*/ 80 w 178"/>
                <a:gd name="T39" fmla="*/ 175 h 190"/>
                <a:gd name="T40" fmla="*/ 75 w 178"/>
                <a:gd name="T41" fmla="*/ 182 h 190"/>
                <a:gd name="T42" fmla="*/ 72 w 178"/>
                <a:gd name="T43" fmla="*/ 190 h 190"/>
                <a:gd name="T44" fmla="*/ 67 w 178"/>
                <a:gd name="T45" fmla="*/ 186 h 190"/>
                <a:gd name="T46" fmla="*/ 61 w 178"/>
                <a:gd name="T47" fmla="*/ 182 h 190"/>
                <a:gd name="T48" fmla="*/ 59 w 178"/>
                <a:gd name="T49" fmla="*/ 179 h 190"/>
                <a:gd name="T50" fmla="*/ 58 w 178"/>
                <a:gd name="T51" fmla="*/ 177 h 190"/>
                <a:gd name="T52" fmla="*/ 53 w 178"/>
                <a:gd name="T53" fmla="*/ 171 h 190"/>
                <a:gd name="T54" fmla="*/ 52 w 178"/>
                <a:gd name="T55" fmla="*/ 169 h 190"/>
                <a:gd name="T56" fmla="*/ 48 w 178"/>
                <a:gd name="T57" fmla="*/ 167 h 190"/>
                <a:gd name="T58" fmla="*/ 45 w 178"/>
                <a:gd name="T59" fmla="*/ 166 h 190"/>
                <a:gd name="T60" fmla="*/ 31 w 178"/>
                <a:gd name="T61" fmla="*/ 161 h 190"/>
                <a:gd name="T62" fmla="*/ 28 w 178"/>
                <a:gd name="T63" fmla="*/ 161 h 190"/>
                <a:gd name="T64" fmla="*/ 23 w 178"/>
                <a:gd name="T65" fmla="*/ 163 h 190"/>
                <a:gd name="T66" fmla="*/ 14 w 178"/>
                <a:gd name="T67" fmla="*/ 163 h 190"/>
                <a:gd name="T68" fmla="*/ 9 w 178"/>
                <a:gd name="T69" fmla="*/ 167 h 190"/>
                <a:gd name="T70" fmla="*/ 7 w 178"/>
                <a:gd name="T71" fmla="*/ 166 h 190"/>
                <a:gd name="T72" fmla="*/ 14 w 178"/>
                <a:gd name="T73" fmla="*/ 149 h 190"/>
                <a:gd name="T74" fmla="*/ 12 w 178"/>
                <a:gd name="T75" fmla="*/ 127 h 190"/>
                <a:gd name="T76" fmla="*/ 11 w 178"/>
                <a:gd name="T77" fmla="*/ 120 h 190"/>
                <a:gd name="T78" fmla="*/ 12 w 178"/>
                <a:gd name="T79" fmla="*/ 109 h 190"/>
                <a:gd name="T80" fmla="*/ 7 w 178"/>
                <a:gd name="T81" fmla="*/ 101 h 190"/>
                <a:gd name="T82" fmla="*/ 3 w 178"/>
                <a:gd name="T83" fmla="*/ 95 h 190"/>
                <a:gd name="T84" fmla="*/ 0 w 178"/>
                <a:gd name="T85" fmla="*/ 98 h 190"/>
                <a:gd name="T86" fmla="*/ 11 w 178"/>
                <a:gd name="T87" fmla="*/ 92 h 190"/>
                <a:gd name="T88" fmla="*/ 26 w 178"/>
                <a:gd name="T89" fmla="*/ 92 h 190"/>
                <a:gd name="T90" fmla="*/ 47 w 178"/>
                <a:gd name="T91" fmla="*/ 92 h 190"/>
                <a:gd name="T92" fmla="*/ 58 w 178"/>
                <a:gd name="T93" fmla="*/ 87 h 190"/>
                <a:gd name="T94" fmla="*/ 58 w 178"/>
                <a:gd name="T95" fmla="*/ 78 h 190"/>
                <a:gd name="T96" fmla="*/ 56 w 178"/>
                <a:gd name="T97" fmla="*/ 70 h 190"/>
                <a:gd name="T98" fmla="*/ 63 w 178"/>
                <a:gd name="T99" fmla="*/ 64 h 190"/>
                <a:gd name="T100" fmla="*/ 72 w 178"/>
                <a:gd name="T101" fmla="*/ 60 h 190"/>
                <a:gd name="T102" fmla="*/ 121 w 178"/>
                <a:gd name="T103" fmla="*/ 19 h 190"/>
                <a:gd name="T104" fmla="*/ 121 w 178"/>
                <a:gd name="T105" fmla="*/ 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90">
                  <a:moveTo>
                    <a:pt x="11" y="114"/>
                  </a:moveTo>
                  <a:lnTo>
                    <a:pt x="11" y="116"/>
                  </a:lnTo>
                  <a:lnTo>
                    <a:pt x="9" y="117"/>
                  </a:lnTo>
                  <a:lnTo>
                    <a:pt x="9" y="117"/>
                  </a:lnTo>
                  <a:lnTo>
                    <a:pt x="9" y="116"/>
                  </a:lnTo>
                  <a:lnTo>
                    <a:pt x="9" y="114"/>
                  </a:lnTo>
                  <a:lnTo>
                    <a:pt x="11" y="114"/>
                  </a:lnTo>
                  <a:lnTo>
                    <a:pt x="11" y="114"/>
                  </a:lnTo>
                  <a:close/>
                  <a:moveTo>
                    <a:pt x="121" y="0"/>
                  </a:moveTo>
                  <a:lnTo>
                    <a:pt x="124" y="2"/>
                  </a:lnTo>
                  <a:lnTo>
                    <a:pt x="127" y="4"/>
                  </a:lnTo>
                  <a:lnTo>
                    <a:pt x="129" y="5"/>
                  </a:lnTo>
                  <a:lnTo>
                    <a:pt x="132" y="8"/>
                  </a:lnTo>
                  <a:lnTo>
                    <a:pt x="135" y="10"/>
                  </a:lnTo>
                  <a:lnTo>
                    <a:pt x="138" y="12"/>
                  </a:lnTo>
                  <a:lnTo>
                    <a:pt x="140" y="13"/>
                  </a:lnTo>
                  <a:lnTo>
                    <a:pt x="143" y="15"/>
                  </a:lnTo>
                  <a:lnTo>
                    <a:pt x="146" y="16"/>
                  </a:lnTo>
                  <a:lnTo>
                    <a:pt x="148" y="18"/>
                  </a:lnTo>
                  <a:lnTo>
                    <a:pt x="151" y="19"/>
                  </a:lnTo>
                  <a:lnTo>
                    <a:pt x="154" y="21"/>
                  </a:lnTo>
                  <a:lnTo>
                    <a:pt x="157" y="23"/>
                  </a:lnTo>
                  <a:lnTo>
                    <a:pt x="159" y="24"/>
                  </a:lnTo>
                  <a:lnTo>
                    <a:pt x="162" y="26"/>
                  </a:lnTo>
                  <a:lnTo>
                    <a:pt x="165" y="27"/>
                  </a:lnTo>
                  <a:lnTo>
                    <a:pt x="167" y="29"/>
                  </a:lnTo>
                  <a:lnTo>
                    <a:pt x="170" y="32"/>
                  </a:lnTo>
                  <a:lnTo>
                    <a:pt x="175" y="34"/>
                  </a:lnTo>
                  <a:lnTo>
                    <a:pt x="178" y="37"/>
                  </a:lnTo>
                  <a:lnTo>
                    <a:pt x="171" y="37"/>
                  </a:lnTo>
                  <a:lnTo>
                    <a:pt x="165" y="37"/>
                  </a:lnTo>
                  <a:lnTo>
                    <a:pt x="156" y="37"/>
                  </a:lnTo>
                  <a:lnTo>
                    <a:pt x="151" y="37"/>
                  </a:lnTo>
                  <a:lnTo>
                    <a:pt x="152" y="40"/>
                  </a:lnTo>
                  <a:lnTo>
                    <a:pt x="152" y="43"/>
                  </a:lnTo>
                  <a:lnTo>
                    <a:pt x="152" y="48"/>
                  </a:lnTo>
                  <a:lnTo>
                    <a:pt x="152" y="51"/>
                  </a:lnTo>
                  <a:lnTo>
                    <a:pt x="154" y="54"/>
                  </a:lnTo>
                  <a:lnTo>
                    <a:pt x="154" y="59"/>
                  </a:lnTo>
                  <a:lnTo>
                    <a:pt x="154" y="62"/>
                  </a:lnTo>
                  <a:lnTo>
                    <a:pt x="154" y="67"/>
                  </a:lnTo>
                  <a:lnTo>
                    <a:pt x="156" y="70"/>
                  </a:lnTo>
                  <a:lnTo>
                    <a:pt x="156" y="73"/>
                  </a:lnTo>
                  <a:lnTo>
                    <a:pt x="156" y="78"/>
                  </a:lnTo>
                  <a:lnTo>
                    <a:pt x="156" y="81"/>
                  </a:lnTo>
                  <a:lnTo>
                    <a:pt x="157" y="84"/>
                  </a:lnTo>
                  <a:lnTo>
                    <a:pt x="157" y="89"/>
                  </a:lnTo>
                  <a:lnTo>
                    <a:pt x="157" y="92"/>
                  </a:lnTo>
                  <a:lnTo>
                    <a:pt x="159" y="97"/>
                  </a:lnTo>
                  <a:lnTo>
                    <a:pt x="159" y="100"/>
                  </a:lnTo>
                  <a:lnTo>
                    <a:pt x="159" y="103"/>
                  </a:lnTo>
                  <a:lnTo>
                    <a:pt x="159" y="108"/>
                  </a:lnTo>
                  <a:lnTo>
                    <a:pt x="160" y="111"/>
                  </a:lnTo>
                  <a:lnTo>
                    <a:pt x="160" y="114"/>
                  </a:lnTo>
                  <a:lnTo>
                    <a:pt x="160" y="119"/>
                  </a:lnTo>
                  <a:lnTo>
                    <a:pt x="160" y="122"/>
                  </a:lnTo>
                  <a:lnTo>
                    <a:pt x="162" y="125"/>
                  </a:lnTo>
                  <a:lnTo>
                    <a:pt x="162" y="130"/>
                  </a:lnTo>
                  <a:lnTo>
                    <a:pt x="162" y="133"/>
                  </a:lnTo>
                  <a:lnTo>
                    <a:pt x="162" y="138"/>
                  </a:lnTo>
                  <a:lnTo>
                    <a:pt x="163" y="141"/>
                  </a:lnTo>
                  <a:lnTo>
                    <a:pt x="163" y="144"/>
                  </a:lnTo>
                  <a:lnTo>
                    <a:pt x="163" y="149"/>
                  </a:lnTo>
                  <a:lnTo>
                    <a:pt x="163" y="152"/>
                  </a:lnTo>
                  <a:lnTo>
                    <a:pt x="165" y="155"/>
                  </a:lnTo>
                  <a:lnTo>
                    <a:pt x="165" y="160"/>
                  </a:lnTo>
                  <a:lnTo>
                    <a:pt x="165" y="163"/>
                  </a:lnTo>
                  <a:lnTo>
                    <a:pt x="167" y="164"/>
                  </a:lnTo>
                  <a:lnTo>
                    <a:pt x="170" y="166"/>
                  </a:lnTo>
                  <a:lnTo>
                    <a:pt x="168" y="171"/>
                  </a:lnTo>
                  <a:lnTo>
                    <a:pt x="168" y="174"/>
                  </a:lnTo>
                  <a:lnTo>
                    <a:pt x="167" y="179"/>
                  </a:lnTo>
                  <a:lnTo>
                    <a:pt x="115" y="179"/>
                  </a:lnTo>
                  <a:lnTo>
                    <a:pt x="113" y="179"/>
                  </a:lnTo>
                  <a:lnTo>
                    <a:pt x="111" y="179"/>
                  </a:lnTo>
                  <a:lnTo>
                    <a:pt x="111" y="175"/>
                  </a:lnTo>
                  <a:lnTo>
                    <a:pt x="111" y="175"/>
                  </a:lnTo>
                  <a:lnTo>
                    <a:pt x="110" y="177"/>
                  </a:lnTo>
                  <a:lnTo>
                    <a:pt x="110" y="177"/>
                  </a:lnTo>
                  <a:lnTo>
                    <a:pt x="110" y="179"/>
                  </a:lnTo>
                  <a:lnTo>
                    <a:pt x="110" y="179"/>
                  </a:lnTo>
                  <a:lnTo>
                    <a:pt x="108" y="179"/>
                  </a:lnTo>
                  <a:lnTo>
                    <a:pt x="105" y="180"/>
                  </a:lnTo>
                  <a:lnTo>
                    <a:pt x="104" y="180"/>
                  </a:lnTo>
                  <a:lnTo>
                    <a:pt x="100" y="180"/>
                  </a:lnTo>
                  <a:lnTo>
                    <a:pt x="99" y="180"/>
                  </a:lnTo>
                  <a:lnTo>
                    <a:pt x="99" y="180"/>
                  </a:lnTo>
                  <a:lnTo>
                    <a:pt x="96" y="179"/>
                  </a:lnTo>
                  <a:lnTo>
                    <a:pt x="96" y="179"/>
                  </a:lnTo>
                  <a:lnTo>
                    <a:pt x="94" y="179"/>
                  </a:lnTo>
                  <a:lnTo>
                    <a:pt x="93" y="179"/>
                  </a:lnTo>
                  <a:lnTo>
                    <a:pt x="91" y="180"/>
                  </a:lnTo>
                  <a:lnTo>
                    <a:pt x="91" y="182"/>
                  </a:lnTo>
                  <a:lnTo>
                    <a:pt x="89" y="183"/>
                  </a:lnTo>
                  <a:lnTo>
                    <a:pt x="88" y="183"/>
                  </a:lnTo>
                  <a:lnTo>
                    <a:pt x="88" y="182"/>
                  </a:lnTo>
                  <a:lnTo>
                    <a:pt x="85" y="180"/>
                  </a:lnTo>
                  <a:lnTo>
                    <a:pt x="83" y="177"/>
                  </a:lnTo>
                  <a:lnTo>
                    <a:pt x="81" y="177"/>
                  </a:lnTo>
                  <a:lnTo>
                    <a:pt x="80" y="175"/>
                  </a:lnTo>
                  <a:lnTo>
                    <a:pt x="78" y="177"/>
                  </a:lnTo>
                  <a:lnTo>
                    <a:pt x="78" y="179"/>
                  </a:lnTo>
                  <a:lnTo>
                    <a:pt x="77" y="179"/>
                  </a:lnTo>
                  <a:lnTo>
                    <a:pt x="77" y="180"/>
                  </a:lnTo>
                  <a:lnTo>
                    <a:pt x="75" y="182"/>
                  </a:lnTo>
                  <a:lnTo>
                    <a:pt x="75" y="183"/>
                  </a:lnTo>
                  <a:lnTo>
                    <a:pt x="75" y="185"/>
                  </a:lnTo>
                  <a:lnTo>
                    <a:pt x="74" y="186"/>
                  </a:lnTo>
                  <a:lnTo>
                    <a:pt x="74" y="188"/>
                  </a:lnTo>
                  <a:lnTo>
                    <a:pt x="72" y="190"/>
                  </a:lnTo>
                  <a:lnTo>
                    <a:pt x="72" y="190"/>
                  </a:lnTo>
                  <a:lnTo>
                    <a:pt x="69" y="188"/>
                  </a:lnTo>
                  <a:lnTo>
                    <a:pt x="69" y="188"/>
                  </a:lnTo>
                  <a:lnTo>
                    <a:pt x="67" y="186"/>
                  </a:lnTo>
                  <a:lnTo>
                    <a:pt x="67" y="186"/>
                  </a:lnTo>
                  <a:lnTo>
                    <a:pt x="66" y="185"/>
                  </a:lnTo>
                  <a:lnTo>
                    <a:pt x="64" y="185"/>
                  </a:lnTo>
                  <a:lnTo>
                    <a:pt x="63" y="183"/>
                  </a:lnTo>
                  <a:lnTo>
                    <a:pt x="63" y="183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0"/>
                  </a:lnTo>
                  <a:lnTo>
                    <a:pt x="59" y="179"/>
                  </a:lnTo>
                  <a:lnTo>
                    <a:pt x="59" y="179"/>
                  </a:lnTo>
                  <a:lnTo>
                    <a:pt x="58" y="179"/>
                  </a:lnTo>
                  <a:lnTo>
                    <a:pt x="58" y="179"/>
                  </a:lnTo>
                  <a:lnTo>
                    <a:pt x="58" y="177"/>
                  </a:lnTo>
                  <a:lnTo>
                    <a:pt x="58" y="177"/>
                  </a:lnTo>
                  <a:lnTo>
                    <a:pt x="56" y="177"/>
                  </a:lnTo>
                  <a:lnTo>
                    <a:pt x="56" y="177"/>
                  </a:lnTo>
                  <a:lnTo>
                    <a:pt x="55" y="175"/>
                  </a:lnTo>
                  <a:lnTo>
                    <a:pt x="55" y="172"/>
                  </a:lnTo>
                  <a:lnTo>
                    <a:pt x="53" y="171"/>
                  </a:lnTo>
                  <a:lnTo>
                    <a:pt x="53" y="171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2" y="169"/>
                  </a:lnTo>
                  <a:lnTo>
                    <a:pt x="50" y="169"/>
                  </a:lnTo>
                  <a:lnTo>
                    <a:pt x="48" y="169"/>
                  </a:lnTo>
                  <a:lnTo>
                    <a:pt x="48" y="169"/>
                  </a:lnTo>
                  <a:lnTo>
                    <a:pt x="48" y="167"/>
                  </a:lnTo>
                  <a:lnTo>
                    <a:pt x="47" y="169"/>
                  </a:lnTo>
                  <a:lnTo>
                    <a:pt x="47" y="169"/>
                  </a:lnTo>
                  <a:lnTo>
                    <a:pt x="45" y="167"/>
                  </a:lnTo>
                  <a:lnTo>
                    <a:pt x="45" y="167"/>
                  </a:lnTo>
                  <a:lnTo>
                    <a:pt x="45" y="166"/>
                  </a:lnTo>
                  <a:lnTo>
                    <a:pt x="44" y="164"/>
                  </a:lnTo>
                  <a:lnTo>
                    <a:pt x="41" y="163"/>
                  </a:lnTo>
                  <a:lnTo>
                    <a:pt x="37" y="161"/>
                  </a:lnTo>
                  <a:lnTo>
                    <a:pt x="33" y="161"/>
                  </a:lnTo>
                  <a:lnTo>
                    <a:pt x="31" y="161"/>
                  </a:lnTo>
                  <a:lnTo>
                    <a:pt x="31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9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8" y="161"/>
                  </a:lnTo>
                  <a:lnTo>
                    <a:pt x="26" y="163"/>
                  </a:lnTo>
                  <a:lnTo>
                    <a:pt x="25" y="163"/>
                  </a:lnTo>
                  <a:lnTo>
                    <a:pt x="23" y="163"/>
                  </a:lnTo>
                  <a:lnTo>
                    <a:pt x="22" y="163"/>
                  </a:lnTo>
                  <a:lnTo>
                    <a:pt x="18" y="164"/>
                  </a:lnTo>
                  <a:lnTo>
                    <a:pt x="15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4" y="163"/>
                  </a:lnTo>
                  <a:lnTo>
                    <a:pt x="12" y="163"/>
                  </a:lnTo>
                  <a:lnTo>
                    <a:pt x="11" y="164"/>
                  </a:lnTo>
                  <a:lnTo>
                    <a:pt x="11" y="16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9" y="169"/>
                  </a:lnTo>
                  <a:lnTo>
                    <a:pt x="9" y="172"/>
                  </a:lnTo>
                  <a:lnTo>
                    <a:pt x="7" y="174"/>
                  </a:lnTo>
                  <a:lnTo>
                    <a:pt x="7" y="166"/>
                  </a:lnTo>
                  <a:lnTo>
                    <a:pt x="9" y="164"/>
                  </a:lnTo>
                  <a:lnTo>
                    <a:pt x="9" y="161"/>
                  </a:lnTo>
                  <a:lnTo>
                    <a:pt x="11" y="156"/>
                  </a:lnTo>
                  <a:lnTo>
                    <a:pt x="12" y="153"/>
                  </a:lnTo>
                  <a:lnTo>
                    <a:pt x="14" y="149"/>
                  </a:lnTo>
                  <a:lnTo>
                    <a:pt x="15" y="142"/>
                  </a:lnTo>
                  <a:lnTo>
                    <a:pt x="15" y="138"/>
                  </a:lnTo>
                  <a:lnTo>
                    <a:pt x="14" y="133"/>
                  </a:lnTo>
                  <a:lnTo>
                    <a:pt x="14" y="131"/>
                  </a:lnTo>
                  <a:lnTo>
                    <a:pt x="12" y="127"/>
                  </a:lnTo>
                  <a:lnTo>
                    <a:pt x="11" y="123"/>
                  </a:lnTo>
                  <a:lnTo>
                    <a:pt x="9" y="122"/>
                  </a:lnTo>
                  <a:lnTo>
                    <a:pt x="7" y="120"/>
                  </a:lnTo>
                  <a:lnTo>
                    <a:pt x="9" y="120"/>
                  </a:lnTo>
                  <a:lnTo>
                    <a:pt x="11" y="120"/>
                  </a:lnTo>
                  <a:lnTo>
                    <a:pt x="11" y="119"/>
                  </a:lnTo>
                  <a:lnTo>
                    <a:pt x="9" y="119"/>
                  </a:lnTo>
                  <a:lnTo>
                    <a:pt x="12" y="114"/>
                  </a:lnTo>
                  <a:lnTo>
                    <a:pt x="12" y="111"/>
                  </a:lnTo>
                  <a:lnTo>
                    <a:pt x="12" y="109"/>
                  </a:lnTo>
                  <a:lnTo>
                    <a:pt x="12" y="108"/>
                  </a:lnTo>
                  <a:lnTo>
                    <a:pt x="11" y="106"/>
                  </a:lnTo>
                  <a:lnTo>
                    <a:pt x="9" y="101"/>
                  </a:lnTo>
                  <a:lnTo>
                    <a:pt x="9" y="101"/>
                  </a:lnTo>
                  <a:lnTo>
                    <a:pt x="7" y="101"/>
                  </a:lnTo>
                  <a:lnTo>
                    <a:pt x="7" y="101"/>
                  </a:lnTo>
                  <a:lnTo>
                    <a:pt x="7" y="103"/>
                  </a:lnTo>
                  <a:lnTo>
                    <a:pt x="6" y="101"/>
                  </a:lnTo>
                  <a:lnTo>
                    <a:pt x="4" y="100"/>
                  </a:lnTo>
                  <a:lnTo>
                    <a:pt x="3" y="95"/>
                  </a:lnTo>
                  <a:lnTo>
                    <a:pt x="3" y="95"/>
                  </a:lnTo>
                  <a:lnTo>
                    <a:pt x="1" y="95"/>
                  </a:lnTo>
                  <a:lnTo>
                    <a:pt x="1" y="97"/>
                  </a:lnTo>
                  <a:lnTo>
                    <a:pt x="1" y="100"/>
                  </a:lnTo>
                  <a:lnTo>
                    <a:pt x="0" y="98"/>
                  </a:lnTo>
                  <a:lnTo>
                    <a:pt x="1" y="97"/>
                  </a:lnTo>
                  <a:lnTo>
                    <a:pt x="1" y="95"/>
                  </a:lnTo>
                  <a:lnTo>
                    <a:pt x="1" y="92"/>
                  </a:lnTo>
                  <a:lnTo>
                    <a:pt x="7" y="92"/>
                  </a:lnTo>
                  <a:lnTo>
                    <a:pt x="11" y="92"/>
                  </a:lnTo>
                  <a:lnTo>
                    <a:pt x="14" y="92"/>
                  </a:lnTo>
                  <a:lnTo>
                    <a:pt x="17" y="92"/>
                  </a:lnTo>
                  <a:lnTo>
                    <a:pt x="20" y="92"/>
                  </a:lnTo>
                  <a:lnTo>
                    <a:pt x="23" y="92"/>
                  </a:lnTo>
                  <a:lnTo>
                    <a:pt x="26" y="92"/>
                  </a:lnTo>
                  <a:lnTo>
                    <a:pt x="29" y="92"/>
                  </a:lnTo>
                  <a:lnTo>
                    <a:pt x="33" y="92"/>
                  </a:lnTo>
                  <a:lnTo>
                    <a:pt x="36" y="92"/>
                  </a:lnTo>
                  <a:lnTo>
                    <a:pt x="41" y="92"/>
                  </a:lnTo>
                  <a:lnTo>
                    <a:pt x="47" y="92"/>
                  </a:lnTo>
                  <a:lnTo>
                    <a:pt x="50" y="92"/>
                  </a:lnTo>
                  <a:lnTo>
                    <a:pt x="53" y="92"/>
                  </a:lnTo>
                  <a:lnTo>
                    <a:pt x="58" y="92"/>
                  </a:lnTo>
                  <a:lnTo>
                    <a:pt x="58" y="90"/>
                  </a:lnTo>
                  <a:lnTo>
                    <a:pt x="58" y="87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58" y="81"/>
                  </a:lnTo>
                  <a:lnTo>
                    <a:pt x="58" y="79"/>
                  </a:lnTo>
                  <a:lnTo>
                    <a:pt x="58" y="78"/>
                  </a:lnTo>
                  <a:lnTo>
                    <a:pt x="58" y="76"/>
                  </a:lnTo>
                  <a:lnTo>
                    <a:pt x="58" y="75"/>
                  </a:lnTo>
                  <a:lnTo>
                    <a:pt x="58" y="73"/>
                  </a:lnTo>
                  <a:lnTo>
                    <a:pt x="56" y="71"/>
                  </a:lnTo>
                  <a:lnTo>
                    <a:pt x="56" y="70"/>
                  </a:lnTo>
                  <a:lnTo>
                    <a:pt x="56" y="70"/>
                  </a:lnTo>
                  <a:lnTo>
                    <a:pt x="58" y="68"/>
                  </a:lnTo>
                  <a:lnTo>
                    <a:pt x="58" y="67"/>
                  </a:lnTo>
                  <a:lnTo>
                    <a:pt x="61" y="65"/>
                  </a:lnTo>
                  <a:lnTo>
                    <a:pt x="63" y="64"/>
                  </a:lnTo>
                  <a:lnTo>
                    <a:pt x="64" y="62"/>
                  </a:lnTo>
                  <a:lnTo>
                    <a:pt x="66" y="62"/>
                  </a:lnTo>
                  <a:lnTo>
                    <a:pt x="67" y="62"/>
                  </a:lnTo>
                  <a:lnTo>
                    <a:pt x="70" y="60"/>
                  </a:lnTo>
                  <a:lnTo>
                    <a:pt x="72" y="60"/>
                  </a:lnTo>
                  <a:lnTo>
                    <a:pt x="74" y="59"/>
                  </a:lnTo>
                  <a:lnTo>
                    <a:pt x="74" y="57"/>
                  </a:lnTo>
                  <a:lnTo>
                    <a:pt x="74" y="21"/>
                  </a:lnTo>
                  <a:lnTo>
                    <a:pt x="121" y="21"/>
                  </a:lnTo>
                  <a:lnTo>
                    <a:pt x="121" y="19"/>
                  </a:lnTo>
                  <a:lnTo>
                    <a:pt x="121" y="16"/>
                  </a:lnTo>
                  <a:lnTo>
                    <a:pt x="121" y="13"/>
                  </a:lnTo>
                  <a:lnTo>
                    <a:pt x="121" y="10"/>
                  </a:lnTo>
                  <a:lnTo>
                    <a:pt x="121" y="7"/>
                  </a:lnTo>
                  <a:lnTo>
                    <a:pt x="121" y="4"/>
                  </a:lnTo>
                  <a:lnTo>
                    <a:pt x="1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8" name="Freeform 204">
              <a:extLst>
                <a:ext uri="{FF2B5EF4-FFF2-40B4-BE49-F238E27FC236}">
                  <a16:creationId xmlns:a16="http://schemas.microsoft.com/office/drawing/2014/main" id="{23FF45D7-5DE4-6C1E-6735-8B5332411A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9933" y="3998790"/>
              <a:ext cx="9747" cy="11695"/>
            </a:xfrm>
            <a:custGeom>
              <a:avLst/>
              <a:gdLst>
                <a:gd name="T0" fmla="*/ 0 w 5"/>
                <a:gd name="T1" fmla="*/ 0 h 6"/>
                <a:gd name="T2" fmla="*/ 2 w 5"/>
                <a:gd name="T3" fmla="*/ 0 h 6"/>
                <a:gd name="T4" fmla="*/ 4 w 5"/>
                <a:gd name="T5" fmla="*/ 2 h 6"/>
                <a:gd name="T6" fmla="*/ 4 w 5"/>
                <a:gd name="T7" fmla="*/ 2 h 6"/>
                <a:gd name="T8" fmla="*/ 4 w 5"/>
                <a:gd name="T9" fmla="*/ 2 h 6"/>
                <a:gd name="T10" fmla="*/ 4 w 5"/>
                <a:gd name="T11" fmla="*/ 2 h 6"/>
                <a:gd name="T12" fmla="*/ 5 w 5"/>
                <a:gd name="T13" fmla="*/ 3 h 6"/>
                <a:gd name="T14" fmla="*/ 5 w 5"/>
                <a:gd name="T15" fmla="*/ 3 h 6"/>
                <a:gd name="T16" fmla="*/ 5 w 5"/>
                <a:gd name="T17" fmla="*/ 5 h 6"/>
                <a:gd name="T18" fmla="*/ 5 w 5"/>
                <a:gd name="T19" fmla="*/ 6 h 6"/>
                <a:gd name="T20" fmla="*/ 5 w 5"/>
                <a:gd name="T21" fmla="*/ 6 h 6"/>
                <a:gd name="T22" fmla="*/ 4 w 5"/>
                <a:gd name="T23" fmla="*/ 5 h 6"/>
                <a:gd name="T24" fmla="*/ 2 w 5"/>
                <a:gd name="T25" fmla="*/ 5 h 6"/>
                <a:gd name="T26" fmla="*/ 2 w 5"/>
                <a:gd name="T27" fmla="*/ 5 h 6"/>
                <a:gd name="T28" fmla="*/ 2 w 5"/>
                <a:gd name="T29" fmla="*/ 5 h 6"/>
                <a:gd name="T30" fmla="*/ 2 w 5"/>
                <a:gd name="T31" fmla="*/ 3 h 6"/>
                <a:gd name="T32" fmla="*/ 2 w 5"/>
                <a:gd name="T33" fmla="*/ 3 h 6"/>
                <a:gd name="T34" fmla="*/ 0 w 5"/>
                <a:gd name="T35" fmla="*/ 3 h 6"/>
                <a:gd name="T36" fmla="*/ 0 w 5"/>
                <a:gd name="T37" fmla="*/ 0 h 6"/>
                <a:gd name="T38" fmla="*/ 0 w 5"/>
                <a:gd name="T39" fmla="*/ 0 h 6"/>
                <a:gd name="T40" fmla="*/ 0 w 5"/>
                <a:gd name="T41" fmla="*/ 0 h 6"/>
                <a:gd name="T42" fmla="*/ 0 w 5"/>
                <a:gd name="T4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4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09" name="Freeform 205">
              <a:extLst>
                <a:ext uri="{FF2B5EF4-FFF2-40B4-BE49-F238E27FC236}">
                  <a16:creationId xmlns:a16="http://schemas.microsoft.com/office/drawing/2014/main" id="{498C5E2B-5ED0-3814-D7D3-7716078027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2511" y="3885735"/>
              <a:ext cx="21442" cy="134497"/>
            </a:xfrm>
            <a:custGeom>
              <a:avLst/>
              <a:gdLst>
                <a:gd name="T0" fmla="*/ 2 w 11"/>
                <a:gd name="T1" fmla="*/ 67 h 69"/>
                <a:gd name="T2" fmla="*/ 3 w 11"/>
                <a:gd name="T3" fmla="*/ 67 h 69"/>
                <a:gd name="T4" fmla="*/ 3 w 11"/>
                <a:gd name="T5" fmla="*/ 67 h 69"/>
                <a:gd name="T6" fmla="*/ 2 w 11"/>
                <a:gd name="T7" fmla="*/ 69 h 69"/>
                <a:gd name="T8" fmla="*/ 2 w 11"/>
                <a:gd name="T9" fmla="*/ 69 h 69"/>
                <a:gd name="T10" fmla="*/ 2 w 11"/>
                <a:gd name="T11" fmla="*/ 67 h 69"/>
                <a:gd name="T12" fmla="*/ 0 w 11"/>
                <a:gd name="T13" fmla="*/ 67 h 69"/>
                <a:gd name="T14" fmla="*/ 2 w 11"/>
                <a:gd name="T15" fmla="*/ 67 h 69"/>
                <a:gd name="T16" fmla="*/ 8 w 11"/>
                <a:gd name="T17" fmla="*/ 55 h 69"/>
                <a:gd name="T18" fmla="*/ 8 w 11"/>
                <a:gd name="T19" fmla="*/ 55 h 69"/>
                <a:gd name="T20" fmla="*/ 8 w 11"/>
                <a:gd name="T21" fmla="*/ 56 h 69"/>
                <a:gd name="T22" fmla="*/ 8 w 11"/>
                <a:gd name="T23" fmla="*/ 56 h 69"/>
                <a:gd name="T24" fmla="*/ 8 w 11"/>
                <a:gd name="T25" fmla="*/ 55 h 69"/>
                <a:gd name="T26" fmla="*/ 7 w 11"/>
                <a:gd name="T27" fmla="*/ 55 h 69"/>
                <a:gd name="T28" fmla="*/ 8 w 11"/>
                <a:gd name="T29" fmla="*/ 55 h 69"/>
                <a:gd name="T30" fmla="*/ 11 w 11"/>
                <a:gd name="T31" fmla="*/ 52 h 69"/>
                <a:gd name="T32" fmla="*/ 10 w 11"/>
                <a:gd name="T33" fmla="*/ 52 h 69"/>
                <a:gd name="T34" fmla="*/ 10 w 11"/>
                <a:gd name="T35" fmla="*/ 53 h 69"/>
                <a:gd name="T36" fmla="*/ 10 w 11"/>
                <a:gd name="T37" fmla="*/ 53 h 69"/>
                <a:gd name="T38" fmla="*/ 10 w 11"/>
                <a:gd name="T39" fmla="*/ 53 h 69"/>
                <a:gd name="T40" fmla="*/ 10 w 11"/>
                <a:gd name="T41" fmla="*/ 53 h 69"/>
                <a:gd name="T42" fmla="*/ 8 w 11"/>
                <a:gd name="T43" fmla="*/ 53 h 69"/>
                <a:gd name="T44" fmla="*/ 10 w 11"/>
                <a:gd name="T45" fmla="*/ 52 h 69"/>
                <a:gd name="T46" fmla="*/ 10 w 11"/>
                <a:gd name="T47" fmla="*/ 52 h 69"/>
                <a:gd name="T48" fmla="*/ 11 w 11"/>
                <a:gd name="T49" fmla="*/ 52 h 69"/>
                <a:gd name="T50" fmla="*/ 8 w 11"/>
                <a:gd name="T51" fmla="*/ 36 h 69"/>
                <a:gd name="T52" fmla="*/ 10 w 11"/>
                <a:gd name="T53" fmla="*/ 36 h 69"/>
                <a:gd name="T54" fmla="*/ 10 w 11"/>
                <a:gd name="T55" fmla="*/ 36 h 69"/>
                <a:gd name="T56" fmla="*/ 8 w 11"/>
                <a:gd name="T57" fmla="*/ 36 h 69"/>
                <a:gd name="T58" fmla="*/ 8 w 11"/>
                <a:gd name="T59" fmla="*/ 36 h 69"/>
                <a:gd name="T60" fmla="*/ 8 w 11"/>
                <a:gd name="T61" fmla="*/ 36 h 69"/>
                <a:gd name="T62" fmla="*/ 8 w 11"/>
                <a:gd name="T63" fmla="*/ 36 h 69"/>
                <a:gd name="T64" fmla="*/ 8 w 11"/>
                <a:gd name="T65" fmla="*/ 36 h 69"/>
                <a:gd name="T66" fmla="*/ 11 w 11"/>
                <a:gd name="T67" fmla="*/ 9 h 69"/>
                <a:gd name="T68" fmla="*/ 11 w 11"/>
                <a:gd name="T69" fmla="*/ 9 h 69"/>
                <a:gd name="T70" fmla="*/ 10 w 11"/>
                <a:gd name="T71" fmla="*/ 11 h 69"/>
                <a:gd name="T72" fmla="*/ 10 w 11"/>
                <a:gd name="T73" fmla="*/ 11 h 69"/>
                <a:gd name="T74" fmla="*/ 10 w 11"/>
                <a:gd name="T75" fmla="*/ 9 h 69"/>
                <a:gd name="T76" fmla="*/ 11 w 11"/>
                <a:gd name="T77" fmla="*/ 9 h 69"/>
                <a:gd name="T78" fmla="*/ 8 w 11"/>
                <a:gd name="T79" fmla="*/ 0 h 69"/>
                <a:gd name="T80" fmla="*/ 8 w 11"/>
                <a:gd name="T81" fmla="*/ 0 h 69"/>
                <a:gd name="T82" fmla="*/ 10 w 11"/>
                <a:gd name="T83" fmla="*/ 0 h 69"/>
                <a:gd name="T84" fmla="*/ 10 w 11"/>
                <a:gd name="T85" fmla="*/ 0 h 69"/>
                <a:gd name="T86" fmla="*/ 8 w 11"/>
                <a:gd name="T87" fmla="*/ 1 h 69"/>
                <a:gd name="T88" fmla="*/ 8 w 11"/>
                <a:gd name="T89" fmla="*/ 0 h 69"/>
                <a:gd name="T90" fmla="*/ 8 w 11"/>
                <a:gd name="T91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69">
                  <a:moveTo>
                    <a:pt x="2" y="67"/>
                  </a:moveTo>
                  <a:lnTo>
                    <a:pt x="3" y="67"/>
                  </a:lnTo>
                  <a:lnTo>
                    <a:pt x="3" y="67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2" y="67"/>
                  </a:lnTo>
                  <a:lnTo>
                    <a:pt x="0" y="67"/>
                  </a:lnTo>
                  <a:lnTo>
                    <a:pt x="2" y="67"/>
                  </a:lnTo>
                  <a:close/>
                  <a:moveTo>
                    <a:pt x="8" y="55"/>
                  </a:moveTo>
                  <a:lnTo>
                    <a:pt x="8" y="55"/>
                  </a:lnTo>
                  <a:lnTo>
                    <a:pt x="8" y="56"/>
                  </a:lnTo>
                  <a:lnTo>
                    <a:pt x="8" y="56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8" y="55"/>
                  </a:lnTo>
                  <a:close/>
                  <a:moveTo>
                    <a:pt x="11" y="52"/>
                  </a:moveTo>
                  <a:lnTo>
                    <a:pt x="10" y="52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10" y="53"/>
                  </a:lnTo>
                  <a:lnTo>
                    <a:pt x="8" y="53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11" y="52"/>
                  </a:lnTo>
                  <a:close/>
                  <a:moveTo>
                    <a:pt x="8" y="36"/>
                  </a:moveTo>
                  <a:lnTo>
                    <a:pt x="10" y="36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lnTo>
                    <a:pt x="8" y="36"/>
                  </a:lnTo>
                  <a:close/>
                  <a:moveTo>
                    <a:pt x="11" y="9"/>
                  </a:moveTo>
                  <a:lnTo>
                    <a:pt x="11" y="9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0" y="9"/>
                  </a:lnTo>
                  <a:lnTo>
                    <a:pt x="11" y="9"/>
                  </a:lnTo>
                  <a:close/>
                  <a:moveTo>
                    <a:pt x="8" y="0"/>
                  </a:moveTo>
                  <a:lnTo>
                    <a:pt x="8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8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0" name="Freeform 207">
              <a:extLst>
                <a:ext uri="{FF2B5EF4-FFF2-40B4-BE49-F238E27FC236}">
                  <a16:creationId xmlns:a16="http://schemas.microsoft.com/office/drawing/2014/main" id="{DF73D058-6F67-C109-85CE-85C142D54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61717" y="3784375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0 h 1"/>
                <a:gd name="T8" fmla="*/ 0 w 2"/>
                <a:gd name="T9" fmla="*/ 1 h 1"/>
                <a:gd name="T10" fmla="*/ 0 w 2"/>
                <a:gd name="T11" fmla="*/ 1 h 1"/>
                <a:gd name="T12" fmla="*/ 0 w 2"/>
                <a:gd name="T13" fmla="*/ 0 h 1"/>
                <a:gd name="T14" fmla="*/ 0 w 2"/>
                <a:gd name="T15" fmla="*/ 0 h 1"/>
                <a:gd name="T16" fmla="*/ 2 w 2"/>
                <a:gd name="T1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1" name="Freeform 208">
              <a:extLst>
                <a:ext uri="{FF2B5EF4-FFF2-40B4-BE49-F238E27FC236}">
                  <a16:creationId xmlns:a16="http://schemas.microsoft.com/office/drawing/2014/main" id="{271ED0EE-C583-6BC9-92F6-95CE753A6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6607" y="2807815"/>
              <a:ext cx="906389" cy="370352"/>
            </a:xfrm>
            <a:custGeom>
              <a:avLst/>
              <a:gdLst>
                <a:gd name="T0" fmla="*/ 178 w 465"/>
                <a:gd name="T1" fmla="*/ 6 h 190"/>
                <a:gd name="T2" fmla="*/ 203 w 465"/>
                <a:gd name="T3" fmla="*/ 12 h 190"/>
                <a:gd name="T4" fmla="*/ 210 w 465"/>
                <a:gd name="T5" fmla="*/ 25 h 190"/>
                <a:gd name="T6" fmla="*/ 221 w 465"/>
                <a:gd name="T7" fmla="*/ 34 h 190"/>
                <a:gd name="T8" fmla="*/ 238 w 465"/>
                <a:gd name="T9" fmla="*/ 36 h 190"/>
                <a:gd name="T10" fmla="*/ 260 w 465"/>
                <a:gd name="T11" fmla="*/ 31 h 190"/>
                <a:gd name="T12" fmla="*/ 282 w 465"/>
                <a:gd name="T13" fmla="*/ 41 h 190"/>
                <a:gd name="T14" fmla="*/ 295 w 465"/>
                <a:gd name="T15" fmla="*/ 49 h 190"/>
                <a:gd name="T16" fmla="*/ 325 w 465"/>
                <a:gd name="T17" fmla="*/ 55 h 190"/>
                <a:gd name="T18" fmla="*/ 347 w 465"/>
                <a:gd name="T19" fmla="*/ 52 h 190"/>
                <a:gd name="T20" fmla="*/ 370 w 465"/>
                <a:gd name="T21" fmla="*/ 42 h 190"/>
                <a:gd name="T22" fmla="*/ 392 w 465"/>
                <a:gd name="T23" fmla="*/ 36 h 190"/>
                <a:gd name="T24" fmla="*/ 413 w 465"/>
                <a:gd name="T25" fmla="*/ 41 h 190"/>
                <a:gd name="T26" fmla="*/ 407 w 465"/>
                <a:gd name="T27" fmla="*/ 66 h 190"/>
                <a:gd name="T28" fmla="*/ 410 w 465"/>
                <a:gd name="T29" fmla="*/ 80 h 190"/>
                <a:gd name="T30" fmla="*/ 429 w 465"/>
                <a:gd name="T31" fmla="*/ 83 h 190"/>
                <a:gd name="T32" fmla="*/ 446 w 465"/>
                <a:gd name="T33" fmla="*/ 78 h 190"/>
                <a:gd name="T34" fmla="*/ 457 w 465"/>
                <a:gd name="T35" fmla="*/ 88 h 190"/>
                <a:gd name="T36" fmla="*/ 465 w 465"/>
                <a:gd name="T37" fmla="*/ 101 h 190"/>
                <a:gd name="T38" fmla="*/ 448 w 465"/>
                <a:gd name="T39" fmla="*/ 101 h 190"/>
                <a:gd name="T40" fmla="*/ 430 w 465"/>
                <a:gd name="T41" fmla="*/ 102 h 190"/>
                <a:gd name="T42" fmla="*/ 419 w 465"/>
                <a:gd name="T43" fmla="*/ 107 h 190"/>
                <a:gd name="T44" fmla="*/ 410 w 465"/>
                <a:gd name="T45" fmla="*/ 119 h 190"/>
                <a:gd name="T46" fmla="*/ 388 w 465"/>
                <a:gd name="T47" fmla="*/ 124 h 190"/>
                <a:gd name="T48" fmla="*/ 374 w 465"/>
                <a:gd name="T49" fmla="*/ 135 h 190"/>
                <a:gd name="T50" fmla="*/ 351 w 465"/>
                <a:gd name="T51" fmla="*/ 130 h 190"/>
                <a:gd name="T52" fmla="*/ 344 w 465"/>
                <a:gd name="T53" fmla="*/ 146 h 190"/>
                <a:gd name="T54" fmla="*/ 344 w 465"/>
                <a:gd name="T55" fmla="*/ 157 h 190"/>
                <a:gd name="T56" fmla="*/ 328 w 465"/>
                <a:gd name="T57" fmla="*/ 170 h 190"/>
                <a:gd name="T58" fmla="*/ 306 w 465"/>
                <a:gd name="T59" fmla="*/ 176 h 190"/>
                <a:gd name="T60" fmla="*/ 274 w 465"/>
                <a:gd name="T61" fmla="*/ 179 h 190"/>
                <a:gd name="T62" fmla="*/ 247 w 465"/>
                <a:gd name="T63" fmla="*/ 190 h 190"/>
                <a:gd name="T64" fmla="*/ 208 w 465"/>
                <a:gd name="T65" fmla="*/ 181 h 190"/>
                <a:gd name="T66" fmla="*/ 176 w 465"/>
                <a:gd name="T67" fmla="*/ 171 h 190"/>
                <a:gd name="T68" fmla="*/ 124 w 465"/>
                <a:gd name="T69" fmla="*/ 170 h 190"/>
                <a:gd name="T70" fmla="*/ 110 w 465"/>
                <a:gd name="T71" fmla="*/ 149 h 190"/>
                <a:gd name="T72" fmla="*/ 90 w 465"/>
                <a:gd name="T73" fmla="*/ 137 h 190"/>
                <a:gd name="T74" fmla="*/ 60 w 465"/>
                <a:gd name="T75" fmla="*/ 130 h 190"/>
                <a:gd name="T76" fmla="*/ 46 w 465"/>
                <a:gd name="T77" fmla="*/ 127 h 190"/>
                <a:gd name="T78" fmla="*/ 47 w 465"/>
                <a:gd name="T79" fmla="*/ 112 h 190"/>
                <a:gd name="T80" fmla="*/ 44 w 465"/>
                <a:gd name="T81" fmla="*/ 96 h 190"/>
                <a:gd name="T82" fmla="*/ 36 w 465"/>
                <a:gd name="T83" fmla="*/ 83 h 190"/>
                <a:gd name="T84" fmla="*/ 27 w 465"/>
                <a:gd name="T85" fmla="*/ 77 h 190"/>
                <a:gd name="T86" fmla="*/ 11 w 465"/>
                <a:gd name="T87" fmla="*/ 71 h 190"/>
                <a:gd name="T88" fmla="*/ 3 w 465"/>
                <a:gd name="T89" fmla="*/ 63 h 190"/>
                <a:gd name="T90" fmla="*/ 1 w 465"/>
                <a:gd name="T91" fmla="*/ 55 h 190"/>
                <a:gd name="T92" fmla="*/ 12 w 465"/>
                <a:gd name="T93" fmla="*/ 50 h 190"/>
                <a:gd name="T94" fmla="*/ 22 w 465"/>
                <a:gd name="T95" fmla="*/ 47 h 190"/>
                <a:gd name="T96" fmla="*/ 33 w 465"/>
                <a:gd name="T97" fmla="*/ 41 h 190"/>
                <a:gd name="T98" fmla="*/ 46 w 465"/>
                <a:gd name="T99" fmla="*/ 33 h 190"/>
                <a:gd name="T100" fmla="*/ 58 w 465"/>
                <a:gd name="T101" fmla="*/ 26 h 190"/>
                <a:gd name="T102" fmla="*/ 71 w 465"/>
                <a:gd name="T103" fmla="*/ 26 h 190"/>
                <a:gd name="T104" fmla="*/ 83 w 465"/>
                <a:gd name="T105" fmla="*/ 28 h 190"/>
                <a:gd name="T106" fmla="*/ 98 w 465"/>
                <a:gd name="T107" fmla="*/ 36 h 190"/>
                <a:gd name="T108" fmla="*/ 110 w 465"/>
                <a:gd name="T109" fmla="*/ 41 h 190"/>
                <a:gd name="T110" fmla="*/ 120 w 465"/>
                <a:gd name="T111" fmla="*/ 39 h 190"/>
                <a:gd name="T112" fmla="*/ 135 w 465"/>
                <a:gd name="T113" fmla="*/ 42 h 190"/>
                <a:gd name="T114" fmla="*/ 148 w 465"/>
                <a:gd name="T115" fmla="*/ 39 h 190"/>
                <a:gd name="T116" fmla="*/ 150 w 465"/>
                <a:gd name="T117" fmla="*/ 28 h 190"/>
                <a:gd name="T118" fmla="*/ 148 w 465"/>
                <a:gd name="T119" fmla="*/ 15 h 190"/>
                <a:gd name="T120" fmla="*/ 158 w 465"/>
                <a:gd name="T121" fmla="*/ 6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5" h="190">
                  <a:moveTo>
                    <a:pt x="161" y="0"/>
                  </a:moveTo>
                  <a:lnTo>
                    <a:pt x="162" y="0"/>
                  </a:lnTo>
                  <a:lnTo>
                    <a:pt x="164" y="1"/>
                  </a:lnTo>
                  <a:lnTo>
                    <a:pt x="164" y="1"/>
                  </a:lnTo>
                  <a:lnTo>
                    <a:pt x="165" y="1"/>
                  </a:lnTo>
                  <a:lnTo>
                    <a:pt x="169" y="3"/>
                  </a:lnTo>
                  <a:lnTo>
                    <a:pt x="170" y="3"/>
                  </a:lnTo>
                  <a:lnTo>
                    <a:pt x="172" y="4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6"/>
                  </a:lnTo>
                  <a:lnTo>
                    <a:pt x="178" y="6"/>
                  </a:lnTo>
                  <a:lnTo>
                    <a:pt x="181" y="8"/>
                  </a:lnTo>
                  <a:lnTo>
                    <a:pt x="184" y="8"/>
                  </a:lnTo>
                  <a:lnTo>
                    <a:pt x="184" y="8"/>
                  </a:lnTo>
                  <a:lnTo>
                    <a:pt x="187" y="8"/>
                  </a:lnTo>
                  <a:lnTo>
                    <a:pt x="191" y="9"/>
                  </a:lnTo>
                  <a:lnTo>
                    <a:pt x="194" y="11"/>
                  </a:lnTo>
                  <a:lnTo>
                    <a:pt x="195" y="11"/>
                  </a:lnTo>
                  <a:lnTo>
                    <a:pt x="197" y="12"/>
                  </a:lnTo>
                  <a:lnTo>
                    <a:pt x="197" y="12"/>
                  </a:lnTo>
                  <a:lnTo>
                    <a:pt x="199" y="12"/>
                  </a:lnTo>
                  <a:lnTo>
                    <a:pt x="200" y="12"/>
                  </a:lnTo>
                  <a:lnTo>
                    <a:pt x="203" y="12"/>
                  </a:lnTo>
                  <a:lnTo>
                    <a:pt x="206" y="14"/>
                  </a:lnTo>
                  <a:lnTo>
                    <a:pt x="208" y="14"/>
                  </a:lnTo>
                  <a:lnTo>
                    <a:pt x="208" y="15"/>
                  </a:lnTo>
                  <a:lnTo>
                    <a:pt x="208" y="15"/>
                  </a:lnTo>
                  <a:lnTo>
                    <a:pt x="208" y="17"/>
                  </a:lnTo>
                  <a:lnTo>
                    <a:pt x="208" y="19"/>
                  </a:lnTo>
                  <a:lnTo>
                    <a:pt x="210" y="20"/>
                  </a:lnTo>
                  <a:lnTo>
                    <a:pt x="210" y="22"/>
                  </a:lnTo>
                  <a:lnTo>
                    <a:pt x="210" y="23"/>
                  </a:lnTo>
                  <a:lnTo>
                    <a:pt x="210" y="23"/>
                  </a:lnTo>
                  <a:lnTo>
                    <a:pt x="210" y="25"/>
                  </a:lnTo>
                  <a:lnTo>
                    <a:pt x="210" y="25"/>
                  </a:lnTo>
                  <a:lnTo>
                    <a:pt x="211" y="26"/>
                  </a:lnTo>
                  <a:lnTo>
                    <a:pt x="211" y="26"/>
                  </a:lnTo>
                  <a:lnTo>
                    <a:pt x="211" y="28"/>
                  </a:lnTo>
                  <a:lnTo>
                    <a:pt x="211" y="28"/>
                  </a:lnTo>
                  <a:lnTo>
                    <a:pt x="211" y="30"/>
                  </a:lnTo>
                  <a:lnTo>
                    <a:pt x="213" y="30"/>
                  </a:lnTo>
                  <a:lnTo>
                    <a:pt x="213" y="30"/>
                  </a:lnTo>
                  <a:lnTo>
                    <a:pt x="214" y="31"/>
                  </a:lnTo>
                  <a:lnTo>
                    <a:pt x="216" y="33"/>
                  </a:lnTo>
                  <a:lnTo>
                    <a:pt x="217" y="33"/>
                  </a:lnTo>
                  <a:lnTo>
                    <a:pt x="219" y="33"/>
                  </a:lnTo>
                  <a:lnTo>
                    <a:pt x="221" y="34"/>
                  </a:lnTo>
                  <a:lnTo>
                    <a:pt x="224" y="34"/>
                  </a:lnTo>
                  <a:lnTo>
                    <a:pt x="224" y="34"/>
                  </a:lnTo>
                  <a:lnTo>
                    <a:pt x="225" y="36"/>
                  </a:lnTo>
                  <a:lnTo>
                    <a:pt x="227" y="36"/>
                  </a:lnTo>
                  <a:lnTo>
                    <a:pt x="228" y="36"/>
                  </a:lnTo>
                  <a:lnTo>
                    <a:pt x="230" y="37"/>
                  </a:lnTo>
                  <a:lnTo>
                    <a:pt x="232" y="37"/>
                  </a:lnTo>
                  <a:lnTo>
                    <a:pt x="232" y="36"/>
                  </a:lnTo>
                  <a:lnTo>
                    <a:pt x="233" y="36"/>
                  </a:lnTo>
                  <a:lnTo>
                    <a:pt x="235" y="37"/>
                  </a:lnTo>
                  <a:lnTo>
                    <a:pt x="236" y="37"/>
                  </a:lnTo>
                  <a:lnTo>
                    <a:pt x="238" y="36"/>
                  </a:lnTo>
                  <a:lnTo>
                    <a:pt x="240" y="36"/>
                  </a:lnTo>
                  <a:lnTo>
                    <a:pt x="240" y="34"/>
                  </a:lnTo>
                  <a:lnTo>
                    <a:pt x="243" y="34"/>
                  </a:lnTo>
                  <a:lnTo>
                    <a:pt x="244" y="34"/>
                  </a:lnTo>
                  <a:lnTo>
                    <a:pt x="246" y="33"/>
                  </a:lnTo>
                  <a:lnTo>
                    <a:pt x="249" y="33"/>
                  </a:lnTo>
                  <a:lnTo>
                    <a:pt x="251" y="33"/>
                  </a:lnTo>
                  <a:lnTo>
                    <a:pt x="252" y="31"/>
                  </a:lnTo>
                  <a:lnTo>
                    <a:pt x="254" y="31"/>
                  </a:lnTo>
                  <a:lnTo>
                    <a:pt x="255" y="31"/>
                  </a:lnTo>
                  <a:lnTo>
                    <a:pt x="257" y="31"/>
                  </a:lnTo>
                  <a:lnTo>
                    <a:pt x="260" y="31"/>
                  </a:lnTo>
                  <a:lnTo>
                    <a:pt x="262" y="33"/>
                  </a:lnTo>
                  <a:lnTo>
                    <a:pt x="265" y="33"/>
                  </a:lnTo>
                  <a:lnTo>
                    <a:pt x="265" y="33"/>
                  </a:lnTo>
                  <a:lnTo>
                    <a:pt x="268" y="34"/>
                  </a:lnTo>
                  <a:lnTo>
                    <a:pt x="269" y="34"/>
                  </a:lnTo>
                  <a:lnTo>
                    <a:pt x="273" y="33"/>
                  </a:lnTo>
                  <a:lnTo>
                    <a:pt x="274" y="34"/>
                  </a:lnTo>
                  <a:lnTo>
                    <a:pt x="276" y="34"/>
                  </a:lnTo>
                  <a:lnTo>
                    <a:pt x="277" y="36"/>
                  </a:lnTo>
                  <a:lnTo>
                    <a:pt x="279" y="37"/>
                  </a:lnTo>
                  <a:lnTo>
                    <a:pt x="281" y="39"/>
                  </a:lnTo>
                  <a:lnTo>
                    <a:pt x="282" y="41"/>
                  </a:lnTo>
                  <a:lnTo>
                    <a:pt x="284" y="41"/>
                  </a:lnTo>
                  <a:lnTo>
                    <a:pt x="288" y="41"/>
                  </a:lnTo>
                  <a:lnTo>
                    <a:pt x="290" y="41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292" y="42"/>
                  </a:lnTo>
                  <a:lnTo>
                    <a:pt x="292" y="45"/>
                  </a:lnTo>
                  <a:lnTo>
                    <a:pt x="292" y="45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3" y="47"/>
                  </a:lnTo>
                  <a:lnTo>
                    <a:pt x="295" y="49"/>
                  </a:lnTo>
                  <a:lnTo>
                    <a:pt x="296" y="49"/>
                  </a:lnTo>
                  <a:lnTo>
                    <a:pt x="299" y="52"/>
                  </a:lnTo>
                  <a:lnTo>
                    <a:pt x="301" y="52"/>
                  </a:lnTo>
                  <a:lnTo>
                    <a:pt x="303" y="52"/>
                  </a:lnTo>
                  <a:lnTo>
                    <a:pt x="304" y="52"/>
                  </a:lnTo>
                  <a:lnTo>
                    <a:pt x="306" y="52"/>
                  </a:lnTo>
                  <a:lnTo>
                    <a:pt x="310" y="52"/>
                  </a:lnTo>
                  <a:lnTo>
                    <a:pt x="314" y="53"/>
                  </a:lnTo>
                  <a:lnTo>
                    <a:pt x="315" y="53"/>
                  </a:lnTo>
                  <a:lnTo>
                    <a:pt x="318" y="53"/>
                  </a:lnTo>
                  <a:lnTo>
                    <a:pt x="322" y="55"/>
                  </a:lnTo>
                  <a:lnTo>
                    <a:pt x="325" y="55"/>
                  </a:lnTo>
                  <a:lnTo>
                    <a:pt x="326" y="55"/>
                  </a:lnTo>
                  <a:lnTo>
                    <a:pt x="328" y="55"/>
                  </a:lnTo>
                  <a:lnTo>
                    <a:pt x="329" y="55"/>
                  </a:lnTo>
                  <a:lnTo>
                    <a:pt x="331" y="56"/>
                  </a:lnTo>
                  <a:lnTo>
                    <a:pt x="333" y="56"/>
                  </a:lnTo>
                  <a:lnTo>
                    <a:pt x="334" y="55"/>
                  </a:lnTo>
                  <a:lnTo>
                    <a:pt x="339" y="53"/>
                  </a:lnTo>
                  <a:lnTo>
                    <a:pt x="340" y="52"/>
                  </a:lnTo>
                  <a:lnTo>
                    <a:pt x="342" y="52"/>
                  </a:lnTo>
                  <a:lnTo>
                    <a:pt x="344" y="52"/>
                  </a:lnTo>
                  <a:lnTo>
                    <a:pt x="345" y="52"/>
                  </a:lnTo>
                  <a:lnTo>
                    <a:pt x="347" y="52"/>
                  </a:lnTo>
                  <a:lnTo>
                    <a:pt x="348" y="52"/>
                  </a:lnTo>
                  <a:lnTo>
                    <a:pt x="350" y="50"/>
                  </a:lnTo>
                  <a:lnTo>
                    <a:pt x="351" y="50"/>
                  </a:lnTo>
                  <a:lnTo>
                    <a:pt x="356" y="49"/>
                  </a:lnTo>
                  <a:lnTo>
                    <a:pt x="358" y="49"/>
                  </a:lnTo>
                  <a:lnTo>
                    <a:pt x="361" y="49"/>
                  </a:lnTo>
                  <a:lnTo>
                    <a:pt x="363" y="49"/>
                  </a:lnTo>
                  <a:lnTo>
                    <a:pt x="364" y="49"/>
                  </a:lnTo>
                  <a:lnTo>
                    <a:pt x="366" y="47"/>
                  </a:lnTo>
                  <a:lnTo>
                    <a:pt x="367" y="45"/>
                  </a:lnTo>
                  <a:lnTo>
                    <a:pt x="367" y="44"/>
                  </a:lnTo>
                  <a:lnTo>
                    <a:pt x="370" y="42"/>
                  </a:lnTo>
                  <a:lnTo>
                    <a:pt x="372" y="41"/>
                  </a:lnTo>
                  <a:lnTo>
                    <a:pt x="374" y="39"/>
                  </a:lnTo>
                  <a:lnTo>
                    <a:pt x="375" y="39"/>
                  </a:lnTo>
                  <a:lnTo>
                    <a:pt x="378" y="37"/>
                  </a:lnTo>
                  <a:lnTo>
                    <a:pt x="381" y="36"/>
                  </a:lnTo>
                  <a:lnTo>
                    <a:pt x="383" y="34"/>
                  </a:lnTo>
                  <a:lnTo>
                    <a:pt x="385" y="34"/>
                  </a:lnTo>
                  <a:lnTo>
                    <a:pt x="385" y="34"/>
                  </a:lnTo>
                  <a:lnTo>
                    <a:pt x="388" y="36"/>
                  </a:lnTo>
                  <a:lnTo>
                    <a:pt x="389" y="34"/>
                  </a:lnTo>
                  <a:lnTo>
                    <a:pt x="391" y="36"/>
                  </a:lnTo>
                  <a:lnTo>
                    <a:pt x="392" y="36"/>
                  </a:lnTo>
                  <a:lnTo>
                    <a:pt x="394" y="37"/>
                  </a:lnTo>
                  <a:lnTo>
                    <a:pt x="396" y="39"/>
                  </a:lnTo>
                  <a:lnTo>
                    <a:pt x="399" y="41"/>
                  </a:lnTo>
                  <a:lnTo>
                    <a:pt x="399" y="41"/>
                  </a:lnTo>
                  <a:lnTo>
                    <a:pt x="400" y="42"/>
                  </a:lnTo>
                  <a:lnTo>
                    <a:pt x="402" y="42"/>
                  </a:lnTo>
                  <a:lnTo>
                    <a:pt x="405" y="42"/>
                  </a:lnTo>
                  <a:lnTo>
                    <a:pt x="405" y="42"/>
                  </a:lnTo>
                  <a:lnTo>
                    <a:pt x="408" y="41"/>
                  </a:lnTo>
                  <a:lnTo>
                    <a:pt x="410" y="39"/>
                  </a:lnTo>
                  <a:lnTo>
                    <a:pt x="411" y="39"/>
                  </a:lnTo>
                  <a:lnTo>
                    <a:pt x="413" y="41"/>
                  </a:lnTo>
                  <a:lnTo>
                    <a:pt x="416" y="41"/>
                  </a:lnTo>
                  <a:lnTo>
                    <a:pt x="418" y="42"/>
                  </a:lnTo>
                  <a:lnTo>
                    <a:pt x="419" y="44"/>
                  </a:lnTo>
                  <a:lnTo>
                    <a:pt x="418" y="45"/>
                  </a:lnTo>
                  <a:lnTo>
                    <a:pt x="415" y="50"/>
                  </a:lnTo>
                  <a:lnTo>
                    <a:pt x="411" y="55"/>
                  </a:lnTo>
                  <a:lnTo>
                    <a:pt x="411" y="58"/>
                  </a:lnTo>
                  <a:lnTo>
                    <a:pt x="410" y="60"/>
                  </a:lnTo>
                  <a:lnTo>
                    <a:pt x="410" y="61"/>
                  </a:lnTo>
                  <a:lnTo>
                    <a:pt x="408" y="63"/>
                  </a:lnTo>
                  <a:lnTo>
                    <a:pt x="408" y="64"/>
                  </a:lnTo>
                  <a:lnTo>
                    <a:pt x="407" y="66"/>
                  </a:lnTo>
                  <a:lnTo>
                    <a:pt x="405" y="69"/>
                  </a:lnTo>
                  <a:lnTo>
                    <a:pt x="405" y="71"/>
                  </a:lnTo>
                  <a:lnTo>
                    <a:pt x="405" y="72"/>
                  </a:lnTo>
                  <a:lnTo>
                    <a:pt x="404" y="74"/>
                  </a:lnTo>
                  <a:lnTo>
                    <a:pt x="402" y="75"/>
                  </a:lnTo>
                  <a:lnTo>
                    <a:pt x="402" y="78"/>
                  </a:lnTo>
                  <a:lnTo>
                    <a:pt x="404" y="80"/>
                  </a:lnTo>
                  <a:lnTo>
                    <a:pt x="405" y="80"/>
                  </a:lnTo>
                  <a:lnTo>
                    <a:pt x="407" y="82"/>
                  </a:lnTo>
                  <a:lnTo>
                    <a:pt x="407" y="83"/>
                  </a:lnTo>
                  <a:lnTo>
                    <a:pt x="408" y="82"/>
                  </a:lnTo>
                  <a:lnTo>
                    <a:pt x="410" y="80"/>
                  </a:lnTo>
                  <a:lnTo>
                    <a:pt x="411" y="80"/>
                  </a:lnTo>
                  <a:lnTo>
                    <a:pt x="413" y="80"/>
                  </a:lnTo>
                  <a:lnTo>
                    <a:pt x="415" y="80"/>
                  </a:lnTo>
                  <a:lnTo>
                    <a:pt x="416" y="80"/>
                  </a:lnTo>
                  <a:lnTo>
                    <a:pt x="418" y="80"/>
                  </a:lnTo>
                  <a:lnTo>
                    <a:pt x="419" y="80"/>
                  </a:lnTo>
                  <a:lnTo>
                    <a:pt x="422" y="80"/>
                  </a:lnTo>
                  <a:lnTo>
                    <a:pt x="422" y="80"/>
                  </a:lnTo>
                  <a:lnTo>
                    <a:pt x="424" y="80"/>
                  </a:lnTo>
                  <a:lnTo>
                    <a:pt x="426" y="82"/>
                  </a:lnTo>
                  <a:lnTo>
                    <a:pt x="427" y="83"/>
                  </a:lnTo>
                  <a:lnTo>
                    <a:pt x="429" y="83"/>
                  </a:lnTo>
                  <a:lnTo>
                    <a:pt x="429" y="83"/>
                  </a:lnTo>
                  <a:lnTo>
                    <a:pt x="430" y="82"/>
                  </a:lnTo>
                  <a:lnTo>
                    <a:pt x="430" y="80"/>
                  </a:lnTo>
                  <a:lnTo>
                    <a:pt x="433" y="78"/>
                  </a:lnTo>
                  <a:lnTo>
                    <a:pt x="433" y="77"/>
                  </a:lnTo>
                  <a:lnTo>
                    <a:pt x="435" y="77"/>
                  </a:lnTo>
                  <a:lnTo>
                    <a:pt x="437" y="77"/>
                  </a:lnTo>
                  <a:lnTo>
                    <a:pt x="438" y="77"/>
                  </a:lnTo>
                  <a:lnTo>
                    <a:pt x="440" y="77"/>
                  </a:lnTo>
                  <a:lnTo>
                    <a:pt x="441" y="77"/>
                  </a:lnTo>
                  <a:lnTo>
                    <a:pt x="445" y="77"/>
                  </a:lnTo>
                  <a:lnTo>
                    <a:pt x="446" y="78"/>
                  </a:lnTo>
                  <a:lnTo>
                    <a:pt x="448" y="80"/>
                  </a:lnTo>
                  <a:lnTo>
                    <a:pt x="449" y="82"/>
                  </a:lnTo>
                  <a:lnTo>
                    <a:pt x="451" y="82"/>
                  </a:lnTo>
                  <a:lnTo>
                    <a:pt x="451" y="83"/>
                  </a:lnTo>
                  <a:lnTo>
                    <a:pt x="452" y="83"/>
                  </a:lnTo>
                  <a:lnTo>
                    <a:pt x="452" y="83"/>
                  </a:lnTo>
                  <a:lnTo>
                    <a:pt x="454" y="85"/>
                  </a:lnTo>
                  <a:lnTo>
                    <a:pt x="454" y="85"/>
                  </a:lnTo>
                  <a:lnTo>
                    <a:pt x="454" y="86"/>
                  </a:lnTo>
                  <a:lnTo>
                    <a:pt x="456" y="86"/>
                  </a:lnTo>
                  <a:lnTo>
                    <a:pt x="456" y="86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57" y="88"/>
                  </a:lnTo>
                  <a:lnTo>
                    <a:pt x="460" y="91"/>
                  </a:lnTo>
                  <a:lnTo>
                    <a:pt x="460" y="91"/>
                  </a:lnTo>
                  <a:lnTo>
                    <a:pt x="462" y="93"/>
                  </a:lnTo>
                  <a:lnTo>
                    <a:pt x="463" y="94"/>
                  </a:lnTo>
                  <a:lnTo>
                    <a:pt x="463" y="94"/>
                  </a:lnTo>
                  <a:lnTo>
                    <a:pt x="463" y="96"/>
                  </a:lnTo>
                  <a:lnTo>
                    <a:pt x="465" y="97"/>
                  </a:lnTo>
                  <a:lnTo>
                    <a:pt x="465" y="97"/>
                  </a:lnTo>
                  <a:lnTo>
                    <a:pt x="465" y="99"/>
                  </a:lnTo>
                  <a:lnTo>
                    <a:pt x="465" y="101"/>
                  </a:lnTo>
                  <a:lnTo>
                    <a:pt x="465" y="101"/>
                  </a:lnTo>
                  <a:lnTo>
                    <a:pt x="463" y="102"/>
                  </a:lnTo>
                  <a:lnTo>
                    <a:pt x="462" y="102"/>
                  </a:lnTo>
                  <a:lnTo>
                    <a:pt x="460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4" y="102"/>
                  </a:lnTo>
                  <a:lnTo>
                    <a:pt x="452" y="101"/>
                  </a:lnTo>
                  <a:lnTo>
                    <a:pt x="451" y="101"/>
                  </a:lnTo>
                  <a:lnTo>
                    <a:pt x="449" y="99"/>
                  </a:lnTo>
                  <a:lnTo>
                    <a:pt x="449" y="101"/>
                  </a:lnTo>
                  <a:lnTo>
                    <a:pt x="448" y="101"/>
                  </a:lnTo>
                  <a:lnTo>
                    <a:pt x="448" y="101"/>
                  </a:lnTo>
                  <a:lnTo>
                    <a:pt x="446" y="101"/>
                  </a:lnTo>
                  <a:lnTo>
                    <a:pt x="443" y="101"/>
                  </a:lnTo>
                  <a:lnTo>
                    <a:pt x="441" y="101"/>
                  </a:lnTo>
                  <a:lnTo>
                    <a:pt x="440" y="101"/>
                  </a:lnTo>
                  <a:lnTo>
                    <a:pt x="438" y="102"/>
                  </a:lnTo>
                  <a:lnTo>
                    <a:pt x="437" y="102"/>
                  </a:lnTo>
                  <a:lnTo>
                    <a:pt x="435" y="104"/>
                  </a:lnTo>
                  <a:lnTo>
                    <a:pt x="433" y="104"/>
                  </a:lnTo>
                  <a:lnTo>
                    <a:pt x="433" y="104"/>
                  </a:lnTo>
                  <a:lnTo>
                    <a:pt x="432" y="104"/>
                  </a:lnTo>
                  <a:lnTo>
                    <a:pt x="430" y="102"/>
                  </a:lnTo>
                  <a:lnTo>
                    <a:pt x="429" y="102"/>
                  </a:lnTo>
                  <a:lnTo>
                    <a:pt x="429" y="104"/>
                  </a:lnTo>
                  <a:lnTo>
                    <a:pt x="429" y="104"/>
                  </a:lnTo>
                  <a:lnTo>
                    <a:pt x="429" y="105"/>
                  </a:lnTo>
                  <a:lnTo>
                    <a:pt x="429" y="107"/>
                  </a:lnTo>
                  <a:lnTo>
                    <a:pt x="427" y="107"/>
                  </a:lnTo>
                  <a:lnTo>
                    <a:pt x="427" y="107"/>
                  </a:lnTo>
                  <a:lnTo>
                    <a:pt x="426" y="107"/>
                  </a:lnTo>
                  <a:lnTo>
                    <a:pt x="422" y="107"/>
                  </a:lnTo>
                  <a:lnTo>
                    <a:pt x="421" y="107"/>
                  </a:lnTo>
                  <a:lnTo>
                    <a:pt x="419" y="107"/>
                  </a:lnTo>
                  <a:lnTo>
                    <a:pt x="419" y="107"/>
                  </a:lnTo>
                  <a:lnTo>
                    <a:pt x="418" y="108"/>
                  </a:lnTo>
                  <a:lnTo>
                    <a:pt x="416" y="108"/>
                  </a:lnTo>
                  <a:lnTo>
                    <a:pt x="416" y="110"/>
                  </a:lnTo>
                  <a:lnTo>
                    <a:pt x="415" y="110"/>
                  </a:lnTo>
                  <a:lnTo>
                    <a:pt x="415" y="112"/>
                  </a:lnTo>
                  <a:lnTo>
                    <a:pt x="413" y="115"/>
                  </a:lnTo>
                  <a:lnTo>
                    <a:pt x="411" y="115"/>
                  </a:lnTo>
                  <a:lnTo>
                    <a:pt x="411" y="116"/>
                  </a:lnTo>
                  <a:lnTo>
                    <a:pt x="411" y="116"/>
                  </a:lnTo>
                  <a:lnTo>
                    <a:pt x="411" y="118"/>
                  </a:lnTo>
                  <a:lnTo>
                    <a:pt x="410" y="119"/>
                  </a:lnTo>
                  <a:lnTo>
                    <a:pt x="410" y="119"/>
                  </a:lnTo>
                  <a:lnTo>
                    <a:pt x="408" y="119"/>
                  </a:lnTo>
                  <a:lnTo>
                    <a:pt x="405" y="121"/>
                  </a:lnTo>
                  <a:lnTo>
                    <a:pt x="404" y="123"/>
                  </a:lnTo>
                  <a:lnTo>
                    <a:pt x="402" y="124"/>
                  </a:lnTo>
                  <a:lnTo>
                    <a:pt x="400" y="124"/>
                  </a:lnTo>
                  <a:lnTo>
                    <a:pt x="397" y="124"/>
                  </a:lnTo>
                  <a:lnTo>
                    <a:pt x="397" y="124"/>
                  </a:lnTo>
                  <a:lnTo>
                    <a:pt x="392" y="124"/>
                  </a:lnTo>
                  <a:lnTo>
                    <a:pt x="391" y="124"/>
                  </a:lnTo>
                  <a:lnTo>
                    <a:pt x="389" y="124"/>
                  </a:lnTo>
                  <a:lnTo>
                    <a:pt x="388" y="124"/>
                  </a:lnTo>
                  <a:lnTo>
                    <a:pt x="388" y="124"/>
                  </a:lnTo>
                  <a:lnTo>
                    <a:pt x="388" y="126"/>
                  </a:lnTo>
                  <a:lnTo>
                    <a:pt x="386" y="126"/>
                  </a:lnTo>
                  <a:lnTo>
                    <a:pt x="386" y="127"/>
                  </a:lnTo>
                  <a:lnTo>
                    <a:pt x="383" y="129"/>
                  </a:lnTo>
                  <a:lnTo>
                    <a:pt x="381" y="130"/>
                  </a:lnTo>
                  <a:lnTo>
                    <a:pt x="381" y="132"/>
                  </a:lnTo>
                  <a:lnTo>
                    <a:pt x="380" y="132"/>
                  </a:lnTo>
                  <a:lnTo>
                    <a:pt x="378" y="134"/>
                  </a:lnTo>
                  <a:lnTo>
                    <a:pt x="378" y="134"/>
                  </a:lnTo>
                  <a:lnTo>
                    <a:pt x="377" y="134"/>
                  </a:lnTo>
                  <a:lnTo>
                    <a:pt x="375" y="135"/>
                  </a:lnTo>
                  <a:lnTo>
                    <a:pt x="374" y="135"/>
                  </a:lnTo>
                  <a:lnTo>
                    <a:pt x="372" y="135"/>
                  </a:lnTo>
                  <a:lnTo>
                    <a:pt x="372" y="135"/>
                  </a:lnTo>
                  <a:lnTo>
                    <a:pt x="369" y="135"/>
                  </a:lnTo>
                  <a:lnTo>
                    <a:pt x="369" y="135"/>
                  </a:lnTo>
                  <a:lnTo>
                    <a:pt x="366" y="135"/>
                  </a:lnTo>
                  <a:lnTo>
                    <a:pt x="361" y="134"/>
                  </a:lnTo>
                  <a:lnTo>
                    <a:pt x="359" y="132"/>
                  </a:lnTo>
                  <a:lnTo>
                    <a:pt x="358" y="130"/>
                  </a:lnTo>
                  <a:lnTo>
                    <a:pt x="356" y="130"/>
                  </a:lnTo>
                  <a:lnTo>
                    <a:pt x="355" y="130"/>
                  </a:lnTo>
                  <a:lnTo>
                    <a:pt x="353" y="130"/>
                  </a:lnTo>
                  <a:lnTo>
                    <a:pt x="351" y="130"/>
                  </a:lnTo>
                  <a:lnTo>
                    <a:pt x="350" y="130"/>
                  </a:lnTo>
                  <a:lnTo>
                    <a:pt x="347" y="132"/>
                  </a:lnTo>
                  <a:lnTo>
                    <a:pt x="347" y="134"/>
                  </a:lnTo>
                  <a:lnTo>
                    <a:pt x="345" y="134"/>
                  </a:lnTo>
                  <a:lnTo>
                    <a:pt x="344" y="137"/>
                  </a:lnTo>
                  <a:lnTo>
                    <a:pt x="344" y="138"/>
                  </a:lnTo>
                  <a:lnTo>
                    <a:pt x="344" y="140"/>
                  </a:lnTo>
                  <a:lnTo>
                    <a:pt x="342" y="141"/>
                  </a:lnTo>
                  <a:lnTo>
                    <a:pt x="342" y="143"/>
                  </a:lnTo>
                  <a:lnTo>
                    <a:pt x="342" y="143"/>
                  </a:lnTo>
                  <a:lnTo>
                    <a:pt x="344" y="145"/>
                  </a:lnTo>
                  <a:lnTo>
                    <a:pt x="344" y="146"/>
                  </a:lnTo>
                  <a:lnTo>
                    <a:pt x="345" y="148"/>
                  </a:lnTo>
                  <a:lnTo>
                    <a:pt x="347" y="148"/>
                  </a:lnTo>
                  <a:lnTo>
                    <a:pt x="348" y="151"/>
                  </a:lnTo>
                  <a:lnTo>
                    <a:pt x="348" y="151"/>
                  </a:lnTo>
                  <a:lnTo>
                    <a:pt x="350" y="153"/>
                  </a:lnTo>
                  <a:lnTo>
                    <a:pt x="350" y="154"/>
                  </a:lnTo>
                  <a:lnTo>
                    <a:pt x="350" y="154"/>
                  </a:lnTo>
                  <a:lnTo>
                    <a:pt x="348" y="154"/>
                  </a:lnTo>
                  <a:lnTo>
                    <a:pt x="347" y="156"/>
                  </a:lnTo>
                  <a:lnTo>
                    <a:pt x="347" y="156"/>
                  </a:lnTo>
                  <a:lnTo>
                    <a:pt x="345" y="157"/>
                  </a:lnTo>
                  <a:lnTo>
                    <a:pt x="344" y="157"/>
                  </a:lnTo>
                  <a:lnTo>
                    <a:pt x="344" y="157"/>
                  </a:lnTo>
                  <a:lnTo>
                    <a:pt x="344" y="159"/>
                  </a:lnTo>
                  <a:lnTo>
                    <a:pt x="339" y="160"/>
                  </a:lnTo>
                  <a:lnTo>
                    <a:pt x="337" y="160"/>
                  </a:lnTo>
                  <a:lnTo>
                    <a:pt x="336" y="160"/>
                  </a:lnTo>
                  <a:lnTo>
                    <a:pt x="336" y="162"/>
                  </a:lnTo>
                  <a:lnTo>
                    <a:pt x="334" y="164"/>
                  </a:lnTo>
                  <a:lnTo>
                    <a:pt x="333" y="165"/>
                  </a:lnTo>
                  <a:lnTo>
                    <a:pt x="333" y="165"/>
                  </a:lnTo>
                  <a:lnTo>
                    <a:pt x="331" y="167"/>
                  </a:lnTo>
                  <a:lnTo>
                    <a:pt x="329" y="168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8" y="170"/>
                  </a:lnTo>
                  <a:lnTo>
                    <a:pt x="326" y="171"/>
                  </a:lnTo>
                  <a:lnTo>
                    <a:pt x="325" y="171"/>
                  </a:lnTo>
                  <a:lnTo>
                    <a:pt x="323" y="173"/>
                  </a:lnTo>
                  <a:lnTo>
                    <a:pt x="320" y="173"/>
                  </a:lnTo>
                  <a:lnTo>
                    <a:pt x="317" y="175"/>
                  </a:lnTo>
                  <a:lnTo>
                    <a:pt x="317" y="175"/>
                  </a:lnTo>
                  <a:lnTo>
                    <a:pt x="314" y="176"/>
                  </a:lnTo>
                  <a:lnTo>
                    <a:pt x="312" y="176"/>
                  </a:lnTo>
                  <a:lnTo>
                    <a:pt x="309" y="176"/>
                  </a:lnTo>
                  <a:lnTo>
                    <a:pt x="306" y="176"/>
                  </a:lnTo>
                  <a:lnTo>
                    <a:pt x="303" y="176"/>
                  </a:lnTo>
                  <a:lnTo>
                    <a:pt x="301" y="176"/>
                  </a:lnTo>
                  <a:lnTo>
                    <a:pt x="298" y="176"/>
                  </a:lnTo>
                  <a:lnTo>
                    <a:pt x="295" y="176"/>
                  </a:lnTo>
                  <a:lnTo>
                    <a:pt x="293" y="176"/>
                  </a:lnTo>
                  <a:lnTo>
                    <a:pt x="290" y="176"/>
                  </a:lnTo>
                  <a:lnTo>
                    <a:pt x="290" y="178"/>
                  </a:lnTo>
                  <a:lnTo>
                    <a:pt x="282" y="178"/>
                  </a:lnTo>
                  <a:lnTo>
                    <a:pt x="281" y="178"/>
                  </a:lnTo>
                  <a:lnTo>
                    <a:pt x="277" y="179"/>
                  </a:lnTo>
                  <a:lnTo>
                    <a:pt x="276" y="179"/>
                  </a:lnTo>
                  <a:lnTo>
                    <a:pt x="274" y="179"/>
                  </a:lnTo>
                  <a:lnTo>
                    <a:pt x="273" y="179"/>
                  </a:lnTo>
                  <a:lnTo>
                    <a:pt x="271" y="181"/>
                  </a:lnTo>
                  <a:lnTo>
                    <a:pt x="268" y="181"/>
                  </a:lnTo>
                  <a:lnTo>
                    <a:pt x="262" y="184"/>
                  </a:lnTo>
                  <a:lnTo>
                    <a:pt x="258" y="186"/>
                  </a:lnTo>
                  <a:lnTo>
                    <a:pt x="257" y="187"/>
                  </a:lnTo>
                  <a:lnTo>
                    <a:pt x="254" y="187"/>
                  </a:lnTo>
                  <a:lnTo>
                    <a:pt x="252" y="189"/>
                  </a:lnTo>
                  <a:lnTo>
                    <a:pt x="251" y="190"/>
                  </a:lnTo>
                  <a:lnTo>
                    <a:pt x="251" y="190"/>
                  </a:lnTo>
                  <a:lnTo>
                    <a:pt x="249" y="190"/>
                  </a:lnTo>
                  <a:lnTo>
                    <a:pt x="247" y="190"/>
                  </a:lnTo>
                  <a:lnTo>
                    <a:pt x="246" y="190"/>
                  </a:lnTo>
                  <a:lnTo>
                    <a:pt x="243" y="190"/>
                  </a:lnTo>
                  <a:lnTo>
                    <a:pt x="243" y="186"/>
                  </a:lnTo>
                  <a:lnTo>
                    <a:pt x="240" y="187"/>
                  </a:lnTo>
                  <a:lnTo>
                    <a:pt x="235" y="187"/>
                  </a:lnTo>
                  <a:lnTo>
                    <a:pt x="232" y="189"/>
                  </a:lnTo>
                  <a:lnTo>
                    <a:pt x="227" y="187"/>
                  </a:lnTo>
                  <a:lnTo>
                    <a:pt x="224" y="186"/>
                  </a:lnTo>
                  <a:lnTo>
                    <a:pt x="222" y="184"/>
                  </a:lnTo>
                  <a:lnTo>
                    <a:pt x="217" y="182"/>
                  </a:lnTo>
                  <a:lnTo>
                    <a:pt x="214" y="182"/>
                  </a:lnTo>
                  <a:lnTo>
                    <a:pt x="208" y="181"/>
                  </a:lnTo>
                  <a:lnTo>
                    <a:pt x="206" y="181"/>
                  </a:lnTo>
                  <a:lnTo>
                    <a:pt x="205" y="179"/>
                  </a:lnTo>
                  <a:lnTo>
                    <a:pt x="202" y="176"/>
                  </a:lnTo>
                  <a:lnTo>
                    <a:pt x="202" y="175"/>
                  </a:lnTo>
                  <a:lnTo>
                    <a:pt x="200" y="175"/>
                  </a:lnTo>
                  <a:lnTo>
                    <a:pt x="199" y="175"/>
                  </a:lnTo>
                  <a:lnTo>
                    <a:pt x="197" y="175"/>
                  </a:lnTo>
                  <a:lnTo>
                    <a:pt x="194" y="175"/>
                  </a:lnTo>
                  <a:lnTo>
                    <a:pt x="189" y="173"/>
                  </a:lnTo>
                  <a:lnTo>
                    <a:pt x="184" y="173"/>
                  </a:lnTo>
                  <a:lnTo>
                    <a:pt x="178" y="173"/>
                  </a:lnTo>
                  <a:lnTo>
                    <a:pt x="176" y="171"/>
                  </a:lnTo>
                  <a:lnTo>
                    <a:pt x="173" y="173"/>
                  </a:lnTo>
                  <a:lnTo>
                    <a:pt x="170" y="175"/>
                  </a:lnTo>
                  <a:lnTo>
                    <a:pt x="162" y="173"/>
                  </a:lnTo>
                  <a:lnTo>
                    <a:pt x="159" y="173"/>
                  </a:lnTo>
                  <a:lnTo>
                    <a:pt x="151" y="171"/>
                  </a:lnTo>
                  <a:lnTo>
                    <a:pt x="145" y="171"/>
                  </a:lnTo>
                  <a:lnTo>
                    <a:pt x="137" y="170"/>
                  </a:lnTo>
                  <a:lnTo>
                    <a:pt x="132" y="171"/>
                  </a:lnTo>
                  <a:lnTo>
                    <a:pt x="129" y="171"/>
                  </a:lnTo>
                  <a:lnTo>
                    <a:pt x="124" y="171"/>
                  </a:lnTo>
                  <a:lnTo>
                    <a:pt x="124" y="171"/>
                  </a:lnTo>
                  <a:lnTo>
                    <a:pt x="124" y="170"/>
                  </a:lnTo>
                  <a:lnTo>
                    <a:pt x="124" y="168"/>
                  </a:lnTo>
                  <a:lnTo>
                    <a:pt x="121" y="167"/>
                  </a:lnTo>
                  <a:lnTo>
                    <a:pt x="121" y="165"/>
                  </a:lnTo>
                  <a:lnTo>
                    <a:pt x="118" y="164"/>
                  </a:lnTo>
                  <a:lnTo>
                    <a:pt x="118" y="162"/>
                  </a:lnTo>
                  <a:lnTo>
                    <a:pt x="117" y="160"/>
                  </a:lnTo>
                  <a:lnTo>
                    <a:pt x="115" y="156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13" y="149"/>
                  </a:lnTo>
                  <a:lnTo>
                    <a:pt x="112" y="149"/>
                  </a:lnTo>
                  <a:lnTo>
                    <a:pt x="110" y="149"/>
                  </a:lnTo>
                  <a:lnTo>
                    <a:pt x="110" y="148"/>
                  </a:lnTo>
                  <a:lnTo>
                    <a:pt x="110" y="148"/>
                  </a:lnTo>
                  <a:lnTo>
                    <a:pt x="110" y="146"/>
                  </a:lnTo>
                  <a:lnTo>
                    <a:pt x="110" y="145"/>
                  </a:lnTo>
                  <a:lnTo>
                    <a:pt x="110" y="145"/>
                  </a:lnTo>
                  <a:lnTo>
                    <a:pt x="105" y="145"/>
                  </a:lnTo>
                  <a:lnTo>
                    <a:pt x="102" y="143"/>
                  </a:lnTo>
                  <a:lnTo>
                    <a:pt x="101" y="143"/>
                  </a:lnTo>
                  <a:lnTo>
                    <a:pt x="98" y="140"/>
                  </a:lnTo>
                  <a:lnTo>
                    <a:pt x="96" y="140"/>
                  </a:lnTo>
                  <a:lnTo>
                    <a:pt x="93" y="138"/>
                  </a:lnTo>
                  <a:lnTo>
                    <a:pt x="90" y="137"/>
                  </a:lnTo>
                  <a:lnTo>
                    <a:pt x="88" y="137"/>
                  </a:lnTo>
                  <a:lnTo>
                    <a:pt x="87" y="134"/>
                  </a:lnTo>
                  <a:lnTo>
                    <a:pt x="85" y="134"/>
                  </a:lnTo>
                  <a:lnTo>
                    <a:pt x="83" y="132"/>
                  </a:lnTo>
                  <a:lnTo>
                    <a:pt x="80" y="132"/>
                  </a:lnTo>
                  <a:lnTo>
                    <a:pt x="76" y="130"/>
                  </a:lnTo>
                  <a:lnTo>
                    <a:pt x="72" y="130"/>
                  </a:lnTo>
                  <a:lnTo>
                    <a:pt x="71" y="130"/>
                  </a:lnTo>
                  <a:lnTo>
                    <a:pt x="68" y="130"/>
                  </a:lnTo>
                  <a:lnTo>
                    <a:pt x="64" y="130"/>
                  </a:lnTo>
                  <a:lnTo>
                    <a:pt x="61" y="130"/>
                  </a:lnTo>
                  <a:lnTo>
                    <a:pt x="60" y="130"/>
                  </a:lnTo>
                  <a:lnTo>
                    <a:pt x="58" y="130"/>
                  </a:lnTo>
                  <a:lnTo>
                    <a:pt x="55" y="130"/>
                  </a:lnTo>
                  <a:lnTo>
                    <a:pt x="55" y="129"/>
                  </a:lnTo>
                  <a:lnTo>
                    <a:pt x="53" y="129"/>
                  </a:lnTo>
                  <a:lnTo>
                    <a:pt x="52" y="129"/>
                  </a:lnTo>
                  <a:lnTo>
                    <a:pt x="50" y="129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47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4" y="124"/>
                  </a:lnTo>
                  <a:lnTo>
                    <a:pt x="44" y="124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2" y="121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7" y="113"/>
                  </a:lnTo>
                  <a:lnTo>
                    <a:pt x="47" y="113"/>
                  </a:lnTo>
                  <a:lnTo>
                    <a:pt x="47" y="112"/>
                  </a:lnTo>
                  <a:lnTo>
                    <a:pt x="47" y="110"/>
                  </a:lnTo>
                  <a:lnTo>
                    <a:pt x="46" y="108"/>
                  </a:lnTo>
                  <a:lnTo>
                    <a:pt x="46" y="107"/>
                  </a:lnTo>
                  <a:lnTo>
                    <a:pt x="47" y="107"/>
                  </a:lnTo>
                  <a:lnTo>
                    <a:pt x="47" y="104"/>
                  </a:lnTo>
                  <a:lnTo>
                    <a:pt x="47" y="104"/>
                  </a:lnTo>
                  <a:lnTo>
                    <a:pt x="47" y="102"/>
                  </a:lnTo>
                  <a:lnTo>
                    <a:pt x="47" y="102"/>
                  </a:lnTo>
                  <a:lnTo>
                    <a:pt x="47" y="101"/>
                  </a:lnTo>
                  <a:lnTo>
                    <a:pt x="46" y="97"/>
                  </a:lnTo>
                  <a:lnTo>
                    <a:pt x="46" y="96"/>
                  </a:lnTo>
                  <a:lnTo>
                    <a:pt x="44" y="96"/>
                  </a:lnTo>
                  <a:lnTo>
                    <a:pt x="42" y="96"/>
                  </a:lnTo>
                  <a:lnTo>
                    <a:pt x="42" y="94"/>
                  </a:lnTo>
                  <a:lnTo>
                    <a:pt x="41" y="91"/>
                  </a:lnTo>
                  <a:lnTo>
                    <a:pt x="39" y="89"/>
                  </a:lnTo>
                  <a:lnTo>
                    <a:pt x="39" y="89"/>
                  </a:lnTo>
                  <a:lnTo>
                    <a:pt x="39" y="88"/>
                  </a:lnTo>
                  <a:lnTo>
                    <a:pt x="39" y="86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8" y="83"/>
                  </a:lnTo>
                  <a:lnTo>
                    <a:pt x="38" y="83"/>
                  </a:lnTo>
                  <a:lnTo>
                    <a:pt x="36" y="83"/>
                  </a:lnTo>
                  <a:lnTo>
                    <a:pt x="35" y="82"/>
                  </a:lnTo>
                  <a:lnTo>
                    <a:pt x="33" y="80"/>
                  </a:lnTo>
                  <a:lnTo>
                    <a:pt x="33" y="80"/>
                  </a:lnTo>
                  <a:lnTo>
                    <a:pt x="33" y="78"/>
                  </a:lnTo>
                  <a:lnTo>
                    <a:pt x="33" y="78"/>
                  </a:lnTo>
                  <a:lnTo>
                    <a:pt x="31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7" y="77"/>
                  </a:lnTo>
                  <a:lnTo>
                    <a:pt x="25" y="77"/>
                  </a:lnTo>
                  <a:lnTo>
                    <a:pt x="23" y="77"/>
                  </a:lnTo>
                  <a:lnTo>
                    <a:pt x="22" y="77"/>
                  </a:lnTo>
                  <a:lnTo>
                    <a:pt x="20" y="77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5"/>
                  </a:lnTo>
                  <a:lnTo>
                    <a:pt x="16" y="75"/>
                  </a:lnTo>
                  <a:lnTo>
                    <a:pt x="14" y="74"/>
                  </a:lnTo>
                  <a:lnTo>
                    <a:pt x="12" y="72"/>
                  </a:lnTo>
                  <a:lnTo>
                    <a:pt x="12" y="71"/>
                  </a:lnTo>
                  <a:lnTo>
                    <a:pt x="11" y="71"/>
                  </a:lnTo>
                  <a:lnTo>
                    <a:pt x="9" y="69"/>
                  </a:lnTo>
                  <a:lnTo>
                    <a:pt x="8" y="69"/>
                  </a:lnTo>
                  <a:lnTo>
                    <a:pt x="6" y="67"/>
                  </a:lnTo>
                  <a:lnTo>
                    <a:pt x="5" y="67"/>
                  </a:lnTo>
                  <a:lnTo>
                    <a:pt x="3" y="67"/>
                  </a:lnTo>
                  <a:lnTo>
                    <a:pt x="3" y="66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5" y="64"/>
                  </a:lnTo>
                  <a:lnTo>
                    <a:pt x="5" y="64"/>
                  </a:lnTo>
                  <a:lnTo>
                    <a:pt x="5" y="63"/>
                  </a:lnTo>
                  <a:lnTo>
                    <a:pt x="3" y="63"/>
                  </a:lnTo>
                  <a:lnTo>
                    <a:pt x="1" y="63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3" y="55"/>
                  </a:lnTo>
                  <a:lnTo>
                    <a:pt x="3" y="55"/>
                  </a:lnTo>
                  <a:lnTo>
                    <a:pt x="5" y="55"/>
                  </a:lnTo>
                  <a:lnTo>
                    <a:pt x="6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6" y="50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11" y="50"/>
                  </a:lnTo>
                  <a:lnTo>
                    <a:pt x="12" y="50"/>
                  </a:lnTo>
                  <a:lnTo>
                    <a:pt x="12" y="50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6" y="50"/>
                  </a:lnTo>
                  <a:lnTo>
                    <a:pt x="16" y="50"/>
                  </a:lnTo>
                  <a:lnTo>
                    <a:pt x="16" y="49"/>
                  </a:lnTo>
                  <a:lnTo>
                    <a:pt x="17" y="49"/>
                  </a:lnTo>
                  <a:lnTo>
                    <a:pt x="17" y="49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3" y="47"/>
                  </a:lnTo>
                  <a:lnTo>
                    <a:pt x="25" y="45"/>
                  </a:lnTo>
                  <a:lnTo>
                    <a:pt x="27" y="45"/>
                  </a:lnTo>
                  <a:lnTo>
                    <a:pt x="28" y="45"/>
                  </a:lnTo>
                  <a:lnTo>
                    <a:pt x="28" y="44"/>
                  </a:lnTo>
                  <a:lnTo>
                    <a:pt x="28" y="44"/>
                  </a:lnTo>
                  <a:lnTo>
                    <a:pt x="28" y="42"/>
                  </a:lnTo>
                  <a:lnTo>
                    <a:pt x="30" y="41"/>
                  </a:lnTo>
                  <a:lnTo>
                    <a:pt x="31" y="41"/>
                  </a:lnTo>
                  <a:lnTo>
                    <a:pt x="33" y="41"/>
                  </a:lnTo>
                  <a:lnTo>
                    <a:pt x="33" y="39"/>
                  </a:lnTo>
                  <a:lnTo>
                    <a:pt x="33" y="37"/>
                  </a:lnTo>
                  <a:lnTo>
                    <a:pt x="35" y="37"/>
                  </a:lnTo>
                  <a:lnTo>
                    <a:pt x="36" y="37"/>
                  </a:lnTo>
                  <a:lnTo>
                    <a:pt x="38" y="37"/>
                  </a:lnTo>
                  <a:lnTo>
                    <a:pt x="38" y="36"/>
                  </a:lnTo>
                  <a:lnTo>
                    <a:pt x="41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4" y="34"/>
                  </a:lnTo>
                  <a:lnTo>
                    <a:pt x="46" y="34"/>
                  </a:lnTo>
                  <a:lnTo>
                    <a:pt x="46" y="33"/>
                  </a:lnTo>
                  <a:lnTo>
                    <a:pt x="47" y="31"/>
                  </a:lnTo>
                  <a:lnTo>
                    <a:pt x="49" y="31"/>
                  </a:lnTo>
                  <a:lnTo>
                    <a:pt x="50" y="31"/>
                  </a:lnTo>
                  <a:lnTo>
                    <a:pt x="52" y="31"/>
                  </a:lnTo>
                  <a:lnTo>
                    <a:pt x="52" y="31"/>
                  </a:lnTo>
                  <a:lnTo>
                    <a:pt x="53" y="31"/>
                  </a:lnTo>
                  <a:lnTo>
                    <a:pt x="53" y="30"/>
                  </a:lnTo>
                  <a:lnTo>
                    <a:pt x="55" y="30"/>
                  </a:lnTo>
                  <a:lnTo>
                    <a:pt x="57" y="30"/>
                  </a:lnTo>
                  <a:lnTo>
                    <a:pt x="57" y="28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26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6" y="25"/>
                  </a:lnTo>
                  <a:lnTo>
                    <a:pt x="66" y="25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9" y="25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1" y="26"/>
                  </a:lnTo>
                  <a:lnTo>
                    <a:pt x="72" y="26"/>
                  </a:lnTo>
                  <a:lnTo>
                    <a:pt x="72" y="25"/>
                  </a:lnTo>
                  <a:lnTo>
                    <a:pt x="74" y="25"/>
                  </a:lnTo>
                  <a:lnTo>
                    <a:pt x="76" y="25"/>
                  </a:lnTo>
                  <a:lnTo>
                    <a:pt x="76" y="25"/>
                  </a:lnTo>
                  <a:lnTo>
                    <a:pt x="76" y="26"/>
                  </a:lnTo>
                  <a:lnTo>
                    <a:pt x="76" y="28"/>
                  </a:lnTo>
                  <a:lnTo>
                    <a:pt x="77" y="28"/>
                  </a:lnTo>
                  <a:lnTo>
                    <a:pt x="79" y="28"/>
                  </a:lnTo>
                  <a:lnTo>
                    <a:pt x="80" y="28"/>
                  </a:lnTo>
                  <a:lnTo>
                    <a:pt x="82" y="28"/>
                  </a:lnTo>
                  <a:lnTo>
                    <a:pt x="83" y="28"/>
                  </a:lnTo>
                  <a:lnTo>
                    <a:pt x="85" y="28"/>
                  </a:lnTo>
                  <a:lnTo>
                    <a:pt x="85" y="28"/>
                  </a:lnTo>
                  <a:lnTo>
                    <a:pt x="88" y="28"/>
                  </a:lnTo>
                  <a:lnTo>
                    <a:pt x="90" y="30"/>
                  </a:lnTo>
                  <a:lnTo>
                    <a:pt x="91" y="30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4" y="33"/>
                  </a:lnTo>
                  <a:lnTo>
                    <a:pt x="96" y="34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8" y="36"/>
                  </a:lnTo>
                  <a:lnTo>
                    <a:pt x="98" y="37"/>
                  </a:lnTo>
                  <a:lnTo>
                    <a:pt x="99" y="37"/>
                  </a:lnTo>
                  <a:lnTo>
                    <a:pt x="99" y="39"/>
                  </a:lnTo>
                  <a:lnTo>
                    <a:pt x="101" y="39"/>
                  </a:lnTo>
                  <a:lnTo>
                    <a:pt x="101" y="39"/>
                  </a:lnTo>
                  <a:lnTo>
                    <a:pt x="102" y="39"/>
                  </a:lnTo>
                  <a:lnTo>
                    <a:pt x="104" y="39"/>
                  </a:lnTo>
                  <a:lnTo>
                    <a:pt x="105" y="39"/>
                  </a:lnTo>
                  <a:lnTo>
                    <a:pt x="105" y="41"/>
                  </a:lnTo>
                  <a:lnTo>
                    <a:pt x="107" y="41"/>
                  </a:lnTo>
                  <a:lnTo>
                    <a:pt x="107" y="41"/>
                  </a:lnTo>
                  <a:lnTo>
                    <a:pt x="110" y="41"/>
                  </a:lnTo>
                  <a:lnTo>
                    <a:pt x="110" y="41"/>
                  </a:lnTo>
                  <a:lnTo>
                    <a:pt x="112" y="41"/>
                  </a:lnTo>
                  <a:lnTo>
                    <a:pt x="113" y="41"/>
                  </a:lnTo>
                  <a:lnTo>
                    <a:pt x="113" y="41"/>
                  </a:lnTo>
                  <a:lnTo>
                    <a:pt x="115" y="41"/>
                  </a:lnTo>
                  <a:lnTo>
                    <a:pt x="117" y="39"/>
                  </a:lnTo>
                  <a:lnTo>
                    <a:pt x="118" y="39"/>
                  </a:lnTo>
                  <a:lnTo>
                    <a:pt x="118" y="41"/>
                  </a:lnTo>
                  <a:lnTo>
                    <a:pt x="118" y="41"/>
                  </a:lnTo>
                  <a:lnTo>
                    <a:pt x="120" y="41"/>
                  </a:lnTo>
                  <a:lnTo>
                    <a:pt x="120" y="39"/>
                  </a:lnTo>
                  <a:lnTo>
                    <a:pt x="120" y="39"/>
                  </a:lnTo>
                  <a:lnTo>
                    <a:pt x="121" y="41"/>
                  </a:lnTo>
                  <a:lnTo>
                    <a:pt x="123" y="41"/>
                  </a:lnTo>
                  <a:lnTo>
                    <a:pt x="124" y="42"/>
                  </a:lnTo>
                  <a:lnTo>
                    <a:pt x="124" y="42"/>
                  </a:lnTo>
                  <a:lnTo>
                    <a:pt x="126" y="41"/>
                  </a:lnTo>
                  <a:lnTo>
                    <a:pt x="128" y="41"/>
                  </a:lnTo>
                  <a:lnTo>
                    <a:pt x="128" y="42"/>
                  </a:lnTo>
                  <a:lnTo>
                    <a:pt x="128" y="42"/>
                  </a:lnTo>
                  <a:lnTo>
                    <a:pt x="129" y="42"/>
                  </a:lnTo>
                  <a:lnTo>
                    <a:pt x="129" y="41"/>
                  </a:lnTo>
                  <a:lnTo>
                    <a:pt x="134" y="42"/>
                  </a:lnTo>
                  <a:lnTo>
                    <a:pt x="135" y="42"/>
                  </a:lnTo>
                  <a:lnTo>
                    <a:pt x="135" y="44"/>
                  </a:lnTo>
                  <a:lnTo>
                    <a:pt x="135" y="44"/>
                  </a:lnTo>
                  <a:lnTo>
                    <a:pt x="137" y="45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2" y="42"/>
                  </a:lnTo>
                  <a:lnTo>
                    <a:pt x="142" y="41"/>
                  </a:lnTo>
                  <a:lnTo>
                    <a:pt x="143" y="41"/>
                  </a:lnTo>
                  <a:lnTo>
                    <a:pt x="145" y="41"/>
                  </a:lnTo>
                  <a:lnTo>
                    <a:pt x="145" y="41"/>
                  </a:lnTo>
                  <a:lnTo>
                    <a:pt x="146" y="41"/>
                  </a:lnTo>
                  <a:lnTo>
                    <a:pt x="148" y="39"/>
                  </a:lnTo>
                  <a:lnTo>
                    <a:pt x="148" y="39"/>
                  </a:lnTo>
                  <a:lnTo>
                    <a:pt x="150" y="37"/>
                  </a:lnTo>
                  <a:lnTo>
                    <a:pt x="150" y="37"/>
                  </a:lnTo>
                  <a:lnTo>
                    <a:pt x="151" y="36"/>
                  </a:lnTo>
                  <a:lnTo>
                    <a:pt x="151" y="36"/>
                  </a:lnTo>
                  <a:lnTo>
                    <a:pt x="153" y="34"/>
                  </a:lnTo>
                  <a:lnTo>
                    <a:pt x="153" y="31"/>
                  </a:lnTo>
                  <a:lnTo>
                    <a:pt x="153" y="31"/>
                  </a:lnTo>
                  <a:lnTo>
                    <a:pt x="153" y="30"/>
                  </a:lnTo>
                  <a:lnTo>
                    <a:pt x="151" y="30"/>
                  </a:lnTo>
                  <a:lnTo>
                    <a:pt x="151" y="30"/>
                  </a:lnTo>
                  <a:lnTo>
                    <a:pt x="150" y="28"/>
                  </a:lnTo>
                  <a:lnTo>
                    <a:pt x="148" y="28"/>
                  </a:lnTo>
                  <a:lnTo>
                    <a:pt x="148" y="26"/>
                  </a:lnTo>
                  <a:lnTo>
                    <a:pt x="148" y="25"/>
                  </a:lnTo>
                  <a:lnTo>
                    <a:pt x="148" y="25"/>
                  </a:lnTo>
                  <a:lnTo>
                    <a:pt x="148" y="23"/>
                  </a:lnTo>
                  <a:lnTo>
                    <a:pt x="146" y="23"/>
                  </a:lnTo>
                  <a:lnTo>
                    <a:pt x="146" y="22"/>
                  </a:lnTo>
                  <a:lnTo>
                    <a:pt x="146" y="22"/>
                  </a:lnTo>
                  <a:lnTo>
                    <a:pt x="146" y="20"/>
                  </a:lnTo>
                  <a:lnTo>
                    <a:pt x="146" y="17"/>
                  </a:lnTo>
                  <a:lnTo>
                    <a:pt x="146" y="17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4"/>
                  </a:lnTo>
                  <a:lnTo>
                    <a:pt x="148" y="14"/>
                  </a:lnTo>
                  <a:lnTo>
                    <a:pt x="150" y="12"/>
                  </a:lnTo>
                  <a:lnTo>
                    <a:pt x="150" y="12"/>
                  </a:lnTo>
                  <a:lnTo>
                    <a:pt x="151" y="11"/>
                  </a:lnTo>
                  <a:lnTo>
                    <a:pt x="151" y="11"/>
                  </a:lnTo>
                  <a:lnTo>
                    <a:pt x="151" y="9"/>
                  </a:lnTo>
                  <a:lnTo>
                    <a:pt x="153" y="9"/>
                  </a:lnTo>
                  <a:lnTo>
                    <a:pt x="153" y="8"/>
                  </a:lnTo>
                  <a:lnTo>
                    <a:pt x="153" y="8"/>
                  </a:lnTo>
                  <a:lnTo>
                    <a:pt x="158" y="6"/>
                  </a:lnTo>
                  <a:lnTo>
                    <a:pt x="159" y="3"/>
                  </a:lnTo>
                  <a:lnTo>
                    <a:pt x="161" y="3"/>
                  </a:lnTo>
                  <a:lnTo>
                    <a:pt x="161" y="0"/>
                  </a:lnTo>
                  <a:lnTo>
                    <a:pt x="16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2" name="Freeform 209">
              <a:extLst>
                <a:ext uri="{FF2B5EF4-FFF2-40B4-BE49-F238E27FC236}">
                  <a16:creationId xmlns:a16="http://schemas.microsoft.com/office/drawing/2014/main" id="{8BF32805-6F44-87F7-6613-DA218F0BF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18033" y="3704457"/>
              <a:ext cx="467813" cy="426880"/>
            </a:xfrm>
            <a:custGeom>
              <a:avLst/>
              <a:gdLst>
                <a:gd name="T0" fmla="*/ 135 w 240"/>
                <a:gd name="T1" fmla="*/ 17 h 219"/>
                <a:gd name="T2" fmla="*/ 173 w 240"/>
                <a:gd name="T3" fmla="*/ 44 h 219"/>
                <a:gd name="T4" fmla="*/ 194 w 240"/>
                <a:gd name="T5" fmla="*/ 61 h 219"/>
                <a:gd name="T6" fmla="*/ 203 w 240"/>
                <a:gd name="T7" fmla="*/ 69 h 219"/>
                <a:gd name="T8" fmla="*/ 219 w 240"/>
                <a:gd name="T9" fmla="*/ 75 h 219"/>
                <a:gd name="T10" fmla="*/ 224 w 240"/>
                <a:gd name="T11" fmla="*/ 82 h 219"/>
                <a:gd name="T12" fmla="*/ 222 w 240"/>
                <a:gd name="T13" fmla="*/ 88 h 219"/>
                <a:gd name="T14" fmla="*/ 235 w 240"/>
                <a:gd name="T15" fmla="*/ 88 h 219"/>
                <a:gd name="T16" fmla="*/ 240 w 240"/>
                <a:gd name="T17" fmla="*/ 115 h 219"/>
                <a:gd name="T18" fmla="*/ 235 w 240"/>
                <a:gd name="T19" fmla="*/ 135 h 219"/>
                <a:gd name="T20" fmla="*/ 229 w 240"/>
                <a:gd name="T21" fmla="*/ 143 h 219"/>
                <a:gd name="T22" fmla="*/ 208 w 240"/>
                <a:gd name="T23" fmla="*/ 145 h 219"/>
                <a:gd name="T24" fmla="*/ 184 w 240"/>
                <a:gd name="T25" fmla="*/ 149 h 219"/>
                <a:gd name="T26" fmla="*/ 172 w 240"/>
                <a:gd name="T27" fmla="*/ 148 h 219"/>
                <a:gd name="T28" fmla="*/ 156 w 240"/>
                <a:gd name="T29" fmla="*/ 154 h 219"/>
                <a:gd name="T30" fmla="*/ 142 w 240"/>
                <a:gd name="T31" fmla="*/ 159 h 219"/>
                <a:gd name="T32" fmla="*/ 135 w 240"/>
                <a:gd name="T33" fmla="*/ 168 h 219"/>
                <a:gd name="T34" fmla="*/ 129 w 240"/>
                <a:gd name="T35" fmla="*/ 175 h 219"/>
                <a:gd name="T36" fmla="*/ 117 w 240"/>
                <a:gd name="T37" fmla="*/ 175 h 219"/>
                <a:gd name="T38" fmla="*/ 113 w 240"/>
                <a:gd name="T39" fmla="*/ 182 h 219"/>
                <a:gd name="T40" fmla="*/ 110 w 240"/>
                <a:gd name="T41" fmla="*/ 192 h 219"/>
                <a:gd name="T42" fmla="*/ 101 w 240"/>
                <a:gd name="T43" fmla="*/ 197 h 219"/>
                <a:gd name="T44" fmla="*/ 98 w 240"/>
                <a:gd name="T45" fmla="*/ 206 h 219"/>
                <a:gd name="T46" fmla="*/ 96 w 240"/>
                <a:gd name="T47" fmla="*/ 216 h 219"/>
                <a:gd name="T48" fmla="*/ 88 w 240"/>
                <a:gd name="T49" fmla="*/ 219 h 219"/>
                <a:gd name="T50" fmla="*/ 88 w 240"/>
                <a:gd name="T51" fmla="*/ 212 h 219"/>
                <a:gd name="T52" fmla="*/ 85 w 240"/>
                <a:gd name="T53" fmla="*/ 214 h 219"/>
                <a:gd name="T54" fmla="*/ 80 w 240"/>
                <a:gd name="T55" fmla="*/ 216 h 219"/>
                <a:gd name="T56" fmla="*/ 77 w 240"/>
                <a:gd name="T57" fmla="*/ 219 h 219"/>
                <a:gd name="T58" fmla="*/ 71 w 240"/>
                <a:gd name="T59" fmla="*/ 217 h 219"/>
                <a:gd name="T60" fmla="*/ 65 w 240"/>
                <a:gd name="T61" fmla="*/ 219 h 219"/>
                <a:gd name="T62" fmla="*/ 58 w 240"/>
                <a:gd name="T63" fmla="*/ 212 h 219"/>
                <a:gd name="T64" fmla="*/ 53 w 240"/>
                <a:gd name="T65" fmla="*/ 208 h 219"/>
                <a:gd name="T66" fmla="*/ 57 w 240"/>
                <a:gd name="T67" fmla="*/ 203 h 219"/>
                <a:gd name="T68" fmla="*/ 52 w 240"/>
                <a:gd name="T69" fmla="*/ 198 h 219"/>
                <a:gd name="T70" fmla="*/ 47 w 240"/>
                <a:gd name="T71" fmla="*/ 187 h 219"/>
                <a:gd name="T72" fmla="*/ 42 w 240"/>
                <a:gd name="T73" fmla="*/ 187 h 219"/>
                <a:gd name="T74" fmla="*/ 38 w 240"/>
                <a:gd name="T75" fmla="*/ 192 h 219"/>
                <a:gd name="T76" fmla="*/ 27 w 240"/>
                <a:gd name="T77" fmla="*/ 190 h 219"/>
                <a:gd name="T78" fmla="*/ 22 w 240"/>
                <a:gd name="T79" fmla="*/ 192 h 219"/>
                <a:gd name="T80" fmla="*/ 14 w 240"/>
                <a:gd name="T81" fmla="*/ 192 h 219"/>
                <a:gd name="T82" fmla="*/ 12 w 240"/>
                <a:gd name="T83" fmla="*/ 186 h 219"/>
                <a:gd name="T84" fmla="*/ 12 w 240"/>
                <a:gd name="T85" fmla="*/ 178 h 219"/>
                <a:gd name="T86" fmla="*/ 8 w 240"/>
                <a:gd name="T87" fmla="*/ 173 h 219"/>
                <a:gd name="T88" fmla="*/ 3 w 240"/>
                <a:gd name="T89" fmla="*/ 167 h 219"/>
                <a:gd name="T90" fmla="*/ 3 w 240"/>
                <a:gd name="T91" fmla="*/ 159 h 219"/>
                <a:gd name="T92" fmla="*/ 3 w 240"/>
                <a:gd name="T93" fmla="*/ 153 h 219"/>
                <a:gd name="T94" fmla="*/ 9 w 240"/>
                <a:gd name="T95" fmla="*/ 142 h 219"/>
                <a:gd name="T96" fmla="*/ 20 w 240"/>
                <a:gd name="T97" fmla="*/ 146 h 219"/>
                <a:gd name="T98" fmla="*/ 30 w 240"/>
                <a:gd name="T99" fmla="*/ 143 h 219"/>
                <a:gd name="T100" fmla="*/ 41 w 240"/>
                <a:gd name="T101" fmla="*/ 140 h 219"/>
                <a:gd name="T102" fmla="*/ 99 w 240"/>
                <a:gd name="T103" fmla="*/ 134 h 219"/>
                <a:gd name="T104" fmla="*/ 94 w 240"/>
                <a:gd name="T105" fmla="*/ 107 h 219"/>
                <a:gd name="T106" fmla="*/ 91 w 240"/>
                <a:gd name="T107" fmla="*/ 77 h 219"/>
                <a:gd name="T108" fmla="*/ 88 w 240"/>
                <a:gd name="T109" fmla="*/ 47 h 219"/>
                <a:gd name="T110" fmla="*/ 85 w 240"/>
                <a:gd name="T111" fmla="*/ 17 h 219"/>
                <a:gd name="T112" fmla="*/ 102 w 240"/>
                <a:gd name="T113" fmla="*/ 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40" h="219">
                  <a:moveTo>
                    <a:pt x="102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7" y="4"/>
                  </a:lnTo>
                  <a:lnTo>
                    <a:pt x="121" y="8"/>
                  </a:lnTo>
                  <a:lnTo>
                    <a:pt x="126" y="11"/>
                  </a:lnTo>
                  <a:lnTo>
                    <a:pt x="131" y="14"/>
                  </a:lnTo>
                  <a:lnTo>
                    <a:pt x="135" y="17"/>
                  </a:lnTo>
                  <a:lnTo>
                    <a:pt x="140" y="20"/>
                  </a:lnTo>
                  <a:lnTo>
                    <a:pt x="145" y="25"/>
                  </a:lnTo>
                  <a:lnTo>
                    <a:pt x="150" y="28"/>
                  </a:lnTo>
                  <a:lnTo>
                    <a:pt x="154" y="31"/>
                  </a:lnTo>
                  <a:lnTo>
                    <a:pt x="159" y="34"/>
                  </a:lnTo>
                  <a:lnTo>
                    <a:pt x="164" y="38"/>
                  </a:lnTo>
                  <a:lnTo>
                    <a:pt x="169" y="41"/>
                  </a:lnTo>
                  <a:lnTo>
                    <a:pt x="173" y="44"/>
                  </a:lnTo>
                  <a:lnTo>
                    <a:pt x="178" y="47"/>
                  </a:lnTo>
                  <a:lnTo>
                    <a:pt x="183" y="50"/>
                  </a:lnTo>
                  <a:lnTo>
                    <a:pt x="188" y="53"/>
                  </a:lnTo>
                  <a:lnTo>
                    <a:pt x="192" y="56"/>
                  </a:lnTo>
                  <a:lnTo>
                    <a:pt x="194" y="58"/>
                  </a:lnTo>
                  <a:lnTo>
                    <a:pt x="194" y="58"/>
                  </a:lnTo>
                  <a:lnTo>
                    <a:pt x="195" y="60"/>
                  </a:lnTo>
                  <a:lnTo>
                    <a:pt x="194" y="61"/>
                  </a:lnTo>
                  <a:lnTo>
                    <a:pt x="194" y="63"/>
                  </a:lnTo>
                  <a:lnTo>
                    <a:pt x="195" y="63"/>
                  </a:lnTo>
                  <a:lnTo>
                    <a:pt x="197" y="64"/>
                  </a:lnTo>
                  <a:lnTo>
                    <a:pt x="202" y="66"/>
                  </a:lnTo>
                  <a:lnTo>
                    <a:pt x="202" y="66"/>
                  </a:lnTo>
                  <a:lnTo>
                    <a:pt x="202" y="67"/>
                  </a:lnTo>
                  <a:lnTo>
                    <a:pt x="202" y="69"/>
                  </a:lnTo>
                  <a:lnTo>
                    <a:pt x="203" y="69"/>
                  </a:lnTo>
                  <a:lnTo>
                    <a:pt x="205" y="71"/>
                  </a:lnTo>
                  <a:lnTo>
                    <a:pt x="205" y="71"/>
                  </a:lnTo>
                  <a:lnTo>
                    <a:pt x="210" y="71"/>
                  </a:lnTo>
                  <a:lnTo>
                    <a:pt x="211" y="71"/>
                  </a:lnTo>
                  <a:lnTo>
                    <a:pt x="213" y="74"/>
                  </a:lnTo>
                  <a:lnTo>
                    <a:pt x="213" y="74"/>
                  </a:lnTo>
                  <a:lnTo>
                    <a:pt x="216" y="75"/>
                  </a:lnTo>
                  <a:lnTo>
                    <a:pt x="219" y="75"/>
                  </a:lnTo>
                  <a:lnTo>
                    <a:pt x="219" y="75"/>
                  </a:lnTo>
                  <a:lnTo>
                    <a:pt x="221" y="75"/>
                  </a:lnTo>
                  <a:lnTo>
                    <a:pt x="222" y="77"/>
                  </a:lnTo>
                  <a:lnTo>
                    <a:pt x="224" y="77"/>
                  </a:lnTo>
                  <a:lnTo>
                    <a:pt x="224" y="79"/>
                  </a:lnTo>
                  <a:lnTo>
                    <a:pt x="224" y="79"/>
                  </a:lnTo>
                  <a:lnTo>
                    <a:pt x="224" y="82"/>
                  </a:lnTo>
                  <a:lnTo>
                    <a:pt x="224" y="82"/>
                  </a:lnTo>
                  <a:lnTo>
                    <a:pt x="225" y="83"/>
                  </a:lnTo>
                  <a:lnTo>
                    <a:pt x="225" y="83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5"/>
                  </a:lnTo>
                  <a:lnTo>
                    <a:pt x="224" y="86"/>
                  </a:lnTo>
                  <a:lnTo>
                    <a:pt x="222" y="86"/>
                  </a:lnTo>
                  <a:lnTo>
                    <a:pt x="222" y="88"/>
                  </a:lnTo>
                  <a:lnTo>
                    <a:pt x="224" y="88"/>
                  </a:lnTo>
                  <a:lnTo>
                    <a:pt x="225" y="90"/>
                  </a:lnTo>
                  <a:lnTo>
                    <a:pt x="225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27" y="90"/>
                  </a:lnTo>
                  <a:lnTo>
                    <a:pt x="232" y="90"/>
                  </a:lnTo>
                  <a:lnTo>
                    <a:pt x="235" y="88"/>
                  </a:lnTo>
                  <a:lnTo>
                    <a:pt x="240" y="88"/>
                  </a:lnTo>
                  <a:lnTo>
                    <a:pt x="240" y="90"/>
                  </a:lnTo>
                  <a:lnTo>
                    <a:pt x="240" y="94"/>
                  </a:lnTo>
                  <a:lnTo>
                    <a:pt x="240" y="97"/>
                  </a:lnTo>
                  <a:lnTo>
                    <a:pt x="240" y="102"/>
                  </a:lnTo>
                  <a:lnTo>
                    <a:pt x="240" y="107"/>
                  </a:lnTo>
                  <a:lnTo>
                    <a:pt x="240" y="110"/>
                  </a:lnTo>
                  <a:lnTo>
                    <a:pt x="240" y="115"/>
                  </a:lnTo>
                  <a:lnTo>
                    <a:pt x="240" y="119"/>
                  </a:lnTo>
                  <a:lnTo>
                    <a:pt x="238" y="119"/>
                  </a:lnTo>
                  <a:lnTo>
                    <a:pt x="238" y="123"/>
                  </a:lnTo>
                  <a:lnTo>
                    <a:pt x="238" y="126"/>
                  </a:lnTo>
                  <a:lnTo>
                    <a:pt x="238" y="129"/>
                  </a:lnTo>
                  <a:lnTo>
                    <a:pt x="236" y="130"/>
                  </a:lnTo>
                  <a:lnTo>
                    <a:pt x="235" y="134"/>
                  </a:lnTo>
                  <a:lnTo>
                    <a:pt x="235" y="135"/>
                  </a:lnTo>
                  <a:lnTo>
                    <a:pt x="235" y="135"/>
                  </a:lnTo>
                  <a:lnTo>
                    <a:pt x="235" y="137"/>
                  </a:lnTo>
                  <a:lnTo>
                    <a:pt x="233" y="137"/>
                  </a:lnTo>
                  <a:lnTo>
                    <a:pt x="233" y="138"/>
                  </a:lnTo>
                  <a:lnTo>
                    <a:pt x="233" y="138"/>
                  </a:lnTo>
                  <a:lnTo>
                    <a:pt x="232" y="138"/>
                  </a:lnTo>
                  <a:lnTo>
                    <a:pt x="229" y="142"/>
                  </a:lnTo>
                  <a:lnTo>
                    <a:pt x="229" y="143"/>
                  </a:lnTo>
                  <a:lnTo>
                    <a:pt x="225" y="143"/>
                  </a:lnTo>
                  <a:lnTo>
                    <a:pt x="222" y="142"/>
                  </a:lnTo>
                  <a:lnTo>
                    <a:pt x="222" y="142"/>
                  </a:lnTo>
                  <a:lnTo>
                    <a:pt x="221" y="143"/>
                  </a:lnTo>
                  <a:lnTo>
                    <a:pt x="221" y="143"/>
                  </a:lnTo>
                  <a:lnTo>
                    <a:pt x="216" y="143"/>
                  </a:lnTo>
                  <a:lnTo>
                    <a:pt x="213" y="143"/>
                  </a:lnTo>
                  <a:lnTo>
                    <a:pt x="208" y="145"/>
                  </a:lnTo>
                  <a:lnTo>
                    <a:pt x="205" y="145"/>
                  </a:lnTo>
                  <a:lnTo>
                    <a:pt x="200" y="145"/>
                  </a:lnTo>
                  <a:lnTo>
                    <a:pt x="197" y="145"/>
                  </a:lnTo>
                  <a:lnTo>
                    <a:pt x="194" y="146"/>
                  </a:lnTo>
                  <a:lnTo>
                    <a:pt x="192" y="149"/>
                  </a:lnTo>
                  <a:lnTo>
                    <a:pt x="191" y="149"/>
                  </a:lnTo>
                  <a:lnTo>
                    <a:pt x="188" y="149"/>
                  </a:lnTo>
                  <a:lnTo>
                    <a:pt x="184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81" y="149"/>
                  </a:lnTo>
                  <a:lnTo>
                    <a:pt x="178" y="149"/>
                  </a:lnTo>
                  <a:lnTo>
                    <a:pt x="175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2" y="148"/>
                  </a:lnTo>
                  <a:lnTo>
                    <a:pt x="170" y="148"/>
                  </a:lnTo>
                  <a:lnTo>
                    <a:pt x="169" y="148"/>
                  </a:lnTo>
                  <a:lnTo>
                    <a:pt x="167" y="148"/>
                  </a:lnTo>
                  <a:lnTo>
                    <a:pt x="164" y="149"/>
                  </a:lnTo>
                  <a:lnTo>
                    <a:pt x="162" y="151"/>
                  </a:lnTo>
                  <a:lnTo>
                    <a:pt x="162" y="151"/>
                  </a:lnTo>
                  <a:lnTo>
                    <a:pt x="161" y="153"/>
                  </a:lnTo>
                  <a:lnTo>
                    <a:pt x="156" y="154"/>
                  </a:lnTo>
                  <a:lnTo>
                    <a:pt x="154" y="156"/>
                  </a:lnTo>
                  <a:lnTo>
                    <a:pt x="153" y="156"/>
                  </a:lnTo>
                  <a:lnTo>
                    <a:pt x="153" y="156"/>
                  </a:lnTo>
                  <a:lnTo>
                    <a:pt x="151" y="156"/>
                  </a:lnTo>
                  <a:lnTo>
                    <a:pt x="150" y="156"/>
                  </a:lnTo>
                  <a:lnTo>
                    <a:pt x="148" y="160"/>
                  </a:lnTo>
                  <a:lnTo>
                    <a:pt x="147" y="160"/>
                  </a:lnTo>
                  <a:lnTo>
                    <a:pt x="142" y="159"/>
                  </a:lnTo>
                  <a:lnTo>
                    <a:pt x="142" y="159"/>
                  </a:lnTo>
                  <a:lnTo>
                    <a:pt x="140" y="160"/>
                  </a:lnTo>
                  <a:lnTo>
                    <a:pt x="137" y="162"/>
                  </a:lnTo>
                  <a:lnTo>
                    <a:pt x="135" y="164"/>
                  </a:lnTo>
                  <a:lnTo>
                    <a:pt x="135" y="167"/>
                  </a:lnTo>
                  <a:lnTo>
                    <a:pt x="135" y="167"/>
                  </a:lnTo>
                  <a:lnTo>
                    <a:pt x="135" y="168"/>
                  </a:lnTo>
                  <a:lnTo>
                    <a:pt x="135" y="168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1" y="168"/>
                  </a:lnTo>
                  <a:lnTo>
                    <a:pt x="131" y="168"/>
                  </a:lnTo>
                  <a:lnTo>
                    <a:pt x="131" y="170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5"/>
                  </a:lnTo>
                  <a:lnTo>
                    <a:pt x="128" y="175"/>
                  </a:lnTo>
                  <a:lnTo>
                    <a:pt x="126" y="175"/>
                  </a:lnTo>
                  <a:lnTo>
                    <a:pt x="126" y="175"/>
                  </a:lnTo>
                  <a:lnTo>
                    <a:pt x="121" y="173"/>
                  </a:lnTo>
                  <a:lnTo>
                    <a:pt x="121" y="171"/>
                  </a:lnTo>
                  <a:lnTo>
                    <a:pt x="120" y="171"/>
                  </a:lnTo>
                  <a:lnTo>
                    <a:pt x="118" y="173"/>
                  </a:lnTo>
                  <a:lnTo>
                    <a:pt x="117" y="175"/>
                  </a:lnTo>
                  <a:lnTo>
                    <a:pt x="117" y="175"/>
                  </a:lnTo>
                  <a:lnTo>
                    <a:pt x="115" y="176"/>
                  </a:lnTo>
                  <a:lnTo>
                    <a:pt x="115" y="178"/>
                  </a:lnTo>
                  <a:lnTo>
                    <a:pt x="117" y="178"/>
                  </a:lnTo>
                  <a:lnTo>
                    <a:pt x="117" y="179"/>
                  </a:lnTo>
                  <a:lnTo>
                    <a:pt x="117" y="181"/>
                  </a:lnTo>
                  <a:lnTo>
                    <a:pt x="113" y="182"/>
                  </a:lnTo>
                  <a:lnTo>
                    <a:pt x="113" y="182"/>
                  </a:lnTo>
                  <a:lnTo>
                    <a:pt x="113" y="184"/>
                  </a:lnTo>
                  <a:lnTo>
                    <a:pt x="113" y="186"/>
                  </a:lnTo>
                  <a:lnTo>
                    <a:pt x="113" y="187"/>
                  </a:lnTo>
                  <a:lnTo>
                    <a:pt x="113" y="189"/>
                  </a:lnTo>
                  <a:lnTo>
                    <a:pt x="112" y="189"/>
                  </a:lnTo>
                  <a:lnTo>
                    <a:pt x="112" y="190"/>
                  </a:lnTo>
                  <a:lnTo>
                    <a:pt x="110" y="190"/>
                  </a:lnTo>
                  <a:lnTo>
                    <a:pt x="110" y="192"/>
                  </a:lnTo>
                  <a:lnTo>
                    <a:pt x="109" y="192"/>
                  </a:lnTo>
                  <a:lnTo>
                    <a:pt x="106" y="192"/>
                  </a:lnTo>
                  <a:lnTo>
                    <a:pt x="104" y="194"/>
                  </a:lnTo>
                  <a:lnTo>
                    <a:pt x="104" y="194"/>
                  </a:lnTo>
                  <a:lnTo>
                    <a:pt x="102" y="194"/>
                  </a:lnTo>
                  <a:lnTo>
                    <a:pt x="101" y="195"/>
                  </a:lnTo>
                  <a:lnTo>
                    <a:pt x="101" y="195"/>
                  </a:lnTo>
                  <a:lnTo>
                    <a:pt x="101" y="197"/>
                  </a:lnTo>
                  <a:lnTo>
                    <a:pt x="101" y="198"/>
                  </a:lnTo>
                  <a:lnTo>
                    <a:pt x="102" y="198"/>
                  </a:lnTo>
                  <a:lnTo>
                    <a:pt x="102" y="200"/>
                  </a:lnTo>
                  <a:lnTo>
                    <a:pt x="102" y="201"/>
                  </a:lnTo>
                  <a:lnTo>
                    <a:pt x="101" y="205"/>
                  </a:lnTo>
                  <a:lnTo>
                    <a:pt x="101" y="205"/>
                  </a:lnTo>
                  <a:lnTo>
                    <a:pt x="99" y="206"/>
                  </a:lnTo>
                  <a:lnTo>
                    <a:pt x="98" y="206"/>
                  </a:lnTo>
                  <a:lnTo>
                    <a:pt x="99" y="208"/>
                  </a:lnTo>
                  <a:lnTo>
                    <a:pt x="99" y="211"/>
                  </a:lnTo>
                  <a:lnTo>
                    <a:pt x="99" y="212"/>
                  </a:lnTo>
                  <a:lnTo>
                    <a:pt x="99" y="212"/>
                  </a:lnTo>
                  <a:lnTo>
                    <a:pt x="98" y="214"/>
                  </a:lnTo>
                  <a:lnTo>
                    <a:pt x="98" y="216"/>
                  </a:lnTo>
                  <a:lnTo>
                    <a:pt x="98" y="216"/>
                  </a:lnTo>
                  <a:lnTo>
                    <a:pt x="96" y="216"/>
                  </a:lnTo>
                  <a:lnTo>
                    <a:pt x="93" y="216"/>
                  </a:lnTo>
                  <a:lnTo>
                    <a:pt x="93" y="216"/>
                  </a:lnTo>
                  <a:lnTo>
                    <a:pt x="93" y="217"/>
                  </a:lnTo>
                  <a:lnTo>
                    <a:pt x="91" y="217"/>
                  </a:lnTo>
                  <a:lnTo>
                    <a:pt x="91" y="217"/>
                  </a:lnTo>
                  <a:lnTo>
                    <a:pt x="90" y="219"/>
                  </a:lnTo>
                  <a:lnTo>
                    <a:pt x="90" y="219"/>
                  </a:lnTo>
                  <a:lnTo>
                    <a:pt x="88" y="219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7"/>
                  </a:lnTo>
                  <a:lnTo>
                    <a:pt x="88" y="216"/>
                  </a:lnTo>
                  <a:lnTo>
                    <a:pt x="88" y="216"/>
                  </a:lnTo>
                  <a:lnTo>
                    <a:pt x="88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1"/>
                  </a:lnTo>
                  <a:lnTo>
                    <a:pt x="87" y="211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2"/>
                  </a:lnTo>
                  <a:lnTo>
                    <a:pt x="85" y="214"/>
                  </a:lnTo>
                  <a:lnTo>
                    <a:pt x="83" y="214"/>
                  </a:lnTo>
                  <a:lnTo>
                    <a:pt x="83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2" y="212"/>
                  </a:lnTo>
                  <a:lnTo>
                    <a:pt x="80" y="214"/>
                  </a:lnTo>
                  <a:lnTo>
                    <a:pt x="82" y="216"/>
                  </a:lnTo>
                  <a:lnTo>
                    <a:pt x="80" y="216"/>
                  </a:lnTo>
                  <a:lnTo>
                    <a:pt x="80" y="216"/>
                  </a:lnTo>
                  <a:lnTo>
                    <a:pt x="79" y="216"/>
                  </a:lnTo>
                  <a:lnTo>
                    <a:pt x="79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7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7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6" y="219"/>
                  </a:lnTo>
                  <a:lnTo>
                    <a:pt x="74" y="219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71" y="217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9" y="216"/>
                  </a:lnTo>
                  <a:lnTo>
                    <a:pt x="68" y="216"/>
                  </a:lnTo>
                  <a:lnTo>
                    <a:pt x="68" y="216"/>
                  </a:lnTo>
                  <a:lnTo>
                    <a:pt x="66" y="217"/>
                  </a:lnTo>
                  <a:lnTo>
                    <a:pt x="65" y="219"/>
                  </a:lnTo>
                  <a:lnTo>
                    <a:pt x="65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9"/>
                  </a:lnTo>
                  <a:lnTo>
                    <a:pt x="63" y="217"/>
                  </a:lnTo>
                  <a:lnTo>
                    <a:pt x="61" y="217"/>
                  </a:lnTo>
                  <a:lnTo>
                    <a:pt x="58" y="216"/>
                  </a:lnTo>
                  <a:lnTo>
                    <a:pt x="58" y="214"/>
                  </a:lnTo>
                  <a:lnTo>
                    <a:pt x="58" y="212"/>
                  </a:lnTo>
                  <a:lnTo>
                    <a:pt x="57" y="211"/>
                  </a:lnTo>
                  <a:lnTo>
                    <a:pt x="58" y="209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57" y="208"/>
                  </a:lnTo>
                  <a:lnTo>
                    <a:pt x="57" y="206"/>
                  </a:lnTo>
                  <a:lnTo>
                    <a:pt x="55" y="206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3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3" y="205"/>
                  </a:lnTo>
                  <a:lnTo>
                    <a:pt x="55" y="203"/>
                  </a:lnTo>
                  <a:lnTo>
                    <a:pt x="55" y="203"/>
                  </a:lnTo>
                  <a:lnTo>
                    <a:pt x="57" y="203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7" y="201"/>
                  </a:lnTo>
                  <a:lnTo>
                    <a:pt x="55" y="201"/>
                  </a:lnTo>
                  <a:lnTo>
                    <a:pt x="53" y="200"/>
                  </a:lnTo>
                  <a:lnTo>
                    <a:pt x="53" y="200"/>
                  </a:lnTo>
                  <a:lnTo>
                    <a:pt x="52" y="200"/>
                  </a:lnTo>
                  <a:lnTo>
                    <a:pt x="52" y="198"/>
                  </a:lnTo>
                  <a:lnTo>
                    <a:pt x="52" y="198"/>
                  </a:lnTo>
                  <a:lnTo>
                    <a:pt x="50" y="198"/>
                  </a:lnTo>
                  <a:lnTo>
                    <a:pt x="50" y="197"/>
                  </a:lnTo>
                  <a:lnTo>
                    <a:pt x="50" y="195"/>
                  </a:lnTo>
                  <a:lnTo>
                    <a:pt x="50" y="194"/>
                  </a:lnTo>
                  <a:lnTo>
                    <a:pt x="49" y="190"/>
                  </a:lnTo>
                  <a:lnTo>
                    <a:pt x="49" y="189"/>
                  </a:lnTo>
                  <a:lnTo>
                    <a:pt x="47" y="187"/>
                  </a:lnTo>
                  <a:lnTo>
                    <a:pt x="47" y="187"/>
                  </a:lnTo>
                  <a:lnTo>
                    <a:pt x="46" y="186"/>
                  </a:lnTo>
                  <a:lnTo>
                    <a:pt x="44" y="186"/>
                  </a:lnTo>
                  <a:lnTo>
                    <a:pt x="44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6"/>
                  </a:lnTo>
                  <a:lnTo>
                    <a:pt x="42" y="187"/>
                  </a:lnTo>
                  <a:lnTo>
                    <a:pt x="42" y="187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2" y="189"/>
                  </a:lnTo>
                  <a:lnTo>
                    <a:pt x="41" y="189"/>
                  </a:lnTo>
                  <a:lnTo>
                    <a:pt x="39" y="190"/>
                  </a:lnTo>
                  <a:lnTo>
                    <a:pt x="38" y="190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36" y="192"/>
                  </a:lnTo>
                  <a:lnTo>
                    <a:pt x="33" y="190"/>
                  </a:lnTo>
                  <a:lnTo>
                    <a:pt x="31" y="190"/>
                  </a:lnTo>
                  <a:lnTo>
                    <a:pt x="30" y="189"/>
                  </a:lnTo>
                  <a:lnTo>
                    <a:pt x="28" y="189"/>
                  </a:lnTo>
                  <a:lnTo>
                    <a:pt x="28" y="190"/>
                  </a:lnTo>
                  <a:lnTo>
                    <a:pt x="27" y="190"/>
                  </a:lnTo>
                  <a:lnTo>
                    <a:pt x="25" y="192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4" y="194"/>
                  </a:lnTo>
                  <a:lnTo>
                    <a:pt x="22" y="194"/>
                  </a:lnTo>
                  <a:lnTo>
                    <a:pt x="22" y="194"/>
                  </a:lnTo>
                  <a:lnTo>
                    <a:pt x="22" y="192"/>
                  </a:lnTo>
                  <a:lnTo>
                    <a:pt x="20" y="190"/>
                  </a:lnTo>
                  <a:lnTo>
                    <a:pt x="20" y="189"/>
                  </a:lnTo>
                  <a:lnTo>
                    <a:pt x="19" y="189"/>
                  </a:lnTo>
                  <a:lnTo>
                    <a:pt x="17" y="190"/>
                  </a:lnTo>
                  <a:lnTo>
                    <a:pt x="17" y="190"/>
                  </a:lnTo>
                  <a:lnTo>
                    <a:pt x="16" y="192"/>
                  </a:lnTo>
                  <a:lnTo>
                    <a:pt x="16" y="192"/>
                  </a:lnTo>
                  <a:lnTo>
                    <a:pt x="14" y="192"/>
                  </a:lnTo>
                  <a:lnTo>
                    <a:pt x="12" y="190"/>
                  </a:lnTo>
                  <a:lnTo>
                    <a:pt x="11" y="190"/>
                  </a:lnTo>
                  <a:lnTo>
                    <a:pt x="11" y="189"/>
                  </a:lnTo>
                  <a:lnTo>
                    <a:pt x="12" y="189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7"/>
                  </a:lnTo>
                  <a:lnTo>
                    <a:pt x="12" y="186"/>
                  </a:lnTo>
                  <a:lnTo>
                    <a:pt x="12" y="184"/>
                  </a:lnTo>
                  <a:lnTo>
                    <a:pt x="12" y="184"/>
                  </a:lnTo>
                  <a:lnTo>
                    <a:pt x="12" y="182"/>
                  </a:lnTo>
                  <a:lnTo>
                    <a:pt x="12" y="181"/>
                  </a:lnTo>
                  <a:lnTo>
                    <a:pt x="12" y="181"/>
                  </a:lnTo>
                  <a:lnTo>
                    <a:pt x="12" y="179"/>
                  </a:lnTo>
                  <a:lnTo>
                    <a:pt x="12" y="178"/>
                  </a:lnTo>
                  <a:lnTo>
                    <a:pt x="12" y="178"/>
                  </a:lnTo>
                  <a:lnTo>
                    <a:pt x="11" y="176"/>
                  </a:lnTo>
                  <a:lnTo>
                    <a:pt x="11" y="175"/>
                  </a:lnTo>
                  <a:lnTo>
                    <a:pt x="11" y="175"/>
                  </a:lnTo>
                  <a:lnTo>
                    <a:pt x="11" y="173"/>
                  </a:lnTo>
                  <a:lnTo>
                    <a:pt x="9" y="173"/>
                  </a:lnTo>
                  <a:lnTo>
                    <a:pt x="9" y="171"/>
                  </a:lnTo>
                  <a:lnTo>
                    <a:pt x="8" y="171"/>
                  </a:lnTo>
                  <a:lnTo>
                    <a:pt x="8" y="173"/>
                  </a:lnTo>
                  <a:lnTo>
                    <a:pt x="8" y="173"/>
                  </a:lnTo>
                  <a:lnTo>
                    <a:pt x="6" y="173"/>
                  </a:lnTo>
                  <a:lnTo>
                    <a:pt x="6" y="173"/>
                  </a:lnTo>
                  <a:lnTo>
                    <a:pt x="6" y="171"/>
                  </a:lnTo>
                  <a:lnTo>
                    <a:pt x="6" y="171"/>
                  </a:lnTo>
                  <a:lnTo>
                    <a:pt x="5" y="170"/>
                  </a:lnTo>
                  <a:lnTo>
                    <a:pt x="3" y="168"/>
                  </a:lnTo>
                  <a:lnTo>
                    <a:pt x="3" y="167"/>
                  </a:lnTo>
                  <a:lnTo>
                    <a:pt x="5" y="167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5" y="164"/>
                  </a:lnTo>
                  <a:lnTo>
                    <a:pt x="5" y="164"/>
                  </a:lnTo>
                  <a:lnTo>
                    <a:pt x="5" y="162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1" y="157"/>
                  </a:lnTo>
                  <a:lnTo>
                    <a:pt x="1" y="156"/>
                  </a:lnTo>
                  <a:lnTo>
                    <a:pt x="1" y="154"/>
                  </a:lnTo>
                  <a:lnTo>
                    <a:pt x="1" y="154"/>
                  </a:lnTo>
                  <a:lnTo>
                    <a:pt x="0" y="151"/>
                  </a:lnTo>
                  <a:lnTo>
                    <a:pt x="3" y="153"/>
                  </a:lnTo>
                  <a:lnTo>
                    <a:pt x="3" y="153"/>
                  </a:lnTo>
                  <a:lnTo>
                    <a:pt x="5" y="151"/>
                  </a:lnTo>
                  <a:lnTo>
                    <a:pt x="5" y="149"/>
                  </a:lnTo>
                  <a:lnTo>
                    <a:pt x="6" y="148"/>
                  </a:lnTo>
                  <a:lnTo>
                    <a:pt x="6" y="146"/>
                  </a:lnTo>
                  <a:lnTo>
                    <a:pt x="6" y="145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9" y="142"/>
                  </a:lnTo>
                  <a:lnTo>
                    <a:pt x="9" y="140"/>
                  </a:lnTo>
                  <a:lnTo>
                    <a:pt x="11" y="138"/>
                  </a:lnTo>
                  <a:lnTo>
                    <a:pt x="12" y="140"/>
                  </a:lnTo>
                  <a:lnTo>
                    <a:pt x="14" y="140"/>
                  </a:lnTo>
                  <a:lnTo>
                    <a:pt x="16" y="143"/>
                  </a:lnTo>
                  <a:lnTo>
                    <a:pt x="19" y="145"/>
                  </a:lnTo>
                  <a:lnTo>
                    <a:pt x="19" y="146"/>
                  </a:lnTo>
                  <a:lnTo>
                    <a:pt x="20" y="146"/>
                  </a:lnTo>
                  <a:lnTo>
                    <a:pt x="22" y="145"/>
                  </a:lnTo>
                  <a:lnTo>
                    <a:pt x="22" y="143"/>
                  </a:lnTo>
                  <a:lnTo>
                    <a:pt x="24" y="142"/>
                  </a:lnTo>
                  <a:lnTo>
                    <a:pt x="25" y="142"/>
                  </a:lnTo>
                  <a:lnTo>
                    <a:pt x="27" y="142"/>
                  </a:lnTo>
                  <a:lnTo>
                    <a:pt x="27" y="142"/>
                  </a:lnTo>
                  <a:lnTo>
                    <a:pt x="30" y="143"/>
                  </a:lnTo>
                  <a:lnTo>
                    <a:pt x="30" y="143"/>
                  </a:lnTo>
                  <a:lnTo>
                    <a:pt x="31" y="143"/>
                  </a:lnTo>
                  <a:lnTo>
                    <a:pt x="35" y="143"/>
                  </a:lnTo>
                  <a:lnTo>
                    <a:pt x="36" y="143"/>
                  </a:lnTo>
                  <a:lnTo>
                    <a:pt x="39" y="142"/>
                  </a:lnTo>
                  <a:lnTo>
                    <a:pt x="41" y="142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2" y="138"/>
                  </a:lnTo>
                  <a:lnTo>
                    <a:pt x="42" y="138"/>
                  </a:lnTo>
                  <a:lnTo>
                    <a:pt x="42" y="142"/>
                  </a:lnTo>
                  <a:lnTo>
                    <a:pt x="44" y="142"/>
                  </a:lnTo>
                  <a:lnTo>
                    <a:pt x="46" y="142"/>
                  </a:lnTo>
                  <a:lnTo>
                    <a:pt x="98" y="142"/>
                  </a:lnTo>
                  <a:lnTo>
                    <a:pt x="99" y="137"/>
                  </a:lnTo>
                  <a:lnTo>
                    <a:pt x="99" y="134"/>
                  </a:lnTo>
                  <a:lnTo>
                    <a:pt x="101" y="129"/>
                  </a:lnTo>
                  <a:lnTo>
                    <a:pt x="98" y="127"/>
                  </a:lnTo>
                  <a:lnTo>
                    <a:pt x="96" y="126"/>
                  </a:lnTo>
                  <a:lnTo>
                    <a:pt x="96" y="123"/>
                  </a:lnTo>
                  <a:lnTo>
                    <a:pt x="96" y="118"/>
                  </a:lnTo>
                  <a:lnTo>
                    <a:pt x="94" y="115"/>
                  </a:lnTo>
                  <a:lnTo>
                    <a:pt x="94" y="112"/>
                  </a:lnTo>
                  <a:lnTo>
                    <a:pt x="94" y="107"/>
                  </a:lnTo>
                  <a:lnTo>
                    <a:pt x="94" y="104"/>
                  </a:lnTo>
                  <a:lnTo>
                    <a:pt x="93" y="101"/>
                  </a:lnTo>
                  <a:lnTo>
                    <a:pt x="93" y="96"/>
                  </a:lnTo>
                  <a:lnTo>
                    <a:pt x="93" y="93"/>
                  </a:lnTo>
                  <a:lnTo>
                    <a:pt x="93" y="88"/>
                  </a:lnTo>
                  <a:lnTo>
                    <a:pt x="91" y="85"/>
                  </a:lnTo>
                  <a:lnTo>
                    <a:pt x="91" y="82"/>
                  </a:lnTo>
                  <a:lnTo>
                    <a:pt x="91" y="77"/>
                  </a:lnTo>
                  <a:lnTo>
                    <a:pt x="91" y="74"/>
                  </a:lnTo>
                  <a:lnTo>
                    <a:pt x="90" y="71"/>
                  </a:lnTo>
                  <a:lnTo>
                    <a:pt x="90" y="66"/>
                  </a:lnTo>
                  <a:lnTo>
                    <a:pt x="90" y="63"/>
                  </a:lnTo>
                  <a:lnTo>
                    <a:pt x="90" y="60"/>
                  </a:lnTo>
                  <a:lnTo>
                    <a:pt x="88" y="55"/>
                  </a:lnTo>
                  <a:lnTo>
                    <a:pt x="88" y="52"/>
                  </a:lnTo>
                  <a:lnTo>
                    <a:pt x="88" y="47"/>
                  </a:lnTo>
                  <a:lnTo>
                    <a:pt x="87" y="44"/>
                  </a:lnTo>
                  <a:lnTo>
                    <a:pt x="87" y="41"/>
                  </a:lnTo>
                  <a:lnTo>
                    <a:pt x="87" y="36"/>
                  </a:lnTo>
                  <a:lnTo>
                    <a:pt x="87" y="33"/>
                  </a:lnTo>
                  <a:lnTo>
                    <a:pt x="85" y="30"/>
                  </a:lnTo>
                  <a:lnTo>
                    <a:pt x="85" y="25"/>
                  </a:lnTo>
                  <a:lnTo>
                    <a:pt x="85" y="22"/>
                  </a:lnTo>
                  <a:lnTo>
                    <a:pt x="85" y="17"/>
                  </a:lnTo>
                  <a:lnTo>
                    <a:pt x="83" y="14"/>
                  </a:lnTo>
                  <a:lnTo>
                    <a:pt x="83" y="11"/>
                  </a:lnTo>
                  <a:lnTo>
                    <a:pt x="83" y="6"/>
                  </a:lnTo>
                  <a:lnTo>
                    <a:pt x="83" y="3"/>
                  </a:lnTo>
                  <a:lnTo>
                    <a:pt x="82" y="0"/>
                  </a:lnTo>
                  <a:lnTo>
                    <a:pt x="87" y="0"/>
                  </a:lnTo>
                  <a:lnTo>
                    <a:pt x="96" y="0"/>
                  </a:lnTo>
                  <a:lnTo>
                    <a:pt x="10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3" name="Freeform 210">
              <a:extLst>
                <a:ext uri="{FF2B5EF4-FFF2-40B4-BE49-F238E27FC236}">
                  <a16:creationId xmlns:a16="http://schemas.microsoft.com/office/drawing/2014/main" id="{9D6A83D0-BBA8-0B74-16C3-40E9899EC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0014" y="3154776"/>
              <a:ext cx="74070" cy="50680"/>
            </a:xfrm>
            <a:custGeom>
              <a:avLst/>
              <a:gdLst>
                <a:gd name="T0" fmla="*/ 27 w 38"/>
                <a:gd name="T1" fmla="*/ 0 h 26"/>
                <a:gd name="T2" fmla="*/ 28 w 38"/>
                <a:gd name="T3" fmla="*/ 0 h 26"/>
                <a:gd name="T4" fmla="*/ 31 w 38"/>
                <a:gd name="T5" fmla="*/ 4 h 26"/>
                <a:gd name="T6" fmla="*/ 35 w 38"/>
                <a:gd name="T7" fmla="*/ 6 h 26"/>
                <a:gd name="T8" fmla="*/ 36 w 38"/>
                <a:gd name="T9" fmla="*/ 9 h 26"/>
                <a:gd name="T10" fmla="*/ 38 w 38"/>
                <a:gd name="T11" fmla="*/ 11 h 26"/>
                <a:gd name="T12" fmla="*/ 38 w 38"/>
                <a:gd name="T13" fmla="*/ 11 h 26"/>
                <a:gd name="T14" fmla="*/ 36 w 38"/>
                <a:gd name="T15" fmla="*/ 17 h 26"/>
                <a:gd name="T16" fmla="*/ 35 w 38"/>
                <a:gd name="T17" fmla="*/ 17 h 26"/>
                <a:gd name="T18" fmla="*/ 33 w 38"/>
                <a:gd name="T19" fmla="*/ 17 h 26"/>
                <a:gd name="T20" fmla="*/ 31 w 38"/>
                <a:gd name="T21" fmla="*/ 20 h 26"/>
                <a:gd name="T22" fmla="*/ 28 w 38"/>
                <a:gd name="T23" fmla="*/ 22 h 26"/>
                <a:gd name="T24" fmla="*/ 25 w 38"/>
                <a:gd name="T25" fmla="*/ 20 h 26"/>
                <a:gd name="T26" fmla="*/ 22 w 38"/>
                <a:gd name="T27" fmla="*/ 20 h 26"/>
                <a:gd name="T28" fmla="*/ 19 w 38"/>
                <a:gd name="T29" fmla="*/ 23 h 26"/>
                <a:gd name="T30" fmla="*/ 17 w 38"/>
                <a:gd name="T31" fmla="*/ 25 h 26"/>
                <a:gd name="T32" fmla="*/ 14 w 38"/>
                <a:gd name="T33" fmla="*/ 25 h 26"/>
                <a:gd name="T34" fmla="*/ 11 w 38"/>
                <a:gd name="T35" fmla="*/ 25 h 26"/>
                <a:gd name="T36" fmla="*/ 8 w 38"/>
                <a:gd name="T37" fmla="*/ 26 h 26"/>
                <a:gd name="T38" fmla="*/ 8 w 38"/>
                <a:gd name="T39" fmla="*/ 25 h 26"/>
                <a:gd name="T40" fmla="*/ 5 w 38"/>
                <a:gd name="T41" fmla="*/ 25 h 26"/>
                <a:gd name="T42" fmla="*/ 3 w 38"/>
                <a:gd name="T43" fmla="*/ 22 h 26"/>
                <a:gd name="T44" fmla="*/ 2 w 38"/>
                <a:gd name="T45" fmla="*/ 20 h 26"/>
                <a:gd name="T46" fmla="*/ 2 w 38"/>
                <a:gd name="T47" fmla="*/ 17 h 26"/>
                <a:gd name="T48" fmla="*/ 0 w 38"/>
                <a:gd name="T49" fmla="*/ 14 h 26"/>
                <a:gd name="T50" fmla="*/ 2 w 38"/>
                <a:gd name="T51" fmla="*/ 14 h 26"/>
                <a:gd name="T52" fmla="*/ 2 w 38"/>
                <a:gd name="T53" fmla="*/ 11 h 26"/>
                <a:gd name="T54" fmla="*/ 2 w 38"/>
                <a:gd name="T55" fmla="*/ 8 h 26"/>
                <a:gd name="T56" fmla="*/ 5 w 38"/>
                <a:gd name="T57" fmla="*/ 9 h 26"/>
                <a:gd name="T58" fmla="*/ 5 w 38"/>
                <a:gd name="T59" fmla="*/ 8 h 26"/>
                <a:gd name="T60" fmla="*/ 5 w 38"/>
                <a:gd name="T61" fmla="*/ 4 h 26"/>
                <a:gd name="T62" fmla="*/ 11 w 38"/>
                <a:gd name="T63" fmla="*/ 3 h 26"/>
                <a:gd name="T64" fmla="*/ 13 w 38"/>
                <a:gd name="T65" fmla="*/ 4 h 26"/>
                <a:gd name="T66" fmla="*/ 13 w 38"/>
                <a:gd name="T67" fmla="*/ 4 h 26"/>
                <a:gd name="T68" fmla="*/ 14 w 38"/>
                <a:gd name="T69" fmla="*/ 3 h 26"/>
                <a:gd name="T70" fmla="*/ 16 w 38"/>
                <a:gd name="T71" fmla="*/ 1 h 26"/>
                <a:gd name="T72" fmla="*/ 19 w 38"/>
                <a:gd name="T73" fmla="*/ 1 h 26"/>
                <a:gd name="T74" fmla="*/ 20 w 38"/>
                <a:gd name="T75" fmla="*/ 1 h 26"/>
                <a:gd name="T76" fmla="*/ 22 w 38"/>
                <a:gd name="T77" fmla="*/ 0 h 26"/>
                <a:gd name="T78" fmla="*/ 25 w 38"/>
                <a:gd name="T7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8" h="26">
                  <a:moveTo>
                    <a:pt x="27" y="0"/>
                  </a:moveTo>
                  <a:lnTo>
                    <a:pt x="27" y="0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36" y="12"/>
                  </a:lnTo>
                  <a:lnTo>
                    <a:pt x="36" y="17"/>
                  </a:lnTo>
                  <a:lnTo>
                    <a:pt x="36" y="17"/>
                  </a:lnTo>
                  <a:lnTo>
                    <a:pt x="35" y="17"/>
                  </a:lnTo>
                  <a:lnTo>
                    <a:pt x="35" y="17"/>
                  </a:lnTo>
                  <a:lnTo>
                    <a:pt x="33" y="17"/>
                  </a:lnTo>
                  <a:lnTo>
                    <a:pt x="33" y="20"/>
                  </a:lnTo>
                  <a:lnTo>
                    <a:pt x="31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2" y="20"/>
                  </a:lnTo>
                  <a:lnTo>
                    <a:pt x="22" y="22"/>
                  </a:lnTo>
                  <a:lnTo>
                    <a:pt x="19" y="23"/>
                  </a:lnTo>
                  <a:lnTo>
                    <a:pt x="17" y="25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1" y="25"/>
                  </a:lnTo>
                  <a:lnTo>
                    <a:pt x="9" y="25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6" y="25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2" y="17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5" y="9"/>
                  </a:lnTo>
                  <a:lnTo>
                    <a:pt x="5" y="8"/>
                  </a:lnTo>
                  <a:lnTo>
                    <a:pt x="5" y="8"/>
                  </a:lnTo>
                  <a:lnTo>
                    <a:pt x="5" y="6"/>
                  </a:lnTo>
                  <a:lnTo>
                    <a:pt x="5" y="4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1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5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4" name="Freeform 211">
              <a:extLst>
                <a:ext uri="{FF2B5EF4-FFF2-40B4-BE49-F238E27FC236}">
                  <a16:creationId xmlns:a16="http://schemas.microsoft.com/office/drawing/2014/main" id="{78F42A74-61AA-81C9-DC27-5D5FF012F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64566" y="4104048"/>
              <a:ext cx="138395" cy="150091"/>
            </a:xfrm>
            <a:custGeom>
              <a:avLst/>
              <a:gdLst>
                <a:gd name="T0" fmla="*/ 43 w 71"/>
                <a:gd name="T1" fmla="*/ 74 h 77"/>
                <a:gd name="T2" fmla="*/ 43 w 71"/>
                <a:gd name="T3" fmla="*/ 75 h 77"/>
                <a:gd name="T4" fmla="*/ 41 w 71"/>
                <a:gd name="T5" fmla="*/ 75 h 77"/>
                <a:gd name="T6" fmla="*/ 41 w 71"/>
                <a:gd name="T7" fmla="*/ 77 h 77"/>
                <a:gd name="T8" fmla="*/ 41 w 71"/>
                <a:gd name="T9" fmla="*/ 77 h 77"/>
                <a:gd name="T10" fmla="*/ 41 w 71"/>
                <a:gd name="T11" fmla="*/ 77 h 77"/>
                <a:gd name="T12" fmla="*/ 41 w 71"/>
                <a:gd name="T13" fmla="*/ 77 h 77"/>
                <a:gd name="T14" fmla="*/ 41 w 71"/>
                <a:gd name="T15" fmla="*/ 77 h 77"/>
                <a:gd name="T16" fmla="*/ 41 w 71"/>
                <a:gd name="T17" fmla="*/ 75 h 77"/>
                <a:gd name="T18" fmla="*/ 43 w 71"/>
                <a:gd name="T19" fmla="*/ 75 h 77"/>
                <a:gd name="T20" fmla="*/ 43 w 71"/>
                <a:gd name="T21" fmla="*/ 74 h 77"/>
                <a:gd name="T22" fmla="*/ 69 w 71"/>
                <a:gd name="T23" fmla="*/ 59 h 77"/>
                <a:gd name="T24" fmla="*/ 69 w 71"/>
                <a:gd name="T25" fmla="*/ 59 h 77"/>
                <a:gd name="T26" fmla="*/ 71 w 71"/>
                <a:gd name="T27" fmla="*/ 59 h 77"/>
                <a:gd name="T28" fmla="*/ 71 w 71"/>
                <a:gd name="T29" fmla="*/ 59 h 77"/>
                <a:gd name="T30" fmla="*/ 71 w 71"/>
                <a:gd name="T31" fmla="*/ 59 h 77"/>
                <a:gd name="T32" fmla="*/ 71 w 71"/>
                <a:gd name="T33" fmla="*/ 59 h 77"/>
                <a:gd name="T34" fmla="*/ 71 w 71"/>
                <a:gd name="T35" fmla="*/ 59 h 77"/>
                <a:gd name="T36" fmla="*/ 69 w 71"/>
                <a:gd name="T37" fmla="*/ 59 h 77"/>
                <a:gd name="T38" fmla="*/ 69 w 71"/>
                <a:gd name="T39" fmla="*/ 59 h 77"/>
                <a:gd name="T40" fmla="*/ 69 w 71"/>
                <a:gd name="T41" fmla="*/ 59 h 77"/>
                <a:gd name="T42" fmla="*/ 62 w 71"/>
                <a:gd name="T43" fmla="*/ 58 h 77"/>
                <a:gd name="T44" fmla="*/ 62 w 71"/>
                <a:gd name="T45" fmla="*/ 58 h 77"/>
                <a:gd name="T46" fmla="*/ 65 w 71"/>
                <a:gd name="T47" fmla="*/ 58 h 77"/>
                <a:gd name="T48" fmla="*/ 66 w 71"/>
                <a:gd name="T49" fmla="*/ 58 h 77"/>
                <a:gd name="T50" fmla="*/ 66 w 71"/>
                <a:gd name="T51" fmla="*/ 58 h 77"/>
                <a:gd name="T52" fmla="*/ 65 w 71"/>
                <a:gd name="T53" fmla="*/ 58 h 77"/>
                <a:gd name="T54" fmla="*/ 65 w 71"/>
                <a:gd name="T55" fmla="*/ 59 h 77"/>
                <a:gd name="T56" fmla="*/ 65 w 71"/>
                <a:gd name="T57" fmla="*/ 59 h 77"/>
                <a:gd name="T58" fmla="*/ 63 w 71"/>
                <a:gd name="T59" fmla="*/ 59 h 77"/>
                <a:gd name="T60" fmla="*/ 62 w 71"/>
                <a:gd name="T61" fmla="*/ 58 h 77"/>
                <a:gd name="T62" fmla="*/ 62 w 71"/>
                <a:gd name="T63" fmla="*/ 58 h 77"/>
                <a:gd name="T64" fmla="*/ 62 w 71"/>
                <a:gd name="T65" fmla="*/ 58 h 77"/>
                <a:gd name="T66" fmla="*/ 27 w 71"/>
                <a:gd name="T67" fmla="*/ 55 h 77"/>
                <a:gd name="T68" fmla="*/ 28 w 71"/>
                <a:gd name="T69" fmla="*/ 55 h 77"/>
                <a:gd name="T70" fmla="*/ 30 w 71"/>
                <a:gd name="T71" fmla="*/ 55 h 77"/>
                <a:gd name="T72" fmla="*/ 28 w 71"/>
                <a:gd name="T73" fmla="*/ 56 h 77"/>
                <a:gd name="T74" fmla="*/ 28 w 71"/>
                <a:gd name="T75" fmla="*/ 55 h 77"/>
                <a:gd name="T76" fmla="*/ 27 w 71"/>
                <a:gd name="T77" fmla="*/ 55 h 77"/>
                <a:gd name="T78" fmla="*/ 27 w 71"/>
                <a:gd name="T79" fmla="*/ 55 h 77"/>
                <a:gd name="T80" fmla="*/ 2 w 71"/>
                <a:gd name="T81" fmla="*/ 0 h 77"/>
                <a:gd name="T82" fmla="*/ 2 w 71"/>
                <a:gd name="T83" fmla="*/ 0 h 77"/>
                <a:gd name="T84" fmla="*/ 2 w 71"/>
                <a:gd name="T85" fmla="*/ 0 h 77"/>
                <a:gd name="T86" fmla="*/ 2 w 71"/>
                <a:gd name="T87" fmla="*/ 0 h 77"/>
                <a:gd name="T88" fmla="*/ 0 w 71"/>
                <a:gd name="T89" fmla="*/ 0 h 77"/>
                <a:gd name="T90" fmla="*/ 0 w 71"/>
                <a:gd name="T91" fmla="*/ 0 h 77"/>
                <a:gd name="T92" fmla="*/ 2 w 71"/>
                <a:gd name="T9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1" h="77">
                  <a:moveTo>
                    <a:pt x="43" y="74"/>
                  </a:moveTo>
                  <a:lnTo>
                    <a:pt x="43" y="75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5"/>
                  </a:lnTo>
                  <a:lnTo>
                    <a:pt x="43" y="74"/>
                  </a:lnTo>
                  <a:close/>
                  <a:moveTo>
                    <a:pt x="69" y="59"/>
                  </a:moveTo>
                  <a:lnTo>
                    <a:pt x="69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69" y="59"/>
                  </a:lnTo>
                  <a:lnTo>
                    <a:pt x="69" y="59"/>
                  </a:lnTo>
                  <a:lnTo>
                    <a:pt x="69" y="59"/>
                  </a:lnTo>
                  <a:close/>
                  <a:moveTo>
                    <a:pt x="62" y="58"/>
                  </a:moveTo>
                  <a:lnTo>
                    <a:pt x="62" y="58"/>
                  </a:lnTo>
                  <a:lnTo>
                    <a:pt x="65" y="58"/>
                  </a:lnTo>
                  <a:lnTo>
                    <a:pt x="66" y="58"/>
                  </a:lnTo>
                  <a:lnTo>
                    <a:pt x="66" y="58"/>
                  </a:lnTo>
                  <a:lnTo>
                    <a:pt x="65" y="58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8"/>
                  </a:lnTo>
                  <a:lnTo>
                    <a:pt x="62" y="58"/>
                  </a:lnTo>
                  <a:lnTo>
                    <a:pt x="62" y="58"/>
                  </a:lnTo>
                  <a:close/>
                  <a:moveTo>
                    <a:pt x="27" y="55"/>
                  </a:moveTo>
                  <a:lnTo>
                    <a:pt x="28" y="55"/>
                  </a:lnTo>
                  <a:lnTo>
                    <a:pt x="30" y="55"/>
                  </a:lnTo>
                  <a:lnTo>
                    <a:pt x="28" y="56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5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5" name="Freeform 212">
              <a:extLst>
                <a:ext uri="{FF2B5EF4-FFF2-40B4-BE49-F238E27FC236}">
                  <a16:creationId xmlns:a16="http://schemas.microsoft.com/office/drawing/2014/main" id="{3E6BB392-1A13-A4AE-B208-53FB35903E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57036"/>
              <a:ext cx="206617" cy="389844"/>
            </a:xfrm>
            <a:custGeom>
              <a:avLst/>
              <a:gdLst>
                <a:gd name="T0" fmla="*/ 98 w 106"/>
                <a:gd name="T1" fmla="*/ 68 h 200"/>
                <a:gd name="T2" fmla="*/ 75 w 106"/>
                <a:gd name="T3" fmla="*/ 19 h 200"/>
                <a:gd name="T4" fmla="*/ 75 w 106"/>
                <a:gd name="T5" fmla="*/ 16 h 200"/>
                <a:gd name="T6" fmla="*/ 89 w 106"/>
                <a:gd name="T7" fmla="*/ 2 h 200"/>
                <a:gd name="T8" fmla="*/ 95 w 106"/>
                <a:gd name="T9" fmla="*/ 11 h 200"/>
                <a:gd name="T10" fmla="*/ 101 w 106"/>
                <a:gd name="T11" fmla="*/ 28 h 200"/>
                <a:gd name="T12" fmla="*/ 106 w 106"/>
                <a:gd name="T13" fmla="*/ 47 h 200"/>
                <a:gd name="T14" fmla="*/ 101 w 106"/>
                <a:gd name="T15" fmla="*/ 57 h 200"/>
                <a:gd name="T16" fmla="*/ 97 w 106"/>
                <a:gd name="T17" fmla="*/ 49 h 200"/>
                <a:gd name="T18" fmla="*/ 94 w 106"/>
                <a:gd name="T19" fmla="*/ 54 h 200"/>
                <a:gd name="T20" fmla="*/ 97 w 106"/>
                <a:gd name="T21" fmla="*/ 60 h 200"/>
                <a:gd name="T22" fmla="*/ 95 w 106"/>
                <a:gd name="T23" fmla="*/ 69 h 200"/>
                <a:gd name="T24" fmla="*/ 90 w 106"/>
                <a:gd name="T25" fmla="*/ 76 h 200"/>
                <a:gd name="T26" fmla="*/ 89 w 106"/>
                <a:gd name="T27" fmla="*/ 95 h 200"/>
                <a:gd name="T28" fmla="*/ 79 w 106"/>
                <a:gd name="T29" fmla="*/ 120 h 200"/>
                <a:gd name="T30" fmla="*/ 68 w 106"/>
                <a:gd name="T31" fmla="*/ 151 h 200"/>
                <a:gd name="T32" fmla="*/ 64 w 106"/>
                <a:gd name="T33" fmla="*/ 170 h 200"/>
                <a:gd name="T34" fmla="*/ 60 w 106"/>
                <a:gd name="T35" fmla="*/ 181 h 200"/>
                <a:gd name="T36" fmla="*/ 54 w 106"/>
                <a:gd name="T37" fmla="*/ 192 h 200"/>
                <a:gd name="T38" fmla="*/ 40 w 106"/>
                <a:gd name="T39" fmla="*/ 197 h 200"/>
                <a:gd name="T40" fmla="*/ 27 w 106"/>
                <a:gd name="T41" fmla="*/ 200 h 200"/>
                <a:gd name="T42" fmla="*/ 16 w 106"/>
                <a:gd name="T43" fmla="*/ 195 h 200"/>
                <a:gd name="T44" fmla="*/ 12 w 106"/>
                <a:gd name="T45" fmla="*/ 189 h 200"/>
                <a:gd name="T46" fmla="*/ 7 w 106"/>
                <a:gd name="T47" fmla="*/ 181 h 200"/>
                <a:gd name="T48" fmla="*/ 8 w 106"/>
                <a:gd name="T49" fmla="*/ 169 h 200"/>
                <a:gd name="T50" fmla="*/ 4 w 106"/>
                <a:gd name="T51" fmla="*/ 159 h 200"/>
                <a:gd name="T52" fmla="*/ 0 w 106"/>
                <a:gd name="T53" fmla="*/ 147 h 200"/>
                <a:gd name="T54" fmla="*/ 4 w 106"/>
                <a:gd name="T55" fmla="*/ 142 h 200"/>
                <a:gd name="T56" fmla="*/ 8 w 106"/>
                <a:gd name="T57" fmla="*/ 134 h 200"/>
                <a:gd name="T58" fmla="*/ 15 w 106"/>
                <a:gd name="T59" fmla="*/ 121 h 200"/>
                <a:gd name="T60" fmla="*/ 18 w 106"/>
                <a:gd name="T61" fmla="*/ 109 h 200"/>
                <a:gd name="T62" fmla="*/ 15 w 106"/>
                <a:gd name="T63" fmla="*/ 99 h 200"/>
                <a:gd name="T64" fmla="*/ 12 w 106"/>
                <a:gd name="T65" fmla="*/ 85 h 200"/>
                <a:gd name="T66" fmla="*/ 18 w 106"/>
                <a:gd name="T67" fmla="*/ 68 h 200"/>
                <a:gd name="T68" fmla="*/ 19 w 106"/>
                <a:gd name="T69" fmla="*/ 60 h 200"/>
                <a:gd name="T70" fmla="*/ 29 w 106"/>
                <a:gd name="T71" fmla="*/ 57 h 200"/>
                <a:gd name="T72" fmla="*/ 34 w 106"/>
                <a:gd name="T73" fmla="*/ 57 h 200"/>
                <a:gd name="T74" fmla="*/ 35 w 106"/>
                <a:gd name="T75" fmla="*/ 55 h 200"/>
                <a:gd name="T76" fmla="*/ 43 w 106"/>
                <a:gd name="T77" fmla="*/ 54 h 200"/>
                <a:gd name="T78" fmla="*/ 46 w 106"/>
                <a:gd name="T79" fmla="*/ 54 h 200"/>
                <a:gd name="T80" fmla="*/ 51 w 106"/>
                <a:gd name="T81" fmla="*/ 47 h 200"/>
                <a:gd name="T82" fmla="*/ 56 w 106"/>
                <a:gd name="T83" fmla="*/ 49 h 200"/>
                <a:gd name="T84" fmla="*/ 57 w 106"/>
                <a:gd name="T85" fmla="*/ 46 h 200"/>
                <a:gd name="T86" fmla="*/ 60 w 106"/>
                <a:gd name="T87" fmla="*/ 40 h 200"/>
                <a:gd name="T88" fmla="*/ 62 w 106"/>
                <a:gd name="T89" fmla="*/ 40 h 200"/>
                <a:gd name="T90" fmla="*/ 62 w 106"/>
                <a:gd name="T91" fmla="*/ 43 h 200"/>
                <a:gd name="T92" fmla="*/ 68 w 106"/>
                <a:gd name="T93" fmla="*/ 36 h 200"/>
                <a:gd name="T94" fmla="*/ 68 w 106"/>
                <a:gd name="T95" fmla="*/ 27 h 200"/>
                <a:gd name="T96" fmla="*/ 68 w 106"/>
                <a:gd name="T97" fmla="*/ 24 h 200"/>
                <a:gd name="T98" fmla="*/ 73 w 106"/>
                <a:gd name="T99" fmla="*/ 24 h 200"/>
                <a:gd name="T100" fmla="*/ 79 w 106"/>
                <a:gd name="T101" fmla="*/ 19 h 200"/>
                <a:gd name="T102" fmla="*/ 82 w 106"/>
                <a:gd name="T103" fmla="*/ 8 h 200"/>
                <a:gd name="T104" fmla="*/ 84 w 106"/>
                <a:gd name="T105" fmla="*/ 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6" h="200">
                  <a:moveTo>
                    <a:pt x="98" y="68"/>
                  </a:moveTo>
                  <a:lnTo>
                    <a:pt x="98" y="69"/>
                  </a:lnTo>
                  <a:lnTo>
                    <a:pt x="97" y="73"/>
                  </a:lnTo>
                  <a:lnTo>
                    <a:pt x="97" y="71"/>
                  </a:lnTo>
                  <a:lnTo>
                    <a:pt x="98" y="68"/>
                  </a:lnTo>
                  <a:lnTo>
                    <a:pt x="98" y="68"/>
                  </a:lnTo>
                  <a:close/>
                  <a:moveTo>
                    <a:pt x="75" y="16"/>
                  </a:moveTo>
                  <a:lnTo>
                    <a:pt x="75" y="17"/>
                  </a:lnTo>
                  <a:lnTo>
                    <a:pt x="75" y="17"/>
                  </a:lnTo>
                  <a:lnTo>
                    <a:pt x="75" y="19"/>
                  </a:lnTo>
                  <a:lnTo>
                    <a:pt x="73" y="19"/>
                  </a:lnTo>
                  <a:lnTo>
                    <a:pt x="73" y="17"/>
                  </a:lnTo>
                  <a:lnTo>
                    <a:pt x="73" y="16"/>
                  </a:lnTo>
                  <a:lnTo>
                    <a:pt x="73" y="16"/>
                  </a:lnTo>
                  <a:lnTo>
                    <a:pt x="75" y="16"/>
                  </a:lnTo>
                  <a:close/>
                  <a:moveTo>
                    <a:pt x="87" y="0"/>
                  </a:moveTo>
                  <a:lnTo>
                    <a:pt x="87" y="0"/>
                  </a:lnTo>
                  <a:lnTo>
                    <a:pt x="89" y="0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6"/>
                  </a:lnTo>
                  <a:lnTo>
                    <a:pt x="94" y="8"/>
                  </a:lnTo>
                  <a:lnTo>
                    <a:pt x="95" y="11"/>
                  </a:lnTo>
                  <a:lnTo>
                    <a:pt x="97" y="13"/>
                  </a:lnTo>
                  <a:lnTo>
                    <a:pt x="98" y="14"/>
                  </a:lnTo>
                  <a:lnTo>
                    <a:pt x="98" y="17"/>
                  </a:lnTo>
                  <a:lnTo>
                    <a:pt x="100" y="21"/>
                  </a:lnTo>
                  <a:lnTo>
                    <a:pt x="101" y="28"/>
                  </a:lnTo>
                  <a:lnTo>
                    <a:pt x="101" y="35"/>
                  </a:lnTo>
                  <a:lnTo>
                    <a:pt x="101" y="38"/>
                  </a:lnTo>
                  <a:lnTo>
                    <a:pt x="103" y="41"/>
                  </a:lnTo>
                  <a:lnTo>
                    <a:pt x="105" y="44"/>
                  </a:lnTo>
                  <a:lnTo>
                    <a:pt x="106" y="47"/>
                  </a:lnTo>
                  <a:lnTo>
                    <a:pt x="105" y="52"/>
                  </a:lnTo>
                  <a:lnTo>
                    <a:pt x="103" y="55"/>
                  </a:lnTo>
                  <a:lnTo>
                    <a:pt x="103" y="55"/>
                  </a:lnTo>
                  <a:lnTo>
                    <a:pt x="101" y="57"/>
                  </a:lnTo>
                  <a:lnTo>
                    <a:pt x="101" y="57"/>
                  </a:lnTo>
                  <a:lnTo>
                    <a:pt x="100" y="55"/>
                  </a:lnTo>
                  <a:lnTo>
                    <a:pt x="98" y="54"/>
                  </a:lnTo>
                  <a:lnTo>
                    <a:pt x="98" y="51"/>
                  </a:lnTo>
                  <a:lnTo>
                    <a:pt x="97" y="49"/>
                  </a:lnTo>
                  <a:lnTo>
                    <a:pt x="97" y="49"/>
                  </a:lnTo>
                  <a:lnTo>
                    <a:pt x="95" y="49"/>
                  </a:lnTo>
                  <a:lnTo>
                    <a:pt x="94" y="51"/>
                  </a:lnTo>
                  <a:lnTo>
                    <a:pt x="94" y="51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5" y="58"/>
                  </a:lnTo>
                  <a:lnTo>
                    <a:pt x="95" y="60"/>
                  </a:lnTo>
                  <a:lnTo>
                    <a:pt x="97" y="60"/>
                  </a:lnTo>
                  <a:lnTo>
                    <a:pt x="97" y="65"/>
                  </a:lnTo>
                  <a:lnTo>
                    <a:pt x="95" y="66"/>
                  </a:lnTo>
                  <a:lnTo>
                    <a:pt x="95" y="68"/>
                  </a:lnTo>
                  <a:lnTo>
                    <a:pt x="95" y="68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4" y="69"/>
                  </a:lnTo>
                  <a:lnTo>
                    <a:pt x="92" y="71"/>
                  </a:lnTo>
                  <a:lnTo>
                    <a:pt x="92" y="73"/>
                  </a:lnTo>
                  <a:lnTo>
                    <a:pt x="90" y="76"/>
                  </a:lnTo>
                  <a:lnTo>
                    <a:pt x="90" y="77"/>
                  </a:lnTo>
                  <a:lnTo>
                    <a:pt x="92" y="82"/>
                  </a:lnTo>
                  <a:lnTo>
                    <a:pt x="90" y="85"/>
                  </a:lnTo>
                  <a:lnTo>
                    <a:pt x="89" y="92"/>
                  </a:lnTo>
                  <a:lnTo>
                    <a:pt x="89" y="95"/>
                  </a:lnTo>
                  <a:lnTo>
                    <a:pt x="87" y="98"/>
                  </a:lnTo>
                  <a:lnTo>
                    <a:pt x="86" y="103"/>
                  </a:lnTo>
                  <a:lnTo>
                    <a:pt x="82" y="109"/>
                  </a:lnTo>
                  <a:lnTo>
                    <a:pt x="81" y="115"/>
                  </a:lnTo>
                  <a:lnTo>
                    <a:pt x="79" y="120"/>
                  </a:lnTo>
                  <a:lnTo>
                    <a:pt x="78" y="123"/>
                  </a:lnTo>
                  <a:lnTo>
                    <a:pt x="76" y="129"/>
                  </a:lnTo>
                  <a:lnTo>
                    <a:pt x="75" y="136"/>
                  </a:lnTo>
                  <a:lnTo>
                    <a:pt x="71" y="143"/>
                  </a:lnTo>
                  <a:lnTo>
                    <a:pt x="68" y="151"/>
                  </a:lnTo>
                  <a:lnTo>
                    <a:pt x="68" y="153"/>
                  </a:lnTo>
                  <a:lnTo>
                    <a:pt x="68" y="158"/>
                  </a:lnTo>
                  <a:lnTo>
                    <a:pt x="67" y="161"/>
                  </a:lnTo>
                  <a:lnTo>
                    <a:pt x="65" y="166"/>
                  </a:lnTo>
                  <a:lnTo>
                    <a:pt x="64" y="170"/>
                  </a:lnTo>
                  <a:lnTo>
                    <a:pt x="64" y="173"/>
                  </a:lnTo>
                  <a:lnTo>
                    <a:pt x="64" y="175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60" y="181"/>
                  </a:lnTo>
                  <a:lnTo>
                    <a:pt x="60" y="183"/>
                  </a:lnTo>
                  <a:lnTo>
                    <a:pt x="59" y="184"/>
                  </a:lnTo>
                  <a:lnTo>
                    <a:pt x="57" y="189"/>
                  </a:lnTo>
                  <a:lnTo>
                    <a:pt x="56" y="191"/>
                  </a:lnTo>
                  <a:lnTo>
                    <a:pt x="54" y="192"/>
                  </a:lnTo>
                  <a:lnTo>
                    <a:pt x="51" y="194"/>
                  </a:lnTo>
                  <a:lnTo>
                    <a:pt x="49" y="194"/>
                  </a:lnTo>
                  <a:lnTo>
                    <a:pt x="46" y="194"/>
                  </a:lnTo>
                  <a:lnTo>
                    <a:pt x="43" y="195"/>
                  </a:lnTo>
                  <a:lnTo>
                    <a:pt x="40" y="197"/>
                  </a:lnTo>
                  <a:lnTo>
                    <a:pt x="37" y="199"/>
                  </a:lnTo>
                  <a:lnTo>
                    <a:pt x="35" y="200"/>
                  </a:lnTo>
                  <a:lnTo>
                    <a:pt x="34" y="200"/>
                  </a:lnTo>
                  <a:lnTo>
                    <a:pt x="29" y="200"/>
                  </a:lnTo>
                  <a:lnTo>
                    <a:pt x="27" y="200"/>
                  </a:lnTo>
                  <a:lnTo>
                    <a:pt x="24" y="197"/>
                  </a:lnTo>
                  <a:lnTo>
                    <a:pt x="23" y="197"/>
                  </a:lnTo>
                  <a:lnTo>
                    <a:pt x="19" y="195"/>
                  </a:lnTo>
                  <a:lnTo>
                    <a:pt x="18" y="195"/>
                  </a:lnTo>
                  <a:lnTo>
                    <a:pt x="16" y="195"/>
                  </a:lnTo>
                  <a:lnTo>
                    <a:pt x="16" y="194"/>
                  </a:lnTo>
                  <a:lnTo>
                    <a:pt x="13" y="192"/>
                  </a:lnTo>
                  <a:lnTo>
                    <a:pt x="12" y="192"/>
                  </a:lnTo>
                  <a:lnTo>
                    <a:pt x="12" y="191"/>
                  </a:lnTo>
                  <a:lnTo>
                    <a:pt x="12" y="189"/>
                  </a:lnTo>
                  <a:lnTo>
                    <a:pt x="12" y="189"/>
                  </a:lnTo>
                  <a:lnTo>
                    <a:pt x="10" y="186"/>
                  </a:lnTo>
                  <a:lnTo>
                    <a:pt x="10" y="184"/>
                  </a:lnTo>
                  <a:lnTo>
                    <a:pt x="7" y="181"/>
                  </a:lnTo>
                  <a:lnTo>
                    <a:pt x="7" y="181"/>
                  </a:lnTo>
                  <a:lnTo>
                    <a:pt x="7" y="178"/>
                  </a:lnTo>
                  <a:lnTo>
                    <a:pt x="7" y="177"/>
                  </a:lnTo>
                  <a:lnTo>
                    <a:pt x="7" y="172"/>
                  </a:lnTo>
                  <a:lnTo>
                    <a:pt x="7" y="170"/>
                  </a:lnTo>
                  <a:lnTo>
                    <a:pt x="8" y="169"/>
                  </a:lnTo>
                  <a:lnTo>
                    <a:pt x="7" y="167"/>
                  </a:lnTo>
                  <a:lnTo>
                    <a:pt x="7" y="166"/>
                  </a:lnTo>
                  <a:lnTo>
                    <a:pt x="7" y="164"/>
                  </a:lnTo>
                  <a:lnTo>
                    <a:pt x="5" y="162"/>
                  </a:lnTo>
                  <a:lnTo>
                    <a:pt x="4" y="159"/>
                  </a:lnTo>
                  <a:lnTo>
                    <a:pt x="2" y="158"/>
                  </a:lnTo>
                  <a:lnTo>
                    <a:pt x="2" y="156"/>
                  </a:lnTo>
                  <a:lnTo>
                    <a:pt x="0" y="151"/>
                  </a:lnTo>
                  <a:lnTo>
                    <a:pt x="0" y="150"/>
                  </a:lnTo>
                  <a:lnTo>
                    <a:pt x="0" y="147"/>
                  </a:lnTo>
                  <a:lnTo>
                    <a:pt x="2" y="145"/>
                  </a:lnTo>
                  <a:lnTo>
                    <a:pt x="2" y="143"/>
                  </a:lnTo>
                  <a:lnTo>
                    <a:pt x="2" y="143"/>
                  </a:lnTo>
                  <a:lnTo>
                    <a:pt x="2" y="142"/>
                  </a:lnTo>
                  <a:lnTo>
                    <a:pt x="4" y="142"/>
                  </a:lnTo>
                  <a:lnTo>
                    <a:pt x="4" y="140"/>
                  </a:lnTo>
                  <a:lnTo>
                    <a:pt x="5" y="137"/>
                  </a:lnTo>
                  <a:lnTo>
                    <a:pt x="5" y="136"/>
                  </a:lnTo>
                  <a:lnTo>
                    <a:pt x="7" y="136"/>
                  </a:lnTo>
                  <a:lnTo>
                    <a:pt x="8" y="134"/>
                  </a:lnTo>
                  <a:lnTo>
                    <a:pt x="10" y="132"/>
                  </a:lnTo>
                  <a:lnTo>
                    <a:pt x="10" y="129"/>
                  </a:lnTo>
                  <a:lnTo>
                    <a:pt x="13" y="126"/>
                  </a:lnTo>
                  <a:lnTo>
                    <a:pt x="13" y="125"/>
                  </a:lnTo>
                  <a:lnTo>
                    <a:pt x="15" y="121"/>
                  </a:lnTo>
                  <a:lnTo>
                    <a:pt x="16" y="118"/>
                  </a:lnTo>
                  <a:lnTo>
                    <a:pt x="18" y="117"/>
                  </a:lnTo>
                  <a:lnTo>
                    <a:pt x="18" y="115"/>
                  </a:lnTo>
                  <a:lnTo>
                    <a:pt x="18" y="112"/>
                  </a:lnTo>
                  <a:lnTo>
                    <a:pt x="18" y="109"/>
                  </a:lnTo>
                  <a:lnTo>
                    <a:pt x="18" y="107"/>
                  </a:lnTo>
                  <a:lnTo>
                    <a:pt x="18" y="106"/>
                  </a:lnTo>
                  <a:lnTo>
                    <a:pt x="15" y="103"/>
                  </a:lnTo>
                  <a:lnTo>
                    <a:pt x="15" y="103"/>
                  </a:lnTo>
                  <a:lnTo>
                    <a:pt x="15" y="99"/>
                  </a:lnTo>
                  <a:lnTo>
                    <a:pt x="15" y="98"/>
                  </a:lnTo>
                  <a:lnTo>
                    <a:pt x="15" y="96"/>
                  </a:lnTo>
                  <a:lnTo>
                    <a:pt x="13" y="95"/>
                  </a:lnTo>
                  <a:lnTo>
                    <a:pt x="13" y="90"/>
                  </a:lnTo>
                  <a:lnTo>
                    <a:pt x="12" y="85"/>
                  </a:lnTo>
                  <a:lnTo>
                    <a:pt x="12" y="84"/>
                  </a:lnTo>
                  <a:lnTo>
                    <a:pt x="12" y="82"/>
                  </a:lnTo>
                  <a:lnTo>
                    <a:pt x="12" y="80"/>
                  </a:lnTo>
                  <a:lnTo>
                    <a:pt x="12" y="77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18" y="63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9" y="60"/>
                  </a:lnTo>
                  <a:lnTo>
                    <a:pt x="19" y="60"/>
                  </a:lnTo>
                  <a:lnTo>
                    <a:pt x="26" y="60"/>
                  </a:lnTo>
                  <a:lnTo>
                    <a:pt x="26" y="58"/>
                  </a:lnTo>
                  <a:lnTo>
                    <a:pt x="27" y="58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0" y="57"/>
                  </a:lnTo>
                  <a:lnTo>
                    <a:pt x="34" y="57"/>
                  </a:lnTo>
                  <a:lnTo>
                    <a:pt x="34" y="57"/>
                  </a:lnTo>
                  <a:lnTo>
                    <a:pt x="35" y="57"/>
                  </a:lnTo>
                  <a:lnTo>
                    <a:pt x="35" y="57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7" y="54"/>
                  </a:lnTo>
                  <a:lnTo>
                    <a:pt x="38" y="54"/>
                  </a:lnTo>
                  <a:lnTo>
                    <a:pt x="41" y="54"/>
                  </a:lnTo>
                  <a:lnTo>
                    <a:pt x="43" y="54"/>
                  </a:lnTo>
                  <a:lnTo>
                    <a:pt x="43" y="54"/>
                  </a:lnTo>
                  <a:lnTo>
                    <a:pt x="45" y="55"/>
                  </a:lnTo>
                  <a:lnTo>
                    <a:pt x="46" y="55"/>
                  </a:lnTo>
                  <a:lnTo>
                    <a:pt x="46" y="55"/>
                  </a:lnTo>
                  <a:lnTo>
                    <a:pt x="48" y="55"/>
                  </a:lnTo>
                  <a:lnTo>
                    <a:pt x="46" y="54"/>
                  </a:lnTo>
                  <a:lnTo>
                    <a:pt x="45" y="54"/>
                  </a:lnTo>
                  <a:lnTo>
                    <a:pt x="46" y="52"/>
                  </a:lnTo>
                  <a:lnTo>
                    <a:pt x="46" y="51"/>
                  </a:lnTo>
                  <a:lnTo>
                    <a:pt x="48" y="49"/>
                  </a:lnTo>
                  <a:lnTo>
                    <a:pt x="51" y="47"/>
                  </a:lnTo>
                  <a:lnTo>
                    <a:pt x="54" y="46"/>
                  </a:lnTo>
                  <a:lnTo>
                    <a:pt x="54" y="46"/>
                  </a:lnTo>
                  <a:lnTo>
                    <a:pt x="56" y="46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6" y="49"/>
                  </a:lnTo>
                  <a:lnTo>
                    <a:pt x="57" y="49"/>
                  </a:lnTo>
                  <a:lnTo>
                    <a:pt x="57" y="47"/>
                  </a:lnTo>
                  <a:lnTo>
                    <a:pt x="57" y="47"/>
                  </a:lnTo>
                  <a:lnTo>
                    <a:pt x="57" y="46"/>
                  </a:lnTo>
                  <a:lnTo>
                    <a:pt x="57" y="46"/>
                  </a:lnTo>
                  <a:lnTo>
                    <a:pt x="57" y="44"/>
                  </a:lnTo>
                  <a:lnTo>
                    <a:pt x="57" y="43"/>
                  </a:lnTo>
                  <a:lnTo>
                    <a:pt x="59" y="41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40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64" y="40"/>
                  </a:lnTo>
                  <a:lnTo>
                    <a:pt x="65" y="38"/>
                  </a:lnTo>
                  <a:lnTo>
                    <a:pt x="65" y="38"/>
                  </a:lnTo>
                  <a:lnTo>
                    <a:pt x="67" y="36"/>
                  </a:lnTo>
                  <a:lnTo>
                    <a:pt x="68" y="36"/>
                  </a:lnTo>
                  <a:lnTo>
                    <a:pt x="70" y="38"/>
                  </a:lnTo>
                  <a:lnTo>
                    <a:pt x="67" y="35"/>
                  </a:lnTo>
                  <a:lnTo>
                    <a:pt x="67" y="33"/>
                  </a:lnTo>
                  <a:lnTo>
                    <a:pt x="68" y="28"/>
                  </a:lnTo>
                  <a:lnTo>
                    <a:pt x="68" y="27"/>
                  </a:lnTo>
                  <a:lnTo>
                    <a:pt x="70" y="27"/>
                  </a:lnTo>
                  <a:lnTo>
                    <a:pt x="70" y="27"/>
                  </a:lnTo>
                  <a:lnTo>
                    <a:pt x="68" y="25"/>
                  </a:lnTo>
                  <a:lnTo>
                    <a:pt x="68" y="25"/>
                  </a:lnTo>
                  <a:lnTo>
                    <a:pt x="68" y="24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1" y="22"/>
                  </a:lnTo>
                  <a:lnTo>
                    <a:pt x="73" y="24"/>
                  </a:lnTo>
                  <a:lnTo>
                    <a:pt x="73" y="24"/>
                  </a:lnTo>
                  <a:lnTo>
                    <a:pt x="75" y="22"/>
                  </a:lnTo>
                  <a:lnTo>
                    <a:pt x="76" y="21"/>
                  </a:lnTo>
                  <a:lnTo>
                    <a:pt x="76" y="19"/>
                  </a:lnTo>
                  <a:lnTo>
                    <a:pt x="79" y="19"/>
                  </a:lnTo>
                  <a:lnTo>
                    <a:pt x="81" y="17"/>
                  </a:lnTo>
                  <a:lnTo>
                    <a:pt x="82" y="13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1" y="5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6" name="Freeform 213">
              <a:extLst>
                <a:ext uri="{FF2B5EF4-FFF2-40B4-BE49-F238E27FC236}">
                  <a16:creationId xmlns:a16="http://schemas.microsoft.com/office/drawing/2014/main" id="{113B1124-9964-E5F2-1ED0-AA0305EECE8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3277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  <a:gd name="T12" fmla="*/ 2 w 2"/>
                <a:gd name="T13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7" name="Freeform 214">
              <a:extLst>
                <a:ext uri="{FF2B5EF4-FFF2-40B4-BE49-F238E27FC236}">
                  <a16:creationId xmlns:a16="http://schemas.microsoft.com/office/drawing/2014/main" id="{1166A2FF-5203-E0EC-3C34-80446A860CA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5436" y="3113843"/>
              <a:ext cx="50680" cy="56528"/>
            </a:xfrm>
            <a:custGeom>
              <a:avLst/>
              <a:gdLst>
                <a:gd name="T0" fmla="*/ 7 w 26"/>
                <a:gd name="T1" fmla="*/ 0 h 29"/>
                <a:gd name="T2" fmla="*/ 9 w 26"/>
                <a:gd name="T3" fmla="*/ 0 h 29"/>
                <a:gd name="T4" fmla="*/ 11 w 26"/>
                <a:gd name="T5" fmla="*/ 0 h 29"/>
                <a:gd name="T6" fmla="*/ 11 w 26"/>
                <a:gd name="T7" fmla="*/ 2 h 29"/>
                <a:gd name="T8" fmla="*/ 12 w 26"/>
                <a:gd name="T9" fmla="*/ 2 h 29"/>
                <a:gd name="T10" fmla="*/ 15 w 26"/>
                <a:gd name="T11" fmla="*/ 7 h 29"/>
                <a:gd name="T12" fmla="*/ 17 w 26"/>
                <a:gd name="T13" fmla="*/ 7 h 29"/>
                <a:gd name="T14" fmla="*/ 20 w 26"/>
                <a:gd name="T15" fmla="*/ 8 h 29"/>
                <a:gd name="T16" fmla="*/ 25 w 26"/>
                <a:gd name="T17" fmla="*/ 10 h 29"/>
                <a:gd name="T18" fmla="*/ 26 w 26"/>
                <a:gd name="T19" fmla="*/ 11 h 29"/>
                <a:gd name="T20" fmla="*/ 26 w 26"/>
                <a:gd name="T21" fmla="*/ 13 h 29"/>
                <a:gd name="T22" fmla="*/ 25 w 26"/>
                <a:gd name="T23" fmla="*/ 14 h 29"/>
                <a:gd name="T24" fmla="*/ 23 w 26"/>
                <a:gd name="T25" fmla="*/ 14 h 29"/>
                <a:gd name="T26" fmla="*/ 23 w 26"/>
                <a:gd name="T27" fmla="*/ 14 h 29"/>
                <a:gd name="T28" fmla="*/ 23 w 26"/>
                <a:gd name="T29" fmla="*/ 18 h 29"/>
                <a:gd name="T30" fmla="*/ 23 w 26"/>
                <a:gd name="T31" fmla="*/ 18 h 29"/>
                <a:gd name="T32" fmla="*/ 20 w 26"/>
                <a:gd name="T33" fmla="*/ 19 h 29"/>
                <a:gd name="T34" fmla="*/ 18 w 26"/>
                <a:gd name="T35" fmla="*/ 18 h 29"/>
                <a:gd name="T36" fmla="*/ 18 w 26"/>
                <a:gd name="T37" fmla="*/ 16 h 29"/>
                <a:gd name="T38" fmla="*/ 17 w 26"/>
                <a:gd name="T39" fmla="*/ 16 h 29"/>
                <a:gd name="T40" fmla="*/ 15 w 26"/>
                <a:gd name="T41" fmla="*/ 18 h 29"/>
                <a:gd name="T42" fmla="*/ 14 w 26"/>
                <a:gd name="T43" fmla="*/ 19 h 29"/>
                <a:gd name="T44" fmla="*/ 12 w 26"/>
                <a:gd name="T45" fmla="*/ 22 h 29"/>
                <a:gd name="T46" fmla="*/ 11 w 26"/>
                <a:gd name="T47" fmla="*/ 22 h 29"/>
                <a:gd name="T48" fmla="*/ 11 w 26"/>
                <a:gd name="T49" fmla="*/ 24 h 29"/>
                <a:gd name="T50" fmla="*/ 12 w 26"/>
                <a:gd name="T51" fmla="*/ 25 h 29"/>
                <a:gd name="T52" fmla="*/ 12 w 26"/>
                <a:gd name="T53" fmla="*/ 27 h 29"/>
                <a:gd name="T54" fmla="*/ 12 w 26"/>
                <a:gd name="T55" fmla="*/ 29 h 29"/>
                <a:gd name="T56" fmla="*/ 9 w 26"/>
                <a:gd name="T57" fmla="*/ 25 h 29"/>
                <a:gd name="T58" fmla="*/ 3 w 26"/>
                <a:gd name="T59" fmla="*/ 21 h 29"/>
                <a:gd name="T60" fmla="*/ 3 w 26"/>
                <a:gd name="T61" fmla="*/ 19 h 29"/>
                <a:gd name="T62" fmla="*/ 1 w 26"/>
                <a:gd name="T63" fmla="*/ 19 h 29"/>
                <a:gd name="T64" fmla="*/ 1 w 26"/>
                <a:gd name="T65" fmla="*/ 19 h 29"/>
                <a:gd name="T66" fmla="*/ 0 w 26"/>
                <a:gd name="T67" fmla="*/ 18 h 29"/>
                <a:gd name="T68" fmla="*/ 0 w 26"/>
                <a:gd name="T69" fmla="*/ 18 h 29"/>
                <a:gd name="T70" fmla="*/ 1 w 26"/>
                <a:gd name="T71" fmla="*/ 16 h 29"/>
                <a:gd name="T72" fmla="*/ 1 w 26"/>
                <a:gd name="T73" fmla="*/ 16 h 29"/>
                <a:gd name="T74" fmla="*/ 0 w 26"/>
                <a:gd name="T75" fmla="*/ 13 h 29"/>
                <a:gd name="T76" fmla="*/ 0 w 26"/>
                <a:gd name="T77" fmla="*/ 10 h 29"/>
                <a:gd name="T78" fmla="*/ 3 w 26"/>
                <a:gd name="T79" fmla="*/ 10 h 29"/>
                <a:gd name="T80" fmla="*/ 3 w 26"/>
                <a:gd name="T81" fmla="*/ 7 h 29"/>
                <a:gd name="T82" fmla="*/ 3 w 26"/>
                <a:gd name="T83" fmla="*/ 5 h 29"/>
                <a:gd name="T84" fmla="*/ 6 w 26"/>
                <a:gd name="T85" fmla="*/ 3 h 29"/>
                <a:gd name="T86" fmla="*/ 6 w 26"/>
                <a:gd name="T87" fmla="*/ 3 h 29"/>
                <a:gd name="T88" fmla="*/ 7 w 26"/>
                <a:gd name="T89" fmla="*/ 5 h 29"/>
                <a:gd name="T90" fmla="*/ 7 w 26"/>
                <a:gd name="T91" fmla="*/ 2 h 29"/>
                <a:gd name="T92" fmla="*/ 7 w 26"/>
                <a:gd name="T9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6" h="29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4" y="3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7" y="7"/>
                  </a:lnTo>
                  <a:lnTo>
                    <a:pt x="18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5" y="10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2" y="14"/>
                  </a:lnTo>
                  <a:lnTo>
                    <a:pt x="23" y="14"/>
                  </a:lnTo>
                  <a:lnTo>
                    <a:pt x="23" y="16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6"/>
                  </a:lnTo>
                  <a:lnTo>
                    <a:pt x="17" y="16"/>
                  </a:lnTo>
                  <a:lnTo>
                    <a:pt x="17" y="16"/>
                  </a:lnTo>
                  <a:lnTo>
                    <a:pt x="15" y="18"/>
                  </a:lnTo>
                  <a:lnTo>
                    <a:pt x="15" y="19"/>
                  </a:lnTo>
                  <a:lnTo>
                    <a:pt x="14" y="19"/>
                  </a:lnTo>
                  <a:lnTo>
                    <a:pt x="14" y="21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9" y="22"/>
                  </a:lnTo>
                  <a:lnTo>
                    <a:pt x="11" y="24"/>
                  </a:lnTo>
                  <a:lnTo>
                    <a:pt x="12" y="25"/>
                  </a:lnTo>
                  <a:lnTo>
                    <a:pt x="12" y="25"/>
                  </a:lnTo>
                  <a:lnTo>
                    <a:pt x="12" y="27"/>
                  </a:lnTo>
                  <a:lnTo>
                    <a:pt x="12" y="27"/>
                  </a:lnTo>
                  <a:lnTo>
                    <a:pt x="12" y="29"/>
                  </a:lnTo>
                  <a:lnTo>
                    <a:pt x="12" y="29"/>
                  </a:lnTo>
                  <a:lnTo>
                    <a:pt x="11" y="29"/>
                  </a:lnTo>
                  <a:lnTo>
                    <a:pt x="9" y="25"/>
                  </a:lnTo>
                  <a:lnTo>
                    <a:pt x="6" y="22"/>
                  </a:lnTo>
                  <a:lnTo>
                    <a:pt x="3" y="21"/>
                  </a:lnTo>
                  <a:lnTo>
                    <a:pt x="1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19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5"/>
                  </a:lnTo>
                  <a:lnTo>
                    <a:pt x="4" y="5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3"/>
                  </a:lnTo>
                  <a:lnTo>
                    <a:pt x="7" y="5"/>
                  </a:lnTo>
                  <a:lnTo>
                    <a:pt x="7" y="5"/>
                  </a:lnTo>
                  <a:lnTo>
                    <a:pt x="7" y="3"/>
                  </a:lnTo>
                  <a:lnTo>
                    <a:pt x="7" y="2"/>
                  </a:lnTo>
                  <a:lnTo>
                    <a:pt x="6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8" name="Freeform 215">
              <a:extLst>
                <a:ext uri="{FF2B5EF4-FFF2-40B4-BE49-F238E27FC236}">
                  <a16:creationId xmlns:a16="http://schemas.microsoft.com/office/drawing/2014/main" id="{25822AE8-3BEA-707E-55AA-200B086C3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5444" y="2938413"/>
              <a:ext cx="97461" cy="109156"/>
            </a:xfrm>
            <a:custGeom>
              <a:avLst/>
              <a:gdLst>
                <a:gd name="T0" fmla="*/ 14 w 50"/>
                <a:gd name="T1" fmla="*/ 2 h 56"/>
                <a:gd name="T2" fmla="*/ 17 w 50"/>
                <a:gd name="T3" fmla="*/ 4 h 56"/>
                <a:gd name="T4" fmla="*/ 20 w 50"/>
                <a:gd name="T5" fmla="*/ 5 h 56"/>
                <a:gd name="T6" fmla="*/ 23 w 50"/>
                <a:gd name="T7" fmla="*/ 5 h 56"/>
                <a:gd name="T8" fmla="*/ 25 w 50"/>
                <a:gd name="T9" fmla="*/ 7 h 56"/>
                <a:gd name="T10" fmla="*/ 27 w 50"/>
                <a:gd name="T11" fmla="*/ 8 h 56"/>
                <a:gd name="T12" fmla="*/ 28 w 50"/>
                <a:gd name="T13" fmla="*/ 7 h 56"/>
                <a:gd name="T14" fmla="*/ 33 w 50"/>
                <a:gd name="T15" fmla="*/ 11 h 56"/>
                <a:gd name="T16" fmla="*/ 36 w 50"/>
                <a:gd name="T17" fmla="*/ 10 h 56"/>
                <a:gd name="T18" fmla="*/ 38 w 50"/>
                <a:gd name="T19" fmla="*/ 15 h 56"/>
                <a:gd name="T20" fmla="*/ 36 w 50"/>
                <a:gd name="T21" fmla="*/ 18 h 56"/>
                <a:gd name="T22" fmla="*/ 36 w 50"/>
                <a:gd name="T23" fmla="*/ 19 h 56"/>
                <a:gd name="T24" fmla="*/ 39 w 50"/>
                <a:gd name="T25" fmla="*/ 22 h 56"/>
                <a:gd name="T26" fmla="*/ 42 w 50"/>
                <a:gd name="T27" fmla="*/ 24 h 56"/>
                <a:gd name="T28" fmla="*/ 41 w 50"/>
                <a:gd name="T29" fmla="*/ 26 h 56"/>
                <a:gd name="T30" fmla="*/ 42 w 50"/>
                <a:gd name="T31" fmla="*/ 29 h 56"/>
                <a:gd name="T32" fmla="*/ 44 w 50"/>
                <a:gd name="T33" fmla="*/ 30 h 56"/>
                <a:gd name="T34" fmla="*/ 47 w 50"/>
                <a:gd name="T35" fmla="*/ 34 h 56"/>
                <a:gd name="T36" fmla="*/ 50 w 50"/>
                <a:gd name="T37" fmla="*/ 38 h 56"/>
                <a:gd name="T38" fmla="*/ 47 w 50"/>
                <a:gd name="T39" fmla="*/ 40 h 56"/>
                <a:gd name="T40" fmla="*/ 44 w 50"/>
                <a:gd name="T41" fmla="*/ 38 h 56"/>
                <a:gd name="T42" fmla="*/ 42 w 50"/>
                <a:gd name="T43" fmla="*/ 38 h 56"/>
                <a:gd name="T44" fmla="*/ 41 w 50"/>
                <a:gd name="T45" fmla="*/ 38 h 56"/>
                <a:gd name="T46" fmla="*/ 38 w 50"/>
                <a:gd name="T47" fmla="*/ 38 h 56"/>
                <a:gd name="T48" fmla="*/ 38 w 50"/>
                <a:gd name="T49" fmla="*/ 40 h 56"/>
                <a:gd name="T50" fmla="*/ 36 w 50"/>
                <a:gd name="T51" fmla="*/ 37 h 56"/>
                <a:gd name="T52" fmla="*/ 33 w 50"/>
                <a:gd name="T53" fmla="*/ 38 h 56"/>
                <a:gd name="T54" fmla="*/ 35 w 50"/>
                <a:gd name="T55" fmla="*/ 43 h 56"/>
                <a:gd name="T56" fmla="*/ 31 w 50"/>
                <a:gd name="T57" fmla="*/ 46 h 56"/>
                <a:gd name="T58" fmla="*/ 30 w 50"/>
                <a:gd name="T59" fmla="*/ 51 h 56"/>
                <a:gd name="T60" fmla="*/ 27 w 50"/>
                <a:gd name="T61" fmla="*/ 54 h 56"/>
                <a:gd name="T62" fmla="*/ 27 w 50"/>
                <a:gd name="T63" fmla="*/ 56 h 56"/>
                <a:gd name="T64" fmla="*/ 23 w 50"/>
                <a:gd name="T65" fmla="*/ 56 h 56"/>
                <a:gd name="T66" fmla="*/ 22 w 50"/>
                <a:gd name="T67" fmla="*/ 54 h 56"/>
                <a:gd name="T68" fmla="*/ 22 w 50"/>
                <a:gd name="T69" fmla="*/ 52 h 56"/>
                <a:gd name="T70" fmla="*/ 22 w 50"/>
                <a:gd name="T71" fmla="*/ 51 h 56"/>
                <a:gd name="T72" fmla="*/ 20 w 50"/>
                <a:gd name="T73" fmla="*/ 46 h 56"/>
                <a:gd name="T74" fmla="*/ 23 w 50"/>
                <a:gd name="T75" fmla="*/ 38 h 56"/>
                <a:gd name="T76" fmla="*/ 22 w 50"/>
                <a:gd name="T77" fmla="*/ 34 h 56"/>
                <a:gd name="T78" fmla="*/ 19 w 50"/>
                <a:gd name="T79" fmla="*/ 27 h 56"/>
                <a:gd name="T80" fmla="*/ 16 w 50"/>
                <a:gd name="T81" fmla="*/ 24 h 56"/>
                <a:gd name="T82" fmla="*/ 12 w 50"/>
                <a:gd name="T83" fmla="*/ 19 h 56"/>
                <a:gd name="T84" fmla="*/ 9 w 50"/>
                <a:gd name="T85" fmla="*/ 16 h 56"/>
                <a:gd name="T86" fmla="*/ 8 w 50"/>
                <a:gd name="T87" fmla="*/ 13 h 56"/>
                <a:gd name="T88" fmla="*/ 5 w 50"/>
                <a:gd name="T89" fmla="*/ 8 h 56"/>
                <a:gd name="T90" fmla="*/ 1 w 50"/>
                <a:gd name="T91" fmla="*/ 5 h 56"/>
                <a:gd name="T92" fmla="*/ 0 w 50"/>
                <a:gd name="T93" fmla="*/ 5 h 56"/>
                <a:gd name="T94" fmla="*/ 5 w 50"/>
                <a:gd name="T95" fmla="*/ 4 h 56"/>
                <a:gd name="T96" fmla="*/ 11 w 50"/>
                <a:gd name="T97" fmla="*/ 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0" h="56"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7" y="2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0" y="4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2" y="5"/>
                  </a:lnTo>
                  <a:lnTo>
                    <a:pt x="23" y="5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5" y="7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27" y="7"/>
                  </a:lnTo>
                  <a:lnTo>
                    <a:pt x="28" y="7"/>
                  </a:lnTo>
                  <a:lnTo>
                    <a:pt x="31" y="8"/>
                  </a:lnTo>
                  <a:lnTo>
                    <a:pt x="31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5" y="11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1"/>
                  </a:lnTo>
                  <a:lnTo>
                    <a:pt x="38" y="15"/>
                  </a:lnTo>
                  <a:lnTo>
                    <a:pt x="38" y="15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19"/>
                  </a:lnTo>
                  <a:lnTo>
                    <a:pt x="36" y="21"/>
                  </a:lnTo>
                  <a:lnTo>
                    <a:pt x="39" y="21"/>
                  </a:lnTo>
                  <a:lnTo>
                    <a:pt x="39" y="22"/>
                  </a:lnTo>
                  <a:lnTo>
                    <a:pt x="41" y="22"/>
                  </a:lnTo>
                  <a:lnTo>
                    <a:pt x="41" y="22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6"/>
                  </a:lnTo>
                  <a:lnTo>
                    <a:pt x="41" y="26"/>
                  </a:lnTo>
                  <a:lnTo>
                    <a:pt x="41" y="27"/>
                  </a:lnTo>
                  <a:lnTo>
                    <a:pt x="42" y="27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4" y="30"/>
                  </a:lnTo>
                  <a:lnTo>
                    <a:pt x="47" y="32"/>
                  </a:lnTo>
                  <a:lnTo>
                    <a:pt x="47" y="32"/>
                  </a:lnTo>
                  <a:lnTo>
                    <a:pt x="47" y="34"/>
                  </a:lnTo>
                  <a:lnTo>
                    <a:pt x="47" y="35"/>
                  </a:lnTo>
                  <a:lnTo>
                    <a:pt x="47" y="37"/>
                  </a:lnTo>
                  <a:lnTo>
                    <a:pt x="50" y="38"/>
                  </a:lnTo>
                  <a:lnTo>
                    <a:pt x="50" y="40"/>
                  </a:lnTo>
                  <a:lnTo>
                    <a:pt x="50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40"/>
                  </a:lnTo>
                  <a:lnTo>
                    <a:pt x="42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39" y="38"/>
                  </a:lnTo>
                  <a:lnTo>
                    <a:pt x="39" y="38"/>
                  </a:lnTo>
                  <a:lnTo>
                    <a:pt x="38" y="38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6" y="37"/>
                  </a:lnTo>
                  <a:lnTo>
                    <a:pt x="35" y="37"/>
                  </a:lnTo>
                  <a:lnTo>
                    <a:pt x="33" y="38"/>
                  </a:lnTo>
                  <a:lnTo>
                    <a:pt x="33" y="38"/>
                  </a:lnTo>
                  <a:lnTo>
                    <a:pt x="33" y="40"/>
                  </a:lnTo>
                  <a:lnTo>
                    <a:pt x="33" y="41"/>
                  </a:lnTo>
                  <a:lnTo>
                    <a:pt x="35" y="43"/>
                  </a:lnTo>
                  <a:lnTo>
                    <a:pt x="33" y="45"/>
                  </a:lnTo>
                  <a:lnTo>
                    <a:pt x="33" y="46"/>
                  </a:lnTo>
                  <a:lnTo>
                    <a:pt x="31" y="46"/>
                  </a:lnTo>
                  <a:lnTo>
                    <a:pt x="30" y="48"/>
                  </a:lnTo>
                  <a:lnTo>
                    <a:pt x="30" y="49"/>
                  </a:lnTo>
                  <a:lnTo>
                    <a:pt x="30" y="51"/>
                  </a:lnTo>
                  <a:lnTo>
                    <a:pt x="28" y="51"/>
                  </a:lnTo>
                  <a:lnTo>
                    <a:pt x="27" y="52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22" y="49"/>
                  </a:lnTo>
                  <a:lnTo>
                    <a:pt x="22" y="48"/>
                  </a:lnTo>
                  <a:lnTo>
                    <a:pt x="20" y="46"/>
                  </a:lnTo>
                  <a:lnTo>
                    <a:pt x="22" y="45"/>
                  </a:lnTo>
                  <a:lnTo>
                    <a:pt x="22" y="40"/>
                  </a:lnTo>
                  <a:lnTo>
                    <a:pt x="23" y="38"/>
                  </a:lnTo>
                  <a:lnTo>
                    <a:pt x="23" y="37"/>
                  </a:lnTo>
                  <a:lnTo>
                    <a:pt x="23" y="35"/>
                  </a:lnTo>
                  <a:lnTo>
                    <a:pt x="22" y="34"/>
                  </a:lnTo>
                  <a:lnTo>
                    <a:pt x="22" y="32"/>
                  </a:lnTo>
                  <a:lnTo>
                    <a:pt x="20" y="29"/>
                  </a:lnTo>
                  <a:lnTo>
                    <a:pt x="19" y="27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2"/>
                  </a:lnTo>
                  <a:lnTo>
                    <a:pt x="12" y="19"/>
                  </a:lnTo>
                  <a:lnTo>
                    <a:pt x="12" y="18"/>
                  </a:lnTo>
                  <a:lnTo>
                    <a:pt x="11" y="18"/>
                  </a:lnTo>
                  <a:lnTo>
                    <a:pt x="9" y="16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8" y="13"/>
                  </a:lnTo>
                  <a:lnTo>
                    <a:pt x="8" y="11"/>
                  </a:lnTo>
                  <a:lnTo>
                    <a:pt x="6" y="8"/>
                  </a:lnTo>
                  <a:lnTo>
                    <a:pt x="5" y="8"/>
                  </a:lnTo>
                  <a:lnTo>
                    <a:pt x="5" y="7"/>
                  </a:lnTo>
                  <a:lnTo>
                    <a:pt x="3" y="7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0" y="5"/>
                  </a:lnTo>
                  <a:lnTo>
                    <a:pt x="3" y="4"/>
                  </a:lnTo>
                  <a:lnTo>
                    <a:pt x="3" y="4"/>
                  </a:lnTo>
                  <a:lnTo>
                    <a:pt x="5" y="4"/>
                  </a:lnTo>
                  <a:lnTo>
                    <a:pt x="8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19" name="Freeform 216">
              <a:extLst>
                <a:ext uri="{FF2B5EF4-FFF2-40B4-BE49-F238E27FC236}">
                  <a16:creationId xmlns:a16="http://schemas.microsoft.com/office/drawing/2014/main" id="{88091806-42E9-17A0-6379-41A6B704BC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1612" y="3106046"/>
              <a:ext cx="1950" cy="195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1 h 1"/>
                <a:gd name="T10" fmla="*/ 1 w 1"/>
                <a:gd name="T11" fmla="*/ 0 h 1"/>
                <a:gd name="T12" fmla="*/ 1 w 1"/>
                <a:gd name="T1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0" name="Freeform 217">
              <a:extLst>
                <a:ext uri="{FF2B5EF4-FFF2-40B4-BE49-F238E27FC236}">
                  <a16:creationId xmlns:a16="http://schemas.microsoft.com/office/drawing/2014/main" id="{3E54E301-3FEC-8813-4586-01D7CA31B0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5486" y="3365292"/>
              <a:ext cx="448321" cy="442474"/>
            </a:xfrm>
            <a:custGeom>
              <a:avLst/>
              <a:gdLst>
                <a:gd name="T0" fmla="*/ 169 w 230"/>
                <a:gd name="T1" fmla="*/ 0 h 227"/>
                <a:gd name="T2" fmla="*/ 178 w 230"/>
                <a:gd name="T3" fmla="*/ 11 h 227"/>
                <a:gd name="T4" fmla="*/ 197 w 230"/>
                <a:gd name="T5" fmla="*/ 11 h 227"/>
                <a:gd name="T6" fmla="*/ 203 w 230"/>
                <a:gd name="T7" fmla="*/ 11 h 227"/>
                <a:gd name="T8" fmla="*/ 213 w 230"/>
                <a:gd name="T9" fmla="*/ 13 h 227"/>
                <a:gd name="T10" fmla="*/ 219 w 230"/>
                <a:gd name="T11" fmla="*/ 21 h 227"/>
                <a:gd name="T12" fmla="*/ 219 w 230"/>
                <a:gd name="T13" fmla="*/ 26 h 227"/>
                <a:gd name="T14" fmla="*/ 222 w 230"/>
                <a:gd name="T15" fmla="*/ 38 h 227"/>
                <a:gd name="T16" fmla="*/ 226 w 230"/>
                <a:gd name="T17" fmla="*/ 52 h 227"/>
                <a:gd name="T18" fmla="*/ 227 w 230"/>
                <a:gd name="T19" fmla="*/ 59 h 227"/>
                <a:gd name="T20" fmla="*/ 222 w 230"/>
                <a:gd name="T21" fmla="*/ 62 h 227"/>
                <a:gd name="T22" fmla="*/ 207 w 230"/>
                <a:gd name="T23" fmla="*/ 62 h 227"/>
                <a:gd name="T24" fmla="*/ 202 w 230"/>
                <a:gd name="T25" fmla="*/ 67 h 227"/>
                <a:gd name="T26" fmla="*/ 191 w 230"/>
                <a:gd name="T27" fmla="*/ 70 h 227"/>
                <a:gd name="T28" fmla="*/ 191 w 230"/>
                <a:gd name="T29" fmla="*/ 76 h 227"/>
                <a:gd name="T30" fmla="*/ 194 w 230"/>
                <a:gd name="T31" fmla="*/ 79 h 227"/>
                <a:gd name="T32" fmla="*/ 186 w 230"/>
                <a:gd name="T33" fmla="*/ 82 h 227"/>
                <a:gd name="T34" fmla="*/ 172 w 230"/>
                <a:gd name="T35" fmla="*/ 90 h 227"/>
                <a:gd name="T36" fmla="*/ 159 w 230"/>
                <a:gd name="T37" fmla="*/ 98 h 227"/>
                <a:gd name="T38" fmla="*/ 151 w 230"/>
                <a:gd name="T39" fmla="*/ 98 h 227"/>
                <a:gd name="T40" fmla="*/ 150 w 230"/>
                <a:gd name="T41" fmla="*/ 103 h 227"/>
                <a:gd name="T42" fmla="*/ 140 w 230"/>
                <a:gd name="T43" fmla="*/ 103 h 227"/>
                <a:gd name="T44" fmla="*/ 131 w 230"/>
                <a:gd name="T45" fmla="*/ 109 h 227"/>
                <a:gd name="T46" fmla="*/ 120 w 230"/>
                <a:gd name="T47" fmla="*/ 115 h 227"/>
                <a:gd name="T48" fmla="*/ 118 w 230"/>
                <a:gd name="T49" fmla="*/ 133 h 227"/>
                <a:gd name="T50" fmla="*/ 118 w 230"/>
                <a:gd name="T51" fmla="*/ 139 h 227"/>
                <a:gd name="T52" fmla="*/ 115 w 230"/>
                <a:gd name="T53" fmla="*/ 141 h 227"/>
                <a:gd name="T54" fmla="*/ 107 w 230"/>
                <a:gd name="T55" fmla="*/ 142 h 227"/>
                <a:gd name="T56" fmla="*/ 101 w 230"/>
                <a:gd name="T57" fmla="*/ 144 h 227"/>
                <a:gd name="T58" fmla="*/ 95 w 230"/>
                <a:gd name="T59" fmla="*/ 142 h 227"/>
                <a:gd name="T60" fmla="*/ 87 w 230"/>
                <a:gd name="T61" fmla="*/ 142 h 227"/>
                <a:gd name="T62" fmla="*/ 82 w 230"/>
                <a:gd name="T63" fmla="*/ 147 h 227"/>
                <a:gd name="T64" fmla="*/ 79 w 230"/>
                <a:gd name="T65" fmla="*/ 152 h 227"/>
                <a:gd name="T66" fmla="*/ 74 w 230"/>
                <a:gd name="T67" fmla="*/ 156 h 227"/>
                <a:gd name="T68" fmla="*/ 71 w 230"/>
                <a:gd name="T69" fmla="*/ 160 h 227"/>
                <a:gd name="T70" fmla="*/ 68 w 230"/>
                <a:gd name="T71" fmla="*/ 169 h 227"/>
                <a:gd name="T72" fmla="*/ 65 w 230"/>
                <a:gd name="T73" fmla="*/ 177 h 227"/>
                <a:gd name="T74" fmla="*/ 58 w 230"/>
                <a:gd name="T75" fmla="*/ 182 h 227"/>
                <a:gd name="T76" fmla="*/ 54 w 230"/>
                <a:gd name="T77" fmla="*/ 188 h 227"/>
                <a:gd name="T78" fmla="*/ 46 w 230"/>
                <a:gd name="T79" fmla="*/ 193 h 227"/>
                <a:gd name="T80" fmla="*/ 43 w 230"/>
                <a:gd name="T81" fmla="*/ 202 h 227"/>
                <a:gd name="T82" fmla="*/ 41 w 230"/>
                <a:gd name="T83" fmla="*/ 213 h 227"/>
                <a:gd name="T84" fmla="*/ 36 w 230"/>
                <a:gd name="T85" fmla="*/ 218 h 227"/>
                <a:gd name="T86" fmla="*/ 35 w 230"/>
                <a:gd name="T87" fmla="*/ 223 h 227"/>
                <a:gd name="T88" fmla="*/ 25 w 230"/>
                <a:gd name="T89" fmla="*/ 227 h 227"/>
                <a:gd name="T90" fmla="*/ 11 w 230"/>
                <a:gd name="T91" fmla="*/ 226 h 227"/>
                <a:gd name="T92" fmla="*/ 3 w 230"/>
                <a:gd name="T93" fmla="*/ 216 h 227"/>
                <a:gd name="T94" fmla="*/ 13 w 230"/>
                <a:gd name="T95" fmla="*/ 204 h 227"/>
                <a:gd name="T96" fmla="*/ 17 w 230"/>
                <a:gd name="T97" fmla="*/ 191 h 227"/>
                <a:gd name="T98" fmla="*/ 16 w 230"/>
                <a:gd name="T99" fmla="*/ 191 h 227"/>
                <a:gd name="T100" fmla="*/ 32 w 230"/>
                <a:gd name="T101" fmla="*/ 175 h 227"/>
                <a:gd name="T102" fmla="*/ 36 w 230"/>
                <a:gd name="T103" fmla="*/ 155 h 227"/>
                <a:gd name="T104" fmla="*/ 49 w 230"/>
                <a:gd name="T105" fmla="*/ 147 h 227"/>
                <a:gd name="T106" fmla="*/ 57 w 230"/>
                <a:gd name="T107" fmla="*/ 130 h 227"/>
                <a:gd name="T108" fmla="*/ 80 w 230"/>
                <a:gd name="T109" fmla="*/ 120 h 227"/>
                <a:gd name="T110" fmla="*/ 101 w 230"/>
                <a:gd name="T111" fmla="*/ 101 h 227"/>
                <a:gd name="T112" fmla="*/ 104 w 230"/>
                <a:gd name="T113" fmla="*/ 86 h 227"/>
                <a:gd name="T114" fmla="*/ 106 w 230"/>
                <a:gd name="T115" fmla="*/ 68 h 227"/>
                <a:gd name="T116" fmla="*/ 121 w 230"/>
                <a:gd name="T117" fmla="*/ 45 h 227"/>
                <a:gd name="T118" fmla="*/ 148 w 230"/>
                <a:gd name="T119" fmla="*/ 29 h 227"/>
                <a:gd name="T120" fmla="*/ 166 w 230"/>
                <a:gd name="T121" fmla="*/ 2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0" h="227">
                  <a:moveTo>
                    <a:pt x="0" y="227"/>
                  </a:move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close/>
                  <a:moveTo>
                    <a:pt x="167" y="0"/>
                  </a:moveTo>
                  <a:lnTo>
                    <a:pt x="169" y="0"/>
                  </a:lnTo>
                  <a:lnTo>
                    <a:pt x="169" y="2"/>
                  </a:lnTo>
                  <a:lnTo>
                    <a:pt x="169" y="4"/>
                  </a:lnTo>
                  <a:lnTo>
                    <a:pt x="170" y="5"/>
                  </a:lnTo>
                  <a:lnTo>
                    <a:pt x="172" y="8"/>
                  </a:lnTo>
                  <a:lnTo>
                    <a:pt x="175" y="11"/>
                  </a:lnTo>
                  <a:lnTo>
                    <a:pt x="178" y="11"/>
                  </a:lnTo>
                  <a:lnTo>
                    <a:pt x="183" y="13"/>
                  </a:lnTo>
                  <a:lnTo>
                    <a:pt x="188" y="11"/>
                  </a:lnTo>
                  <a:lnTo>
                    <a:pt x="191" y="11"/>
                  </a:lnTo>
                  <a:lnTo>
                    <a:pt x="192" y="11"/>
                  </a:lnTo>
                  <a:lnTo>
                    <a:pt x="194" y="11"/>
                  </a:lnTo>
                  <a:lnTo>
                    <a:pt x="197" y="11"/>
                  </a:lnTo>
                  <a:lnTo>
                    <a:pt x="199" y="11"/>
                  </a:lnTo>
                  <a:lnTo>
                    <a:pt x="202" y="10"/>
                  </a:lnTo>
                  <a:lnTo>
                    <a:pt x="203" y="8"/>
                  </a:lnTo>
                  <a:lnTo>
                    <a:pt x="203" y="10"/>
                  </a:lnTo>
                  <a:lnTo>
                    <a:pt x="203" y="10"/>
                  </a:lnTo>
                  <a:lnTo>
                    <a:pt x="203" y="11"/>
                  </a:lnTo>
                  <a:lnTo>
                    <a:pt x="203" y="13"/>
                  </a:lnTo>
                  <a:lnTo>
                    <a:pt x="205" y="13"/>
                  </a:lnTo>
                  <a:lnTo>
                    <a:pt x="207" y="13"/>
                  </a:lnTo>
                  <a:lnTo>
                    <a:pt x="208" y="13"/>
                  </a:lnTo>
                  <a:lnTo>
                    <a:pt x="211" y="13"/>
                  </a:lnTo>
                  <a:lnTo>
                    <a:pt x="213" y="13"/>
                  </a:lnTo>
                  <a:lnTo>
                    <a:pt x="215" y="15"/>
                  </a:lnTo>
                  <a:lnTo>
                    <a:pt x="215" y="16"/>
                  </a:lnTo>
                  <a:lnTo>
                    <a:pt x="218" y="18"/>
                  </a:lnTo>
                  <a:lnTo>
                    <a:pt x="219" y="19"/>
                  </a:lnTo>
                  <a:lnTo>
                    <a:pt x="219" y="19"/>
                  </a:lnTo>
                  <a:lnTo>
                    <a:pt x="219" y="21"/>
                  </a:lnTo>
                  <a:lnTo>
                    <a:pt x="219" y="22"/>
                  </a:lnTo>
                  <a:lnTo>
                    <a:pt x="219" y="22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21" y="24"/>
                  </a:lnTo>
                  <a:lnTo>
                    <a:pt x="219" y="26"/>
                  </a:lnTo>
                  <a:lnTo>
                    <a:pt x="221" y="29"/>
                  </a:lnTo>
                  <a:lnTo>
                    <a:pt x="221" y="32"/>
                  </a:lnTo>
                  <a:lnTo>
                    <a:pt x="221" y="34"/>
                  </a:lnTo>
                  <a:lnTo>
                    <a:pt x="221" y="35"/>
                  </a:lnTo>
                  <a:lnTo>
                    <a:pt x="221" y="37"/>
                  </a:lnTo>
                  <a:lnTo>
                    <a:pt x="222" y="38"/>
                  </a:lnTo>
                  <a:lnTo>
                    <a:pt x="221" y="43"/>
                  </a:lnTo>
                  <a:lnTo>
                    <a:pt x="222" y="45"/>
                  </a:lnTo>
                  <a:lnTo>
                    <a:pt x="224" y="46"/>
                  </a:lnTo>
                  <a:lnTo>
                    <a:pt x="224" y="49"/>
                  </a:lnTo>
                  <a:lnTo>
                    <a:pt x="226" y="51"/>
                  </a:lnTo>
                  <a:lnTo>
                    <a:pt x="226" y="52"/>
                  </a:lnTo>
                  <a:lnTo>
                    <a:pt x="227" y="52"/>
                  </a:lnTo>
                  <a:lnTo>
                    <a:pt x="229" y="54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29" y="57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9" y="62"/>
                  </a:lnTo>
                  <a:lnTo>
                    <a:pt x="229" y="62"/>
                  </a:lnTo>
                  <a:lnTo>
                    <a:pt x="227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19" y="62"/>
                  </a:lnTo>
                  <a:lnTo>
                    <a:pt x="216" y="62"/>
                  </a:lnTo>
                  <a:lnTo>
                    <a:pt x="213" y="62"/>
                  </a:lnTo>
                  <a:lnTo>
                    <a:pt x="210" y="62"/>
                  </a:lnTo>
                  <a:lnTo>
                    <a:pt x="210" y="62"/>
                  </a:lnTo>
                  <a:lnTo>
                    <a:pt x="207" y="62"/>
                  </a:lnTo>
                  <a:lnTo>
                    <a:pt x="205" y="62"/>
                  </a:lnTo>
                  <a:lnTo>
                    <a:pt x="203" y="62"/>
                  </a:lnTo>
                  <a:lnTo>
                    <a:pt x="203" y="63"/>
                  </a:lnTo>
                  <a:lnTo>
                    <a:pt x="203" y="65"/>
                  </a:lnTo>
                  <a:lnTo>
                    <a:pt x="202" y="65"/>
                  </a:lnTo>
                  <a:lnTo>
                    <a:pt x="202" y="67"/>
                  </a:lnTo>
                  <a:lnTo>
                    <a:pt x="196" y="68"/>
                  </a:lnTo>
                  <a:lnTo>
                    <a:pt x="194" y="68"/>
                  </a:lnTo>
                  <a:lnTo>
                    <a:pt x="192" y="68"/>
                  </a:lnTo>
                  <a:lnTo>
                    <a:pt x="191" y="68"/>
                  </a:lnTo>
                  <a:lnTo>
                    <a:pt x="191" y="70"/>
                  </a:lnTo>
                  <a:lnTo>
                    <a:pt x="191" y="70"/>
                  </a:lnTo>
                  <a:lnTo>
                    <a:pt x="191" y="71"/>
                  </a:lnTo>
                  <a:lnTo>
                    <a:pt x="191" y="71"/>
                  </a:lnTo>
                  <a:lnTo>
                    <a:pt x="191" y="73"/>
                  </a:lnTo>
                  <a:lnTo>
                    <a:pt x="191" y="74"/>
                  </a:lnTo>
                  <a:lnTo>
                    <a:pt x="191" y="74"/>
                  </a:lnTo>
                  <a:lnTo>
                    <a:pt x="191" y="76"/>
                  </a:lnTo>
                  <a:lnTo>
                    <a:pt x="191" y="76"/>
                  </a:lnTo>
                  <a:lnTo>
                    <a:pt x="191" y="78"/>
                  </a:lnTo>
                  <a:lnTo>
                    <a:pt x="191" y="78"/>
                  </a:lnTo>
                  <a:lnTo>
                    <a:pt x="192" y="78"/>
                  </a:lnTo>
                  <a:lnTo>
                    <a:pt x="192" y="78"/>
                  </a:lnTo>
                  <a:lnTo>
                    <a:pt x="194" y="79"/>
                  </a:lnTo>
                  <a:lnTo>
                    <a:pt x="194" y="79"/>
                  </a:lnTo>
                  <a:lnTo>
                    <a:pt x="192" y="81"/>
                  </a:lnTo>
                  <a:lnTo>
                    <a:pt x="192" y="81"/>
                  </a:lnTo>
                  <a:lnTo>
                    <a:pt x="189" y="81"/>
                  </a:lnTo>
                  <a:lnTo>
                    <a:pt x="188" y="81"/>
                  </a:lnTo>
                  <a:lnTo>
                    <a:pt x="186" y="82"/>
                  </a:lnTo>
                  <a:lnTo>
                    <a:pt x="183" y="84"/>
                  </a:lnTo>
                  <a:lnTo>
                    <a:pt x="180" y="86"/>
                  </a:lnTo>
                  <a:lnTo>
                    <a:pt x="178" y="86"/>
                  </a:lnTo>
                  <a:lnTo>
                    <a:pt x="177" y="87"/>
                  </a:lnTo>
                  <a:lnTo>
                    <a:pt x="174" y="89"/>
                  </a:lnTo>
                  <a:lnTo>
                    <a:pt x="172" y="90"/>
                  </a:lnTo>
                  <a:lnTo>
                    <a:pt x="170" y="93"/>
                  </a:lnTo>
                  <a:lnTo>
                    <a:pt x="169" y="95"/>
                  </a:lnTo>
                  <a:lnTo>
                    <a:pt x="167" y="97"/>
                  </a:lnTo>
                  <a:lnTo>
                    <a:pt x="166" y="97"/>
                  </a:lnTo>
                  <a:lnTo>
                    <a:pt x="162" y="98"/>
                  </a:lnTo>
                  <a:lnTo>
                    <a:pt x="159" y="98"/>
                  </a:lnTo>
                  <a:lnTo>
                    <a:pt x="156" y="98"/>
                  </a:lnTo>
                  <a:lnTo>
                    <a:pt x="156" y="98"/>
                  </a:lnTo>
                  <a:lnTo>
                    <a:pt x="155" y="98"/>
                  </a:lnTo>
                  <a:lnTo>
                    <a:pt x="153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98"/>
                  </a:lnTo>
                  <a:lnTo>
                    <a:pt x="151" y="100"/>
                  </a:lnTo>
                  <a:lnTo>
                    <a:pt x="151" y="101"/>
                  </a:lnTo>
                  <a:lnTo>
                    <a:pt x="151" y="101"/>
                  </a:lnTo>
                  <a:lnTo>
                    <a:pt x="150" y="101"/>
                  </a:lnTo>
                  <a:lnTo>
                    <a:pt x="150" y="103"/>
                  </a:lnTo>
                  <a:lnTo>
                    <a:pt x="148" y="101"/>
                  </a:lnTo>
                  <a:lnTo>
                    <a:pt x="147" y="101"/>
                  </a:lnTo>
                  <a:lnTo>
                    <a:pt x="144" y="101"/>
                  </a:lnTo>
                  <a:lnTo>
                    <a:pt x="142" y="101"/>
                  </a:lnTo>
                  <a:lnTo>
                    <a:pt x="142" y="101"/>
                  </a:lnTo>
                  <a:lnTo>
                    <a:pt x="140" y="103"/>
                  </a:lnTo>
                  <a:lnTo>
                    <a:pt x="139" y="103"/>
                  </a:lnTo>
                  <a:lnTo>
                    <a:pt x="139" y="104"/>
                  </a:lnTo>
                  <a:lnTo>
                    <a:pt x="137" y="104"/>
                  </a:lnTo>
                  <a:lnTo>
                    <a:pt x="136" y="106"/>
                  </a:lnTo>
                  <a:lnTo>
                    <a:pt x="134" y="106"/>
                  </a:lnTo>
                  <a:lnTo>
                    <a:pt x="131" y="109"/>
                  </a:lnTo>
                  <a:lnTo>
                    <a:pt x="129" y="109"/>
                  </a:lnTo>
                  <a:lnTo>
                    <a:pt x="126" y="111"/>
                  </a:lnTo>
                  <a:lnTo>
                    <a:pt x="125" y="112"/>
                  </a:lnTo>
                  <a:lnTo>
                    <a:pt x="125" y="112"/>
                  </a:lnTo>
                  <a:lnTo>
                    <a:pt x="121" y="115"/>
                  </a:lnTo>
                  <a:lnTo>
                    <a:pt x="120" y="115"/>
                  </a:lnTo>
                  <a:lnTo>
                    <a:pt x="120" y="115"/>
                  </a:lnTo>
                  <a:lnTo>
                    <a:pt x="120" y="117"/>
                  </a:lnTo>
                  <a:lnTo>
                    <a:pt x="120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3"/>
                  </a:lnTo>
                  <a:lnTo>
                    <a:pt x="118" y="134"/>
                  </a:lnTo>
                  <a:lnTo>
                    <a:pt x="118" y="134"/>
                  </a:lnTo>
                  <a:lnTo>
                    <a:pt x="118" y="136"/>
                  </a:lnTo>
                  <a:lnTo>
                    <a:pt x="118" y="136"/>
                  </a:lnTo>
                  <a:lnTo>
                    <a:pt x="118" y="137"/>
                  </a:lnTo>
                  <a:lnTo>
                    <a:pt x="118" y="139"/>
                  </a:lnTo>
                  <a:lnTo>
                    <a:pt x="120" y="139"/>
                  </a:lnTo>
                  <a:lnTo>
                    <a:pt x="120" y="141"/>
                  </a:lnTo>
                  <a:lnTo>
                    <a:pt x="118" y="141"/>
                  </a:lnTo>
                  <a:lnTo>
                    <a:pt x="117" y="141"/>
                  </a:lnTo>
                  <a:lnTo>
                    <a:pt x="115" y="141"/>
                  </a:lnTo>
                  <a:lnTo>
                    <a:pt x="115" y="141"/>
                  </a:lnTo>
                  <a:lnTo>
                    <a:pt x="112" y="141"/>
                  </a:lnTo>
                  <a:lnTo>
                    <a:pt x="112" y="141"/>
                  </a:lnTo>
                  <a:lnTo>
                    <a:pt x="110" y="141"/>
                  </a:lnTo>
                  <a:lnTo>
                    <a:pt x="110" y="141"/>
                  </a:lnTo>
                  <a:lnTo>
                    <a:pt x="109" y="141"/>
                  </a:lnTo>
                  <a:lnTo>
                    <a:pt x="107" y="142"/>
                  </a:lnTo>
                  <a:lnTo>
                    <a:pt x="106" y="144"/>
                  </a:lnTo>
                  <a:lnTo>
                    <a:pt x="106" y="144"/>
                  </a:lnTo>
                  <a:lnTo>
                    <a:pt x="104" y="144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99" y="144"/>
                  </a:lnTo>
                  <a:lnTo>
                    <a:pt x="98" y="144"/>
                  </a:lnTo>
                  <a:lnTo>
                    <a:pt x="98" y="144"/>
                  </a:lnTo>
                  <a:lnTo>
                    <a:pt x="96" y="144"/>
                  </a:lnTo>
                  <a:lnTo>
                    <a:pt x="95" y="142"/>
                  </a:lnTo>
                  <a:lnTo>
                    <a:pt x="93" y="142"/>
                  </a:lnTo>
                  <a:lnTo>
                    <a:pt x="92" y="142"/>
                  </a:lnTo>
                  <a:lnTo>
                    <a:pt x="90" y="142"/>
                  </a:lnTo>
                  <a:lnTo>
                    <a:pt x="90" y="142"/>
                  </a:lnTo>
                  <a:lnTo>
                    <a:pt x="88" y="142"/>
                  </a:lnTo>
                  <a:lnTo>
                    <a:pt x="87" y="142"/>
                  </a:lnTo>
                  <a:lnTo>
                    <a:pt x="85" y="144"/>
                  </a:lnTo>
                  <a:lnTo>
                    <a:pt x="84" y="144"/>
                  </a:lnTo>
                  <a:lnTo>
                    <a:pt x="80" y="144"/>
                  </a:lnTo>
                  <a:lnTo>
                    <a:pt x="82" y="145"/>
                  </a:lnTo>
                  <a:lnTo>
                    <a:pt x="82" y="145"/>
                  </a:lnTo>
                  <a:lnTo>
                    <a:pt x="82" y="147"/>
                  </a:lnTo>
                  <a:lnTo>
                    <a:pt x="82" y="149"/>
                  </a:lnTo>
                  <a:lnTo>
                    <a:pt x="80" y="149"/>
                  </a:lnTo>
                  <a:lnTo>
                    <a:pt x="80" y="150"/>
                  </a:lnTo>
                  <a:lnTo>
                    <a:pt x="79" y="150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3"/>
                  </a:lnTo>
                  <a:lnTo>
                    <a:pt x="77" y="155"/>
                  </a:lnTo>
                  <a:lnTo>
                    <a:pt x="77" y="155"/>
                  </a:lnTo>
                  <a:lnTo>
                    <a:pt x="76" y="156"/>
                  </a:lnTo>
                  <a:lnTo>
                    <a:pt x="76" y="156"/>
                  </a:lnTo>
                  <a:lnTo>
                    <a:pt x="74" y="156"/>
                  </a:lnTo>
                  <a:lnTo>
                    <a:pt x="73" y="156"/>
                  </a:lnTo>
                  <a:lnTo>
                    <a:pt x="73" y="156"/>
                  </a:lnTo>
                  <a:lnTo>
                    <a:pt x="71" y="158"/>
                  </a:lnTo>
                  <a:lnTo>
                    <a:pt x="71" y="158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0"/>
                  </a:lnTo>
                  <a:lnTo>
                    <a:pt x="71" y="161"/>
                  </a:lnTo>
                  <a:lnTo>
                    <a:pt x="69" y="163"/>
                  </a:lnTo>
                  <a:lnTo>
                    <a:pt x="69" y="164"/>
                  </a:lnTo>
                  <a:lnTo>
                    <a:pt x="69" y="166"/>
                  </a:lnTo>
                  <a:lnTo>
                    <a:pt x="68" y="169"/>
                  </a:lnTo>
                  <a:lnTo>
                    <a:pt x="68" y="171"/>
                  </a:lnTo>
                  <a:lnTo>
                    <a:pt x="66" y="174"/>
                  </a:lnTo>
                  <a:lnTo>
                    <a:pt x="66" y="175"/>
                  </a:lnTo>
                  <a:lnTo>
                    <a:pt x="66" y="175"/>
                  </a:lnTo>
                  <a:lnTo>
                    <a:pt x="65" y="177"/>
                  </a:lnTo>
                  <a:lnTo>
                    <a:pt x="65" y="177"/>
                  </a:lnTo>
                  <a:lnTo>
                    <a:pt x="63" y="178"/>
                  </a:lnTo>
                  <a:lnTo>
                    <a:pt x="62" y="178"/>
                  </a:lnTo>
                  <a:lnTo>
                    <a:pt x="60" y="180"/>
                  </a:lnTo>
                  <a:lnTo>
                    <a:pt x="58" y="180"/>
                  </a:lnTo>
                  <a:lnTo>
                    <a:pt x="58" y="180"/>
                  </a:lnTo>
                  <a:lnTo>
                    <a:pt x="58" y="182"/>
                  </a:lnTo>
                  <a:lnTo>
                    <a:pt x="57" y="182"/>
                  </a:lnTo>
                  <a:lnTo>
                    <a:pt x="57" y="183"/>
                  </a:lnTo>
                  <a:lnTo>
                    <a:pt x="55" y="185"/>
                  </a:lnTo>
                  <a:lnTo>
                    <a:pt x="55" y="186"/>
                  </a:lnTo>
                  <a:lnTo>
                    <a:pt x="54" y="188"/>
                  </a:lnTo>
                  <a:lnTo>
                    <a:pt x="54" y="188"/>
                  </a:lnTo>
                  <a:lnTo>
                    <a:pt x="52" y="189"/>
                  </a:lnTo>
                  <a:lnTo>
                    <a:pt x="51" y="189"/>
                  </a:lnTo>
                  <a:lnTo>
                    <a:pt x="49" y="189"/>
                  </a:lnTo>
                  <a:lnTo>
                    <a:pt x="49" y="191"/>
                  </a:lnTo>
                  <a:lnTo>
                    <a:pt x="47" y="191"/>
                  </a:lnTo>
                  <a:lnTo>
                    <a:pt x="46" y="193"/>
                  </a:lnTo>
                  <a:lnTo>
                    <a:pt x="44" y="193"/>
                  </a:lnTo>
                  <a:lnTo>
                    <a:pt x="44" y="193"/>
                  </a:lnTo>
                  <a:lnTo>
                    <a:pt x="44" y="196"/>
                  </a:lnTo>
                  <a:lnTo>
                    <a:pt x="43" y="197"/>
                  </a:lnTo>
                  <a:lnTo>
                    <a:pt x="43" y="199"/>
                  </a:lnTo>
                  <a:lnTo>
                    <a:pt x="43" y="202"/>
                  </a:lnTo>
                  <a:lnTo>
                    <a:pt x="41" y="204"/>
                  </a:lnTo>
                  <a:lnTo>
                    <a:pt x="41" y="205"/>
                  </a:lnTo>
                  <a:lnTo>
                    <a:pt x="41" y="207"/>
                  </a:lnTo>
                  <a:lnTo>
                    <a:pt x="41" y="210"/>
                  </a:lnTo>
                  <a:lnTo>
                    <a:pt x="41" y="212"/>
                  </a:lnTo>
                  <a:lnTo>
                    <a:pt x="41" y="213"/>
                  </a:lnTo>
                  <a:lnTo>
                    <a:pt x="40" y="213"/>
                  </a:lnTo>
                  <a:lnTo>
                    <a:pt x="40" y="215"/>
                  </a:lnTo>
                  <a:lnTo>
                    <a:pt x="40" y="216"/>
                  </a:lnTo>
                  <a:lnTo>
                    <a:pt x="38" y="216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6" y="218"/>
                  </a:lnTo>
                  <a:lnTo>
                    <a:pt x="35" y="219"/>
                  </a:lnTo>
                  <a:lnTo>
                    <a:pt x="35" y="221"/>
                  </a:lnTo>
                  <a:lnTo>
                    <a:pt x="35" y="221"/>
                  </a:lnTo>
                  <a:lnTo>
                    <a:pt x="35" y="223"/>
                  </a:lnTo>
                  <a:lnTo>
                    <a:pt x="35" y="223"/>
                  </a:lnTo>
                  <a:lnTo>
                    <a:pt x="33" y="224"/>
                  </a:lnTo>
                  <a:lnTo>
                    <a:pt x="33" y="226"/>
                  </a:lnTo>
                  <a:lnTo>
                    <a:pt x="32" y="227"/>
                  </a:lnTo>
                  <a:lnTo>
                    <a:pt x="30" y="227"/>
                  </a:lnTo>
                  <a:lnTo>
                    <a:pt x="27" y="227"/>
                  </a:lnTo>
                  <a:lnTo>
                    <a:pt x="25" y="227"/>
                  </a:lnTo>
                  <a:lnTo>
                    <a:pt x="22" y="227"/>
                  </a:lnTo>
                  <a:lnTo>
                    <a:pt x="21" y="226"/>
                  </a:lnTo>
                  <a:lnTo>
                    <a:pt x="17" y="226"/>
                  </a:lnTo>
                  <a:lnTo>
                    <a:pt x="16" y="226"/>
                  </a:lnTo>
                  <a:lnTo>
                    <a:pt x="14" y="226"/>
                  </a:lnTo>
                  <a:lnTo>
                    <a:pt x="11" y="226"/>
                  </a:lnTo>
                  <a:lnTo>
                    <a:pt x="6" y="226"/>
                  </a:lnTo>
                  <a:lnTo>
                    <a:pt x="3" y="226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2" y="219"/>
                  </a:lnTo>
                  <a:lnTo>
                    <a:pt x="3" y="216"/>
                  </a:lnTo>
                  <a:lnTo>
                    <a:pt x="5" y="215"/>
                  </a:lnTo>
                  <a:lnTo>
                    <a:pt x="6" y="213"/>
                  </a:lnTo>
                  <a:lnTo>
                    <a:pt x="10" y="210"/>
                  </a:lnTo>
                  <a:lnTo>
                    <a:pt x="10" y="205"/>
                  </a:lnTo>
                  <a:lnTo>
                    <a:pt x="11" y="204"/>
                  </a:lnTo>
                  <a:lnTo>
                    <a:pt x="13" y="204"/>
                  </a:lnTo>
                  <a:lnTo>
                    <a:pt x="11" y="202"/>
                  </a:lnTo>
                  <a:lnTo>
                    <a:pt x="13" y="201"/>
                  </a:lnTo>
                  <a:lnTo>
                    <a:pt x="14" y="197"/>
                  </a:lnTo>
                  <a:lnTo>
                    <a:pt x="16" y="194"/>
                  </a:lnTo>
                  <a:lnTo>
                    <a:pt x="17" y="193"/>
                  </a:lnTo>
                  <a:lnTo>
                    <a:pt x="17" y="191"/>
                  </a:lnTo>
                  <a:lnTo>
                    <a:pt x="17" y="191"/>
                  </a:lnTo>
                  <a:lnTo>
                    <a:pt x="16" y="191"/>
                  </a:lnTo>
                  <a:lnTo>
                    <a:pt x="16" y="193"/>
                  </a:lnTo>
                  <a:lnTo>
                    <a:pt x="14" y="193"/>
                  </a:lnTo>
                  <a:lnTo>
                    <a:pt x="16" y="193"/>
                  </a:lnTo>
                  <a:lnTo>
                    <a:pt x="16" y="191"/>
                  </a:lnTo>
                  <a:lnTo>
                    <a:pt x="17" y="189"/>
                  </a:lnTo>
                  <a:lnTo>
                    <a:pt x="21" y="186"/>
                  </a:lnTo>
                  <a:lnTo>
                    <a:pt x="27" y="182"/>
                  </a:lnTo>
                  <a:lnTo>
                    <a:pt x="28" y="180"/>
                  </a:lnTo>
                  <a:lnTo>
                    <a:pt x="30" y="177"/>
                  </a:lnTo>
                  <a:lnTo>
                    <a:pt x="32" y="175"/>
                  </a:lnTo>
                  <a:lnTo>
                    <a:pt x="32" y="169"/>
                  </a:lnTo>
                  <a:lnTo>
                    <a:pt x="32" y="167"/>
                  </a:lnTo>
                  <a:lnTo>
                    <a:pt x="33" y="164"/>
                  </a:lnTo>
                  <a:lnTo>
                    <a:pt x="35" y="161"/>
                  </a:lnTo>
                  <a:lnTo>
                    <a:pt x="36" y="158"/>
                  </a:lnTo>
                  <a:lnTo>
                    <a:pt x="36" y="155"/>
                  </a:lnTo>
                  <a:lnTo>
                    <a:pt x="38" y="153"/>
                  </a:lnTo>
                  <a:lnTo>
                    <a:pt x="40" y="153"/>
                  </a:lnTo>
                  <a:lnTo>
                    <a:pt x="41" y="152"/>
                  </a:lnTo>
                  <a:lnTo>
                    <a:pt x="44" y="150"/>
                  </a:lnTo>
                  <a:lnTo>
                    <a:pt x="47" y="147"/>
                  </a:lnTo>
                  <a:lnTo>
                    <a:pt x="49" y="147"/>
                  </a:lnTo>
                  <a:lnTo>
                    <a:pt x="51" y="144"/>
                  </a:lnTo>
                  <a:lnTo>
                    <a:pt x="52" y="141"/>
                  </a:lnTo>
                  <a:lnTo>
                    <a:pt x="54" y="136"/>
                  </a:lnTo>
                  <a:lnTo>
                    <a:pt x="55" y="133"/>
                  </a:lnTo>
                  <a:lnTo>
                    <a:pt x="55" y="133"/>
                  </a:lnTo>
                  <a:lnTo>
                    <a:pt x="57" y="130"/>
                  </a:lnTo>
                  <a:lnTo>
                    <a:pt x="58" y="128"/>
                  </a:lnTo>
                  <a:lnTo>
                    <a:pt x="62" y="126"/>
                  </a:lnTo>
                  <a:lnTo>
                    <a:pt x="65" y="126"/>
                  </a:lnTo>
                  <a:lnTo>
                    <a:pt x="73" y="125"/>
                  </a:lnTo>
                  <a:lnTo>
                    <a:pt x="79" y="122"/>
                  </a:lnTo>
                  <a:lnTo>
                    <a:pt x="80" y="120"/>
                  </a:lnTo>
                  <a:lnTo>
                    <a:pt x="82" y="119"/>
                  </a:lnTo>
                  <a:lnTo>
                    <a:pt x="85" y="115"/>
                  </a:lnTo>
                  <a:lnTo>
                    <a:pt x="92" y="112"/>
                  </a:lnTo>
                  <a:lnTo>
                    <a:pt x="95" y="111"/>
                  </a:lnTo>
                  <a:lnTo>
                    <a:pt x="98" y="104"/>
                  </a:lnTo>
                  <a:lnTo>
                    <a:pt x="101" y="101"/>
                  </a:lnTo>
                  <a:lnTo>
                    <a:pt x="103" y="98"/>
                  </a:lnTo>
                  <a:lnTo>
                    <a:pt x="104" y="97"/>
                  </a:lnTo>
                  <a:lnTo>
                    <a:pt x="106" y="93"/>
                  </a:lnTo>
                  <a:lnTo>
                    <a:pt x="107" y="90"/>
                  </a:lnTo>
                  <a:lnTo>
                    <a:pt x="106" y="89"/>
                  </a:lnTo>
                  <a:lnTo>
                    <a:pt x="104" y="86"/>
                  </a:lnTo>
                  <a:lnTo>
                    <a:pt x="103" y="86"/>
                  </a:lnTo>
                  <a:lnTo>
                    <a:pt x="103" y="84"/>
                  </a:lnTo>
                  <a:lnTo>
                    <a:pt x="104" y="82"/>
                  </a:lnTo>
                  <a:lnTo>
                    <a:pt x="104" y="79"/>
                  </a:lnTo>
                  <a:lnTo>
                    <a:pt x="104" y="73"/>
                  </a:lnTo>
                  <a:lnTo>
                    <a:pt x="106" y="68"/>
                  </a:lnTo>
                  <a:lnTo>
                    <a:pt x="110" y="62"/>
                  </a:lnTo>
                  <a:lnTo>
                    <a:pt x="112" y="60"/>
                  </a:lnTo>
                  <a:lnTo>
                    <a:pt x="112" y="56"/>
                  </a:lnTo>
                  <a:lnTo>
                    <a:pt x="112" y="54"/>
                  </a:lnTo>
                  <a:lnTo>
                    <a:pt x="118" y="49"/>
                  </a:lnTo>
                  <a:lnTo>
                    <a:pt x="121" y="45"/>
                  </a:lnTo>
                  <a:lnTo>
                    <a:pt x="123" y="43"/>
                  </a:lnTo>
                  <a:lnTo>
                    <a:pt x="126" y="41"/>
                  </a:lnTo>
                  <a:lnTo>
                    <a:pt x="136" y="37"/>
                  </a:lnTo>
                  <a:lnTo>
                    <a:pt x="142" y="35"/>
                  </a:lnTo>
                  <a:lnTo>
                    <a:pt x="147" y="32"/>
                  </a:lnTo>
                  <a:lnTo>
                    <a:pt x="148" y="29"/>
                  </a:lnTo>
                  <a:lnTo>
                    <a:pt x="155" y="19"/>
                  </a:lnTo>
                  <a:lnTo>
                    <a:pt x="159" y="4"/>
                  </a:lnTo>
                  <a:lnTo>
                    <a:pt x="159" y="2"/>
                  </a:lnTo>
                  <a:lnTo>
                    <a:pt x="162" y="2"/>
                  </a:lnTo>
                  <a:lnTo>
                    <a:pt x="164" y="2"/>
                  </a:lnTo>
                  <a:lnTo>
                    <a:pt x="166" y="2"/>
                  </a:lnTo>
                  <a:lnTo>
                    <a:pt x="16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1" name="Freeform 218">
              <a:extLst>
                <a:ext uri="{FF2B5EF4-FFF2-40B4-BE49-F238E27FC236}">
                  <a16:creationId xmlns:a16="http://schemas.microsoft.com/office/drawing/2014/main" id="{CE59F7E7-5933-8A63-7EDD-76771D761F4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6190" y="3453008"/>
              <a:ext cx="446372" cy="411286"/>
            </a:xfrm>
            <a:custGeom>
              <a:avLst/>
              <a:gdLst>
                <a:gd name="T0" fmla="*/ 43 w 229"/>
                <a:gd name="T1" fmla="*/ 4 h 211"/>
                <a:gd name="T2" fmla="*/ 58 w 229"/>
                <a:gd name="T3" fmla="*/ 4 h 211"/>
                <a:gd name="T4" fmla="*/ 71 w 229"/>
                <a:gd name="T5" fmla="*/ 7 h 211"/>
                <a:gd name="T6" fmla="*/ 85 w 229"/>
                <a:gd name="T7" fmla="*/ 12 h 211"/>
                <a:gd name="T8" fmla="*/ 88 w 229"/>
                <a:gd name="T9" fmla="*/ 22 h 211"/>
                <a:gd name="T10" fmla="*/ 95 w 229"/>
                <a:gd name="T11" fmla="*/ 29 h 211"/>
                <a:gd name="T12" fmla="*/ 117 w 229"/>
                <a:gd name="T13" fmla="*/ 33 h 211"/>
                <a:gd name="T14" fmla="*/ 136 w 229"/>
                <a:gd name="T15" fmla="*/ 44 h 211"/>
                <a:gd name="T16" fmla="*/ 148 w 229"/>
                <a:gd name="T17" fmla="*/ 44 h 211"/>
                <a:gd name="T18" fmla="*/ 158 w 229"/>
                <a:gd name="T19" fmla="*/ 33 h 211"/>
                <a:gd name="T20" fmla="*/ 155 w 229"/>
                <a:gd name="T21" fmla="*/ 26 h 211"/>
                <a:gd name="T22" fmla="*/ 156 w 229"/>
                <a:gd name="T23" fmla="*/ 15 h 211"/>
                <a:gd name="T24" fmla="*/ 174 w 229"/>
                <a:gd name="T25" fmla="*/ 6 h 211"/>
                <a:gd name="T26" fmla="*/ 181 w 229"/>
                <a:gd name="T27" fmla="*/ 4 h 211"/>
                <a:gd name="T28" fmla="*/ 194 w 229"/>
                <a:gd name="T29" fmla="*/ 7 h 211"/>
                <a:gd name="T30" fmla="*/ 200 w 229"/>
                <a:gd name="T31" fmla="*/ 12 h 211"/>
                <a:gd name="T32" fmla="*/ 211 w 229"/>
                <a:gd name="T33" fmla="*/ 17 h 211"/>
                <a:gd name="T34" fmla="*/ 222 w 229"/>
                <a:gd name="T35" fmla="*/ 18 h 211"/>
                <a:gd name="T36" fmla="*/ 229 w 229"/>
                <a:gd name="T37" fmla="*/ 23 h 211"/>
                <a:gd name="T38" fmla="*/ 227 w 229"/>
                <a:gd name="T39" fmla="*/ 26 h 211"/>
                <a:gd name="T40" fmla="*/ 226 w 229"/>
                <a:gd name="T41" fmla="*/ 34 h 211"/>
                <a:gd name="T42" fmla="*/ 226 w 229"/>
                <a:gd name="T43" fmla="*/ 42 h 211"/>
                <a:gd name="T44" fmla="*/ 222 w 229"/>
                <a:gd name="T45" fmla="*/ 48 h 211"/>
                <a:gd name="T46" fmla="*/ 226 w 229"/>
                <a:gd name="T47" fmla="*/ 61 h 211"/>
                <a:gd name="T48" fmla="*/ 227 w 229"/>
                <a:gd name="T49" fmla="*/ 189 h 211"/>
                <a:gd name="T50" fmla="*/ 227 w 229"/>
                <a:gd name="T51" fmla="*/ 203 h 211"/>
                <a:gd name="T52" fmla="*/ 213 w 229"/>
                <a:gd name="T53" fmla="*/ 203 h 211"/>
                <a:gd name="T54" fmla="*/ 191 w 229"/>
                <a:gd name="T55" fmla="*/ 200 h 211"/>
                <a:gd name="T56" fmla="*/ 164 w 229"/>
                <a:gd name="T57" fmla="*/ 185 h 211"/>
                <a:gd name="T58" fmla="*/ 136 w 229"/>
                <a:gd name="T59" fmla="*/ 171 h 211"/>
                <a:gd name="T60" fmla="*/ 109 w 229"/>
                <a:gd name="T61" fmla="*/ 157 h 211"/>
                <a:gd name="T62" fmla="*/ 87 w 229"/>
                <a:gd name="T63" fmla="*/ 156 h 211"/>
                <a:gd name="T64" fmla="*/ 71 w 229"/>
                <a:gd name="T65" fmla="*/ 163 h 211"/>
                <a:gd name="T66" fmla="*/ 60 w 229"/>
                <a:gd name="T67" fmla="*/ 156 h 211"/>
                <a:gd name="T68" fmla="*/ 38 w 229"/>
                <a:gd name="T69" fmla="*/ 148 h 211"/>
                <a:gd name="T70" fmla="*/ 32 w 229"/>
                <a:gd name="T71" fmla="*/ 138 h 211"/>
                <a:gd name="T72" fmla="*/ 16 w 229"/>
                <a:gd name="T73" fmla="*/ 135 h 211"/>
                <a:gd name="T74" fmla="*/ 13 w 229"/>
                <a:gd name="T75" fmla="*/ 132 h 211"/>
                <a:gd name="T76" fmla="*/ 6 w 229"/>
                <a:gd name="T77" fmla="*/ 118 h 211"/>
                <a:gd name="T78" fmla="*/ 2 w 229"/>
                <a:gd name="T79" fmla="*/ 108 h 211"/>
                <a:gd name="T80" fmla="*/ 8 w 229"/>
                <a:gd name="T81" fmla="*/ 104 h 211"/>
                <a:gd name="T82" fmla="*/ 6 w 229"/>
                <a:gd name="T83" fmla="*/ 94 h 211"/>
                <a:gd name="T84" fmla="*/ 8 w 229"/>
                <a:gd name="T85" fmla="*/ 81 h 211"/>
                <a:gd name="T86" fmla="*/ 8 w 229"/>
                <a:gd name="T87" fmla="*/ 63 h 211"/>
                <a:gd name="T88" fmla="*/ 3 w 229"/>
                <a:gd name="T89" fmla="*/ 53 h 211"/>
                <a:gd name="T90" fmla="*/ 3 w 229"/>
                <a:gd name="T91" fmla="*/ 47 h 211"/>
                <a:gd name="T92" fmla="*/ 10 w 229"/>
                <a:gd name="T93" fmla="*/ 44 h 211"/>
                <a:gd name="T94" fmla="*/ 14 w 229"/>
                <a:gd name="T95" fmla="*/ 37 h 211"/>
                <a:gd name="T96" fmla="*/ 13 w 229"/>
                <a:gd name="T97" fmla="*/ 28 h 211"/>
                <a:gd name="T98" fmla="*/ 14 w 229"/>
                <a:gd name="T99" fmla="*/ 23 h 211"/>
                <a:gd name="T100" fmla="*/ 19 w 229"/>
                <a:gd name="T101" fmla="*/ 20 h 211"/>
                <a:gd name="T102" fmla="*/ 25 w 229"/>
                <a:gd name="T103" fmla="*/ 15 h 211"/>
                <a:gd name="T104" fmla="*/ 33 w 229"/>
                <a:gd name="T105" fmla="*/ 11 h 211"/>
                <a:gd name="T106" fmla="*/ 32 w 229"/>
                <a:gd name="T107" fmla="*/ 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9" h="211">
                  <a:moveTo>
                    <a:pt x="32" y="0"/>
                  </a:moveTo>
                  <a:lnTo>
                    <a:pt x="33" y="1"/>
                  </a:lnTo>
                  <a:lnTo>
                    <a:pt x="36" y="1"/>
                  </a:lnTo>
                  <a:lnTo>
                    <a:pt x="43" y="4"/>
                  </a:lnTo>
                  <a:lnTo>
                    <a:pt x="46" y="6"/>
                  </a:lnTo>
                  <a:lnTo>
                    <a:pt x="51" y="6"/>
                  </a:lnTo>
                  <a:lnTo>
                    <a:pt x="55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6"/>
                  </a:lnTo>
                  <a:lnTo>
                    <a:pt x="71" y="7"/>
                  </a:lnTo>
                  <a:lnTo>
                    <a:pt x="71" y="7"/>
                  </a:lnTo>
                  <a:lnTo>
                    <a:pt x="74" y="11"/>
                  </a:lnTo>
                  <a:lnTo>
                    <a:pt x="76" y="11"/>
                  </a:lnTo>
                  <a:lnTo>
                    <a:pt x="85" y="12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88" y="18"/>
                  </a:lnTo>
                  <a:lnTo>
                    <a:pt x="88" y="22"/>
                  </a:lnTo>
                  <a:lnTo>
                    <a:pt x="90" y="25"/>
                  </a:lnTo>
                  <a:lnTo>
                    <a:pt x="92" y="26"/>
                  </a:lnTo>
                  <a:lnTo>
                    <a:pt x="93" y="28"/>
                  </a:lnTo>
                  <a:lnTo>
                    <a:pt x="95" y="29"/>
                  </a:lnTo>
                  <a:lnTo>
                    <a:pt x="99" y="31"/>
                  </a:lnTo>
                  <a:lnTo>
                    <a:pt x="104" y="31"/>
                  </a:lnTo>
                  <a:lnTo>
                    <a:pt x="109" y="31"/>
                  </a:lnTo>
                  <a:lnTo>
                    <a:pt x="117" y="33"/>
                  </a:lnTo>
                  <a:lnTo>
                    <a:pt x="123" y="36"/>
                  </a:lnTo>
                  <a:lnTo>
                    <a:pt x="125" y="37"/>
                  </a:lnTo>
                  <a:lnTo>
                    <a:pt x="129" y="39"/>
                  </a:lnTo>
                  <a:lnTo>
                    <a:pt x="136" y="44"/>
                  </a:lnTo>
                  <a:lnTo>
                    <a:pt x="139" y="45"/>
                  </a:lnTo>
                  <a:lnTo>
                    <a:pt x="142" y="47"/>
                  </a:lnTo>
                  <a:lnTo>
                    <a:pt x="145" y="45"/>
                  </a:lnTo>
                  <a:lnTo>
                    <a:pt x="148" y="44"/>
                  </a:lnTo>
                  <a:lnTo>
                    <a:pt x="151" y="42"/>
                  </a:lnTo>
                  <a:lnTo>
                    <a:pt x="155" y="37"/>
                  </a:lnTo>
                  <a:lnTo>
                    <a:pt x="156" y="36"/>
                  </a:lnTo>
                  <a:lnTo>
                    <a:pt x="158" y="33"/>
                  </a:lnTo>
                  <a:lnTo>
                    <a:pt x="156" y="31"/>
                  </a:lnTo>
                  <a:lnTo>
                    <a:pt x="156" y="29"/>
                  </a:lnTo>
                  <a:lnTo>
                    <a:pt x="155" y="28"/>
                  </a:lnTo>
                  <a:lnTo>
                    <a:pt x="155" y="26"/>
                  </a:lnTo>
                  <a:lnTo>
                    <a:pt x="153" y="22"/>
                  </a:lnTo>
                  <a:lnTo>
                    <a:pt x="155" y="18"/>
                  </a:lnTo>
                  <a:lnTo>
                    <a:pt x="155" y="17"/>
                  </a:lnTo>
                  <a:lnTo>
                    <a:pt x="156" y="15"/>
                  </a:lnTo>
                  <a:lnTo>
                    <a:pt x="161" y="12"/>
                  </a:lnTo>
                  <a:lnTo>
                    <a:pt x="164" y="9"/>
                  </a:lnTo>
                  <a:lnTo>
                    <a:pt x="170" y="6"/>
                  </a:lnTo>
                  <a:lnTo>
                    <a:pt x="174" y="6"/>
                  </a:lnTo>
                  <a:lnTo>
                    <a:pt x="175" y="6"/>
                  </a:lnTo>
                  <a:lnTo>
                    <a:pt x="178" y="4"/>
                  </a:lnTo>
                  <a:lnTo>
                    <a:pt x="180" y="4"/>
                  </a:lnTo>
                  <a:lnTo>
                    <a:pt x="181" y="4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1" y="6"/>
                  </a:lnTo>
                  <a:lnTo>
                    <a:pt x="194" y="7"/>
                  </a:lnTo>
                  <a:lnTo>
                    <a:pt x="197" y="7"/>
                  </a:lnTo>
                  <a:lnTo>
                    <a:pt x="199" y="9"/>
                  </a:lnTo>
                  <a:lnTo>
                    <a:pt x="200" y="12"/>
                  </a:lnTo>
                  <a:lnTo>
                    <a:pt x="200" y="12"/>
                  </a:lnTo>
                  <a:lnTo>
                    <a:pt x="200" y="14"/>
                  </a:lnTo>
                  <a:lnTo>
                    <a:pt x="202" y="15"/>
                  </a:lnTo>
                  <a:lnTo>
                    <a:pt x="210" y="17"/>
                  </a:lnTo>
                  <a:lnTo>
                    <a:pt x="211" y="17"/>
                  </a:lnTo>
                  <a:lnTo>
                    <a:pt x="213" y="18"/>
                  </a:lnTo>
                  <a:lnTo>
                    <a:pt x="215" y="18"/>
                  </a:lnTo>
                  <a:lnTo>
                    <a:pt x="219" y="18"/>
                  </a:lnTo>
                  <a:lnTo>
                    <a:pt x="222" y="18"/>
                  </a:lnTo>
                  <a:lnTo>
                    <a:pt x="226" y="18"/>
                  </a:lnTo>
                  <a:lnTo>
                    <a:pt x="227" y="20"/>
                  </a:lnTo>
                  <a:lnTo>
                    <a:pt x="227" y="20"/>
                  </a:lnTo>
                  <a:lnTo>
                    <a:pt x="229" y="23"/>
                  </a:lnTo>
                  <a:lnTo>
                    <a:pt x="229" y="25"/>
                  </a:lnTo>
                  <a:lnTo>
                    <a:pt x="229" y="25"/>
                  </a:lnTo>
                  <a:lnTo>
                    <a:pt x="229" y="26"/>
                  </a:lnTo>
                  <a:lnTo>
                    <a:pt x="227" y="26"/>
                  </a:lnTo>
                  <a:lnTo>
                    <a:pt x="226" y="28"/>
                  </a:lnTo>
                  <a:lnTo>
                    <a:pt x="226" y="29"/>
                  </a:lnTo>
                  <a:lnTo>
                    <a:pt x="226" y="31"/>
                  </a:lnTo>
                  <a:lnTo>
                    <a:pt x="226" y="34"/>
                  </a:lnTo>
                  <a:lnTo>
                    <a:pt x="226" y="36"/>
                  </a:lnTo>
                  <a:lnTo>
                    <a:pt x="227" y="39"/>
                  </a:lnTo>
                  <a:lnTo>
                    <a:pt x="227" y="39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47"/>
                  </a:lnTo>
                  <a:lnTo>
                    <a:pt x="222" y="47"/>
                  </a:lnTo>
                  <a:lnTo>
                    <a:pt x="222" y="48"/>
                  </a:lnTo>
                  <a:lnTo>
                    <a:pt x="224" y="52"/>
                  </a:lnTo>
                  <a:lnTo>
                    <a:pt x="224" y="53"/>
                  </a:lnTo>
                  <a:lnTo>
                    <a:pt x="226" y="58"/>
                  </a:lnTo>
                  <a:lnTo>
                    <a:pt x="226" y="61"/>
                  </a:lnTo>
                  <a:lnTo>
                    <a:pt x="227" y="63"/>
                  </a:lnTo>
                  <a:lnTo>
                    <a:pt x="227" y="63"/>
                  </a:lnTo>
                  <a:lnTo>
                    <a:pt x="227" y="181"/>
                  </a:lnTo>
                  <a:lnTo>
                    <a:pt x="227" y="189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7" y="203"/>
                  </a:lnTo>
                  <a:lnTo>
                    <a:pt x="222" y="203"/>
                  </a:lnTo>
                  <a:lnTo>
                    <a:pt x="219" y="203"/>
                  </a:lnTo>
                  <a:lnTo>
                    <a:pt x="213" y="203"/>
                  </a:lnTo>
                  <a:lnTo>
                    <a:pt x="213" y="211"/>
                  </a:lnTo>
                  <a:lnTo>
                    <a:pt x="205" y="208"/>
                  </a:lnTo>
                  <a:lnTo>
                    <a:pt x="199" y="204"/>
                  </a:lnTo>
                  <a:lnTo>
                    <a:pt x="191" y="200"/>
                  </a:lnTo>
                  <a:lnTo>
                    <a:pt x="185" y="196"/>
                  </a:lnTo>
                  <a:lnTo>
                    <a:pt x="178" y="193"/>
                  </a:lnTo>
                  <a:lnTo>
                    <a:pt x="170" y="190"/>
                  </a:lnTo>
                  <a:lnTo>
                    <a:pt x="164" y="185"/>
                  </a:lnTo>
                  <a:lnTo>
                    <a:pt x="158" y="182"/>
                  </a:lnTo>
                  <a:lnTo>
                    <a:pt x="150" y="179"/>
                  </a:lnTo>
                  <a:lnTo>
                    <a:pt x="144" y="176"/>
                  </a:lnTo>
                  <a:lnTo>
                    <a:pt x="136" y="171"/>
                  </a:lnTo>
                  <a:lnTo>
                    <a:pt x="129" y="168"/>
                  </a:lnTo>
                  <a:lnTo>
                    <a:pt x="123" y="165"/>
                  </a:lnTo>
                  <a:lnTo>
                    <a:pt x="115" y="162"/>
                  </a:lnTo>
                  <a:lnTo>
                    <a:pt x="109" y="157"/>
                  </a:lnTo>
                  <a:lnTo>
                    <a:pt x="101" y="154"/>
                  </a:lnTo>
                  <a:lnTo>
                    <a:pt x="96" y="152"/>
                  </a:lnTo>
                  <a:lnTo>
                    <a:pt x="92" y="154"/>
                  </a:lnTo>
                  <a:lnTo>
                    <a:pt x="87" y="156"/>
                  </a:lnTo>
                  <a:lnTo>
                    <a:pt x="82" y="159"/>
                  </a:lnTo>
                  <a:lnTo>
                    <a:pt x="76" y="162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71" y="163"/>
                  </a:lnTo>
                  <a:lnTo>
                    <a:pt x="66" y="160"/>
                  </a:lnTo>
                  <a:lnTo>
                    <a:pt x="62" y="157"/>
                  </a:lnTo>
                  <a:lnTo>
                    <a:pt x="60" y="156"/>
                  </a:lnTo>
                  <a:lnTo>
                    <a:pt x="54" y="154"/>
                  </a:lnTo>
                  <a:lnTo>
                    <a:pt x="46" y="152"/>
                  </a:lnTo>
                  <a:lnTo>
                    <a:pt x="40" y="151"/>
                  </a:lnTo>
                  <a:lnTo>
                    <a:pt x="38" y="148"/>
                  </a:lnTo>
                  <a:lnTo>
                    <a:pt x="36" y="144"/>
                  </a:lnTo>
                  <a:lnTo>
                    <a:pt x="33" y="141"/>
                  </a:lnTo>
                  <a:lnTo>
                    <a:pt x="33" y="138"/>
                  </a:lnTo>
                  <a:lnTo>
                    <a:pt x="32" y="138"/>
                  </a:lnTo>
                  <a:lnTo>
                    <a:pt x="27" y="137"/>
                  </a:lnTo>
                  <a:lnTo>
                    <a:pt x="21" y="135"/>
                  </a:lnTo>
                  <a:lnTo>
                    <a:pt x="16" y="137"/>
                  </a:lnTo>
                  <a:lnTo>
                    <a:pt x="16" y="135"/>
                  </a:lnTo>
                  <a:lnTo>
                    <a:pt x="14" y="135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2"/>
                  </a:lnTo>
                  <a:lnTo>
                    <a:pt x="11" y="127"/>
                  </a:lnTo>
                  <a:lnTo>
                    <a:pt x="11" y="124"/>
                  </a:lnTo>
                  <a:lnTo>
                    <a:pt x="10" y="122"/>
                  </a:lnTo>
                  <a:lnTo>
                    <a:pt x="6" y="118"/>
                  </a:lnTo>
                  <a:lnTo>
                    <a:pt x="5" y="115"/>
                  </a:lnTo>
                  <a:lnTo>
                    <a:pt x="2" y="111"/>
                  </a:lnTo>
                  <a:lnTo>
                    <a:pt x="2" y="110"/>
                  </a:lnTo>
                  <a:lnTo>
                    <a:pt x="2" y="108"/>
                  </a:lnTo>
                  <a:lnTo>
                    <a:pt x="3" y="108"/>
                  </a:lnTo>
                  <a:lnTo>
                    <a:pt x="6" y="105"/>
                  </a:lnTo>
                  <a:lnTo>
                    <a:pt x="8" y="104"/>
                  </a:lnTo>
                  <a:lnTo>
                    <a:pt x="8" y="104"/>
                  </a:lnTo>
                  <a:lnTo>
                    <a:pt x="10" y="99"/>
                  </a:lnTo>
                  <a:lnTo>
                    <a:pt x="8" y="99"/>
                  </a:lnTo>
                  <a:lnTo>
                    <a:pt x="8" y="97"/>
                  </a:lnTo>
                  <a:lnTo>
                    <a:pt x="6" y="94"/>
                  </a:lnTo>
                  <a:lnTo>
                    <a:pt x="6" y="92"/>
                  </a:lnTo>
                  <a:lnTo>
                    <a:pt x="8" y="89"/>
                  </a:lnTo>
                  <a:lnTo>
                    <a:pt x="10" y="85"/>
                  </a:lnTo>
                  <a:lnTo>
                    <a:pt x="8" y="81"/>
                  </a:lnTo>
                  <a:lnTo>
                    <a:pt x="8" y="74"/>
                  </a:lnTo>
                  <a:lnTo>
                    <a:pt x="8" y="67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6" y="61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3" y="53"/>
                  </a:lnTo>
                  <a:lnTo>
                    <a:pt x="2" y="50"/>
                  </a:lnTo>
                  <a:lnTo>
                    <a:pt x="0" y="48"/>
                  </a:lnTo>
                  <a:lnTo>
                    <a:pt x="2" y="47"/>
                  </a:lnTo>
                  <a:lnTo>
                    <a:pt x="3" y="47"/>
                  </a:lnTo>
                  <a:lnTo>
                    <a:pt x="5" y="45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1" y="41"/>
                  </a:lnTo>
                  <a:lnTo>
                    <a:pt x="13" y="41"/>
                  </a:lnTo>
                  <a:lnTo>
                    <a:pt x="13" y="37"/>
                  </a:lnTo>
                  <a:lnTo>
                    <a:pt x="14" y="37"/>
                  </a:lnTo>
                  <a:lnTo>
                    <a:pt x="14" y="36"/>
                  </a:lnTo>
                  <a:lnTo>
                    <a:pt x="14" y="34"/>
                  </a:lnTo>
                  <a:lnTo>
                    <a:pt x="13" y="31"/>
                  </a:lnTo>
                  <a:lnTo>
                    <a:pt x="13" y="28"/>
                  </a:lnTo>
                  <a:lnTo>
                    <a:pt x="13" y="26"/>
                  </a:lnTo>
                  <a:lnTo>
                    <a:pt x="13" y="25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7" y="23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1" y="18"/>
                  </a:lnTo>
                  <a:lnTo>
                    <a:pt x="22" y="18"/>
                  </a:lnTo>
                  <a:lnTo>
                    <a:pt x="22" y="17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2" y="9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2" name="Freeform 219">
              <a:extLst>
                <a:ext uri="{FF2B5EF4-FFF2-40B4-BE49-F238E27FC236}">
                  <a16:creationId xmlns:a16="http://schemas.microsoft.com/office/drawing/2014/main" id="{4345BAC9-AE95-03C3-E15A-4FE496C344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5608" y="2573908"/>
              <a:ext cx="202719" cy="95512"/>
            </a:xfrm>
            <a:custGeom>
              <a:avLst/>
              <a:gdLst>
                <a:gd name="T0" fmla="*/ 61 w 104"/>
                <a:gd name="T1" fmla="*/ 2 h 49"/>
                <a:gd name="T2" fmla="*/ 61 w 104"/>
                <a:gd name="T3" fmla="*/ 0 h 49"/>
                <a:gd name="T4" fmla="*/ 66 w 104"/>
                <a:gd name="T5" fmla="*/ 2 h 49"/>
                <a:gd name="T6" fmla="*/ 69 w 104"/>
                <a:gd name="T7" fmla="*/ 3 h 49"/>
                <a:gd name="T8" fmla="*/ 72 w 104"/>
                <a:gd name="T9" fmla="*/ 6 h 49"/>
                <a:gd name="T10" fmla="*/ 79 w 104"/>
                <a:gd name="T11" fmla="*/ 11 h 49"/>
                <a:gd name="T12" fmla="*/ 85 w 104"/>
                <a:gd name="T13" fmla="*/ 9 h 49"/>
                <a:gd name="T14" fmla="*/ 90 w 104"/>
                <a:gd name="T15" fmla="*/ 11 h 49"/>
                <a:gd name="T16" fmla="*/ 94 w 104"/>
                <a:gd name="T17" fmla="*/ 11 h 49"/>
                <a:gd name="T18" fmla="*/ 96 w 104"/>
                <a:gd name="T19" fmla="*/ 14 h 49"/>
                <a:gd name="T20" fmla="*/ 99 w 104"/>
                <a:gd name="T21" fmla="*/ 17 h 49"/>
                <a:gd name="T22" fmla="*/ 98 w 104"/>
                <a:gd name="T23" fmla="*/ 19 h 49"/>
                <a:gd name="T24" fmla="*/ 96 w 104"/>
                <a:gd name="T25" fmla="*/ 25 h 49"/>
                <a:gd name="T26" fmla="*/ 99 w 104"/>
                <a:gd name="T27" fmla="*/ 25 h 49"/>
                <a:gd name="T28" fmla="*/ 101 w 104"/>
                <a:gd name="T29" fmla="*/ 28 h 49"/>
                <a:gd name="T30" fmla="*/ 102 w 104"/>
                <a:gd name="T31" fmla="*/ 31 h 49"/>
                <a:gd name="T32" fmla="*/ 104 w 104"/>
                <a:gd name="T33" fmla="*/ 36 h 49"/>
                <a:gd name="T34" fmla="*/ 104 w 104"/>
                <a:gd name="T35" fmla="*/ 39 h 49"/>
                <a:gd name="T36" fmla="*/ 101 w 104"/>
                <a:gd name="T37" fmla="*/ 41 h 49"/>
                <a:gd name="T38" fmla="*/ 96 w 104"/>
                <a:gd name="T39" fmla="*/ 46 h 49"/>
                <a:gd name="T40" fmla="*/ 93 w 104"/>
                <a:gd name="T41" fmla="*/ 46 h 49"/>
                <a:gd name="T42" fmla="*/ 87 w 104"/>
                <a:gd name="T43" fmla="*/ 46 h 49"/>
                <a:gd name="T44" fmla="*/ 82 w 104"/>
                <a:gd name="T45" fmla="*/ 49 h 49"/>
                <a:gd name="T46" fmla="*/ 79 w 104"/>
                <a:gd name="T47" fmla="*/ 49 h 49"/>
                <a:gd name="T48" fmla="*/ 74 w 104"/>
                <a:gd name="T49" fmla="*/ 44 h 49"/>
                <a:gd name="T50" fmla="*/ 68 w 104"/>
                <a:gd name="T51" fmla="*/ 41 h 49"/>
                <a:gd name="T52" fmla="*/ 60 w 104"/>
                <a:gd name="T53" fmla="*/ 38 h 49"/>
                <a:gd name="T54" fmla="*/ 57 w 104"/>
                <a:gd name="T55" fmla="*/ 35 h 49"/>
                <a:gd name="T56" fmla="*/ 52 w 104"/>
                <a:gd name="T57" fmla="*/ 36 h 49"/>
                <a:gd name="T58" fmla="*/ 46 w 104"/>
                <a:gd name="T59" fmla="*/ 36 h 49"/>
                <a:gd name="T60" fmla="*/ 39 w 104"/>
                <a:gd name="T61" fmla="*/ 36 h 49"/>
                <a:gd name="T62" fmla="*/ 31 w 104"/>
                <a:gd name="T63" fmla="*/ 36 h 49"/>
                <a:gd name="T64" fmla="*/ 28 w 104"/>
                <a:gd name="T65" fmla="*/ 35 h 49"/>
                <a:gd name="T66" fmla="*/ 20 w 104"/>
                <a:gd name="T67" fmla="*/ 35 h 49"/>
                <a:gd name="T68" fmla="*/ 11 w 104"/>
                <a:gd name="T69" fmla="*/ 36 h 49"/>
                <a:gd name="T70" fmla="*/ 1 w 104"/>
                <a:gd name="T71" fmla="*/ 41 h 49"/>
                <a:gd name="T72" fmla="*/ 1 w 104"/>
                <a:gd name="T73" fmla="*/ 25 h 49"/>
                <a:gd name="T74" fmla="*/ 6 w 104"/>
                <a:gd name="T75" fmla="*/ 19 h 49"/>
                <a:gd name="T76" fmla="*/ 11 w 104"/>
                <a:gd name="T77" fmla="*/ 9 h 49"/>
                <a:gd name="T78" fmla="*/ 23 w 104"/>
                <a:gd name="T79" fmla="*/ 6 h 49"/>
                <a:gd name="T80" fmla="*/ 30 w 104"/>
                <a:gd name="T81" fmla="*/ 14 h 49"/>
                <a:gd name="T82" fmla="*/ 39 w 104"/>
                <a:gd name="T83" fmla="*/ 22 h 49"/>
                <a:gd name="T84" fmla="*/ 47 w 104"/>
                <a:gd name="T85" fmla="*/ 19 h 49"/>
                <a:gd name="T86" fmla="*/ 49 w 104"/>
                <a:gd name="T87" fmla="*/ 8 h 49"/>
                <a:gd name="T88" fmla="*/ 49 w 104"/>
                <a:gd name="T89" fmla="*/ 3 h 49"/>
                <a:gd name="T90" fmla="*/ 57 w 104"/>
                <a:gd name="T91" fmla="*/ 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4" h="49">
                  <a:moveTo>
                    <a:pt x="60" y="0"/>
                  </a:moveTo>
                  <a:lnTo>
                    <a:pt x="61" y="0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2"/>
                  </a:lnTo>
                  <a:lnTo>
                    <a:pt x="61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6" y="2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69" y="3"/>
                  </a:lnTo>
                  <a:lnTo>
                    <a:pt x="72" y="5"/>
                  </a:lnTo>
                  <a:lnTo>
                    <a:pt x="72" y="5"/>
                  </a:lnTo>
                  <a:lnTo>
                    <a:pt x="72" y="6"/>
                  </a:lnTo>
                  <a:lnTo>
                    <a:pt x="76" y="8"/>
                  </a:lnTo>
                  <a:lnTo>
                    <a:pt x="77" y="9"/>
                  </a:lnTo>
                  <a:lnTo>
                    <a:pt x="79" y="11"/>
                  </a:lnTo>
                  <a:lnTo>
                    <a:pt x="80" y="11"/>
                  </a:lnTo>
                  <a:lnTo>
                    <a:pt x="85" y="9"/>
                  </a:lnTo>
                  <a:lnTo>
                    <a:pt x="85" y="9"/>
                  </a:lnTo>
                  <a:lnTo>
                    <a:pt x="87" y="9"/>
                  </a:lnTo>
                  <a:lnTo>
                    <a:pt x="88" y="9"/>
                  </a:lnTo>
                  <a:lnTo>
                    <a:pt x="90" y="11"/>
                  </a:lnTo>
                  <a:lnTo>
                    <a:pt x="91" y="11"/>
                  </a:lnTo>
                  <a:lnTo>
                    <a:pt x="93" y="11"/>
                  </a:lnTo>
                  <a:lnTo>
                    <a:pt x="94" y="11"/>
                  </a:lnTo>
                  <a:lnTo>
                    <a:pt x="94" y="11"/>
                  </a:lnTo>
                  <a:lnTo>
                    <a:pt x="94" y="13"/>
                  </a:lnTo>
                  <a:lnTo>
                    <a:pt x="96" y="14"/>
                  </a:lnTo>
                  <a:lnTo>
                    <a:pt x="99" y="16"/>
                  </a:lnTo>
                  <a:lnTo>
                    <a:pt x="99" y="16"/>
                  </a:lnTo>
                  <a:lnTo>
                    <a:pt x="99" y="17"/>
                  </a:lnTo>
                  <a:lnTo>
                    <a:pt x="99" y="17"/>
                  </a:lnTo>
                  <a:lnTo>
                    <a:pt x="99" y="19"/>
                  </a:lnTo>
                  <a:lnTo>
                    <a:pt x="98" y="19"/>
                  </a:lnTo>
                  <a:lnTo>
                    <a:pt x="98" y="20"/>
                  </a:lnTo>
                  <a:lnTo>
                    <a:pt x="98" y="22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5"/>
                  </a:lnTo>
                  <a:lnTo>
                    <a:pt x="99" y="27"/>
                  </a:lnTo>
                  <a:lnTo>
                    <a:pt x="101" y="28"/>
                  </a:lnTo>
                  <a:lnTo>
                    <a:pt x="101" y="30"/>
                  </a:lnTo>
                  <a:lnTo>
                    <a:pt x="102" y="30"/>
                  </a:lnTo>
                  <a:lnTo>
                    <a:pt x="102" y="31"/>
                  </a:lnTo>
                  <a:lnTo>
                    <a:pt x="104" y="31"/>
                  </a:lnTo>
                  <a:lnTo>
                    <a:pt x="104" y="35"/>
                  </a:lnTo>
                  <a:lnTo>
                    <a:pt x="104" y="36"/>
                  </a:lnTo>
                  <a:lnTo>
                    <a:pt x="104" y="38"/>
                  </a:lnTo>
                  <a:lnTo>
                    <a:pt x="104" y="38"/>
                  </a:lnTo>
                  <a:lnTo>
                    <a:pt x="104" y="39"/>
                  </a:lnTo>
                  <a:lnTo>
                    <a:pt x="104" y="39"/>
                  </a:lnTo>
                  <a:lnTo>
                    <a:pt x="102" y="39"/>
                  </a:lnTo>
                  <a:lnTo>
                    <a:pt x="101" y="41"/>
                  </a:lnTo>
                  <a:lnTo>
                    <a:pt x="98" y="44"/>
                  </a:lnTo>
                  <a:lnTo>
                    <a:pt x="96" y="44"/>
                  </a:lnTo>
                  <a:lnTo>
                    <a:pt x="96" y="46"/>
                  </a:lnTo>
                  <a:lnTo>
                    <a:pt x="96" y="47"/>
                  </a:lnTo>
                  <a:lnTo>
                    <a:pt x="94" y="46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7" y="46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0" y="49"/>
                  </a:lnTo>
                  <a:lnTo>
                    <a:pt x="79" y="49"/>
                  </a:lnTo>
                  <a:lnTo>
                    <a:pt x="77" y="47"/>
                  </a:lnTo>
                  <a:lnTo>
                    <a:pt x="76" y="46"/>
                  </a:lnTo>
                  <a:lnTo>
                    <a:pt x="74" y="44"/>
                  </a:lnTo>
                  <a:lnTo>
                    <a:pt x="72" y="44"/>
                  </a:lnTo>
                  <a:lnTo>
                    <a:pt x="71" y="42"/>
                  </a:lnTo>
                  <a:lnTo>
                    <a:pt x="68" y="41"/>
                  </a:lnTo>
                  <a:lnTo>
                    <a:pt x="66" y="39"/>
                  </a:lnTo>
                  <a:lnTo>
                    <a:pt x="61" y="39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5"/>
                  </a:lnTo>
                  <a:lnTo>
                    <a:pt x="57" y="35"/>
                  </a:lnTo>
                  <a:lnTo>
                    <a:pt x="55" y="35"/>
                  </a:lnTo>
                  <a:lnTo>
                    <a:pt x="53" y="35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49" y="36"/>
                  </a:lnTo>
                  <a:lnTo>
                    <a:pt x="46" y="36"/>
                  </a:lnTo>
                  <a:lnTo>
                    <a:pt x="44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8" y="36"/>
                  </a:lnTo>
                  <a:lnTo>
                    <a:pt x="31" y="35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27" y="35"/>
                  </a:lnTo>
                  <a:lnTo>
                    <a:pt x="23" y="35"/>
                  </a:lnTo>
                  <a:lnTo>
                    <a:pt x="20" y="35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1" y="36"/>
                  </a:lnTo>
                  <a:lnTo>
                    <a:pt x="9" y="36"/>
                  </a:lnTo>
                  <a:lnTo>
                    <a:pt x="5" y="38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1" y="30"/>
                  </a:lnTo>
                  <a:lnTo>
                    <a:pt x="1" y="25"/>
                  </a:lnTo>
                  <a:lnTo>
                    <a:pt x="5" y="24"/>
                  </a:lnTo>
                  <a:lnTo>
                    <a:pt x="6" y="22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8" y="16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8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3" y="9"/>
                  </a:lnTo>
                  <a:lnTo>
                    <a:pt x="30" y="14"/>
                  </a:lnTo>
                  <a:lnTo>
                    <a:pt x="31" y="16"/>
                  </a:lnTo>
                  <a:lnTo>
                    <a:pt x="33" y="20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0"/>
                  </a:lnTo>
                  <a:lnTo>
                    <a:pt x="47" y="19"/>
                  </a:lnTo>
                  <a:lnTo>
                    <a:pt x="49" y="17"/>
                  </a:lnTo>
                  <a:lnTo>
                    <a:pt x="50" y="16"/>
                  </a:lnTo>
                  <a:lnTo>
                    <a:pt x="49" y="8"/>
                  </a:lnTo>
                  <a:lnTo>
                    <a:pt x="49" y="6"/>
                  </a:lnTo>
                  <a:lnTo>
                    <a:pt x="49" y="3"/>
                  </a:lnTo>
                  <a:lnTo>
                    <a:pt x="49" y="3"/>
                  </a:lnTo>
                  <a:lnTo>
                    <a:pt x="50" y="3"/>
                  </a:lnTo>
                  <a:lnTo>
                    <a:pt x="55" y="2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6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3" name="Freeform 220">
              <a:extLst>
                <a:ext uri="{FF2B5EF4-FFF2-40B4-BE49-F238E27FC236}">
                  <a16:creationId xmlns:a16="http://schemas.microsoft.com/office/drawing/2014/main" id="{CAF60F5F-39E0-FC70-4407-46DB414A8E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24830" y="2877987"/>
              <a:ext cx="21442" cy="27289"/>
            </a:xfrm>
            <a:custGeom>
              <a:avLst/>
              <a:gdLst>
                <a:gd name="T0" fmla="*/ 5 w 11"/>
                <a:gd name="T1" fmla="*/ 0 h 14"/>
                <a:gd name="T2" fmla="*/ 5 w 11"/>
                <a:gd name="T3" fmla="*/ 1 h 14"/>
                <a:gd name="T4" fmla="*/ 6 w 11"/>
                <a:gd name="T5" fmla="*/ 1 h 14"/>
                <a:gd name="T6" fmla="*/ 6 w 11"/>
                <a:gd name="T7" fmla="*/ 1 h 14"/>
                <a:gd name="T8" fmla="*/ 6 w 11"/>
                <a:gd name="T9" fmla="*/ 1 h 14"/>
                <a:gd name="T10" fmla="*/ 6 w 11"/>
                <a:gd name="T11" fmla="*/ 1 h 14"/>
                <a:gd name="T12" fmla="*/ 6 w 11"/>
                <a:gd name="T13" fmla="*/ 3 h 14"/>
                <a:gd name="T14" fmla="*/ 6 w 11"/>
                <a:gd name="T15" fmla="*/ 5 h 14"/>
                <a:gd name="T16" fmla="*/ 8 w 11"/>
                <a:gd name="T17" fmla="*/ 5 h 14"/>
                <a:gd name="T18" fmla="*/ 8 w 11"/>
                <a:gd name="T19" fmla="*/ 6 h 14"/>
                <a:gd name="T20" fmla="*/ 10 w 11"/>
                <a:gd name="T21" fmla="*/ 6 h 14"/>
                <a:gd name="T22" fmla="*/ 11 w 11"/>
                <a:gd name="T23" fmla="*/ 8 h 14"/>
                <a:gd name="T24" fmla="*/ 11 w 11"/>
                <a:gd name="T25" fmla="*/ 8 h 14"/>
                <a:gd name="T26" fmla="*/ 11 w 11"/>
                <a:gd name="T27" fmla="*/ 8 h 14"/>
                <a:gd name="T28" fmla="*/ 11 w 11"/>
                <a:gd name="T29" fmla="*/ 9 h 14"/>
                <a:gd name="T30" fmla="*/ 11 w 11"/>
                <a:gd name="T31" fmla="*/ 9 h 14"/>
                <a:gd name="T32" fmla="*/ 11 w 11"/>
                <a:gd name="T33" fmla="*/ 11 h 14"/>
                <a:gd name="T34" fmla="*/ 10 w 11"/>
                <a:gd name="T35" fmla="*/ 11 h 14"/>
                <a:gd name="T36" fmla="*/ 10 w 11"/>
                <a:gd name="T37" fmla="*/ 13 h 14"/>
                <a:gd name="T38" fmla="*/ 10 w 11"/>
                <a:gd name="T39" fmla="*/ 14 h 14"/>
                <a:gd name="T40" fmla="*/ 8 w 11"/>
                <a:gd name="T41" fmla="*/ 14 h 14"/>
                <a:gd name="T42" fmla="*/ 8 w 11"/>
                <a:gd name="T43" fmla="*/ 13 h 14"/>
                <a:gd name="T44" fmla="*/ 6 w 11"/>
                <a:gd name="T45" fmla="*/ 13 h 14"/>
                <a:gd name="T46" fmla="*/ 6 w 11"/>
                <a:gd name="T47" fmla="*/ 14 h 14"/>
                <a:gd name="T48" fmla="*/ 5 w 11"/>
                <a:gd name="T49" fmla="*/ 14 h 14"/>
                <a:gd name="T50" fmla="*/ 5 w 11"/>
                <a:gd name="T51" fmla="*/ 14 h 14"/>
                <a:gd name="T52" fmla="*/ 3 w 11"/>
                <a:gd name="T53" fmla="*/ 14 h 14"/>
                <a:gd name="T54" fmla="*/ 3 w 11"/>
                <a:gd name="T55" fmla="*/ 14 h 14"/>
                <a:gd name="T56" fmla="*/ 3 w 11"/>
                <a:gd name="T57" fmla="*/ 13 h 14"/>
                <a:gd name="T58" fmla="*/ 2 w 11"/>
                <a:gd name="T59" fmla="*/ 13 h 14"/>
                <a:gd name="T60" fmla="*/ 2 w 11"/>
                <a:gd name="T61" fmla="*/ 13 h 14"/>
                <a:gd name="T62" fmla="*/ 2 w 11"/>
                <a:gd name="T63" fmla="*/ 13 h 14"/>
                <a:gd name="T64" fmla="*/ 2 w 11"/>
                <a:gd name="T65" fmla="*/ 11 h 14"/>
                <a:gd name="T66" fmla="*/ 2 w 11"/>
                <a:gd name="T67" fmla="*/ 11 h 14"/>
                <a:gd name="T68" fmla="*/ 3 w 11"/>
                <a:gd name="T69" fmla="*/ 11 h 14"/>
                <a:gd name="T70" fmla="*/ 2 w 11"/>
                <a:gd name="T71" fmla="*/ 9 h 14"/>
                <a:gd name="T72" fmla="*/ 2 w 11"/>
                <a:gd name="T73" fmla="*/ 8 h 14"/>
                <a:gd name="T74" fmla="*/ 0 w 11"/>
                <a:gd name="T75" fmla="*/ 8 h 14"/>
                <a:gd name="T76" fmla="*/ 0 w 11"/>
                <a:gd name="T77" fmla="*/ 6 h 14"/>
                <a:gd name="T78" fmla="*/ 0 w 11"/>
                <a:gd name="T79" fmla="*/ 6 h 14"/>
                <a:gd name="T80" fmla="*/ 0 w 11"/>
                <a:gd name="T81" fmla="*/ 6 h 14"/>
                <a:gd name="T82" fmla="*/ 0 w 11"/>
                <a:gd name="T83" fmla="*/ 5 h 14"/>
                <a:gd name="T84" fmla="*/ 2 w 11"/>
                <a:gd name="T85" fmla="*/ 5 h 14"/>
                <a:gd name="T86" fmla="*/ 2 w 11"/>
                <a:gd name="T87" fmla="*/ 3 h 14"/>
                <a:gd name="T88" fmla="*/ 3 w 11"/>
                <a:gd name="T89" fmla="*/ 1 h 14"/>
                <a:gd name="T90" fmla="*/ 5 w 11"/>
                <a:gd name="T9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" h="14">
                  <a:moveTo>
                    <a:pt x="5" y="0"/>
                  </a:moveTo>
                  <a:lnTo>
                    <a:pt x="5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10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1" y="9"/>
                  </a:lnTo>
                  <a:lnTo>
                    <a:pt x="11" y="11"/>
                  </a:lnTo>
                  <a:lnTo>
                    <a:pt x="10" y="11"/>
                  </a:lnTo>
                  <a:lnTo>
                    <a:pt x="10" y="13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3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3" y="11"/>
                  </a:lnTo>
                  <a:lnTo>
                    <a:pt x="2" y="9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4" name="Freeform 221">
              <a:extLst>
                <a:ext uri="{FF2B5EF4-FFF2-40B4-BE49-F238E27FC236}">
                  <a16:creationId xmlns:a16="http://schemas.microsoft.com/office/drawing/2014/main" id="{ED663BE8-B691-0FC5-24D5-BC740EAC18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51709" y="2642132"/>
              <a:ext cx="165684" cy="97461"/>
            </a:xfrm>
            <a:custGeom>
              <a:avLst/>
              <a:gdLst>
                <a:gd name="T0" fmla="*/ 3 w 85"/>
                <a:gd name="T1" fmla="*/ 19 h 50"/>
                <a:gd name="T2" fmla="*/ 0 w 85"/>
                <a:gd name="T3" fmla="*/ 22 h 50"/>
                <a:gd name="T4" fmla="*/ 3 w 85"/>
                <a:gd name="T5" fmla="*/ 15 h 50"/>
                <a:gd name="T6" fmla="*/ 59 w 85"/>
                <a:gd name="T7" fmla="*/ 0 h 50"/>
                <a:gd name="T8" fmla="*/ 63 w 85"/>
                <a:gd name="T9" fmla="*/ 4 h 50"/>
                <a:gd name="T10" fmla="*/ 73 w 85"/>
                <a:gd name="T11" fmla="*/ 7 h 50"/>
                <a:gd name="T12" fmla="*/ 78 w 85"/>
                <a:gd name="T13" fmla="*/ 11 h 50"/>
                <a:gd name="T14" fmla="*/ 82 w 85"/>
                <a:gd name="T15" fmla="*/ 14 h 50"/>
                <a:gd name="T16" fmla="*/ 82 w 85"/>
                <a:gd name="T17" fmla="*/ 17 h 50"/>
                <a:gd name="T18" fmla="*/ 81 w 85"/>
                <a:gd name="T19" fmla="*/ 20 h 50"/>
                <a:gd name="T20" fmla="*/ 85 w 85"/>
                <a:gd name="T21" fmla="*/ 22 h 50"/>
                <a:gd name="T22" fmla="*/ 84 w 85"/>
                <a:gd name="T23" fmla="*/ 23 h 50"/>
                <a:gd name="T24" fmla="*/ 79 w 85"/>
                <a:gd name="T25" fmla="*/ 25 h 50"/>
                <a:gd name="T26" fmla="*/ 78 w 85"/>
                <a:gd name="T27" fmla="*/ 26 h 50"/>
                <a:gd name="T28" fmla="*/ 74 w 85"/>
                <a:gd name="T29" fmla="*/ 28 h 50"/>
                <a:gd name="T30" fmla="*/ 71 w 85"/>
                <a:gd name="T31" fmla="*/ 33 h 50"/>
                <a:gd name="T32" fmla="*/ 71 w 85"/>
                <a:gd name="T33" fmla="*/ 36 h 50"/>
                <a:gd name="T34" fmla="*/ 68 w 85"/>
                <a:gd name="T35" fmla="*/ 41 h 50"/>
                <a:gd name="T36" fmla="*/ 70 w 85"/>
                <a:gd name="T37" fmla="*/ 41 h 50"/>
                <a:gd name="T38" fmla="*/ 71 w 85"/>
                <a:gd name="T39" fmla="*/ 44 h 50"/>
                <a:gd name="T40" fmla="*/ 70 w 85"/>
                <a:gd name="T41" fmla="*/ 45 h 50"/>
                <a:gd name="T42" fmla="*/ 68 w 85"/>
                <a:gd name="T43" fmla="*/ 44 h 50"/>
                <a:gd name="T44" fmla="*/ 66 w 85"/>
                <a:gd name="T45" fmla="*/ 42 h 50"/>
                <a:gd name="T46" fmla="*/ 63 w 85"/>
                <a:gd name="T47" fmla="*/ 44 h 50"/>
                <a:gd name="T48" fmla="*/ 59 w 85"/>
                <a:gd name="T49" fmla="*/ 45 h 50"/>
                <a:gd name="T50" fmla="*/ 57 w 85"/>
                <a:gd name="T51" fmla="*/ 48 h 50"/>
                <a:gd name="T52" fmla="*/ 51 w 85"/>
                <a:gd name="T53" fmla="*/ 50 h 50"/>
                <a:gd name="T54" fmla="*/ 48 w 85"/>
                <a:gd name="T55" fmla="*/ 48 h 50"/>
                <a:gd name="T56" fmla="*/ 44 w 85"/>
                <a:gd name="T57" fmla="*/ 48 h 50"/>
                <a:gd name="T58" fmla="*/ 38 w 85"/>
                <a:gd name="T59" fmla="*/ 48 h 50"/>
                <a:gd name="T60" fmla="*/ 38 w 85"/>
                <a:gd name="T61" fmla="*/ 45 h 50"/>
                <a:gd name="T62" fmla="*/ 35 w 85"/>
                <a:gd name="T63" fmla="*/ 42 h 50"/>
                <a:gd name="T64" fmla="*/ 32 w 85"/>
                <a:gd name="T65" fmla="*/ 42 h 50"/>
                <a:gd name="T66" fmla="*/ 30 w 85"/>
                <a:gd name="T67" fmla="*/ 41 h 50"/>
                <a:gd name="T68" fmla="*/ 29 w 85"/>
                <a:gd name="T69" fmla="*/ 41 h 50"/>
                <a:gd name="T70" fmla="*/ 27 w 85"/>
                <a:gd name="T71" fmla="*/ 36 h 50"/>
                <a:gd name="T72" fmla="*/ 29 w 85"/>
                <a:gd name="T73" fmla="*/ 30 h 50"/>
                <a:gd name="T74" fmla="*/ 25 w 85"/>
                <a:gd name="T75" fmla="*/ 26 h 50"/>
                <a:gd name="T76" fmla="*/ 18 w 85"/>
                <a:gd name="T77" fmla="*/ 26 h 50"/>
                <a:gd name="T78" fmla="*/ 10 w 85"/>
                <a:gd name="T79" fmla="*/ 23 h 50"/>
                <a:gd name="T80" fmla="*/ 7 w 85"/>
                <a:gd name="T81" fmla="*/ 22 h 50"/>
                <a:gd name="T82" fmla="*/ 5 w 85"/>
                <a:gd name="T83" fmla="*/ 20 h 50"/>
                <a:gd name="T84" fmla="*/ 3 w 85"/>
                <a:gd name="T85" fmla="*/ 11 h 50"/>
                <a:gd name="T86" fmla="*/ 7 w 85"/>
                <a:gd name="T87" fmla="*/ 3 h 50"/>
                <a:gd name="T88" fmla="*/ 18 w 85"/>
                <a:gd name="T89" fmla="*/ 0 h 50"/>
                <a:gd name="T90" fmla="*/ 25 w 85"/>
                <a:gd name="T91" fmla="*/ 0 h 50"/>
                <a:gd name="T92" fmla="*/ 30 w 85"/>
                <a:gd name="T93" fmla="*/ 0 h 50"/>
                <a:gd name="T94" fmla="*/ 33 w 85"/>
                <a:gd name="T95" fmla="*/ 0 h 50"/>
                <a:gd name="T96" fmla="*/ 43 w 85"/>
                <a:gd name="T97" fmla="*/ 1 h 50"/>
                <a:gd name="T98" fmla="*/ 51 w 85"/>
                <a:gd name="T99" fmla="*/ 1 h 50"/>
                <a:gd name="T100" fmla="*/ 55 w 85"/>
                <a:gd name="T10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5" h="50">
                  <a:moveTo>
                    <a:pt x="3" y="15"/>
                  </a:moveTo>
                  <a:lnTo>
                    <a:pt x="3" y="15"/>
                  </a:lnTo>
                  <a:lnTo>
                    <a:pt x="3" y="19"/>
                  </a:lnTo>
                  <a:lnTo>
                    <a:pt x="3" y="20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5"/>
                  </a:lnTo>
                  <a:lnTo>
                    <a:pt x="3" y="15"/>
                  </a:lnTo>
                  <a:close/>
                  <a:moveTo>
                    <a:pt x="59" y="0"/>
                  </a:moveTo>
                  <a:lnTo>
                    <a:pt x="59" y="0"/>
                  </a:lnTo>
                  <a:lnTo>
                    <a:pt x="59" y="1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3" y="7"/>
                  </a:lnTo>
                  <a:lnTo>
                    <a:pt x="74" y="9"/>
                  </a:lnTo>
                  <a:lnTo>
                    <a:pt x="76" y="9"/>
                  </a:lnTo>
                  <a:lnTo>
                    <a:pt x="78" y="11"/>
                  </a:lnTo>
                  <a:lnTo>
                    <a:pt x="79" y="12"/>
                  </a:lnTo>
                  <a:lnTo>
                    <a:pt x="81" y="14"/>
                  </a:lnTo>
                  <a:lnTo>
                    <a:pt x="82" y="14"/>
                  </a:lnTo>
                  <a:lnTo>
                    <a:pt x="84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2" y="19"/>
                  </a:lnTo>
                  <a:lnTo>
                    <a:pt x="81" y="20"/>
                  </a:lnTo>
                  <a:lnTo>
                    <a:pt x="81" y="20"/>
                  </a:lnTo>
                  <a:lnTo>
                    <a:pt x="82" y="22"/>
                  </a:lnTo>
                  <a:lnTo>
                    <a:pt x="84" y="22"/>
                  </a:lnTo>
                  <a:lnTo>
                    <a:pt x="85" y="22"/>
                  </a:lnTo>
                  <a:lnTo>
                    <a:pt x="85" y="22"/>
                  </a:lnTo>
                  <a:lnTo>
                    <a:pt x="85" y="23"/>
                  </a:lnTo>
                  <a:lnTo>
                    <a:pt x="84" y="23"/>
                  </a:lnTo>
                  <a:lnTo>
                    <a:pt x="84" y="23"/>
                  </a:lnTo>
                  <a:lnTo>
                    <a:pt x="84" y="25"/>
                  </a:lnTo>
                  <a:lnTo>
                    <a:pt x="79" y="25"/>
                  </a:lnTo>
                  <a:lnTo>
                    <a:pt x="78" y="25"/>
                  </a:lnTo>
                  <a:lnTo>
                    <a:pt x="78" y="26"/>
                  </a:lnTo>
                  <a:lnTo>
                    <a:pt x="78" y="26"/>
                  </a:lnTo>
                  <a:lnTo>
                    <a:pt x="78" y="28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3" y="30"/>
                  </a:lnTo>
                  <a:lnTo>
                    <a:pt x="71" y="31"/>
                  </a:lnTo>
                  <a:lnTo>
                    <a:pt x="71" y="33"/>
                  </a:lnTo>
                  <a:lnTo>
                    <a:pt x="71" y="34"/>
                  </a:lnTo>
                  <a:lnTo>
                    <a:pt x="71" y="36"/>
                  </a:lnTo>
                  <a:lnTo>
                    <a:pt x="71" y="36"/>
                  </a:lnTo>
                  <a:lnTo>
                    <a:pt x="70" y="37"/>
                  </a:lnTo>
                  <a:lnTo>
                    <a:pt x="70" y="39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68" y="41"/>
                  </a:lnTo>
                  <a:lnTo>
                    <a:pt x="70" y="41"/>
                  </a:lnTo>
                  <a:lnTo>
                    <a:pt x="70" y="42"/>
                  </a:lnTo>
                  <a:lnTo>
                    <a:pt x="71" y="42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70" y="45"/>
                  </a:lnTo>
                  <a:lnTo>
                    <a:pt x="68" y="45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4"/>
                  </a:lnTo>
                  <a:lnTo>
                    <a:pt x="68" y="42"/>
                  </a:lnTo>
                  <a:lnTo>
                    <a:pt x="66" y="42"/>
                  </a:lnTo>
                  <a:lnTo>
                    <a:pt x="65" y="42"/>
                  </a:lnTo>
                  <a:lnTo>
                    <a:pt x="65" y="42"/>
                  </a:lnTo>
                  <a:lnTo>
                    <a:pt x="63" y="44"/>
                  </a:lnTo>
                  <a:lnTo>
                    <a:pt x="62" y="44"/>
                  </a:lnTo>
                  <a:lnTo>
                    <a:pt x="60" y="45"/>
                  </a:lnTo>
                  <a:lnTo>
                    <a:pt x="59" y="45"/>
                  </a:lnTo>
                  <a:lnTo>
                    <a:pt x="57" y="45"/>
                  </a:lnTo>
                  <a:lnTo>
                    <a:pt x="57" y="47"/>
                  </a:lnTo>
                  <a:lnTo>
                    <a:pt x="57" y="48"/>
                  </a:lnTo>
                  <a:lnTo>
                    <a:pt x="55" y="48"/>
                  </a:lnTo>
                  <a:lnTo>
                    <a:pt x="52" y="48"/>
                  </a:lnTo>
                  <a:lnTo>
                    <a:pt x="51" y="50"/>
                  </a:lnTo>
                  <a:lnTo>
                    <a:pt x="49" y="48"/>
                  </a:lnTo>
                  <a:lnTo>
                    <a:pt x="49" y="48"/>
                  </a:lnTo>
                  <a:lnTo>
                    <a:pt x="48" y="48"/>
                  </a:lnTo>
                  <a:lnTo>
                    <a:pt x="46" y="48"/>
                  </a:lnTo>
                  <a:lnTo>
                    <a:pt x="44" y="48"/>
                  </a:lnTo>
                  <a:lnTo>
                    <a:pt x="44" y="48"/>
                  </a:lnTo>
                  <a:lnTo>
                    <a:pt x="41" y="48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8" y="47"/>
                  </a:lnTo>
                  <a:lnTo>
                    <a:pt x="38" y="45"/>
                  </a:lnTo>
                  <a:lnTo>
                    <a:pt x="38" y="45"/>
                  </a:lnTo>
                  <a:lnTo>
                    <a:pt x="37" y="44"/>
                  </a:lnTo>
                  <a:lnTo>
                    <a:pt x="35" y="42"/>
                  </a:lnTo>
                  <a:lnTo>
                    <a:pt x="33" y="42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2" y="41"/>
                  </a:lnTo>
                  <a:lnTo>
                    <a:pt x="32" y="41"/>
                  </a:lnTo>
                  <a:lnTo>
                    <a:pt x="30" y="41"/>
                  </a:lnTo>
                  <a:lnTo>
                    <a:pt x="30" y="39"/>
                  </a:lnTo>
                  <a:lnTo>
                    <a:pt x="29" y="39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7" y="37"/>
                  </a:lnTo>
                  <a:lnTo>
                    <a:pt x="27" y="36"/>
                  </a:lnTo>
                  <a:lnTo>
                    <a:pt x="27" y="34"/>
                  </a:lnTo>
                  <a:lnTo>
                    <a:pt x="29" y="31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19" y="26"/>
                  </a:lnTo>
                  <a:lnTo>
                    <a:pt x="18" y="26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0" y="23"/>
                  </a:lnTo>
                  <a:lnTo>
                    <a:pt x="8" y="23"/>
                  </a:lnTo>
                  <a:lnTo>
                    <a:pt x="8" y="22"/>
                  </a:lnTo>
                  <a:lnTo>
                    <a:pt x="7" y="22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9"/>
                  </a:lnTo>
                  <a:lnTo>
                    <a:pt x="5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3" y="6"/>
                  </a:lnTo>
                  <a:lnTo>
                    <a:pt x="7" y="3"/>
                  </a:lnTo>
                  <a:lnTo>
                    <a:pt x="11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3" y="0"/>
                  </a:lnTo>
                  <a:lnTo>
                    <a:pt x="40" y="1"/>
                  </a:lnTo>
                  <a:lnTo>
                    <a:pt x="41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5" y="0"/>
                  </a:lnTo>
                  <a:lnTo>
                    <a:pt x="57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5" name="Freeform 222">
              <a:extLst>
                <a:ext uri="{FF2B5EF4-FFF2-40B4-BE49-F238E27FC236}">
                  <a16:creationId xmlns:a16="http://schemas.microsoft.com/office/drawing/2014/main" id="{096C8963-9A95-52F4-9B4F-38EF94E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139" y="5238494"/>
              <a:ext cx="64325" cy="62375"/>
            </a:xfrm>
            <a:custGeom>
              <a:avLst/>
              <a:gdLst>
                <a:gd name="T0" fmla="*/ 22 w 33"/>
                <a:gd name="T1" fmla="*/ 0 h 32"/>
                <a:gd name="T2" fmla="*/ 24 w 33"/>
                <a:gd name="T3" fmla="*/ 2 h 32"/>
                <a:gd name="T4" fmla="*/ 25 w 33"/>
                <a:gd name="T5" fmla="*/ 4 h 32"/>
                <a:gd name="T6" fmla="*/ 29 w 33"/>
                <a:gd name="T7" fmla="*/ 5 h 32"/>
                <a:gd name="T8" fmla="*/ 32 w 33"/>
                <a:gd name="T9" fmla="*/ 8 h 32"/>
                <a:gd name="T10" fmla="*/ 33 w 33"/>
                <a:gd name="T11" fmla="*/ 10 h 32"/>
                <a:gd name="T12" fmla="*/ 33 w 33"/>
                <a:gd name="T13" fmla="*/ 12 h 32"/>
                <a:gd name="T14" fmla="*/ 33 w 33"/>
                <a:gd name="T15" fmla="*/ 13 h 32"/>
                <a:gd name="T16" fmla="*/ 32 w 33"/>
                <a:gd name="T17" fmla="*/ 16 h 32"/>
                <a:gd name="T18" fmla="*/ 30 w 33"/>
                <a:gd name="T19" fmla="*/ 18 h 32"/>
                <a:gd name="T20" fmla="*/ 30 w 33"/>
                <a:gd name="T21" fmla="*/ 21 h 32"/>
                <a:gd name="T22" fmla="*/ 27 w 33"/>
                <a:gd name="T23" fmla="*/ 23 h 32"/>
                <a:gd name="T24" fmla="*/ 24 w 33"/>
                <a:gd name="T25" fmla="*/ 24 h 32"/>
                <a:gd name="T26" fmla="*/ 22 w 33"/>
                <a:gd name="T27" fmla="*/ 24 h 32"/>
                <a:gd name="T28" fmla="*/ 21 w 33"/>
                <a:gd name="T29" fmla="*/ 24 h 32"/>
                <a:gd name="T30" fmla="*/ 19 w 33"/>
                <a:gd name="T31" fmla="*/ 24 h 32"/>
                <a:gd name="T32" fmla="*/ 16 w 33"/>
                <a:gd name="T33" fmla="*/ 29 h 32"/>
                <a:gd name="T34" fmla="*/ 16 w 33"/>
                <a:gd name="T35" fmla="*/ 30 h 32"/>
                <a:gd name="T36" fmla="*/ 14 w 33"/>
                <a:gd name="T37" fmla="*/ 32 h 32"/>
                <a:gd name="T38" fmla="*/ 13 w 33"/>
                <a:gd name="T39" fmla="*/ 32 h 32"/>
                <a:gd name="T40" fmla="*/ 8 w 33"/>
                <a:gd name="T41" fmla="*/ 30 h 32"/>
                <a:gd name="T42" fmla="*/ 6 w 33"/>
                <a:gd name="T43" fmla="*/ 29 h 32"/>
                <a:gd name="T44" fmla="*/ 6 w 33"/>
                <a:gd name="T45" fmla="*/ 27 h 32"/>
                <a:gd name="T46" fmla="*/ 5 w 33"/>
                <a:gd name="T47" fmla="*/ 27 h 32"/>
                <a:gd name="T48" fmla="*/ 5 w 33"/>
                <a:gd name="T49" fmla="*/ 27 h 32"/>
                <a:gd name="T50" fmla="*/ 5 w 33"/>
                <a:gd name="T51" fmla="*/ 24 h 32"/>
                <a:gd name="T52" fmla="*/ 3 w 33"/>
                <a:gd name="T53" fmla="*/ 23 h 32"/>
                <a:gd name="T54" fmla="*/ 2 w 33"/>
                <a:gd name="T55" fmla="*/ 19 h 32"/>
                <a:gd name="T56" fmla="*/ 0 w 33"/>
                <a:gd name="T57" fmla="*/ 16 h 32"/>
                <a:gd name="T58" fmla="*/ 0 w 33"/>
                <a:gd name="T59" fmla="*/ 16 h 32"/>
                <a:gd name="T60" fmla="*/ 3 w 33"/>
                <a:gd name="T61" fmla="*/ 15 h 32"/>
                <a:gd name="T62" fmla="*/ 5 w 33"/>
                <a:gd name="T63" fmla="*/ 12 h 32"/>
                <a:gd name="T64" fmla="*/ 6 w 33"/>
                <a:gd name="T65" fmla="*/ 12 h 32"/>
                <a:gd name="T66" fmla="*/ 8 w 33"/>
                <a:gd name="T67" fmla="*/ 8 h 32"/>
                <a:gd name="T68" fmla="*/ 10 w 33"/>
                <a:gd name="T69" fmla="*/ 5 h 32"/>
                <a:gd name="T70" fmla="*/ 13 w 33"/>
                <a:gd name="T71" fmla="*/ 5 h 32"/>
                <a:gd name="T72" fmla="*/ 17 w 33"/>
                <a:gd name="T73" fmla="*/ 2 h 32"/>
                <a:gd name="T74" fmla="*/ 22 w 33"/>
                <a:gd name="T7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3" h="32">
                  <a:moveTo>
                    <a:pt x="22" y="0"/>
                  </a:moveTo>
                  <a:lnTo>
                    <a:pt x="22" y="0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5" y="2"/>
                  </a:lnTo>
                  <a:lnTo>
                    <a:pt x="25" y="4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3" y="10"/>
                  </a:lnTo>
                  <a:lnTo>
                    <a:pt x="33" y="10"/>
                  </a:lnTo>
                  <a:lnTo>
                    <a:pt x="33" y="12"/>
                  </a:lnTo>
                  <a:lnTo>
                    <a:pt x="33" y="12"/>
                  </a:lnTo>
                  <a:lnTo>
                    <a:pt x="33" y="1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0" y="19"/>
                  </a:lnTo>
                  <a:lnTo>
                    <a:pt x="30" y="21"/>
                  </a:lnTo>
                  <a:lnTo>
                    <a:pt x="29" y="23"/>
                  </a:lnTo>
                  <a:lnTo>
                    <a:pt x="27" y="23"/>
                  </a:lnTo>
                  <a:lnTo>
                    <a:pt x="27" y="23"/>
                  </a:lnTo>
                  <a:lnTo>
                    <a:pt x="24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2" y="24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9" y="24"/>
                  </a:lnTo>
                  <a:lnTo>
                    <a:pt x="17" y="26"/>
                  </a:lnTo>
                  <a:lnTo>
                    <a:pt x="16" y="29"/>
                  </a:lnTo>
                  <a:lnTo>
                    <a:pt x="16" y="29"/>
                  </a:lnTo>
                  <a:lnTo>
                    <a:pt x="16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3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29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7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3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0" y="18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5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5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0"/>
                  </a:lnTo>
                  <a:lnTo>
                    <a:pt x="8" y="8"/>
                  </a:lnTo>
                  <a:lnTo>
                    <a:pt x="8" y="7"/>
                  </a:lnTo>
                  <a:lnTo>
                    <a:pt x="10" y="5"/>
                  </a:lnTo>
                  <a:lnTo>
                    <a:pt x="11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7" y="2"/>
                  </a:lnTo>
                  <a:lnTo>
                    <a:pt x="21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6" name="Freeform 223">
              <a:extLst>
                <a:ext uri="{FF2B5EF4-FFF2-40B4-BE49-F238E27FC236}">
                  <a16:creationId xmlns:a16="http://schemas.microsoft.com/office/drawing/2014/main" id="{F1496EB2-643A-1A49-392D-863AE0BF02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474" y="4176168"/>
              <a:ext cx="116953" cy="116953"/>
            </a:xfrm>
            <a:custGeom>
              <a:avLst/>
              <a:gdLst>
                <a:gd name="T0" fmla="*/ 27 w 60"/>
                <a:gd name="T1" fmla="*/ 2 h 60"/>
                <a:gd name="T2" fmla="*/ 27 w 60"/>
                <a:gd name="T3" fmla="*/ 2 h 60"/>
                <a:gd name="T4" fmla="*/ 28 w 60"/>
                <a:gd name="T5" fmla="*/ 2 h 60"/>
                <a:gd name="T6" fmla="*/ 30 w 60"/>
                <a:gd name="T7" fmla="*/ 5 h 60"/>
                <a:gd name="T8" fmla="*/ 30 w 60"/>
                <a:gd name="T9" fmla="*/ 7 h 60"/>
                <a:gd name="T10" fmla="*/ 30 w 60"/>
                <a:gd name="T11" fmla="*/ 8 h 60"/>
                <a:gd name="T12" fmla="*/ 31 w 60"/>
                <a:gd name="T13" fmla="*/ 11 h 60"/>
                <a:gd name="T14" fmla="*/ 31 w 60"/>
                <a:gd name="T15" fmla="*/ 15 h 60"/>
                <a:gd name="T16" fmla="*/ 30 w 60"/>
                <a:gd name="T17" fmla="*/ 16 h 60"/>
                <a:gd name="T18" fmla="*/ 31 w 60"/>
                <a:gd name="T19" fmla="*/ 16 h 60"/>
                <a:gd name="T20" fmla="*/ 35 w 60"/>
                <a:gd name="T21" fmla="*/ 19 h 60"/>
                <a:gd name="T22" fmla="*/ 36 w 60"/>
                <a:gd name="T23" fmla="*/ 19 h 60"/>
                <a:gd name="T24" fmla="*/ 38 w 60"/>
                <a:gd name="T25" fmla="*/ 19 h 60"/>
                <a:gd name="T26" fmla="*/ 39 w 60"/>
                <a:gd name="T27" fmla="*/ 18 h 60"/>
                <a:gd name="T28" fmla="*/ 41 w 60"/>
                <a:gd name="T29" fmla="*/ 15 h 60"/>
                <a:gd name="T30" fmla="*/ 41 w 60"/>
                <a:gd name="T31" fmla="*/ 13 h 60"/>
                <a:gd name="T32" fmla="*/ 42 w 60"/>
                <a:gd name="T33" fmla="*/ 13 h 60"/>
                <a:gd name="T34" fmla="*/ 44 w 60"/>
                <a:gd name="T35" fmla="*/ 15 h 60"/>
                <a:gd name="T36" fmla="*/ 47 w 60"/>
                <a:gd name="T37" fmla="*/ 22 h 60"/>
                <a:gd name="T38" fmla="*/ 46 w 60"/>
                <a:gd name="T39" fmla="*/ 24 h 60"/>
                <a:gd name="T40" fmla="*/ 42 w 60"/>
                <a:gd name="T41" fmla="*/ 30 h 60"/>
                <a:gd name="T42" fmla="*/ 44 w 60"/>
                <a:gd name="T43" fmla="*/ 30 h 60"/>
                <a:gd name="T44" fmla="*/ 46 w 60"/>
                <a:gd name="T45" fmla="*/ 32 h 60"/>
                <a:gd name="T46" fmla="*/ 49 w 60"/>
                <a:gd name="T47" fmla="*/ 33 h 60"/>
                <a:gd name="T48" fmla="*/ 52 w 60"/>
                <a:gd name="T49" fmla="*/ 33 h 60"/>
                <a:gd name="T50" fmla="*/ 54 w 60"/>
                <a:gd name="T51" fmla="*/ 37 h 60"/>
                <a:gd name="T52" fmla="*/ 57 w 60"/>
                <a:gd name="T53" fmla="*/ 38 h 60"/>
                <a:gd name="T54" fmla="*/ 58 w 60"/>
                <a:gd name="T55" fmla="*/ 40 h 60"/>
                <a:gd name="T56" fmla="*/ 60 w 60"/>
                <a:gd name="T57" fmla="*/ 43 h 60"/>
                <a:gd name="T58" fmla="*/ 60 w 60"/>
                <a:gd name="T59" fmla="*/ 48 h 60"/>
                <a:gd name="T60" fmla="*/ 58 w 60"/>
                <a:gd name="T61" fmla="*/ 49 h 60"/>
                <a:gd name="T62" fmla="*/ 57 w 60"/>
                <a:gd name="T63" fmla="*/ 52 h 60"/>
                <a:gd name="T64" fmla="*/ 57 w 60"/>
                <a:gd name="T65" fmla="*/ 60 h 60"/>
                <a:gd name="T66" fmla="*/ 50 w 60"/>
                <a:gd name="T67" fmla="*/ 59 h 60"/>
                <a:gd name="T68" fmla="*/ 31 w 60"/>
                <a:gd name="T69" fmla="*/ 48 h 60"/>
                <a:gd name="T70" fmla="*/ 16 w 60"/>
                <a:gd name="T71" fmla="*/ 35 h 60"/>
                <a:gd name="T72" fmla="*/ 11 w 60"/>
                <a:gd name="T73" fmla="*/ 33 h 60"/>
                <a:gd name="T74" fmla="*/ 3 w 60"/>
                <a:gd name="T75" fmla="*/ 27 h 60"/>
                <a:gd name="T76" fmla="*/ 3 w 60"/>
                <a:gd name="T77" fmla="*/ 21 h 60"/>
                <a:gd name="T78" fmla="*/ 6 w 60"/>
                <a:gd name="T79" fmla="*/ 18 h 60"/>
                <a:gd name="T80" fmla="*/ 13 w 60"/>
                <a:gd name="T81" fmla="*/ 11 h 60"/>
                <a:gd name="T82" fmla="*/ 14 w 60"/>
                <a:gd name="T83" fmla="*/ 7 h 60"/>
                <a:gd name="T84" fmla="*/ 17 w 60"/>
                <a:gd name="T85" fmla="*/ 5 h 60"/>
                <a:gd name="T86" fmla="*/ 19 w 60"/>
                <a:gd name="T87" fmla="*/ 2 h 60"/>
                <a:gd name="T88" fmla="*/ 20 w 60"/>
                <a:gd name="T89" fmla="*/ 0 h 60"/>
                <a:gd name="T90" fmla="*/ 25 w 60"/>
                <a:gd name="T9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60" h="60">
                  <a:moveTo>
                    <a:pt x="25" y="0"/>
                  </a:moveTo>
                  <a:lnTo>
                    <a:pt x="25" y="0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30" y="4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31" y="11"/>
                  </a:lnTo>
                  <a:lnTo>
                    <a:pt x="31" y="13"/>
                  </a:lnTo>
                  <a:lnTo>
                    <a:pt x="31" y="13"/>
                  </a:lnTo>
                  <a:lnTo>
                    <a:pt x="31" y="15"/>
                  </a:lnTo>
                  <a:lnTo>
                    <a:pt x="31" y="16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30" y="18"/>
                  </a:lnTo>
                  <a:lnTo>
                    <a:pt x="31" y="18"/>
                  </a:lnTo>
                  <a:lnTo>
                    <a:pt x="31" y="16"/>
                  </a:lnTo>
                  <a:lnTo>
                    <a:pt x="33" y="18"/>
                  </a:lnTo>
                  <a:lnTo>
                    <a:pt x="33" y="18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5" y="19"/>
                  </a:lnTo>
                  <a:lnTo>
                    <a:pt x="36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2" y="13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4" y="15"/>
                  </a:lnTo>
                  <a:lnTo>
                    <a:pt x="46" y="16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6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6" y="32"/>
                  </a:lnTo>
                  <a:lnTo>
                    <a:pt x="46" y="32"/>
                  </a:lnTo>
                  <a:lnTo>
                    <a:pt x="47" y="32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4" y="35"/>
                  </a:lnTo>
                  <a:lnTo>
                    <a:pt x="54" y="37"/>
                  </a:lnTo>
                  <a:lnTo>
                    <a:pt x="54" y="37"/>
                  </a:lnTo>
                  <a:lnTo>
                    <a:pt x="54" y="38"/>
                  </a:lnTo>
                  <a:lnTo>
                    <a:pt x="55" y="38"/>
                  </a:lnTo>
                  <a:lnTo>
                    <a:pt x="57" y="38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9"/>
                  </a:lnTo>
                  <a:lnTo>
                    <a:pt x="58" y="49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7" y="52"/>
                  </a:lnTo>
                  <a:lnTo>
                    <a:pt x="57" y="54"/>
                  </a:lnTo>
                  <a:lnTo>
                    <a:pt x="57" y="57"/>
                  </a:lnTo>
                  <a:lnTo>
                    <a:pt x="57" y="60"/>
                  </a:lnTo>
                  <a:lnTo>
                    <a:pt x="58" y="60"/>
                  </a:lnTo>
                  <a:lnTo>
                    <a:pt x="57" y="60"/>
                  </a:lnTo>
                  <a:lnTo>
                    <a:pt x="50" y="59"/>
                  </a:lnTo>
                  <a:lnTo>
                    <a:pt x="47" y="57"/>
                  </a:lnTo>
                  <a:lnTo>
                    <a:pt x="35" y="51"/>
                  </a:lnTo>
                  <a:lnTo>
                    <a:pt x="31" y="48"/>
                  </a:lnTo>
                  <a:lnTo>
                    <a:pt x="27" y="44"/>
                  </a:lnTo>
                  <a:lnTo>
                    <a:pt x="19" y="37"/>
                  </a:lnTo>
                  <a:lnTo>
                    <a:pt x="16" y="35"/>
                  </a:lnTo>
                  <a:lnTo>
                    <a:pt x="14" y="33"/>
                  </a:lnTo>
                  <a:lnTo>
                    <a:pt x="13" y="33"/>
                  </a:lnTo>
                  <a:lnTo>
                    <a:pt x="11" y="33"/>
                  </a:lnTo>
                  <a:lnTo>
                    <a:pt x="9" y="30"/>
                  </a:lnTo>
                  <a:lnTo>
                    <a:pt x="8" y="29"/>
                  </a:lnTo>
                  <a:lnTo>
                    <a:pt x="3" y="27"/>
                  </a:lnTo>
                  <a:lnTo>
                    <a:pt x="0" y="24"/>
                  </a:lnTo>
                  <a:lnTo>
                    <a:pt x="1" y="24"/>
                  </a:lnTo>
                  <a:lnTo>
                    <a:pt x="3" y="21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9" y="15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17" y="5"/>
                  </a:lnTo>
                  <a:lnTo>
                    <a:pt x="17" y="4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7" name="Freeform 224">
              <a:extLst>
                <a:ext uri="{FF2B5EF4-FFF2-40B4-BE49-F238E27FC236}">
                  <a16:creationId xmlns:a16="http://schemas.microsoft.com/office/drawing/2014/main" id="{80D32163-123B-AF8F-2722-CBAE18A642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446" y="4139134"/>
              <a:ext cx="58477" cy="111106"/>
            </a:xfrm>
            <a:custGeom>
              <a:avLst/>
              <a:gdLst>
                <a:gd name="T0" fmla="*/ 1 w 30"/>
                <a:gd name="T1" fmla="*/ 11 h 57"/>
                <a:gd name="T2" fmla="*/ 1 w 30"/>
                <a:gd name="T3" fmla="*/ 13 h 57"/>
                <a:gd name="T4" fmla="*/ 0 w 30"/>
                <a:gd name="T5" fmla="*/ 11 h 57"/>
                <a:gd name="T6" fmla="*/ 1 w 30"/>
                <a:gd name="T7" fmla="*/ 2 h 57"/>
                <a:gd name="T8" fmla="*/ 1 w 30"/>
                <a:gd name="T9" fmla="*/ 4 h 57"/>
                <a:gd name="T10" fmla="*/ 1 w 30"/>
                <a:gd name="T11" fmla="*/ 4 h 57"/>
                <a:gd name="T12" fmla="*/ 1 w 30"/>
                <a:gd name="T13" fmla="*/ 2 h 57"/>
                <a:gd name="T14" fmla="*/ 1 w 30"/>
                <a:gd name="T15" fmla="*/ 2 h 57"/>
                <a:gd name="T16" fmla="*/ 4 w 30"/>
                <a:gd name="T17" fmla="*/ 0 h 57"/>
                <a:gd name="T18" fmla="*/ 8 w 30"/>
                <a:gd name="T19" fmla="*/ 2 h 57"/>
                <a:gd name="T20" fmla="*/ 14 w 30"/>
                <a:gd name="T21" fmla="*/ 8 h 57"/>
                <a:gd name="T22" fmla="*/ 17 w 30"/>
                <a:gd name="T23" fmla="*/ 13 h 57"/>
                <a:gd name="T24" fmla="*/ 17 w 30"/>
                <a:gd name="T25" fmla="*/ 13 h 57"/>
                <a:gd name="T26" fmla="*/ 20 w 30"/>
                <a:gd name="T27" fmla="*/ 18 h 57"/>
                <a:gd name="T28" fmla="*/ 20 w 30"/>
                <a:gd name="T29" fmla="*/ 19 h 57"/>
                <a:gd name="T30" fmla="*/ 22 w 30"/>
                <a:gd name="T31" fmla="*/ 21 h 57"/>
                <a:gd name="T32" fmla="*/ 23 w 30"/>
                <a:gd name="T33" fmla="*/ 21 h 57"/>
                <a:gd name="T34" fmla="*/ 23 w 30"/>
                <a:gd name="T35" fmla="*/ 26 h 57"/>
                <a:gd name="T36" fmla="*/ 27 w 30"/>
                <a:gd name="T37" fmla="*/ 30 h 57"/>
                <a:gd name="T38" fmla="*/ 28 w 30"/>
                <a:gd name="T39" fmla="*/ 32 h 57"/>
                <a:gd name="T40" fmla="*/ 28 w 30"/>
                <a:gd name="T41" fmla="*/ 32 h 57"/>
                <a:gd name="T42" fmla="*/ 30 w 30"/>
                <a:gd name="T43" fmla="*/ 35 h 57"/>
                <a:gd name="T44" fmla="*/ 30 w 30"/>
                <a:gd name="T45" fmla="*/ 41 h 57"/>
                <a:gd name="T46" fmla="*/ 30 w 30"/>
                <a:gd name="T47" fmla="*/ 45 h 57"/>
                <a:gd name="T48" fmla="*/ 28 w 30"/>
                <a:gd name="T49" fmla="*/ 49 h 57"/>
                <a:gd name="T50" fmla="*/ 23 w 30"/>
                <a:gd name="T51" fmla="*/ 52 h 57"/>
                <a:gd name="T52" fmla="*/ 17 w 30"/>
                <a:gd name="T53" fmla="*/ 56 h 57"/>
                <a:gd name="T54" fmla="*/ 11 w 30"/>
                <a:gd name="T55" fmla="*/ 57 h 57"/>
                <a:gd name="T56" fmla="*/ 4 w 30"/>
                <a:gd name="T57" fmla="*/ 54 h 57"/>
                <a:gd name="T58" fmla="*/ 3 w 30"/>
                <a:gd name="T59" fmla="*/ 48 h 57"/>
                <a:gd name="T60" fmla="*/ 0 w 30"/>
                <a:gd name="T61" fmla="*/ 34 h 57"/>
                <a:gd name="T62" fmla="*/ 0 w 30"/>
                <a:gd name="T63" fmla="*/ 26 h 57"/>
                <a:gd name="T64" fmla="*/ 0 w 30"/>
                <a:gd name="T65" fmla="*/ 23 h 57"/>
                <a:gd name="T66" fmla="*/ 0 w 30"/>
                <a:gd name="T67" fmla="*/ 27 h 57"/>
                <a:gd name="T68" fmla="*/ 1 w 30"/>
                <a:gd name="T69" fmla="*/ 23 h 57"/>
                <a:gd name="T70" fmla="*/ 3 w 30"/>
                <a:gd name="T71" fmla="*/ 18 h 57"/>
                <a:gd name="T72" fmla="*/ 3 w 30"/>
                <a:gd name="T73" fmla="*/ 15 h 57"/>
                <a:gd name="T74" fmla="*/ 4 w 30"/>
                <a:gd name="T75" fmla="*/ 11 h 57"/>
                <a:gd name="T76" fmla="*/ 4 w 30"/>
                <a:gd name="T77" fmla="*/ 8 h 57"/>
                <a:gd name="T78" fmla="*/ 4 w 30"/>
                <a:gd name="T79" fmla="*/ 5 h 57"/>
                <a:gd name="T80" fmla="*/ 8 w 30"/>
                <a:gd name="T81" fmla="*/ 5 h 57"/>
                <a:gd name="T82" fmla="*/ 9 w 30"/>
                <a:gd name="T83" fmla="*/ 5 h 57"/>
                <a:gd name="T84" fmla="*/ 9 w 30"/>
                <a:gd name="T85" fmla="*/ 5 h 57"/>
                <a:gd name="T86" fmla="*/ 4 w 30"/>
                <a:gd name="T87" fmla="*/ 4 h 57"/>
                <a:gd name="T88" fmla="*/ 3 w 30"/>
                <a:gd name="T89" fmla="*/ 2 h 57"/>
                <a:gd name="T90" fmla="*/ 3 w 30"/>
                <a:gd name="T91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0" h="57">
                  <a:moveTo>
                    <a:pt x="0" y="11"/>
                  </a:moveTo>
                  <a:lnTo>
                    <a:pt x="1" y="11"/>
                  </a:lnTo>
                  <a:lnTo>
                    <a:pt x="1" y="11"/>
                  </a:lnTo>
                  <a:lnTo>
                    <a:pt x="1" y="13"/>
                  </a:lnTo>
                  <a:lnTo>
                    <a:pt x="1" y="13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1" y="2"/>
                  </a:moveTo>
                  <a:lnTo>
                    <a:pt x="1" y="2"/>
                  </a:lnTo>
                  <a:lnTo>
                    <a:pt x="1" y="4"/>
                  </a:lnTo>
                  <a:lnTo>
                    <a:pt x="3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close/>
                  <a:moveTo>
                    <a:pt x="3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9" y="4"/>
                  </a:lnTo>
                  <a:lnTo>
                    <a:pt x="14" y="8"/>
                  </a:lnTo>
                  <a:lnTo>
                    <a:pt x="16" y="11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22" y="21"/>
                  </a:lnTo>
                  <a:lnTo>
                    <a:pt x="22" y="21"/>
                  </a:lnTo>
                  <a:lnTo>
                    <a:pt x="23" y="21"/>
                  </a:lnTo>
                  <a:lnTo>
                    <a:pt x="23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7" y="30"/>
                  </a:lnTo>
                  <a:lnTo>
                    <a:pt x="28" y="30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28" y="32"/>
                  </a:lnTo>
                  <a:lnTo>
                    <a:pt x="30" y="35"/>
                  </a:lnTo>
                  <a:lnTo>
                    <a:pt x="30" y="35"/>
                  </a:lnTo>
                  <a:lnTo>
                    <a:pt x="30" y="38"/>
                  </a:lnTo>
                  <a:lnTo>
                    <a:pt x="30" y="41"/>
                  </a:lnTo>
                  <a:lnTo>
                    <a:pt x="30" y="43"/>
                  </a:lnTo>
                  <a:lnTo>
                    <a:pt x="30" y="45"/>
                  </a:lnTo>
                  <a:lnTo>
                    <a:pt x="28" y="48"/>
                  </a:lnTo>
                  <a:lnTo>
                    <a:pt x="28" y="49"/>
                  </a:lnTo>
                  <a:lnTo>
                    <a:pt x="27" y="49"/>
                  </a:lnTo>
                  <a:lnTo>
                    <a:pt x="23" y="52"/>
                  </a:lnTo>
                  <a:lnTo>
                    <a:pt x="22" y="52"/>
                  </a:lnTo>
                  <a:lnTo>
                    <a:pt x="17" y="56"/>
                  </a:lnTo>
                  <a:lnTo>
                    <a:pt x="14" y="57"/>
                  </a:lnTo>
                  <a:lnTo>
                    <a:pt x="11" y="57"/>
                  </a:lnTo>
                  <a:lnTo>
                    <a:pt x="8" y="56"/>
                  </a:lnTo>
                  <a:lnTo>
                    <a:pt x="4" y="54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1" y="45"/>
                  </a:lnTo>
                  <a:lnTo>
                    <a:pt x="0" y="34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1" y="23"/>
                  </a:lnTo>
                  <a:lnTo>
                    <a:pt x="1" y="21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5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4"/>
                  </a:lnTo>
                  <a:lnTo>
                    <a:pt x="4" y="4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8" name="Freeform 225">
              <a:extLst>
                <a:ext uri="{FF2B5EF4-FFF2-40B4-BE49-F238E27FC236}">
                  <a16:creationId xmlns:a16="http://schemas.microsoft.com/office/drawing/2014/main" id="{377CD268-CB8C-D700-A372-D95114403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85195"/>
              <a:ext cx="3898" cy="5848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0 w 2"/>
                <a:gd name="T5" fmla="*/ 0 h 3"/>
                <a:gd name="T6" fmla="*/ 0 w 2"/>
                <a:gd name="T7" fmla="*/ 0 h 3"/>
                <a:gd name="T8" fmla="*/ 0 w 2"/>
                <a:gd name="T9" fmla="*/ 2 h 3"/>
                <a:gd name="T10" fmla="*/ 2 w 2"/>
                <a:gd name="T11" fmla="*/ 2 h 3"/>
                <a:gd name="T12" fmla="*/ 2 w 2"/>
                <a:gd name="T13" fmla="*/ 2 h 3"/>
                <a:gd name="T14" fmla="*/ 2 w 2"/>
                <a:gd name="T15" fmla="*/ 2 h 3"/>
                <a:gd name="T16" fmla="*/ 2 w 2"/>
                <a:gd name="T17" fmla="*/ 3 h 3"/>
                <a:gd name="T18" fmla="*/ 2 w 2"/>
                <a:gd name="T19" fmla="*/ 3 h 3"/>
                <a:gd name="T20" fmla="*/ 0 w 2"/>
                <a:gd name="T21" fmla="*/ 3 h 3"/>
                <a:gd name="T22" fmla="*/ 0 w 2"/>
                <a:gd name="T23" fmla="*/ 3 h 3"/>
                <a:gd name="T24" fmla="*/ 0 w 2"/>
                <a:gd name="T25" fmla="*/ 3 h 3"/>
                <a:gd name="T26" fmla="*/ 0 w 2"/>
                <a:gd name="T27" fmla="*/ 2 h 3"/>
                <a:gd name="T28" fmla="*/ 0 w 2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29" name="Freeform 226">
              <a:extLst>
                <a:ext uri="{FF2B5EF4-FFF2-40B4-BE49-F238E27FC236}">
                  <a16:creationId xmlns:a16="http://schemas.microsoft.com/office/drawing/2014/main" id="{7B6DC07B-89A3-760C-AAAB-CC41FBD876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3831" y="4020230"/>
              <a:ext cx="5848" cy="9747"/>
            </a:xfrm>
            <a:custGeom>
              <a:avLst/>
              <a:gdLst>
                <a:gd name="T0" fmla="*/ 2 w 3"/>
                <a:gd name="T1" fmla="*/ 0 h 5"/>
                <a:gd name="T2" fmla="*/ 3 w 3"/>
                <a:gd name="T3" fmla="*/ 2 h 5"/>
                <a:gd name="T4" fmla="*/ 3 w 3"/>
                <a:gd name="T5" fmla="*/ 3 h 5"/>
                <a:gd name="T6" fmla="*/ 2 w 3"/>
                <a:gd name="T7" fmla="*/ 5 h 5"/>
                <a:gd name="T8" fmla="*/ 0 w 3"/>
                <a:gd name="T9" fmla="*/ 5 h 5"/>
                <a:gd name="T10" fmla="*/ 0 w 3"/>
                <a:gd name="T11" fmla="*/ 3 h 5"/>
                <a:gd name="T12" fmla="*/ 0 w 3"/>
                <a:gd name="T13" fmla="*/ 3 h 5"/>
                <a:gd name="T14" fmla="*/ 2 w 3"/>
                <a:gd name="T15" fmla="*/ 2 h 5"/>
                <a:gd name="T16" fmla="*/ 2 w 3"/>
                <a:gd name="T17" fmla="*/ 0 h 5"/>
                <a:gd name="T18" fmla="*/ 2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3" y="2"/>
                  </a:lnTo>
                  <a:lnTo>
                    <a:pt x="3" y="3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0" name="Freeform 227">
              <a:extLst>
                <a:ext uri="{FF2B5EF4-FFF2-40B4-BE49-F238E27FC236}">
                  <a16:creationId xmlns:a16="http://schemas.microsoft.com/office/drawing/2014/main" id="{416FB17A-F22B-3AA0-D507-62D54F400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5199" y="3406226"/>
              <a:ext cx="38984" cy="48731"/>
            </a:xfrm>
            <a:custGeom>
              <a:avLst/>
              <a:gdLst>
                <a:gd name="T0" fmla="*/ 17 w 20"/>
                <a:gd name="T1" fmla="*/ 0 h 25"/>
                <a:gd name="T2" fmla="*/ 17 w 20"/>
                <a:gd name="T3" fmla="*/ 0 h 25"/>
                <a:gd name="T4" fmla="*/ 19 w 20"/>
                <a:gd name="T5" fmla="*/ 0 h 25"/>
                <a:gd name="T6" fmla="*/ 17 w 20"/>
                <a:gd name="T7" fmla="*/ 1 h 25"/>
                <a:gd name="T8" fmla="*/ 17 w 20"/>
                <a:gd name="T9" fmla="*/ 3 h 25"/>
                <a:gd name="T10" fmla="*/ 17 w 20"/>
                <a:gd name="T11" fmla="*/ 3 h 25"/>
                <a:gd name="T12" fmla="*/ 17 w 20"/>
                <a:gd name="T13" fmla="*/ 3 h 25"/>
                <a:gd name="T14" fmla="*/ 19 w 20"/>
                <a:gd name="T15" fmla="*/ 3 h 25"/>
                <a:gd name="T16" fmla="*/ 19 w 20"/>
                <a:gd name="T17" fmla="*/ 3 h 25"/>
                <a:gd name="T18" fmla="*/ 20 w 20"/>
                <a:gd name="T19" fmla="*/ 8 h 25"/>
                <a:gd name="T20" fmla="*/ 20 w 20"/>
                <a:gd name="T21" fmla="*/ 8 h 25"/>
                <a:gd name="T22" fmla="*/ 19 w 20"/>
                <a:gd name="T23" fmla="*/ 9 h 25"/>
                <a:gd name="T24" fmla="*/ 19 w 20"/>
                <a:gd name="T25" fmla="*/ 9 h 25"/>
                <a:gd name="T26" fmla="*/ 17 w 20"/>
                <a:gd name="T27" fmla="*/ 11 h 25"/>
                <a:gd name="T28" fmla="*/ 17 w 20"/>
                <a:gd name="T29" fmla="*/ 11 h 25"/>
                <a:gd name="T30" fmla="*/ 16 w 20"/>
                <a:gd name="T31" fmla="*/ 13 h 25"/>
                <a:gd name="T32" fmla="*/ 16 w 20"/>
                <a:gd name="T33" fmla="*/ 13 h 25"/>
                <a:gd name="T34" fmla="*/ 17 w 20"/>
                <a:gd name="T35" fmla="*/ 13 h 25"/>
                <a:gd name="T36" fmla="*/ 17 w 20"/>
                <a:gd name="T37" fmla="*/ 13 h 25"/>
                <a:gd name="T38" fmla="*/ 17 w 20"/>
                <a:gd name="T39" fmla="*/ 14 h 25"/>
                <a:gd name="T40" fmla="*/ 16 w 20"/>
                <a:gd name="T41" fmla="*/ 13 h 25"/>
                <a:gd name="T42" fmla="*/ 16 w 20"/>
                <a:gd name="T43" fmla="*/ 13 h 25"/>
                <a:gd name="T44" fmla="*/ 14 w 20"/>
                <a:gd name="T45" fmla="*/ 13 h 25"/>
                <a:gd name="T46" fmla="*/ 14 w 20"/>
                <a:gd name="T47" fmla="*/ 14 h 25"/>
                <a:gd name="T48" fmla="*/ 12 w 20"/>
                <a:gd name="T49" fmla="*/ 14 h 25"/>
                <a:gd name="T50" fmla="*/ 12 w 20"/>
                <a:gd name="T51" fmla="*/ 14 h 25"/>
                <a:gd name="T52" fmla="*/ 12 w 20"/>
                <a:gd name="T53" fmla="*/ 16 h 25"/>
                <a:gd name="T54" fmla="*/ 11 w 20"/>
                <a:gd name="T55" fmla="*/ 16 h 25"/>
                <a:gd name="T56" fmla="*/ 12 w 20"/>
                <a:gd name="T57" fmla="*/ 17 h 25"/>
                <a:gd name="T58" fmla="*/ 12 w 20"/>
                <a:gd name="T59" fmla="*/ 17 h 25"/>
                <a:gd name="T60" fmla="*/ 12 w 20"/>
                <a:gd name="T61" fmla="*/ 17 h 25"/>
                <a:gd name="T62" fmla="*/ 12 w 20"/>
                <a:gd name="T63" fmla="*/ 17 h 25"/>
                <a:gd name="T64" fmla="*/ 12 w 20"/>
                <a:gd name="T65" fmla="*/ 19 h 25"/>
                <a:gd name="T66" fmla="*/ 11 w 20"/>
                <a:gd name="T67" fmla="*/ 19 h 25"/>
                <a:gd name="T68" fmla="*/ 11 w 20"/>
                <a:gd name="T69" fmla="*/ 19 h 25"/>
                <a:gd name="T70" fmla="*/ 11 w 20"/>
                <a:gd name="T71" fmla="*/ 20 h 25"/>
                <a:gd name="T72" fmla="*/ 9 w 20"/>
                <a:gd name="T73" fmla="*/ 20 h 25"/>
                <a:gd name="T74" fmla="*/ 9 w 20"/>
                <a:gd name="T75" fmla="*/ 20 h 25"/>
                <a:gd name="T76" fmla="*/ 8 w 20"/>
                <a:gd name="T77" fmla="*/ 22 h 25"/>
                <a:gd name="T78" fmla="*/ 6 w 20"/>
                <a:gd name="T79" fmla="*/ 22 h 25"/>
                <a:gd name="T80" fmla="*/ 6 w 20"/>
                <a:gd name="T81" fmla="*/ 24 h 25"/>
                <a:gd name="T82" fmla="*/ 6 w 20"/>
                <a:gd name="T83" fmla="*/ 22 h 25"/>
                <a:gd name="T84" fmla="*/ 6 w 20"/>
                <a:gd name="T85" fmla="*/ 22 h 25"/>
                <a:gd name="T86" fmla="*/ 5 w 20"/>
                <a:gd name="T87" fmla="*/ 25 h 25"/>
                <a:gd name="T88" fmla="*/ 3 w 20"/>
                <a:gd name="T89" fmla="*/ 25 h 25"/>
                <a:gd name="T90" fmla="*/ 1 w 20"/>
                <a:gd name="T91" fmla="*/ 25 h 25"/>
                <a:gd name="T92" fmla="*/ 1 w 20"/>
                <a:gd name="T93" fmla="*/ 25 h 25"/>
                <a:gd name="T94" fmla="*/ 0 w 20"/>
                <a:gd name="T95" fmla="*/ 25 h 25"/>
                <a:gd name="T96" fmla="*/ 0 w 20"/>
                <a:gd name="T97" fmla="*/ 24 h 25"/>
                <a:gd name="T98" fmla="*/ 1 w 20"/>
                <a:gd name="T99" fmla="*/ 22 h 25"/>
                <a:gd name="T100" fmla="*/ 1 w 20"/>
                <a:gd name="T101" fmla="*/ 20 h 25"/>
                <a:gd name="T102" fmla="*/ 3 w 20"/>
                <a:gd name="T103" fmla="*/ 19 h 25"/>
                <a:gd name="T104" fmla="*/ 5 w 20"/>
                <a:gd name="T105" fmla="*/ 13 h 25"/>
                <a:gd name="T106" fmla="*/ 6 w 20"/>
                <a:gd name="T107" fmla="*/ 9 h 25"/>
                <a:gd name="T108" fmla="*/ 8 w 20"/>
                <a:gd name="T109" fmla="*/ 6 h 25"/>
                <a:gd name="T110" fmla="*/ 9 w 20"/>
                <a:gd name="T111" fmla="*/ 3 h 25"/>
                <a:gd name="T112" fmla="*/ 11 w 20"/>
                <a:gd name="T113" fmla="*/ 3 h 25"/>
                <a:gd name="T114" fmla="*/ 12 w 20"/>
                <a:gd name="T115" fmla="*/ 1 h 25"/>
                <a:gd name="T116" fmla="*/ 12 w 20"/>
                <a:gd name="T117" fmla="*/ 0 h 25"/>
                <a:gd name="T118" fmla="*/ 14 w 20"/>
                <a:gd name="T119" fmla="*/ 0 h 25"/>
                <a:gd name="T120" fmla="*/ 16 w 20"/>
                <a:gd name="T121" fmla="*/ 0 h 25"/>
                <a:gd name="T122" fmla="*/ 17 w 20"/>
                <a:gd name="T123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" h="25">
                  <a:moveTo>
                    <a:pt x="17" y="0"/>
                  </a:moveTo>
                  <a:lnTo>
                    <a:pt x="17" y="0"/>
                  </a:lnTo>
                  <a:lnTo>
                    <a:pt x="19" y="0"/>
                  </a:lnTo>
                  <a:lnTo>
                    <a:pt x="17" y="1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4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4" y="13"/>
                  </a:lnTo>
                  <a:lnTo>
                    <a:pt x="14" y="14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12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22"/>
                  </a:lnTo>
                  <a:lnTo>
                    <a:pt x="6" y="22"/>
                  </a:lnTo>
                  <a:lnTo>
                    <a:pt x="6" y="24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5"/>
                  </a:lnTo>
                  <a:lnTo>
                    <a:pt x="0" y="24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5" y="13"/>
                  </a:lnTo>
                  <a:lnTo>
                    <a:pt x="6" y="9"/>
                  </a:lnTo>
                  <a:lnTo>
                    <a:pt x="8" y="6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1" name="Freeform 228">
              <a:extLst>
                <a:ext uri="{FF2B5EF4-FFF2-40B4-BE49-F238E27FC236}">
                  <a16:creationId xmlns:a16="http://schemas.microsoft.com/office/drawing/2014/main" id="{2AAEB839-3165-687F-8733-0513F0E7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7467" y="3778527"/>
              <a:ext cx="210516" cy="245602"/>
            </a:xfrm>
            <a:custGeom>
              <a:avLst/>
              <a:gdLst>
                <a:gd name="T0" fmla="*/ 28 w 108"/>
                <a:gd name="T1" fmla="*/ 1 h 126"/>
                <a:gd name="T2" fmla="*/ 36 w 108"/>
                <a:gd name="T3" fmla="*/ 11 h 126"/>
                <a:gd name="T4" fmla="*/ 37 w 108"/>
                <a:gd name="T5" fmla="*/ 9 h 126"/>
                <a:gd name="T6" fmla="*/ 39 w 108"/>
                <a:gd name="T7" fmla="*/ 14 h 126"/>
                <a:gd name="T8" fmla="*/ 47 w 108"/>
                <a:gd name="T9" fmla="*/ 25 h 126"/>
                <a:gd name="T10" fmla="*/ 56 w 108"/>
                <a:gd name="T11" fmla="*/ 22 h 126"/>
                <a:gd name="T12" fmla="*/ 63 w 108"/>
                <a:gd name="T13" fmla="*/ 28 h 126"/>
                <a:gd name="T14" fmla="*/ 64 w 108"/>
                <a:gd name="T15" fmla="*/ 31 h 126"/>
                <a:gd name="T16" fmla="*/ 69 w 108"/>
                <a:gd name="T17" fmla="*/ 36 h 126"/>
                <a:gd name="T18" fmla="*/ 63 w 108"/>
                <a:gd name="T19" fmla="*/ 42 h 126"/>
                <a:gd name="T20" fmla="*/ 56 w 108"/>
                <a:gd name="T21" fmla="*/ 44 h 126"/>
                <a:gd name="T22" fmla="*/ 56 w 108"/>
                <a:gd name="T23" fmla="*/ 48 h 126"/>
                <a:gd name="T24" fmla="*/ 72 w 108"/>
                <a:gd name="T25" fmla="*/ 56 h 126"/>
                <a:gd name="T26" fmla="*/ 74 w 108"/>
                <a:gd name="T27" fmla="*/ 63 h 126"/>
                <a:gd name="T28" fmla="*/ 78 w 108"/>
                <a:gd name="T29" fmla="*/ 69 h 126"/>
                <a:gd name="T30" fmla="*/ 89 w 108"/>
                <a:gd name="T31" fmla="*/ 78 h 126"/>
                <a:gd name="T32" fmla="*/ 93 w 108"/>
                <a:gd name="T33" fmla="*/ 86 h 126"/>
                <a:gd name="T34" fmla="*/ 96 w 108"/>
                <a:gd name="T35" fmla="*/ 88 h 126"/>
                <a:gd name="T36" fmla="*/ 104 w 108"/>
                <a:gd name="T37" fmla="*/ 94 h 126"/>
                <a:gd name="T38" fmla="*/ 101 w 108"/>
                <a:gd name="T39" fmla="*/ 99 h 126"/>
                <a:gd name="T40" fmla="*/ 108 w 108"/>
                <a:gd name="T41" fmla="*/ 107 h 126"/>
                <a:gd name="T42" fmla="*/ 107 w 108"/>
                <a:gd name="T43" fmla="*/ 113 h 126"/>
                <a:gd name="T44" fmla="*/ 102 w 108"/>
                <a:gd name="T45" fmla="*/ 116 h 126"/>
                <a:gd name="T46" fmla="*/ 97 w 108"/>
                <a:gd name="T47" fmla="*/ 121 h 126"/>
                <a:gd name="T48" fmla="*/ 91 w 108"/>
                <a:gd name="T49" fmla="*/ 118 h 126"/>
                <a:gd name="T50" fmla="*/ 86 w 108"/>
                <a:gd name="T51" fmla="*/ 119 h 126"/>
                <a:gd name="T52" fmla="*/ 83 w 108"/>
                <a:gd name="T53" fmla="*/ 126 h 126"/>
                <a:gd name="T54" fmla="*/ 74 w 108"/>
                <a:gd name="T55" fmla="*/ 122 h 126"/>
                <a:gd name="T56" fmla="*/ 75 w 108"/>
                <a:gd name="T57" fmla="*/ 118 h 126"/>
                <a:gd name="T58" fmla="*/ 77 w 108"/>
                <a:gd name="T59" fmla="*/ 108 h 126"/>
                <a:gd name="T60" fmla="*/ 78 w 108"/>
                <a:gd name="T61" fmla="*/ 100 h 126"/>
                <a:gd name="T62" fmla="*/ 75 w 108"/>
                <a:gd name="T63" fmla="*/ 96 h 126"/>
                <a:gd name="T64" fmla="*/ 66 w 108"/>
                <a:gd name="T65" fmla="*/ 86 h 126"/>
                <a:gd name="T66" fmla="*/ 61 w 108"/>
                <a:gd name="T67" fmla="*/ 70 h 126"/>
                <a:gd name="T68" fmla="*/ 50 w 108"/>
                <a:gd name="T69" fmla="*/ 61 h 126"/>
                <a:gd name="T70" fmla="*/ 44 w 108"/>
                <a:gd name="T71" fmla="*/ 63 h 126"/>
                <a:gd name="T72" fmla="*/ 37 w 108"/>
                <a:gd name="T73" fmla="*/ 67 h 126"/>
                <a:gd name="T74" fmla="*/ 34 w 108"/>
                <a:gd name="T75" fmla="*/ 67 h 126"/>
                <a:gd name="T76" fmla="*/ 26 w 108"/>
                <a:gd name="T77" fmla="*/ 64 h 126"/>
                <a:gd name="T78" fmla="*/ 20 w 108"/>
                <a:gd name="T79" fmla="*/ 69 h 126"/>
                <a:gd name="T80" fmla="*/ 11 w 108"/>
                <a:gd name="T81" fmla="*/ 74 h 126"/>
                <a:gd name="T82" fmla="*/ 14 w 108"/>
                <a:gd name="T83" fmla="*/ 61 h 126"/>
                <a:gd name="T84" fmla="*/ 15 w 108"/>
                <a:gd name="T85" fmla="*/ 52 h 126"/>
                <a:gd name="T86" fmla="*/ 11 w 108"/>
                <a:gd name="T87" fmla="*/ 42 h 126"/>
                <a:gd name="T88" fmla="*/ 3 w 108"/>
                <a:gd name="T89" fmla="*/ 42 h 126"/>
                <a:gd name="T90" fmla="*/ 4 w 108"/>
                <a:gd name="T91" fmla="*/ 34 h 126"/>
                <a:gd name="T92" fmla="*/ 0 w 108"/>
                <a:gd name="T93" fmla="*/ 33 h 126"/>
                <a:gd name="T94" fmla="*/ 3 w 108"/>
                <a:gd name="T95" fmla="*/ 25 h 126"/>
                <a:gd name="T96" fmla="*/ 4 w 108"/>
                <a:gd name="T97" fmla="*/ 22 h 126"/>
                <a:gd name="T98" fmla="*/ 11 w 108"/>
                <a:gd name="T99" fmla="*/ 15 h 126"/>
                <a:gd name="T100" fmla="*/ 15 w 108"/>
                <a:gd name="T101" fmla="*/ 17 h 126"/>
                <a:gd name="T102" fmla="*/ 20 w 108"/>
                <a:gd name="T103" fmla="*/ 18 h 126"/>
                <a:gd name="T104" fmla="*/ 23 w 108"/>
                <a:gd name="T105" fmla="*/ 17 h 126"/>
                <a:gd name="T106" fmla="*/ 22 w 108"/>
                <a:gd name="T107" fmla="*/ 9 h 126"/>
                <a:gd name="T108" fmla="*/ 20 w 108"/>
                <a:gd name="T10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" h="126"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0"/>
                  </a:lnTo>
                  <a:lnTo>
                    <a:pt x="26" y="0"/>
                  </a:lnTo>
                  <a:lnTo>
                    <a:pt x="28" y="0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6"/>
                  </a:lnTo>
                  <a:lnTo>
                    <a:pt x="33" y="7"/>
                  </a:lnTo>
                  <a:lnTo>
                    <a:pt x="34" y="7"/>
                  </a:lnTo>
                  <a:lnTo>
                    <a:pt x="34" y="9"/>
                  </a:lnTo>
                  <a:lnTo>
                    <a:pt x="36" y="11"/>
                  </a:lnTo>
                  <a:lnTo>
                    <a:pt x="36" y="11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7" y="11"/>
                  </a:lnTo>
                  <a:lnTo>
                    <a:pt x="37" y="11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39" y="14"/>
                  </a:lnTo>
                  <a:lnTo>
                    <a:pt x="39" y="15"/>
                  </a:lnTo>
                  <a:lnTo>
                    <a:pt x="39" y="17"/>
                  </a:lnTo>
                  <a:lnTo>
                    <a:pt x="39" y="17"/>
                  </a:lnTo>
                  <a:lnTo>
                    <a:pt x="39" y="18"/>
                  </a:lnTo>
                  <a:lnTo>
                    <a:pt x="42" y="23"/>
                  </a:lnTo>
                  <a:lnTo>
                    <a:pt x="44" y="23"/>
                  </a:lnTo>
                  <a:lnTo>
                    <a:pt x="47" y="25"/>
                  </a:lnTo>
                  <a:lnTo>
                    <a:pt x="48" y="25"/>
                  </a:lnTo>
                  <a:lnTo>
                    <a:pt x="50" y="26"/>
                  </a:lnTo>
                  <a:lnTo>
                    <a:pt x="52" y="26"/>
                  </a:lnTo>
                  <a:lnTo>
                    <a:pt x="52" y="25"/>
                  </a:lnTo>
                  <a:lnTo>
                    <a:pt x="53" y="23"/>
                  </a:lnTo>
                  <a:lnTo>
                    <a:pt x="56" y="23"/>
                  </a:lnTo>
                  <a:lnTo>
                    <a:pt x="56" y="22"/>
                  </a:lnTo>
                  <a:lnTo>
                    <a:pt x="58" y="23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3" y="26"/>
                  </a:lnTo>
                  <a:lnTo>
                    <a:pt x="64" y="26"/>
                  </a:lnTo>
                  <a:lnTo>
                    <a:pt x="64" y="28"/>
                  </a:lnTo>
                  <a:lnTo>
                    <a:pt x="63" y="28"/>
                  </a:lnTo>
                  <a:lnTo>
                    <a:pt x="63" y="28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63" y="31"/>
                  </a:lnTo>
                  <a:lnTo>
                    <a:pt x="64" y="31"/>
                  </a:lnTo>
                  <a:lnTo>
                    <a:pt x="64" y="31"/>
                  </a:lnTo>
                  <a:lnTo>
                    <a:pt x="64" y="33"/>
                  </a:lnTo>
                  <a:lnTo>
                    <a:pt x="64" y="33"/>
                  </a:lnTo>
                  <a:lnTo>
                    <a:pt x="66" y="34"/>
                  </a:lnTo>
                  <a:lnTo>
                    <a:pt x="67" y="33"/>
                  </a:lnTo>
                  <a:lnTo>
                    <a:pt x="67" y="34"/>
                  </a:lnTo>
                  <a:lnTo>
                    <a:pt x="67" y="34"/>
                  </a:lnTo>
                  <a:lnTo>
                    <a:pt x="69" y="36"/>
                  </a:lnTo>
                  <a:lnTo>
                    <a:pt x="69" y="36"/>
                  </a:lnTo>
                  <a:lnTo>
                    <a:pt x="67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6" y="41"/>
                  </a:lnTo>
                  <a:lnTo>
                    <a:pt x="64" y="42"/>
                  </a:lnTo>
                  <a:lnTo>
                    <a:pt x="63" y="42"/>
                  </a:lnTo>
                  <a:lnTo>
                    <a:pt x="60" y="41"/>
                  </a:lnTo>
                  <a:lnTo>
                    <a:pt x="56" y="41"/>
                  </a:lnTo>
                  <a:lnTo>
                    <a:pt x="56" y="42"/>
                  </a:lnTo>
                  <a:lnTo>
                    <a:pt x="56" y="42"/>
                  </a:lnTo>
                  <a:lnTo>
                    <a:pt x="55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5" y="45"/>
                  </a:lnTo>
                  <a:lnTo>
                    <a:pt x="55" y="45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55" y="48"/>
                  </a:lnTo>
                  <a:lnTo>
                    <a:pt x="56" y="48"/>
                  </a:lnTo>
                  <a:lnTo>
                    <a:pt x="61" y="52"/>
                  </a:lnTo>
                  <a:lnTo>
                    <a:pt x="63" y="53"/>
                  </a:lnTo>
                  <a:lnTo>
                    <a:pt x="64" y="53"/>
                  </a:lnTo>
                  <a:lnTo>
                    <a:pt x="66" y="55"/>
                  </a:lnTo>
                  <a:lnTo>
                    <a:pt x="69" y="55"/>
                  </a:lnTo>
                  <a:lnTo>
                    <a:pt x="71" y="56"/>
                  </a:lnTo>
                  <a:lnTo>
                    <a:pt x="72" y="56"/>
                  </a:lnTo>
                  <a:lnTo>
                    <a:pt x="72" y="58"/>
                  </a:lnTo>
                  <a:lnTo>
                    <a:pt x="71" y="58"/>
                  </a:lnTo>
                  <a:lnTo>
                    <a:pt x="71" y="59"/>
                  </a:lnTo>
                  <a:lnTo>
                    <a:pt x="71" y="59"/>
                  </a:lnTo>
                  <a:lnTo>
                    <a:pt x="71" y="61"/>
                  </a:lnTo>
                  <a:lnTo>
                    <a:pt x="72" y="61"/>
                  </a:lnTo>
                  <a:lnTo>
                    <a:pt x="74" y="63"/>
                  </a:lnTo>
                  <a:lnTo>
                    <a:pt x="74" y="64"/>
                  </a:lnTo>
                  <a:lnTo>
                    <a:pt x="75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8" y="67"/>
                  </a:lnTo>
                  <a:lnTo>
                    <a:pt x="78" y="67"/>
                  </a:lnTo>
                  <a:lnTo>
                    <a:pt x="78" y="69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3" y="74"/>
                  </a:lnTo>
                  <a:lnTo>
                    <a:pt x="83" y="75"/>
                  </a:lnTo>
                  <a:lnTo>
                    <a:pt x="85" y="75"/>
                  </a:lnTo>
                  <a:lnTo>
                    <a:pt x="88" y="78"/>
                  </a:lnTo>
                  <a:lnTo>
                    <a:pt x="89" y="78"/>
                  </a:lnTo>
                  <a:lnTo>
                    <a:pt x="89" y="81"/>
                  </a:lnTo>
                  <a:lnTo>
                    <a:pt x="91" y="81"/>
                  </a:lnTo>
                  <a:lnTo>
                    <a:pt x="91" y="81"/>
                  </a:lnTo>
                  <a:lnTo>
                    <a:pt x="91" y="83"/>
                  </a:lnTo>
                  <a:lnTo>
                    <a:pt x="91" y="83"/>
                  </a:lnTo>
                  <a:lnTo>
                    <a:pt x="93" y="86"/>
                  </a:lnTo>
                  <a:lnTo>
                    <a:pt x="93" y="86"/>
                  </a:lnTo>
                  <a:lnTo>
                    <a:pt x="93" y="88"/>
                  </a:lnTo>
                  <a:lnTo>
                    <a:pt x="94" y="88"/>
                  </a:lnTo>
                  <a:lnTo>
                    <a:pt x="94" y="89"/>
                  </a:lnTo>
                  <a:lnTo>
                    <a:pt x="94" y="89"/>
                  </a:lnTo>
                  <a:lnTo>
                    <a:pt x="96" y="89"/>
                  </a:lnTo>
                  <a:lnTo>
                    <a:pt x="96" y="88"/>
                  </a:lnTo>
                  <a:lnTo>
                    <a:pt x="96" y="88"/>
                  </a:lnTo>
                  <a:lnTo>
                    <a:pt x="97" y="89"/>
                  </a:lnTo>
                  <a:lnTo>
                    <a:pt x="97" y="91"/>
                  </a:lnTo>
                  <a:lnTo>
                    <a:pt x="99" y="91"/>
                  </a:lnTo>
                  <a:lnTo>
                    <a:pt x="99" y="91"/>
                  </a:lnTo>
                  <a:lnTo>
                    <a:pt x="102" y="94"/>
                  </a:lnTo>
                  <a:lnTo>
                    <a:pt x="102" y="94"/>
                  </a:lnTo>
                  <a:lnTo>
                    <a:pt x="104" y="94"/>
                  </a:lnTo>
                  <a:lnTo>
                    <a:pt x="104" y="96"/>
                  </a:lnTo>
                  <a:lnTo>
                    <a:pt x="104" y="96"/>
                  </a:lnTo>
                  <a:lnTo>
                    <a:pt x="104" y="97"/>
                  </a:lnTo>
                  <a:lnTo>
                    <a:pt x="104" y="97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1" y="99"/>
                  </a:lnTo>
                  <a:lnTo>
                    <a:pt x="102" y="100"/>
                  </a:lnTo>
                  <a:lnTo>
                    <a:pt x="102" y="102"/>
                  </a:lnTo>
                  <a:lnTo>
                    <a:pt x="104" y="102"/>
                  </a:lnTo>
                  <a:lnTo>
                    <a:pt x="105" y="104"/>
                  </a:lnTo>
                  <a:lnTo>
                    <a:pt x="107" y="105"/>
                  </a:lnTo>
                  <a:lnTo>
                    <a:pt x="107" y="107"/>
                  </a:lnTo>
                  <a:lnTo>
                    <a:pt x="108" y="107"/>
                  </a:lnTo>
                  <a:lnTo>
                    <a:pt x="108" y="108"/>
                  </a:lnTo>
                  <a:lnTo>
                    <a:pt x="107" y="108"/>
                  </a:lnTo>
                  <a:lnTo>
                    <a:pt x="107" y="110"/>
                  </a:lnTo>
                  <a:lnTo>
                    <a:pt x="105" y="110"/>
                  </a:lnTo>
                  <a:lnTo>
                    <a:pt x="105" y="111"/>
                  </a:lnTo>
                  <a:lnTo>
                    <a:pt x="105" y="111"/>
                  </a:lnTo>
                  <a:lnTo>
                    <a:pt x="107" y="113"/>
                  </a:lnTo>
                  <a:lnTo>
                    <a:pt x="105" y="113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5" y="116"/>
                  </a:lnTo>
                  <a:lnTo>
                    <a:pt x="104" y="118"/>
                  </a:lnTo>
                  <a:lnTo>
                    <a:pt x="102" y="116"/>
                  </a:lnTo>
                  <a:lnTo>
                    <a:pt x="102" y="116"/>
                  </a:lnTo>
                  <a:lnTo>
                    <a:pt x="102" y="118"/>
                  </a:lnTo>
                  <a:lnTo>
                    <a:pt x="101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9" y="119"/>
                  </a:lnTo>
                  <a:lnTo>
                    <a:pt x="97" y="121"/>
                  </a:lnTo>
                  <a:lnTo>
                    <a:pt x="97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94" y="119"/>
                  </a:lnTo>
                  <a:lnTo>
                    <a:pt x="94" y="119"/>
                  </a:lnTo>
                  <a:lnTo>
                    <a:pt x="93" y="118"/>
                  </a:lnTo>
                  <a:lnTo>
                    <a:pt x="93" y="118"/>
                  </a:lnTo>
                  <a:lnTo>
                    <a:pt x="91" y="118"/>
                  </a:lnTo>
                  <a:lnTo>
                    <a:pt x="91" y="116"/>
                  </a:lnTo>
                  <a:lnTo>
                    <a:pt x="91" y="118"/>
                  </a:lnTo>
                  <a:lnTo>
                    <a:pt x="89" y="119"/>
                  </a:lnTo>
                  <a:lnTo>
                    <a:pt x="88" y="118"/>
                  </a:lnTo>
                  <a:lnTo>
                    <a:pt x="88" y="118"/>
                  </a:lnTo>
                  <a:lnTo>
                    <a:pt x="86" y="119"/>
                  </a:lnTo>
                  <a:lnTo>
                    <a:pt x="86" y="119"/>
                  </a:lnTo>
                  <a:lnTo>
                    <a:pt x="85" y="119"/>
                  </a:lnTo>
                  <a:lnTo>
                    <a:pt x="83" y="121"/>
                  </a:lnTo>
                  <a:lnTo>
                    <a:pt x="85" y="121"/>
                  </a:lnTo>
                  <a:lnTo>
                    <a:pt x="85" y="124"/>
                  </a:lnTo>
                  <a:lnTo>
                    <a:pt x="86" y="124"/>
                  </a:lnTo>
                  <a:lnTo>
                    <a:pt x="85" y="126"/>
                  </a:lnTo>
                  <a:lnTo>
                    <a:pt x="83" y="126"/>
                  </a:lnTo>
                  <a:lnTo>
                    <a:pt x="82" y="126"/>
                  </a:lnTo>
                  <a:lnTo>
                    <a:pt x="80" y="124"/>
                  </a:lnTo>
                  <a:lnTo>
                    <a:pt x="80" y="124"/>
                  </a:lnTo>
                  <a:lnTo>
                    <a:pt x="77" y="122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4" y="122"/>
                  </a:lnTo>
                  <a:lnTo>
                    <a:pt x="74" y="122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2" y="121"/>
                  </a:lnTo>
                  <a:lnTo>
                    <a:pt x="74" y="119"/>
                  </a:lnTo>
                  <a:lnTo>
                    <a:pt x="75" y="119"/>
                  </a:lnTo>
                  <a:lnTo>
                    <a:pt x="75" y="118"/>
                  </a:lnTo>
                  <a:lnTo>
                    <a:pt x="77" y="118"/>
                  </a:lnTo>
                  <a:lnTo>
                    <a:pt x="77" y="116"/>
                  </a:lnTo>
                  <a:lnTo>
                    <a:pt x="77" y="116"/>
                  </a:lnTo>
                  <a:lnTo>
                    <a:pt x="77" y="113"/>
                  </a:lnTo>
                  <a:lnTo>
                    <a:pt x="77" y="111"/>
                  </a:lnTo>
                  <a:lnTo>
                    <a:pt x="77" y="110"/>
                  </a:lnTo>
                  <a:lnTo>
                    <a:pt x="77" y="108"/>
                  </a:lnTo>
                  <a:lnTo>
                    <a:pt x="77" y="107"/>
                  </a:lnTo>
                  <a:lnTo>
                    <a:pt x="77" y="105"/>
                  </a:lnTo>
                  <a:lnTo>
                    <a:pt x="77" y="105"/>
                  </a:lnTo>
                  <a:lnTo>
                    <a:pt x="78" y="105"/>
                  </a:lnTo>
                  <a:lnTo>
                    <a:pt x="78" y="104"/>
                  </a:lnTo>
                  <a:lnTo>
                    <a:pt x="78" y="102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8" y="100"/>
                  </a:lnTo>
                  <a:lnTo>
                    <a:pt x="77" y="99"/>
                  </a:lnTo>
                  <a:lnTo>
                    <a:pt x="75" y="99"/>
                  </a:lnTo>
                  <a:lnTo>
                    <a:pt x="75" y="97"/>
                  </a:lnTo>
                  <a:lnTo>
                    <a:pt x="75" y="97"/>
                  </a:lnTo>
                  <a:lnTo>
                    <a:pt x="75" y="96"/>
                  </a:lnTo>
                  <a:lnTo>
                    <a:pt x="74" y="96"/>
                  </a:lnTo>
                  <a:lnTo>
                    <a:pt x="72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69" y="91"/>
                  </a:lnTo>
                  <a:lnTo>
                    <a:pt x="67" y="89"/>
                  </a:lnTo>
                  <a:lnTo>
                    <a:pt x="66" y="86"/>
                  </a:lnTo>
                  <a:lnTo>
                    <a:pt x="66" y="83"/>
                  </a:lnTo>
                  <a:lnTo>
                    <a:pt x="66" y="80"/>
                  </a:lnTo>
                  <a:lnTo>
                    <a:pt x="67" y="77"/>
                  </a:lnTo>
                  <a:lnTo>
                    <a:pt x="66" y="74"/>
                  </a:lnTo>
                  <a:lnTo>
                    <a:pt x="64" y="74"/>
                  </a:lnTo>
                  <a:lnTo>
                    <a:pt x="63" y="72"/>
                  </a:lnTo>
                  <a:lnTo>
                    <a:pt x="61" y="70"/>
                  </a:lnTo>
                  <a:lnTo>
                    <a:pt x="60" y="69"/>
                  </a:lnTo>
                  <a:lnTo>
                    <a:pt x="58" y="66"/>
                  </a:lnTo>
                  <a:lnTo>
                    <a:pt x="56" y="63"/>
                  </a:lnTo>
                  <a:lnTo>
                    <a:pt x="55" y="61"/>
                  </a:lnTo>
                  <a:lnTo>
                    <a:pt x="53" y="63"/>
                  </a:lnTo>
                  <a:lnTo>
                    <a:pt x="52" y="61"/>
                  </a:lnTo>
                  <a:lnTo>
                    <a:pt x="50" y="61"/>
                  </a:lnTo>
                  <a:lnTo>
                    <a:pt x="48" y="59"/>
                  </a:lnTo>
                  <a:lnTo>
                    <a:pt x="45" y="59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5" y="61"/>
                  </a:lnTo>
                  <a:lnTo>
                    <a:pt x="44" y="63"/>
                  </a:lnTo>
                  <a:lnTo>
                    <a:pt x="44" y="63"/>
                  </a:lnTo>
                  <a:lnTo>
                    <a:pt x="42" y="63"/>
                  </a:lnTo>
                  <a:lnTo>
                    <a:pt x="42" y="64"/>
                  </a:lnTo>
                  <a:lnTo>
                    <a:pt x="42" y="66"/>
                  </a:lnTo>
                  <a:lnTo>
                    <a:pt x="41" y="66"/>
                  </a:lnTo>
                  <a:lnTo>
                    <a:pt x="39" y="67"/>
                  </a:lnTo>
                  <a:lnTo>
                    <a:pt x="37" y="67"/>
                  </a:lnTo>
                  <a:lnTo>
                    <a:pt x="36" y="67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4" y="69"/>
                  </a:lnTo>
                  <a:lnTo>
                    <a:pt x="34" y="67"/>
                  </a:lnTo>
                  <a:lnTo>
                    <a:pt x="34" y="67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30" y="64"/>
                  </a:lnTo>
                  <a:lnTo>
                    <a:pt x="28" y="63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6"/>
                  </a:lnTo>
                  <a:lnTo>
                    <a:pt x="23" y="66"/>
                  </a:lnTo>
                  <a:lnTo>
                    <a:pt x="23" y="67"/>
                  </a:lnTo>
                  <a:lnTo>
                    <a:pt x="22" y="67"/>
                  </a:lnTo>
                  <a:lnTo>
                    <a:pt x="20" y="69"/>
                  </a:lnTo>
                  <a:lnTo>
                    <a:pt x="20" y="69"/>
                  </a:lnTo>
                  <a:lnTo>
                    <a:pt x="19" y="70"/>
                  </a:lnTo>
                  <a:lnTo>
                    <a:pt x="15" y="72"/>
                  </a:lnTo>
                  <a:lnTo>
                    <a:pt x="14" y="74"/>
                  </a:lnTo>
                  <a:lnTo>
                    <a:pt x="14" y="74"/>
                  </a:lnTo>
                  <a:lnTo>
                    <a:pt x="12" y="74"/>
                  </a:lnTo>
                  <a:lnTo>
                    <a:pt x="11" y="74"/>
                  </a:lnTo>
                  <a:lnTo>
                    <a:pt x="11" y="72"/>
                  </a:lnTo>
                  <a:lnTo>
                    <a:pt x="12" y="69"/>
                  </a:lnTo>
                  <a:lnTo>
                    <a:pt x="14" y="66"/>
                  </a:lnTo>
                  <a:lnTo>
                    <a:pt x="14" y="64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2" y="61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4" y="58"/>
                  </a:lnTo>
                  <a:lnTo>
                    <a:pt x="14" y="58"/>
                  </a:lnTo>
                  <a:lnTo>
                    <a:pt x="15" y="55"/>
                  </a:lnTo>
                  <a:lnTo>
                    <a:pt x="15" y="52"/>
                  </a:lnTo>
                  <a:lnTo>
                    <a:pt x="15" y="50"/>
                  </a:lnTo>
                  <a:lnTo>
                    <a:pt x="15" y="48"/>
                  </a:lnTo>
                  <a:lnTo>
                    <a:pt x="15" y="47"/>
                  </a:lnTo>
                  <a:lnTo>
                    <a:pt x="15" y="44"/>
                  </a:lnTo>
                  <a:lnTo>
                    <a:pt x="15" y="44"/>
                  </a:lnTo>
                  <a:lnTo>
                    <a:pt x="14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42"/>
                  </a:lnTo>
                  <a:lnTo>
                    <a:pt x="9" y="44"/>
                  </a:lnTo>
                  <a:lnTo>
                    <a:pt x="7" y="44"/>
                  </a:lnTo>
                  <a:lnTo>
                    <a:pt x="6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3" y="41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4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1" y="31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1" y="26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2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7" y="20"/>
                  </a:lnTo>
                  <a:lnTo>
                    <a:pt x="7" y="18"/>
                  </a:lnTo>
                  <a:lnTo>
                    <a:pt x="7" y="17"/>
                  </a:lnTo>
                  <a:lnTo>
                    <a:pt x="9" y="17"/>
                  </a:lnTo>
                  <a:lnTo>
                    <a:pt x="11" y="15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5" y="14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5" y="18"/>
                  </a:lnTo>
                  <a:lnTo>
                    <a:pt x="19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0" y="18"/>
                  </a:lnTo>
                  <a:lnTo>
                    <a:pt x="22" y="18"/>
                  </a:lnTo>
                  <a:lnTo>
                    <a:pt x="22" y="20"/>
                  </a:lnTo>
                  <a:lnTo>
                    <a:pt x="22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8"/>
                  </a:lnTo>
                  <a:lnTo>
                    <a:pt x="23" y="17"/>
                  </a:lnTo>
                  <a:lnTo>
                    <a:pt x="22" y="17"/>
                  </a:lnTo>
                  <a:lnTo>
                    <a:pt x="22" y="15"/>
                  </a:lnTo>
                  <a:lnTo>
                    <a:pt x="23" y="14"/>
                  </a:lnTo>
                  <a:lnTo>
                    <a:pt x="23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7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0" y="1"/>
                  </a:lnTo>
                  <a:lnTo>
                    <a:pt x="22" y="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2" name="Freeform 229">
              <a:extLst>
                <a:ext uri="{FF2B5EF4-FFF2-40B4-BE49-F238E27FC236}">
                  <a16:creationId xmlns:a16="http://schemas.microsoft.com/office/drawing/2014/main" id="{D4AD42F3-FBED-5F32-4EFC-16DC49ABCD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6820" y="2681116"/>
              <a:ext cx="1148092" cy="532138"/>
            </a:xfrm>
            <a:custGeom>
              <a:avLst/>
              <a:gdLst>
                <a:gd name="T0" fmla="*/ 89 w 589"/>
                <a:gd name="T1" fmla="*/ 188 h 273"/>
                <a:gd name="T2" fmla="*/ 186 w 589"/>
                <a:gd name="T3" fmla="*/ 194 h 273"/>
                <a:gd name="T4" fmla="*/ 182 w 589"/>
                <a:gd name="T5" fmla="*/ 181 h 273"/>
                <a:gd name="T6" fmla="*/ 355 w 589"/>
                <a:gd name="T7" fmla="*/ 21 h 273"/>
                <a:gd name="T8" fmla="*/ 376 w 589"/>
                <a:gd name="T9" fmla="*/ 25 h 273"/>
                <a:gd name="T10" fmla="*/ 387 w 589"/>
                <a:gd name="T11" fmla="*/ 38 h 273"/>
                <a:gd name="T12" fmla="*/ 417 w 589"/>
                <a:gd name="T13" fmla="*/ 27 h 273"/>
                <a:gd name="T14" fmla="*/ 434 w 589"/>
                <a:gd name="T15" fmla="*/ 28 h 273"/>
                <a:gd name="T16" fmla="*/ 484 w 589"/>
                <a:gd name="T17" fmla="*/ 88 h 273"/>
                <a:gd name="T18" fmla="*/ 499 w 589"/>
                <a:gd name="T19" fmla="*/ 85 h 273"/>
                <a:gd name="T20" fmla="*/ 524 w 589"/>
                <a:gd name="T21" fmla="*/ 88 h 273"/>
                <a:gd name="T22" fmla="*/ 554 w 589"/>
                <a:gd name="T23" fmla="*/ 102 h 273"/>
                <a:gd name="T24" fmla="*/ 578 w 589"/>
                <a:gd name="T25" fmla="*/ 110 h 273"/>
                <a:gd name="T26" fmla="*/ 582 w 589"/>
                <a:gd name="T27" fmla="*/ 123 h 273"/>
                <a:gd name="T28" fmla="*/ 565 w 589"/>
                <a:gd name="T29" fmla="*/ 153 h 273"/>
                <a:gd name="T30" fmla="*/ 538 w 589"/>
                <a:gd name="T31" fmla="*/ 161 h 273"/>
                <a:gd name="T32" fmla="*/ 521 w 589"/>
                <a:gd name="T33" fmla="*/ 189 h 273"/>
                <a:gd name="T34" fmla="*/ 494 w 589"/>
                <a:gd name="T35" fmla="*/ 194 h 273"/>
                <a:gd name="T36" fmla="*/ 488 w 589"/>
                <a:gd name="T37" fmla="*/ 206 h 273"/>
                <a:gd name="T38" fmla="*/ 489 w 589"/>
                <a:gd name="T39" fmla="*/ 232 h 273"/>
                <a:gd name="T40" fmla="*/ 477 w 589"/>
                <a:gd name="T41" fmla="*/ 241 h 273"/>
                <a:gd name="T42" fmla="*/ 443 w 589"/>
                <a:gd name="T43" fmla="*/ 233 h 273"/>
                <a:gd name="T44" fmla="*/ 396 w 589"/>
                <a:gd name="T45" fmla="*/ 229 h 273"/>
                <a:gd name="T46" fmla="*/ 363 w 589"/>
                <a:gd name="T47" fmla="*/ 235 h 273"/>
                <a:gd name="T48" fmla="*/ 344 w 589"/>
                <a:gd name="T49" fmla="*/ 247 h 273"/>
                <a:gd name="T50" fmla="*/ 319 w 589"/>
                <a:gd name="T51" fmla="*/ 271 h 273"/>
                <a:gd name="T52" fmla="*/ 298 w 589"/>
                <a:gd name="T53" fmla="*/ 263 h 273"/>
                <a:gd name="T54" fmla="*/ 283 w 589"/>
                <a:gd name="T55" fmla="*/ 233 h 273"/>
                <a:gd name="T56" fmla="*/ 254 w 589"/>
                <a:gd name="T57" fmla="*/ 222 h 273"/>
                <a:gd name="T58" fmla="*/ 210 w 589"/>
                <a:gd name="T59" fmla="*/ 208 h 273"/>
                <a:gd name="T60" fmla="*/ 191 w 589"/>
                <a:gd name="T61" fmla="*/ 183 h 273"/>
                <a:gd name="T62" fmla="*/ 207 w 589"/>
                <a:gd name="T63" fmla="*/ 177 h 273"/>
                <a:gd name="T64" fmla="*/ 205 w 589"/>
                <a:gd name="T65" fmla="*/ 167 h 273"/>
                <a:gd name="T66" fmla="*/ 202 w 589"/>
                <a:gd name="T67" fmla="*/ 172 h 273"/>
                <a:gd name="T68" fmla="*/ 191 w 589"/>
                <a:gd name="T69" fmla="*/ 177 h 273"/>
                <a:gd name="T70" fmla="*/ 186 w 589"/>
                <a:gd name="T71" fmla="*/ 184 h 273"/>
                <a:gd name="T72" fmla="*/ 179 w 589"/>
                <a:gd name="T73" fmla="*/ 180 h 273"/>
                <a:gd name="T74" fmla="*/ 145 w 589"/>
                <a:gd name="T75" fmla="*/ 194 h 273"/>
                <a:gd name="T76" fmla="*/ 125 w 589"/>
                <a:gd name="T77" fmla="*/ 257 h 273"/>
                <a:gd name="T78" fmla="*/ 86 w 589"/>
                <a:gd name="T79" fmla="*/ 251 h 273"/>
                <a:gd name="T80" fmla="*/ 74 w 589"/>
                <a:gd name="T81" fmla="*/ 230 h 273"/>
                <a:gd name="T82" fmla="*/ 52 w 589"/>
                <a:gd name="T83" fmla="*/ 206 h 273"/>
                <a:gd name="T84" fmla="*/ 67 w 589"/>
                <a:gd name="T85" fmla="*/ 195 h 273"/>
                <a:gd name="T86" fmla="*/ 93 w 589"/>
                <a:gd name="T87" fmla="*/ 170 h 273"/>
                <a:gd name="T88" fmla="*/ 68 w 589"/>
                <a:gd name="T89" fmla="*/ 159 h 273"/>
                <a:gd name="T90" fmla="*/ 38 w 589"/>
                <a:gd name="T91" fmla="*/ 172 h 273"/>
                <a:gd name="T92" fmla="*/ 29 w 589"/>
                <a:gd name="T93" fmla="*/ 156 h 273"/>
                <a:gd name="T94" fmla="*/ 2 w 589"/>
                <a:gd name="T95" fmla="*/ 128 h 273"/>
                <a:gd name="T96" fmla="*/ 15 w 589"/>
                <a:gd name="T97" fmla="*/ 96 h 273"/>
                <a:gd name="T98" fmla="*/ 33 w 589"/>
                <a:gd name="T99" fmla="*/ 93 h 273"/>
                <a:gd name="T100" fmla="*/ 68 w 589"/>
                <a:gd name="T101" fmla="*/ 76 h 273"/>
                <a:gd name="T102" fmla="*/ 97 w 589"/>
                <a:gd name="T103" fmla="*/ 76 h 273"/>
                <a:gd name="T104" fmla="*/ 115 w 589"/>
                <a:gd name="T105" fmla="*/ 87 h 273"/>
                <a:gd name="T106" fmla="*/ 149 w 589"/>
                <a:gd name="T107" fmla="*/ 85 h 273"/>
                <a:gd name="T108" fmla="*/ 182 w 589"/>
                <a:gd name="T109" fmla="*/ 93 h 273"/>
                <a:gd name="T110" fmla="*/ 215 w 589"/>
                <a:gd name="T111" fmla="*/ 87 h 273"/>
                <a:gd name="T112" fmla="*/ 205 w 589"/>
                <a:gd name="T113" fmla="*/ 62 h 273"/>
                <a:gd name="T114" fmla="*/ 220 w 589"/>
                <a:gd name="T115" fmla="*/ 44 h 273"/>
                <a:gd name="T116" fmla="*/ 209 w 589"/>
                <a:gd name="T117" fmla="*/ 35 h 273"/>
                <a:gd name="T118" fmla="*/ 248 w 589"/>
                <a:gd name="T119" fmla="*/ 22 h 273"/>
                <a:gd name="T120" fmla="*/ 276 w 589"/>
                <a:gd name="T121" fmla="*/ 16 h 273"/>
                <a:gd name="T122" fmla="*/ 320 w 589"/>
                <a:gd name="T123" fmla="*/ 2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9" h="273">
                  <a:moveTo>
                    <a:pt x="51" y="195"/>
                  </a:moveTo>
                  <a:lnTo>
                    <a:pt x="51" y="195"/>
                  </a:lnTo>
                  <a:lnTo>
                    <a:pt x="51" y="195"/>
                  </a:lnTo>
                  <a:lnTo>
                    <a:pt x="51" y="197"/>
                  </a:lnTo>
                  <a:lnTo>
                    <a:pt x="51" y="199"/>
                  </a:lnTo>
                  <a:lnTo>
                    <a:pt x="52" y="199"/>
                  </a:lnTo>
                  <a:lnTo>
                    <a:pt x="52" y="199"/>
                  </a:lnTo>
                  <a:lnTo>
                    <a:pt x="51" y="199"/>
                  </a:lnTo>
                  <a:lnTo>
                    <a:pt x="49" y="197"/>
                  </a:lnTo>
                  <a:lnTo>
                    <a:pt x="49" y="195"/>
                  </a:lnTo>
                  <a:lnTo>
                    <a:pt x="51" y="195"/>
                  </a:lnTo>
                  <a:lnTo>
                    <a:pt x="51" y="195"/>
                  </a:lnTo>
                  <a:close/>
                  <a:moveTo>
                    <a:pt x="54" y="195"/>
                  </a:moveTo>
                  <a:lnTo>
                    <a:pt x="54" y="197"/>
                  </a:lnTo>
                  <a:lnTo>
                    <a:pt x="54" y="197"/>
                  </a:lnTo>
                  <a:lnTo>
                    <a:pt x="54" y="197"/>
                  </a:lnTo>
                  <a:lnTo>
                    <a:pt x="54" y="195"/>
                  </a:lnTo>
                  <a:lnTo>
                    <a:pt x="54" y="195"/>
                  </a:lnTo>
                  <a:lnTo>
                    <a:pt x="54" y="195"/>
                  </a:lnTo>
                  <a:close/>
                  <a:moveTo>
                    <a:pt x="87" y="188"/>
                  </a:moveTo>
                  <a:lnTo>
                    <a:pt x="89" y="188"/>
                  </a:lnTo>
                  <a:lnTo>
                    <a:pt x="89" y="188"/>
                  </a:lnTo>
                  <a:lnTo>
                    <a:pt x="89" y="189"/>
                  </a:lnTo>
                  <a:lnTo>
                    <a:pt x="89" y="189"/>
                  </a:lnTo>
                  <a:lnTo>
                    <a:pt x="87" y="189"/>
                  </a:lnTo>
                  <a:lnTo>
                    <a:pt x="87" y="188"/>
                  </a:lnTo>
                  <a:lnTo>
                    <a:pt x="87" y="188"/>
                  </a:lnTo>
                  <a:close/>
                  <a:moveTo>
                    <a:pt x="182" y="181"/>
                  </a:moveTo>
                  <a:lnTo>
                    <a:pt x="182" y="183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3" y="184"/>
                  </a:lnTo>
                  <a:lnTo>
                    <a:pt x="185" y="184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6"/>
                  </a:lnTo>
                  <a:lnTo>
                    <a:pt x="185" y="188"/>
                  </a:lnTo>
                  <a:lnTo>
                    <a:pt x="185" y="189"/>
                  </a:lnTo>
                  <a:lnTo>
                    <a:pt x="186" y="191"/>
                  </a:lnTo>
                  <a:lnTo>
                    <a:pt x="186" y="192"/>
                  </a:lnTo>
                  <a:lnTo>
                    <a:pt x="186" y="194"/>
                  </a:lnTo>
                  <a:lnTo>
                    <a:pt x="186" y="194"/>
                  </a:lnTo>
                  <a:lnTo>
                    <a:pt x="185" y="192"/>
                  </a:lnTo>
                  <a:lnTo>
                    <a:pt x="183" y="192"/>
                  </a:lnTo>
                  <a:lnTo>
                    <a:pt x="180" y="191"/>
                  </a:lnTo>
                  <a:lnTo>
                    <a:pt x="179" y="189"/>
                  </a:lnTo>
                  <a:lnTo>
                    <a:pt x="177" y="189"/>
                  </a:lnTo>
                  <a:lnTo>
                    <a:pt x="175" y="188"/>
                  </a:lnTo>
                  <a:lnTo>
                    <a:pt x="175" y="188"/>
                  </a:lnTo>
                  <a:lnTo>
                    <a:pt x="177" y="186"/>
                  </a:lnTo>
                  <a:lnTo>
                    <a:pt x="179" y="186"/>
                  </a:lnTo>
                  <a:lnTo>
                    <a:pt x="179" y="184"/>
                  </a:lnTo>
                  <a:lnTo>
                    <a:pt x="179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3"/>
                  </a:lnTo>
                  <a:lnTo>
                    <a:pt x="180" y="184"/>
                  </a:lnTo>
                  <a:lnTo>
                    <a:pt x="180" y="184"/>
                  </a:lnTo>
                  <a:lnTo>
                    <a:pt x="180" y="183"/>
                  </a:lnTo>
                  <a:lnTo>
                    <a:pt x="182" y="183"/>
                  </a:lnTo>
                  <a:lnTo>
                    <a:pt x="182" y="181"/>
                  </a:lnTo>
                  <a:close/>
                  <a:moveTo>
                    <a:pt x="324" y="0"/>
                  </a:moveTo>
                  <a:lnTo>
                    <a:pt x="328" y="0"/>
                  </a:lnTo>
                  <a:lnTo>
                    <a:pt x="332" y="0"/>
                  </a:lnTo>
                  <a:lnTo>
                    <a:pt x="335" y="2"/>
                  </a:lnTo>
                  <a:lnTo>
                    <a:pt x="336" y="3"/>
                  </a:lnTo>
                  <a:lnTo>
                    <a:pt x="338" y="3"/>
                  </a:lnTo>
                  <a:lnTo>
                    <a:pt x="339" y="3"/>
                  </a:lnTo>
                  <a:lnTo>
                    <a:pt x="341" y="5"/>
                  </a:lnTo>
                  <a:lnTo>
                    <a:pt x="343" y="3"/>
                  </a:lnTo>
                  <a:lnTo>
                    <a:pt x="344" y="3"/>
                  </a:lnTo>
                  <a:lnTo>
                    <a:pt x="344" y="3"/>
                  </a:lnTo>
                  <a:lnTo>
                    <a:pt x="346" y="2"/>
                  </a:lnTo>
                  <a:lnTo>
                    <a:pt x="349" y="2"/>
                  </a:lnTo>
                  <a:lnTo>
                    <a:pt x="350" y="2"/>
                  </a:lnTo>
                  <a:lnTo>
                    <a:pt x="352" y="5"/>
                  </a:lnTo>
                  <a:lnTo>
                    <a:pt x="354" y="8"/>
                  </a:lnTo>
                  <a:lnTo>
                    <a:pt x="355" y="13"/>
                  </a:lnTo>
                  <a:lnTo>
                    <a:pt x="355" y="16"/>
                  </a:lnTo>
                  <a:lnTo>
                    <a:pt x="355" y="17"/>
                  </a:lnTo>
                  <a:lnTo>
                    <a:pt x="355" y="19"/>
                  </a:lnTo>
                  <a:lnTo>
                    <a:pt x="355" y="21"/>
                  </a:lnTo>
                  <a:lnTo>
                    <a:pt x="354" y="22"/>
                  </a:lnTo>
                  <a:lnTo>
                    <a:pt x="355" y="24"/>
                  </a:lnTo>
                  <a:lnTo>
                    <a:pt x="358" y="24"/>
                  </a:lnTo>
                  <a:lnTo>
                    <a:pt x="363" y="24"/>
                  </a:lnTo>
                  <a:lnTo>
                    <a:pt x="366" y="24"/>
                  </a:lnTo>
                  <a:lnTo>
                    <a:pt x="368" y="24"/>
                  </a:lnTo>
                  <a:lnTo>
                    <a:pt x="368" y="22"/>
                  </a:lnTo>
                  <a:lnTo>
                    <a:pt x="369" y="22"/>
                  </a:lnTo>
                  <a:lnTo>
                    <a:pt x="371" y="21"/>
                  </a:lnTo>
                  <a:lnTo>
                    <a:pt x="371" y="22"/>
                  </a:lnTo>
                  <a:lnTo>
                    <a:pt x="373" y="24"/>
                  </a:lnTo>
                  <a:lnTo>
                    <a:pt x="373" y="25"/>
                  </a:lnTo>
                  <a:lnTo>
                    <a:pt x="373" y="27"/>
                  </a:lnTo>
                  <a:lnTo>
                    <a:pt x="374" y="28"/>
                  </a:lnTo>
                  <a:lnTo>
                    <a:pt x="374" y="28"/>
                  </a:lnTo>
                  <a:lnTo>
                    <a:pt x="376" y="28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7"/>
                  </a:lnTo>
                  <a:lnTo>
                    <a:pt x="376" y="25"/>
                  </a:lnTo>
                  <a:lnTo>
                    <a:pt x="376" y="25"/>
                  </a:lnTo>
                  <a:lnTo>
                    <a:pt x="377" y="25"/>
                  </a:lnTo>
                  <a:lnTo>
                    <a:pt x="379" y="25"/>
                  </a:lnTo>
                  <a:lnTo>
                    <a:pt x="380" y="25"/>
                  </a:lnTo>
                  <a:lnTo>
                    <a:pt x="384" y="28"/>
                  </a:lnTo>
                  <a:lnTo>
                    <a:pt x="385" y="28"/>
                  </a:lnTo>
                  <a:lnTo>
                    <a:pt x="387" y="28"/>
                  </a:lnTo>
                  <a:lnTo>
                    <a:pt x="388" y="28"/>
                  </a:lnTo>
                  <a:lnTo>
                    <a:pt x="390" y="27"/>
                  </a:lnTo>
                  <a:lnTo>
                    <a:pt x="390" y="27"/>
                  </a:lnTo>
                  <a:lnTo>
                    <a:pt x="391" y="27"/>
                  </a:lnTo>
                  <a:lnTo>
                    <a:pt x="391" y="27"/>
                  </a:lnTo>
                  <a:lnTo>
                    <a:pt x="393" y="27"/>
                  </a:lnTo>
                  <a:lnTo>
                    <a:pt x="393" y="27"/>
                  </a:lnTo>
                  <a:lnTo>
                    <a:pt x="391" y="28"/>
                  </a:lnTo>
                  <a:lnTo>
                    <a:pt x="390" y="30"/>
                  </a:lnTo>
                  <a:lnTo>
                    <a:pt x="388" y="32"/>
                  </a:lnTo>
                  <a:lnTo>
                    <a:pt x="387" y="33"/>
                  </a:lnTo>
                  <a:lnTo>
                    <a:pt x="387" y="35"/>
                  </a:lnTo>
                  <a:lnTo>
                    <a:pt x="387" y="36"/>
                  </a:lnTo>
                  <a:lnTo>
                    <a:pt x="387" y="38"/>
                  </a:lnTo>
                  <a:lnTo>
                    <a:pt x="387" y="38"/>
                  </a:lnTo>
                  <a:lnTo>
                    <a:pt x="388" y="38"/>
                  </a:lnTo>
                  <a:lnTo>
                    <a:pt x="388" y="38"/>
                  </a:lnTo>
                  <a:lnTo>
                    <a:pt x="391" y="36"/>
                  </a:lnTo>
                  <a:lnTo>
                    <a:pt x="393" y="35"/>
                  </a:lnTo>
                  <a:lnTo>
                    <a:pt x="395" y="35"/>
                  </a:lnTo>
                  <a:lnTo>
                    <a:pt x="398" y="35"/>
                  </a:lnTo>
                  <a:lnTo>
                    <a:pt x="399" y="36"/>
                  </a:lnTo>
                  <a:lnTo>
                    <a:pt x="401" y="36"/>
                  </a:lnTo>
                  <a:lnTo>
                    <a:pt x="401" y="38"/>
                  </a:lnTo>
                  <a:lnTo>
                    <a:pt x="402" y="38"/>
                  </a:lnTo>
                  <a:lnTo>
                    <a:pt x="402" y="36"/>
                  </a:lnTo>
                  <a:lnTo>
                    <a:pt x="402" y="35"/>
                  </a:lnTo>
                  <a:lnTo>
                    <a:pt x="402" y="35"/>
                  </a:lnTo>
                  <a:lnTo>
                    <a:pt x="406" y="32"/>
                  </a:lnTo>
                  <a:lnTo>
                    <a:pt x="409" y="32"/>
                  </a:lnTo>
                  <a:lnTo>
                    <a:pt x="409" y="30"/>
                  </a:lnTo>
                  <a:lnTo>
                    <a:pt x="410" y="32"/>
                  </a:lnTo>
                  <a:lnTo>
                    <a:pt x="412" y="32"/>
                  </a:lnTo>
                  <a:lnTo>
                    <a:pt x="414" y="30"/>
                  </a:lnTo>
                  <a:lnTo>
                    <a:pt x="417" y="28"/>
                  </a:lnTo>
                  <a:lnTo>
                    <a:pt x="417" y="27"/>
                  </a:lnTo>
                  <a:lnTo>
                    <a:pt x="417" y="27"/>
                  </a:lnTo>
                  <a:lnTo>
                    <a:pt x="417" y="25"/>
                  </a:lnTo>
                  <a:lnTo>
                    <a:pt x="420" y="25"/>
                  </a:lnTo>
                  <a:lnTo>
                    <a:pt x="421" y="25"/>
                  </a:lnTo>
                  <a:lnTo>
                    <a:pt x="423" y="24"/>
                  </a:lnTo>
                  <a:lnTo>
                    <a:pt x="428" y="22"/>
                  </a:lnTo>
                  <a:lnTo>
                    <a:pt x="429" y="21"/>
                  </a:lnTo>
                  <a:lnTo>
                    <a:pt x="432" y="21"/>
                  </a:lnTo>
                  <a:lnTo>
                    <a:pt x="432" y="21"/>
                  </a:lnTo>
                  <a:lnTo>
                    <a:pt x="434" y="21"/>
                  </a:lnTo>
                  <a:lnTo>
                    <a:pt x="436" y="19"/>
                  </a:lnTo>
                  <a:lnTo>
                    <a:pt x="437" y="19"/>
                  </a:lnTo>
                  <a:lnTo>
                    <a:pt x="437" y="21"/>
                  </a:lnTo>
                  <a:lnTo>
                    <a:pt x="436" y="24"/>
                  </a:lnTo>
                  <a:lnTo>
                    <a:pt x="436" y="25"/>
                  </a:lnTo>
                  <a:lnTo>
                    <a:pt x="431" y="24"/>
                  </a:lnTo>
                  <a:lnTo>
                    <a:pt x="431" y="25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2" y="27"/>
                  </a:lnTo>
                  <a:lnTo>
                    <a:pt x="434" y="28"/>
                  </a:lnTo>
                  <a:lnTo>
                    <a:pt x="437" y="32"/>
                  </a:lnTo>
                  <a:lnTo>
                    <a:pt x="442" y="35"/>
                  </a:lnTo>
                  <a:lnTo>
                    <a:pt x="447" y="38"/>
                  </a:lnTo>
                  <a:lnTo>
                    <a:pt x="450" y="39"/>
                  </a:lnTo>
                  <a:lnTo>
                    <a:pt x="451" y="41"/>
                  </a:lnTo>
                  <a:lnTo>
                    <a:pt x="453" y="43"/>
                  </a:lnTo>
                  <a:lnTo>
                    <a:pt x="455" y="46"/>
                  </a:lnTo>
                  <a:lnTo>
                    <a:pt x="458" y="49"/>
                  </a:lnTo>
                  <a:lnTo>
                    <a:pt x="461" y="54"/>
                  </a:lnTo>
                  <a:lnTo>
                    <a:pt x="464" y="60"/>
                  </a:lnTo>
                  <a:lnTo>
                    <a:pt x="469" y="66"/>
                  </a:lnTo>
                  <a:lnTo>
                    <a:pt x="470" y="69"/>
                  </a:lnTo>
                  <a:lnTo>
                    <a:pt x="475" y="76"/>
                  </a:lnTo>
                  <a:lnTo>
                    <a:pt x="477" y="79"/>
                  </a:lnTo>
                  <a:lnTo>
                    <a:pt x="480" y="82"/>
                  </a:lnTo>
                  <a:lnTo>
                    <a:pt x="481" y="87"/>
                  </a:lnTo>
                  <a:lnTo>
                    <a:pt x="483" y="90"/>
                  </a:lnTo>
                  <a:lnTo>
                    <a:pt x="484" y="90"/>
                  </a:lnTo>
                  <a:lnTo>
                    <a:pt x="484" y="90"/>
                  </a:lnTo>
                  <a:lnTo>
                    <a:pt x="484" y="88"/>
                  </a:lnTo>
                  <a:lnTo>
                    <a:pt x="484" y="88"/>
                  </a:lnTo>
                  <a:lnTo>
                    <a:pt x="486" y="87"/>
                  </a:lnTo>
                  <a:lnTo>
                    <a:pt x="488" y="87"/>
                  </a:lnTo>
                  <a:lnTo>
                    <a:pt x="488" y="87"/>
                  </a:lnTo>
                  <a:lnTo>
                    <a:pt x="489" y="87"/>
                  </a:lnTo>
                  <a:lnTo>
                    <a:pt x="489" y="85"/>
                  </a:lnTo>
                  <a:lnTo>
                    <a:pt x="489" y="84"/>
                  </a:lnTo>
                  <a:lnTo>
                    <a:pt x="489" y="84"/>
                  </a:lnTo>
                  <a:lnTo>
                    <a:pt x="489" y="82"/>
                  </a:lnTo>
                  <a:lnTo>
                    <a:pt x="491" y="82"/>
                  </a:lnTo>
                  <a:lnTo>
                    <a:pt x="491" y="82"/>
                  </a:lnTo>
                  <a:lnTo>
                    <a:pt x="492" y="82"/>
                  </a:lnTo>
                  <a:lnTo>
                    <a:pt x="492" y="80"/>
                  </a:lnTo>
                  <a:lnTo>
                    <a:pt x="494" y="80"/>
                  </a:lnTo>
                  <a:lnTo>
                    <a:pt x="496" y="80"/>
                  </a:lnTo>
                  <a:lnTo>
                    <a:pt x="496" y="80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9" y="82"/>
                  </a:lnTo>
                  <a:lnTo>
                    <a:pt x="500" y="82"/>
                  </a:lnTo>
                  <a:lnTo>
                    <a:pt x="500" y="84"/>
                  </a:lnTo>
                  <a:lnTo>
                    <a:pt x="499" y="85"/>
                  </a:lnTo>
                  <a:lnTo>
                    <a:pt x="499" y="85"/>
                  </a:lnTo>
                  <a:lnTo>
                    <a:pt x="499" y="87"/>
                  </a:lnTo>
                  <a:lnTo>
                    <a:pt x="500" y="87"/>
                  </a:lnTo>
                  <a:lnTo>
                    <a:pt x="502" y="87"/>
                  </a:lnTo>
                  <a:lnTo>
                    <a:pt x="503" y="87"/>
                  </a:lnTo>
                  <a:lnTo>
                    <a:pt x="503" y="87"/>
                  </a:lnTo>
                  <a:lnTo>
                    <a:pt x="503" y="88"/>
                  </a:lnTo>
                  <a:lnTo>
                    <a:pt x="505" y="90"/>
                  </a:lnTo>
                  <a:lnTo>
                    <a:pt x="503" y="90"/>
                  </a:lnTo>
                  <a:lnTo>
                    <a:pt x="505" y="91"/>
                  </a:lnTo>
                  <a:lnTo>
                    <a:pt x="507" y="91"/>
                  </a:lnTo>
                  <a:lnTo>
                    <a:pt x="508" y="90"/>
                  </a:lnTo>
                  <a:lnTo>
                    <a:pt x="511" y="90"/>
                  </a:lnTo>
                  <a:lnTo>
                    <a:pt x="513" y="91"/>
                  </a:lnTo>
                  <a:lnTo>
                    <a:pt x="514" y="91"/>
                  </a:lnTo>
                  <a:lnTo>
                    <a:pt x="518" y="91"/>
                  </a:lnTo>
                  <a:lnTo>
                    <a:pt x="519" y="91"/>
                  </a:lnTo>
                  <a:lnTo>
                    <a:pt x="521" y="90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4" y="88"/>
                  </a:lnTo>
                  <a:lnTo>
                    <a:pt x="525" y="88"/>
                  </a:lnTo>
                  <a:lnTo>
                    <a:pt x="527" y="88"/>
                  </a:lnTo>
                  <a:lnTo>
                    <a:pt x="529" y="87"/>
                  </a:lnTo>
                  <a:lnTo>
                    <a:pt x="529" y="87"/>
                  </a:lnTo>
                  <a:lnTo>
                    <a:pt x="530" y="85"/>
                  </a:lnTo>
                  <a:lnTo>
                    <a:pt x="532" y="85"/>
                  </a:lnTo>
                  <a:lnTo>
                    <a:pt x="535" y="87"/>
                  </a:lnTo>
                  <a:lnTo>
                    <a:pt x="537" y="88"/>
                  </a:lnTo>
                  <a:lnTo>
                    <a:pt x="540" y="90"/>
                  </a:lnTo>
                  <a:lnTo>
                    <a:pt x="540" y="90"/>
                  </a:lnTo>
                  <a:lnTo>
                    <a:pt x="541" y="91"/>
                  </a:lnTo>
                  <a:lnTo>
                    <a:pt x="543" y="93"/>
                  </a:lnTo>
                  <a:lnTo>
                    <a:pt x="543" y="95"/>
                  </a:lnTo>
                  <a:lnTo>
                    <a:pt x="544" y="96"/>
                  </a:lnTo>
                  <a:lnTo>
                    <a:pt x="544" y="99"/>
                  </a:lnTo>
                  <a:lnTo>
                    <a:pt x="546" y="101"/>
                  </a:lnTo>
                  <a:lnTo>
                    <a:pt x="548" y="101"/>
                  </a:lnTo>
                  <a:lnTo>
                    <a:pt x="548" y="101"/>
                  </a:lnTo>
                  <a:lnTo>
                    <a:pt x="549" y="101"/>
                  </a:lnTo>
                  <a:lnTo>
                    <a:pt x="554" y="102"/>
                  </a:lnTo>
                  <a:lnTo>
                    <a:pt x="554" y="102"/>
                  </a:lnTo>
                  <a:lnTo>
                    <a:pt x="555" y="104"/>
                  </a:lnTo>
                  <a:lnTo>
                    <a:pt x="555" y="104"/>
                  </a:lnTo>
                  <a:lnTo>
                    <a:pt x="555" y="106"/>
                  </a:lnTo>
                  <a:lnTo>
                    <a:pt x="555" y="107"/>
                  </a:lnTo>
                  <a:lnTo>
                    <a:pt x="557" y="109"/>
                  </a:lnTo>
                  <a:lnTo>
                    <a:pt x="557" y="109"/>
                  </a:lnTo>
                  <a:lnTo>
                    <a:pt x="559" y="110"/>
                  </a:lnTo>
                  <a:lnTo>
                    <a:pt x="559" y="112"/>
                  </a:lnTo>
                  <a:lnTo>
                    <a:pt x="560" y="112"/>
                  </a:lnTo>
                  <a:lnTo>
                    <a:pt x="560" y="112"/>
                  </a:lnTo>
                  <a:lnTo>
                    <a:pt x="563" y="112"/>
                  </a:lnTo>
                  <a:lnTo>
                    <a:pt x="568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0" y="114"/>
                  </a:lnTo>
                  <a:lnTo>
                    <a:pt x="571" y="114"/>
                  </a:lnTo>
                  <a:lnTo>
                    <a:pt x="573" y="114"/>
                  </a:lnTo>
                  <a:lnTo>
                    <a:pt x="573" y="114"/>
                  </a:lnTo>
                  <a:lnTo>
                    <a:pt x="574" y="112"/>
                  </a:lnTo>
                  <a:lnTo>
                    <a:pt x="576" y="112"/>
                  </a:lnTo>
                  <a:lnTo>
                    <a:pt x="578" y="110"/>
                  </a:lnTo>
                  <a:lnTo>
                    <a:pt x="579" y="109"/>
                  </a:lnTo>
                  <a:lnTo>
                    <a:pt x="579" y="109"/>
                  </a:lnTo>
                  <a:lnTo>
                    <a:pt x="581" y="109"/>
                  </a:lnTo>
                  <a:lnTo>
                    <a:pt x="581" y="110"/>
                  </a:lnTo>
                  <a:lnTo>
                    <a:pt x="579" y="112"/>
                  </a:lnTo>
                  <a:lnTo>
                    <a:pt x="579" y="112"/>
                  </a:lnTo>
                  <a:lnTo>
                    <a:pt x="579" y="114"/>
                  </a:lnTo>
                  <a:lnTo>
                    <a:pt x="581" y="114"/>
                  </a:lnTo>
                  <a:lnTo>
                    <a:pt x="582" y="115"/>
                  </a:lnTo>
                  <a:lnTo>
                    <a:pt x="584" y="117"/>
                  </a:lnTo>
                  <a:lnTo>
                    <a:pt x="584" y="118"/>
                  </a:lnTo>
                  <a:lnTo>
                    <a:pt x="585" y="118"/>
                  </a:lnTo>
                  <a:lnTo>
                    <a:pt x="587" y="118"/>
                  </a:lnTo>
                  <a:lnTo>
                    <a:pt x="589" y="120"/>
                  </a:lnTo>
                  <a:lnTo>
                    <a:pt x="589" y="121"/>
                  </a:lnTo>
                  <a:lnTo>
                    <a:pt x="589" y="121"/>
                  </a:lnTo>
                  <a:lnTo>
                    <a:pt x="587" y="121"/>
                  </a:lnTo>
                  <a:lnTo>
                    <a:pt x="585" y="121"/>
                  </a:lnTo>
                  <a:lnTo>
                    <a:pt x="584" y="121"/>
                  </a:lnTo>
                  <a:lnTo>
                    <a:pt x="582" y="121"/>
                  </a:lnTo>
                  <a:lnTo>
                    <a:pt x="582" y="123"/>
                  </a:lnTo>
                  <a:lnTo>
                    <a:pt x="581" y="123"/>
                  </a:lnTo>
                  <a:lnTo>
                    <a:pt x="581" y="125"/>
                  </a:lnTo>
                  <a:lnTo>
                    <a:pt x="581" y="126"/>
                  </a:lnTo>
                  <a:lnTo>
                    <a:pt x="581" y="129"/>
                  </a:lnTo>
                  <a:lnTo>
                    <a:pt x="579" y="131"/>
                  </a:lnTo>
                  <a:lnTo>
                    <a:pt x="578" y="132"/>
                  </a:lnTo>
                  <a:lnTo>
                    <a:pt x="578" y="132"/>
                  </a:lnTo>
                  <a:lnTo>
                    <a:pt x="576" y="132"/>
                  </a:lnTo>
                  <a:lnTo>
                    <a:pt x="574" y="134"/>
                  </a:lnTo>
                  <a:lnTo>
                    <a:pt x="571" y="134"/>
                  </a:lnTo>
                  <a:lnTo>
                    <a:pt x="568" y="134"/>
                  </a:lnTo>
                  <a:lnTo>
                    <a:pt x="566" y="136"/>
                  </a:lnTo>
                  <a:lnTo>
                    <a:pt x="565" y="136"/>
                  </a:lnTo>
                  <a:lnTo>
                    <a:pt x="565" y="137"/>
                  </a:lnTo>
                  <a:lnTo>
                    <a:pt x="565" y="139"/>
                  </a:lnTo>
                  <a:lnTo>
                    <a:pt x="563" y="140"/>
                  </a:lnTo>
                  <a:lnTo>
                    <a:pt x="563" y="143"/>
                  </a:lnTo>
                  <a:lnTo>
                    <a:pt x="563" y="147"/>
                  </a:lnTo>
                  <a:lnTo>
                    <a:pt x="563" y="150"/>
                  </a:lnTo>
                  <a:lnTo>
                    <a:pt x="563" y="151"/>
                  </a:lnTo>
                  <a:lnTo>
                    <a:pt x="565" y="153"/>
                  </a:lnTo>
                  <a:lnTo>
                    <a:pt x="565" y="154"/>
                  </a:lnTo>
                  <a:lnTo>
                    <a:pt x="565" y="156"/>
                  </a:lnTo>
                  <a:lnTo>
                    <a:pt x="563" y="156"/>
                  </a:lnTo>
                  <a:lnTo>
                    <a:pt x="563" y="158"/>
                  </a:lnTo>
                  <a:lnTo>
                    <a:pt x="562" y="159"/>
                  </a:lnTo>
                  <a:lnTo>
                    <a:pt x="560" y="159"/>
                  </a:lnTo>
                  <a:lnTo>
                    <a:pt x="559" y="159"/>
                  </a:lnTo>
                  <a:lnTo>
                    <a:pt x="557" y="161"/>
                  </a:lnTo>
                  <a:lnTo>
                    <a:pt x="555" y="162"/>
                  </a:lnTo>
                  <a:lnTo>
                    <a:pt x="554" y="162"/>
                  </a:lnTo>
                  <a:lnTo>
                    <a:pt x="552" y="164"/>
                  </a:lnTo>
                  <a:lnTo>
                    <a:pt x="552" y="162"/>
                  </a:lnTo>
                  <a:lnTo>
                    <a:pt x="551" y="161"/>
                  </a:lnTo>
                  <a:lnTo>
                    <a:pt x="551" y="161"/>
                  </a:lnTo>
                  <a:lnTo>
                    <a:pt x="549" y="161"/>
                  </a:lnTo>
                  <a:lnTo>
                    <a:pt x="549" y="161"/>
                  </a:lnTo>
                  <a:lnTo>
                    <a:pt x="546" y="161"/>
                  </a:lnTo>
                  <a:lnTo>
                    <a:pt x="544" y="161"/>
                  </a:lnTo>
                  <a:lnTo>
                    <a:pt x="543" y="161"/>
                  </a:lnTo>
                  <a:lnTo>
                    <a:pt x="541" y="161"/>
                  </a:lnTo>
                  <a:lnTo>
                    <a:pt x="538" y="161"/>
                  </a:lnTo>
                  <a:lnTo>
                    <a:pt x="537" y="159"/>
                  </a:lnTo>
                  <a:lnTo>
                    <a:pt x="537" y="159"/>
                  </a:lnTo>
                  <a:lnTo>
                    <a:pt x="533" y="158"/>
                  </a:lnTo>
                  <a:lnTo>
                    <a:pt x="529" y="158"/>
                  </a:lnTo>
                  <a:lnTo>
                    <a:pt x="529" y="156"/>
                  </a:lnTo>
                  <a:lnTo>
                    <a:pt x="527" y="158"/>
                  </a:lnTo>
                  <a:lnTo>
                    <a:pt x="527" y="158"/>
                  </a:lnTo>
                  <a:lnTo>
                    <a:pt x="527" y="159"/>
                  </a:lnTo>
                  <a:lnTo>
                    <a:pt x="525" y="161"/>
                  </a:lnTo>
                  <a:lnTo>
                    <a:pt x="524" y="167"/>
                  </a:lnTo>
                  <a:lnTo>
                    <a:pt x="522" y="172"/>
                  </a:lnTo>
                  <a:lnTo>
                    <a:pt x="521" y="175"/>
                  </a:lnTo>
                  <a:lnTo>
                    <a:pt x="519" y="178"/>
                  </a:lnTo>
                  <a:lnTo>
                    <a:pt x="518" y="181"/>
                  </a:lnTo>
                  <a:lnTo>
                    <a:pt x="518" y="184"/>
                  </a:lnTo>
                  <a:lnTo>
                    <a:pt x="516" y="186"/>
                  </a:lnTo>
                  <a:lnTo>
                    <a:pt x="516" y="186"/>
                  </a:lnTo>
                  <a:lnTo>
                    <a:pt x="518" y="188"/>
                  </a:lnTo>
                  <a:lnTo>
                    <a:pt x="519" y="188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89"/>
                  </a:lnTo>
                  <a:lnTo>
                    <a:pt x="521" y="191"/>
                  </a:lnTo>
                  <a:lnTo>
                    <a:pt x="521" y="192"/>
                  </a:lnTo>
                  <a:lnTo>
                    <a:pt x="521" y="194"/>
                  </a:lnTo>
                  <a:lnTo>
                    <a:pt x="519" y="194"/>
                  </a:lnTo>
                  <a:lnTo>
                    <a:pt x="519" y="194"/>
                  </a:lnTo>
                  <a:lnTo>
                    <a:pt x="518" y="194"/>
                  </a:lnTo>
                  <a:lnTo>
                    <a:pt x="518" y="192"/>
                  </a:lnTo>
                  <a:lnTo>
                    <a:pt x="516" y="192"/>
                  </a:lnTo>
                  <a:lnTo>
                    <a:pt x="514" y="192"/>
                  </a:lnTo>
                  <a:lnTo>
                    <a:pt x="511" y="194"/>
                  </a:lnTo>
                  <a:lnTo>
                    <a:pt x="511" y="194"/>
                  </a:lnTo>
                  <a:lnTo>
                    <a:pt x="510" y="192"/>
                  </a:lnTo>
                  <a:lnTo>
                    <a:pt x="510" y="192"/>
                  </a:lnTo>
                  <a:lnTo>
                    <a:pt x="508" y="191"/>
                  </a:lnTo>
                  <a:lnTo>
                    <a:pt x="508" y="191"/>
                  </a:lnTo>
                  <a:lnTo>
                    <a:pt x="507" y="191"/>
                  </a:lnTo>
                  <a:lnTo>
                    <a:pt x="502" y="192"/>
                  </a:lnTo>
                  <a:lnTo>
                    <a:pt x="499" y="194"/>
                  </a:lnTo>
                  <a:lnTo>
                    <a:pt x="496" y="194"/>
                  </a:lnTo>
                  <a:lnTo>
                    <a:pt x="494" y="194"/>
                  </a:lnTo>
                  <a:lnTo>
                    <a:pt x="492" y="194"/>
                  </a:lnTo>
                  <a:lnTo>
                    <a:pt x="491" y="194"/>
                  </a:lnTo>
                  <a:lnTo>
                    <a:pt x="489" y="195"/>
                  </a:lnTo>
                  <a:lnTo>
                    <a:pt x="486" y="195"/>
                  </a:lnTo>
                  <a:lnTo>
                    <a:pt x="484" y="195"/>
                  </a:lnTo>
                  <a:lnTo>
                    <a:pt x="483" y="197"/>
                  </a:lnTo>
                  <a:lnTo>
                    <a:pt x="481" y="199"/>
                  </a:lnTo>
                  <a:lnTo>
                    <a:pt x="481" y="199"/>
                  </a:lnTo>
                  <a:lnTo>
                    <a:pt x="483" y="199"/>
                  </a:lnTo>
                  <a:lnTo>
                    <a:pt x="483" y="200"/>
                  </a:lnTo>
                  <a:lnTo>
                    <a:pt x="484" y="200"/>
                  </a:lnTo>
                  <a:lnTo>
                    <a:pt x="488" y="200"/>
                  </a:lnTo>
                  <a:lnTo>
                    <a:pt x="489" y="200"/>
                  </a:lnTo>
                  <a:lnTo>
                    <a:pt x="489" y="200"/>
                  </a:lnTo>
                  <a:lnTo>
                    <a:pt x="491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2"/>
                  </a:lnTo>
                  <a:lnTo>
                    <a:pt x="489" y="203"/>
                  </a:lnTo>
                  <a:lnTo>
                    <a:pt x="488" y="205"/>
                  </a:lnTo>
                  <a:lnTo>
                    <a:pt x="488" y="206"/>
                  </a:lnTo>
                  <a:lnTo>
                    <a:pt x="488" y="208"/>
                  </a:lnTo>
                  <a:lnTo>
                    <a:pt x="489" y="210"/>
                  </a:lnTo>
                  <a:lnTo>
                    <a:pt x="488" y="211"/>
                  </a:lnTo>
                  <a:lnTo>
                    <a:pt x="488" y="213"/>
                  </a:lnTo>
                  <a:lnTo>
                    <a:pt x="489" y="213"/>
                  </a:lnTo>
                  <a:lnTo>
                    <a:pt x="489" y="214"/>
                  </a:lnTo>
                  <a:lnTo>
                    <a:pt x="491" y="216"/>
                  </a:lnTo>
                  <a:lnTo>
                    <a:pt x="492" y="219"/>
                  </a:lnTo>
                  <a:lnTo>
                    <a:pt x="492" y="222"/>
                  </a:lnTo>
                  <a:lnTo>
                    <a:pt x="494" y="224"/>
                  </a:lnTo>
                  <a:lnTo>
                    <a:pt x="492" y="225"/>
                  </a:lnTo>
                  <a:lnTo>
                    <a:pt x="492" y="225"/>
                  </a:lnTo>
                  <a:lnTo>
                    <a:pt x="494" y="227"/>
                  </a:lnTo>
                  <a:lnTo>
                    <a:pt x="494" y="229"/>
                  </a:lnTo>
                  <a:lnTo>
                    <a:pt x="494" y="229"/>
                  </a:lnTo>
                  <a:lnTo>
                    <a:pt x="494" y="230"/>
                  </a:lnTo>
                  <a:lnTo>
                    <a:pt x="494" y="230"/>
                  </a:lnTo>
                  <a:lnTo>
                    <a:pt x="492" y="229"/>
                  </a:lnTo>
                  <a:lnTo>
                    <a:pt x="491" y="230"/>
                  </a:lnTo>
                  <a:lnTo>
                    <a:pt x="489" y="230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2"/>
                  </a:lnTo>
                  <a:lnTo>
                    <a:pt x="489" y="233"/>
                  </a:lnTo>
                  <a:lnTo>
                    <a:pt x="491" y="233"/>
                  </a:lnTo>
                  <a:lnTo>
                    <a:pt x="491" y="233"/>
                  </a:lnTo>
                  <a:lnTo>
                    <a:pt x="489" y="235"/>
                  </a:lnTo>
                  <a:lnTo>
                    <a:pt x="488" y="235"/>
                  </a:lnTo>
                  <a:lnTo>
                    <a:pt x="486" y="236"/>
                  </a:lnTo>
                  <a:lnTo>
                    <a:pt x="486" y="238"/>
                  </a:lnTo>
                  <a:lnTo>
                    <a:pt x="486" y="238"/>
                  </a:lnTo>
                  <a:lnTo>
                    <a:pt x="486" y="240"/>
                  </a:lnTo>
                  <a:lnTo>
                    <a:pt x="486" y="243"/>
                  </a:lnTo>
                  <a:lnTo>
                    <a:pt x="488" y="244"/>
                  </a:lnTo>
                  <a:lnTo>
                    <a:pt x="488" y="244"/>
                  </a:lnTo>
                  <a:lnTo>
                    <a:pt x="486" y="246"/>
                  </a:lnTo>
                  <a:lnTo>
                    <a:pt x="486" y="246"/>
                  </a:lnTo>
                  <a:lnTo>
                    <a:pt x="484" y="244"/>
                  </a:lnTo>
                  <a:lnTo>
                    <a:pt x="481" y="241"/>
                  </a:lnTo>
                  <a:lnTo>
                    <a:pt x="480" y="241"/>
                  </a:lnTo>
                  <a:lnTo>
                    <a:pt x="478" y="241"/>
                  </a:lnTo>
                  <a:lnTo>
                    <a:pt x="477" y="241"/>
                  </a:lnTo>
                  <a:lnTo>
                    <a:pt x="475" y="241"/>
                  </a:lnTo>
                  <a:lnTo>
                    <a:pt x="473" y="240"/>
                  </a:lnTo>
                  <a:lnTo>
                    <a:pt x="473" y="238"/>
                  </a:lnTo>
                  <a:lnTo>
                    <a:pt x="472" y="238"/>
                  </a:lnTo>
                  <a:lnTo>
                    <a:pt x="472" y="236"/>
                  </a:lnTo>
                  <a:lnTo>
                    <a:pt x="470" y="235"/>
                  </a:lnTo>
                  <a:lnTo>
                    <a:pt x="470" y="236"/>
                  </a:lnTo>
                  <a:lnTo>
                    <a:pt x="469" y="235"/>
                  </a:lnTo>
                  <a:lnTo>
                    <a:pt x="467" y="235"/>
                  </a:lnTo>
                  <a:lnTo>
                    <a:pt x="466" y="235"/>
                  </a:lnTo>
                  <a:lnTo>
                    <a:pt x="464" y="235"/>
                  </a:lnTo>
                  <a:lnTo>
                    <a:pt x="462" y="233"/>
                  </a:lnTo>
                  <a:lnTo>
                    <a:pt x="459" y="233"/>
                  </a:lnTo>
                  <a:lnTo>
                    <a:pt x="459" y="233"/>
                  </a:lnTo>
                  <a:lnTo>
                    <a:pt x="455" y="233"/>
                  </a:lnTo>
                  <a:lnTo>
                    <a:pt x="451" y="233"/>
                  </a:lnTo>
                  <a:lnTo>
                    <a:pt x="448" y="233"/>
                  </a:lnTo>
                  <a:lnTo>
                    <a:pt x="447" y="233"/>
                  </a:lnTo>
                  <a:lnTo>
                    <a:pt x="447" y="233"/>
                  </a:lnTo>
                  <a:lnTo>
                    <a:pt x="445" y="233"/>
                  </a:lnTo>
                  <a:lnTo>
                    <a:pt x="443" y="233"/>
                  </a:lnTo>
                  <a:lnTo>
                    <a:pt x="440" y="232"/>
                  </a:lnTo>
                  <a:lnTo>
                    <a:pt x="440" y="232"/>
                  </a:lnTo>
                  <a:lnTo>
                    <a:pt x="439" y="232"/>
                  </a:lnTo>
                  <a:lnTo>
                    <a:pt x="434" y="233"/>
                  </a:lnTo>
                  <a:lnTo>
                    <a:pt x="432" y="233"/>
                  </a:lnTo>
                  <a:lnTo>
                    <a:pt x="429" y="233"/>
                  </a:lnTo>
                  <a:lnTo>
                    <a:pt x="425" y="233"/>
                  </a:lnTo>
                  <a:lnTo>
                    <a:pt x="423" y="233"/>
                  </a:lnTo>
                  <a:lnTo>
                    <a:pt x="423" y="233"/>
                  </a:lnTo>
                  <a:lnTo>
                    <a:pt x="421" y="235"/>
                  </a:lnTo>
                  <a:lnTo>
                    <a:pt x="420" y="235"/>
                  </a:lnTo>
                  <a:lnTo>
                    <a:pt x="417" y="235"/>
                  </a:lnTo>
                  <a:lnTo>
                    <a:pt x="412" y="233"/>
                  </a:lnTo>
                  <a:lnTo>
                    <a:pt x="409" y="232"/>
                  </a:lnTo>
                  <a:lnTo>
                    <a:pt x="406" y="230"/>
                  </a:lnTo>
                  <a:lnTo>
                    <a:pt x="402" y="229"/>
                  </a:lnTo>
                  <a:lnTo>
                    <a:pt x="399" y="227"/>
                  </a:lnTo>
                  <a:lnTo>
                    <a:pt x="399" y="229"/>
                  </a:lnTo>
                  <a:lnTo>
                    <a:pt x="399" y="229"/>
                  </a:lnTo>
                  <a:lnTo>
                    <a:pt x="398" y="229"/>
                  </a:lnTo>
                  <a:lnTo>
                    <a:pt x="396" y="229"/>
                  </a:lnTo>
                  <a:lnTo>
                    <a:pt x="395" y="229"/>
                  </a:lnTo>
                  <a:lnTo>
                    <a:pt x="393" y="230"/>
                  </a:lnTo>
                  <a:lnTo>
                    <a:pt x="391" y="230"/>
                  </a:lnTo>
                  <a:lnTo>
                    <a:pt x="390" y="232"/>
                  </a:lnTo>
                  <a:lnTo>
                    <a:pt x="388" y="236"/>
                  </a:lnTo>
                  <a:lnTo>
                    <a:pt x="388" y="238"/>
                  </a:lnTo>
                  <a:lnTo>
                    <a:pt x="390" y="241"/>
                  </a:lnTo>
                  <a:lnTo>
                    <a:pt x="388" y="241"/>
                  </a:lnTo>
                  <a:lnTo>
                    <a:pt x="387" y="241"/>
                  </a:lnTo>
                  <a:lnTo>
                    <a:pt x="387" y="240"/>
                  </a:lnTo>
                  <a:lnTo>
                    <a:pt x="385" y="240"/>
                  </a:lnTo>
                  <a:lnTo>
                    <a:pt x="380" y="240"/>
                  </a:lnTo>
                  <a:lnTo>
                    <a:pt x="379" y="238"/>
                  </a:lnTo>
                  <a:lnTo>
                    <a:pt x="379" y="238"/>
                  </a:lnTo>
                  <a:lnTo>
                    <a:pt x="377" y="238"/>
                  </a:lnTo>
                  <a:lnTo>
                    <a:pt x="376" y="236"/>
                  </a:lnTo>
                  <a:lnTo>
                    <a:pt x="371" y="236"/>
                  </a:lnTo>
                  <a:lnTo>
                    <a:pt x="369" y="236"/>
                  </a:lnTo>
                  <a:lnTo>
                    <a:pt x="365" y="235"/>
                  </a:lnTo>
                  <a:lnTo>
                    <a:pt x="365" y="235"/>
                  </a:lnTo>
                  <a:lnTo>
                    <a:pt x="363" y="235"/>
                  </a:lnTo>
                  <a:lnTo>
                    <a:pt x="361" y="235"/>
                  </a:lnTo>
                  <a:lnTo>
                    <a:pt x="360" y="235"/>
                  </a:lnTo>
                  <a:lnTo>
                    <a:pt x="360" y="235"/>
                  </a:lnTo>
                  <a:lnTo>
                    <a:pt x="357" y="236"/>
                  </a:lnTo>
                  <a:lnTo>
                    <a:pt x="355" y="238"/>
                  </a:lnTo>
                  <a:lnTo>
                    <a:pt x="355" y="238"/>
                  </a:lnTo>
                  <a:lnTo>
                    <a:pt x="354" y="240"/>
                  </a:lnTo>
                  <a:lnTo>
                    <a:pt x="354" y="241"/>
                  </a:lnTo>
                  <a:lnTo>
                    <a:pt x="352" y="241"/>
                  </a:lnTo>
                  <a:lnTo>
                    <a:pt x="352" y="243"/>
                  </a:lnTo>
                  <a:lnTo>
                    <a:pt x="352" y="244"/>
                  </a:lnTo>
                  <a:lnTo>
                    <a:pt x="352" y="244"/>
                  </a:lnTo>
                  <a:lnTo>
                    <a:pt x="350" y="246"/>
                  </a:lnTo>
                  <a:lnTo>
                    <a:pt x="350" y="246"/>
                  </a:lnTo>
                  <a:lnTo>
                    <a:pt x="349" y="246"/>
                  </a:lnTo>
                  <a:lnTo>
                    <a:pt x="349" y="247"/>
                  </a:lnTo>
                  <a:lnTo>
                    <a:pt x="347" y="247"/>
                  </a:lnTo>
                  <a:lnTo>
                    <a:pt x="347" y="249"/>
                  </a:lnTo>
                  <a:lnTo>
                    <a:pt x="346" y="249"/>
                  </a:lnTo>
                  <a:lnTo>
                    <a:pt x="346" y="247"/>
                  </a:lnTo>
                  <a:lnTo>
                    <a:pt x="344" y="247"/>
                  </a:lnTo>
                  <a:lnTo>
                    <a:pt x="344" y="249"/>
                  </a:lnTo>
                  <a:lnTo>
                    <a:pt x="343" y="251"/>
                  </a:lnTo>
                  <a:lnTo>
                    <a:pt x="339" y="252"/>
                  </a:lnTo>
                  <a:lnTo>
                    <a:pt x="338" y="254"/>
                  </a:lnTo>
                  <a:lnTo>
                    <a:pt x="336" y="254"/>
                  </a:lnTo>
                  <a:lnTo>
                    <a:pt x="333" y="255"/>
                  </a:lnTo>
                  <a:lnTo>
                    <a:pt x="333" y="255"/>
                  </a:lnTo>
                  <a:lnTo>
                    <a:pt x="330" y="257"/>
                  </a:lnTo>
                  <a:lnTo>
                    <a:pt x="330" y="258"/>
                  </a:lnTo>
                  <a:lnTo>
                    <a:pt x="328" y="258"/>
                  </a:lnTo>
                  <a:lnTo>
                    <a:pt x="327" y="258"/>
                  </a:lnTo>
                  <a:lnTo>
                    <a:pt x="325" y="260"/>
                  </a:lnTo>
                  <a:lnTo>
                    <a:pt x="325" y="262"/>
                  </a:lnTo>
                  <a:lnTo>
                    <a:pt x="324" y="263"/>
                  </a:lnTo>
                  <a:lnTo>
                    <a:pt x="322" y="265"/>
                  </a:lnTo>
                  <a:lnTo>
                    <a:pt x="320" y="265"/>
                  </a:lnTo>
                  <a:lnTo>
                    <a:pt x="319" y="266"/>
                  </a:lnTo>
                  <a:lnTo>
                    <a:pt x="319" y="268"/>
                  </a:lnTo>
                  <a:lnTo>
                    <a:pt x="317" y="269"/>
                  </a:lnTo>
                  <a:lnTo>
                    <a:pt x="317" y="269"/>
                  </a:lnTo>
                  <a:lnTo>
                    <a:pt x="319" y="271"/>
                  </a:lnTo>
                  <a:lnTo>
                    <a:pt x="319" y="273"/>
                  </a:lnTo>
                  <a:lnTo>
                    <a:pt x="317" y="273"/>
                  </a:lnTo>
                  <a:lnTo>
                    <a:pt x="317" y="273"/>
                  </a:lnTo>
                  <a:lnTo>
                    <a:pt x="316" y="273"/>
                  </a:lnTo>
                  <a:lnTo>
                    <a:pt x="314" y="273"/>
                  </a:lnTo>
                  <a:lnTo>
                    <a:pt x="313" y="271"/>
                  </a:lnTo>
                  <a:lnTo>
                    <a:pt x="311" y="271"/>
                  </a:lnTo>
                  <a:lnTo>
                    <a:pt x="311" y="269"/>
                  </a:lnTo>
                  <a:lnTo>
                    <a:pt x="311" y="268"/>
                  </a:lnTo>
                  <a:lnTo>
                    <a:pt x="311" y="266"/>
                  </a:lnTo>
                  <a:lnTo>
                    <a:pt x="311" y="266"/>
                  </a:lnTo>
                  <a:lnTo>
                    <a:pt x="311" y="265"/>
                  </a:lnTo>
                  <a:lnTo>
                    <a:pt x="309" y="265"/>
                  </a:lnTo>
                  <a:lnTo>
                    <a:pt x="309" y="263"/>
                  </a:lnTo>
                  <a:lnTo>
                    <a:pt x="309" y="263"/>
                  </a:lnTo>
                  <a:lnTo>
                    <a:pt x="308" y="263"/>
                  </a:lnTo>
                  <a:lnTo>
                    <a:pt x="306" y="263"/>
                  </a:lnTo>
                  <a:lnTo>
                    <a:pt x="306" y="263"/>
                  </a:lnTo>
                  <a:lnTo>
                    <a:pt x="303" y="263"/>
                  </a:lnTo>
                  <a:lnTo>
                    <a:pt x="300" y="263"/>
                  </a:lnTo>
                  <a:lnTo>
                    <a:pt x="298" y="263"/>
                  </a:lnTo>
                  <a:lnTo>
                    <a:pt x="295" y="263"/>
                  </a:lnTo>
                  <a:lnTo>
                    <a:pt x="292" y="263"/>
                  </a:lnTo>
                  <a:lnTo>
                    <a:pt x="292" y="263"/>
                  </a:lnTo>
                  <a:lnTo>
                    <a:pt x="291" y="263"/>
                  </a:lnTo>
                  <a:lnTo>
                    <a:pt x="291" y="262"/>
                  </a:lnTo>
                  <a:lnTo>
                    <a:pt x="291" y="260"/>
                  </a:lnTo>
                  <a:lnTo>
                    <a:pt x="289" y="257"/>
                  </a:lnTo>
                  <a:lnTo>
                    <a:pt x="289" y="255"/>
                  </a:lnTo>
                  <a:lnTo>
                    <a:pt x="289" y="254"/>
                  </a:lnTo>
                  <a:lnTo>
                    <a:pt x="289" y="251"/>
                  </a:lnTo>
                  <a:lnTo>
                    <a:pt x="287" y="249"/>
                  </a:lnTo>
                  <a:lnTo>
                    <a:pt x="286" y="249"/>
                  </a:lnTo>
                  <a:lnTo>
                    <a:pt x="284" y="249"/>
                  </a:lnTo>
                  <a:lnTo>
                    <a:pt x="281" y="249"/>
                  </a:lnTo>
                  <a:lnTo>
                    <a:pt x="281" y="247"/>
                  </a:lnTo>
                  <a:lnTo>
                    <a:pt x="281" y="246"/>
                  </a:lnTo>
                  <a:lnTo>
                    <a:pt x="281" y="243"/>
                  </a:lnTo>
                  <a:lnTo>
                    <a:pt x="281" y="241"/>
                  </a:lnTo>
                  <a:lnTo>
                    <a:pt x="281" y="238"/>
                  </a:lnTo>
                  <a:lnTo>
                    <a:pt x="283" y="235"/>
                  </a:lnTo>
                  <a:lnTo>
                    <a:pt x="283" y="233"/>
                  </a:lnTo>
                  <a:lnTo>
                    <a:pt x="283" y="232"/>
                  </a:lnTo>
                  <a:lnTo>
                    <a:pt x="281" y="232"/>
                  </a:lnTo>
                  <a:lnTo>
                    <a:pt x="279" y="233"/>
                  </a:lnTo>
                  <a:lnTo>
                    <a:pt x="278" y="233"/>
                  </a:lnTo>
                  <a:lnTo>
                    <a:pt x="276" y="232"/>
                  </a:lnTo>
                  <a:lnTo>
                    <a:pt x="276" y="230"/>
                  </a:lnTo>
                  <a:lnTo>
                    <a:pt x="275" y="229"/>
                  </a:lnTo>
                  <a:lnTo>
                    <a:pt x="273" y="225"/>
                  </a:lnTo>
                  <a:lnTo>
                    <a:pt x="272" y="225"/>
                  </a:lnTo>
                  <a:lnTo>
                    <a:pt x="270" y="224"/>
                  </a:lnTo>
                  <a:lnTo>
                    <a:pt x="268" y="222"/>
                  </a:lnTo>
                  <a:lnTo>
                    <a:pt x="267" y="222"/>
                  </a:lnTo>
                  <a:lnTo>
                    <a:pt x="267" y="221"/>
                  </a:lnTo>
                  <a:lnTo>
                    <a:pt x="265" y="219"/>
                  </a:lnTo>
                  <a:lnTo>
                    <a:pt x="264" y="219"/>
                  </a:lnTo>
                  <a:lnTo>
                    <a:pt x="262" y="221"/>
                  </a:lnTo>
                  <a:lnTo>
                    <a:pt x="261" y="221"/>
                  </a:lnTo>
                  <a:lnTo>
                    <a:pt x="259" y="222"/>
                  </a:lnTo>
                  <a:lnTo>
                    <a:pt x="259" y="222"/>
                  </a:lnTo>
                  <a:lnTo>
                    <a:pt x="256" y="222"/>
                  </a:lnTo>
                  <a:lnTo>
                    <a:pt x="254" y="222"/>
                  </a:lnTo>
                  <a:lnTo>
                    <a:pt x="253" y="221"/>
                  </a:lnTo>
                  <a:lnTo>
                    <a:pt x="250" y="221"/>
                  </a:lnTo>
                  <a:lnTo>
                    <a:pt x="248" y="221"/>
                  </a:lnTo>
                  <a:lnTo>
                    <a:pt x="243" y="221"/>
                  </a:lnTo>
                  <a:lnTo>
                    <a:pt x="240" y="221"/>
                  </a:lnTo>
                  <a:lnTo>
                    <a:pt x="238" y="221"/>
                  </a:lnTo>
                  <a:lnTo>
                    <a:pt x="235" y="221"/>
                  </a:lnTo>
                  <a:lnTo>
                    <a:pt x="232" y="222"/>
                  </a:lnTo>
                  <a:lnTo>
                    <a:pt x="229" y="222"/>
                  </a:lnTo>
                  <a:lnTo>
                    <a:pt x="226" y="222"/>
                  </a:lnTo>
                  <a:lnTo>
                    <a:pt x="224" y="222"/>
                  </a:lnTo>
                  <a:lnTo>
                    <a:pt x="223" y="222"/>
                  </a:lnTo>
                  <a:lnTo>
                    <a:pt x="221" y="221"/>
                  </a:lnTo>
                  <a:lnTo>
                    <a:pt x="220" y="219"/>
                  </a:lnTo>
                  <a:lnTo>
                    <a:pt x="218" y="218"/>
                  </a:lnTo>
                  <a:lnTo>
                    <a:pt x="216" y="216"/>
                  </a:lnTo>
                  <a:lnTo>
                    <a:pt x="215" y="214"/>
                  </a:lnTo>
                  <a:lnTo>
                    <a:pt x="213" y="213"/>
                  </a:lnTo>
                  <a:lnTo>
                    <a:pt x="210" y="211"/>
                  </a:lnTo>
                  <a:lnTo>
                    <a:pt x="210" y="210"/>
                  </a:lnTo>
                  <a:lnTo>
                    <a:pt x="210" y="208"/>
                  </a:lnTo>
                  <a:lnTo>
                    <a:pt x="209" y="206"/>
                  </a:lnTo>
                  <a:lnTo>
                    <a:pt x="207" y="206"/>
                  </a:lnTo>
                  <a:lnTo>
                    <a:pt x="205" y="205"/>
                  </a:lnTo>
                  <a:lnTo>
                    <a:pt x="202" y="203"/>
                  </a:lnTo>
                  <a:lnTo>
                    <a:pt x="201" y="202"/>
                  </a:lnTo>
                  <a:lnTo>
                    <a:pt x="199" y="202"/>
                  </a:lnTo>
                  <a:lnTo>
                    <a:pt x="197" y="200"/>
                  </a:lnTo>
                  <a:lnTo>
                    <a:pt x="194" y="199"/>
                  </a:lnTo>
                  <a:lnTo>
                    <a:pt x="194" y="192"/>
                  </a:lnTo>
                  <a:lnTo>
                    <a:pt x="196" y="191"/>
                  </a:lnTo>
                  <a:lnTo>
                    <a:pt x="194" y="189"/>
                  </a:lnTo>
                  <a:lnTo>
                    <a:pt x="194" y="188"/>
                  </a:lnTo>
                  <a:lnTo>
                    <a:pt x="194" y="186"/>
                  </a:lnTo>
                  <a:lnTo>
                    <a:pt x="193" y="186"/>
                  </a:lnTo>
                  <a:lnTo>
                    <a:pt x="191" y="186"/>
                  </a:lnTo>
                  <a:lnTo>
                    <a:pt x="191" y="186"/>
                  </a:lnTo>
                  <a:lnTo>
                    <a:pt x="190" y="184"/>
                  </a:lnTo>
                  <a:lnTo>
                    <a:pt x="190" y="184"/>
                  </a:lnTo>
                  <a:lnTo>
                    <a:pt x="191" y="184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3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1" y="180"/>
                  </a:lnTo>
                  <a:lnTo>
                    <a:pt x="193" y="180"/>
                  </a:lnTo>
                  <a:lnTo>
                    <a:pt x="193" y="180"/>
                  </a:lnTo>
                  <a:lnTo>
                    <a:pt x="199" y="181"/>
                  </a:lnTo>
                  <a:lnTo>
                    <a:pt x="201" y="181"/>
                  </a:lnTo>
                  <a:lnTo>
                    <a:pt x="201" y="181"/>
                  </a:lnTo>
                  <a:lnTo>
                    <a:pt x="201" y="180"/>
                  </a:lnTo>
                  <a:lnTo>
                    <a:pt x="202" y="178"/>
                  </a:lnTo>
                  <a:lnTo>
                    <a:pt x="204" y="178"/>
                  </a:lnTo>
                  <a:lnTo>
                    <a:pt x="205" y="178"/>
                  </a:lnTo>
                  <a:lnTo>
                    <a:pt x="205" y="177"/>
                  </a:lnTo>
                  <a:lnTo>
                    <a:pt x="207" y="177"/>
                  </a:lnTo>
                  <a:lnTo>
                    <a:pt x="207" y="177"/>
                  </a:lnTo>
                  <a:lnTo>
                    <a:pt x="210" y="175"/>
                  </a:lnTo>
                  <a:lnTo>
                    <a:pt x="212" y="175"/>
                  </a:lnTo>
                  <a:lnTo>
                    <a:pt x="212" y="173"/>
                  </a:lnTo>
                  <a:lnTo>
                    <a:pt x="212" y="172"/>
                  </a:lnTo>
                  <a:lnTo>
                    <a:pt x="213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2" y="170"/>
                  </a:lnTo>
                  <a:lnTo>
                    <a:pt x="210" y="170"/>
                  </a:lnTo>
                  <a:lnTo>
                    <a:pt x="207" y="170"/>
                  </a:lnTo>
                  <a:lnTo>
                    <a:pt x="207" y="169"/>
                  </a:lnTo>
                  <a:lnTo>
                    <a:pt x="205" y="169"/>
                  </a:lnTo>
                  <a:lnTo>
                    <a:pt x="205" y="167"/>
                  </a:lnTo>
                  <a:lnTo>
                    <a:pt x="205" y="166"/>
                  </a:lnTo>
                  <a:lnTo>
                    <a:pt x="205" y="164"/>
                  </a:lnTo>
                  <a:lnTo>
                    <a:pt x="204" y="164"/>
                  </a:lnTo>
                  <a:lnTo>
                    <a:pt x="202" y="164"/>
                  </a:lnTo>
                  <a:lnTo>
                    <a:pt x="202" y="164"/>
                  </a:lnTo>
                  <a:lnTo>
                    <a:pt x="204" y="166"/>
                  </a:lnTo>
                  <a:lnTo>
                    <a:pt x="205" y="166"/>
                  </a:lnTo>
                  <a:lnTo>
                    <a:pt x="205" y="167"/>
                  </a:lnTo>
                  <a:lnTo>
                    <a:pt x="204" y="167"/>
                  </a:lnTo>
                  <a:lnTo>
                    <a:pt x="202" y="169"/>
                  </a:lnTo>
                  <a:lnTo>
                    <a:pt x="202" y="167"/>
                  </a:lnTo>
                  <a:lnTo>
                    <a:pt x="201" y="167"/>
                  </a:lnTo>
                  <a:lnTo>
                    <a:pt x="201" y="167"/>
                  </a:lnTo>
                  <a:lnTo>
                    <a:pt x="201" y="169"/>
                  </a:lnTo>
                  <a:lnTo>
                    <a:pt x="199" y="169"/>
                  </a:lnTo>
                  <a:lnTo>
                    <a:pt x="199" y="167"/>
                  </a:lnTo>
                  <a:lnTo>
                    <a:pt x="199" y="166"/>
                  </a:lnTo>
                  <a:lnTo>
                    <a:pt x="197" y="166"/>
                  </a:lnTo>
                  <a:lnTo>
                    <a:pt x="197" y="166"/>
                  </a:lnTo>
                  <a:lnTo>
                    <a:pt x="196" y="167"/>
                  </a:lnTo>
                  <a:lnTo>
                    <a:pt x="194" y="169"/>
                  </a:lnTo>
                  <a:lnTo>
                    <a:pt x="194" y="169"/>
                  </a:lnTo>
                  <a:lnTo>
                    <a:pt x="194" y="17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199" y="170"/>
                  </a:lnTo>
                  <a:lnTo>
                    <a:pt x="199" y="172"/>
                  </a:lnTo>
                  <a:lnTo>
                    <a:pt x="201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2" y="172"/>
                  </a:lnTo>
                  <a:lnTo>
                    <a:pt x="204" y="172"/>
                  </a:lnTo>
                  <a:lnTo>
                    <a:pt x="204" y="172"/>
                  </a:lnTo>
                  <a:lnTo>
                    <a:pt x="204" y="170"/>
                  </a:lnTo>
                  <a:lnTo>
                    <a:pt x="205" y="172"/>
                  </a:lnTo>
                  <a:lnTo>
                    <a:pt x="205" y="172"/>
                  </a:lnTo>
                  <a:lnTo>
                    <a:pt x="205" y="173"/>
                  </a:lnTo>
                  <a:lnTo>
                    <a:pt x="205" y="175"/>
                  </a:lnTo>
                  <a:lnTo>
                    <a:pt x="205" y="175"/>
                  </a:lnTo>
                  <a:lnTo>
                    <a:pt x="205" y="177"/>
                  </a:lnTo>
                  <a:lnTo>
                    <a:pt x="204" y="177"/>
                  </a:lnTo>
                  <a:lnTo>
                    <a:pt x="204" y="177"/>
                  </a:lnTo>
                  <a:lnTo>
                    <a:pt x="199" y="177"/>
                  </a:lnTo>
                  <a:lnTo>
                    <a:pt x="197" y="177"/>
                  </a:lnTo>
                  <a:lnTo>
                    <a:pt x="196" y="177"/>
                  </a:lnTo>
                  <a:lnTo>
                    <a:pt x="196" y="177"/>
                  </a:lnTo>
                  <a:lnTo>
                    <a:pt x="194" y="177"/>
                  </a:lnTo>
                  <a:lnTo>
                    <a:pt x="193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7"/>
                  </a:lnTo>
                  <a:lnTo>
                    <a:pt x="191" y="175"/>
                  </a:lnTo>
                  <a:lnTo>
                    <a:pt x="191" y="173"/>
                  </a:lnTo>
                  <a:lnTo>
                    <a:pt x="191" y="173"/>
                  </a:lnTo>
                  <a:lnTo>
                    <a:pt x="191" y="172"/>
                  </a:lnTo>
                  <a:lnTo>
                    <a:pt x="190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8" y="172"/>
                  </a:lnTo>
                  <a:lnTo>
                    <a:pt x="186" y="172"/>
                  </a:lnTo>
                  <a:lnTo>
                    <a:pt x="188" y="173"/>
                  </a:lnTo>
                  <a:lnTo>
                    <a:pt x="190" y="177"/>
                  </a:lnTo>
                  <a:lnTo>
                    <a:pt x="190" y="178"/>
                  </a:lnTo>
                  <a:lnTo>
                    <a:pt x="190" y="180"/>
                  </a:lnTo>
                  <a:lnTo>
                    <a:pt x="188" y="181"/>
                  </a:lnTo>
                  <a:lnTo>
                    <a:pt x="188" y="181"/>
                  </a:lnTo>
                  <a:lnTo>
                    <a:pt x="188" y="183"/>
                  </a:lnTo>
                  <a:lnTo>
                    <a:pt x="188" y="183"/>
                  </a:lnTo>
                  <a:lnTo>
                    <a:pt x="186" y="183"/>
                  </a:lnTo>
                  <a:lnTo>
                    <a:pt x="186" y="183"/>
                  </a:lnTo>
                  <a:lnTo>
                    <a:pt x="186" y="184"/>
                  </a:lnTo>
                  <a:lnTo>
                    <a:pt x="186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3"/>
                  </a:lnTo>
                  <a:lnTo>
                    <a:pt x="185" y="184"/>
                  </a:lnTo>
                  <a:lnTo>
                    <a:pt x="185" y="184"/>
                  </a:lnTo>
                  <a:lnTo>
                    <a:pt x="183" y="183"/>
                  </a:lnTo>
                  <a:lnTo>
                    <a:pt x="183" y="183"/>
                  </a:lnTo>
                  <a:lnTo>
                    <a:pt x="183" y="181"/>
                  </a:lnTo>
                  <a:lnTo>
                    <a:pt x="183" y="180"/>
                  </a:lnTo>
                  <a:lnTo>
                    <a:pt x="185" y="180"/>
                  </a:lnTo>
                  <a:lnTo>
                    <a:pt x="185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3" y="178"/>
                  </a:lnTo>
                  <a:lnTo>
                    <a:pt x="182" y="180"/>
                  </a:lnTo>
                  <a:lnTo>
                    <a:pt x="180" y="180"/>
                  </a:lnTo>
                  <a:lnTo>
                    <a:pt x="180" y="178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9" y="180"/>
                  </a:lnTo>
                  <a:lnTo>
                    <a:pt x="177" y="180"/>
                  </a:lnTo>
                  <a:lnTo>
                    <a:pt x="177" y="180"/>
                  </a:lnTo>
                  <a:lnTo>
                    <a:pt x="175" y="181"/>
                  </a:lnTo>
                  <a:lnTo>
                    <a:pt x="175" y="183"/>
                  </a:lnTo>
                  <a:lnTo>
                    <a:pt x="175" y="183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4" y="186"/>
                  </a:lnTo>
                  <a:lnTo>
                    <a:pt x="172" y="186"/>
                  </a:lnTo>
                  <a:lnTo>
                    <a:pt x="169" y="188"/>
                  </a:lnTo>
                  <a:lnTo>
                    <a:pt x="168" y="188"/>
                  </a:lnTo>
                  <a:lnTo>
                    <a:pt x="164" y="189"/>
                  </a:lnTo>
                  <a:lnTo>
                    <a:pt x="160" y="189"/>
                  </a:lnTo>
                  <a:lnTo>
                    <a:pt x="158" y="191"/>
                  </a:lnTo>
                  <a:lnTo>
                    <a:pt x="155" y="191"/>
                  </a:lnTo>
                  <a:lnTo>
                    <a:pt x="153" y="191"/>
                  </a:lnTo>
                  <a:lnTo>
                    <a:pt x="150" y="192"/>
                  </a:lnTo>
                  <a:lnTo>
                    <a:pt x="147" y="192"/>
                  </a:lnTo>
                  <a:lnTo>
                    <a:pt x="145" y="194"/>
                  </a:lnTo>
                  <a:lnTo>
                    <a:pt x="142" y="194"/>
                  </a:lnTo>
                  <a:lnTo>
                    <a:pt x="141" y="195"/>
                  </a:lnTo>
                  <a:lnTo>
                    <a:pt x="138" y="195"/>
                  </a:lnTo>
                  <a:lnTo>
                    <a:pt x="136" y="197"/>
                  </a:lnTo>
                  <a:lnTo>
                    <a:pt x="136" y="205"/>
                  </a:lnTo>
                  <a:lnTo>
                    <a:pt x="136" y="208"/>
                  </a:lnTo>
                  <a:lnTo>
                    <a:pt x="136" y="225"/>
                  </a:lnTo>
                  <a:lnTo>
                    <a:pt x="136" y="229"/>
                  </a:lnTo>
                  <a:lnTo>
                    <a:pt x="136" y="252"/>
                  </a:lnTo>
                  <a:lnTo>
                    <a:pt x="136" y="257"/>
                  </a:lnTo>
                  <a:lnTo>
                    <a:pt x="136" y="260"/>
                  </a:lnTo>
                  <a:lnTo>
                    <a:pt x="136" y="260"/>
                  </a:lnTo>
                  <a:lnTo>
                    <a:pt x="134" y="260"/>
                  </a:lnTo>
                  <a:lnTo>
                    <a:pt x="131" y="262"/>
                  </a:lnTo>
                  <a:lnTo>
                    <a:pt x="130" y="262"/>
                  </a:lnTo>
                  <a:lnTo>
                    <a:pt x="128" y="262"/>
                  </a:lnTo>
                  <a:lnTo>
                    <a:pt x="128" y="262"/>
                  </a:lnTo>
                  <a:lnTo>
                    <a:pt x="128" y="260"/>
                  </a:lnTo>
                  <a:lnTo>
                    <a:pt x="127" y="258"/>
                  </a:lnTo>
                  <a:lnTo>
                    <a:pt x="125" y="258"/>
                  </a:lnTo>
                  <a:lnTo>
                    <a:pt x="125" y="257"/>
                  </a:lnTo>
                  <a:lnTo>
                    <a:pt x="123" y="255"/>
                  </a:lnTo>
                  <a:lnTo>
                    <a:pt x="122" y="252"/>
                  </a:lnTo>
                  <a:lnTo>
                    <a:pt x="120" y="251"/>
                  </a:lnTo>
                  <a:lnTo>
                    <a:pt x="120" y="251"/>
                  </a:lnTo>
                  <a:lnTo>
                    <a:pt x="120" y="249"/>
                  </a:lnTo>
                  <a:lnTo>
                    <a:pt x="117" y="247"/>
                  </a:lnTo>
                  <a:lnTo>
                    <a:pt x="114" y="246"/>
                  </a:lnTo>
                  <a:lnTo>
                    <a:pt x="111" y="244"/>
                  </a:lnTo>
                  <a:lnTo>
                    <a:pt x="111" y="244"/>
                  </a:lnTo>
                  <a:lnTo>
                    <a:pt x="109" y="243"/>
                  </a:lnTo>
                  <a:lnTo>
                    <a:pt x="108" y="243"/>
                  </a:lnTo>
                  <a:lnTo>
                    <a:pt x="106" y="243"/>
                  </a:lnTo>
                  <a:lnTo>
                    <a:pt x="103" y="244"/>
                  </a:lnTo>
                  <a:lnTo>
                    <a:pt x="100" y="244"/>
                  </a:lnTo>
                  <a:lnTo>
                    <a:pt x="97" y="246"/>
                  </a:lnTo>
                  <a:lnTo>
                    <a:pt x="93" y="246"/>
                  </a:lnTo>
                  <a:lnTo>
                    <a:pt x="93" y="247"/>
                  </a:lnTo>
                  <a:lnTo>
                    <a:pt x="90" y="247"/>
                  </a:lnTo>
                  <a:lnTo>
                    <a:pt x="89" y="251"/>
                  </a:lnTo>
                  <a:lnTo>
                    <a:pt x="86" y="252"/>
                  </a:lnTo>
                  <a:lnTo>
                    <a:pt x="86" y="251"/>
                  </a:lnTo>
                  <a:lnTo>
                    <a:pt x="86" y="247"/>
                  </a:lnTo>
                  <a:lnTo>
                    <a:pt x="86" y="247"/>
                  </a:lnTo>
                  <a:lnTo>
                    <a:pt x="86" y="244"/>
                  </a:lnTo>
                  <a:lnTo>
                    <a:pt x="87" y="243"/>
                  </a:lnTo>
                  <a:lnTo>
                    <a:pt x="87" y="241"/>
                  </a:lnTo>
                  <a:lnTo>
                    <a:pt x="87" y="240"/>
                  </a:lnTo>
                  <a:lnTo>
                    <a:pt x="87" y="236"/>
                  </a:lnTo>
                  <a:lnTo>
                    <a:pt x="87" y="235"/>
                  </a:lnTo>
                  <a:lnTo>
                    <a:pt x="86" y="235"/>
                  </a:lnTo>
                  <a:lnTo>
                    <a:pt x="84" y="235"/>
                  </a:lnTo>
                  <a:lnTo>
                    <a:pt x="82" y="235"/>
                  </a:lnTo>
                  <a:lnTo>
                    <a:pt x="82" y="235"/>
                  </a:lnTo>
                  <a:lnTo>
                    <a:pt x="81" y="233"/>
                  </a:lnTo>
                  <a:lnTo>
                    <a:pt x="79" y="233"/>
                  </a:lnTo>
                  <a:lnTo>
                    <a:pt x="79" y="233"/>
                  </a:lnTo>
                  <a:lnTo>
                    <a:pt x="78" y="235"/>
                  </a:lnTo>
                  <a:lnTo>
                    <a:pt x="78" y="233"/>
                  </a:lnTo>
                  <a:lnTo>
                    <a:pt x="76" y="233"/>
                  </a:lnTo>
                  <a:lnTo>
                    <a:pt x="76" y="232"/>
                  </a:lnTo>
                  <a:lnTo>
                    <a:pt x="76" y="232"/>
                  </a:lnTo>
                  <a:lnTo>
                    <a:pt x="74" y="230"/>
                  </a:lnTo>
                  <a:lnTo>
                    <a:pt x="73" y="229"/>
                  </a:lnTo>
                  <a:lnTo>
                    <a:pt x="71" y="229"/>
                  </a:lnTo>
                  <a:lnTo>
                    <a:pt x="70" y="229"/>
                  </a:lnTo>
                  <a:lnTo>
                    <a:pt x="68" y="229"/>
                  </a:lnTo>
                  <a:lnTo>
                    <a:pt x="68" y="227"/>
                  </a:lnTo>
                  <a:lnTo>
                    <a:pt x="68" y="225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68" y="222"/>
                  </a:lnTo>
                  <a:lnTo>
                    <a:pt x="68" y="222"/>
                  </a:lnTo>
                  <a:lnTo>
                    <a:pt x="67" y="221"/>
                  </a:lnTo>
                  <a:lnTo>
                    <a:pt x="65" y="219"/>
                  </a:lnTo>
                  <a:lnTo>
                    <a:pt x="63" y="214"/>
                  </a:lnTo>
                  <a:lnTo>
                    <a:pt x="62" y="211"/>
                  </a:lnTo>
                  <a:lnTo>
                    <a:pt x="60" y="210"/>
                  </a:lnTo>
                  <a:lnTo>
                    <a:pt x="59" y="210"/>
                  </a:lnTo>
                  <a:lnTo>
                    <a:pt x="57" y="208"/>
                  </a:lnTo>
                  <a:lnTo>
                    <a:pt x="54" y="208"/>
                  </a:lnTo>
                  <a:lnTo>
                    <a:pt x="54" y="208"/>
                  </a:lnTo>
                  <a:lnTo>
                    <a:pt x="52" y="206"/>
                  </a:lnTo>
                  <a:lnTo>
                    <a:pt x="52" y="206"/>
                  </a:lnTo>
                  <a:lnTo>
                    <a:pt x="54" y="205"/>
                  </a:lnTo>
                  <a:lnTo>
                    <a:pt x="54" y="203"/>
                  </a:lnTo>
                  <a:lnTo>
                    <a:pt x="56" y="203"/>
                  </a:lnTo>
                  <a:lnTo>
                    <a:pt x="59" y="203"/>
                  </a:lnTo>
                  <a:lnTo>
                    <a:pt x="62" y="203"/>
                  </a:lnTo>
                  <a:lnTo>
                    <a:pt x="65" y="205"/>
                  </a:lnTo>
                  <a:lnTo>
                    <a:pt x="65" y="205"/>
                  </a:lnTo>
                  <a:lnTo>
                    <a:pt x="67" y="205"/>
                  </a:lnTo>
                  <a:lnTo>
                    <a:pt x="68" y="205"/>
                  </a:lnTo>
                  <a:lnTo>
                    <a:pt x="70" y="205"/>
                  </a:lnTo>
                  <a:lnTo>
                    <a:pt x="71" y="205"/>
                  </a:lnTo>
                  <a:lnTo>
                    <a:pt x="71" y="203"/>
                  </a:lnTo>
                  <a:lnTo>
                    <a:pt x="70" y="203"/>
                  </a:lnTo>
                  <a:lnTo>
                    <a:pt x="70" y="203"/>
                  </a:lnTo>
                  <a:lnTo>
                    <a:pt x="68" y="203"/>
                  </a:lnTo>
                  <a:lnTo>
                    <a:pt x="67" y="202"/>
                  </a:lnTo>
                  <a:lnTo>
                    <a:pt x="65" y="200"/>
                  </a:lnTo>
                  <a:lnTo>
                    <a:pt x="65" y="199"/>
                  </a:lnTo>
                  <a:lnTo>
                    <a:pt x="63" y="197"/>
                  </a:lnTo>
                  <a:lnTo>
                    <a:pt x="65" y="197"/>
                  </a:lnTo>
                  <a:lnTo>
                    <a:pt x="67" y="195"/>
                  </a:lnTo>
                  <a:lnTo>
                    <a:pt x="68" y="194"/>
                  </a:lnTo>
                  <a:lnTo>
                    <a:pt x="68" y="192"/>
                  </a:lnTo>
                  <a:lnTo>
                    <a:pt x="68" y="191"/>
                  </a:lnTo>
                  <a:lnTo>
                    <a:pt x="70" y="189"/>
                  </a:lnTo>
                  <a:lnTo>
                    <a:pt x="71" y="191"/>
                  </a:lnTo>
                  <a:lnTo>
                    <a:pt x="74" y="189"/>
                  </a:lnTo>
                  <a:lnTo>
                    <a:pt x="79" y="189"/>
                  </a:lnTo>
                  <a:lnTo>
                    <a:pt x="84" y="189"/>
                  </a:lnTo>
                  <a:lnTo>
                    <a:pt x="86" y="189"/>
                  </a:lnTo>
                  <a:lnTo>
                    <a:pt x="90" y="191"/>
                  </a:lnTo>
                  <a:lnTo>
                    <a:pt x="92" y="191"/>
                  </a:lnTo>
                  <a:lnTo>
                    <a:pt x="93" y="191"/>
                  </a:lnTo>
                  <a:lnTo>
                    <a:pt x="97" y="191"/>
                  </a:lnTo>
                  <a:lnTo>
                    <a:pt x="93" y="189"/>
                  </a:lnTo>
                  <a:lnTo>
                    <a:pt x="90" y="188"/>
                  </a:lnTo>
                  <a:lnTo>
                    <a:pt x="90" y="186"/>
                  </a:lnTo>
                  <a:lnTo>
                    <a:pt x="92" y="183"/>
                  </a:lnTo>
                  <a:lnTo>
                    <a:pt x="93" y="180"/>
                  </a:lnTo>
                  <a:lnTo>
                    <a:pt x="95" y="175"/>
                  </a:lnTo>
                  <a:lnTo>
                    <a:pt x="95" y="170"/>
                  </a:lnTo>
                  <a:lnTo>
                    <a:pt x="93" y="170"/>
                  </a:lnTo>
                  <a:lnTo>
                    <a:pt x="93" y="169"/>
                  </a:lnTo>
                  <a:lnTo>
                    <a:pt x="95" y="167"/>
                  </a:lnTo>
                  <a:lnTo>
                    <a:pt x="95" y="166"/>
                  </a:lnTo>
                  <a:lnTo>
                    <a:pt x="95" y="166"/>
                  </a:lnTo>
                  <a:lnTo>
                    <a:pt x="93" y="162"/>
                  </a:lnTo>
                  <a:lnTo>
                    <a:pt x="93" y="162"/>
                  </a:lnTo>
                  <a:lnTo>
                    <a:pt x="92" y="161"/>
                  </a:lnTo>
                  <a:lnTo>
                    <a:pt x="89" y="161"/>
                  </a:lnTo>
                  <a:lnTo>
                    <a:pt x="86" y="161"/>
                  </a:lnTo>
                  <a:lnTo>
                    <a:pt x="84" y="161"/>
                  </a:lnTo>
                  <a:lnTo>
                    <a:pt x="84" y="162"/>
                  </a:lnTo>
                  <a:lnTo>
                    <a:pt x="84" y="162"/>
                  </a:lnTo>
                  <a:lnTo>
                    <a:pt x="81" y="164"/>
                  </a:lnTo>
                  <a:lnTo>
                    <a:pt x="81" y="164"/>
                  </a:lnTo>
                  <a:lnTo>
                    <a:pt x="79" y="164"/>
                  </a:lnTo>
                  <a:lnTo>
                    <a:pt x="79" y="162"/>
                  </a:lnTo>
                  <a:lnTo>
                    <a:pt x="78" y="162"/>
                  </a:lnTo>
                  <a:lnTo>
                    <a:pt x="74" y="161"/>
                  </a:lnTo>
                  <a:lnTo>
                    <a:pt x="73" y="159"/>
                  </a:lnTo>
                  <a:lnTo>
                    <a:pt x="73" y="159"/>
                  </a:lnTo>
                  <a:lnTo>
                    <a:pt x="68" y="159"/>
                  </a:lnTo>
                  <a:lnTo>
                    <a:pt x="67" y="158"/>
                  </a:lnTo>
                  <a:lnTo>
                    <a:pt x="63" y="159"/>
                  </a:lnTo>
                  <a:lnTo>
                    <a:pt x="60" y="161"/>
                  </a:lnTo>
                  <a:lnTo>
                    <a:pt x="59" y="161"/>
                  </a:lnTo>
                  <a:lnTo>
                    <a:pt x="59" y="162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6" y="162"/>
                  </a:lnTo>
                  <a:lnTo>
                    <a:pt x="54" y="164"/>
                  </a:lnTo>
                  <a:lnTo>
                    <a:pt x="51" y="166"/>
                  </a:lnTo>
                  <a:lnTo>
                    <a:pt x="49" y="167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5" y="169"/>
                  </a:lnTo>
                  <a:lnTo>
                    <a:pt x="43" y="169"/>
                  </a:lnTo>
                  <a:lnTo>
                    <a:pt x="41" y="169"/>
                  </a:lnTo>
                  <a:lnTo>
                    <a:pt x="40" y="169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8" y="172"/>
                  </a:lnTo>
                  <a:lnTo>
                    <a:pt x="35" y="170"/>
                  </a:lnTo>
                  <a:lnTo>
                    <a:pt x="32" y="169"/>
                  </a:lnTo>
                  <a:lnTo>
                    <a:pt x="29" y="169"/>
                  </a:lnTo>
                  <a:lnTo>
                    <a:pt x="29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27" y="166"/>
                  </a:lnTo>
                  <a:lnTo>
                    <a:pt x="29" y="166"/>
                  </a:lnTo>
                  <a:lnTo>
                    <a:pt x="29" y="164"/>
                  </a:lnTo>
                  <a:lnTo>
                    <a:pt x="29" y="164"/>
                  </a:lnTo>
                  <a:lnTo>
                    <a:pt x="30" y="164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3" y="166"/>
                  </a:lnTo>
                  <a:lnTo>
                    <a:pt x="35" y="166"/>
                  </a:lnTo>
                  <a:lnTo>
                    <a:pt x="35" y="164"/>
                  </a:lnTo>
                  <a:lnTo>
                    <a:pt x="32" y="161"/>
                  </a:lnTo>
                  <a:lnTo>
                    <a:pt x="30" y="159"/>
                  </a:lnTo>
                  <a:lnTo>
                    <a:pt x="29" y="156"/>
                  </a:lnTo>
                  <a:lnTo>
                    <a:pt x="29" y="154"/>
                  </a:lnTo>
                  <a:lnTo>
                    <a:pt x="27" y="151"/>
                  </a:lnTo>
                  <a:lnTo>
                    <a:pt x="24" y="150"/>
                  </a:lnTo>
                  <a:lnTo>
                    <a:pt x="22" y="147"/>
                  </a:lnTo>
                  <a:lnTo>
                    <a:pt x="22" y="147"/>
                  </a:lnTo>
                  <a:lnTo>
                    <a:pt x="19" y="147"/>
                  </a:lnTo>
                  <a:lnTo>
                    <a:pt x="15" y="145"/>
                  </a:lnTo>
                  <a:lnTo>
                    <a:pt x="13" y="145"/>
                  </a:lnTo>
                  <a:lnTo>
                    <a:pt x="11" y="147"/>
                  </a:lnTo>
                  <a:lnTo>
                    <a:pt x="10" y="147"/>
                  </a:lnTo>
                  <a:lnTo>
                    <a:pt x="10" y="145"/>
                  </a:lnTo>
                  <a:lnTo>
                    <a:pt x="8" y="143"/>
                  </a:lnTo>
                  <a:lnTo>
                    <a:pt x="8" y="143"/>
                  </a:lnTo>
                  <a:lnTo>
                    <a:pt x="8" y="142"/>
                  </a:lnTo>
                  <a:lnTo>
                    <a:pt x="8" y="140"/>
                  </a:lnTo>
                  <a:lnTo>
                    <a:pt x="7" y="137"/>
                  </a:lnTo>
                  <a:lnTo>
                    <a:pt x="7" y="137"/>
                  </a:lnTo>
                  <a:lnTo>
                    <a:pt x="4" y="136"/>
                  </a:lnTo>
                  <a:lnTo>
                    <a:pt x="2" y="134"/>
                  </a:lnTo>
                  <a:lnTo>
                    <a:pt x="0" y="131"/>
                  </a:lnTo>
                  <a:lnTo>
                    <a:pt x="2" y="128"/>
                  </a:lnTo>
                  <a:lnTo>
                    <a:pt x="4" y="125"/>
                  </a:lnTo>
                  <a:lnTo>
                    <a:pt x="5" y="123"/>
                  </a:lnTo>
                  <a:lnTo>
                    <a:pt x="7" y="121"/>
                  </a:lnTo>
                  <a:lnTo>
                    <a:pt x="7" y="121"/>
                  </a:lnTo>
                  <a:lnTo>
                    <a:pt x="7" y="120"/>
                  </a:lnTo>
                  <a:lnTo>
                    <a:pt x="5" y="118"/>
                  </a:lnTo>
                  <a:lnTo>
                    <a:pt x="4" y="118"/>
                  </a:lnTo>
                  <a:lnTo>
                    <a:pt x="4" y="117"/>
                  </a:lnTo>
                  <a:lnTo>
                    <a:pt x="4" y="114"/>
                  </a:lnTo>
                  <a:lnTo>
                    <a:pt x="5" y="110"/>
                  </a:lnTo>
                  <a:lnTo>
                    <a:pt x="7" y="107"/>
                  </a:lnTo>
                  <a:lnTo>
                    <a:pt x="8" y="106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6"/>
                  </a:lnTo>
                  <a:lnTo>
                    <a:pt x="16" y="98"/>
                  </a:lnTo>
                  <a:lnTo>
                    <a:pt x="18" y="99"/>
                  </a:lnTo>
                  <a:lnTo>
                    <a:pt x="21" y="102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6" y="107"/>
                  </a:lnTo>
                  <a:lnTo>
                    <a:pt x="27" y="107"/>
                  </a:lnTo>
                  <a:lnTo>
                    <a:pt x="29" y="107"/>
                  </a:lnTo>
                  <a:lnTo>
                    <a:pt x="32" y="106"/>
                  </a:lnTo>
                  <a:lnTo>
                    <a:pt x="32" y="106"/>
                  </a:lnTo>
                  <a:lnTo>
                    <a:pt x="33" y="104"/>
                  </a:lnTo>
                  <a:lnTo>
                    <a:pt x="32" y="102"/>
                  </a:lnTo>
                  <a:lnTo>
                    <a:pt x="32" y="102"/>
                  </a:lnTo>
                  <a:lnTo>
                    <a:pt x="32" y="101"/>
                  </a:lnTo>
                  <a:lnTo>
                    <a:pt x="30" y="98"/>
                  </a:lnTo>
                  <a:lnTo>
                    <a:pt x="30" y="95"/>
                  </a:lnTo>
                  <a:lnTo>
                    <a:pt x="30" y="93"/>
                  </a:lnTo>
                  <a:lnTo>
                    <a:pt x="30" y="93"/>
                  </a:lnTo>
                  <a:lnTo>
                    <a:pt x="32" y="93"/>
                  </a:lnTo>
                  <a:lnTo>
                    <a:pt x="32" y="93"/>
                  </a:lnTo>
                  <a:lnTo>
                    <a:pt x="33" y="93"/>
                  </a:lnTo>
                  <a:lnTo>
                    <a:pt x="37" y="91"/>
                  </a:lnTo>
                  <a:lnTo>
                    <a:pt x="40" y="88"/>
                  </a:lnTo>
                  <a:lnTo>
                    <a:pt x="40" y="87"/>
                  </a:lnTo>
                  <a:lnTo>
                    <a:pt x="41" y="85"/>
                  </a:lnTo>
                  <a:lnTo>
                    <a:pt x="43" y="84"/>
                  </a:lnTo>
                  <a:lnTo>
                    <a:pt x="45" y="84"/>
                  </a:lnTo>
                  <a:lnTo>
                    <a:pt x="48" y="84"/>
                  </a:lnTo>
                  <a:lnTo>
                    <a:pt x="49" y="82"/>
                  </a:lnTo>
                  <a:lnTo>
                    <a:pt x="51" y="80"/>
                  </a:lnTo>
                  <a:lnTo>
                    <a:pt x="52" y="80"/>
                  </a:lnTo>
                  <a:lnTo>
                    <a:pt x="54" y="79"/>
                  </a:lnTo>
                  <a:lnTo>
                    <a:pt x="54" y="79"/>
                  </a:lnTo>
                  <a:lnTo>
                    <a:pt x="57" y="76"/>
                  </a:lnTo>
                  <a:lnTo>
                    <a:pt x="59" y="74"/>
                  </a:lnTo>
                  <a:lnTo>
                    <a:pt x="60" y="73"/>
                  </a:lnTo>
                  <a:lnTo>
                    <a:pt x="60" y="73"/>
                  </a:lnTo>
                  <a:lnTo>
                    <a:pt x="62" y="73"/>
                  </a:lnTo>
                  <a:lnTo>
                    <a:pt x="65" y="73"/>
                  </a:lnTo>
                  <a:lnTo>
                    <a:pt x="67" y="74"/>
                  </a:lnTo>
                  <a:lnTo>
                    <a:pt x="68" y="74"/>
                  </a:lnTo>
                  <a:lnTo>
                    <a:pt x="68" y="76"/>
                  </a:lnTo>
                  <a:lnTo>
                    <a:pt x="68" y="76"/>
                  </a:lnTo>
                  <a:lnTo>
                    <a:pt x="70" y="77"/>
                  </a:lnTo>
                  <a:lnTo>
                    <a:pt x="70" y="77"/>
                  </a:lnTo>
                  <a:lnTo>
                    <a:pt x="71" y="77"/>
                  </a:lnTo>
                  <a:lnTo>
                    <a:pt x="73" y="77"/>
                  </a:lnTo>
                  <a:lnTo>
                    <a:pt x="74" y="76"/>
                  </a:lnTo>
                  <a:lnTo>
                    <a:pt x="79" y="73"/>
                  </a:lnTo>
                  <a:lnTo>
                    <a:pt x="82" y="73"/>
                  </a:lnTo>
                  <a:lnTo>
                    <a:pt x="84" y="73"/>
                  </a:lnTo>
                  <a:lnTo>
                    <a:pt x="84" y="74"/>
                  </a:lnTo>
                  <a:lnTo>
                    <a:pt x="86" y="76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7" y="77"/>
                  </a:lnTo>
                  <a:lnTo>
                    <a:pt x="89" y="76"/>
                  </a:lnTo>
                  <a:lnTo>
                    <a:pt x="89" y="76"/>
                  </a:lnTo>
                  <a:lnTo>
                    <a:pt x="90" y="76"/>
                  </a:lnTo>
                  <a:lnTo>
                    <a:pt x="92" y="77"/>
                  </a:lnTo>
                  <a:lnTo>
                    <a:pt x="93" y="77"/>
                  </a:lnTo>
                  <a:lnTo>
                    <a:pt x="97" y="77"/>
                  </a:lnTo>
                  <a:lnTo>
                    <a:pt x="97" y="76"/>
                  </a:lnTo>
                  <a:lnTo>
                    <a:pt x="98" y="77"/>
                  </a:lnTo>
                  <a:lnTo>
                    <a:pt x="100" y="77"/>
                  </a:lnTo>
                  <a:lnTo>
                    <a:pt x="101" y="79"/>
                  </a:lnTo>
                  <a:lnTo>
                    <a:pt x="103" y="80"/>
                  </a:lnTo>
                  <a:lnTo>
                    <a:pt x="104" y="82"/>
                  </a:lnTo>
                  <a:lnTo>
                    <a:pt x="106" y="82"/>
                  </a:lnTo>
                  <a:lnTo>
                    <a:pt x="108" y="84"/>
                  </a:lnTo>
                  <a:lnTo>
                    <a:pt x="109" y="85"/>
                  </a:lnTo>
                  <a:lnTo>
                    <a:pt x="111" y="85"/>
                  </a:lnTo>
                  <a:lnTo>
                    <a:pt x="112" y="87"/>
                  </a:lnTo>
                  <a:lnTo>
                    <a:pt x="114" y="90"/>
                  </a:lnTo>
                  <a:lnTo>
                    <a:pt x="114" y="91"/>
                  </a:lnTo>
                  <a:lnTo>
                    <a:pt x="114" y="93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5" y="95"/>
                  </a:lnTo>
                  <a:lnTo>
                    <a:pt x="117" y="93"/>
                  </a:lnTo>
                  <a:lnTo>
                    <a:pt x="117" y="91"/>
                  </a:lnTo>
                  <a:lnTo>
                    <a:pt x="117" y="90"/>
                  </a:lnTo>
                  <a:lnTo>
                    <a:pt x="115" y="88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5" y="87"/>
                  </a:lnTo>
                  <a:lnTo>
                    <a:pt x="117" y="85"/>
                  </a:lnTo>
                  <a:lnTo>
                    <a:pt x="119" y="85"/>
                  </a:lnTo>
                  <a:lnTo>
                    <a:pt x="120" y="87"/>
                  </a:lnTo>
                  <a:lnTo>
                    <a:pt x="122" y="88"/>
                  </a:lnTo>
                  <a:lnTo>
                    <a:pt x="125" y="90"/>
                  </a:lnTo>
                  <a:lnTo>
                    <a:pt x="127" y="91"/>
                  </a:lnTo>
                  <a:lnTo>
                    <a:pt x="130" y="93"/>
                  </a:lnTo>
                  <a:lnTo>
                    <a:pt x="131" y="93"/>
                  </a:lnTo>
                  <a:lnTo>
                    <a:pt x="133" y="93"/>
                  </a:lnTo>
                  <a:lnTo>
                    <a:pt x="136" y="93"/>
                  </a:lnTo>
                  <a:lnTo>
                    <a:pt x="138" y="91"/>
                  </a:lnTo>
                  <a:lnTo>
                    <a:pt x="138" y="90"/>
                  </a:lnTo>
                  <a:lnTo>
                    <a:pt x="139" y="88"/>
                  </a:lnTo>
                  <a:lnTo>
                    <a:pt x="141" y="87"/>
                  </a:lnTo>
                  <a:lnTo>
                    <a:pt x="144" y="85"/>
                  </a:lnTo>
                  <a:lnTo>
                    <a:pt x="144" y="85"/>
                  </a:lnTo>
                  <a:lnTo>
                    <a:pt x="145" y="87"/>
                  </a:lnTo>
                  <a:lnTo>
                    <a:pt x="147" y="85"/>
                  </a:lnTo>
                  <a:lnTo>
                    <a:pt x="149" y="85"/>
                  </a:lnTo>
                  <a:lnTo>
                    <a:pt x="150" y="85"/>
                  </a:lnTo>
                  <a:lnTo>
                    <a:pt x="153" y="85"/>
                  </a:lnTo>
                  <a:lnTo>
                    <a:pt x="155" y="87"/>
                  </a:lnTo>
                  <a:lnTo>
                    <a:pt x="156" y="88"/>
                  </a:lnTo>
                  <a:lnTo>
                    <a:pt x="158" y="88"/>
                  </a:lnTo>
                  <a:lnTo>
                    <a:pt x="160" y="87"/>
                  </a:lnTo>
                  <a:lnTo>
                    <a:pt x="161" y="87"/>
                  </a:lnTo>
                  <a:lnTo>
                    <a:pt x="161" y="85"/>
                  </a:lnTo>
                  <a:lnTo>
                    <a:pt x="163" y="84"/>
                  </a:lnTo>
                  <a:lnTo>
                    <a:pt x="163" y="84"/>
                  </a:lnTo>
                  <a:lnTo>
                    <a:pt x="166" y="85"/>
                  </a:lnTo>
                  <a:lnTo>
                    <a:pt x="168" y="85"/>
                  </a:lnTo>
                  <a:lnTo>
                    <a:pt x="168" y="84"/>
                  </a:lnTo>
                  <a:lnTo>
                    <a:pt x="171" y="85"/>
                  </a:lnTo>
                  <a:lnTo>
                    <a:pt x="174" y="87"/>
                  </a:lnTo>
                  <a:lnTo>
                    <a:pt x="175" y="88"/>
                  </a:lnTo>
                  <a:lnTo>
                    <a:pt x="177" y="91"/>
                  </a:lnTo>
                  <a:lnTo>
                    <a:pt x="179" y="91"/>
                  </a:lnTo>
                  <a:lnTo>
                    <a:pt x="180" y="91"/>
                  </a:lnTo>
                  <a:lnTo>
                    <a:pt x="180" y="91"/>
                  </a:lnTo>
                  <a:lnTo>
                    <a:pt x="182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3"/>
                  </a:lnTo>
                  <a:lnTo>
                    <a:pt x="186" y="95"/>
                  </a:lnTo>
                  <a:lnTo>
                    <a:pt x="186" y="96"/>
                  </a:lnTo>
                  <a:lnTo>
                    <a:pt x="191" y="95"/>
                  </a:lnTo>
                  <a:lnTo>
                    <a:pt x="191" y="93"/>
                  </a:lnTo>
                  <a:lnTo>
                    <a:pt x="193" y="91"/>
                  </a:lnTo>
                  <a:lnTo>
                    <a:pt x="193" y="90"/>
                  </a:lnTo>
                  <a:lnTo>
                    <a:pt x="194" y="88"/>
                  </a:lnTo>
                  <a:lnTo>
                    <a:pt x="194" y="88"/>
                  </a:lnTo>
                  <a:lnTo>
                    <a:pt x="196" y="88"/>
                  </a:lnTo>
                  <a:lnTo>
                    <a:pt x="197" y="90"/>
                  </a:lnTo>
                  <a:lnTo>
                    <a:pt x="197" y="91"/>
                  </a:lnTo>
                  <a:lnTo>
                    <a:pt x="201" y="91"/>
                  </a:lnTo>
                  <a:lnTo>
                    <a:pt x="202" y="91"/>
                  </a:lnTo>
                  <a:lnTo>
                    <a:pt x="204" y="91"/>
                  </a:lnTo>
                  <a:lnTo>
                    <a:pt x="207" y="91"/>
                  </a:lnTo>
                  <a:lnTo>
                    <a:pt x="212" y="90"/>
                  </a:lnTo>
                  <a:lnTo>
                    <a:pt x="215" y="88"/>
                  </a:lnTo>
                  <a:lnTo>
                    <a:pt x="215" y="87"/>
                  </a:lnTo>
                  <a:lnTo>
                    <a:pt x="216" y="84"/>
                  </a:lnTo>
                  <a:lnTo>
                    <a:pt x="216" y="82"/>
                  </a:lnTo>
                  <a:lnTo>
                    <a:pt x="216" y="79"/>
                  </a:lnTo>
                  <a:lnTo>
                    <a:pt x="215" y="77"/>
                  </a:lnTo>
                  <a:lnTo>
                    <a:pt x="213" y="77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9" y="76"/>
                  </a:lnTo>
                  <a:lnTo>
                    <a:pt x="204" y="74"/>
                  </a:lnTo>
                  <a:lnTo>
                    <a:pt x="201" y="73"/>
                  </a:lnTo>
                  <a:lnTo>
                    <a:pt x="201" y="73"/>
                  </a:lnTo>
                  <a:lnTo>
                    <a:pt x="199" y="71"/>
                  </a:lnTo>
                  <a:lnTo>
                    <a:pt x="197" y="69"/>
                  </a:lnTo>
                  <a:lnTo>
                    <a:pt x="194" y="69"/>
                  </a:lnTo>
                  <a:lnTo>
                    <a:pt x="194" y="68"/>
                  </a:lnTo>
                  <a:lnTo>
                    <a:pt x="194" y="68"/>
                  </a:lnTo>
                  <a:lnTo>
                    <a:pt x="197" y="66"/>
                  </a:lnTo>
                  <a:lnTo>
                    <a:pt x="201" y="65"/>
                  </a:lnTo>
                  <a:lnTo>
                    <a:pt x="201" y="63"/>
                  </a:lnTo>
                  <a:lnTo>
                    <a:pt x="204" y="63"/>
                  </a:lnTo>
                  <a:lnTo>
                    <a:pt x="205" y="62"/>
                  </a:lnTo>
                  <a:lnTo>
                    <a:pt x="207" y="62"/>
                  </a:lnTo>
                  <a:lnTo>
                    <a:pt x="209" y="60"/>
                  </a:lnTo>
                  <a:lnTo>
                    <a:pt x="209" y="58"/>
                  </a:lnTo>
                  <a:lnTo>
                    <a:pt x="205" y="55"/>
                  </a:lnTo>
                  <a:lnTo>
                    <a:pt x="205" y="54"/>
                  </a:lnTo>
                  <a:lnTo>
                    <a:pt x="205" y="52"/>
                  </a:lnTo>
                  <a:lnTo>
                    <a:pt x="207" y="51"/>
                  </a:lnTo>
                  <a:lnTo>
                    <a:pt x="209" y="51"/>
                  </a:lnTo>
                  <a:lnTo>
                    <a:pt x="209" y="49"/>
                  </a:lnTo>
                  <a:lnTo>
                    <a:pt x="209" y="47"/>
                  </a:lnTo>
                  <a:lnTo>
                    <a:pt x="212" y="47"/>
                  </a:lnTo>
                  <a:lnTo>
                    <a:pt x="215" y="47"/>
                  </a:lnTo>
                  <a:lnTo>
                    <a:pt x="216" y="47"/>
                  </a:lnTo>
                  <a:lnTo>
                    <a:pt x="220" y="47"/>
                  </a:lnTo>
                  <a:lnTo>
                    <a:pt x="221" y="47"/>
                  </a:lnTo>
                  <a:lnTo>
                    <a:pt x="223" y="49"/>
                  </a:lnTo>
                  <a:lnTo>
                    <a:pt x="224" y="47"/>
                  </a:lnTo>
                  <a:lnTo>
                    <a:pt x="224" y="47"/>
                  </a:lnTo>
                  <a:lnTo>
                    <a:pt x="224" y="46"/>
                  </a:lnTo>
                  <a:lnTo>
                    <a:pt x="223" y="46"/>
                  </a:lnTo>
                  <a:lnTo>
                    <a:pt x="220" y="44"/>
                  </a:lnTo>
                  <a:lnTo>
                    <a:pt x="218" y="43"/>
                  </a:lnTo>
                  <a:lnTo>
                    <a:pt x="216" y="43"/>
                  </a:lnTo>
                  <a:lnTo>
                    <a:pt x="215" y="43"/>
                  </a:lnTo>
                  <a:lnTo>
                    <a:pt x="213" y="41"/>
                  </a:lnTo>
                  <a:lnTo>
                    <a:pt x="212" y="41"/>
                  </a:lnTo>
                  <a:lnTo>
                    <a:pt x="212" y="41"/>
                  </a:lnTo>
                  <a:lnTo>
                    <a:pt x="212" y="39"/>
                  </a:lnTo>
                  <a:lnTo>
                    <a:pt x="212" y="38"/>
                  </a:lnTo>
                  <a:lnTo>
                    <a:pt x="213" y="38"/>
                  </a:lnTo>
                  <a:lnTo>
                    <a:pt x="215" y="38"/>
                  </a:lnTo>
                  <a:lnTo>
                    <a:pt x="216" y="38"/>
                  </a:lnTo>
                  <a:lnTo>
                    <a:pt x="216" y="38"/>
                  </a:lnTo>
                  <a:lnTo>
                    <a:pt x="216" y="36"/>
                  </a:lnTo>
                  <a:lnTo>
                    <a:pt x="216" y="36"/>
                  </a:lnTo>
                  <a:lnTo>
                    <a:pt x="215" y="36"/>
                  </a:lnTo>
                  <a:lnTo>
                    <a:pt x="215" y="36"/>
                  </a:lnTo>
                  <a:lnTo>
                    <a:pt x="213" y="36"/>
                  </a:lnTo>
                  <a:lnTo>
                    <a:pt x="212" y="36"/>
                  </a:lnTo>
                  <a:lnTo>
                    <a:pt x="210" y="36"/>
                  </a:lnTo>
                  <a:lnTo>
                    <a:pt x="209" y="35"/>
                  </a:lnTo>
                  <a:lnTo>
                    <a:pt x="209" y="35"/>
                  </a:lnTo>
                  <a:lnTo>
                    <a:pt x="210" y="33"/>
                  </a:lnTo>
                  <a:lnTo>
                    <a:pt x="210" y="32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2" y="27"/>
                  </a:lnTo>
                  <a:lnTo>
                    <a:pt x="213" y="27"/>
                  </a:lnTo>
                  <a:lnTo>
                    <a:pt x="218" y="27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3" y="28"/>
                  </a:lnTo>
                  <a:lnTo>
                    <a:pt x="224" y="27"/>
                  </a:lnTo>
                  <a:lnTo>
                    <a:pt x="231" y="27"/>
                  </a:lnTo>
                  <a:lnTo>
                    <a:pt x="232" y="27"/>
                  </a:lnTo>
                  <a:lnTo>
                    <a:pt x="232" y="27"/>
                  </a:lnTo>
                  <a:lnTo>
                    <a:pt x="238" y="25"/>
                  </a:lnTo>
                  <a:lnTo>
                    <a:pt x="240" y="25"/>
                  </a:lnTo>
                  <a:lnTo>
                    <a:pt x="240" y="24"/>
                  </a:lnTo>
                  <a:lnTo>
                    <a:pt x="242" y="24"/>
                  </a:lnTo>
                  <a:lnTo>
                    <a:pt x="243" y="24"/>
                  </a:lnTo>
                  <a:lnTo>
                    <a:pt x="246" y="24"/>
                  </a:lnTo>
                  <a:lnTo>
                    <a:pt x="248" y="22"/>
                  </a:lnTo>
                  <a:lnTo>
                    <a:pt x="248" y="22"/>
                  </a:lnTo>
                  <a:lnTo>
                    <a:pt x="250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3" y="22"/>
                  </a:lnTo>
                  <a:lnTo>
                    <a:pt x="254" y="21"/>
                  </a:lnTo>
                  <a:lnTo>
                    <a:pt x="259" y="21"/>
                  </a:lnTo>
                  <a:lnTo>
                    <a:pt x="259" y="21"/>
                  </a:lnTo>
                  <a:lnTo>
                    <a:pt x="261" y="21"/>
                  </a:lnTo>
                  <a:lnTo>
                    <a:pt x="264" y="21"/>
                  </a:lnTo>
                  <a:lnTo>
                    <a:pt x="265" y="19"/>
                  </a:lnTo>
                  <a:lnTo>
                    <a:pt x="267" y="21"/>
                  </a:lnTo>
                  <a:lnTo>
                    <a:pt x="268" y="21"/>
                  </a:lnTo>
                  <a:lnTo>
                    <a:pt x="268" y="21"/>
                  </a:lnTo>
                  <a:lnTo>
                    <a:pt x="268" y="19"/>
                  </a:lnTo>
                  <a:lnTo>
                    <a:pt x="270" y="17"/>
                  </a:lnTo>
                  <a:lnTo>
                    <a:pt x="272" y="16"/>
                  </a:lnTo>
                  <a:lnTo>
                    <a:pt x="272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6" y="16"/>
                  </a:lnTo>
                  <a:lnTo>
                    <a:pt x="279" y="14"/>
                  </a:lnTo>
                  <a:lnTo>
                    <a:pt x="279" y="14"/>
                  </a:lnTo>
                  <a:lnTo>
                    <a:pt x="284" y="14"/>
                  </a:lnTo>
                  <a:lnTo>
                    <a:pt x="289" y="13"/>
                  </a:lnTo>
                  <a:lnTo>
                    <a:pt x="292" y="13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2" y="11"/>
                  </a:lnTo>
                  <a:lnTo>
                    <a:pt x="305" y="10"/>
                  </a:lnTo>
                  <a:lnTo>
                    <a:pt x="308" y="8"/>
                  </a:lnTo>
                  <a:lnTo>
                    <a:pt x="309" y="8"/>
                  </a:lnTo>
                  <a:lnTo>
                    <a:pt x="311" y="8"/>
                  </a:lnTo>
                  <a:lnTo>
                    <a:pt x="313" y="8"/>
                  </a:lnTo>
                  <a:lnTo>
                    <a:pt x="313" y="8"/>
                  </a:lnTo>
                  <a:lnTo>
                    <a:pt x="313" y="6"/>
                  </a:lnTo>
                  <a:lnTo>
                    <a:pt x="313" y="5"/>
                  </a:lnTo>
                  <a:lnTo>
                    <a:pt x="313" y="5"/>
                  </a:lnTo>
                  <a:lnTo>
                    <a:pt x="314" y="3"/>
                  </a:lnTo>
                  <a:lnTo>
                    <a:pt x="316" y="3"/>
                  </a:lnTo>
                  <a:lnTo>
                    <a:pt x="317" y="3"/>
                  </a:lnTo>
                  <a:lnTo>
                    <a:pt x="320" y="2"/>
                  </a:lnTo>
                  <a:lnTo>
                    <a:pt x="322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3" name="Freeform 230">
              <a:extLst>
                <a:ext uri="{FF2B5EF4-FFF2-40B4-BE49-F238E27FC236}">
                  <a16:creationId xmlns:a16="http://schemas.microsoft.com/office/drawing/2014/main" id="{3CE5332D-4CC1-C70C-521B-CC177BA7D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68811" y="3858446"/>
              <a:ext cx="48731" cy="11695"/>
            </a:xfrm>
            <a:custGeom>
              <a:avLst/>
              <a:gdLst>
                <a:gd name="T0" fmla="*/ 2 w 25"/>
                <a:gd name="T1" fmla="*/ 4 h 6"/>
                <a:gd name="T2" fmla="*/ 2 w 25"/>
                <a:gd name="T3" fmla="*/ 6 h 6"/>
                <a:gd name="T4" fmla="*/ 2 w 25"/>
                <a:gd name="T5" fmla="*/ 6 h 6"/>
                <a:gd name="T6" fmla="*/ 3 w 25"/>
                <a:gd name="T7" fmla="*/ 6 h 6"/>
                <a:gd name="T8" fmla="*/ 3 w 25"/>
                <a:gd name="T9" fmla="*/ 4 h 6"/>
                <a:gd name="T10" fmla="*/ 5 w 25"/>
                <a:gd name="T11" fmla="*/ 6 h 6"/>
                <a:gd name="T12" fmla="*/ 5 w 25"/>
                <a:gd name="T13" fmla="*/ 6 h 6"/>
                <a:gd name="T14" fmla="*/ 3 w 25"/>
                <a:gd name="T15" fmla="*/ 6 h 6"/>
                <a:gd name="T16" fmla="*/ 3 w 25"/>
                <a:gd name="T17" fmla="*/ 6 h 6"/>
                <a:gd name="T18" fmla="*/ 2 w 25"/>
                <a:gd name="T19" fmla="*/ 6 h 6"/>
                <a:gd name="T20" fmla="*/ 2 w 25"/>
                <a:gd name="T21" fmla="*/ 6 h 6"/>
                <a:gd name="T22" fmla="*/ 0 w 25"/>
                <a:gd name="T23" fmla="*/ 4 h 6"/>
                <a:gd name="T24" fmla="*/ 2 w 25"/>
                <a:gd name="T25" fmla="*/ 4 h 6"/>
                <a:gd name="T26" fmla="*/ 21 w 25"/>
                <a:gd name="T27" fmla="*/ 0 h 6"/>
                <a:gd name="T28" fmla="*/ 22 w 25"/>
                <a:gd name="T29" fmla="*/ 0 h 6"/>
                <a:gd name="T30" fmla="*/ 22 w 25"/>
                <a:gd name="T31" fmla="*/ 0 h 6"/>
                <a:gd name="T32" fmla="*/ 21 w 25"/>
                <a:gd name="T33" fmla="*/ 0 h 6"/>
                <a:gd name="T34" fmla="*/ 21 w 25"/>
                <a:gd name="T35" fmla="*/ 0 h 6"/>
                <a:gd name="T36" fmla="*/ 21 w 25"/>
                <a:gd name="T37" fmla="*/ 1 h 6"/>
                <a:gd name="T38" fmla="*/ 19 w 25"/>
                <a:gd name="T39" fmla="*/ 1 h 6"/>
                <a:gd name="T40" fmla="*/ 19 w 25"/>
                <a:gd name="T41" fmla="*/ 0 h 6"/>
                <a:gd name="T42" fmla="*/ 19 w 25"/>
                <a:gd name="T43" fmla="*/ 0 h 6"/>
                <a:gd name="T44" fmla="*/ 21 w 25"/>
                <a:gd name="T45" fmla="*/ 0 h 6"/>
                <a:gd name="T46" fmla="*/ 21 w 25"/>
                <a:gd name="T47" fmla="*/ 0 h 6"/>
                <a:gd name="T48" fmla="*/ 21 w 25"/>
                <a:gd name="T49" fmla="*/ 0 h 6"/>
                <a:gd name="T50" fmla="*/ 21 w 25"/>
                <a:gd name="T51" fmla="*/ 0 h 6"/>
                <a:gd name="T52" fmla="*/ 24 w 25"/>
                <a:gd name="T53" fmla="*/ 0 h 6"/>
                <a:gd name="T54" fmla="*/ 25 w 25"/>
                <a:gd name="T55" fmla="*/ 0 h 6"/>
                <a:gd name="T56" fmla="*/ 25 w 25"/>
                <a:gd name="T57" fmla="*/ 0 h 6"/>
                <a:gd name="T58" fmla="*/ 25 w 25"/>
                <a:gd name="T59" fmla="*/ 0 h 6"/>
                <a:gd name="T60" fmla="*/ 24 w 25"/>
                <a:gd name="T61" fmla="*/ 0 h 6"/>
                <a:gd name="T62" fmla="*/ 24 w 25"/>
                <a:gd name="T63" fmla="*/ 0 h 6"/>
                <a:gd name="T64" fmla="*/ 22 w 25"/>
                <a:gd name="T65" fmla="*/ 0 h 6"/>
                <a:gd name="T66" fmla="*/ 24 w 25"/>
                <a:gd name="T67" fmla="*/ 0 h 6"/>
                <a:gd name="T68" fmla="*/ 24 w 25"/>
                <a:gd name="T69" fmla="*/ 0 h 6"/>
                <a:gd name="T70" fmla="*/ 24 w 25"/>
                <a:gd name="T7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6">
                  <a:moveTo>
                    <a:pt x="2" y="4"/>
                  </a:moveTo>
                  <a:lnTo>
                    <a:pt x="2" y="6"/>
                  </a:lnTo>
                  <a:lnTo>
                    <a:pt x="2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3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0" y="4"/>
                  </a:lnTo>
                  <a:lnTo>
                    <a:pt x="2" y="4"/>
                  </a:lnTo>
                  <a:close/>
                  <a:moveTo>
                    <a:pt x="21" y="0"/>
                  </a:moveTo>
                  <a:lnTo>
                    <a:pt x="22" y="0"/>
                  </a:lnTo>
                  <a:lnTo>
                    <a:pt x="22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1"/>
                  </a:lnTo>
                  <a:lnTo>
                    <a:pt x="19" y="1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21" y="0"/>
                  </a:lnTo>
                  <a:close/>
                  <a:moveTo>
                    <a:pt x="24" y="0"/>
                  </a:moveTo>
                  <a:lnTo>
                    <a:pt x="25" y="0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4" name="Freeform 231">
              <a:extLst>
                <a:ext uri="{FF2B5EF4-FFF2-40B4-BE49-F238E27FC236}">
                  <a16:creationId xmlns:a16="http://schemas.microsoft.com/office/drawing/2014/main" id="{BFCEC04D-FB1E-014C-3279-7C9DF1B322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4871" y="3546570"/>
              <a:ext cx="54578" cy="50680"/>
            </a:xfrm>
            <a:custGeom>
              <a:avLst/>
              <a:gdLst>
                <a:gd name="T0" fmla="*/ 25 w 28"/>
                <a:gd name="T1" fmla="*/ 4 h 26"/>
                <a:gd name="T2" fmla="*/ 27 w 28"/>
                <a:gd name="T3" fmla="*/ 7 h 26"/>
                <a:gd name="T4" fmla="*/ 25 w 28"/>
                <a:gd name="T5" fmla="*/ 8 h 26"/>
                <a:gd name="T6" fmla="*/ 23 w 28"/>
                <a:gd name="T7" fmla="*/ 8 h 26"/>
                <a:gd name="T8" fmla="*/ 23 w 28"/>
                <a:gd name="T9" fmla="*/ 5 h 26"/>
                <a:gd name="T10" fmla="*/ 23 w 28"/>
                <a:gd name="T11" fmla="*/ 5 h 26"/>
                <a:gd name="T12" fmla="*/ 23 w 28"/>
                <a:gd name="T13" fmla="*/ 4 h 26"/>
                <a:gd name="T14" fmla="*/ 25 w 28"/>
                <a:gd name="T15" fmla="*/ 2 h 26"/>
                <a:gd name="T16" fmla="*/ 17 w 28"/>
                <a:gd name="T17" fmla="*/ 0 h 26"/>
                <a:gd name="T18" fmla="*/ 22 w 28"/>
                <a:gd name="T19" fmla="*/ 2 h 26"/>
                <a:gd name="T20" fmla="*/ 22 w 28"/>
                <a:gd name="T21" fmla="*/ 5 h 26"/>
                <a:gd name="T22" fmla="*/ 23 w 28"/>
                <a:gd name="T23" fmla="*/ 8 h 26"/>
                <a:gd name="T24" fmla="*/ 23 w 28"/>
                <a:gd name="T25" fmla="*/ 8 h 26"/>
                <a:gd name="T26" fmla="*/ 22 w 28"/>
                <a:gd name="T27" fmla="*/ 8 h 26"/>
                <a:gd name="T28" fmla="*/ 17 w 28"/>
                <a:gd name="T29" fmla="*/ 11 h 26"/>
                <a:gd name="T30" fmla="*/ 19 w 28"/>
                <a:gd name="T31" fmla="*/ 13 h 26"/>
                <a:gd name="T32" fmla="*/ 22 w 28"/>
                <a:gd name="T33" fmla="*/ 11 h 26"/>
                <a:gd name="T34" fmla="*/ 23 w 28"/>
                <a:gd name="T35" fmla="*/ 15 h 26"/>
                <a:gd name="T36" fmla="*/ 25 w 28"/>
                <a:gd name="T37" fmla="*/ 18 h 26"/>
                <a:gd name="T38" fmla="*/ 27 w 28"/>
                <a:gd name="T39" fmla="*/ 22 h 26"/>
                <a:gd name="T40" fmla="*/ 27 w 28"/>
                <a:gd name="T41" fmla="*/ 24 h 26"/>
                <a:gd name="T42" fmla="*/ 25 w 28"/>
                <a:gd name="T43" fmla="*/ 26 h 26"/>
                <a:gd name="T44" fmla="*/ 20 w 28"/>
                <a:gd name="T45" fmla="*/ 26 h 26"/>
                <a:gd name="T46" fmla="*/ 16 w 28"/>
                <a:gd name="T47" fmla="*/ 24 h 26"/>
                <a:gd name="T48" fmla="*/ 14 w 28"/>
                <a:gd name="T49" fmla="*/ 21 h 26"/>
                <a:gd name="T50" fmla="*/ 9 w 28"/>
                <a:gd name="T51" fmla="*/ 18 h 26"/>
                <a:gd name="T52" fmla="*/ 3 w 28"/>
                <a:gd name="T53" fmla="*/ 18 h 26"/>
                <a:gd name="T54" fmla="*/ 3 w 28"/>
                <a:gd name="T55" fmla="*/ 15 h 26"/>
                <a:gd name="T56" fmla="*/ 6 w 28"/>
                <a:gd name="T57" fmla="*/ 10 h 26"/>
                <a:gd name="T58" fmla="*/ 8 w 28"/>
                <a:gd name="T59" fmla="*/ 5 h 26"/>
                <a:gd name="T60" fmla="*/ 9 w 28"/>
                <a:gd name="T61" fmla="*/ 4 h 26"/>
                <a:gd name="T62" fmla="*/ 11 w 28"/>
                <a:gd name="T63" fmla="*/ 2 h 26"/>
                <a:gd name="T64" fmla="*/ 14 w 28"/>
                <a:gd name="T6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" h="26">
                  <a:moveTo>
                    <a:pt x="25" y="2"/>
                  </a:moveTo>
                  <a:lnTo>
                    <a:pt x="25" y="4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5" y="8"/>
                  </a:lnTo>
                  <a:lnTo>
                    <a:pt x="25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5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3" y="4"/>
                  </a:lnTo>
                  <a:lnTo>
                    <a:pt x="25" y="2"/>
                  </a:lnTo>
                  <a:close/>
                  <a:moveTo>
                    <a:pt x="17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3" y="7"/>
                  </a:lnTo>
                  <a:lnTo>
                    <a:pt x="23" y="8"/>
                  </a:lnTo>
                  <a:lnTo>
                    <a:pt x="23" y="10"/>
                  </a:lnTo>
                  <a:lnTo>
                    <a:pt x="23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19" y="10"/>
                  </a:lnTo>
                  <a:lnTo>
                    <a:pt x="17" y="11"/>
                  </a:lnTo>
                  <a:lnTo>
                    <a:pt x="17" y="11"/>
                  </a:lnTo>
                  <a:lnTo>
                    <a:pt x="19" y="13"/>
                  </a:lnTo>
                  <a:lnTo>
                    <a:pt x="20" y="13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25" y="18"/>
                  </a:lnTo>
                  <a:lnTo>
                    <a:pt x="25" y="19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27" y="24"/>
                  </a:lnTo>
                  <a:lnTo>
                    <a:pt x="28" y="26"/>
                  </a:lnTo>
                  <a:lnTo>
                    <a:pt x="25" y="26"/>
                  </a:lnTo>
                  <a:lnTo>
                    <a:pt x="22" y="26"/>
                  </a:lnTo>
                  <a:lnTo>
                    <a:pt x="20" y="26"/>
                  </a:lnTo>
                  <a:lnTo>
                    <a:pt x="17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18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3" y="18"/>
                  </a:lnTo>
                  <a:lnTo>
                    <a:pt x="0" y="16"/>
                  </a:lnTo>
                  <a:lnTo>
                    <a:pt x="3" y="15"/>
                  </a:lnTo>
                  <a:lnTo>
                    <a:pt x="5" y="13"/>
                  </a:lnTo>
                  <a:lnTo>
                    <a:pt x="6" y="10"/>
                  </a:lnTo>
                  <a:lnTo>
                    <a:pt x="6" y="8"/>
                  </a:lnTo>
                  <a:lnTo>
                    <a:pt x="8" y="5"/>
                  </a:lnTo>
                  <a:lnTo>
                    <a:pt x="9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11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5" name="Freeform 232">
              <a:extLst>
                <a:ext uri="{FF2B5EF4-FFF2-40B4-BE49-F238E27FC236}">
                  <a16:creationId xmlns:a16="http://schemas.microsoft.com/office/drawing/2014/main" id="{97AC16B2-44A7-015F-3783-50B289A01D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4526" y="3277578"/>
              <a:ext cx="138395" cy="175430"/>
            </a:xfrm>
            <a:custGeom>
              <a:avLst/>
              <a:gdLst>
                <a:gd name="T0" fmla="*/ 13 w 71"/>
                <a:gd name="T1" fmla="*/ 88 h 90"/>
                <a:gd name="T2" fmla="*/ 3 w 71"/>
                <a:gd name="T3" fmla="*/ 90 h 90"/>
                <a:gd name="T4" fmla="*/ 5 w 71"/>
                <a:gd name="T5" fmla="*/ 85 h 90"/>
                <a:gd name="T6" fmla="*/ 11 w 71"/>
                <a:gd name="T7" fmla="*/ 72 h 90"/>
                <a:gd name="T8" fmla="*/ 3 w 71"/>
                <a:gd name="T9" fmla="*/ 67 h 90"/>
                <a:gd name="T10" fmla="*/ 2 w 71"/>
                <a:gd name="T11" fmla="*/ 71 h 90"/>
                <a:gd name="T12" fmla="*/ 3 w 71"/>
                <a:gd name="T13" fmla="*/ 67 h 90"/>
                <a:gd name="T14" fmla="*/ 26 w 71"/>
                <a:gd name="T15" fmla="*/ 66 h 90"/>
                <a:gd name="T16" fmla="*/ 2 w 71"/>
                <a:gd name="T17" fmla="*/ 64 h 90"/>
                <a:gd name="T18" fmla="*/ 27 w 71"/>
                <a:gd name="T19" fmla="*/ 61 h 90"/>
                <a:gd name="T20" fmla="*/ 29 w 71"/>
                <a:gd name="T21" fmla="*/ 66 h 90"/>
                <a:gd name="T22" fmla="*/ 27 w 71"/>
                <a:gd name="T23" fmla="*/ 63 h 90"/>
                <a:gd name="T24" fmla="*/ 37 w 71"/>
                <a:gd name="T25" fmla="*/ 63 h 90"/>
                <a:gd name="T26" fmla="*/ 5 w 71"/>
                <a:gd name="T27" fmla="*/ 34 h 90"/>
                <a:gd name="T28" fmla="*/ 5 w 71"/>
                <a:gd name="T29" fmla="*/ 34 h 90"/>
                <a:gd name="T30" fmla="*/ 70 w 71"/>
                <a:gd name="T31" fmla="*/ 20 h 90"/>
                <a:gd name="T32" fmla="*/ 7 w 71"/>
                <a:gd name="T33" fmla="*/ 14 h 90"/>
                <a:gd name="T34" fmla="*/ 7 w 71"/>
                <a:gd name="T35" fmla="*/ 17 h 90"/>
                <a:gd name="T36" fmla="*/ 41 w 71"/>
                <a:gd name="T37" fmla="*/ 12 h 90"/>
                <a:gd name="T38" fmla="*/ 51 w 71"/>
                <a:gd name="T39" fmla="*/ 31 h 90"/>
                <a:gd name="T40" fmla="*/ 49 w 71"/>
                <a:gd name="T41" fmla="*/ 41 h 90"/>
                <a:gd name="T42" fmla="*/ 51 w 71"/>
                <a:gd name="T43" fmla="*/ 44 h 90"/>
                <a:gd name="T44" fmla="*/ 48 w 71"/>
                <a:gd name="T45" fmla="*/ 55 h 90"/>
                <a:gd name="T46" fmla="*/ 38 w 71"/>
                <a:gd name="T47" fmla="*/ 58 h 90"/>
                <a:gd name="T48" fmla="*/ 35 w 71"/>
                <a:gd name="T49" fmla="*/ 63 h 90"/>
                <a:gd name="T50" fmla="*/ 30 w 71"/>
                <a:gd name="T51" fmla="*/ 60 h 90"/>
                <a:gd name="T52" fmla="*/ 24 w 71"/>
                <a:gd name="T53" fmla="*/ 63 h 90"/>
                <a:gd name="T54" fmla="*/ 22 w 71"/>
                <a:gd name="T55" fmla="*/ 64 h 90"/>
                <a:gd name="T56" fmla="*/ 21 w 71"/>
                <a:gd name="T57" fmla="*/ 66 h 90"/>
                <a:gd name="T58" fmla="*/ 18 w 71"/>
                <a:gd name="T59" fmla="*/ 67 h 90"/>
                <a:gd name="T60" fmla="*/ 15 w 71"/>
                <a:gd name="T61" fmla="*/ 67 h 90"/>
                <a:gd name="T62" fmla="*/ 10 w 71"/>
                <a:gd name="T63" fmla="*/ 71 h 90"/>
                <a:gd name="T64" fmla="*/ 7 w 71"/>
                <a:gd name="T65" fmla="*/ 69 h 90"/>
                <a:gd name="T66" fmla="*/ 8 w 71"/>
                <a:gd name="T67" fmla="*/ 66 h 90"/>
                <a:gd name="T68" fmla="*/ 8 w 71"/>
                <a:gd name="T69" fmla="*/ 63 h 90"/>
                <a:gd name="T70" fmla="*/ 5 w 71"/>
                <a:gd name="T71" fmla="*/ 58 h 90"/>
                <a:gd name="T72" fmla="*/ 8 w 71"/>
                <a:gd name="T73" fmla="*/ 52 h 90"/>
                <a:gd name="T74" fmla="*/ 8 w 71"/>
                <a:gd name="T75" fmla="*/ 50 h 90"/>
                <a:gd name="T76" fmla="*/ 10 w 71"/>
                <a:gd name="T77" fmla="*/ 45 h 90"/>
                <a:gd name="T78" fmla="*/ 8 w 71"/>
                <a:gd name="T79" fmla="*/ 41 h 90"/>
                <a:gd name="T80" fmla="*/ 8 w 71"/>
                <a:gd name="T81" fmla="*/ 34 h 90"/>
                <a:gd name="T82" fmla="*/ 3 w 71"/>
                <a:gd name="T83" fmla="*/ 33 h 90"/>
                <a:gd name="T84" fmla="*/ 7 w 71"/>
                <a:gd name="T85" fmla="*/ 28 h 90"/>
                <a:gd name="T86" fmla="*/ 13 w 71"/>
                <a:gd name="T87" fmla="*/ 30 h 90"/>
                <a:gd name="T88" fmla="*/ 13 w 71"/>
                <a:gd name="T89" fmla="*/ 28 h 90"/>
                <a:gd name="T90" fmla="*/ 10 w 71"/>
                <a:gd name="T91" fmla="*/ 20 h 90"/>
                <a:gd name="T92" fmla="*/ 8 w 71"/>
                <a:gd name="T93" fmla="*/ 15 h 90"/>
                <a:gd name="T94" fmla="*/ 10 w 71"/>
                <a:gd name="T95" fmla="*/ 14 h 90"/>
                <a:gd name="T96" fmla="*/ 15 w 71"/>
                <a:gd name="T97" fmla="*/ 8 h 90"/>
                <a:gd name="T98" fmla="*/ 22 w 71"/>
                <a:gd name="T99" fmla="*/ 6 h 90"/>
                <a:gd name="T100" fmla="*/ 30 w 71"/>
                <a:gd name="T101" fmla="*/ 6 h 90"/>
                <a:gd name="T102" fmla="*/ 35 w 71"/>
                <a:gd name="T103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1" h="90">
                  <a:moveTo>
                    <a:pt x="11" y="83"/>
                  </a:moveTo>
                  <a:lnTo>
                    <a:pt x="13" y="85"/>
                  </a:lnTo>
                  <a:lnTo>
                    <a:pt x="13" y="85"/>
                  </a:lnTo>
                  <a:lnTo>
                    <a:pt x="13" y="86"/>
                  </a:lnTo>
                  <a:lnTo>
                    <a:pt x="13" y="88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5" y="90"/>
                  </a:lnTo>
                  <a:lnTo>
                    <a:pt x="5" y="90"/>
                  </a:lnTo>
                  <a:lnTo>
                    <a:pt x="3" y="90"/>
                  </a:lnTo>
                  <a:lnTo>
                    <a:pt x="3" y="90"/>
                  </a:lnTo>
                  <a:lnTo>
                    <a:pt x="3" y="88"/>
                  </a:lnTo>
                  <a:lnTo>
                    <a:pt x="2" y="88"/>
                  </a:lnTo>
                  <a:lnTo>
                    <a:pt x="3" y="86"/>
                  </a:lnTo>
                  <a:lnTo>
                    <a:pt x="5" y="85"/>
                  </a:lnTo>
                  <a:lnTo>
                    <a:pt x="10" y="83"/>
                  </a:lnTo>
                  <a:lnTo>
                    <a:pt x="11" y="83"/>
                  </a:lnTo>
                  <a:close/>
                  <a:moveTo>
                    <a:pt x="10" y="71"/>
                  </a:moveTo>
                  <a:lnTo>
                    <a:pt x="11" y="71"/>
                  </a:lnTo>
                  <a:lnTo>
                    <a:pt x="11" y="72"/>
                  </a:lnTo>
                  <a:lnTo>
                    <a:pt x="10" y="72"/>
                  </a:lnTo>
                  <a:lnTo>
                    <a:pt x="10" y="71"/>
                  </a:lnTo>
                  <a:lnTo>
                    <a:pt x="10" y="71"/>
                  </a:lnTo>
                  <a:lnTo>
                    <a:pt x="10" y="71"/>
                  </a:lnTo>
                  <a:close/>
                  <a:moveTo>
                    <a:pt x="3" y="67"/>
                  </a:moveTo>
                  <a:lnTo>
                    <a:pt x="5" y="67"/>
                  </a:lnTo>
                  <a:lnTo>
                    <a:pt x="5" y="69"/>
                  </a:lnTo>
                  <a:lnTo>
                    <a:pt x="5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2" y="69"/>
                  </a:lnTo>
                  <a:lnTo>
                    <a:pt x="3" y="67"/>
                  </a:lnTo>
                  <a:lnTo>
                    <a:pt x="3" y="67"/>
                  </a:lnTo>
                  <a:close/>
                  <a:moveTo>
                    <a:pt x="26" y="66"/>
                  </a:moveTo>
                  <a:lnTo>
                    <a:pt x="26" y="66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6"/>
                  </a:lnTo>
                  <a:close/>
                  <a:moveTo>
                    <a:pt x="2" y="61"/>
                  </a:moveTo>
                  <a:lnTo>
                    <a:pt x="2" y="63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2" y="64"/>
                  </a:lnTo>
                  <a:lnTo>
                    <a:pt x="2" y="64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1"/>
                  </a:lnTo>
                  <a:close/>
                  <a:moveTo>
                    <a:pt x="27" y="61"/>
                  </a:moveTo>
                  <a:lnTo>
                    <a:pt x="29" y="63"/>
                  </a:lnTo>
                  <a:lnTo>
                    <a:pt x="30" y="63"/>
                  </a:lnTo>
                  <a:lnTo>
                    <a:pt x="30" y="63"/>
                  </a:lnTo>
                  <a:lnTo>
                    <a:pt x="30" y="64"/>
                  </a:lnTo>
                  <a:lnTo>
                    <a:pt x="29" y="66"/>
                  </a:lnTo>
                  <a:lnTo>
                    <a:pt x="29" y="64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7" y="63"/>
                  </a:lnTo>
                  <a:lnTo>
                    <a:pt x="27" y="63"/>
                  </a:lnTo>
                  <a:lnTo>
                    <a:pt x="27" y="61"/>
                  </a:lnTo>
                  <a:close/>
                  <a:moveTo>
                    <a:pt x="40" y="60"/>
                  </a:moveTo>
                  <a:lnTo>
                    <a:pt x="40" y="64"/>
                  </a:lnTo>
                  <a:lnTo>
                    <a:pt x="38" y="64"/>
                  </a:lnTo>
                  <a:lnTo>
                    <a:pt x="37" y="63"/>
                  </a:lnTo>
                  <a:lnTo>
                    <a:pt x="37" y="63"/>
                  </a:lnTo>
                  <a:lnTo>
                    <a:pt x="38" y="61"/>
                  </a:lnTo>
                  <a:lnTo>
                    <a:pt x="38" y="60"/>
                  </a:lnTo>
                  <a:lnTo>
                    <a:pt x="40" y="60"/>
                  </a:lnTo>
                  <a:close/>
                  <a:moveTo>
                    <a:pt x="5" y="34"/>
                  </a:moveTo>
                  <a:lnTo>
                    <a:pt x="5" y="34"/>
                  </a:lnTo>
                  <a:lnTo>
                    <a:pt x="7" y="36"/>
                  </a:lnTo>
                  <a:lnTo>
                    <a:pt x="7" y="38"/>
                  </a:lnTo>
                  <a:lnTo>
                    <a:pt x="5" y="36"/>
                  </a:lnTo>
                  <a:lnTo>
                    <a:pt x="5" y="34"/>
                  </a:lnTo>
                  <a:close/>
                  <a:moveTo>
                    <a:pt x="71" y="19"/>
                  </a:moveTo>
                  <a:lnTo>
                    <a:pt x="71" y="19"/>
                  </a:lnTo>
                  <a:lnTo>
                    <a:pt x="71" y="20"/>
                  </a:lnTo>
                  <a:lnTo>
                    <a:pt x="71" y="20"/>
                  </a:lnTo>
                  <a:lnTo>
                    <a:pt x="70" y="20"/>
                  </a:lnTo>
                  <a:lnTo>
                    <a:pt x="70" y="19"/>
                  </a:lnTo>
                  <a:lnTo>
                    <a:pt x="70" y="19"/>
                  </a:lnTo>
                  <a:lnTo>
                    <a:pt x="71" y="19"/>
                  </a:lnTo>
                  <a:close/>
                  <a:moveTo>
                    <a:pt x="7" y="14"/>
                  </a:moveTo>
                  <a:lnTo>
                    <a:pt x="7" y="14"/>
                  </a:lnTo>
                  <a:lnTo>
                    <a:pt x="8" y="15"/>
                  </a:lnTo>
                  <a:lnTo>
                    <a:pt x="8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5" y="14"/>
                  </a:lnTo>
                  <a:lnTo>
                    <a:pt x="7" y="14"/>
                  </a:lnTo>
                  <a:close/>
                  <a:moveTo>
                    <a:pt x="35" y="0"/>
                  </a:moveTo>
                  <a:lnTo>
                    <a:pt x="38" y="8"/>
                  </a:lnTo>
                  <a:lnTo>
                    <a:pt x="41" y="12"/>
                  </a:lnTo>
                  <a:lnTo>
                    <a:pt x="44" y="15"/>
                  </a:lnTo>
                  <a:lnTo>
                    <a:pt x="48" y="23"/>
                  </a:lnTo>
                  <a:lnTo>
                    <a:pt x="49" y="27"/>
                  </a:lnTo>
                  <a:lnTo>
                    <a:pt x="49" y="28"/>
                  </a:lnTo>
                  <a:lnTo>
                    <a:pt x="51" y="31"/>
                  </a:lnTo>
                  <a:lnTo>
                    <a:pt x="49" y="33"/>
                  </a:lnTo>
                  <a:lnTo>
                    <a:pt x="51" y="36"/>
                  </a:lnTo>
                  <a:lnTo>
                    <a:pt x="49" y="38"/>
                  </a:lnTo>
                  <a:lnTo>
                    <a:pt x="49" y="39"/>
                  </a:lnTo>
                  <a:lnTo>
                    <a:pt x="49" y="41"/>
                  </a:lnTo>
                  <a:lnTo>
                    <a:pt x="49" y="42"/>
                  </a:lnTo>
                  <a:lnTo>
                    <a:pt x="49" y="44"/>
                  </a:lnTo>
                  <a:lnTo>
                    <a:pt x="49" y="44"/>
                  </a:lnTo>
                  <a:lnTo>
                    <a:pt x="51" y="44"/>
                  </a:lnTo>
                  <a:lnTo>
                    <a:pt x="51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9"/>
                  </a:lnTo>
                  <a:lnTo>
                    <a:pt x="49" y="52"/>
                  </a:lnTo>
                  <a:lnTo>
                    <a:pt x="48" y="55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3" y="58"/>
                  </a:lnTo>
                  <a:lnTo>
                    <a:pt x="41" y="60"/>
                  </a:lnTo>
                  <a:lnTo>
                    <a:pt x="38" y="58"/>
                  </a:lnTo>
                  <a:lnTo>
                    <a:pt x="37" y="58"/>
                  </a:lnTo>
                  <a:lnTo>
                    <a:pt x="35" y="60"/>
                  </a:lnTo>
                  <a:lnTo>
                    <a:pt x="35" y="60"/>
                  </a:lnTo>
                  <a:lnTo>
                    <a:pt x="35" y="61"/>
                  </a:lnTo>
                  <a:lnTo>
                    <a:pt x="35" y="63"/>
                  </a:lnTo>
                  <a:lnTo>
                    <a:pt x="35" y="63"/>
                  </a:lnTo>
                  <a:lnTo>
                    <a:pt x="33" y="61"/>
                  </a:lnTo>
                  <a:lnTo>
                    <a:pt x="32" y="61"/>
                  </a:lnTo>
                  <a:lnTo>
                    <a:pt x="30" y="61"/>
                  </a:lnTo>
                  <a:lnTo>
                    <a:pt x="30" y="60"/>
                  </a:lnTo>
                  <a:lnTo>
                    <a:pt x="29" y="60"/>
                  </a:lnTo>
                  <a:lnTo>
                    <a:pt x="27" y="61"/>
                  </a:lnTo>
                  <a:lnTo>
                    <a:pt x="26" y="61"/>
                  </a:lnTo>
                  <a:lnTo>
                    <a:pt x="24" y="61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6" y="64"/>
                  </a:lnTo>
                  <a:lnTo>
                    <a:pt x="26" y="64"/>
                  </a:lnTo>
                  <a:lnTo>
                    <a:pt x="24" y="66"/>
                  </a:lnTo>
                  <a:lnTo>
                    <a:pt x="22" y="64"/>
                  </a:lnTo>
                  <a:lnTo>
                    <a:pt x="22" y="63"/>
                  </a:lnTo>
                  <a:lnTo>
                    <a:pt x="21" y="63"/>
                  </a:lnTo>
                  <a:lnTo>
                    <a:pt x="21" y="63"/>
                  </a:lnTo>
                  <a:lnTo>
                    <a:pt x="21" y="64"/>
                  </a:lnTo>
                  <a:lnTo>
                    <a:pt x="21" y="66"/>
                  </a:lnTo>
                  <a:lnTo>
                    <a:pt x="21" y="66"/>
                  </a:lnTo>
                  <a:lnTo>
                    <a:pt x="21" y="67"/>
                  </a:lnTo>
                  <a:lnTo>
                    <a:pt x="21" y="69"/>
                  </a:lnTo>
                  <a:lnTo>
                    <a:pt x="19" y="69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8" y="66"/>
                  </a:lnTo>
                  <a:lnTo>
                    <a:pt x="19" y="64"/>
                  </a:lnTo>
                  <a:lnTo>
                    <a:pt x="18" y="64"/>
                  </a:lnTo>
                  <a:lnTo>
                    <a:pt x="15" y="67"/>
                  </a:lnTo>
                  <a:lnTo>
                    <a:pt x="13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0" y="71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7" y="69"/>
                  </a:lnTo>
                  <a:lnTo>
                    <a:pt x="5" y="67"/>
                  </a:lnTo>
                  <a:lnTo>
                    <a:pt x="3" y="66"/>
                  </a:lnTo>
                  <a:lnTo>
                    <a:pt x="5" y="64"/>
                  </a:lnTo>
                  <a:lnTo>
                    <a:pt x="7" y="66"/>
                  </a:lnTo>
                  <a:lnTo>
                    <a:pt x="8" y="66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8" y="64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7" y="61"/>
                  </a:lnTo>
                  <a:lnTo>
                    <a:pt x="5" y="60"/>
                  </a:lnTo>
                  <a:lnTo>
                    <a:pt x="5" y="58"/>
                  </a:lnTo>
                  <a:lnTo>
                    <a:pt x="5" y="56"/>
                  </a:lnTo>
                  <a:lnTo>
                    <a:pt x="7" y="55"/>
                  </a:lnTo>
                  <a:lnTo>
                    <a:pt x="7" y="53"/>
                  </a:lnTo>
                  <a:lnTo>
                    <a:pt x="7" y="52"/>
                  </a:lnTo>
                  <a:lnTo>
                    <a:pt x="8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7" y="50"/>
                  </a:lnTo>
                  <a:lnTo>
                    <a:pt x="7" y="50"/>
                  </a:lnTo>
                  <a:lnTo>
                    <a:pt x="8" y="50"/>
                  </a:lnTo>
                  <a:lnTo>
                    <a:pt x="8" y="49"/>
                  </a:lnTo>
                  <a:lnTo>
                    <a:pt x="10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2" y="31"/>
                  </a:lnTo>
                  <a:lnTo>
                    <a:pt x="3" y="30"/>
                  </a:lnTo>
                  <a:lnTo>
                    <a:pt x="5" y="28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8" y="27"/>
                  </a:lnTo>
                  <a:lnTo>
                    <a:pt x="10" y="28"/>
                  </a:lnTo>
                  <a:lnTo>
                    <a:pt x="11" y="28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3" y="28"/>
                  </a:lnTo>
                  <a:lnTo>
                    <a:pt x="11" y="27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8" y="17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3" y="9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6" y="6"/>
                  </a:lnTo>
                  <a:lnTo>
                    <a:pt x="26" y="6"/>
                  </a:lnTo>
                  <a:lnTo>
                    <a:pt x="27" y="6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3" y="3"/>
                  </a:lnTo>
                  <a:lnTo>
                    <a:pt x="33" y="1"/>
                  </a:lnTo>
                  <a:lnTo>
                    <a:pt x="3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6" name="Freeform 233">
              <a:extLst>
                <a:ext uri="{FF2B5EF4-FFF2-40B4-BE49-F238E27FC236}">
                  <a16:creationId xmlns:a16="http://schemas.microsoft.com/office/drawing/2014/main" id="{6F7D5B6F-B8D9-332F-A26D-31499C9182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69694" y="3133335"/>
              <a:ext cx="177380" cy="173481"/>
            </a:xfrm>
            <a:custGeom>
              <a:avLst/>
              <a:gdLst>
                <a:gd name="T0" fmla="*/ 8 w 91"/>
                <a:gd name="T1" fmla="*/ 58 h 89"/>
                <a:gd name="T2" fmla="*/ 82 w 91"/>
                <a:gd name="T3" fmla="*/ 0 h 89"/>
                <a:gd name="T4" fmla="*/ 85 w 91"/>
                <a:gd name="T5" fmla="*/ 1 h 89"/>
                <a:gd name="T6" fmla="*/ 88 w 91"/>
                <a:gd name="T7" fmla="*/ 8 h 89"/>
                <a:gd name="T8" fmla="*/ 91 w 91"/>
                <a:gd name="T9" fmla="*/ 11 h 89"/>
                <a:gd name="T10" fmla="*/ 85 w 91"/>
                <a:gd name="T11" fmla="*/ 14 h 89"/>
                <a:gd name="T12" fmla="*/ 80 w 91"/>
                <a:gd name="T13" fmla="*/ 19 h 89"/>
                <a:gd name="T14" fmla="*/ 77 w 91"/>
                <a:gd name="T15" fmla="*/ 28 h 89"/>
                <a:gd name="T16" fmla="*/ 72 w 91"/>
                <a:gd name="T17" fmla="*/ 39 h 89"/>
                <a:gd name="T18" fmla="*/ 63 w 91"/>
                <a:gd name="T19" fmla="*/ 45 h 89"/>
                <a:gd name="T20" fmla="*/ 53 w 91"/>
                <a:gd name="T21" fmla="*/ 50 h 89"/>
                <a:gd name="T22" fmla="*/ 45 w 91"/>
                <a:gd name="T23" fmla="*/ 58 h 89"/>
                <a:gd name="T24" fmla="*/ 44 w 91"/>
                <a:gd name="T25" fmla="*/ 63 h 89"/>
                <a:gd name="T26" fmla="*/ 49 w 91"/>
                <a:gd name="T27" fmla="*/ 67 h 89"/>
                <a:gd name="T28" fmla="*/ 56 w 91"/>
                <a:gd name="T29" fmla="*/ 74 h 89"/>
                <a:gd name="T30" fmla="*/ 55 w 91"/>
                <a:gd name="T31" fmla="*/ 78 h 89"/>
                <a:gd name="T32" fmla="*/ 49 w 91"/>
                <a:gd name="T33" fmla="*/ 80 h 89"/>
                <a:gd name="T34" fmla="*/ 39 w 91"/>
                <a:gd name="T35" fmla="*/ 80 h 89"/>
                <a:gd name="T36" fmla="*/ 33 w 91"/>
                <a:gd name="T37" fmla="*/ 86 h 89"/>
                <a:gd name="T38" fmla="*/ 31 w 91"/>
                <a:gd name="T39" fmla="*/ 88 h 89"/>
                <a:gd name="T40" fmla="*/ 23 w 91"/>
                <a:gd name="T41" fmla="*/ 86 h 89"/>
                <a:gd name="T42" fmla="*/ 17 w 91"/>
                <a:gd name="T43" fmla="*/ 88 h 89"/>
                <a:gd name="T44" fmla="*/ 14 w 91"/>
                <a:gd name="T45" fmla="*/ 88 h 89"/>
                <a:gd name="T46" fmla="*/ 12 w 91"/>
                <a:gd name="T47" fmla="*/ 83 h 89"/>
                <a:gd name="T48" fmla="*/ 6 w 91"/>
                <a:gd name="T49" fmla="*/ 83 h 89"/>
                <a:gd name="T50" fmla="*/ 9 w 91"/>
                <a:gd name="T51" fmla="*/ 77 h 89"/>
                <a:gd name="T52" fmla="*/ 17 w 91"/>
                <a:gd name="T53" fmla="*/ 74 h 89"/>
                <a:gd name="T54" fmla="*/ 11 w 91"/>
                <a:gd name="T55" fmla="*/ 71 h 89"/>
                <a:gd name="T56" fmla="*/ 11 w 91"/>
                <a:gd name="T57" fmla="*/ 58 h 89"/>
                <a:gd name="T58" fmla="*/ 4 w 91"/>
                <a:gd name="T59" fmla="*/ 56 h 89"/>
                <a:gd name="T60" fmla="*/ 0 w 91"/>
                <a:gd name="T61" fmla="*/ 53 h 89"/>
                <a:gd name="T62" fmla="*/ 1 w 91"/>
                <a:gd name="T63" fmla="*/ 49 h 89"/>
                <a:gd name="T64" fmla="*/ 9 w 91"/>
                <a:gd name="T65" fmla="*/ 44 h 89"/>
                <a:gd name="T66" fmla="*/ 14 w 91"/>
                <a:gd name="T67" fmla="*/ 41 h 89"/>
                <a:gd name="T68" fmla="*/ 19 w 91"/>
                <a:gd name="T69" fmla="*/ 37 h 89"/>
                <a:gd name="T70" fmla="*/ 23 w 91"/>
                <a:gd name="T71" fmla="*/ 36 h 89"/>
                <a:gd name="T72" fmla="*/ 28 w 91"/>
                <a:gd name="T73" fmla="*/ 30 h 89"/>
                <a:gd name="T74" fmla="*/ 31 w 91"/>
                <a:gd name="T75" fmla="*/ 25 h 89"/>
                <a:gd name="T76" fmla="*/ 34 w 91"/>
                <a:gd name="T77" fmla="*/ 22 h 89"/>
                <a:gd name="T78" fmla="*/ 38 w 91"/>
                <a:gd name="T79" fmla="*/ 22 h 89"/>
                <a:gd name="T80" fmla="*/ 41 w 91"/>
                <a:gd name="T81" fmla="*/ 25 h 89"/>
                <a:gd name="T82" fmla="*/ 47 w 91"/>
                <a:gd name="T83" fmla="*/ 26 h 89"/>
                <a:gd name="T84" fmla="*/ 55 w 91"/>
                <a:gd name="T85" fmla="*/ 28 h 89"/>
                <a:gd name="T86" fmla="*/ 56 w 91"/>
                <a:gd name="T87" fmla="*/ 23 h 89"/>
                <a:gd name="T88" fmla="*/ 53 w 91"/>
                <a:gd name="T89" fmla="*/ 19 h 89"/>
                <a:gd name="T90" fmla="*/ 58 w 91"/>
                <a:gd name="T91" fmla="*/ 17 h 89"/>
                <a:gd name="T92" fmla="*/ 66 w 91"/>
                <a:gd name="T93" fmla="*/ 15 h 89"/>
                <a:gd name="T94" fmla="*/ 69 w 91"/>
                <a:gd name="T95" fmla="*/ 12 h 89"/>
                <a:gd name="T96" fmla="*/ 74 w 91"/>
                <a:gd name="T97" fmla="*/ 9 h 89"/>
                <a:gd name="T98" fmla="*/ 77 w 91"/>
                <a:gd name="T99" fmla="*/ 9 h 89"/>
                <a:gd name="T100" fmla="*/ 79 w 91"/>
                <a:gd name="T101" fmla="*/ 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1" h="89">
                  <a:moveTo>
                    <a:pt x="8" y="58"/>
                  </a:moveTo>
                  <a:lnTo>
                    <a:pt x="8" y="60"/>
                  </a:lnTo>
                  <a:lnTo>
                    <a:pt x="6" y="60"/>
                  </a:lnTo>
                  <a:lnTo>
                    <a:pt x="6" y="58"/>
                  </a:lnTo>
                  <a:lnTo>
                    <a:pt x="8" y="58"/>
                  </a:lnTo>
                  <a:lnTo>
                    <a:pt x="8" y="58"/>
                  </a:lnTo>
                  <a:close/>
                  <a:moveTo>
                    <a:pt x="80" y="0"/>
                  </a:moveTo>
                  <a:lnTo>
                    <a:pt x="80" y="0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2" y="0"/>
                  </a:lnTo>
                  <a:lnTo>
                    <a:pt x="83" y="0"/>
                  </a:lnTo>
                  <a:lnTo>
                    <a:pt x="83" y="1"/>
                  </a:lnTo>
                  <a:lnTo>
                    <a:pt x="85" y="1"/>
                  </a:lnTo>
                  <a:lnTo>
                    <a:pt x="85" y="1"/>
                  </a:lnTo>
                  <a:lnTo>
                    <a:pt x="85" y="4"/>
                  </a:lnTo>
                  <a:lnTo>
                    <a:pt x="85" y="4"/>
                  </a:lnTo>
                  <a:lnTo>
                    <a:pt x="86" y="6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88" y="8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0" y="12"/>
                  </a:lnTo>
                  <a:lnTo>
                    <a:pt x="90" y="12"/>
                  </a:lnTo>
                  <a:lnTo>
                    <a:pt x="88" y="12"/>
                  </a:lnTo>
                  <a:lnTo>
                    <a:pt x="85" y="14"/>
                  </a:lnTo>
                  <a:lnTo>
                    <a:pt x="85" y="14"/>
                  </a:lnTo>
                  <a:lnTo>
                    <a:pt x="83" y="15"/>
                  </a:lnTo>
                  <a:lnTo>
                    <a:pt x="82" y="15"/>
                  </a:lnTo>
                  <a:lnTo>
                    <a:pt x="82" y="17"/>
                  </a:lnTo>
                  <a:lnTo>
                    <a:pt x="80" y="19"/>
                  </a:lnTo>
                  <a:lnTo>
                    <a:pt x="79" y="20"/>
                  </a:lnTo>
                  <a:lnTo>
                    <a:pt x="77" y="22"/>
                  </a:lnTo>
                  <a:lnTo>
                    <a:pt x="77" y="23"/>
                  </a:lnTo>
                  <a:lnTo>
                    <a:pt x="77" y="25"/>
                  </a:lnTo>
                  <a:lnTo>
                    <a:pt x="77" y="28"/>
                  </a:lnTo>
                  <a:lnTo>
                    <a:pt x="77" y="30"/>
                  </a:lnTo>
                  <a:lnTo>
                    <a:pt x="77" y="33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2" y="39"/>
                  </a:lnTo>
                  <a:lnTo>
                    <a:pt x="71" y="41"/>
                  </a:lnTo>
                  <a:lnTo>
                    <a:pt x="67" y="42"/>
                  </a:lnTo>
                  <a:lnTo>
                    <a:pt x="66" y="44"/>
                  </a:lnTo>
                  <a:lnTo>
                    <a:pt x="64" y="45"/>
                  </a:lnTo>
                  <a:lnTo>
                    <a:pt x="63" y="45"/>
                  </a:lnTo>
                  <a:lnTo>
                    <a:pt x="61" y="49"/>
                  </a:lnTo>
                  <a:lnTo>
                    <a:pt x="60" y="49"/>
                  </a:lnTo>
                  <a:lnTo>
                    <a:pt x="58" y="50"/>
                  </a:lnTo>
                  <a:lnTo>
                    <a:pt x="56" y="50"/>
                  </a:lnTo>
                  <a:lnTo>
                    <a:pt x="53" y="50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5" y="55"/>
                  </a:lnTo>
                  <a:lnTo>
                    <a:pt x="45" y="56"/>
                  </a:lnTo>
                  <a:lnTo>
                    <a:pt x="45" y="58"/>
                  </a:lnTo>
                  <a:lnTo>
                    <a:pt x="45" y="60"/>
                  </a:lnTo>
                  <a:lnTo>
                    <a:pt x="45" y="61"/>
                  </a:lnTo>
                  <a:lnTo>
                    <a:pt x="44" y="61"/>
                  </a:lnTo>
                  <a:lnTo>
                    <a:pt x="44" y="61"/>
                  </a:lnTo>
                  <a:lnTo>
                    <a:pt x="44" y="63"/>
                  </a:lnTo>
                  <a:lnTo>
                    <a:pt x="44" y="64"/>
                  </a:lnTo>
                  <a:lnTo>
                    <a:pt x="45" y="66"/>
                  </a:lnTo>
                  <a:lnTo>
                    <a:pt x="45" y="66"/>
                  </a:lnTo>
                  <a:lnTo>
                    <a:pt x="47" y="66"/>
                  </a:lnTo>
                  <a:lnTo>
                    <a:pt x="49" y="67"/>
                  </a:lnTo>
                  <a:lnTo>
                    <a:pt x="52" y="71"/>
                  </a:lnTo>
                  <a:lnTo>
                    <a:pt x="53" y="71"/>
                  </a:lnTo>
                  <a:lnTo>
                    <a:pt x="55" y="72"/>
                  </a:lnTo>
                  <a:lnTo>
                    <a:pt x="56" y="72"/>
                  </a:lnTo>
                  <a:lnTo>
                    <a:pt x="56" y="74"/>
                  </a:lnTo>
                  <a:lnTo>
                    <a:pt x="58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8"/>
                  </a:lnTo>
                  <a:lnTo>
                    <a:pt x="55" y="78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0" y="80"/>
                  </a:lnTo>
                  <a:lnTo>
                    <a:pt x="49" y="80"/>
                  </a:lnTo>
                  <a:lnTo>
                    <a:pt x="49" y="80"/>
                  </a:lnTo>
                  <a:lnTo>
                    <a:pt x="45" y="80"/>
                  </a:lnTo>
                  <a:lnTo>
                    <a:pt x="45" y="80"/>
                  </a:lnTo>
                  <a:lnTo>
                    <a:pt x="42" y="80"/>
                  </a:lnTo>
                  <a:lnTo>
                    <a:pt x="41" y="80"/>
                  </a:lnTo>
                  <a:lnTo>
                    <a:pt x="39" y="80"/>
                  </a:lnTo>
                  <a:lnTo>
                    <a:pt x="38" y="82"/>
                  </a:lnTo>
                  <a:lnTo>
                    <a:pt x="38" y="82"/>
                  </a:lnTo>
                  <a:lnTo>
                    <a:pt x="36" y="83"/>
                  </a:lnTo>
                  <a:lnTo>
                    <a:pt x="34" y="85"/>
                  </a:lnTo>
                  <a:lnTo>
                    <a:pt x="33" y="86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3" y="88"/>
                  </a:lnTo>
                  <a:lnTo>
                    <a:pt x="31" y="88"/>
                  </a:lnTo>
                  <a:lnTo>
                    <a:pt x="28" y="86"/>
                  </a:lnTo>
                  <a:lnTo>
                    <a:pt x="26" y="88"/>
                  </a:lnTo>
                  <a:lnTo>
                    <a:pt x="25" y="89"/>
                  </a:lnTo>
                  <a:lnTo>
                    <a:pt x="25" y="89"/>
                  </a:lnTo>
                  <a:lnTo>
                    <a:pt x="23" y="86"/>
                  </a:lnTo>
                  <a:lnTo>
                    <a:pt x="22" y="86"/>
                  </a:lnTo>
                  <a:lnTo>
                    <a:pt x="20" y="85"/>
                  </a:lnTo>
                  <a:lnTo>
                    <a:pt x="19" y="85"/>
                  </a:lnTo>
                  <a:lnTo>
                    <a:pt x="19" y="86"/>
                  </a:lnTo>
                  <a:lnTo>
                    <a:pt x="17" y="88"/>
                  </a:lnTo>
                  <a:lnTo>
                    <a:pt x="15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9"/>
                  </a:lnTo>
                  <a:lnTo>
                    <a:pt x="14" y="88"/>
                  </a:lnTo>
                  <a:lnTo>
                    <a:pt x="11" y="86"/>
                  </a:lnTo>
                  <a:lnTo>
                    <a:pt x="9" y="86"/>
                  </a:lnTo>
                  <a:lnTo>
                    <a:pt x="9" y="86"/>
                  </a:lnTo>
                  <a:lnTo>
                    <a:pt x="12" y="85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11" y="83"/>
                  </a:lnTo>
                  <a:lnTo>
                    <a:pt x="9" y="83"/>
                  </a:lnTo>
                  <a:lnTo>
                    <a:pt x="8" y="83"/>
                  </a:lnTo>
                  <a:lnTo>
                    <a:pt x="6" y="83"/>
                  </a:lnTo>
                  <a:lnTo>
                    <a:pt x="4" y="83"/>
                  </a:lnTo>
                  <a:lnTo>
                    <a:pt x="8" y="82"/>
                  </a:lnTo>
                  <a:lnTo>
                    <a:pt x="8" y="80"/>
                  </a:lnTo>
                  <a:lnTo>
                    <a:pt x="8" y="78"/>
                  </a:lnTo>
                  <a:lnTo>
                    <a:pt x="9" y="77"/>
                  </a:lnTo>
                  <a:lnTo>
                    <a:pt x="9" y="75"/>
                  </a:lnTo>
                  <a:lnTo>
                    <a:pt x="14" y="74"/>
                  </a:lnTo>
                  <a:lnTo>
                    <a:pt x="15" y="74"/>
                  </a:lnTo>
                  <a:lnTo>
                    <a:pt x="15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2" y="72"/>
                  </a:lnTo>
                  <a:lnTo>
                    <a:pt x="11" y="72"/>
                  </a:lnTo>
                  <a:lnTo>
                    <a:pt x="11" y="71"/>
                  </a:lnTo>
                  <a:lnTo>
                    <a:pt x="15" y="63"/>
                  </a:lnTo>
                  <a:lnTo>
                    <a:pt x="15" y="63"/>
                  </a:lnTo>
                  <a:lnTo>
                    <a:pt x="14" y="61"/>
                  </a:lnTo>
                  <a:lnTo>
                    <a:pt x="14" y="60"/>
                  </a:lnTo>
                  <a:lnTo>
                    <a:pt x="11" y="58"/>
                  </a:lnTo>
                  <a:lnTo>
                    <a:pt x="11" y="58"/>
                  </a:lnTo>
                  <a:lnTo>
                    <a:pt x="8" y="56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4" y="56"/>
                  </a:lnTo>
                  <a:lnTo>
                    <a:pt x="4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5"/>
                  </a:lnTo>
                  <a:lnTo>
                    <a:pt x="0" y="53"/>
                  </a:lnTo>
                  <a:lnTo>
                    <a:pt x="0" y="53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1" y="49"/>
                  </a:lnTo>
                  <a:lnTo>
                    <a:pt x="4" y="45"/>
                  </a:lnTo>
                  <a:lnTo>
                    <a:pt x="6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9" y="44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1" y="41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7" y="39"/>
                  </a:lnTo>
                  <a:lnTo>
                    <a:pt x="17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6"/>
                  </a:lnTo>
                  <a:lnTo>
                    <a:pt x="20" y="36"/>
                  </a:lnTo>
                  <a:lnTo>
                    <a:pt x="22" y="36"/>
                  </a:lnTo>
                  <a:lnTo>
                    <a:pt x="23" y="36"/>
                  </a:lnTo>
                  <a:lnTo>
                    <a:pt x="25" y="34"/>
                  </a:lnTo>
                  <a:lnTo>
                    <a:pt x="25" y="34"/>
                  </a:lnTo>
                  <a:lnTo>
                    <a:pt x="25" y="33"/>
                  </a:lnTo>
                  <a:lnTo>
                    <a:pt x="26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1" y="28"/>
                  </a:lnTo>
                  <a:lnTo>
                    <a:pt x="31" y="25"/>
                  </a:lnTo>
                  <a:lnTo>
                    <a:pt x="31" y="23"/>
                  </a:lnTo>
                  <a:lnTo>
                    <a:pt x="31" y="23"/>
                  </a:lnTo>
                  <a:lnTo>
                    <a:pt x="33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6" y="20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9" y="22"/>
                  </a:lnTo>
                  <a:lnTo>
                    <a:pt x="39" y="23"/>
                  </a:lnTo>
                  <a:lnTo>
                    <a:pt x="39" y="23"/>
                  </a:lnTo>
                  <a:lnTo>
                    <a:pt x="39" y="25"/>
                  </a:lnTo>
                  <a:lnTo>
                    <a:pt x="41" y="25"/>
                  </a:lnTo>
                  <a:lnTo>
                    <a:pt x="42" y="25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5" y="26"/>
                  </a:lnTo>
                  <a:lnTo>
                    <a:pt x="47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3" y="26"/>
                  </a:lnTo>
                  <a:lnTo>
                    <a:pt x="53" y="28"/>
                  </a:lnTo>
                  <a:lnTo>
                    <a:pt x="55" y="28"/>
                  </a:lnTo>
                  <a:lnTo>
                    <a:pt x="55" y="26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5" y="22"/>
                  </a:lnTo>
                  <a:lnTo>
                    <a:pt x="53" y="20"/>
                  </a:lnTo>
                  <a:lnTo>
                    <a:pt x="53" y="20"/>
                  </a:lnTo>
                  <a:lnTo>
                    <a:pt x="53" y="19"/>
                  </a:lnTo>
                  <a:lnTo>
                    <a:pt x="53" y="19"/>
                  </a:lnTo>
                  <a:lnTo>
                    <a:pt x="53" y="17"/>
                  </a:lnTo>
                  <a:lnTo>
                    <a:pt x="53" y="17"/>
                  </a:lnTo>
                  <a:lnTo>
                    <a:pt x="55" y="17"/>
                  </a:lnTo>
                  <a:lnTo>
                    <a:pt x="56" y="17"/>
                  </a:lnTo>
                  <a:lnTo>
                    <a:pt x="58" y="17"/>
                  </a:lnTo>
                  <a:lnTo>
                    <a:pt x="61" y="17"/>
                  </a:lnTo>
                  <a:lnTo>
                    <a:pt x="63" y="15"/>
                  </a:lnTo>
                  <a:lnTo>
                    <a:pt x="64" y="17"/>
                  </a:lnTo>
                  <a:lnTo>
                    <a:pt x="66" y="17"/>
                  </a:lnTo>
                  <a:lnTo>
                    <a:pt x="66" y="15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69" y="14"/>
                  </a:lnTo>
                  <a:lnTo>
                    <a:pt x="69" y="12"/>
                  </a:lnTo>
                  <a:lnTo>
                    <a:pt x="69" y="12"/>
                  </a:lnTo>
                  <a:lnTo>
                    <a:pt x="71" y="11"/>
                  </a:lnTo>
                  <a:lnTo>
                    <a:pt x="71" y="9"/>
                  </a:lnTo>
                  <a:lnTo>
                    <a:pt x="72" y="9"/>
                  </a:lnTo>
                  <a:lnTo>
                    <a:pt x="72" y="9"/>
                  </a:lnTo>
                  <a:lnTo>
                    <a:pt x="74" y="9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5" y="9"/>
                  </a:lnTo>
                  <a:lnTo>
                    <a:pt x="75" y="9"/>
                  </a:lnTo>
                  <a:lnTo>
                    <a:pt x="77" y="9"/>
                  </a:lnTo>
                  <a:lnTo>
                    <a:pt x="77" y="9"/>
                  </a:lnTo>
                  <a:lnTo>
                    <a:pt x="77" y="6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79" y="1"/>
                  </a:lnTo>
                  <a:lnTo>
                    <a:pt x="79" y="0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7" name="Freeform 234">
              <a:extLst>
                <a:ext uri="{FF2B5EF4-FFF2-40B4-BE49-F238E27FC236}">
                  <a16:creationId xmlns:a16="http://schemas.microsoft.com/office/drawing/2014/main" id="{24F561C2-4C26-68DD-7D86-A02CFB0E9A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5101" y="3924719"/>
              <a:ext cx="9747" cy="9747"/>
            </a:xfrm>
            <a:custGeom>
              <a:avLst/>
              <a:gdLst>
                <a:gd name="T0" fmla="*/ 3 w 5"/>
                <a:gd name="T1" fmla="*/ 3 h 5"/>
                <a:gd name="T2" fmla="*/ 5 w 5"/>
                <a:gd name="T3" fmla="*/ 3 h 5"/>
                <a:gd name="T4" fmla="*/ 5 w 5"/>
                <a:gd name="T5" fmla="*/ 5 h 5"/>
                <a:gd name="T6" fmla="*/ 3 w 5"/>
                <a:gd name="T7" fmla="*/ 5 h 5"/>
                <a:gd name="T8" fmla="*/ 3 w 5"/>
                <a:gd name="T9" fmla="*/ 5 h 5"/>
                <a:gd name="T10" fmla="*/ 3 w 5"/>
                <a:gd name="T11" fmla="*/ 3 h 5"/>
                <a:gd name="T12" fmla="*/ 3 w 5"/>
                <a:gd name="T13" fmla="*/ 3 h 5"/>
                <a:gd name="T14" fmla="*/ 0 w 5"/>
                <a:gd name="T15" fmla="*/ 0 h 5"/>
                <a:gd name="T16" fmla="*/ 1 w 5"/>
                <a:gd name="T17" fmla="*/ 0 h 5"/>
                <a:gd name="T18" fmla="*/ 1 w 5"/>
                <a:gd name="T19" fmla="*/ 2 h 5"/>
                <a:gd name="T20" fmla="*/ 3 w 5"/>
                <a:gd name="T21" fmla="*/ 2 h 5"/>
                <a:gd name="T22" fmla="*/ 3 w 5"/>
                <a:gd name="T23" fmla="*/ 2 h 5"/>
                <a:gd name="T24" fmla="*/ 1 w 5"/>
                <a:gd name="T25" fmla="*/ 3 h 5"/>
                <a:gd name="T26" fmla="*/ 1 w 5"/>
                <a:gd name="T27" fmla="*/ 2 h 5"/>
                <a:gd name="T28" fmla="*/ 0 w 5"/>
                <a:gd name="T29" fmla="*/ 2 h 5"/>
                <a:gd name="T30" fmla="*/ 0 w 5"/>
                <a:gd name="T31" fmla="*/ 2 h 5"/>
                <a:gd name="T32" fmla="*/ 0 w 5"/>
                <a:gd name="T33" fmla="*/ 0 h 5"/>
                <a:gd name="T34" fmla="*/ 0 w 5"/>
                <a:gd name="T35" fmla="*/ 0 h 5"/>
                <a:gd name="T36" fmla="*/ 0 w 5"/>
                <a:gd name="T37" fmla="*/ 0 h 5"/>
                <a:gd name="T38" fmla="*/ 0 w 5"/>
                <a:gd name="T3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lnTo>
                    <a:pt x="5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3" y="3"/>
                  </a:lnTo>
                  <a:close/>
                  <a:moveTo>
                    <a:pt x="0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8" name="Freeform 235">
              <a:extLst>
                <a:ext uri="{FF2B5EF4-FFF2-40B4-BE49-F238E27FC236}">
                  <a16:creationId xmlns:a16="http://schemas.microsoft.com/office/drawing/2014/main" id="{869B7A60-0BB4-BE1A-46D7-7CFFCDA7FE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1308" y="4735595"/>
              <a:ext cx="37036" cy="27289"/>
            </a:xfrm>
            <a:custGeom>
              <a:avLst/>
              <a:gdLst>
                <a:gd name="T0" fmla="*/ 7 w 19"/>
                <a:gd name="T1" fmla="*/ 13 h 14"/>
                <a:gd name="T2" fmla="*/ 7 w 19"/>
                <a:gd name="T3" fmla="*/ 13 h 14"/>
                <a:gd name="T4" fmla="*/ 8 w 19"/>
                <a:gd name="T5" fmla="*/ 14 h 14"/>
                <a:gd name="T6" fmla="*/ 10 w 19"/>
                <a:gd name="T7" fmla="*/ 14 h 14"/>
                <a:gd name="T8" fmla="*/ 7 w 19"/>
                <a:gd name="T9" fmla="*/ 14 h 14"/>
                <a:gd name="T10" fmla="*/ 7 w 19"/>
                <a:gd name="T11" fmla="*/ 14 h 14"/>
                <a:gd name="T12" fmla="*/ 7 w 19"/>
                <a:gd name="T13" fmla="*/ 13 h 14"/>
                <a:gd name="T14" fmla="*/ 18 w 19"/>
                <a:gd name="T15" fmla="*/ 11 h 14"/>
                <a:gd name="T16" fmla="*/ 19 w 19"/>
                <a:gd name="T17" fmla="*/ 11 h 14"/>
                <a:gd name="T18" fmla="*/ 19 w 19"/>
                <a:gd name="T19" fmla="*/ 13 h 14"/>
                <a:gd name="T20" fmla="*/ 19 w 19"/>
                <a:gd name="T21" fmla="*/ 14 h 14"/>
                <a:gd name="T22" fmla="*/ 19 w 19"/>
                <a:gd name="T23" fmla="*/ 14 h 14"/>
                <a:gd name="T24" fmla="*/ 18 w 19"/>
                <a:gd name="T25" fmla="*/ 14 h 14"/>
                <a:gd name="T26" fmla="*/ 18 w 19"/>
                <a:gd name="T27" fmla="*/ 13 h 14"/>
                <a:gd name="T28" fmla="*/ 15 w 19"/>
                <a:gd name="T29" fmla="*/ 11 h 14"/>
                <a:gd name="T30" fmla="*/ 16 w 19"/>
                <a:gd name="T31" fmla="*/ 11 h 14"/>
                <a:gd name="T32" fmla="*/ 16 w 19"/>
                <a:gd name="T33" fmla="*/ 11 h 14"/>
                <a:gd name="T34" fmla="*/ 18 w 19"/>
                <a:gd name="T35" fmla="*/ 11 h 14"/>
                <a:gd name="T36" fmla="*/ 18 w 19"/>
                <a:gd name="T37" fmla="*/ 11 h 14"/>
                <a:gd name="T38" fmla="*/ 18 w 19"/>
                <a:gd name="T39" fmla="*/ 11 h 14"/>
                <a:gd name="T40" fmla="*/ 18 w 19"/>
                <a:gd name="T41" fmla="*/ 11 h 14"/>
                <a:gd name="T42" fmla="*/ 2 w 19"/>
                <a:gd name="T43" fmla="*/ 0 h 14"/>
                <a:gd name="T44" fmla="*/ 4 w 19"/>
                <a:gd name="T45" fmla="*/ 0 h 14"/>
                <a:gd name="T46" fmla="*/ 2 w 19"/>
                <a:gd name="T47" fmla="*/ 3 h 14"/>
                <a:gd name="T48" fmla="*/ 4 w 19"/>
                <a:gd name="T49" fmla="*/ 6 h 14"/>
                <a:gd name="T50" fmla="*/ 5 w 19"/>
                <a:gd name="T51" fmla="*/ 8 h 14"/>
                <a:gd name="T52" fmla="*/ 4 w 19"/>
                <a:gd name="T53" fmla="*/ 8 h 14"/>
                <a:gd name="T54" fmla="*/ 4 w 19"/>
                <a:gd name="T55" fmla="*/ 8 h 14"/>
                <a:gd name="T56" fmla="*/ 2 w 19"/>
                <a:gd name="T57" fmla="*/ 8 h 14"/>
                <a:gd name="T58" fmla="*/ 2 w 19"/>
                <a:gd name="T59" fmla="*/ 6 h 14"/>
                <a:gd name="T60" fmla="*/ 0 w 19"/>
                <a:gd name="T61" fmla="*/ 6 h 14"/>
                <a:gd name="T62" fmla="*/ 0 w 19"/>
                <a:gd name="T63" fmla="*/ 2 h 14"/>
                <a:gd name="T64" fmla="*/ 2 w 19"/>
                <a:gd name="T65" fmla="*/ 0 h 14"/>
                <a:gd name="T66" fmla="*/ 2 w 19"/>
                <a:gd name="T67" fmla="*/ 0 h 14"/>
                <a:gd name="T68" fmla="*/ 2 w 19"/>
                <a:gd name="T6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9" h="14">
                  <a:moveTo>
                    <a:pt x="7" y="13"/>
                  </a:moveTo>
                  <a:lnTo>
                    <a:pt x="7" y="13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7" y="13"/>
                  </a:lnTo>
                  <a:close/>
                  <a:moveTo>
                    <a:pt x="18" y="11"/>
                  </a:moveTo>
                  <a:lnTo>
                    <a:pt x="19" y="11"/>
                  </a:lnTo>
                  <a:lnTo>
                    <a:pt x="19" y="13"/>
                  </a:lnTo>
                  <a:lnTo>
                    <a:pt x="19" y="14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3"/>
                  </a:lnTo>
                  <a:lnTo>
                    <a:pt x="15" y="11"/>
                  </a:lnTo>
                  <a:lnTo>
                    <a:pt x="16" y="11"/>
                  </a:lnTo>
                  <a:lnTo>
                    <a:pt x="16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lnTo>
                    <a:pt x="18" y="11"/>
                  </a:lnTo>
                  <a:close/>
                  <a:moveTo>
                    <a:pt x="2" y="0"/>
                  </a:moveTo>
                  <a:lnTo>
                    <a:pt x="4" y="0"/>
                  </a:lnTo>
                  <a:lnTo>
                    <a:pt x="2" y="3"/>
                  </a:lnTo>
                  <a:lnTo>
                    <a:pt x="4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39" name="Freeform 236">
              <a:extLst>
                <a:ext uri="{FF2B5EF4-FFF2-40B4-BE49-F238E27FC236}">
                  <a16:creationId xmlns:a16="http://schemas.microsoft.com/office/drawing/2014/main" id="{7CCA893D-5532-CC47-4BA4-1BC995193B6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2038" y="4306767"/>
              <a:ext cx="9816279" cy="432727"/>
            </a:xfrm>
            <a:custGeom>
              <a:avLst/>
              <a:gdLst>
                <a:gd name="T0" fmla="*/ 110 w 5036"/>
                <a:gd name="T1" fmla="*/ 222 h 222"/>
                <a:gd name="T2" fmla="*/ 110 w 5036"/>
                <a:gd name="T3" fmla="*/ 220 h 222"/>
                <a:gd name="T4" fmla="*/ 50 w 5036"/>
                <a:gd name="T5" fmla="*/ 137 h 222"/>
                <a:gd name="T6" fmla="*/ 52 w 5036"/>
                <a:gd name="T7" fmla="*/ 137 h 222"/>
                <a:gd name="T8" fmla="*/ 4986 w 5036"/>
                <a:gd name="T9" fmla="*/ 124 h 222"/>
                <a:gd name="T10" fmla="*/ 4986 w 5036"/>
                <a:gd name="T11" fmla="*/ 124 h 222"/>
                <a:gd name="T12" fmla="*/ 4986 w 5036"/>
                <a:gd name="T13" fmla="*/ 124 h 222"/>
                <a:gd name="T14" fmla="*/ 4986 w 5036"/>
                <a:gd name="T15" fmla="*/ 124 h 222"/>
                <a:gd name="T16" fmla="*/ 5020 w 5036"/>
                <a:gd name="T17" fmla="*/ 121 h 222"/>
                <a:gd name="T18" fmla="*/ 5019 w 5036"/>
                <a:gd name="T19" fmla="*/ 121 h 222"/>
                <a:gd name="T20" fmla="*/ 5019 w 5036"/>
                <a:gd name="T21" fmla="*/ 121 h 222"/>
                <a:gd name="T22" fmla="*/ 5033 w 5036"/>
                <a:gd name="T23" fmla="*/ 121 h 222"/>
                <a:gd name="T24" fmla="*/ 5033 w 5036"/>
                <a:gd name="T25" fmla="*/ 121 h 222"/>
                <a:gd name="T26" fmla="*/ 5033 w 5036"/>
                <a:gd name="T27" fmla="*/ 121 h 222"/>
                <a:gd name="T28" fmla="*/ 64 w 5036"/>
                <a:gd name="T29" fmla="*/ 115 h 222"/>
                <a:gd name="T30" fmla="*/ 64 w 5036"/>
                <a:gd name="T31" fmla="*/ 115 h 222"/>
                <a:gd name="T32" fmla="*/ 5036 w 5036"/>
                <a:gd name="T33" fmla="*/ 100 h 222"/>
                <a:gd name="T34" fmla="*/ 5036 w 5036"/>
                <a:gd name="T35" fmla="*/ 102 h 222"/>
                <a:gd name="T36" fmla="*/ 5027 w 5036"/>
                <a:gd name="T37" fmla="*/ 96 h 222"/>
                <a:gd name="T38" fmla="*/ 5028 w 5036"/>
                <a:gd name="T39" fmla="*/ 97 h 222"/>
                <a:gd name="T40" fmla="*/ 5027 w 5036"/>
                <a:gd name="T41" fmla="*/ 97 h 222"/>
                <a:gd name="T42" fmla="*/ 5028 w 5036"/>
                <a:gd name="T43" fmla="*/ 97 h 222"/>
                <a:gd name="T44" fmla="*/ 5027 w 5036"/>
                <a:gd name="T45" fmla="*/ 96 h 222"/>
                <a:gd name="T46" fmla="*/ 5027 w 5036"/>
                <a:gd name="T47" fmla="*/ 96 h 222"/>
                <a:gd name="T48" fmla="*/ 4831 w 5036"/>
                <a:gd name="T49" fmla="*/ 74 h 222"/>
                <a:gd name="T50" fmla="*/ 4831 w 5036"/>
                <a:gd name="T51" fmla="*/ 75 h 222"/>
                <a:gd name="T52" fmla="*/ 4755 w 5036"/>
                <a:gd name="T53" fmla="*/ 69 h 222"/>
                <a:gd name="T54" fmla="*/ 4755 w 5036"/>
                <a:gd name="T55" fmla="*/ 69 h 222"/>
                <a:gd name="T56" fmla="*/ 4826 w 5036"/>
                <a:gd name="T57" fmla="*/ 64 h 222"/>
                <a:gd name="T58" fmla="*/ 4828 w 5036"/>
                <a:gd name="T59" fmla="*/ 67 h 222"/>
                <a:gd name="T60" fmla="*/ 4826 w 5036"/>
                <a:gd name="T61" fmla="*/ 66 h 222"/>
                <a:gd name="T62" fmla="*/ 4806 w 5036"/>
                <a:gd name="T63" fmla="*/ 42 h 222"/>
                <a:gd name="T64" fmla="*/ 4806 w 5036"/>
                <a:gd name="T65" fmla="*/ 44 h 222"/>
                <a:gd name="T66" fmla="*/ 4806 w 5036"/>
                <a:gd name="T67" fmla="*/ 42 h 222"/>
                <a:gd name="T68" fmla="*/ 4806 w 5036"/>
                <a:gd name="T69" fmla="*/ 42 h 222"/>
                <a:gd name="T70" fmla="*/ 4808 w 5036"/>
                <a:gd name="T71" fmla="*/ 37 h 222"/>
                <a:gd name="T72" fmla="*/ 4806 w 5036"/>
                <a:gd name="T73" fmla="*/ 37 h 222"/>
                <a:gd name="T74" fmla="*/ 4806 w 5036"/>
                <a:gd name="T75" fmla="*/ 31 h 222"/>
                <a:gd name="T76" fmla="*/ 4806 w 5036"/>
                <a:gd name="T77" fmla="*/ 31 h 222"/>
                <a:gd name="T78" fmla="*/ 4806 w 5036"/>
                <a:gd name="T79" fmla="*/ 31 h 222"/>
                <a:gd name="T80" fmla="*/ 4806 w 5036"/>
                <a:gd name="T81" fmla="*/ 29 h 222"/>
                <a:gd name="T82" fmla="*/ 4804 w 5036"/>
                <a:gd name="T83" fmla="*/ 29 h 222"/>
                <a:gd name="T84" fmla="*/ 31 w 5036"/>
                <a:gd name="T85" fmla="*/ 28 h 222"/>
                <a:gd name="T86" fmla="*/ 30 w 5036"/>
                <a:gd name="T87" fmla="*/ 31 h 222"/>
                <a:gd name="T88" fmla="*/ 28 w 5036"/>
                <a:gd name="T89" fmla="*/ 29 h 222"/>
                <a:gd name="T90" fmla="*/ 4804 w 5036"/>
                <a:gd name="T91" fmla="*/ 12 h 222"/>
                <a:gd name="T92" fmla="*/ 4803 w 5036"/>
                <a:gd name="T93" fmla="*/ 12 h 222"/>
                <a:gd name="T94" fmla="*/ 4804 w 5036"/>
                <a:gd name="T95" fmla="*/ 11 h 222"/>
                <a:gd name="T96" fmla="*/ 4804 w 5036"/>
                <a:gd name="T97" fmla="*/ 12 h 222"/>
                <a:gd name="T98" fmla="*/ 3 w 5036"/>
                <a:gd name="T99" fmla="*/ 1 h 222"/>
                <a:gd name="T100" fmla="*/ 1 w 5036"/>
                <a:gd name="T101" fmla="*/ 1 h 222"/>
                <a:gd name="T102" fmla="*/ 1 w 5036"/>
                <a:gd name="T103" fmla="*/ 1 h 222"/>
                <a:gd name="T104" fmla="*/ 1 w 5036"/>
                <a:gd name="T10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36" h="222">
                  <a:moveTo>
                    <a:pt x="110" y="220"/>
                  </a:moveTo>
                  <a:lnTo>
                    <a:pt x="110" y="220"/>
                  </a:lnTo>
                  <a:lnTo>
                    <a:pt x="110" y="220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10" y="220"/>
                  </a:lnTo>
                  <a:lnTo>
                    <a:pt x="110" y="220"/>
                  </a:lnTo>
                  <a:close/>
                  <a:moveTo>
                    <a:pt x="50" y="137"/>
                  </a:moveTo>
                  <a:lnTo>
                    <a:pt x="50" y="137"/>
                  </a:lnTo>
                  <a:lnTo>
                    <a:pt x="50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2" y="137"/>
                  </a:lnTo>
                  <a:lnTo>
                    <a:pt x="50" y="137"/>
                  </a:lnTo>
                  <a:lnTo>
                    <a:pt x="50" y="137"/>
                  </a:lnTo>
                  <a:lnTo>
                    <a:pt x="50" y="137"/>
                  </a:lnTo>
                  <a:close/>
                  <a:moveTo>
                    <a:pt x="4986" y="124"/>
                  </a:move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lnTo>
                    <a:pt x="4986" y="124"/>
                  </a:lnTo>
                  <a:close/>
                  <a:moveTo>
                    <a:pt x="5019" y="121"/>
                  </a:move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20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lnTo>
                    <a:pt x="5019" y="121"/>
                  </a:lnTo>
                  <a:close/>
                  <a:moveTo>
                    <a:pt x="5033" y="121"/>
                  </a:move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lnTo>
                    <a:pt x="5033" y="121"/>
                  </a:lnTo>
                  <a:close/>
                  <a:moveTo>
                    <a:pt x="64" y="115"/>
                  </a:move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lnTo>
                    <a:pt x="64" y="115"/>
                  </a:lnTo>
                  <a:close/>
                  <a:moveTo>
                    <a:pt x="5036" y="100"/>
                  </a:moveTo>
                  <a:lnTo>
                    <a:pt x="5036" y="100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2"/>
                  </a:lnTo>
                  <a:lnTo>
                    <a:pt x="5036" y="100"/>
                  </a:lnTo>
                  <a:close/>
                  <a:moveTo>
                    <a:pt x="5027" y="96"/>
                  </a:moveTo>
                  <a:lnTo>
                    <a:pt x="5027" y="96"/>
                  </a:lnTo>
                  <a:lnTo>
                    <a:pt x="5027" y="96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7" y="97"/>
                  </a:lnTo>
                  <a:lnTo>
                    <a:pt x="5028" y="97"/>
                  </a:lnTo>
                  <a:lnTo>
                    <a:pt x="5028" y="97"/>
                  </a:lnTo>
                  <a:lnTo>
                    <a:pt x="5027" y="97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lnTo>
                    <a:pt x="5027" y="96"/>
                  </a:lnTo>
                  <a:close/>
                  <a:moveTo>
                    <a:pt x="4831" y="72"/>
                  </a:moveTo>
                  <a:lnTo>
                    <a:pt x="4831" y="74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5"/>
                  </a:lnTo>
                  <a:lnTo>
                    <a:pt x="4831" y="75"/>
                  </a:lnTo>
                  <a:lnTo>
                    <a:pt x="4831" y="74"/>
                  </a:lnTo>
                  <a:lnTo>
                    <a:pt x="4831" y="74"/>
                  </a:lnTo>
                  <a:lnTo>
                    <a:pt x="4831" y="72"/>
                  </a:lnTo>
                  <a:close/>
                  <a:moveTo>
                    <a:pt x="4755" y="69"/>
                  </a:move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lnTo>
                    <a:pt x="4755" y="69"/>
                  </a:lnTo>
                  <a:close/>
                  <a:moveTo>
                    <a:pt x="4825" y="64"/>
                  </a:moveTo>
                  <a:lnTo>
                    <a:pt x="4826" y="64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8" y="67"/>
                  </a:lnTo>
                  <a:lnTo>
                    <a:pt x="4828" y="67"/>
                  </a:lnTo>
                  <a:lnTo>
                    <a:pt x="4826" y="69"/>
                  </a:lnTo>
                  <a:lnTo>
                    <a:pt x="4826" y="67"/>
                  </a:lnTo>
                  <a:lnTo>
                    <a:pt x="4826" y="67"/>
                  </a:lnTo>
                  <a:lnTo>
                    <a:pt x="4826" y="66"/>
                  </a:lnTo>
                  <a:lnTo>
                    <a:pt x="4826" y="66"/>
                  </a:lnTo>
                  <a:lnTo>
                    <a:pt x="4825" y="64"/>
                  </a:lnTo>
                  <a:close/>
                  <a:moveTo>
                    <a:pt x="4806" y="42"/>
                  </a:moveTo>
                  <a:lnTo>
                    <a:pt x="4806" y="42"/>
                  </a:lnTo>
                  <a:lnTo>
                    <a:pt x="4806" y="42"/>
                  </a:lnTo>
                  <a:lnTo>
                    <a:pt x="4808" y="42"/>
                  </a:lnTo>
                  <a:lnTo>
                    <a:pt x="4808" y="42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4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lnTo>
                    <a:pt x="4806" y="42"/>
                  </a:lnTo>
                  <a:close/>
                  <a:moveTo>
                    <a:pt x="4808" y="36"/>
                  </a:move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8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6" y="37"/>
                  </a:lnTo>
                  <a:lnTo>
                    <a:pt x="4808" y="36"/>
                  </a:lnTo>
                  <a:lnTo>
                    <a:pt x="4808" y="36"/>
                  </a:lnTo>
                  <a:close/>
                  <a:moveTo>
                    <a:pt x="4806" y="31"/>
                  </a:move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lnTo>
                    <a:pt x="4806" y="31"/>
                  </a:lnTo>
                  <a:close/>
                  <a:moveTo>
                    <a:pt x="4804" y="28"/>
                  </a:moveTo>
                  <a:lnTo>
                    <a:pt x="4804" y="28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6" y="29"/>
                  </a:lnTo>
                  <a:lnTo>
                    <a:pt x="4804" y="29"/>
                  </a:lnTo>
                  <a:lnTo>
                    <a:pt x="4804" y="29"/>
                  </a:lnTo>
                  <a:lnTo>
                    <a:pt x="4804" y="28"/>
                  </a:lnTo>
                  <a:close/>
                  <a:moveTo>
                    <a:pt x="28" y="28"/>
                  </a:moveTo>
                  <a:lnTo>
                    <a:pt x="28" y="28"/>
                  </a:lnTo>
                  <a:lnTo>
                    <a:pt x="31" y="28"/>
                  </a:lnTo>
                  <a:lnTo>
                    <a:pt x="30" y="29"/>
                  </a:lnTo>
                  <a:lnTo>
                    <a:pt x="33" y="31"/>
                  </a:lnTo>
                  <a:lnTo>
                    <a:pt x="31" y="31"/>
                  </a:lnTo>
                  <a:lnTo>
                    <a:pt x="30" y="31"/>
                  </a:lnTo>
                  <a:lnTo>
                    <a:pt x="27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28" y="29"/>
                  </a:lnTo>
                  <a:lnTo>
                    <a:pt x="30" y="29"/>
                  </a:lnTo>
                  <a:lnTo>
                    <a:pt x="30" y="28"/>
                  </a:lnTo>
                  <a:lnTo>
                    <a:pt x="28" y="28"/>
                  </a:lnTo>
                  <a:close/>
                  <a:moveTo>
                    <a:pt x="4804" y="12"/>
                  </a:moveTo>
                  <a:lnTo>
                    <a:pt x="4804" y="12"/>
                  </a:lnTo>
                  <a:lnTo>
                    <a:pt x="4803" y="12"/>
                  </a:lnTo>
                  <a:lnTo>
                    <a:pt x="4803" y="14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3" y="12"/>
                  </a:lnTo>
                  <a:lnTo>
                    <a:pt x="4804" y="12"/>
                  </a:lnTo>
                  <a:close/>
                  <a:moveTo>
                    <a:pt x="4804" y="11"/>
                  </a:moveTo>
                  <a:lnTo>
                    <a:pt x="4804" y="11"/>
                  </a:lnTo>
                  <a:lnTo>
                    <a:pt x="4806" y="12"/>
                  </a:lnTo>
                  <a:lnTo>
                    <a:pt x="4804" y="12"/>
                  </a:lnTo>
                  <a:lnTo>
                    <a:pt x="4804" y="12"/>
                  </a:lnTo>
                  <a:lnTo>
                    <a:pt x="4804" y="11"/>
                  </a:lnTo>
                  <a:close/>
                  <a:moveTo>
                    <a:pt x="1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0" y="1"/>
                  </a:lnTo>
                  <a:lnTo>
                    <a:pt x="1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0" name="Freeform 237">
              <a:extLst>
                <a:ext uri="{FF2B5EF4-FFF2-40B4-BE49-F238E27FC236}">
                  <a16:creationId xmlns:a16="http://schemas.microsoft.com/office/drawing/2014/main" id="{21A8A13E-8232-7C31-DEEC-A26C894670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47892" y="4002688"/>
              <a:ext cx="148141" cy="122802"/>
            </a:xfrm>
            <a:custGeom>
              <a:avLst/>
              <a:gdLst>
                <a:gd name="T0" fmla="*/ 13 w 76"/>
                <a:gd name="T1" fmla="*/ 58 h 63"/>
                <a:gd name="T2" fmla="*/ 10 w 76"/>
                <a:gd name="T3" fmla="*/ 50 h 63"/>
                <a:gd name="T4" fmla="*/ 10 w 76"/>
                <a:gd name="T5" fmla="*/ 48 h 63"/>
                <a:gd name="T6" fmla="*/ 74 w 76"/>
                <a:gd name="T7" fmla="*/ 3 h 63"/>
                <a:gd name="T8" fmla="*/ 73 w 76"/>
                <a:gd name="T9" fmla="*/ 9 h 63"/>
                <a:gd name="T10" fmla="*/ 74 w 76"/>
                <a:gd name="T11" fmla="*/ 12 h 63"/>
                <a:gd name="T12" fmla="*/ 76 w 76"/>
                <a:gd name="T13" fmla="*/ 22 h 63"/>
                <a:gd name="T14" fmla="*/ 76 w 76"/>
                <a:gd name="T15" fmla="*/ 29 h 63"/>
                <a:gd name="T16" fmla="*/ 74 w 76"/>
                <a:gd name="T17" fmla="*/ 36 h 63"/>
                <a:gd name="T18" fmla="*/ 71 w 76"/>
                <a:gd name="T19" fmla="*/ 34 h 63"/>
                <a:gd name="T20" fmla="*/ 65 w 76"/>
                <a:gd name="T21" fmla="*/ 39 h 63"/>
                <a:gd name="T22" fmla="*/ 58 w 76"/>
                <a:gd name="T23" fmla="*/ 41 h 63"/>
                <a:gd name="T24" fmla="*/ 58 w 76"/>
                <a:gd name="T25" fmla="*/ 44 h 63"/>
                <a:gd name="T26" fmla="*/ 54 w 76"/>
                <a:gd name="T27" fmla="*/ 42 h 63"/>
                <a:gd name="T28" fmla="*/ 51 w 76"/>
                <a:gd name="T29" fmla="*/ 45 h 63"/>
                <a:gd name="T30" fmla="*/ 51 w 76"/>
                <a:gd name="T31" fmla="*/ 48 h 63"/>
                <a:gd name="T32" fmla="*/ 55 w 76"/>
                <a:gd name="T33" fmla="*/ 53 h 63"/>
                <a:gd name="T34" fmla="*/ 54 w 76"/>
                <a:gd name="T35" fmla="*/ 56 h 63"/>
                <a:gd name="T36" fmla="*/ 51 w 76"/>
                <a:gd name="T37" fmla="*/ 56 h 63"/>
                <a:gd name="T38" fmla="*/ 47 w 76"/>
                <a:gd name="T39" fmla="*/ 55 h 63"/>
                <a:gd name="T40" fmla="*/ 43 w 76"/>
                <a:gd name="T41" fmla="*/ 56 h 63"/>
                <a:gd name="T42" fmla="*/ 40 w 76"/>
                <a:gd name="T43" fmla="*/ 56 h 63"/>
                <a:gd name="T44" fmla="*/ 38 w 76"/>
                <a:gd name="T45" fmla="*/ 59 h 63"/>
                <a:gd name="T46" fmla="*/ 35 w 76"/>
                <a:gd name="T47" fmla="*/ 61 h 63"/>
                <a:gd name="T48" fmla="*/ 30 w 76"/>
                <a:gd name="T49" fmla="*/ 63 h 63"/>
                <a:gd name="T50" fmla="*/ 22 w 76"/>
                <a:gd name="T51" fmla="*/ 59 h 63"/>
                <a:gd name="T52" fmla="*/ 17 w 76"/>
                <a:gd name="T53" fmla="*/ 59 h 63"/>
                <a:gd name="T54" fmla="*/ 21 w 76"/>
                <a:gd name="T55" fmla="*/ 55 h 63"/>
                <a:gd name="T56" fmla="*/ 16 w 76"/>
                <a:gd name="T57" fmla="*/ 53 h 63"/>
                <a:gd name="T58" fmla="*/ 11 w 76"/>
                <a:gd name="T59" fmla="*/ 55 h 63"/>
                <a:gd name="T60" fmla="*/ 11 w 76"/>
                <a:gd name="T61" fmla="*/ 47 h 63"/>
                <a:gd name="T62" fmla="*/ 8 w 76"/>
                <a:gd name="T63" fmla="*/ 44 h 63"/>
                <a:gd name="T64" fmla="*/ 5 w 76"/>
                <a:gd name="T65" fmla="*/ 36 h 63"/>
                <a:gd name="T66" fmla="*/ 5 w 76"/>
                <a:gd name="T67" fmla="*/ 31 h 63"/>
                <a:gd name="T68" fmla="*/ 2 w 76"/>
                <a:gd name="T69" fmla="*/ 23 h 63"/>
                <a:gd name="T70" fmla="*/ 0 w 76"/>
                <a:gd name="T71" fmla="*/ 17 h 63"/>
                <a:gd name="T72" fmla="*/ 3 w 76"/>
                <a:gd name="T73" fmla="*/ 15 h 63"/>
                <a:gd name="T74" fmla="*/ 8 w 76"/>
                <a:gd name="T75" fmla="*/ 9 h 63"/>
                <a:gd name="T76" fmla="*/ 14 w 76"/>
                <a:gd name="T77" fmla="*/ 4 h 63"/>
                <a:gd name="T78" fmla="*/ 21 w 76"/>
                <a:gd name="T79" fmla="*/ 4 h 63"/>
                <a:gd name="T80" fmla="*/ 25 w 76"/>
                <a:gd name="T81" fmla="*/ 4 h 63"/>
                <a:gd name="T82" fmla="*/ 35 w 76"/>
                <a:gd name="T83" fmla="*/ 4 h 63"/>
                <a:gd name="T84" fmla="*/ 38 w 76"/>
                <a:gd name="T85" fmla="*/ 6 h 63"/>
                <a:gd name="T86" fmla="*/ 41 w 76"/>
                <a:gd name="T87" fmla="*/ 6 h 63"/>
                <a:gd name="T88" fmla="*/ 43 w 76"/>
                <a:gd name="T89" fmla="*/ 7 h 63"/>
                <a:gd name="T90" fmla="*/ 46 w 76"/>
                <a:gd name="T91" fmla="*/ 7 h 63"/>
                <a:gd name="T92" fmla="*/ 52 w 76"/>
                <a:gd name="T93" fmla="*/ 11 h 63"/>
                <a:gd name="T94" fmla="*/ 54 w 76"/>
                <a:gd name="T95" fmla="*/ 6 h 63"/>
                <a:gd name="T96" fmla="*/ 55 w 76"/>
                <a:gd name="T97" fmla="*/ 4 h 63"/>
                <a:gd name="T98" fmla="*/ 60 w 76"/>
                <a:gd name="T99" fmla="*/ 3 h 63"/>
                <a:gd name="T100" fmla="*/ 62 w 76"/>
                <a:gd name="T101" fmla="*/ 3 h 63"/>
                <a:gd name="T102" fmla="*/ 65 w 76"/>
                <a:gd name="T103" fmla="*/ 6 h 63"/>
                <a:gd name="T104" fmla="*/ 68 w 76"/>
                <a:gd name="T105" fmla="*/ 4 h 63"/>
                <a:gd name="T106" fmla="*/ 71 w 76"/>
                <a:gd name="T107" fmla="*/ 1 h 63"/>
                <a:gd name="T108" fmla="*/ 74 w 76"/>
                <a:gd name="T10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3">
                  <a:moveTo>
                    <a:pt x="13" y="56"/>
                  </a:moveTo>
                  <a:lnTo>
                    <a:pt x="14" y="58"/>
                  </a:lnTo>
                  <a:lnTo>
                    <a:pt x="14" y="58"/>
                  </a:lnTo>
                  <a:lnTo>
                    <a:pt x="13" y="58"/>
                  </a:lnTo>
                  <a:lnTo>
                    <a:pt x="13" y="56"/>
                  </a:lnTo>
                  <a:close/>
                  <a:moveTo>
                    <a:pt x="10" y="48"/>
                  </a:move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8"/>
                  </a:lnTo>
                  <a:lnTo>
                    <a:pt x="10" y="48"/>
                  </a:lnTo>
                  <a:lnTo>
                    <a:pt x="10" y="48"/>
                  </a:lnTo>
                  <a:close/>
                  <a:moveTo>
                    <a:pt x="74" y="0"/>
                  </a:moveTo>
                  <a:lnTo>
                    <a:pt x="76" y="1"/>
                  </a:lnTo>
                  <a:lnTo>
                    <a:pt x="74" y="3"/>
                  </a:lnTo>
                  <a:lnTo>
                    <a:pt x="74" y="4"/>
                  </a:lnTo>
                  <a:lnTo>
                    <a:pt x="73" y="4"/>
                  </a:lnTo>
                  <a:lnTo>
                    <a:pt x="73" y="6"/>
                  </a:lnTo>
                  <a:lnTo>
                    <a:pt x="73" y="9"/>
                  </a:lnTo>
                  <a:lnTo>
                    <a:pt x="73" y="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74" y="12"/>
                  </a:lnTo>
                  <a:lnTo>
                    <a:pt x="76" y="15"/>
                  </a:lnTo>
                  <a:lnTo>
                    <a:pt x="76" y="17"/>
                  </a:lnTo>
                  <a:lnTo>
                    <a:pt x="76" y="18"/>
                  </a:lnTo>
                  <a:lnTo>
                    <a:pt x="76" y="22"/>
                  </a:lnTo>
                  <a:lnTo>
                    <a:pt x="74" y="25"/>
                  </a:lnTo>
                  <a:lnTo>
                    <a:pt x="74" y="26"/>
                  </a:lnTo>
                  <a:lnTo>
                    <a:pt x="74" y="28"/>
                  </a:lnTo>
                  <a:lnTo>
                    <a:pt x="76" y="29"/>
                  </a:lnTo>
                  <a:lnTo>
                    <a:pt x="76" y="31"/>
                  </a:lnTo>
                  <a:lnTo>
                    <a:pt x="76" y="33"/>
                  </a:lnTo>
                  <a:lnTo>
                    <a:pt x="74" y="34"/>
                  </a:lnTo>
                  <a:lnTo>
                    <a:pt x="74" y="36"/>
                  </a:lnTo>
                  <a:lnTo>
                    <a:pt x="73" y="36"/>
                  </a:lnTo>
                  <a:lnTo>
                    <a:pt x="73" y="34"/>
                  </a:lnTo>
                  <a:lnTo>
                    <a:pt x="71" y="34"/>
                  </a:lnTo>
                  <a:lnTo>
                    <a:pt x="71" y="34"/>
                  </a:lnTo>
                  <a:lnTo>
                    <a:pt x="70" y="36"/>
                  </a:lnTo>
                  <a:lnTo>
                    <a:pt x="68" y="37"/>
                  </a:lnTo>
                  <a:lnTo>
                    <a:pt x="66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8" y="41"/>
                  </a:lnTo>
                  <a:lnTo>
                    <a:pt x="58" y="41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7" y="44"/>
                  </a:lnTo>
                  <a:lnTo>
                    <a:pt x="55" y="44"/>
                  </a:lnTo>
                  <a:lnTo>
                    <a:pt x="54" y="42"/>
                  </a:lnTo>
                  <a:lnTo>
                    <a:pt x="52" y="44"/>
                  </a:lnTo>
                  <a:lnTo>
                    <a:pt x="52" y="44"/>
                  </a:lnTo>
                  <a:lnTo>
                    <a:pt x="52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5"/>
                  </a:lnTo>
                  <a:lnTo>
                    <a:pt x="51" y="47"/>
                  </a:lnTo>
                  <a:lnTo>
                    <a:pt x="51" y="48"/>
                  </a:lnTo>
                  <a:lnTo>
                    <a:pt x="51" y="50"/>
                  </a:lnTo>
                  <a:lnTo>
                    <a:pt x="52" y="50"/>
                  </a:lnTo>
                  <a:lnTo>
                    <a:pt x="54" y="53"/>
                  </a:lnTo>
                  <a:lnTo>
                    <a:pt x="55" y="53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6"/>
                  </a:lnTo>
                  <a:lnTo>
                    <a:pt x="54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6" y="55"/>
                  </a:lnTo>
                  <a:lnTo>
                    <a:pt x="44" y="55"/>
                  </a:lnTo>
                  <a:lnTo>
                    <a:pt x="44" y="55"/>
                  </a:lnTo>
                  <a:lnTo>
                    <a:pt x="43" y="56"/>
                  </a:lnTo>
                  <a:lnTo>
                    <a:pt x="43" y="56"/>
                  </a:lnTo>
                  <a:lnTo>
                    <a:pt x="41" y="55"/>
                  </a:lnTo>
                  <a:lnTo>
                    <a:pt x="40" y="55"/>
                  </a:lnTo>
                  <a:lnTo>
                    <a:pt x="40" y="56"/>
                  </a:lnTo>
                  <a:lnTo>
                    <a:pt x="40" y="56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38" y="59"/>
                  </a:lnTo>
                  <a:lnTo>
                    <a:pt x="36" y="59"/>
                  </a:lnTo>
                  <a:lnTo>
                    <a:pt x="36" y="61"/>
                  </a:lnTo>
                  <a:lnTo>
                    <a:pt x="36" y="61"/>
                  </a:lnTo>
                  <a:lnTo>
                    <a:pt x="35" y="61"/>
                  </a:lnTo>
                  <a:lnTo>
                    <a:pt x="32" y="61"/>
                  </a:lnTo>
                  <a:lnTo>
                    <a:pt x="32" y="61"/>
                  </a:lnTo>
                  <a:lnTo>
                    <a:pt x="32" y="63"/>
                  </a:lnTo>
                  <a:lnTo>
                    <a:pt x="30" y="63"/>
                  </a:lnTo>
                  <a:lnTo>
                    <a:pt x="29" y="61"/>
                  </a:lnTo>
                  <a:lnTo>
                    <a:pt x="24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19" y="61"/>
                  </a:lnTo>
                  <a:lnTo>
                    <a:pt x="17" y="61"/>
                  </a:lnTo>
                  <a:lnTo>
                    <a:pt x="17" y="59"/>
                  </a:lnTo>
                  <a:lnTo>
                    <a:pt x="17" y="59"/>
                  </a:lnTo>
                  <a:lnTo>
                    <a:pt x="17" y="58"/>
                  </a:lnTo>
                  <a:lnTo>
                    <a:pt x="19" y="58"/>
                  </a:lnTo>
                  <a:lnTo>
                    <a:pt x="21" y="55"/>
                  </a:lnTo>
                  <a:lnTo>
                    <a:pt x="19" y="53"/>
                  </a:lnTo>
                  <a:lnTo>
                    <a:pt x="19" y="52"/>
                  </a:lnTo>
                  <a:lnTo>
                    <a:pt x="17" y="52"/>
                  </a:lnTo>
                  <a:lnTo>
                    <a:pt x="16" y="53"/>
                  </a:lnTo>
                  <a:lnTo>
                    <a:pt x="16" y="55"/>
                  </a:lnTo>
                  <a:lnTo>
                    <a:pt x="14" y="55"/>
                  </a:lnTo>
                  <a:lnTo>
                    <a:pt x="14" y="55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1" y="52"/>
                  </a:lnTo>
                  <a:lnTo>
                    <a:pt x="11" y="48"/>
                  </a:lnTo>
                  <a:lnTo>
                    <a:pt x="11" y="47"/>
                  </a:lnTo>
                  <a:lnTo>
                    <a:pt x="10" y="45"/>
                  </a:lnTo>
                  <a:lnTo>
                    <a:pt x="10" y="44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6" y="37"/>
                  </a:lnTo>
                  <a:lnTo>
                    <a:pt x="5" y="36"/>
                  </a:lnTo>
                  <a:lnTo>
                    <a:pt x="6" y="34"/>
                  </a:lnTo>
                  <a:lnTo>
                    <a:pt x="6" y="33"/>
                  </a:lnTo>
                  <a:lnTo>
                    <a:pt x="5" y="33"/>
                  </a:lnTo>
                  <a:lnTo>
                    <a:pt x="5" y="31"/>
                  </a:lnTo>
                  <a:lnTo>
                    <a:pt x="2" y="29"/>
                  </a:lnTo>
                  <a:lnTo>
                    <a:pt x="2" y="28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0" y="22"/>
                  </a:lnTo>
                  <a:lnTo>
                    <a:pt x="0" y="20"/>
                  </a:lnTo>
                  <a:lnTo>
                    <a:pt x="0" y="17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5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8" y="9"/>
                  </a:lnTo>
                  <a:lnTo>
                    <a:pt x="8" y="7"/>
                  </a:lnTo>
                  <a:lnTo>
                    <a:pt x="10" y="6"/>
                  </a:lnTo>
                  <a:lnTo>
                    <a:pt x="13" y="6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9" y="4"/>
                  </a:lnTo>
                  <a:lnTo>
                    <a:pt x="21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5" y="4"/>
                  </a:lnTo>
                  <a:lnTo>
                    <a:pt x="27" y="4"/>
                  </a:lnTo>
                  <a:lnTo>
                    <a:pt x="30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6" y="4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7"/>
                  </a:lnTo>
                  <a:lnTo>
                    <a:pt x="40" y="7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3" y="7"/>
                  </a:lnTo>
                  <a:lnTo>
                    <a:pt x="43" y="7"/>
                  </a:lnTo>
                  <a:lnTo>
                    <a:pt x="44" y="9"/>
                  </a:lnTo>
                  <a:lnTo>
                    <a:pt x="44" y="9"/>
                  </a:lnTo>
                  <a:lnTo>
                    <a:pt x="46" y="7"/>
                  </a:lnTo>
                  <a:lnTo>
                    <a:pt x="49" y="9"/>
                  </a:lnTo>
                  <a:lnTo>
                    <a:pt x="49" y="9"/>
                  </a:lnTo>
                  <a:lnTo>
                    <a:pt x="51" y="11"/>
                  </a:lnTo>
                  <a:lnTo>
                    <a:pt x="52" y="11"/>
                  </a:lnTo>
                  <a:lnTo>
                    <a:pt x="54" y="11"/>
                  </a:lnTo>
                  <a:lnTo>
                    <a:pt x="55" y="9"/>
                  </a:lnTo>
                  <a:lnTo>
                    <a:pt x="54" y="9"/>
                  </a:lnTo>
                  <a:lnTo>
                    <a:pt x="54" y="6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5" y="4"/>
                  </a:lnTo>
                  <a:lnTo>
                    <a:pt x="55" y="4"/>
                  </a:lnTo>
                  <a:lnTo>
                    <a:pt x="57" y="3"/>
                  </a:lnTo>
                  <a:lnTo>
                    <a:pt x="57" y="3"/>
                  </a:lnTo>
                  <a:lnTo>
                    <a:pt x="58" y="4"/>
                  </a:lnTo>
                  <a:lnTo>
                    <a:pt x="60" y="3"/>
                  </a:lnTo>
                  <a:lnTo>
                    <a:pt x="60" y="1"/>
                  </a:lnTo>
                  <a:lnTo>
                    <a:pt x="60" y="3"/>
                  </a:lnTo>
                  <a:lnTo>
                    <a:pt x="62" y="3"/>
                  </a:lnTo>
                  <a:lnTo>
                    <a:pt x="62" y="3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6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1" y="3"/>
                  </a:lnTo>
                  <a:lnTo>
                    <a:pt x="71" y="1"/>
                  </a:lnTo>
                  <a:lnTo>
                    <a:pt x="71" y="1"/>
                  </a:lnTo>
                  <a:lnTo>
                    <a:pt x="73" y="3"/>
                  </a:lnTo>
                  <a:lnTo>
                    <a:pt x="74" y="1"/>
                  </a:lnTo>
                  <a:lnTo>
                    <a:pt x="74" y="1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1" name="Freeform 238">
              <a:extLst>
                <a:ext uri="{FF2B5EF4-FFF2-40B4-BE49-F238E27FC236}">
                  <a16:creationId xmlns:a16="http://schemas.microsoft.com/office/drawing/2014/main" id="{5B8E72D6-9EF4-47B5-983D-7787C528F7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14216" y="3123589"/>
              <a:ext cx="309927" cy="134497"/>
            </a:xfrm>
            <a:custGeom>
              <a:avLst/>
              <a:gdLst>
                <a:gd name="T0" fmla="*/ 22 w 159"/>
                <a:gd name="T1" fmla="*/ 58 h 69"/>
                <a:gd name="T2" fmla="*/ 36 w 159"/>
                <a:gd name="T3" fmla="*/ 57 h 69"/>
                <a:gd name="T4" fmla="*/ 27 w 159"/>
                <a:gd name="T5" fmla="*/ 54 h 69"/>
                <a:gd name="T6" fmla="*/ 27 w 159"/>
                <a:gd name="T7" fmla="*/ 57 h 69"/>
                <a:gd name="T8" fmla="*/ 30 w 159"/>
                <a:gd name="T9" fmla="*/ 55 h 69"/>
                <a:gd name="T10" fmla="*/ 79 w 159"/>
                <a:gd name="T11" fmla="*/ 3 h 69"/>
                <a:gd name="T12" fmla="*/ 96 w 159"/>
                <a:gd name="T13" fmla="*/ 6 h 69"/>
                <a:gd name="T14" fmla="*/ 113 w 159"/>
                <a:gd name="T15" fmla="*/ 5 h 69"/>
                <a:gd name="T16" fmla="*/ 128 w 159"/>
                <a:gd name="T17" fmla="*/ 6 h 69"/>
                <a:gd name="T18" fmla="*/ 142 w 159"/>
                <a:gd name="T19" fmla="*/ 8 h 69"/>
                <a:gd name="T20" fmla="*/ 148 w 159"/>
                <a:gd name="T21" fmla="*/ 14 h 69"/>
                <a:gd name="T22" fmla="*/ 159 w 159"/>
                <a:gd name="T23" fmla="*/ 20 h 69"/>
                <a:gd name="T24" fmla="*/ 150 w 159"/>
                <a:gd name="T25" fmla="*/ 25 h 69"/>
                <a:gd name="T26" fmla="*/ 132 w 159"/>
                <a:gd name="T27" fmla="*/ 33 h 69"/>
                <a:gd name="T28" fmla="*/ 121 w 159"/>
                <a:gd name="T29" fmla="*/ 39 h 69"/>
                <a:gd name="T30" fmla="*/ 109 w 159"/>
                <a:gd name="T31" fmla="*/ 42 h 69"/>
                <a:gd name="T32" fmla="*/ 102 w 159"/>
                <a:gd name="T33" fmla="*/ 50 h 69"/>
                <a:gd name="T34" fmla="*/ 94 w 159"/>
                <a:gd name="T35" fmla="*/ 50 h 69"/>
                <a:gd name="T36" fmla="*/ 85 w 159"/>
                <a:gd name="T37" fmla="*/ 49 h 69"/>
                <a:gd name="T38" fmla="*/ 82 w 159"/>
                <a:gd name="T39" fmla="*/ 50 h 69"/>
                <a:gd name="T40" fmla="*/ 69 w 159"/>
                <a:gd name="T41" fmla="*/ 55 h 69"/>
                <a:gd name="T42" fmla="*/ 68 w 159"/>
                <a:gd name="T43" fmla="*/ 61 h 69"/>
                <a:gd name="T44" fmla="*/ 63 w 159"/>
                <a:gd name="T45" fmla="*/ 66 h 69"/>
                <a:gd name="T46" fmla="*/ 53 w 159"/>
                <a:gd name="T47" fmla="*/ 68 h 69"/>
                <a:gd name="T48" fmla="*/ 44 w 159"/>
                <a:gd name="T49" fmla="*/ 69 h 69"/>
                <a:gd name="T50" fmla="*/ 36 w 159"/>
                <a:gd name="T51" fmla="*/ 68 h 69"/>
                <a:gd name="T52" fmla="*/ 33 w 159"/>
                <a:gd name="T53" fmla="*/ 63 h 69"/>
                <a:gd name="T54" fmla="*/ 28 w 159"/>
                <a:gd name="T55" fmla="*/ 65 h 69"/>
                <a:gd name="T56" fmla="*/ 20 w 159"/>
                <a:gd name="T57" fmla="*/ 63 h 69"/>
                <a:gd name="T58" fmla="*/ 12 w 159"/>
                <a:gd name="T59" fmla="*/ 63 h 69"/>
                <a:gd name="T60" fmla="*/ 1 w 159"/>
                <a:gd name="T61" fmla="*/ 65 h 69"/>
                <a:gd name="T62" fmla="*/ 3 w 159"/>
                <a:gd name="T63" fmla="*/ 58 h 69"/>
                <a:gd name="T64" fmla="*/ 8 w 159"/>
                <a:gd name="T65" fmla="*/ 54 h 69"/>
                <a:gd name="T66" fmla="*/ 20 w 159"/>
                <a:gd name="T67" fmla="*/ 57 h 69"/>
                <a:gd name="T68" fmla="*/ 25 w 159"/>
                <a:gd name="T69" fmla="*/ 52 h 69"/>
                <a:gd name="T70" fmla="*/ 34 w 159"/>
                <a:gd name="T71" fmla="*/ 52 h 69"/>
                <a:gd name="T72" fmla="*/ 39 w 159"/>
                <a:gd name="T73" fmla="*/ 52 h 69"/>
                <a:gd name="T74" fmla="*/ 44 w 159"/>
                <a:gd name="T75" fmla="*/ 49 h 69"/>
                <a:gd name="T76" fmla="*/ 46 w 159"/>
                <a:gd name="T77" fmla="*/ 47 h 69"/>
                <a:gd name="T78" fmla="*/ 57 w 159"/>
                <a:gd name="T79" fmla="*/ 42 h 69"/>
                <a:gd name="T80" fmla="*/ 50 w 159"/>
                <a:gd name="T81" fmla="*/ 41 h 69"/>
                <a:gd name="T82" fmla="*/ 44 w 159"/>
                <a:gd name="T83" fmla="*/ 39 h 69"/>
                <a:gd name="T84" fmla="*/ 39 w 159"/>
                <a:gd name="T85" fmla="*/ 36 h 69"/>
                <a:gd name="T86" fmla="*/ 36 w 159"/>
                <a:gd name="T87" fmla="*/ 30 h 69"/>
                <a:gd name="T88" fmla="*/ 34 w 159"/>
                <a:gd name="T89" fmla="*/ 35 h 69"/>
                <a:gd name="T90" fmla="*/ 28 w 159"/>
                <a:gd name="T91" fmla="*/ 36 h 69"/>
                <a:gd name="T92" fmla="*/ 20 w 159"/>
                <a:gd name="T93" fmla="*/ 31 h 69"/>
                <a:gd name="T94" fmla="*/ 19 w 159"/>
                <a:gd name="T95" fmla="*/ 27 h 69"/>
                <a:gd name="T96" fmla="*/ 25 w 159"/>
                <a:gd name="T97" fmla="*/ 22 h 69"/>
                <a:gd name="T98" fmla="*/ 27 w 159"/>
                <a:gd name="T99" fmla="*/ 17 h 69"/>
                <a:gd name="T100" fmla="*/ 28 w 159"/>
                <a:gd name="T101" fmla="*/ 11 h 69"/>
                <a:gd name="T102" fmla="*/ 38 w 159"/>
                <a:gd name="T103" fmla="*/ 8 h 69"/>
                <a:gd name="T104" fmla="*/ 52 w 159"/>
                <a:gd name="T105" fmla="*/ 11 h 69"/>
                <a:gd name="T106" fmla="*/ 61 w 159"/>
                <a:gd name="T107" fmla="*/ 11 h 69"/>
                <a:gd name="T108" fmla="*/ 71 w 159"/>
                <a:gd name="T109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59" h="69">
                  <a:moveTo>
                    <a:pt x="19" y="58"/>
                  </a:moveTo>
                  <a:lnTo>
                    <a:pt x="19" y="58"/>
                  </a:lnTo>
                  <a:lnTo>
                    <a:pt x="19" y="60"/>
                  </a:lnTo>
                  <a:lnTo>
                    <a:pt x="20" y="60"/>
                  </a:lnTo>
                  <a:lnTo>
                    <a:pt x="20" y="60"/>
                  </a:lnTo>
                  <a:lnTo>
                    <a:pt x="22" y="60"/>
                  </a:lnTo>
                  <a:lnTo>
                    <a:pt x="22" y="58"/>
                  </a:lnTo>
                  <a:lnTo>
                    <a:pt x="22" y="58"/>
                  </a:lnTo>
                  <a:lnTo>
                    <a:pt x="20" y="58"/>
                  </a:lnTo>
                  <a:lnTo>
                    <a:pt x="19" y="58"/>
                  </a:lnTo>
                  <a:lnTo>
                    <a:pt x="19" y="58"/>
                  </a:lnTo>
                  <a:close/>
                  <a:moveTo>
                    <a:pt x="38" y="57"/>
                  </a:moveTo>
                  <a:lnTo>
                    <a:pt x="38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7"/>
                  </a:lnTo>
                  <a:lnTo>
                    <a:pt x="36" y="58"/>
                  </a:lnTo>
                  <a:lnTo>
                    <a:pt x="38" y="58"/>
                  </a:lnTo>
                  <a:lnTo>
                    <a:pt x="38" y="57"/>
                  </a:lnTo>
                  <a:lnTo>
                    <a:pt x="38" y="57"/>
                  </a:lnTo>
                  <a:close/>
                  <a:moveTo>
                    <a:pt x="27" y="54"/>
                  </a:moveTo>
                  <a:lnTo>
                    <a:pt x="25" y="54"/>
                  </a:lnTo>
                  <a:lnTo>
                    <a:pt x="25" y="55"/>
                  </a:lnTo>
                  <a:lnTo>
                    <a:pt x="25" y="55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8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7"/>
                  </a:lnTo>
                  <a:lnTo>
                    <a:pt x="30" y="55"/>
                  </a:lnTo>
                  <a:lnTo>
                    <a:pt x="28" y="55"/>
                  </a:lnTo>
                  <a:lnTo>
                    <a:pt x="27" y="55"/>
                  </a:lnTo>
                  <a:lnTo>
                    <a:pt x="27" y="54"/>
                  </a:lnTo>
                  <a:lnTo>
                    <a:pt x="27" y="54"/>
                  </a:lnTo>
                  <a:close/>
                  <a:moveTo>
                    <a:pt x="72" y="0"/>
                  </a:moveTo>
                  <a:lnTo>
                    <a:pt x="75" y="2"/>
                  </a:lnTo>
                  <a:lnTo>
                    <a:pt x="79" y="3"/>
                  </a:lnTo>
                  <a:lnTo>
                    <a:pt x="82" y="5"/>
                  </a:lnTo>
                  <a:lnTo>
                    <a:pt x="85" y="6"/>
                  </a:lnTo>
                  <a:lnTo>
                    <a:pt x="90" y="8"/>
                  </a:lnTo>
                  <a:lnTo>
                    <a:pt x="93" y="8"/>
                  </a:lnTo>
                  <a:lnTo>
                    <a:pt x="94" y="8"/>
                  </a:lnTo>
                  <a:lnTo>
                    <a:pt x="96" y="6"/>
                  </a:lnTo>
                  <a:lnTo>
                    <a:pt x="96" y="6"/>
                  </a:lnTo>
                  <a:lnTo>
                    <a:pt x="98" y="6"/>
                  </a:lnTo>
                  <a:lnTo>
                    <a:pt x="102" y="6"/>
                  </a:lnTo>
                  <a:lnTo>
                    <a:pt x="105" y="6"/>
                  </a:lnTo>
                  <a:lnTo>
                    <a:pt x="107" y="6"/>
                  </a:lnTo>
                  <a:lnTo>
                    <a:pt x="112" y="5"/>
                  </a:lnTo>
                  <a:lnTo>
                    <a:pt x="113" y="5"/>
                  </a:lnTo>
                  <a:lnTo>
                    <a:pt x="113" y="5"/>
                  </a:lnTo>
                  <a:lnTo>
                    <a:pt x="116" y="6"/>
                  </a:lnTo>
                  <a:lnTo>
                    <a:pt x="118" y="6"/>
                  </a:lnTo>
                  <a:lnTo>
                    <a:pt x="120" y="6"/>
                  </a:lnTo>
                  <a:lnTo>
                    <a:pt x="120" y="6"/>
                  </a:lnTo>
                  <a:lnTo>
                    <a:pt x="121" y="6"/>
                  </a:lnTo>
                  <a:lnTo>
                    <a:pt x="124" y="6"/>
                  </a:lnTo>
                  <a:lnTo>
                    <a:pt x="128" y="6"/>
                  </a:lnTo>
                  <a:lnTo>
                    <a:pt x="132" y="6"/>
                  </a:lnTo>
                  <a:lnTo>
                    <a:pt x="132" y="6"/>
                  </a:lnTo>
                  <a:lnTo>
                    <a:pt x="135" y="6"/>
                  </a:lnTo>
                  <a:lnTo>
                    <a:pt x="137" y="8"/>
                  </a:lnTo>
                  <a:lnTo>
                    <a:pt x="139" y="8"/>
                  </a:lnTo>
                  <a:lnTo>
                    <a:pt x="140" y="8"/>
                  </a:lnTo>
                  <a:lnTo>
                    <a:pt x="142" y="8"/>
                  </a:lnTo>
                  <a:lnTo>
                    <a:pt x="143" y="9"/>
                  </a:lnTo>
                  <a:lnTo>
                    <a:pt x="143" y="8"/>
                  </a:lnTo>
                  <a:lnTo>
                    <a:pt x="145" y="9"/>
                  </a:lnTo>
                  <a:lnTo>
                    <a:pt x="145" y="11"/>
                  </a:lnTo>
                  <a:lnTo>
                    <a:pt x="146" y="11"/>
                  </a:lnTo>
                  <a:lnTo>
                    <a:pt x="146" y="13"/>
                  </a:lnTo>
                  <a:lnTo>
                    <a:pt x="148" y="14"/>
                  </a:lnTo>
                  <a:lnTo>
                    <a:pt x="150" y="14"/>
                  </a:lnTo>
                  <a:lnTo>
                    <a:pt x="151" y="14"/>
                  </a:lnTo>
                  <a:lnTo>
                    <a:pt x="153" y="14"/>
                  </a:lnTo>
                  <a:lnTo>
                    <a:pt x="154" y="14"/>
                  </a:lnTo>
                  <a:lnTo>
                    <a:pt x="157" y="17"/>
                  </a:lnTo>
                  <a:lnTo>
                    <a:pt x="159" y="19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4" y="22"/>
                  </a:lnTo>
                  <a:lnTo>
                    <a:pt x="154" y="22"/>
                  </a:lnTo>
                  <a:lnTo>
                    <a:pt x="153" y="24"/>
                  </a:lnTo>
                  <a:lnTo>
                    <a:pt x="150" y="25"/>
                  </a:lnTo>
                  <a:lnTo>
                    <a:pt x="146" y="25"/>
                  </a:lnTo>
                  <a:lnTo>
                    <a:pt x="146" y="25"/>
                  </a:lnTo>
                  <a:lnTo>
                    <a:pt x="143" y="27"/>
                  </a:lnTo>
                  <a:lnTo>
                    <a:pt x="139" y="30"/>
                  </a:lnTo>
                  <a:lnTo>
                    <a:pt x="135" y="31"/>
                  </a:lnTo>
                  <a:lnTo>
                    <a:pt x="134" y="31"/>
                  </a:lnTo>
                  <a:lnTo>
                    <a:pt x="132" y="33"/>
                  </a:lnTo>
                  <a:lnTo>
                    <a:pt x="132" y="33"/>
                  </a:lnTo>
                  <a:lnTo>
                    <a:pt x="132" y="35"/>
                  </a:lnTo>
                  <a:lnTo>
                    <a:pt x="129" y="38"/>
                  </a:lnTo>
                  <a:lnTo>
                    <a:pt x="126" y="38"/>
                  </a:lnTo>
                  <a:lnTo>
                    <a:pt x="124" y="38"/>
                  </a:lnTo>
                  <a:lnTo>
                    <a:pt x="123" y="39"/>
                  </a:lnTo>
                  <a:lnTo>
                    <a:pt x="121" y="39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3" y="38"/>
                  </a:lnTo>
                  <a:lnTo>
                    <a:pt x="112" y="39"/>
                  </a:lnTo>
                  <a:lnTo>
                    <a:pt x="110" y="39"/>
                  </a:lnTo>
                  <a:lnTo>
                    <a:pt x="109" y="42"/>
                  </a:lnTo>
                  <a:lnTo>
                    <a:pt x="109" y="42"/>
                  </a:lnTo>
                  <a:lnTo>
                    <a:pt x="107" y="44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5" y="47"/>
                  </a:lnTo>
                  <a:lnTo>
                    <a:pt x="105" y="49"/>
                  </a:lnTo>
                  <a:lnTo>
                    <a:pt x="104" y="49"/>
                  </a:lnTo>
                  <a:lnTo>
                    <a:pt x="102" y="50"/>
                  </a:lnTo>
                  <a:lnTo>
                    <a:pt x="102" y="49"/>
                  </a:lnTo>
                  <a:lnTo>
                    <a:pt x="101" y="49"/>
                  </a:lnTo>
                  <a:lnTo>
                    <a:pt x="101" y="50"/>
                  </a:lnTo>
                  <a:lnTo>
                    <a:pt x="99" y="50"/>
                  </a:lnTo>
                  <a:lnTo>
                    <a:pt x="99" y="50"/>
                  </a:lnTo>
                  <a:lnTo>
                    <a:pt x="96" y="50"/>
                  </a:lnTo>
                  <a:lnTo>
                    <a:pt x="94" y="50"/>
                  </a:lnTo>
                  <a:lnTo>
                    <a:pt x="93" y="50"/>
                  </a:lnTo>
                  <a:lnTo>
                    <a:pt x="93" y="47"/>
                  </a:lnTo>
                  <a:lnTo>
                    <a:pt x="93" y="46"/>
                  </a:lnTo>
                  <a:lnTo>
                    <a:pt x="91" y="46"/>
                  </a:lnTo>
                  <a:lnTo>
                    <a:pt x="91" y="46"/>
                  </a:lnTo>
                  <a:lnTo>
                    <a:pt x="88" y="49"/>
                  </a:lnTo>
                  <a:lnTo>
                    <a:pt x="85" y="49"/>
                  </a:lnTo>
                  <a:lnTo>
                    <a:pt x="83" y="49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49"/>
                  </a:lnTo>
                  <a:lnTo>
                    <a:pt x="82" y="50"/>
                  </a:lnTo>
                  <a:lnTo>
                    <a:pt x="82" y="50"/>
                  </a:lnTo>
                  <a:lnTo>
                    <a:pt x="80" y="50"/>
                  </a:lnTo>
                  <a:lnTo>
                    <a:pt x="79" y="50"/>
                  </a:lnTo>
                  <a:lnTo>
                    <a:pt x="79" y="52"/>
                  </a:lnTo>
                  <a:lnTo>
                    <a:pt x="75" y="54"/>
                  </a:lnTo>
                  <a:lnTo>
                    <a:pt x="72" y="55"/>
                  </a:lnTo>
                  <a:lnTo>
                    <a:pt x="71" y="55"/>
                  </a:lnTo>
                  <a:lnTo>
                    <a:pt x="69" y="55"/>
                  </a:lnTo>
                  <a:lnTo>
                    <a:pt x="69" y="55"/>
                  </a:lnTo>
                  <a:lnTo>
                    <a:pt x="69" y="57"/>
                  </a:lnTo>
                  <a:lnTo>
                    <a:pt x="68" y="58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0"/>
                  </a:lnTo>
                  <a:lnTo>
                    <a:pt x="68" y="61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5"/>
                  </a:lnTo>
                  <a:lnTo>
                    <a:pt x="68" y="65"/>
                  </a:lnTo>
                  <a:lnTo>
                    <a:pt x="66" y="65"/>
                  </a:lnTo>
                  <a:lnTo>
                    <a:pt x="64" y="66"/>
                  </a:lnTo>
                  <a:lnTo>
                    <a:pt x="63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0" y="66"/>
                  </a:lnTo>
                  <a:lnTo>
                    <a:pt x="58" y="66"/>
                  </a:lnTo>
                  <a:lnTo>
                    <a:pt x="57" y="68"/>
                  </a:lnTo>
                  <a:lnTo>
                    <a:pt x="55" y="68"/>
                  </a:lnTo>
                  <a:lnTo>
                    <a:pt x="53" y="68"/>
                  </a:lnTo>
                  <a:lnTo>
                    <a:pt x="50" y="66"/>
                  </a:lnTo>
                  <a:lnTo>
                    <a:pt x="49" y="66"/>
                  </a:lnTo>
                  <a:lnTo>
                    <a:pt x="47" y="68"/>
                  </a:lnTo>
                  <a:lnTo>
                    <a:pt x="46" y="68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4" y="69"/>
                  </a:lnTo>
                  <a:lnTo>
                    <a:pt x="42" y="69"/>
                  </a:lnTo>
                  <a:lnTo>
                    <a:pt x="42" y="68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38" y="68"/>
                  </a:lnTo>
                  <a:lnTo>
                    <a:pt x="38" y="68"/>
                  </a:lnTo>
                  <a:lnTo>
                    <a:pt x="36" y="68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6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3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0" y="65"/>
                  </a:lnTo>
                  <a:lnTo>
                    <a:pt x="30" y="65"/>
                  </a:lnTo>
                  <a:lnTo>
                    <a:pt x="28" y="65"/>
                  </a:lnTo>
                  <a:lnTo>
                    <a:pt x="27" y="65"/>
                  </a:lnTo>
                  <a:lnTo>
                    <a:pt x="27" y="66"/>
                  </a:lnTo>
                  <a:lnTo>
                    <a:pt x="23" y="66"/>
                  </a:lnTo>
                  <a:lnTo>
                    <a:pt x="22" y="66"/>
                  </a:lnTo>
                  <a:lnTo>
                    <a:pt x="22" y="65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7" y="63"/>
                  </a:lnTo>
                  <a:lnTo>
                    <a:pt x="16" y="65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2" y="63"/>
                  </a:lnTo>
                  <a:lnTo>
                    <a:pt x="11" y="65"/>
                  </a:lnTo>
                  <a:lnTo>
                    <a:pt x="8" y="63"/>
                  </a:lnTo>
                  <a:lnTo>
                    <a:pt x="6" y="63"/>
                  </a:lnTo>
                  <a:lnTo>
                    <a:pt x="6" y="63"/>
                  </a:lnTo>
                  <a:lnTo>
                    <a:pt x="5" y="65"/>
                  </a:lnTo>
                  <a:lnTo>
                    <a:pt x="3" y="65"/>
                  </a:lnTo>
                  <a:lnTo>
                    <a:pt x="1" y="65"/>
                  </a:lnTo>
                  <a:lnTo>
                    <a:pt x="1" y="61"/>
                  </a:lnTo>
                  <a:lnTo>
                    <a:pt x="0" y="60"/>
                  </a:lnTo>
                  <a:lnTo>
                    <a:pt x="1" y="60"/>
                  </a:lnTo>
                  <a:lnTo>
                    <a:pt x="1" y="58"/>
                  </a:lnTo>
                  <a:lnTo>
                    <a:pt x="1" y="57"/>
                  </a:lnTo>
                  <a:lnTo>
                    <a:pt x="3" y="57"/>
                  </a:lnTo>
                  <a:lnTo>
                    <a:pt x="3" y="58"/>
                  </a:lnTo>
                  <a:lnTo>
                    <a:pt x="5" y="58"/>
                  </a:lnTo>
                  <a:lnTo>
                    <a:pt x="5" y="57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5" y="55"/>
                  </a:lnTo>
                  <a:lnTo>
                    <a:pt x="8" y="54"/>
                  </a:lnTo>
                  <a:lnTo>
                    <a:pt x="11" y="54"/>
                  </a:lnTo>
                  <a:lnTo>
                    <a:pt x="12" y="54"/>
                  </a:lnTo>
                  <a:lnTo>
                    <a:pt x="16" y="55"/>
                  </a:lnTo>
                  <a:lnTo>
                    <a:pt x="17" y="55"/>
                  </a:lnTo>
                  <a:lnTo>
                    <a:pt x="19" y="55"/>
                  </a:lnTo>
                  <a:lnTo>
                    <a:pt x="19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7"/>
                  </a:lnTo>
                  <a:lnTo>
                    <a:pt x="20" y="55"/>
                  </a:lnTo>
                  <a:lnTo>
                    <a:pt x="22" y="54"/>
                  </a:lnTo>
                  <a:lnTo>
                    <a:pt x="25" y="54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27" y="52"/>
                  </a:lnTo>
                  <a:lnTo>
                    <a:pt x="28" y="52"/>
                  </a:lnTo>
                  <a:lnTo>
                    <a:pt x="30" y="52"/>
                  </a:lnTo>
                  <a:lnTo>
                    <a:pt x="31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6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38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41" y="52"/>
                  </a:lnTo>
                  <a:lnTo>
                    <a:pt x="41" y="50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4" y="49"/>
                  </a:lnTo>
                  <a:lnTo>
                    <a:pt x="46" y="49"/>
                  </a:lnTo>
                  <a:lnTo>
                    <a:pt x="46" y="49"/>
                  </a:lnTo>
                  <a:lnTo>
                    <a:pt x="47" y="49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6" y="47"/>
                  </a:lnTo>
                  <a:lnTo>
                    <a:pt x="47" y="46"/>
                  </a:lnTo>
                  <a:lnTo>
                    <a:pt x="49" y="47"/>
                  </a:lnTo>
                  <a:lnTo>
                    <a:pt x="49" y="47"/>
                  </a:lnTo>
                  <a:lnTo>
                    <a:pt x="50" y="47"/>
                  </a:lnTo>
                  <a:lnTo>
                    <a:pt x="52" y="46"/>
                  </a:lnTo>
                  <a:lnTo>
                    <a:pt x="52" y="46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5" y="41"/>
                  </a:lnTo>
                  <a:lnTo>
                    <a:pt x="53" y="42"/>
                  </a:lnTo>
                  <a:lnTo>
                    <a:pt x="53" y="42"/>
                  </a:lnTo>
                  <a:lnTo>
                    <a:pt x="52" y="41"/>
                  </a:lnTo>
                  <a:lnTo>
                    <a:pt x="50" y="41"/>
                  </a:lnTo>
                  <a:lnTo>
                    <a:pt x="50" y="41"/>
                  </a:lnTo>
                  <a:lnTo>
                    <a:pt x="49" y="39"/>
                  </a:lnTo>
                  <a:lnTo>
                    <a:pt x="47" y="39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2" y="36"/>
                  </a:lnTo>
                  <a:lnTo>
                    <a:pt x="42" y="36"/>
                  </a:lnTo>
                  <a:lnTo>
                    <a:pt x="41" y="36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4" y="31"/>
                  </a:lnTo>
                  <a:lnTo>
                    <a:pt x="34" y="33"/>
                  </a:lnTo>
                  <a:lnTo>
                    <a:pt x="34" y="33"/>
                  </a:lnTo>
                  <a:lnTo>
                    <a:pt x="34" y="35"/>
                  </a:lnTo>
                  <a:lnTo>
                    <a:pt x="33" y="35"/>
                  </a:lnTo>
                  <a:lnTo>
                    <a:pt x="33" y="33"/>
                  </a:lnTo>
                  <a:lnTo>
                    <a:pt x="31" y="36"/>
                  </a:lnTo>
                  <a:lnTo>
                    <a:pt x="31" y="38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3" y="35"/>
                  </a:lnTo>
                  <a:lnTo>
                    <a:pt x="23" y="35"/>
                  </a:lnTo>
                  <a:lnTo>
                    <a:pt x="22" y="33"/>
                  </a:lnTo>
                  <a:lnTo>
                    <a:pt x="22" y="31"/>
                  </a:lnTo>
                  <a:lnTo>
                    <a:pt x="20" y="31"/>
                  </a:lnTo>
                  <a:lnTo>
                    <a:pt x="19" y="31"/>
                  </a:lnTo>
                  <a:lnTo>
                    <a:pt x="17" y="31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4" y="30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0" y="24"/>
                  </a:lnTo>
                  <a:lnTo>
                    <a:pt x="22" y="24"/>
                  </a:lnTo>
                  <a:lnTo>
                    <a:pt x="23" y="24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5" y="22"/>
                  </a:lnTo>
                  <a:lnTo>
                    <a:pt x="27" y="20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30" y="19"/>
                  </a:lnTo>
                  <a:lnTo>
                    <a:pt x="28" y="17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6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7" y="13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9"/>
                  </a:lnTo>
                  <a:lnTo>
                    <a:pt x="33" y="8"/>
                  </a:lnTo>
                  <a:lnTo>
                    <a:pt x="33" y="8"/>
                  </a:lnTo>
                  <a:lnTo>
                    <a:pt x="34" y="8"/>
                  </a:lnTo>
                  <a:lnTo>
                    <a:pt x="36" y="8"/>
                  </a:lnTo>
                  <a:lnTo>
                    <a:pt x="38" y="8"/>
                  </a:lnTo>
                  <a:lnTo>
                    <a:pt x="38" y="8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9" y="9"/>
                  </a:lnTo>
                  <a:lnTo>
                    <a:pt x="50" y="11"/>
                  </a:lnTo>
                  <a:lnTo>
                    <a:pt x="52" y="11"/>
                  </a:lnTo>
                  <a:lnTo>
                    <a:pt x="52" y="11"/>
                  </a:lnTo>
                  <a:lnTo>
                    <a:pt x="53" y="13"/>
                  </a:lnTo>
                  <a:lnTo>
                    <a:pt x="58" y="13"/>
                  </a:lnTo>
                  <a:lnTo>
                    <a:pt x="60" y="13"/>
                  </a:lnTo>
                  <a:lnTo>
                    <a:pt x="60" y="14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1" y="11"/>
                  </a:lnTo>
                  <a:lnTo>
                    <a:pt x="61" y="9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8" y="2"/>
                  </a:lnTo>
                  <a:lnTo>
                    <a:pt x="69" y="2"/>
                  </a:lnTo>
                  <a:lnTo>
                    <a:pt x="71" y="2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2" name="Freeform 239">
              <a:extLst>
                <a:ext uri="{FF2B5EF4-FFF2-40B4-BE49-F238E27FC236}">
                  <a16:creationId xmlns:a16="http://schemas.microsoft.com/office/drawing/2014/main" id="{411C4AE9-D61B-B821-C792-DE5974544C3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20113" y="4261934"/>
              <a:ext cx="226110" cy="286536"/>
            </a:xfrm>
            <a:custGeom>
              <a:avLst/>
              <a:gdLst>
                <a:gd name="T0" fmla="*/ 105 w 116"/>
                <a:gd name="T1" fmla="*/ 109 h 147"/>
                <a:gd name="T2" fmla="*/ 19 w 116"/>
                <a:gd name="T3" fmla="*/ 0 h 147"/>
                <a:gd name="T4" fmla="*/ 21 w 116"/>
                <a:gd name="T5" fmla="*/ 2 h 147"/>
                <a:gd name="T6" fmla="*/ 27 w 116"/>
                <a:gd name="T7" fmla="*/ 5 h 147"/>
                <a:gd name="T8" fmla="*/ 27 w 116"/>
                <a:gd name="T9" fmla="*/ 12 h 147"/>
                <a:gd name="T10" fmla="*/ 34 w 116"/>
                <a:gd name="T11" fmla="*/ 16 h 147"/>
                <a:gd name="T12" fmla="*/ 46 w 116"/>
                <a:gd name="T13" fmla="*/ 18 h 147"/>
                <a:gd name="T14" fmla="*/ 60 w 116"/>
                <a:gd name="T15" fmla="*/ 27 h 147"/>
                <a:gd name="T16" fmla="*/ 73 w 116"/>
                <a:gd name="T17" fmla="*/ 29 h 147"/>
                <a:gd name="T18" fmla="*/ 82 w 116"/>
                <a:gd name="T19" fmla="*/ 27 h 147"/>
                <a:gd name="T20" fmla="*/ 95 w 116"/>
                <a:gd name="T21" fmla="*/ 19 h 147"/>
                <a:gd name="T22" fmla="*/ 105 w 116"/>
                <a:gd name="T23" fmla="*/ 23 h 147"/>
                <a:gd name="T24" fmla="*/ 112 w 116"/>
                <a:gd name="T25" fmla="*/ 23 h 147"/>
                <a:gd name="T26" fmla="*/ 105 w 116"/>
                <a:gd name="T27" fmla="*/ 37 h 147"/>
                <a:gd name="T28" fmla="*/ 101 w 116"/>
                <a:gd name="T29" fmla="*/ 60 h 147"/>
                <a:gd name="T30" fmla="*/ 105 w 116"/>
                <a:gd name="T31" fmla="*/ 95 h 147"/>
                <a:gd name="T32" fmla="*/ 111 w 116"/>
                <a:gd name="T33" fmla="*/ 103 h 147"/>
                <a:gd name="T34" fmla="*/ 103 w 116"/>
                <a:gd name="T35" fmla="*/ 108 h 147"/>
                <a:gd name="T36" fmla="*/ 101 w 116"/>
                <a:gd name="T37" fmla="*/ 111 h 147"/>
                <a:gd name="T38" fmla="*/ 97 w 116"/>
                <a:gd name="T39" fmla="*/ 115 h 147"/>
                <a:gd name="T40" fmla="*/ 90 w 116"/>
                <a:gd name="T41" fmla="*/ 123 h 147"/>
                <a:gd name="T42" fmla="*/ 87 w 116"/>
                <a:gd name="T43" fmla="*/ 130 h 147"/>
                <a:gd name="T44" fmla="*/ 84 w 116"/>
                <a:gd name="T45" fmla="*/ 136 h 147"/>
                <a:gd name="T46" fmla="*/ 79 w 116"/>
                <a:gd name="T47" fmla="*/ 145 h 147"/>
                <a:gd name="T48" fmla="*/ 75 w 116"/>
                <a:gd name="T49" fmla="*/ 145 h 147"/>
                <a:gd name="T50" fmla="*/ 64 w 116"/>
                <a:gd name="T51" fmla="*/ 138 h 147"/>
                <a:gd name="T52" fmla="*/ 56 w 116"/>
                <a:gd name="T53" fmla="*/ 131 h 147"/>
                <a:gd name="T54" fmla="*/ 54 w 116"/>
                <a:gd name="T55" fmla="*/ 130 h 147"/>
                <a:gd name="T56" fmla="*/ 54 w 116"/>
                <a:gd name="T57" fmla="*/ 125 h 147"/>
                <a:gd name="T58" fmla="*/ 46 w 116"/>
                <a:gd name="T59" fmla="*/ 119 h 147"/>
                <a:gd name="T60" fmla="*/ 30 w 116"/>
                <a:gd name="T61" fmla="*/ 111 h 147"/>
                <a:gd name="T62" fmla="*/ 16 w 116"/>
                <a:gd name="T63" fmla="*/ 101 h 147"/>
                <a:gd name="T64" fmla="*/ 2 w 116"/>
                <a:gd name="T65" fmla="*/ 95 h 147"/>
                <a:gd name="T66" fmla="*/ 4 w 116"/>
                <a:gd name="T67" fmla="*/ 92 h 147"/>
                <a:gd name="T68" fmla="*/ 4 w 116"/>
                <a:gd name="T69" fmla="*/ 86 h 147"/>
                <a:gd name="T70" fmla="*/ 7 w 116"/>
                <a:gd name="T71" fmla="*/ 87 h 147"/>
                <a:gd name="T72" fmla="*/ 10 w 116"/>
                <a:gd name="T73" fmla="*/ 84 h 147"/>
                <a:gd name="T74" fmla="*/ 8 w 116"/>
                <a:gd name="T75" fmla="*/ 81 h 147"/>
                <a:gd name="T76" fmla="*/ 5 w 116"/>
                <a:gd name="T77" fmla="*/ 84 h 147"/>
                <a:gd name="T78" fmla="*/ 4 w 116"/>
                <a:gd name="T79" fmla="*/ 81 h 147"/>
                <a:gd name="T80" fmla="*/ 0 w 116"/>
                <a:gd name="T81" fmla="*/ 79 h 147"/>
                <a:gd name="T82" fmla="*/ 2 w 116"/>
                <a:gd name="T83" fmla="*/ 75 h 147"/>
                <a:gd name="T84" fmla="*/ 7 w 116"/>
                <a:gd name="T85" fmla="*/ 67 h 147"/>
                <a:gd name="T86" fmla="*/ 12 w 116"/>
                <a:gd name="T87" fmla="*/ 62 h 147"/>
                <a:gd name="T88" fmla="*/ 13 w 116"/>
                <a:gd name="T89" fmla="*/ 59 h 147"/>
                <a:gd name="T90" fmla="*/ 15 w 116"/>
                <a:gd name="T91" fmla="*/ 54 h 147"/>
                <a:gd name="T92" fmla="*/ 15 w 116"/>
                <a:gd name="T93" fmla="*/ 45 h 147"/>
                <a:gd name="T94" fmla="*/ 13 w 116"/>
                <a:gd name="T95" fmla="*/ 40 h 147"/>
                <a:gd name="T96" fmla="*/ 8 w 116"/>
                <a:gd name="T97" fmla="*/ 34 h 147"/>
                <a:gd name="T98" fmla="*/ 7 w 116"/>
                <a:gd name="T99" fmla="*/ 26 h 147"/>
                <a:gd name="T100" fmla="*/ 4 w 116"/>
                <a:gd name="T101" fmla="*/ 24 h 147"/>
                <a:gd name="T102" fmla="*/ 15 w 116"/>
                <a:gd name="T103" fmla="*/ 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16" h="147">
                  <a:moveTo>
                    <a:pt x="103" y="109"/>
                  </a:move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5" y="109"/>
                  </a:lnTo>
                  <a:lnTo>
                    <a:pt x="103" y="111"/>
                  </a:lnTo>
                  <a:lnTo>
                    <a:pt x="101" y="111"/>
                  </a:lnTo>
                  <a:lnTo>
                    <a:pt x="101" y="109"/>
                  </a:lnTo>
                  <a:lnTo>
                    <a:pt x="103" y="109"/>
                  </a:lnTo>
                  <a:close/>
                  <a:moveTo>
                    <a:pt x="19" y="0"/>
                  </a:moveTo>
                  <a:lnTo>
                    <a:pt x="19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1" y="2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6" y="2"/>
                  </a:lnTo>
                  <a:lnTo>
                    <a:pt x="27" y="4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7" y="7"/>
                  </a:lnTo>
                  <a:lnTo>
                    <a:pt x="27" y="8"/>
                  </a:lnTo>
                  <a:lnTo>
                    <a:pt x="27" y="10"/>
                  </a:lnTo>
                  <a:lnTo>
                    <a:pt x="27" y="12"/>
                  </a:lnTo>
                  <a:lnTo>
                    <a:pt x="29" y="13"/>
                  </a:lnTo>
                  <a:lnTo>
                    <a:pt x="30" y="15"/>
                  </a:lnTo>
                  <a:lnTo>
                    <a:pt x="30" y="15"/>
                  </a:lnTo>
                  <a:lnTo>
                    <a:pt x="32" y="16"/>
                  </a:lnTo>
                  <a:lnTo>
                    <a:pt x="34" y="16"/>
                  </a:lnTo>
                  <a:lnTo>
                    <a:pt x="38" y="16"/>
                  </a:lnTo>
                  <a:lnTo>
                    <a:pt x="41" y="16"/>
                  </a:lnTo>
                  <a:lnTo>
                    <a:pt x="43" y="16"/>
                  </a:lnTo>
                  <a:lnTo>
                    <a:pt x="43" y="16"/>
                  </a:lnTo>
                  <a:lnTo>
                    <a:pt x="46" y="18"/>
                  </a:lnTo>
                  <a:lnTo>
                    <a:pt x="51" y="21"/>
                  </a:lnTo>
                  <a:lnTo>
                    <a:pt x="52" y="23"/>
                  </a:lnTo>
                  <a:lnTo>
                    <a:pt x="56" y="24"/>
                  </a:lnTo>
                  <a:lnTo>
                    <a:pt x="59" y="26"/>
                  </a:lnTo>
                  <a:lnTo>
                    <a:pt x="60" y="27"/>
                  </a:lnTo>
                  <a:lnTo>
                    <a:pt x="62" y="27"/>
                  </a:lnTo>
                  <a:lnTo>
                    <a:pt x="65" y="27"/>
                  </a:lnTo>
                  <a:lnTo>
                    <a:pt x="68" y="27"/>
                  </a:lnTo>
                  <a:lnTo>
                    <a:pt x="70" y="29"/>
                  </a:lnTo>
                  <a:lnTo>
                    <a:pt x="73" y="29"/>
                  </a:lnTo>
                  <a:lnTo>
                    <a:pt x="76" y="29"/>
                  </a:lnTo>
                  <a:lnTo>
                    <a:pt x="76" y="29"/>
                  </a:lnTo>
                  <a:lnTo>
                    <a:pt x="81" y="30"/>
                  </a:lnTo>
                  <a:lnTo>
                    <a:pt x="81" y="29"/>
                  </a:lnTo>
                  <a:lnTo>
                    <a:pt x="82" y="27"/>
                  </a:lnTo>
                  <a:lnTo>
                    <a:pt x="86" y="26"/>
                  </a:lnTo>
                  <a:lnTo>
                    <a:pt x="86" y="24"/>
                  </a:lnTo>
                  <a:lnTo>
                    <a:pt x="89" y="23"/>
                  </a:lnTo>
                  <a:lnTo>
                    <a:pt x="92" y="21"/>
                  </a:lnTo>
                  <a:lnTo>
                    <a:pt x="95" y="19"/>
                  </a:lnTo>
                  <a:lnTo>
                    <a:pt x="100" y="18"/>
                  </a:lnTo>
                  <a:lnTo>
                    <a:pt x="101" y="19"/>
                  </a:lnTo>
                  <a:lnTo>
                    <a:pt x="103" y="21"/>
                  </a:lnTo>
                  <a:lnTo>
                    <a:pt x="103" y="23"/>
                  </a:lnTo>
                  <a:lnTo>
                    <a:pt x="105" y="23"/>
                  </a:lnTo>
                  <a:lnTo>
                    <a:pt x="106" y="23"/>
                  </a:lnTo>
                  <a:lnTo>
                    <a:pt x="108" y="23"/>
                  </a:lnTo>
                  <a:lnTo>
                    <a:pt x="108" y="23"/>
                  </a:lnTo>
                  <a:lnTo>
                    <a:pt x="109" y="23"/>
                  </a:lnTo>
                  <a:lnTo>
                    <a:pt x="112" y="23"/>
                  </a:lnTo>
                  <a:lnTo>
                    <a:pt x="116" y="23"/>
                  </a:lnTo>
                  <a:lnTo>
                    <a:pt x="114" y="24"/>
                  </a:lnTo>
                  <a:lnTo>
                    <a:pt x="111" y="27"/>
                  </a:lnTo>
                  <a:lnTo>
                    <a:pt x="108" y="34"/>
                  </a:lnTo>
                  <a:lnTo>
                    <a:pt x="105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1" y="41"/>
                  </a:lnTo>
                  <a:lnTo>
                    <a:pt x="101" y="48"/>
                  </a:lnTo>
                  <a:lnTo>
                    <a:pt x="101" y="60"/>
                  </a:lnTo>
                  <a:lnTo>
                    <a:pt x="101" y="71"/>
                  </a:lnTo>
                  <a:lnTo>
                    <a:pt x="101" y="84"/>
                  </a:lnTo>
                  <a:lnTo>
                    <a:pt x="101" y="90"/>
                  </a:lnTo>
                  <a:lnTo>
                    <a:pt x="101" y="92"/>
                  </a:lnTo>
                  <a:lnTo>
                    <a:pt x="105" y="95"/>
                  </a:lnTo>
                  <a:lnTo>
                    <a:pt x="106" y="97"/>
                  </a:lnTo>
                  <a:lnTo>
                    <a:pt x="109" y="100"/>
                  </a:lnTo>
                  <a:lnTo>
                    <a:pt x="109" y="101"/>
                  </a:lnTo>
                  <a:lnTo>
                    <a:pt x="111" y="103"/>
                  </a:lnTo>
                  <a:lnTo>
                    <a:pt x="111" y="103"/>
                  </a:lnTo>
                  <a:lnTo>
                    <a:pt x="108" y="106"/>
                  </a:lnTo>
                  <a:lnTo>
                    <a:pt x="106" y="108"/>
                  </a:lnTo>
                  <a:lnTo>
                    <a:pt x="105" y="108"/>
                  </a:lnTo>
                  <a:lnTo>
                    <a:pt x="103" y="108"/>
                  </a:lnTo>
                  <a:lnTo>
                    <a:pt x="103" y="108"/>
                  </a:lnTo>
                  <a:lnTo>
                    <a:pt x="101" y="108"/>
                  </a:lnTo>
                  <a:lnTo>
                    <a:pt x="101" y="109"/>
                  </a:lnTo>
                  <a:lnTo>
                    <a:pt x="101" y="109"/>
                  </a:lnTo>
                  <a:lnTo>
                    <a:pt x="101" y="108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1" y="112"/>
                  </a:lnTo>
                  <a:lnTo>
                    <a:pt x="100" y="112"/>
                  </a:lnTo>
                  <a:lnTo>
                    <a:pt x="100" y="114"/>
                  </a:lnTo>
                  <a:lnTo>
                    <a:pt x="97" y="115"/>
                  </a:lnTo>
                  <a:lnTo>
                    <a:pt x="93" y="115"/>
                  </a:lnTo>
                  <a:lnTo>
                    <a:pt x="92" y="117"/>
                  </a:lnTo>
                  <a:lnTo>
                    <a:pt x="92" y="119"/>
                  </a:lnTo>
                  <a:lnTo>
                    <a:pt x="90" y="120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0" y="127"/>
                  </a:lnTo>
                  <a:lnTo>
                    <a:pt x="87" y="128"/>
                  </a:lnTo>
                  <a:lnTo>
                    <a:pt x="87" y="128"/>
                  </a:lnTo>
                  <a:lnTo>
                    <a:pt x="87" y="130"/>
                  </a:lnTo>
                  <a:lnTo>
                    <a:pt x="86" y="131"/>
                  </a:lnTo>
                  <a:lnTo>
                    <a:pt x="86" y="134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6"/>
                  </a:lnTo>
                  <a:lnTo>
                    <a:pt x="84" y="138"/>
                  </a:lnTo>
                  <a:lnTo>
                    <a:pt x="82" y="139"/>
                  </a:lnTo>
                  <a:lnTo>
                    <a:pt x="82" y="139"/>
                  </a:lnTo>
                  <a:lnTo>
                    <a:pt x="81" y="144"/>
                  </a:lnTo>
                  <a:lnTo>
                    <a:pt x="79" y="145"/>
                  </a:lnTo>
                  <a:lnTo>
                    <a:pt x="78" y="145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6" y="147"/>
                  </a:lnTo>
                  <a:lnTo>
                    <a:pt x="75" y="145"/>
                  </a:lnTo>
                  <a:lnTo>
                    <a:pt x="73" y="144"/>
                  </a:lnTo>
                  <a:lnTo>
                    <a:pt x="71" y="142"/>
                  </a:lnTo>
                  <a:lnTo>
                    <a:pt x="68" y="141"/>
                  </a:lnTo>
                  <a:lnTo>
                    <a:pt x="67" y="139"/>
                  </a:lnTo>
                  <a:lnTo>
                    <a:pt x="64" y="138"/>
                  </a:lnTo>
                  <a:lnTo>
                    <a:pt x="62" y="136"/>
                  </a:lnTo>
                  <a:lnTo>
                    <a:pt x="60" y="134"/>
                  </a:lnTo>
                  <a:lnTo>
                    <a:pt x="57" y="133"/>
                  </a:lnTo>
                  <a:lnTo>
                    <a:pt x="56" y="133"/>
                  </a:lnTo>
                  <a:lnTo>
                    <a:pt x="56" y="131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30"/>
                  </a:lnTo>
                  <a:lnTo>
                    <a:pt x="54" y="128"/>
                  </a:lnTo>
                  <a:lnTo>
                    <a:pt x="54" y="127"/>
                  </a:lnTo>
                  <a:lnTo>
                    <a:pt x="54" y="127"/>
                  </a:lnTo>
                  <a:lnTo>
                    <a:pt x="54" y="125"/>
                  </a:lnTo>
                  <a:lnTo>
                    <a:pt x="54" y="123"/>
                  </a:lnTo>
                  <a:lnTo>
                    <a:pt x="54" y="123"/>
                  </a:lnTo>
                  <a:lnTo>
                    <a:pt x="52" y="122"/>
                  </a:lnTo>
                  <a:lnTo>
                    <a:pt x="49" y="120"/>
                  </a:lnTo>
                  <a:lnTo>
                    <a:pt x="46" y="119"/>
                  </a:lnTo>
                  <a:lnTo>
                    <a:pt x="43" y="117"/>
                  </a:lnTo>
                  <a:lnTo>
                    <a:pt x="40" y="115"/>
                  </a:lnTo>
                  <a:lnTo>
                    <a:pt x="37" y="114"/>
                  </a:lnTo>
                  <a:lnTo>
                    <a:pt x="34" y="112"/>
                  </a:lnTo>
                  <a:lnTo>
                    <a:pt x="30" y="111"/>
                  </a:lnTo>
                  <a:lnTo>
                    <a:pt x="27" y="109"/>
                  </a:lnTo>
                  <a:lnTo>
                    <a:pt x="24" y="108"/>
                  </a:lnTo>
                  <a:lnTo>
                    <a:pt x="21" y="104"/>
                  </a:lnTo>
                  <a:lnTo>
                    <a:pt x="18" y="103"/>
                  </a:lnTo>
                  <a:lnTo>
                    <a:pt x="16" y="101"/>
                  </a:lnTo>
                  <a:lnTo>
                    <a:pt x="13" y="100"/>
                  </a:lnTo>
                  <a:lnTo>
                    <a:pt x="10" y="98"/>
                  </a:lnTo>
                  <a:lnTo>
                    <a:pt x="7" y="97"/>
                  </a:lnTo>
                  <a:lnTo>
                    <a:pt x="4" y="95"/>
                  </a:lnTo>
                  <a:lnTo>
                    <a:pt x="2" y="95"/>
                  </a:lnTo>
                  <a:lnTo>
                    <a:pt x="2" y="93"/>
                  </a:lnTo>
                  <a:lnTo>
                    <a:pt x="2" y="93"/>
                  </a:lnTo>
                  <a:lnTo>
                    <a:pt x="4" y="93"/>
                  </a:lnTo>
                  <a:lnTo>
                    <a:pt x="4" y="93"/>
                  </a:lnTo>
                  <a:lnTo>
                    <a:pt x="4" y="92"/>
                  </a:lnTo>
                  <a:lnTo>
                    <a:pt x="2" y="90"/>
                  </a:lnTo>
                  <a:lnTo>
                    <a:pt x="2" y="90"/>
                  </a:lnTo>
                  <a:lnTo>
                    <a:pt x="2" y="89"/>
                  </a:lnTo>
                  <a:lnTo>
                    <a:pt x="2" y="87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5" y="86"/>
                  </a:lnTo>
                  <a:lnTo>
                    <a:pt x="7" y="86"/>
                  </a:lnTo>
                  <a:lnTo>
                    <a:pt x="7" y="86"/>
                  </a:lnTo>
                  <a:lnTo>
                    <a:pt x="7" y="87"/>
                  </a:lnTo>
                  <a:lnTo>
                    <a:pt x="8" y="87"/>
                  </a:lnTo>
                  <a:lnTo>
                    <a:pt x="8" y="86"/>
                  </a:lnTo>
                  <a:lnTo>
                    <a:pt x="8" y="84"/>
                  </a:lnTo>
                  <a:lnTo>
                    <a:pt x="8" y="84"/>
                  </a:lnTo>
                  <a:lnTo>
                    <a:pt x="10" y="84"/>
                  </a:lnTo>
                  <a:lnTo>
                    <a:pt x="12" y="84"/>
                  </a:lnTo>
                  <a:lnTo>
                    <a:pt x="13" y="84"/>
                  </a:lnTo>
                  <a:lnTo>
                    <a:pt x="13" y="84"/>
                  </a:lnTo>
                  <a:lnTo>
                    <a:pt x="12" y="81"/>
                  </a:lnTo>
                  <a:lnTo>
                    <a:pt x="8" y="81"/>
                  </a:lnTo>
                  <a:lnTo>
                    <a:pt x="7" y="82"/>
                  </a:lnTo>
                  <a:lnTo>
                    <a:pt x="7" y="82"/>
                  </a:lnTo>
                  <a:lnTo>
                    <a:pt x="7" y="84"/>
                  </a:lnTo>
                  <a:lnTo>
                    <a:pt x="7" y="84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4" y="82"/>
                  </a:lnTo>
                  <a:lnTo>
                    <a:pt x="2" y="81"/>
                  </a:lnTo>
                  <a:lnTo>
                    <a:pt x="4" y="81"/>
                  </a:lnTo>
                  <a:lnTo>
                    <a:pt x="4" y="81"/>
                  </a:lnTo>
                  <a:lnTo>
                    <a:pt x="2" y="81"/>
                  </a:lnTo>
                  <a:lnTo>
                    <a:pt x="2" y="81"/>
                  </a:lnTo>
                  <a:lnTo>
                    <a:pt x="2" y="79"/>
                  </a:lnTo>
                  <a:lnTo>
                    <a:pt x="0" y="79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6"/>
                  </a:lnTo>
                  <a:lnTo>
                    <a:pt x="2" y="75"/>
                  </a:lnTo>
                  <a:lnTo>
                    <a:pt x="2" y="75"/>
                  </a:lnTo>
                  <a:lnTo>
                    <a:pt x="4" y="71"/>
                  </a:lnTo>
                  <a:lnTo>
                    <a:pt x="4" y="71"/>
                  </a:lnTo>
                  <a:lnTo>
                    <a:pt x="5" y="70"/>
                  </a:lnTo>
                  <a:lnTo>
                    <a:pt x="5" y="68"/>
                  </a:lnTo>
                  <a:lnTo>
                    <a:pt x="7" y="67"/>
                  </a:lnTo>
                  <a:lnTo>
                    <a:pt x="8" y="65"/>
                  </a:lnTo>
                  <a:lnTo>
                    <a:pt x="8" y="63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12" y="62"/>
                  </a:lnTo>
                  <a:lnTo>
                    <a:pt x="13" y="62"/>
                  </a:lnTo>
                  <a:lnTo>
                    <a:pt x="13" y="62"/>
                  </a:lnTo>
                  <a:lnTo>
                    <a:pt x="13" y="60"/>
                  </a:lnTo>
                  <a:lnTo>
                    <a:pt x="13" y="59"/>
                  </a:lnTo>
                  <a:lnTo>
                    <a:pt x="13" y="59"/>
                  </a:lnTo>
                  <a:lnTo>
                    <a:pt x="13" y="57"/>
                  </a:lnTo>
                  <a:lnTo>
                    <a:pt x="15" y="57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4"/>
                  </a:lnTo>
                  <a:lnTo>
                    <a:pt x="15" y="54"/>
                  </a:lnTo>
                  <a:lnTo>
                    <a:pt x="15" y="52"/>
                  </a:lnTo>
                  <a:lnTo>
                    <a:pt x="15" y="49"/>
                  </a:lnTo>
                  <a:lnTo>
                    <a:pt x="15" y="48"/>
                  </a:lnTo>
                  <a:lnTo>
                    <a:pt x="15" y="45"/>
                  </a:lnTo>
                  <a:lnTo>
                    <a:pt x="15" y="43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1"/>
                  </a:lnTo>
                  <a:lnTo>
                    <a:pt x="13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10" y="37"/>
                  </a:lnTo>
                  <a:lnTo>
                    <a:pt x="8" y="35"/>
                  </a:lnTo>
                  <a:lnTo>
                    <a:pt x="8" y="34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8" y="27"/>
                  </a:lnTo>
                  <a:lnTo>
                    <a:pt x="8" y="27"/>
                  </a:lnTo>
                  <a:lnTo>
                    <a:pt x="7" y="26"/>
                  </a:lnTo>
                  <a:lnTo>
                    <a:pt x="5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0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5" y="5"/>
                  </a:lnTo>
                  <a:lnTo>
                    <a:pt x="16" y="4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3" name="Freeform 240">
              <a:extLst>
                <a:ext uri="{FF2B5EF4-FFF2-40B4-BE49-F238E27FC236}">
                  <a16:creationId xmlns:a16="http://schemas.microsoft.com/office/drawing/2014/main" id="{ADB403BC-1A72-09D0-F97E-1D38AE9E30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50202" y="3047570"/>
              <a:ext cx="623751" cy="678329"/>
            </a:xfrm>
            <a:custGeom>
              <a:avLst/>
              <a:gdLst>
                <a:gd name="T0" fmla="*/ 5 w 320"/>
                <a:gd name="T1" fmla="*/ 345 h 348"/>
                <a:gd name="T2" fmla="*/ 267 w 320"/>
                <a:gd name="T3" fmla="*/ 310 h 348"/>
                <a:gd name="T4" fmla="*/ 59 w 320"/>
                <a:gd name="T5" fmla="*/ 319 h 348"/>
                <a:gd name="T6" fmla="*/ 65 w 320"/>
                <a:gd name="T7" fmla="*/ 308 h 348"/>
                <a:gd name="T8" fmla="*/ 87 w 320"/>
                <a:gd name="T9" fmla="*/ 282 h 348"/>
                <a:gd name="T10" fmla="*/ 85 w 320"/>
                <a:gd name="T11" fmla="*/ 283 h 348"/>
                <a:gd name="T12" fmla="*/ 104 w 320"/>
                <a:gd name="T13" fmla="*/ 252 h 348"/>
                <a:gd name="T14" fmla="*/ 95 w 320"/>
                <a:gd name="T15" fmla="*/ 219 h 348"/>
                <a:gd name="T16" fmla="*/ 74 w 320"/>
                <a:gd name="T17" fmla="*/ 214 h 348"/>
                <a:gd name="T18" fmla="*/ 234 w 320"/>
                <a:gd name="T19" fmla="*/ 209 h 348"/>
                <a:gd name="T20" fmla="*/ 82 w 320"/>
                <a:gd name="T21" fmla="*/ 208 h 348"/>
                <a:gd name="T22" fmla="*/ 111 w 320"/>
                <a:gd name="T23" fmla="*/ 201 h 348"/>
                <a:gd name="T24" fmla="*/ 118 w 320"/>
                <a:gd name="T25" fmla="*/ 211 h 348"/>
                <a:gd name="T26" fmla="*/ 107 w 320"/>
                <a:gd name="T27" fmla="*/ 239 h 348"/>
                <a:gd name="T28" fmla="*/ 100 w 320"/>
                <a:gd name="T29" fmla="*/ 233 h 348"/>
                <a:gd name="T30" fmla="*/ 93 w 320"/>
                <a:gd name="T31" fmla="*/ 231 h 348"/>
                <a:gd name="T32" fmla="*/ 93 w 320"/>
                <a:gd name="T33" fmla="*/ 209 h 348"/>
                <a:gd name="T34" fmla="*/ 87 w 320"/>
                <a:gd name="T35" fmla="*/ 217 h 348"/>
                <a:gd name="T36" fmla="*/ 85 w 320"/>
                <a:gd name="T37" fmla="*/ 204 h 348"/>
                <a:gd name="T38" fmla="*/ 123 w 320"/>
                <a:gd name="T39" fmla="*/ 195 h 348"/>
                <a:gd name="T40" fmla="*/ 128 w 320"/>
                <a:gd name="T41" fmla="*/ 192 h 348"/>
                <a:gd name="T42" fmla="*/ 156 w 320"/>
                <a:gd name="T43" fmla="*/ 200 h 348"/>
                <a:gd name="T44" fmla="*/ 133 w 320"/>
                <a:gd name="T45" fmla="*/ 215 h 348"/>
                <a:gd name="T46" fmla="*/ 123 w 320"/>
                <a:gd name="T47" fmla="*/ 204 h 348"/>
                <a:gd name="T48" fmla="*/ 139 w 320"/>
                <a:gd name="T49" fmla="*/ 195 h 348"/>
                <a:gd name="T50" fmla="*/ 152 w 320"/>
                <a:gd name="T51" fmla="*/ 187 h 348"/>
                <a:gd name="T52" fmla="*/ 84 w 320"/>
                <a:gd name="T53" fmla="*/ 184 h 348"/>
                <a:gd name="T54" fmla="*/ 226 w 320"/>
                <a:gd name="T55" fmla="*/ 182 h 348"/>
                <a:gd name="T56" fmla="*/ 212 w 320"/>
                <a:gd name="T57" fmla="*/ 132 h 348"/>
                <a:gd name="T58" fmla="*/ 256 w 320"/>
                <a:gd name="T59" fmla="*/ 83 h 348"/>
                <a:gd name="T60" fmla="*/ 260 w 320"/>
                <a:gd name="T61" fmla="*/ 111 h 348"/>
                <a:gd name="T62" fmla="*/ 249 w 320"/>
                <a:gd name="T63" fmla="*/ 133 h 348"/>
                <a:gd name="T64" fmla="*/ 245 w 320"/>
                <a:gd name="T65" fmla="*/ 168 h 348"/>
                <a:gd name="T66" fmla="*/ 234 w 320"/>
                <a:gd name="T67" fmla="*/ 173 h 348"/>
                <a:gd name="T68" fmla="*/ 230 w 320"/>
                <a:gd name="T69" fmla="*/ 176 h 348"/>
                <a:gd name="T70" fmla="*/ 218 w 320"/>
                <a:gd name="T71" fmla="*/ 179 h 348"/>
                <a:gd name="T72" fmla="*/ 196 w 320"/>
                <a:gd name="T73" fmla="*/ 184 h 348"/>
                <a:gd name="T74" fmla="*/ 188 w 320"/>
                <a:gd name="T75" fmla="*/ 178 h 348"/>
                <a:gd name="T76" fmla="*/ 169 w 320"/>
                <a:gd name="T77" fmla="*/ 200 h 348"/>
                <a:gd name="T78" fmla="*/ 158 w 320"/>
                <a:gd name="T79" fmla="*/ 182 h 348"/>
                <a:gd name="T80" fmla="*/ 128 w 320"/>
                <a:gd name="T81" fmla="*/ 190 h 348"/>
                <a:gd name="T82" fmla="*/ 104 w 320"/>
                <a:gd name="T83" fmla="*/ 190 h 348"/>
                <a:gd name="T84" fmla="*/ 130 w 320"/>
                <a:gd name="T85" fmla="*/ 171 h 348"/>
                <a:gd name="T86" fmla="*/ 167 w 320"/>
                <a:gd name="T87" fmla="*/ 167 h 348"/>
                <a:gd name="T88" fmla="*/ 188 w 320"/>
                <a:gd name="T89" fmla="*/ 149 h 348"/>
                <a:gd name="T90" fmla="*/ 194 w 320"/>
                <a:gd name="T91" fmla="*/ 149 h 348"/>
                <a:gd name="T92" fmla="*/ 227 w 320"/>
                <a:gd name="T93" fmla="*/ 127 h 348"/>
                <a:gd name="T94" fmla="*/ 235 w 320"/>
                <a:gd name="T95" fmla="*/ 97 h 348"/>
                <a:gd name="T96" fmla="*/ 238 w 320"/>
                <a:gd name="T97" fmla="*/ 81 h 348"/>
                <a:gd name="T98" fmla="*/ 248 w 320"/>
                <a:gd name="T99" fmla="*/ 80 h 348"/>
                <a:gd name="T100" fmla="*/ 229 w 320"/>
                <a:gd name="T101" fmla="*/ 59 h 348"/>
                <a:gd name="T102" fmla="*/ 251 w 320"/>
                <a:gd name="T103" fmla="*/ 0 h 348"/>
                <a:gd name="T104" fmla="*/ 290 w 320"/>
                <a:gd name="T105" fmla="*/ 23 h 348"/>
                <a:gd name="T106" fmla="*/ 311 w 320"/>
                <a:gd name="T107" fmla="*/ 33 h 348"/>
                <a:gd name="T108" fmla="*/ 306 w 320"/>
                <a:gd name="T109" fmla="*/ 44 h 348"/>
                <a:gd name="T110" fmla="*/ 271 w 320"/>
                <a:gd name="T111" fmla="*/ 56 h 348"/>
                <a:gd name="T112" fmla="*/ 245 w 320"/>
                <a:gd name="T113" fmla="*/ 59 h 348"/>
                <a:gd name="T114" fmla="*/ 237 w 320"/>
                <a:gd name="T115" fmla="*/ 70 h 348"/>
                <a:gd name="T116" fmla="*/ 240 w 320"/>
                <a:gd name="T117" fmla="*/ 45 h 348"/>
                <a:gd name="T118" fmla="*/ 257 w 320"/>
                <a:gd name="T119" fmla="*/ 31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20" h="348">
                  <a:moveTo>
                    <a:pt x="0" y="345"/>
                  </a:moveTo>
                  <a:lnTo>
                    <a:pt x="3" y="346"/>
                  </a:lnTo>
                  <a:lnTo>
                    <a:pt x="3" y="346"/>
                  </a:lnTo>
                  <a:lnTo>
                    <a:pt x="3" y="346"/>
                  </a:lnTo>
                  <a:lnTo>
                    <a:pt x="2" y="348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5"/>
                  </a:lnTo>
                  <a:lnTo>
                    <a:pt x="0" y="345"/>
                  </a:lnTo>
                  <a:close/>
                  <a:moveTo>
                    <a:pt x="8" y="343"/>
                  </a:moveTo>
                  <a:lnTo>
                    <a:pt x="10" y="343"/>
                  </a:lnTo>
                  <a:lnTo>
                    <a:pt x="8" y="343"/>
                  </a:lnTo>
                  <a:lnTo>
                    <a:pt x="8" y="346"/>
                  </a:lnTo>
                  <a:lnTo>
                    <a:pt x="7" y="346"/>
                  </a:lnTo>
                  <a:lnTo>
                    <a:pt x="7" y="346"/>
                  </a:lnTo>
                  <a:lnTo>
                    <a:pt x="5" y="345"/>
                  </a:lnTo>
                  <a:lnTo>
                    <a:pt x="7" y="345"/>
                  </a:lnTo>
                  <a:lnTo>
                    <a:pt x="7" y="345"/>
                  </a:lnTo>
                  <a:lnTo>
                    <a:pt x="8" y="345"/>
                  </a:lnTo>
                  <a:lnTo>
                    <a:pt x="8" y="343"/>
                  </a:lnTo>
                  <a:close/>
                  <a:moveTo>
                    <a:pt x="22" y="338"/>
                  </a:moveTo>
                  <a:lnTo>
                    <a:pt x="24" y="338"/>
                  </a:lnTo>
                  <a:lnTo>
                    <a:pt x="24" y="338"/>
                  </a:lnTo>
                  <a:lnTo>
                    <a:pt x="24" y="340"/>
                  </a:lnTo>
                  <a:lnTo>
                    <a:pt x="25" y="340"/>
                  </a:lnTo>
                  <a:lnTo>
                    <a:pt x="24" y="340"/>
                  </a:lnTo>
                  <a:lnTo>
                    <a:pt x="22" y="340"/>
                  </a:lnTo>
                  <a:lnTo>
                    <a:pt x="22" y="338"/>
                  </a:lnTo>
                  <a:close/>
                  <a:moveTo>
                    <a:pt x="267" y="310"/>
                  </a:moveTo>
                  <a:lnTo>
                    <a:pt x="267" y="310"/>
                  </a:lnTo>
                  <a:lnTo>
                    <a:pt x="267" y="310"/>
                  </a:lnTo>
                  <a:lnTo>
                    <a:pt x="267" y="312"/>
                  </a:lnTo>
                  <a:lnTo>
                    <a:pt x="267" y="312"/>
                  </a:lnTo>
                  <a:lnTo>
                    <a:pt x="267" y="310"/>
                  </a:lnTo>
                  <a:lnTo>
                    <a:pt x="267" y="310"/>
                  </a:lnTo>
                  <a:close/>
                  <a:moveTo>
                    <a:pt x="66" y="307"/>
                  </a:moveTo>
                  <a:lnTo>
                    <a:pt x="66" y="308"/>
                  </a:lnTo>
                  <a:lnTo>
                    <a:pt x="66" y="310"/>
                  </a:lnTo>
                  <a:lnTo>
                    <a:pt x="66" y="310"/>
                  </a:lnTo>
                  <a:lnTo>
                    <a:pt x="65" y="312"/>
                  </a:lnTo>
                  <a:lnTo>
                    <a:pt x="63" y="312"/>
                  </a:lnTo>
                  <a:lnTo>
                    <a:pt x="63" y="313"/>
                  </a:lnTo>
                  <a:lnTo>
                    <a:pt x="62" y="313"/>
                  </a:lnTo>
                  <a:lnTo>
                    <a:pt x="60" y="313"/>
                  </a:lnTo>
                  <a:lnTo>
                    <a:pt x="60" y="315"/>
                  </a:lnTo>
                  <a:lnTo>
                    <a:pt x="60" y="316"/>
                  </a:lnTo>
                  <a:lnTo>
                    <a:pt x="60" y="316"/>
                  </a:lnTo>
                  <a:lnTo>
                    <a:pt x="59" y="316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8"/>
                  </a:lnTo>
                  <a:lnTo>
                    <a:pt x="59" y="319"/>
                  </a:lnTo>
                  <a:lnTo>
                    <a:pt x="57" y="319"/>
                  </a:lnTo>
                  <a:lnTo>
                    <a:pt x="57" y="318"/>
                  </a:lnTo>
                  <a:lnTo>
                    <a:pt x="57" y="318"/>
                  </a:lnTo>
                  <a:lnTo>
                    <a:pt x="59" y="316"/>
                  </a:lnTo>
                  <a:lnTo>
                    <a:pt x="59" y="315"/>
                  </a:lnTo>
                  <a:lnTo>
                    <a:pt x="59" y="313"/>
                  </a:lnTo>
                  <a:lnTo>
                    <a:pt x="60" y="313"/>
                  </a:lnTo>
                  <a:lnTo>
                    <a:pt x="62" y="312"/>
                  </a:lnTo>
                  <a:lnTo>
                    <a:pt x="62" y="312"/>
                  </a:lnTo>
                  <a:lnTo>
                    <a:pt x="60" y="312"/>
                  </a:lnTo>
                  <a:lnTo>
                    <a:pt x="60" y="310"/>
                  </a:lnTo>
                  <a:lnTo>
                    <a:pt x="60" y="310"/>
                  </a:lnTo>
                  <a:lnTo>
                    <a:pt x="62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3" y="310"/>
                  </a:lnTo>
                  <a:lnTo>
                    <a:pt x="65" y="308"/>
                  </a:lnTo>
                  <a:lnTo>
                    <a:pt x="66" y="307"/>
                  </a:lnTo>
                  <a:close/>
                  <a:moveTo>
                    <a:pt x="76" y="291"/>
                  </a:moveTo>
                  <a:lnTo>
                    <a:pt x="76" y="293"/>
                  </a:lnTo>
                  <a:lnTo>
                    <a:pt x="77" y="293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6" y="294"/>
                  </a:lnTo>
                  <a:lnTo>
                    <a:pt x="74" y="293"/>
                  </a:lnTo>
                  <a:lnTo>
                    <a:pt x="76" y="291"/>
                  </a:lnTo>
                  <a:lnTo>
                    <a:pt x="76" y="291"/>
                  </a:lnTo>
                  <a:close/>
                  <a:moveTo>
                    <a:pt x="79" y="286"/>
                  </a:moveTo>
                  <a:lnTo>
                    <a:pt x="81" y="286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81" y="288"/>
                  </a:lnTo>
                  <a:lnTo>
                    <a:pt x="79" y="286"/>
                  </a:lnTo>
                  <a:close/>
                  <a:moveTo>
                    <a:pt x="87" y="282"/>
                  </a:moveTo>
                  <a:lnTo>
                    <a:pt x="87" y="283"/>
                  </a:lnTo>
                  <a:lnTo>
                    <a:pt x="87" y="283"/>
                  </a:lnTo>
                  <a:lnTo>
                    <a:pt x="85" y="283"/>
                  </a:lnTo>
                  <a:lnTo>
                    <a:pt x="85" y="285"/>
                  </a:lnTo>
                  <a:lnTo>
                    <a:pt x="84" y="285"/>
                  </a:lnTo>
                  <a:lnTo>
                    <a:pt x="84" y="285"/>
                  </a:lnTo>
                  <a:lnTo>
                    <a:pt x="82" y="286"/>
                  </a:lnTo>
                  <a:lnTo>
                    <a:pt x="84" y="286"/>
                  </a:lnTo>
                  <a:lnTo>
                    <a:pt x="82" y="288"/>
                  </a:lnTo>
                  <a:lnTo>
                    <a:pt x="81" y="286"/>
                  </a:lnTo>
                  <a:lnTo>
                    <a:pt x="79" y="286"/>
                  </a:lnTo>
                  <a:lnTo>
                    <a:pt x="79" y="286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1" y="285"/>
                  </a:lnTo>
                  <a:lnTo>
                    <a:pt x="84" y="283"/>
                  </a:lnTo>
                  <a:lnTo>
                    <a:pt x="84" y="283"/>
                  </a:lnTo>
                  <a:lnTo>
                    <a:pt x="85" y="283"/>
                  </a:lnTo>
                  <a:lnTo>
                    <a:pt x="85" y="283"/>
                  </a:lnTo>
                  <a:lnTo>
                    <a:pt x="85" y="282"/>
                  </a:lnTo>
                  <a:lnTo>
                    <a:pt x="87" y="282"/>
                  </a:lnTo>
                  <a:close/>
                  <a:moveTo>
                    <a:pt x="98" y="252"/>
                  </a:moveTo>
                  <a:lnTo>
                    <a:pt x="100" y="252"/>
                  </a:lnTo>
                  <a:lnTo>
                    <a:pt x="101" y="253"/>
                  </a:lnTo>
                  <a:lnTo>
                    <a:pt x="100" y="255"/>
                  </a:lnTo>
                  <a:lnTo>
                    <a:pt x="98" y="255"/>
                  </a:lnTo>
                  <a:lnTo>
                    <a:pt x="98" y="255"/>
                  </a:lnTo>
                  <a:lnTo>
                    <a:pt x="96" y="252"/>
                  </a:lnTo>
                  <a:lnTo>
                    <a:pt x="98" y="252"/>
                  </a:lnTo>
                  <a:close/>
                  <a:moveTo>
                    <a:pt x="106" y="245"/>
                  </a:moveTo>
                  <a:lnTo>
                    <a:pt x="107" y="245"/>
                  </a:lnTo>
                  <a:lnTo>
                    <a:pt x="106" y="249"/>
                  </a:lnTo>
                  <a:lnTo>
                    <a:pt x="106" y="250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2"/>
                  </a:lnTo>
                  <a:lnTo>
                    <a:pt x="104" y="250"/>
                  </a:lnTo>
                  <a:lnTo>
                    <a:pt x="104" y="249"/>
                  </a:lnTo>
                  <a:lnTo>
                    <a:pt x="106" y="245"/>
                  </a:lnTo>
                  <a:lnTo>
                    <a:pt x="106" y="245"/>
                  </a:lnTo>
                  <a:lnTo>
                    <a:pt x="106" y="245"/>
                  </a:lnTo>
                  <a:close/>
                  <a:moveTo>
                    <a:pt x="89" y="230"/>
                  </a:moveTo>
                  <a:lnTo>
                    <a:pt x="89" y="231"/>
                  </a:lnTo>
                  <a:lnTo>
                    <a:pt x="87" y="233"/>
                  </a:lnTo>
                  <a:lnTo>
                    <a:pt x="87" y="233"/>
                  </a:lnTo>
                  <a:lnTo>
                    <a:pt x="87" y="231"/>
                  </a:lnTo>
                  <a:lnTo>
                    <a:pt x="89" y="230"/>
                  </a:lnTo>
                  <a:close/>
                  <a:moveTo>
                    <a:pt x="96" y="219"/>
                  </a:moveTo>
                  <a:lnTo>
                    <a:pt x="98" y="219"/>
                  </a:lnTo>
                  <a:lnTo>
                    <a:pt x="96" y="220"/>
                  </a:lnTo>
                  <a:lnTo>
                    <a:pt x="96" y="220"/>
                  </a:lnTo>
                  <a:lnTo>
                    <a:pt x="95" y="220"/>
                  </a:lnTo>
                  <a:lnTo>
                    <a:pt x="95" y="220"/>
                  </a:lnTo>
                  <a:lnTo>
                    <a:pt x="95" y="219"/>
                  </a:lnTo>
                  <a:lnTo>
                    <a:pt x="96" y="219"/>
                  </a:lnTo>
                  <a:close/>
                  <a:moveTo>
                    <a:pt x="93" y="219"/>
                  </a:moveTo>
                  <a:lnTo>
                    <a:pt x="93" y="219"/>
                  </a:lnTo>
                  <a:lnTo>
                    <a:pt x="93" y="222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2" y="223"/>
                  </a:lnTo>
                  <a:lnTo>
                    <a:pt x="90" y="223"/>
                  </a:lnTo>
                  <a:lnTo>
                    <a:pt x="92" y="222"/>
                  </a:lnTo>
                  <a:lnTo>
                    <a:pt x="92" y="222"/>
                  </a:lnTo>
                  <a:lnTo>
                    <a:pt x="90" y="222"/>
                  </a:lnTo>
                  <a:lnTo>
                    <a:pt x="92" y="219"/>
                  </a:lnTo>
                  <a:lnTo>
                    <a:pt x="92" y="219"/>
                  </a:lnTo>
                  <a:lnTo>
                    <a:pt x="93" y="219"/>
                  </a:lnTo>
                  <a:close/>
                  <a:moveTo>
                    <a:pt x="71" y="214"/>
                  </a:moveTo>
                  <a:lnTo>
                    <a:pt x="73" y="214"/>
                  </a:lnTo>
                  <a:lnTo>
                    <a:pt x="73" y="214"/>
                  </a:lnTo>
                  <a:lnTo>
                    <a:pt x="74" y="214"/>
                  </a:lnTo>
                  <a:lnTo>
                    <a:pt x="74" y="214"/>
                  </a:lnTo>
                  <a:lnTo>
                    <a:pt x="74" y="215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4" y="217"/>
                  </a:lnTo>
                  <a:lnTo>
                    <a:pt x="73" y="217"/>
                  </a:lnTo>
                  <a:lnTo>
                    <a:pt x="73" y="217"/>
                  </a:lnTo>
                  <a:lnTo>
                    <a:pt x="71" y="217"/>
                  </a:lnTo>
                  <a:lnTo>
                    <a:pt x="71" y="215"/>
                  </a:lnTo>
                  <a:lnTo>
                    <a:pt x="71" y="214"/>
                  </a:lnTo>
                  <a:close/>
                  <a:moveTo>
                    <a:pt x="234" y="209"/>
                  </a:moveTo>
                  <a:lnTo>
                    <a:pt x="234" y="209"/>
                  </a:lnTo>
                  <a:lnTo>
                    <a:pt x="234" y="209"/>
                  </a:lnTo>
                  <a:lnTo>
                    <a:pt x="234" y="211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2" y="209"/>
                  </a:lnTo>
                  <a:lnTo>
                    <a:pt x="234" y="209"/>
                  </a:lnTo>
                  <a:close/>
                  <a:moveTo>
                    <a:pt x="77" y="209"/>
                  </a:moveTo>
                  <a:lnTo>
                    <a:pt x="79" y="209"/>
                  </a:lnTo>
                  <a:lnTo>
                    <a:pt x="79" y="211"/>
                  </a:lnTo>
                  <a:lnTo>
                    <a:pt x="79" y="211"/>
                  </a:lnTo>
                  <a:lnTo>
                    <a:pt x="79" y="212"/>
                  </a:lnTo>
                  <a:lnTo>
                    <a:pt x="77" y="212"/>
                  </a:lnTo>
                  <a:lnTo>
                    <a:pt x="77" y="214"/>
                  </a:lnTo>
                  <a:lnTo>
                    <a:pt x="77" y="214"/>
                  </a:lnTo>
                  <a:lnTo>
                    <a:pt x="77" y="212"/>
                  </a:lnTo>
                  <a:lnTo>
                    <a:pt x="76" y="212"/>
                  </a:lnTo>
                  <a:lnTo>
                    <a:pt x="77" y="211"/>
                  </a:lnTo>
                  <a:lnTo>
                    <a:pt x="77" y="209"/>
                  </a:lnTo>
                  <a:close/>
                  <a:moveTo>
                    <a:pt x="85" y="204"/>
                  </a:moveTo>
                  <a:lnTo>
                    <a:pt x="84" y="206"/>
                  </a:lnTo>
                  <a:lnTo>
                    <a:pt x="84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8"/>
                  </a:lnTo>
                  <a:lnTo>
                    <a:pt x="82" y="206"/>
                  </a:lnTo>
                  <a:lnTo>
                    <a:pt x="84" y="206"/>
                  </a:lnTo>
                  <a:lnTo>
                    <a:pt x="84" y="204"/>
                  </a:lnTo>
                  <a:lnTo>
                    <a:pt x="85" y="204"/>
                  </a:lnTo>
                  <a:close/>
                  <a:moveTo>
                    <a:pt x="87" y="197"/>
                  </a:moveTo>
                  <a:lnTo>
                    <a:pt x="89" y="198"/>
                  </a:lnTo>
                  <a:lnTo>
                    <a:pt x="89" y="198"/>
                  </a:lnTo>
                  <a:lnTo>
                    <a:pt x="87" y="200"/>
                  </a:lnTo>
                  <a:lnTo>
                    <a:pt x="87" y="198"/>
                  </a:lnTo>
                  <a:lnTo>
                    <a:pt x="87" y="198"/>
                  </a:lnTo>
                  <a:lnTo>
                    <a:pt x="87" y="197"/>
                  </a:lnTo>
                  <a:close/>
                  <a:moveTo>
                    <a:pt x="101" y="197"/>
                  </a:moveTo>
                  <a:lnTo>
                    <a:pt x="103" y="197"/>
                  </a:lnTo>
                  <a:lnTo>
                    <a:pt x="104" y="197"/>
                  </a:lnTo>
                  <a:lnTo>
                    <a:pt x="106" y="198"/>
                  </a:lnTo>
                  <a:lnTo>
                    <a:pt x="106" y="200"/>
                  </a:lnTo>
                  <a:lnTo>
                    <a:pt x="107" y="201"/>
                  </a:lnTo>
                  <a:lnTo>
                    <a:pt x="111" y="201"/>
                  </a:lnTo>
                  <a:lnTo>
                    <a:pt x="111" y="201"/>
                  </a:lnTo>
                  <a:lnTo>
                    <a:pt x="112" y="201"/>
                  </a:lnTo>
                  <a:lnTo>
                    <a:pt x="112" y="201"/>
                  </a:lnTo>
                  <a:lnTo>
                    <a:pt x="114" y="200"/>
                  </a:lnTo>
                  <a:lnTo>
                    <a:pt x="115" y="200"/>
                  </a:lnTo>
                  <a:lnTo>
                    <a:pt x="115" y="201"/>
                  </a:lnTo>
                  <a:lnTo>
                    <a:pt x="115" y="201"/>
                  </a:lnTo>
                  <a:lnTo>
                    <a:pt x="115" y="203"/>
                  </a:lnTo>
                  <a:lnTo>
                    <a:pt x="114" y="204"/>
                  </a:lnTo>
                  <a:lnTo>
                    <a:pt x="114" y="206"/>
                  </a:lnTo>
                  <a:lnTo>
                    <a:pt x="115" y="206"/>
                  </a:lnTo>
                  <a:lnTo>
                    <a:pt x="118" y="206"/>
                  </a:lnTo>
                  <a:lnTo>
                    <a:pt x="118" y="208"/>
                  </a:lnTo>
                  <a:lnTo>
                    <a:pt x="118" y="209"/>
                  </a:lnTo>
                  <a:lnTo>
                    <a:pt x="118" y="209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18" y="211"/>
                  </a:lnTo>
                  <a:lnTo>
                    <a:pt x="120" y="212"/>
                  </a:lnTo>
                  <a:lnTo>
                    <a:pt x="120" y="212"/>
                  </a:lnTo>
                  <a:lnTo>
                    <a:pt x="120" y="214"/>
                  </a:lnTo>
                  <a:lnTo>
                    <a:pt x="115" y="217"/>
                  </a:lnTo>
                  <a:lnTo>
                    <a:pt x="115" y="219"/>
                  </a:lnTo>
                  <a:lnTo>
                    <a:pt x="114" y="222"/>
                  </a:lnTo>
                  <a:lnTo>
                    <a:pt x="114" y="223"/>
                  </a:lnTo>
                  <a:lnTo>
                    <a:pt x="114" y="225"/>
                  </a:lnTo>
                  <a:lnTo>
                    <a:pt x="112" y="226"/>
                  </a:lnTo>
                  <a:lnTo>
                    <a:pt x="112" y="228"/>
                  </a:lnTo>
                  <a:lnTo>
                    <a:pt x="112" y="230"/>
                  </a:lnTo>
                  <a:lnTo>
                    <a:pt x="112" y="233"/>
                  </a:lnTo>
                  <a:lnTo>
                    <a:pt x="111" y="236"/>
                  </a:lnTo>
                  <a:lnTo>
                    <a:pt x="109" y="236"/>
                  </a:lnTo>
                  <a:lnTo>
                    <a:pt x="107" y="236"/>
                  </a:lnTo>
                  <a:lnTo>
                    <a:pt x="106" y="236"/>
                  </a:lnTo>
                  <a:lnTo>
                    <a:pt x="106" y="236"/>
                  </a:lnTo>
                  <a:lnTo>
                    <a:pt x="107" y="239"/>
                  </a:lnTo>
                  <a:lnTo>
                    <a:pt x="104" y="241"/>
                  </a:lnTo>
                  <a:lnTo>
                    <a:pt x="101" y="242"/>
                  </a:lnTo>
                  <a:lnTo>
                    <a:pt x="101" y="242"/>
                  </a:lnTo>
                  <a:lnTo>
                    <a:pt x="101" y="241"/>
                  </a:lnTo>
                  <a:lnTo>
                    <a:pt x="101" y="241"/>
                  </a:lnTo>
                  <a:lnTo>
                    <a:pt x="103" y="241"/>
                  </a:lnTo>
                  <a:lnTo>
                    <a:pt x="103" y="239"/>
                  </a:lnTo>
                  <a:lnTo>
                    <a:pt x="103" y="236"/>
                  </a:lnTo>
                  <a:lnTo>
                    <a:pt x="101" y="234"/>
                  </a:lnTo>
                  <a:lnTo>
                    <a:pt x="101" y="233"/>
                  </a:lnTo>
                  <a:lnTo>
                    <a:pt x="101" y="233"/>
                  </a:lnTo>
                  <a:lnTo>
                    <a:pt x="103" y="233"/>
                  </a:lnTo>
                  <a:lnTo>
                    <a:pt x="103" y="233"/>
                  </a:lnTo>
                  <a:lnTo>
                    <a:pt x="103" y="231"/>
                  </a:lnTo>
                  <a:lnTo>
                    <a:pt x="103" y="231"/>
                  </a:lnTo>
                  <a:lnTo>
                    <a:pt x="101" y="231"/>
                  </a:lnTo>
                  <a:lnTo>
                    <a:pt x="101" y="231"/>
                  </a:lnTo>
                  <a:lnTo>
                    <a:pt x="100" y="233"/>
                  </a:lnTo>
                  <a:lnTo>
                    <a:pt x="100" y="234"/>
                  </a:lnTo>
                  <a:lnTo>
                    <a:pt x="98" y="236"/>
                  </a:lnTo>
                  <a:lnTo>
                    <a:pt x="100" y="236"/>
                  </a:lnTo>
                  <a:lnTo>
                    <a:pt x="100" y="237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100" y="239"/>
                  </a:lnTo>
                  <a:lnTo>
                    <a:pt x="95" y="239"/>
                  </a:lnTo>
                  <a:lnTo>
                    <a:pt x="95" y="239"/>
                  </a:lnTo>
                  <a:lnTo>
                    <a:pt x="93" y="237"/>
                  </a:lnTo>
                  <a:lnTo>
                    <a:pt x="93" y="236"/>
                  </a:lnTo>
                  <a:lnTo>
                    <a:pt x="95" y="236"/>
                  </a:lnTo>
                  <a:lnTo>
                    <a:pt x="95" y="236"/>
                  </a:lnTo>
                  <a:lnTo>
                    <a:pt x="95" y="234"/>
                  </a:lnTo>
                  <a:lnTo>
                    <a:pt x="96" y="233"/>
                  </a:lnTo>
                  <a:lnTo>
                    <a:pt x="95" y="231"/>
                  </a:lnTo>
                  <a:lnTo>
                    <a:pt x="95" y="231"/>
                  </a:lnTo>
                  <a:lnTo>
                    <a:pt x="93" y="231"/>
                  </a:lnTo>
                  <a:lnTo>
                    <a:pt x="95" y="230"/>
                  </a:lnTo>
                  <a:lnTo>
                    <a:pt x="93" y="228"/>
                  </a:lnTo>
                  <a:lnTo>
                    <a:pt x="93" y="225"/>
                  </a:lnTo>
                  <a:lnTo>
                    <a:pt x="95" y="225"/>
                  </a:lnTo>
                  <a:lnTo>
                    <a:pt x="96" y="225"/>
                  </a:lnTo>
                  <a:lnTo>
                    <a:pt x="96" y="223"/>
                  </a:lnTo>
                  <a:lnTo>
                    <a:pt x="98" y="222"/>
                  </a:lnTo>
                  <a:lnTo>
                    <a:pt x="100" y="220"/>
                  </a:lnTo>
                  <a:lnTo>
                    <a:pt x="100" y="217"/>
                  </a:lnTo>
                  <a:lnTo>
                    <a:pt x="100" y="217"/>
                  </a:lnTo>
                  <a:lnTo>
                    <a:pt x="98" y="217"/>
                  </a:lnTo>
                  <a:lnTo>
                    <a:pt x="100" y="215"/>
                  </a:lnTo>
                  <a:lnTo>
                    <a:pt x="100" y="214"/>
                  </a:lnTo>
                  <a:lnTo>
                    <a:pt x="98" y="212"/>
                  </a:lnTo>
                  <a:lnTo>
                    <a:pt x="96" y="209"/>
                  </a:lnTo>
                  <a:lnTo>
                    <a:pt x="95" y="208"/>
                  </a:lnTo>
                  <a:lnTo>
                    <a:pt x="95" y="208"/>
                  </a:lnTo>
                  <a:lnTo>
                    <a:pt x="93" y="209"/>
                  </a:lnTo>
                  <a:lnTo>
                    <a:pt x="93" y="209"/>
                  </a:lnTo>
                  <a:lnTo>
                    <a:pt x="93" y="211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5" y="214"/>
                  </a:lnTo>
                  <a:lnTo>
                    <a:pt x="95" y="212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4"/>
                  </a:lnTo>
                  <a:lnTo>
                    <a:pt x="96" y="215"/>
                  </a:lnTo>
                  <a:lnTo>
                    <a:pt x="95" y="215"/>
                  </a:lnTo>
                  <a:lnTo>
                    <a:pt x="95" y="215"/>
                  </a:lnTo>
                  <a:lnTo>
                    <a:pt x="93" y="215"/>
                  </a:lnTo>
                  <a:lnTo>
                    <a:pt x="93" y="215"/>
                  </a:lnTo>
                  <a:lnTo>
                    <a:pt x="92" y="214"/>
                  </a:lnTo>
                  <a:lnTo>
                    <a:pt x="90" y="215"/>
                  </a:lnTo>
                  <a:lnTo>
                    <a:pt x="89" y="217"/>
                  </a:lnTo>
                  <a:lnTo>
                    <a:pt x="87" y="217"/>
                  </a:lnTo>
                  <a:lnTo>
                    <a:pt x="89" y="217"/>
                  </a:lnTo>
                  <a:lnTo>
                    <a:pt x="89" y="215"/>
                  </a:lnTo>
                  <a:lnTo>
                    <a:pt x="89" y="214"/>
                  </a:lnTo>
                  <a:lnTo>
                    <a:pt x="87" y="212"/>
                  </a:lnTo>
                  <a:lnTo>
                    <a:pt x="87" y="212"/>
                  </a:lnTo>
                  <a:lnTo>
                    <a:pt x="85" y="211"/>
                  </a:lnTo>
                  <a:lnTo>
                    <a:pt x="87" y="209"/>
                  </a:lnTo>
                  <a:lnTo>
                    <a:pt x="89" y="211"/>
                  </a:lnTo>
                  <a:lnTo>
                    <a:pt x="89" y="212"/>
                  </a:lnTo>
                  <a:lnTo>
                    <a:pt x="90" y="214"/>
                  </a:lnTo>
                  <a:lnTo>
                    <a:pt x="92" y="214"/>
                  </a:lnTo>
                  <a:lnTo>
                    <a:pt x="90" y="211"/>
                  </a:lnTo>
                  <a:lnTo>
                    <a:pt x="90" y="211"/>
                  </a:lnTo>
                  <a:lnTo>
                    <a:pt x="89" y="209"/>
                  </a:lnTo>
                  <a:lnTo>
                    <a:pt x="87" y="208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7" y="204"/>
                  </a:lnTo>
                  <a:lnTo>
                    <a:pt x="89" y="206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89" y="204"/>
                  </a:lnTo>
                  <a:lnTo>
                    <a:pt x="90" y="203"/>
                  </a:lnTo>
                  <a:lnTo>
                    <a:pt x="92" y="203"/>
                  </a:lnTo>
                  <a:lnTo>
                    <a:pt x="93" y="203"/>
                  </a:lnTo>
                  <a:lnTo>
                    <a:pt x="93" y="201"/>
                  </a:lnTo>
                  <a:lnTo>
                    <a:pt x="93" y="201"/>
                  </a:lnTo>
                  <a:lnTo>
                    <a:pt x="95" y="201"/>
                  </a:lnTo>
                  <a:lnTo>
                    <a:pt x="96" y="201"/>
                  </a:lnTo>
                  <a:lnTo>
                    <a:pt x="98" y="200"/>
                  </a:lnTo>
                  <a:lnTo>
                    <a:pt x="98" y="198"/>
                  </a:lnTo>
                  <a:lnTo>
                    <a:pt x="98" y="197"/>
                  </a:lnTo>
                  <a:lnTo>
                    <a:pt x="101" y="197"/>
                  </a:lnTo>
                  <a:lnTo>
                    <a:pt x="101" y="197"/>
                  </a:lnTo>
                  <a:close/>
                  <a:moveTo>
                    <a:pt x="123" y="195"/>
                  </a:moveTo>
                  <a:lnTo>
                    <a:pt x="123" y="195"/>
                  </a:lnTo>
                  <a:lnTo>
                    <a:pt x="125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6" y="197"/>
                  </a:lnTo>
                  <a:lnTo>
                    <a:pt x="125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7"/>
                  </a:lnTo>
                  <a:lnTo>
                    <a:pt x="123" y="195"/>
                  </a:lnTo>
                  <a:close/>
                  <a:moveTo>
                    <a:pt x="128" y="192"/>
                  </a:moveTo>
                  <a:lnTo>
                    <a:pt x="128" y="192"/>
                  </a:lnTo>
                  <a:lnTo>
                    <a:pt x="128" y="193"/>
                  </a:lnTo>
                  <a:lnTo>
                    <a:pt x="128" y="193"/>
                  </a:lnTo>
                  <a:lnTo>
                    <a:pt x="126" y="193"/>
                  </a:lnTo>
                  <a:lnTo>
                    <a:pt x="126" y="193"/>
                  </a:lnTo>
                  <a:lnTo>
                    <a:pt x="128" y="192"/>
                  </a:lnTo>
                  <a:lnTo>
                    <a:pt x="128" y="192"/>
                  </a:lnTo>
                  <a:close/>
                  <a:moveTo>
                    <a:pt x="79" y="189"/>
                  </a:moveTo>
                  <a:lnTo>
                    <a:pt x="82" y="190"/>
                  </a:lnTo>
                  <a:lnTo>
                    <a:pt x="81" y="190"/>
                  </a:lnTo>
                  <a:lnTo>
                    <a:pt x="81" y="193"/>
                  </a:lnTo>
                  <a:lnTo>
                    <a:pt x="79" y="193"/>
                  </a:lnTo>
                  <a:lnTo>
                    <a:pt x="79" y="192"/>
                  </a:lnTo>
                  <a:lnTo>
                    <a:pt x="79" y="189"/>
                  </a:lnTo>
                  <a:close/>
                  <a:moveTo>
                    <a:pt x="150" y="189"/>
                  </a:moveTo>
                  <a:lnTo>
                    <a:pt x="152" y="190"/>
                  </a:lnTo>
                  <a:lnTo>
                    <a:pt x="155" y="190"/>
                  </a:lnTo>
                  <a:lnTo>
                    <a:pt x="156" y="192"/>
                  </a:lnTo>
                  <a:lnTo>
                    <a:pt x="158" y="190"/>
                  </a:lnTo>
                  <a:lnTo>
                    <a:pt x="158" y="193"/>
                  </a:lnTo>
                  <a:lnTo>
                    <a:pt x="158" y="195"/>
                  </a:lnTo>
                  <a:lnTo>
                    <a:pt x="159" y="197"/>
                  </a:lnTo>
                  <a:lnTo>
                    <a:pt x="158" y="197"/>
                  </a:lnTo>
                  <a:lnTo>
                    <a:pt x="159" y="198"/>
                  </a:lnTo>
                  <a:lnTo>
                    <a:pt x="156" y="200"/>
                  </a:lnTo>
                  <a:lnTo>
                    <a:pt x="155" y="201"/>
                  </a:lnTo>
                  <a:lnTo>
                    <a:pt x="153" y="203"/>
                  </a:lnTo>
                  <a:lnTo>
                    <a:pt x="152" y="204"/>
                  </a:lnTo>
                  <a:lnTo>
                    <a:pt x="152" y="204"/>
                  </a:lnTo>
                  <a:lnTo>
                    <a:pt x="152" y="206"/>
                  </a:lnTo>
                  <a:lnTo>
                    <a:pt x="150" y="206"/>
                  </a:lnTo>
                  <a:lnTo>
                    <a:pt x="148" y="203"/>
                  </a:lnTo>
                  <a:lnTo>
                    <a:pt x="147" y="203"/>
                  </a:lnTo>
                  <a:lnTo>
                    <a:pt x="144" y="203"/>
                  </a:lnTo>
                  <a:lnTo>
                    <a:pt x="144" y="203"/>
                  </a:lnTo>
                  <a:lnTo>
                    <a:pt x="139" y="204"/>
                  </a:lnTo>
                  <a:lnTo>
                    <a:pt x="137" y="206"/>
                  </a:lnTo>
                  <a:lnTo>
                    <a:pt x="136" y="209"/>
                  </a:lnTo>
                  <a:lnTo>
                    <a:pt x="136" y="211"/>
                  </a:lnTo>
                  <a:lnTo>
                    <a:pt x="136" y="211"/>
                  </a:lnTo>
                  <a:lnTo>
                    <a:pt x="134" y="211"/>
                  </a:lnTo>
                  <a:lnTo>
                    <a:pt x="134" y="214"/>
                  </a:lnTo>
                  <a:lnTo>
                    <a:pt x="133" y="215"/>
                  </a:lnTo>
                  <a:lnTo>
                    <a:pt x="131" y="215"/>
                  </a:lnTo>
                  <a:lnTo>
                    <a:pt x="130" y="214"/>
                  </a:lnTo>
                  <a:lnTo>
                    <a:pt x="130" y="214"/>
                  </a:lnTo>
                  <a:lnTo>
                    <a:pt x="130" y="212"/>
                  </a:lnTo>
                  <a:lnTo>
                    <a:pt x="128" y="212"/>
                  </a:lnTo>
                  <a:lnTo>
                    <a:pt x="126" y="212"/>
                  </a:lnTo>
                  <a:lnTo>
                    <a:pt x="126" y="211"/>
                  </a:lnTo>
                  <a:lnTo>
                    <a:pt x="126" y="209"/>
                  </a:lnTo>
                  <a:lnTo>
                    <a:pt x="126" y="209"/>
                  </a:lnTo>
                  <a:lnTo>
                    <a:pt x="126" y="208"/>
                  </a:lnTo>
                  <a:lnTo>
                    <a:pt x="128" y="208"/>
                  </a:lnTo>
                  <a:lnTo>
                    <a:pt x="128" y="206"/>
                  </a:lnTo>
                  <a:lnTo>
                    <a:pt x="128" y="206"/>
                  </a:lnTo>
                  <a:lnTo>
                    <a:pt x="126" y="206"/>
                  </a:lnTo>
                  <a:lnTo>
                    <a:pt x="126" y="206"/>
                  </a:lnTo>
                  <a:lnTo>
                    <a:pt x="126" y="204"/>
                  </a:lnTo>
                  <a:lnTo>
                    <a:pt x="125" y="204"/>
                  </a:lnTo>
                  <a:lnTo>
                    <a:pt x="123" y="204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2" y="204"/>
                  </a:lnTo>
                  <a:lnTo>
                    <a:pt x="125" y="203"/>
                  </a:lnTo>
                  <a:lnTo>
                    <a:pt x="125" y="203"/>
                  </a:lnTo>
                  <a:lnTo>
                    <a:pt x="128" y="201"/>
                  </a:lnTo>
                  <a:lnTo>
                    <a:pt x="130" y="200"/>
                  </a:lnTo>
                  <a:lnTo>
                    <a:pt x="130" y="198"/>
                  </a:lnTo>
                  <a:lnTo>
                    <a:pt x="130" y="197"/>
                  </a:lnTo>
                  <a:lnTo>
                    <a:pt x="131" y="197"/>
                  </a:lnTo>
                  <a:lnTo>
                    <a:pt x="131" y="195"/>
                  </a:lnTo>
                  <a:lnTo>
                    <a:pt x="133" y="195"/>
                  </a:lnTo>
                  <a:lnTo>
                    <a:pt x="133" y="193"/>
                  </a:lnTo>
                  <a:lnTo>
                    <a:pt x="134" y="193"/>
                  </a:lnTo>
                  <a:lnTo>
                    <a:pt x="136" y="195"/>
                  </a:lnTo>
                  <a:lnTo>
                    <a:pt x="136" y="197"/>
                  </a:lnTo>
                  <a:lnTo>
                    <a:pt x="137" y="195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41" y="195"/>
                  </a:lnTo>
                  <a:lnTo>
                    <a:pt x="142" y="195"/>
                  </a:lnTo>
                  <a:lnTo>
                    <a:pt x="144" y="193"/>
                  </a:lnTo>
                  <a:lnTo>
                    <a:pt x="144" y="192"/>
                  </a:lnTo>
                  <a:lnTo>
                    <a:pt x="144" y="190"/>
                  </a:lnTo>
                  <a:lnTo>
                    <a:pt x="144" y="190"/>
                  </a:lnTo>
                  <a:lnTo>
                    <a:pt x="145" y="190"/>
                  </a:lnTo>
                  <a:lnTo>
                    <a:pt x="147" y="190"/>
                  </a:lnTo>
                  <a:lnTo>
                    <a:pt x="148" y="189"/>
                  </a:lnTo>
                  <a:lnTo>
                    <a:pt x="150" y="189"/>
                  </a:lnTo>
                  <a:close/>
                  <a:moveTo>
                    <a:pt x="153" y="185"/>
                  </a:moveTo>
                  <a:lnTo>
                    <a:pt x="155" y="185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3" y="187"/>
                  </a:lnTo>
                  <a:lnTo>
                    <a:pt x="152" y="187"/>
                  </a:lnTo>
                  <a:lnTo>
                    <a:pt x="152" y="187"/>
                  </a:lnTo>
                  <a:lnTo>
                    <a:pt x="152" y="185"/>
                  </a:lnTo>
                  <a:lnTo>
                    <a:pt x="153" y="185"/>
                  </a:lnTo>
                  <a:close/>
                  <a:moveTo>
                    <a:pt x="163" y="185"/>
                  </a:moveTo>
                  <a:lnTo>
                    <a:pt x="163" y="185"/>
                  </a:lnTo>
                  <a:lnTo>
                    <a:pt x="163" y="189"/>
                  </a:lnTo>
                  <a:lnTo>
                    <a:pt x="163" y="190"/>
                  </a:lnTo>
                  <a:lnTo>
                    <a:pt x="161" y="192"/>
                  </a:lnTo>
                  <a:lnTo>
                    <a:pt x="159" y="192"/>
                  </a:lnTo>
                  <a:lnTo>
                    <a:pt x="159" y="190"/>
                  </a:lnTo>
                  <a:lnTo>
                    <a:pt x="158" y="190"/>
                  </a:lnTo>
                  <a:lnTo>
                    <a:pt x="159" y="189"/>
                  </a:lnTo>
                  <a:lnTo>
                    <a:pt x="161" y="187"/>
                  </a:lnTo>
                  <a:lnTo>
                    <a:pt x="163" y="185"/>
                  </a:lnTo>
                  <a:lnTo>
                    <a:pt x="163" y="185"/>
                  </a:lnTo>
                  <a:close/>
                  <a:moveTo>
                    <a:pt x="84" y="184"/>
                  </a:moveTo>
                  <a:lnTo>
                    <a:pt x="84" y="184"/>
                  </a:lnTo>
                  <a:lnTo>
                    <a:pt x="84" y="184"/>
                  </a:lnTo>
                  <a:lnTo>
                    <a:pt x="84" y="184"/>
                  </a:lnTo>
                  <a:lnTo>
                    <a:pt x="84" y="185"/>
                  </a:lnTo>
                  <a:lnTo>
                    <a:pt x="82" y="189"/>
                  </a:lnTo>
                  <a:lnTo>
                    <a:pt x="82" y="189"/>
                  </a:lnTo>
                  <a:lnTo>
                    <a:pt x="82" y="190"/>
                  </a:lnTo>
                  <a:lnTo>
                    <a:pt x="81" y="189"/>
                  </a:lnTo>
                  <a:lnTo>
                    <a:pt x="81" y="189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1" y="185"/>
                  </a:lnTo>
                  <a:lnTo>
                    <a:pt x="84" y="184"/>
                  </a:lnTo>
                  <a:close/>
                  <a:moveTo>
                    <a:pt x="226" y="182"/>
                  </a:moveTo>
                  <a:lnTo>
                    <a:pt x="227" y="182"/>
                  </a:lnTo>
                  <a:lnTo>
                    <a:pt x="227" y="182"/>
                  </a:lnTo>
                  <a:lnTo>
                    <a:pt x="227" y="184"/>
                  </a:lnTo>
                  <a:lnTo>
                    <a:pt x="227" y="184"/>
                  </a:lnTo>
                  <a:lnTo>
                    <a:pt x="226" y="182"/>
                  </a:lnTo>
                  <a:lnTo>
                    <a:pt x="226" y="182"/>
                  </a:lnTo>
                  <a:close/>
                  <a:moveTo>
                    <a:pt x="139" y="157"/>
                  </a:moveTo>
                  <a:lnTo>
                    <a:pt x="141" y="159"/>
                  </a:lnTo>
                  <a:lnTo>
                    <a:pt x="139" y="159"/>
                  </a:lnTo>
                  <a:lnTo>
                    <a:pt x="139" y="159"/>
                  </a:lnTo>
                  <a:lnTo>
                    <a:pt x="137" y="159"/>
                  </a:lnTo>
                  <a:lnTo>
                    <a:pt x="137" y="159"/>
                  </a:lnTo>
                  <a:lnTo>
                    <a:pt x="137" y="157"/>
                  </a:lnTo>
                  <a:lnTo>
                    <a:pt x="139" y="157"/>
                  </a:lnTo>
                  <a:close/>
                  <a:moveTo>
                    <a:pt x="215" y="124"/>
                  </a:moveTo>
                  <a:lnTo>
                    <a:pt x="215" y="124"/>
                  </a:lnTo>
                  <a:lnTo>
                    <a:pt x="213" y="127"/>
                  </a:lnTo>
                  <a:lnTo>
                    <a:pt x="213" y="127"/>
                  </a:lnTo>
                  <a:lnTo>
                    <a:pt x="215" y="127"/>
                  </a:lnTo>
                  <a:lnTo>
                    <a:pt x="213" y="130"/>
                  </a:lnTo>
                  <a:lnTo>
                    <a:pt x="212" y="132"/>
                  </a:lnTo>
                  <a:lnTo>
                    <a:pt x="210" y="132"/>
                  </a:lnTo>
                  <a:lnTo>
                    <a:pt x="210" y="132"/>
                  </a:lnTo>
                  <a:lnTo>
                    <a:pt x="212" y="132"/>
                  </a:lnTo>
                  <a:lnTo>
                    <a:pt x="212" y="130"/>
                  </a:lnTo>
                  <a:lnTo>
                    <a:pt x="212" y="129"/>
                  </a:lnTo>
                  <a:lnTo>
                    <a:pt x="212" y="129"/>
                  </a:lnTo>
                  <a:lnTo>
                    <a:pt x="210" y="129"/>
                  </a:lnTo>
                  <a:lnTo>
                    <a:pt x="210" y="127"/>
                  </a:lnTo>
                  <a:lnTo>
                    <a:pt x="212" y="126"/>
                  </a:lnTo>
                  <a:lnTo>
                    <a:pt x="213" y="124"/>
                  </a:lnTo>
                  <a:lnTo>
                    <a:pt x="215" y="124"/>
                  </a:lnTo>
                  <a:close/>
                  <a:moveTo>
                    <a:pt x="249" y="69"/>
                  </a:moveTo>
                  <a:lnTo>
                    <a:pt x="251" y="70"/>
                  </a:lnTo>
                  <a:lnTo>
                    <a:pt x="251" y="70"/>
                  </a:lnTo>
                  <a:lnTo>
                    <a:pt x="254" y="72"/>
                  </a:lnTo>
                  <a:lnTo>
                    <a:pt x="254" y="72"/>
                  </a:lnTo>
                  <a:lnTo>
                    <a:pt x="257" y="70"/>
                  </a:lnTo>
                  <a:lnTo>
                    <a:pt x="256" y="74"/>
                  </a:lnTo>
                  <a:lnTo>
                    <a:pt x="256" y="77"/>
                  </a:lnTo>
                  <a:lnTo>
                    <a:pt x="256" y="81"/>
                  </a:lnTo>
                  <a:lnTo>
                    <a:pt x="256" y="83"/>
                  </a:lnTo>
                  <a:lnTo>
                    <a:pt x="257" y="85"/>
                  </a:lnTo>
                  <a:lnTo>
                    <a:pt x="257" y="86"/>
                  </a:lnTo>
                  <a:lnTo>
                    <a:pt x="259" y="88"/>
                  </a:lnTo>
                  <a:lnTo>
                    <a:pt x="262" y="91"/>
                  </a:lnTo>
                  <a:lnTo>
                    <a:pt x="262" y="94"/>
                  </a:lnTo>
                  <a:lnTo>
                    <a:pt x="264" y="96"/>
                  </a:lnTo>
                  <a:lnTo>
                    <a:pt x="264" y="97"/>
                  </a:lnTo>
                  <a:lnTo>
                    <a:pt x="265" y="99"/>
                  </a:lnTo>
                  <a:lnTo>
                    <a:pt x="265" y="100"/>
                  </a:lnTo>
                  <a:lnTo>
                    <a:pt x="264" y="100"/>
                  </a:lnTo>
                  <a:lnTo>
                    <a:pt x="265" y="102"/>
                  </a:lnTo>
                  <a:lnTo>
                    <a:pt x="264" y="105"/>
                  </a:lnTo>
                  <a:lnTo>
                    <a:pt x="264" y="108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2" y="111"/>
                  </a:lnTo>
                  <a:lnTo>
                    <a:pt x="262" y="111"/>
                  </a:lnTo>
                  <a:lnTo>
                    <a:pt x="260" y="111"/>
                  </a:lnTo>
                  <a:lnTo>
                    <a:pt x="260" y="111"/>
                  </a:lnTo>
                  <a:lnTo>
                    <a:pt x="259" y="113"/>
                  </a:lnTo>
                  <a:lnTo>
                    <a:pt x="259" y="113"/>
                  </a:lnTo>
                  <a:lnTo>
                    <a:pt x="259" y="115"/>
                  </a:lnTo>
                  <a:lnTo>
                    <a:pt x="259" y="115"/>
                  </a:lnTo>
                  <a:lnTo>
                    <a:pt x="257" y="116"/>
                  </a:lnTo>
                  <a:lnTo>
                    <a:pt x="257" y="118"/>
                  </a:lnTo>
                  <a:lnTo>
                    <a:pt x="257" y="121"/>
                  </a:lnTo>
                  <a:lnTo>
                    <a:pt x="257" y="122"/>
                  </a:lnTo>
                  <a:lnTo>
                    <a:pt x="256" y="122"/>
                  </a:lnTo>
                  <a:lnTo>
                    <a:pt x="254" y="122"/>
                  </a:lnTo>
                  <a:lnTo>
                    <a:pt x="251" y="122"/>
                  </a:lnTo>
                  <a:lnTo>
                    <a:pt x="251" y="124"/>
                  </a:lnTo>
                  <a:lnTo>
                    <a:pt x="249" y="126"/>
                  </a:lnTo>
                  <a:lnTo>
                    <a:pt x="249" y="129"/>
                  </a:lnTo>
                  <a:lnTo>
                    <a:pt x="249" y="130"/>
                  </a:lnTo>
                  <a:lnTo>
                    <a:pt x="249" y="132"/>
                  </a:lnTo>
                  <a:lnTo>
                    <a:pt x="249" y="133"/>
                  </a:lnTo>
                  <a:lnTo>
                    <a:pt x="251" y="138"/>
                  </a:lnTo>
                  <a:lnTo>
                    <a:pt x="249" y="143"/>
                  </a:lnTo>
                  <a:lnTo>
                    <a:pt x="249" y="146"/>
                  </a:lnTo>
                  <a:lnTo>
                    <a:pt x="248" y="146"/>
                  </a:lnTo>
                  <a:lnTo>
                    <a:pt x="248" y="148"/>
                  </a:lnTo>
                  <a:lnTo>
                    <a:pt x="248" y="148"/>
                  </a:lnTo>
                  <a:lnTo>
                    <a:pt x="246" y="149"/>
                  </a:lnTo>
                  <a:lnTo>
                    <a:pt x="245" y="154"/>
                  </a:lnTo>
                  <a:lnTo>
                    <a:pt x="245" y="154"/>
                  </a:lnTo>
                  <a:lnTo>
                    <a:pt x="245" y="156"/>
                  </a:lnTo>
                  <a:lnTo>
                    <a:pt x="245" y="157"/>
                  </a:lnTo>
                  <a:lnTo>
                    <a:pt x="245" y="159"/>
                  </a:lnTo>
                  <a:lnTo>
                    <a:pt x="245" y="160"/>
                  </a:lnTo>
                  <a:lnTo>
                    <a:pt x="245" y="160"/>
                  </a:lnTo>
                  <a:lnTo>
                    <a:pt x="246" y="165"/>
                  </a:lnTo>
                  <a:lnTo>
                    <a:pt x="248" y="165"/>
                  </a:lnTo>
                  <a:lnTo>
                    <a:pt x="248" y="167"/>
                  </a:lnTo>
                  <a:lnTo>
                    <a:pt x="245" y="168"/>
                  </a:lnTo>
                  <a:lnTo>
                    <a:pt x="245" y="168"/>
                  </a:lnTo>
                  <a:lnTo>
                    <a:pt x="241" y="170"/>
                  </a:lnTo>
                  <a:lnTo>
                    <a:pt x="241" y="171"/>
                  </a:lnTo>
                  <a:lnTo>
                    <a:pt x="241" y="174"/>
                  </a:lnTo>
                  <a:lnTo>
                    <a:pt x="241" y="174"/>
                  </a:lnTo>
                  <a:lnTo>
                    <a:pt x="241" y="176"/>
                  </a:lnTo>
                  <a:lnTo>
                    <a:pt x="240" y="176"/>
                  </a:lnTo>
                  <a:lnTo>
                    <a:pt x="238" y="176"/>
                  </a:lnTo>
                  <a:lnTo>
                    <a:pt x="237" y="178"/>
                  </a:lnTo>
                  <a:lnTo>
                    <a:pt x="235" y="179"/>
                  </a:lnTo>
                  <a:lnTo>
                    <a:pt x="235" y="181"/>
                  </a:lnTo>
                  <a:lnTo>
                    <a:pt x="234" y="179"/>
                  </a:lnTo>
                  <a:lnTo>
                    <a:pt x="232" y="179"/>
                  </a:lnTo>
                  <a:lnTo>
                    <a:pt x="234" y="178"/>
                  </a:lnTo>
                  <a:lnTo>
                    <a:pt x="234" y="178"/>
                  </a:lnTo>
                  <a:lnTo>
                    <a:pt x="234" y="174"/>
                  </a:lnTo>
                  <a:lnTo>
                    <a:pt x="234" y="173"/>
                  </a:lnTo>
                  <a:lnTo>
                    <a:pt x="234" y="173"/>
                  </a:lnTo>
                  <a:lnTo>
                    <a:pt x="235" y="171"/>
                  </a:lnTo>
                  <a:lnTo>
                    <a:pt x="237" y="170"/>
                  </a:lnTo>
                  <a:lnTo>
                    <a:pt x="237" y="170"/>
                  </a:lnTo>
                  <a:lnTo>
                    <a:pt x="237" y="168"/>
                  </a:lnTo>
                  <a:lnTo>
                    <a:pt x="237" y="168"/>
                  </a:lnTo>
                  <a:lnTo>
                    <a:pt x="235" y="168"/>
                  </a:lnTo>
                  <a:lnTo>
                    <a:pt x="234" y="168"/>
                  </a:lnTo>
                  <a:lnTo>
                    <a:pt x="234" y="168"/>
                  </a:lnTo>
                  <a:lnTo>
                    <a:pt x="232" y="168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2" y="170"/>
                  </a:lnTo>
                  <a:lnTo>
                    <a:pt x="230" y="171"/>
                  </a:lnTo>
                  <a:lnTo>
                    <a:pt x="230" y="173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2" y="174"/>
                  </a:lnTo>
                  <a:lnTo>
                    <a:pt x="230" y="176"/>
                  </a:lnTo>
                  <a:lnTo>
                    <a:pt x="230" y="176"/>
                  </a:lnTo>
                  <a:lnTo>
                    <a:pt x="229" y="174"/>
                  </a:lnTo>
                  <a:lnTo>
                    <a:pt x="227" y="173"/>
                  </a:lnTo>
                  <a:lnTo>
                    <a:pt x="226" y="173"/>
                  </a:lnTo>
                  <a:lnTo>
                    <a:pt x="224" y="174"/>
                  </a:lnTo>
                  <a:lnTo>
                    <a:pt x="224" y="174"/>
                  </a:lnTo>
                  <a:lnTo>
                    <a:pt x="223" y="176"/>
                  </a:lnTo>
                  <a:lnTo>
                    <a:pt x="223" y="176"/>
                  </a:lnTo>
                  <a:lnTo>
                    <a:pt x="223" y="179"/>
                  </a:lnTo>
                  <a:lnTo>
                    <a:pt x="223" y="181"/>
                  </a:lnTo>
                  <a:lnTo>
                    <a:pt x="221" y="182"/>
                  </a:lnTo>
                  <a:lnTo>
                    <a:pt x="221" y="184"/>
                  </a:lnTo>
                  <a:lnTo>
                    <a:pt x="219" y="184"/>
                  </a:lnTo>
                  <a:lnTo>
                    <a:pt x="219" y="184"/>
                  </a:lnTo>
                  <a:lnTo>
                    <a:pt x="218" y="184"/>
                  </a:lnTo>
                  <a:lnTo>
                    <a:pt x="218" y="184"/>
                  </a:lnTo>
                  <a:lnTo>
                    <a:pt x="218" y="181"/>
                  </a:lnTo>
                  <a:lnTo>
                    <a:pt x="218" y="179"/>
                  </a:lnTo>
                  <a:lnTo>
                    <a:pt x="219" y="178"/>
                  </a:lnTo>
                  <a:lnTo>
                    <a:pt x="218" y="176"/>
                  </a:lnTo>
                  <a:lnTo>
                    <a:pt x="218" y="176"/>
                  </a:lnTo>
                  <a:lnTo>
                    <a:pt x="215" y="178"/>
                  </a:lnTo>
                  <a:lnTo>
                    <a:pt x="215" y="178"/>
                  </a:lnTo>
                  <a:lnTo>
                    <a:pt x="215" y="179"/>
                  </a:lnTo>
                  <a:lnTo>
                    <a:pt x="213" y="179"/>
                  </a:lnTo>
                  <a:lnTo>
                    <a:pt x="212" y="181"/>
                  </a:lnTo>
                  <a:lnTo>
                    <a:pt x="210" y="182"/>
                  </a:lnTo>
                  <a:lnTo>
                    <a:pt x="210" y="185"/>
                  </a:lnTo>
                  <a:lnTo>
                    <a:pt x="207" y="184"/>
                  </a:lnTo>
                  <a:lnTo>
                    <a:pt x="205" y="184"/>
                  </a:lnTo>
                  <a:lnTo>
                    <a:pt x="204" y="184"/>
                  </a:lnTo>
                  <a:lnTo>
                    <a:pt x="200" y="184"/>
                  </a:lnTo>
                  <a:lnTo>
                    <a:pt x="197" y="184"/>
                  </a:lnTo>
                  <a:lnTo>
                    <a:pt x="193" y="185"/>
                  </a:lnTo>
                  <a:lnTo>
                    <a:pt x="193" y="184"/>
                  </a:lnTo>
                  <a:lnTo>
                    <a:pt x="196" y="184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6" y="182"/>
                  </a:lnTo>
                  <a:lnTo>
                    <a:pt x="194" y="182"/>
                  </a:lnTo>
                  <a:lnTo>
                    <a:pt x="193" y="182"/>
                  </a:lnTo>
                  <a:lnTo>
                    <a:pt x="193" y="181"/>
                  </a:lnTo>
                  <a:lnTo>
                    <a:pt x="191" y="181"/>
                  </a:lnTo>
                  <a:lnTo>
                    <a:pt x="191" y="181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2"/>
                  </a:lnTo>
                  <a:lnTo>
                    <a:pt x="191" y="181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91" y="178"/>
                  </a:lnTo>
                  <a:lnTo>
                    <a:pt x="189" y="178"/>
                  </a:lnTo>
                  <a:lnTo>
                    <a:pt x="189" y="178"/>
                  </a:lnTo>
                  <a:lnTo>
                    <a:pt x="188" y="178"/>
                  </a:lnTo>
                  <a:lnTo>
                    <a:pt x="188" y="179"/>
                  </a:lnTo>
                  <a:lnTo>
                    <a:pt x="186" y="182"/>
                  </a:lnTo>
                  <a:lnTo>
                    <a:pt x="185" y="184"/>
                  </a:lnTo>
                  <a:lnTo>
                    <a:pt x="186" y="185"/>
                  </a:lnTo>
                  <a:lnTo>
                    <a:pt x="189" y="187"/>
                  </a:lnTo>
                  <a:lnTo>
                    <a:pt x="191" y="187"/>
                  </a:lnTo>
                  <a:lnTo>
                    <a:pt x="191" y="189"/>
                  </a:lnTo>
                  <a:lnTo>
                    <a:pt x="189" y="189"/>
                  </a:lnTo>
                  <a:lnTo>
                    <a:pt x="189" y="190"/>
                  </a:lnTo>
                  <a:lnTo>
                    <a:pt x="186" y="190"/>
                  </a:lnTo>
                  <a:lnTo>
                    <a:pt x="183" y="192"/>
                  </a:lnTo>
                  <a:lnTo>
                    <a:pt x="182" y="193"/>
                  </a:lnTo>
                  <a:lnTo>
                    <a:pt x="178" y="198"/>
                  </a:lnTo>
                  <a:lnTo>
                    <a:pt x="177" y="201"/>
                  </a:lnTo>
                  <a:lnTo>
                    <a:pt x="174" y="203"/>
                  </a:lnTo>
                  <a:lnTo>
                    <a:pt x="171" y="201"/>
                  </a:lnTo>
                  <a:lnTo>
                    <a:pt x="169" y="201"/>
                  </a:lnTo>
                  <a:lnTo>
                    <a:pt x="169" y="200"/>
                  </a:lnTo>
                  <a:lnTo>
                    <a:pt x="167" y="198"/>
                  </a:lnTo>
                  <a:lnTo>
                    <a:pt x="166" y="197"/>
                  </a:lnTo>
                  <a:lnTo>
                    <a:pt x="166" y="195"/>
                  </a:lnTo>
                  <a:lnTo>
                    <a:pt x="166" y="192"/>
                  </a:lnTo>
                  <a:lnTo>
                    <a:pt x="164" y="190"/>
                  </a:lnTo>
                  <a:lnTo>
                    <a:pt x="166" y="190"/>
                  </a:lnTo>
                  <a:lnTo>
                    <a:pt x="167" y="189"/>
                  </a:lnTo>
                  <a:lnTo>
                    <a:pt x="167" y="187"/>
                  </a:lnTo>
                  <a:lnTo>
                    <a:pt x="169" y="187"/>
                  </a:lnTo>
                  <a:lnTo>
                    <a:pt x="169" y="185"/>
                  </a:lnTo>
                  <a:lnTo>
                    <a:pt x="169" y="184"/>
                  </a:lnTo>
                  <a:lnTo>
                    <a:pt x="169" y="184"/>
                  </a:lnTo>
                  <a:lnTo>
                    <a:pt x="166" y="184"/>
                  </a:lnTo>
                  <a:lnTo>
                    <a:pt x="164" y="184"/>
                  </a:lnTo>
                  <a:lnTo>
                    <a:pt x="163" y="184"/>
                  </a:lnTo>
                  <a:lnTo>
                    <a:pt x="159" y="182"/>
                  </a:lnTo>
                  <a:lnTo>
                    <a:pt x="159" y="182"/>
                  </a:lnTo>
                  <a:lnTo>
                    <a:pt x="158" y="182"/>
                  </a:lnTo>
                  <a:lnTo>
                    <a:pt x="156" y="182"/>
                  </a:lnTo>
                  <a:lnTo>
                    <a:pt x="155" y="182"/>
                  </a:lnTo>
                  <a:lnTo>
                    <a:pt x="153" y="182"/>
                  </a:lnTo>
                  <a:lnTo>
                    <a:pt x="152" y="184"/>
                  </a:lnTo>
                  <a:lnTo>
                    <a:pt x="150" y="185"/>
                  </a:lnTo>
                  <a:lnTo>
                    <a:pt x="148" y="185"/>
                  </a:lnTo>
                  <a:lnTo>
                    <a:pt x="147" y="187"/>
                  </a:lnTo>
                  <a:lnTo>
                    <a:pt x="144" y="187"/>
                  </a:lnTo>
                  <a:lnTo>
                    <a:pt x="142" y="187"/>
                  </a:lnTo>
                  <a:lnTo>
                    <a:pt x="141" y="187"/>
                  </a:lnTo>
                  <a:lnTo>
                    <a:pt x="141" y="187"/>
                  </a:lnTo>
                  <a:lnTo>
                    <a:pt x="139" y="189"/>
                  </a:lnTo>
                  <a:lnTo>
                    <a:pt x="137" y="189"/>
                  </a:lnTo>
                  <a:lnTo>
                    <a:pt x="136" y="190"/>
                  </a:lnTo>
                  <a:lnTo>
                    <a:pt x="134" y="189"/>
                  </a:lnTo>
                  <a:lnTo>
                    <a:pt x="131" y="190"/>
                  </a:lnTo>
                  <a:lnTo>
                    <a:pt x="130" y="190"/>
                  </a:lnTo>
                  <a:lnTo>
                    <a:pt x="128" y="190"/>
                  </a:lnTo>
                  <a:lnTo>
                    <a:pt x="126" y="189"/>
                  </a:lnTo>
                  <a:lnTo>
                    <a:pt x="125" y="189"/>
                  </a:lnTo>
                  <a:lnTo>
                    <a:pt x="123" y="190"/>
                  </a:lnTo>
                  <a:lnTo>
                    <a:pt x="123" y="193"/>
                  </a:lnTo>
                  <a:lnTo>
                    <a:pt x="122" y="195"/>
                  </a:lnTo>
                  <a:lnTo>
                    <a:pt x="122" y="197"/>
                  </a:lnTo>
                  <a:lnTo>
                    <a:pt x="122" y="197"/>
                  </a:lnTo>
                  <a:lnTo>
                    <a:pt x="117" y="193"/>
                  </a:lnTo>
                  <a:lnTo>
                    <a:pt x="117" y="193"/>
                  </a:lnTo>
                  <a:lnTo>
                    <a:pt x="112" y="195"/>
                  </a:lnTo>
                  <a:lnTo>
                    <a:pt x="111" y="195"/>
                  </a:lnTo>
                  <a:lnTo>
                    <a:pt x="111" y="195"/>
                  </a:lnTo>
                  <a:lnTo>
                    <a:pt x="109" y="195"/>
                  </a:lnTo>
                  <a:lnTo>
                    <a:pt x="107" y="195"/>
                  </a:lnTo>
                  <a:lnTo>
                    <a:pt x="106" y="195"/>
                  </a:lnTo>
                  <a:lnTo>
                    <a:pt x="106" y="195"/>
                  </a:lnTo>
                  <a:lnTo>
                    <a:pt x="104" y="195"/>
                  </a:lnTo>
                  <a:lnTo>
                    <a:pt x="104" y="190"/>
                  </a:lnTo>
                  <a:lnTo>
                    <a:pt x="104" y="190"/>
                  </a:lnTo>
                  <a:lnTo>
                    <a:pt x="104" y="189"/>
                  </a:lnTo>
                  <a:lnTo>
                    <a:pt x="106" y="189"/>
                  </a:lnTo>
                  <a:lnTo>
                    <a:pt x="107" y="189"/>
                  </a:lnTo>
                  <a:lnTo>
                    <a:pt x="109" y="189"/>
                  </a:lnTo>
                  <a:lnTo>
                    <a:pt x="111" y="189"/>
                  </a:lnTo>
                  <a:lnTo>
                    <a:pt x="112" y="187"/>
                  </a:lnTo>
                  <a:lnTo>
                    <a:pt x="112" y="185"/>
                  </a:lnTo>
                  <a:lnTo>
                    <a:pt x="114" y="184"/>
                  </a:lnTo>
                  <a:lnTo>
                    <a:pt x="115" y="184"/>
                  </a:lnTo>
                  <a:lnTo>
                    <a:pt x="118" y="182"/>
                  </a:lnTo>
                  <a:lnTo>
                    <a:pt x="120" y="181"/>
                  </a:lnTo>
                  <a:lnTo>
                    <a:pt x="122" y="181"/>
                  </a:lnTo>
                  <a:lnTo>
                    <a:pt x="122" y="179"/>
                  </a:lnTo>
                  <a:lnTo>
                    <a:pt x="123" y="178"/>
                  </a:lnTo>
                  <a:lnTo>
                    <a:pt x="126" y="176"/>
                  </a:lnTo>
                  <a:lnTo>
                    <a:pt x="130" y="173"/>
                  </a:lnTo>
                  <a:lnTo>
                    <a:pt x="130" y="171"/>
                  </a:lnTo>
                  <a:lnTo>
                    <a:pt x="131" y="171"/>
                  </a:lnTo>
                  <a:lnTo>
                    <a:pt x="133" y="170"/>
                  </a:lnTo>
                  <a:lnTo>
                    <a:pt x="137" y="170"/>
                  </a:lnTo>
                  <a:lnTo>
                    <a:pt x="139" y="170"/>
                  </a:lnTo>
                  <a:lnTo>
                    <a:pt x="141" y="171"/>
                  </a:lnTo>
                  <a:lnTo>
                    <a:pt x="141" y="171"/>
                  </a:lnTo>
                  <a:lnTo>
                    <a:pt x="142" y="170"/>
                  </a:lnTo>
                  <a:lnTo>
                    <a:pt x="144" y="170"/>
                  </a:lnTo>
                  <a:lnTo>
                    <a:pt x="145" y="170"/>
                  </a:lnTo>
                  <a:lnTo>
                    <a:pt x="147" y="170"/>
                  </a:lnTo>
                  <a:lnTo>
                    <a:pt x="148" y="170"/>
                  </a:lnTo>
                  <a:lnTo>
                    <a:pt x="152" y="170"/>
                  </a:lnTo>
                  <a:lnTo>
                    <a:pt x="153" y="168"/>
                  </a:lnTo>
                  <a:lnTo>
                    <a:pt x="155" y="168"/>
                  </a:lnTo>
                  <a:lnTo>
                    <a:pt x="161" y="168"/>
                  </a:lnTo>
                  <a:lnTo>
                    <a:pt x="166" y="167"/>
                  </a:lnTo>
                  <a:lnTo>
                    <a:pt x="166" y="167"/>
                  </a:lnTo>
                  <a:lnTo>
                    <a:pt x="167" y="167"/>
                  </a:lnTo>
                  <a:lnTo>
                    <a:pt x="167" y="168"/>
                  </a:lnTo>
                  <a:lnTo>
                    <a:pt x="167" y="168"/>
                  </a:lnTo>
                  <a:lnTo>
                    <a:pt x="167" y="170"/>
                  </a:lnTo>
                  <a:lnTo>
                    <a:pt x="167" y="170"/>
                  </a:lnTo>
                  <a:lnTo>
                    <a:pt x="172" y="170"/>
                  </a:lnTo>
                  <a:lnTo>
                    <a:pt x="174" y="170"/>
                  </a:lnTo>
                  <a:lnTo>
                    <a:pt x="175" y="170"/>
                  </a:lnTo>
                  <a:lnTo>
                    <a:pt x="177" y="168"/>
                  </a:lnTo>
                  <a:lnTo>
                    <a:pt x="178" y="167"/>
                  </a:lnTo>
                  <a:lnTo>
                    <a:pt x="178" y="167"/>
                  </a:lnTo>
                  <a:lnTo>
                    <a:pt x="178" y="163"/>
                  </a:lnTo>
                  <a:lnTo>
                    <a:pt x="178" y="162"/>
                  </a:lnTo>
                  <a:lnTo>
                    <a:pt x="178" y="160"/>
                  </a:lnTo>
                  <a:lnTo>
                    <a:pt x="180" y="159"/>
                  </a:lnTo>
                  <a:lnTo>
                    <a:pt x="182" y="157"/>
                  </a:lnTo>
                  <a:lnTo>
                    <a:pt x="183" y="156"/>
                  </a:lnTo>
                  <a:lnTo>
                    <a:pt x="186" y="152"/>
                  </a:lnTo>
                  <a:lnTo>
                    <a:pt x="188" y="149"/>
                  </a:lnTo>
                  <a:lnTo>
                    <a:pt x="188" y="146"/>
                  </a:lnTo>
                  <a:lnTo>
                    <a:pt x="188" y="143"/>
                  </a:lnTo>
                  <a:lnTo>
                    <a:pt x="189" y="140"/>
                  </a:lnTo>
                  <a:lnTo>
                    <a:pt x="191" y="138"/>
                  </a:lnTo>
                  <a:lnTo>
                    <a:pt x="196" y="137"/>
                  </a:lnTo>
                  <a:lnTo>
                    <a:pt x="197" y="137"/>
                  </a:lnTo>
                  <a:lnTo>
                    <a:pt x="197" y="138"/>
                  </a:lnTo>
                  <a:lnTo>
                    <a:pt x="197" y="138"/>
                  </a:lnTo>
                  <a:lnTo>
                    <a:pt x="194" y="141"/>
                  </a:lnTo>
                  <a:lnTo>
                    <a:pt x="193" y="141"/>
                  </a:lnTo>
                  <a:lnTo>
                    <a:pt x="193" y="143"/>
                  </a:lnTo>
                  <a:lnTo>
                    <a:pt x="191" y="143"/>
                  </a:lnTo>
                  <a:lnTo>
                    <a:pt x="191" y="143"/>
                  </a:lnTo>
                  <a:lnTo>
                    <a:pt x="193" y="145"/>
                  </a:lnTo>
                  <a:lnTo>
                    <a:pt x="193" y="146"/>
                  </a:lnTo>
                  <a:lnTo>
                    <a:pt x="193" y="148"/>
                  </a:lnTo>
                  <a:lnTo>
                    <a:pt x="193" y="148"/>
                  </a:lnTo>
                  <a:lnTo>
                    <a:pt x="194" y="149"/>
                  </a:lnTo>
                  <a:lnTo>
                    <a:pt x="196" y="149"/>
                  </a:lnTo>
                  <a:lnTo>
                    <a:pt x="196" y="149"/>
                  </a:lnTo>
                  <a:lnTo>
                    <a:pt x="197" y="149"/>
                  </a:lnTo>
                  <a:lnTo>
                    <a:pt x="199" y="146"/>
                  </a:lnTo>
                  <a:lnTo>
                    <a:pt x="199" y="146"/>
                  </a:lnTo>
                  <a:lnTo>
                    <a:pt x="205" y="145"/>
                  </a:lnTo>
                  <a:lnTo>
                    <a:pt x="208" y="143"/>
                  </a:lnTo>
                  <a:lnTo>
                    <a:pt x="210" y="143"/>
                  </a:lnTo>
                  <a:lnTo>
                    <a:pt x="212" y="141"/>
                  </a:lnTo>
                  <a:lnTo>
                    <a:pt x="215" y="138"/>
                  </a:lnTo>
                  <a:lnTo>
                    <a:pt x="216" y="138"/>
                  </a:lnTo>
                  <a:lnTo>
                    <a:pt x="216" y="137"/>
                  </a:lnTo>
                  <a:lnTo>
                    <a:pt x="218" y="135"/>
                  </a:lnTo>
                  <a:lnTo>
                    <a:pt x="218" y="132"/>
                  </a:lnTo>
                  <a:lnTo>
                    <a:pt x="219" y="132"/>
                  </a:lnTo>
                  <a:lnTo>
                    <a:pt x="224" y="129"/>
                  </a:lnTo>
                  <a:lnTo>
                    <a:pt x="226" y="127"/>
                  </a:lnTo>
                  <a:lnTo>
                    <a:pt x="227" y="127"/>
                  </a:lnTo>
                  <a:lnTo>
                    <a:pt x="227" y="124"/>
                  </a:lnTo>
                  <a:lnTo>
                    <a:pt x="227" y="122"/>
                  </a:lnTo>
                  <a:lnTo>
                    <a:pt x="229" y="121"/>
                  </a:lnTo>
                  <a:lnTo>
                    <a:pt x="229" y="119"/>
                  </a:lnTo>
                  <a:lnTo>
                    <a:pt x="230" y="118"/>
                  </a:lnTo>
                  <a:lnTo>
                    <a:pt x="232" y="116"/>
                  </a:lnTo>
                  <a:lnTo>
                    <a:pt x="232" y="115"/>
                  </a:lnTo>
                  <a:lnTo>
                    <a:pt x="234" y="110"/>
                  </a:lnTo>
                  <a:lnTo>
                    <a:pt x="234" y="108"/>
                  </a:lnTo>
                  <a:lnTo>
                    <a:pt x="235" y="108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37" y="105"/>
                  </a:lnTo>
                  <a:lnTo>
                    <a:pt x="237" y="104"/>
                  </a:lnTo>
                  <a:lnTo>
                    <a:pt x="237" y="102"/>
                  </a:lnTo>
                  <a:lnTo>
                    <a:pt x="237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4" y="97"/>
                  </a:lnTo>
                  <a:lnTo>
                    <a:pt x="234" y="97"/>
                  </a:lnTo>
                  <a:lnTo>
                    <a:pt x="232" y="97"/>
                  </a:lnTo>
                  <a:lnTo>
                    <a:pt x="232" y="96"/>
                  </a:lnTo>
                  <a:lnTo>
                    <a:pt x="234" y="96"/>
                  </a:lnTo>
                  <a:lnTo>
                    <a:pt x="234" y="96"/>
                  </a:lnTo>
                  <a:lnTo>
                    <a:pt x="234" y="94"/>
                  </a:lnTo>
                  <a:lnTo>
                    <a:pt x="235" y="93"/>
                  </a:lnTo>
                  <a:lnTo>
                    <a:pt x="235" y="91"/>
                  </a:lnTo>
                  <a:lnTo>
                    <a:pt x="235" y="89"/>
                  </a:lnTo>
                  <a:lnTo>
                    <a:pt x="235" y="88"/>
                  </a:lnTo>
                  <a:lnTo>
                    <a:pt x="235" y="86"/>
                  </a:lnTo>
                  <a:lnTo>
                    <a:pt x="235" y="85"/>
                  </a:lnTo>
                  <a:lnTo>
                    <a:pt x="235" y="83"/>
                  </a:lnTo>
                  <a:lnTo>
                    <a:pt x="237" y="83"/>
                  </a:lnTo>
                  <a:lnTo>
                    <a:pt x="237" y="83"/>
                  </a:lnTo>
                  <a:lnTo>
                    <a:pt x="238" y="83"/>
                  </a:lnTo>
                  <a:lnTo>
                    <a:pt x="238" y="81"/>
                  </a:lnTo>
                  <a:lnTo>
                    <a:pt x="240" y="81"/>
                  </a:lnTo>
                  <a:lnTo>
                    <a:pt x="240" y="81"/>
                  </a:lnTo>
                  <a:lnTo>
                    <a:pt x="240" y="78"/>
                  </a:lnTo>
                  <a:lnTo>
                    <a:pt x="240" y="78"/>
                  </a:lnTo>
                  <a:lnTo>
                    <a:pt x="240" y="75"/>
                  </a:lnTo>
                  <a:lnTo>
                    <a:pt x="240" y="75"/>
                  </a:lnTo>
                  <a:lnTo>
                    <a:pt x="241" y="74"/>
                  </a:lnTo>
                  <a:lnTo>
                    <a:pt x="241" y="75"/>
                  </a:lnTo>
                  <a:lnTo>
                    <a:pt x="243" y="75"/>
                  </a:lnTo>
                  <a:lnTo>
                    <a:pt x="243" y="75"/>
                  </a:lnTo>
                  <a:lnTo>
                    <a:pt x="245" y="75"/>
                  </a:lnTo>
                  <a:lnTo>
                    <a:pt x="245" y="75"/>
                  </a:lnTo>
                  <a:lnTo>
                    <a:pt x="245" y="80"/>
                  </a:lnTo>
                  <a:lnTo>
                    <a:pt x="246" y="80"/>
                  </a:lnTo>
                  <a:lnTo>
                    <a:pt x="246" y="81"/>
                  </a:lnTo>
                  <a:lnTo>
                    <a:pt x="248" y="81"/>
                  </a:lnTo>
                  <a:lnTo>
                    <a:pt x="248" y="80"/>
                  </a:lnTo>
                  <a:lnTo>
                    <a:pt x="248" y="80"/>
                  </a:lnTo>
                  <a:lnTo>
                    <a:pt x="249" y="80"/>
                  </a:lnTo>
                  <a:lnTo>
                    <a:pt x="252" y="80"/>
                  </a:lnTo>
                  <a:lnTo>
                    <a:pt x="252" y="80"/>
                  </a:lnTo>
                  <a:lnTo>
                    <a:pt x="252" y="78"/>
                  </a:lnTo>
                  <a:lnTo>
                    <a:pt x="254" y="77"/>
                  </a:lnTo>
                  <a:lnTo>
                    <a:pt x="254" y="75"/>
                  </a:lnTo>
                  <a:lnTo>
                    <a:pt x="252" y="74"/>
                  </a:lnTo>
                  <a:lnTo>
                    <a:pt x="252" y="74"/>
                  </a:lnTo>
                  <a:lnTo>
                    <a:pt x="251" y="75"/>
                  </a:lnTo>
                  <a:lnTo>
                    <a:pt x="251" y="75"/>
                  </a:lnTo>
                  <a:lnTo>
                    <a:pt x="248" y="75"/>
                  </a:lnTo>
                  <a:lnTo>
                    <a:pt x="248" y="74"/>
                  </a:lnTo>
                  <a:lnTo>
                    <a:pt x="248" y="70"/>
                  </a:lnTo>
                  <a:lnTo>
                    <a:pt x="248" y="70"/>
                  </a:lnTo>
                  <a:lnTo>
                    <a:pt x="249" y="69"/>
                  </a:lnTo>
                  <a:close/>
                  <a:moveTo>
                    <a:pt x="229" y="56"/>
                  </a:moveTo>
                  <a:lnTo>
                    <a:pt x="229" y="59"/>
                  </a:lnTo>
                  <a:lnTo>
                    <a:pt x="229" y="59"/>
                  </a:lnTo>
                  <a:lnTo>
                    <a:pt x="227" y="59"/>
                  </a:lnTo>
                  <a:lnTo>
                    <a:pt x="227" y="59"/>
                  </a:lnTo>
                  <a:lnTo>
                    <a:pt x="227" y="58"/>
                  </a:lnTo>
                  <a:lnTo>
                    <a:pt x="227" y="58"/>
                  </a:lnTo>
                  <a:lnTo>
                    <a:pt x="229" y="56"/>
                  </a:lnTo>
                  <a:lnTo>
                    <a:pt x="229" y="56"/>
                  </a:lnTo>
                  <a:close/>
                  <a:moveTo>
                    <a:pt x="252" y="4"/>
                  </a:moveTo>
                  <a:lnTo>
                    <a:pt x="254" y="4"/>
                  </a:lnTo>
                  <a:lnTo>
                    <a:pt x="254" y="4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4" y="6"/>
                  </a:lnTo>
                  <a:lnTo>
                    <a:pt x="252" y="6"/>
                  </a:lnTo>
                  <a:lnTo>
                    <a:pt x="252" y="4"/>
                  </a:lnTo>
                  <a:lnTo>
                    <a:pt x="252" y="4"/>
                  </a:lnTo>
                  <a:close/>
                  <a:moveTo>
                    <a:pt x="249" y="0"/>
                  </a:moveTo>
                  <a:lnTo>
                    <a:pt x="249" y="0"/>
                  </a:lnTo>
                  <a:lnTo>
                    <a:pt x="251" y="0"/>
                  </a:lnTo>
                  <a:lnTo>
                    <a:pt x="251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1"/>
                  </a:lnTo>
                  <a:lnTo>
                    <a:pt x="249" y="0"/>
                  </a:lnTo>
                  <a:close/>
                  <a:moveTo>
                    <a:pt x="264" y="0"/>
                  </a:moveTo>
                  <a:lnTo>
                    <a:pt x="264" y="0"/>
                  </a:lnTo>
                  <a:lnTo>
                    <a:pt x="265" y="1"/>
                  </a:lnTo>
                  <a:lnTo>
                    <a:pt x="267" y="3"/>
                  </a:lnTo>
                  <a:lnTo>
                    <a:pt x="270" y="6"/>
                  </a:lnTo>
                  <a:lnTo>
                    <a:pt x="275" y="12"/>
                  </a:lnTo>
                  <a:lnTo>
                    <a:pt x="278" y="14"/>
                  </a:lnTo>
                  <a:lnTo>
                    <a:pt x="279" y="17"/>
                  </a:lnTo>
                  <a:lnTo>
                    <a:pt x="282" y="18"/>
                  </a:lnTo>
                  <a:lnTo>
                    <a:pt x="286" y="22"/>
                  </a:lnTo>
                  <a:lnTo>
                    <a:pt x="289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2" y="25"/>
                  </a:lnTo>
                  <a:lnTo>
                    <a:pt x="293" y="23"/>
                  </a:lnTo>
                  <a:lnTo>
                    <a:pt x="295" y="25"/>
                  </a:lnTo>
                  <a:lnTo>
                    <a:pt x="300" y="26"/>
                  </a:lnTo>
                  <a:lnTo>
                    <a:pt x="301" y="28"/>
                  </a:lnTo>
                  <a:lnTo>
                    <a:pt x="303" y="28"/>
                  </a:lnTo>
                  <a:lnTo>
                    <a:pt x="305" y="26"/>
                  </a:lnTo>
                  <a:lnTo>
                    <a:pt x="306" y="26"/>
                  </a:lnTo>
                  <a:lnTo>
                    <a:pt x="309" y="23"/>
                  </a:lnTo>
                  <a:lnTo>
                    <a:pt x="312" y="20"/>
                  </a:lnTo>
                  <a:lnTo>
                    <a:pt x="312" y="20"/>
                  </a:lnTo>
                  <a:lnTo>
                    <a:pt x="312" y="22"/>
                  </a:lnTo>
                  <a:lnTo>
                    <a:pt x="312" y="22"/>
                  </a:lnTo>
                  <a:lnTo>
                    <a:pt x="311" y="25"/>
                  </a:lnTo>
                  <a:lnTo>
                    <a:pt x="309" y="28"/>
                  </a:lnTo>
                  <a:lnTo>
                    <a:pt x="309" y="30"/>
                  </a:lnTo>
                  <a:lnTo>
                    <a:pt x="309" y="33"/>
                  </a:lnTo>
                  <a:lnTo>
                    <a:pt x="311" y="33"/>
                  </a:lnTo>
                  <a:lnTo>
                    <a:pt x="312" y="36"/>
                  </a:lnTo>
                  <a:lnTo>
                    <a:pt x="312" y="39"/>
                  </a:lnTo>
                  <a:lnTo>
                    <a:pt x="314" y="39"/>
                  </a:lnTo>
                  <a:lnTo>
                    <a:pt x="316" y="39"/>
                  </a:lnTo>
                  <a:lnTo>
                    <a:pt x="316" y="37"/>
                  </a:lnTo>
                  <a:lnTo>
                    <a:pt x="317" y="37"/>
                  </a:lnTo>
                  <a:lnTo>
                    <a:pt x="319" y="37"/>
                  </a:lnTo>
                  <a:lnTo>
                    <a:pt x="320" y="37"/>
                  </a:lnTo>
                  <a:lnTo>
                    <a:pt x="319" y="37"/>
                  </a:lnTo>
                  <a:lnTo>
                    <a:pt x="317" y="39"/>
                  </a:lnTo>
                  <a:lnTo>
                    <a:pt x="316" y="41"/>
                  </a:lnTo>
                  <a:lnTo>
                    <a:pt x="316" y="41"/>
                  </a:lnTo>
                  <a:lnTo>
                    <a:pt x="314" y="41"/>
                  </a:lnTo>
                  <a:lnTo>
                    <a:pt x="312" y="41"/>
                  </a:lnTo>
                  <a:lnTo>
                    <a:pt x="311" y="41"/>
                  </a:lnTo>
                  <a:lnTo>
                    <a:pt x="309" y="42"/>
                  </a:lnTo>
                  <a:lnTo>
                    <a:pt x="308" y="44"/>
                  </a:lnTo>
                  <a:lnTo>
                    <a:pt x="306" y="44"/>
                  </a:lnTo>
                  <a:lnTo>
                    <a:pt x="305" y="44"/>
                  </a:lnTo>
                  <a:lnTo>
                    <a:pt x="303" y="45"/>
                  </a:lnTo>
                  <a:lnTo>
                    <a:pt x="301" y="45"/>
                  </a:lnTo>
                  <a:lnTo>
                    <a:pt x="298" y="44"/>
                  </a:lnTo>
                  <a:lnTo>
                    <a:pt x="297" y="44"/>
                  </a:lnTo>
                  <a:lnTo>
                    <a:pt x="293" y="45"/>
                  </a:lnTo>
                  <a:lnTo>
                    <a:pt x="290" y="48"/>
                  </a:lnTo>
                  <a:lnTo>
                    <a:pt x="287" y="50"/>
                  </a:lnTo>
                  <a:lnTo>
                    <a:pt x="286" y="53"/>
                  </a:lnTo>
                  <a:lnTo>
                    <a:pt x="284" y="55"/>
                  </a:lnTo>
                  <a:lnTo>
                    <a:pt x="284" y="58"/>
                  </a:lnTo>
                  <a:lnTo>
                    <a:pt x="284" y="58"/>
                  </a:lnTo>
                  <a:lnTo>
                    <a:pt x="284" y="59"/>
                  </a:lnTo>
                  <a:lnTo>
                    <a:pt x="282" y="61"/>
                  </a:lnTo>
                  <a:lnTo>
                    <a:pt x="282" y="61"/>
                  </a:lnTo>
                  <a:lnTo>
                    <a:pt x="281" y="61"/>
                  </a:lnTo>
                  <a:lnTo>
                    <a:pt x="278" y="59"/>
                  </a:lnTo>
                  <a:lnTo>
                    <a:pt x="271" y="56"/>
                  </a:lnTo>
                  <a:lnTo>
                    <a:pt x="265" y="53"/>
                  </a:lnTo>
                  <a:lnTo>
                    <a:pt x="262" y="52"/>
                  </a:lnTo>
                  <a:lnTo>
                    <a:pt x="256" y="52"/>
                  </a:lnTo>
                  <a:lnTo>
                    <a:pt x="249" y="55"/>
                  </a:lnTo>
                  <a:lnTo>
                    <a:pt x="249" y="55"/>
                  </a:lnTo>
                  <a:lnTo>
                    <a:pt x="246" y="52"/>
                  </a:lnTo>
                  <a:lnTo>
                    <a:pt x="246" y="52"/>
                  </a:lnTo>
                  <a:lnTo>
                    <a:pt x="245" y="52"/>
                  </a:lnTo>
                  <a:lnTo>
                    <a:pt x="243" y="52"/>
                  </a:lnTo>
                  <a:lnTo>
                    <a:pt x="243" y="52"/>
                  </a:lnTo>
                  <a:lnTo>
                    <a:pt x="241" y="53"/>
                  </a:lnTo>
                  <a:lnTo>
                    <a:pt x="240" y="53"/>
                  </a:lnTo>
                  <a:lnTo>
                    <a:pt x="240" y="55"/>
                  </a:lnTo>
                  <a:lnTo>
                    <a:pt x="240" y="55"/>
                  </a:lnTo>
                  <a:lnTo>
                    <a:pt x="240" y="56"/>
                  </a:lnTo>
                  <a:lnTo>
                    <a:pt x="241" y="58"/>
                  </a:lnTo>
                  <a:lnTo>
                    <a:pt x="243" y="58"/>
                  </a:lnTo>
                  <a:lnTo>
                    <a:pt x="245" y="59"/>
                  </a:lnTo>
                  <a:lnTo>
                    <a:pt x="246" y="59"/>
                  </a:lnTo>
                  <a:lnTo>
                    <a:pt x="246" y="59"/>
                  </a:lnTo>
                  <a:lnTo>
                    <a:pt x="249" y="61"/>
                  </a:lnTo>
                  <a:lnTo>
                    <a:pt x="251" y="64"/>
                  </a:lnTo>
                  <a:lnTo>
                    <a:pt x="252" y="64"/>
                  </a:lnTo>
                  <a:lnTo>
                    <a:pt x="251" y="66"/>
                  </a:lnTo>
                  <a:lnTo>
                    <a:pt x="249" y="66"/>
                  </a:lnTo>
                  <a:lnTo>
                    <a:pt x="249" y="66"/>
                  </a:lnTo>
                  <a:lnTo>
                    <a:pt x="248" y="66"/>
                  </a:lnTo>
                  <a:lnTo>
                    <a:pt x="245" y="64"/>
                  </a:lnTo>
                  <a:lnTo>
                    <a:pt x="245" y="64"/>
                  </a:lnTo>
                  <a:lnTo>
                    <a:pt x="243" y="67"/>
                  </a:lnTo>
                  <a:lnTo>
                    <a:pt x="241" y="69"/>
                  </a:lnTo>
                  <a:lnTo>
                    <a:pt x="241" y="69"/>
                  </a:lnTo>
                  <a:lnTo>
                    <a:pt x="240" y="70"/>
                  </a:lnTo>
                  <a:lnTo>
                    <a:pt x="238" y="70"/>
                  </a:lnTo>
                  <a:lnTo>
                    <a:pt x="237" y="70"/>
                  </a:lnTo>
                  <a:lnTo>
                    <a:pt x="237" y="70"/>
                  </a:lnTo>
                  <a:lnTo>
                    <a:pt x="235" y="69"/>
                  </a:lnTo>
                  <a:lnTo>
                    <a:pt x="235" y="69"/>
                  </a:lnTo>
                  <a:lnTo>
                    <a:pt x="235" y="66"/>
                  </a:lnTo>
                  <a:lnTo>
                    <a:pt x="237" y="64"/>
                  </a:lnTo>
                  <a:lnTo>
                    <a:pt x="237" y="63"/>
                  </a:lnTo>
                  <a:lnTo>
                    <a:pt x="237" y="59"/>
                  </a:lnTo>
                  <a:lnTo>
                    <a:pt x="235" y="59"/>
                  </a:lnTo>
                  <a:lnTo>
                    <a:pt x="234" y="58"/>
                  </a:lnTo>
                  <a:lnTo>
                    <a:pt x="234" y="56"/>
                  </a:lnTo>
                  <a:lnTo>
                    <a:pt x="234" y="55"/>
                  </a:lnTo>
                  <a:lnTo>
                    <a:pt x="234" y="53"/>
                  </a:lnTo>
                  <a:lnTo>
                    <a:pt x="234" y="52"/>
                  </a:lnTo>
                  <a:lnTo>
                    <a:pt x="234" y="50"/>
                  </a:lnTo>
                  <a:lnTo>
                    <a:pt x="235" y="50"/>
                  </a:lnTo>
                  <a:lnTo>
                    <a:pt x="235" y="48"/>
                  </a:lnTo>
                  <a:lnTo>
                    <a:pt x="237" y="48"/>
                  </a:lnTo>
                  <a:lnTo>
                    <a:pt x="238" y="47"/>
                  </a:lnTo>
                  <a:lnTo>
                    <a:pt x="240" y="45"/>
                  </a:lnTo>
                  <a:lnTo>
                    <a:pt x="241" y="44"/>
                  </a:lnTo>
                  <a:lnTo>
                    <a:pt x="243" y="42"/>
                  </a:lnTo>
                  <a:lnTo>
                    <a:pt x="241" y="41"/>
                  </a:lnTo>
                  <a:lnTo>
                    <a:pt x="241" y="39"/>
                  </a:lnTo>
                  <a:lnTo>
                    <a:pt x="241" y="39"/>
                  </a:lnTo>
                  <a:lnTo>
                    <a:pt x="243" y="37"/>
                  </a:lnTo>
                  <a:lnTo>
                    <a:pt x="245" y="37"/>
                  </a:lnTo>
                  <a:lnTo>
                    <a:pt x="246" y="41"/>
                  </a:lnTo>
                  <a:lnTo>
                    <a:pt x="248" y="41"/>
                  </a:lnTo>
                  <a:lnTo>
                    <a:pt x="249" y="41"/>
                  </a:lnTo>
                  <a:lnTo>
                    <a:pt x="252" y="41"/>
                  </a:lnTo>
                  <a:lnTo>
                    <a:pt x="254" y="41"/>
                  </a:lnTo>
                  <a:lnTo>
                    <a:pt x="254" y="41"/>
                  </a:lnTo>
                  <a:lnTo>
                    <a:pt x="256" y="39"/>
                  </a:lnTo>
                  <a:lnTo>
                    <a:pt x="256" y="37"/>
                  </a:lnTo>
                  <a:lnTo>
                    <a:pt x="256" y="34"/>
                  </a:lnTo>
                  <a:lnTo>
                    <a:pt x="256" y="33"/>
                  </a:lnTo>
                  <a:lnTo>
                    <a:pt x="257" y="31"/>
                  </a:lnTo>
                  <a:lnTo>
                    <a:pt x="259" y="28"/>
                  </a:lnTo>
                  <a:lnTo>
                    <a:pt x="259" y="26"/>
                  </a:lnTo>
                  <a:lnTo>
                    <a:pt x="259" y="22"/>
                  </a:lnTo>
                  <a:lnTo>
                    <a:pt x="260" y="20"/>
                  </a:lnTo>
                  <a:lnTo>
                    <a:pt x="260" y="17"/>
                  </a:lnTo>
                  <a:lnTo>
                    <a:pt x="262" y="14"/>
                  </a:lnTo>
                  <a:lnTo>
                    <a:pt x="260" y="9"/>
                  </a:lnTo>
                  <a:lnTo>
                    <a:pt x="259" y="7"/>
                  </a:lnTo>
                  <a:lnTo>
                    <a:pt x="259" y="6"/>
                  </a:lnTo>
                  <a:lnTo>
                    <a:pt x="259" y="4"/>
                  </a:lnTo>
                  <a:lnTo>
                    <a:pt x="259" y="3"/>
                  </a:lnTo>
                  <a:lnTo>
                    <a:pt x="259" y="1"/>
                  </a:lnTo>
                  <a:lnTo>
                    <a:pt x="260" y="1"/>
                  </a:lnTo>
                  <a:lnTo>
                    <a:pt x="262" y="1"/>
                  </a:lnTo>
                  <a:lnTo>
                    <a:pt x="262" y="1"/>
                  </a:lnTo>
                  <a:lnTo>
                    <a:pt x="262" y="0"/>
                  </a:lnTo>
                  <a:lnTo>
                    <a:pt x="26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4" name="Freeform 241">
              <a:extLst>
                <a:ext uri="{FF2B5EF4-FFF2-40B4-BE49-F238E27FC236}">
                  <a16:creationId xmlns:a16="http://schemas.microsoft.com/office/drawing/2014/main" id="{46AEFB3B-07B7-5FE8-8A71-EAF628468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0" y="3445211"/>
              <a:ext cx="122802" cy="130598"/>
            </a:xfrm>
            <a:custGeom>
              <a:avLst/>
              <a:gdLst>
                <a:gd name="T0" fmla="*/ 56 w 63"/>
                <a:gd name="T1" fmla="*/ 4 h 67"/>
                <a:gd name="T2" fmla="*/ 58 w 63"/>
                <a:gd name="T3" fmla="*/ 11 h 67"/>
                <a:gd name="T4" fmla="*/ 58 w 63"/>
                <a:gd name="T5" fmla="*/ 15 h 67"/>
                <a:gd name="T6" fmla="*/ 61 w 63"/>
                <a:gd name="T7" fmla="*/ 18 h 67"/>
                <a:gd name="T8" fmla="*/ 63 w 63"/>
                <a:gd name="T9" fmla="*/ 19 h 67"/>
                <a:gd name="T10" fmla="*/ 58 w 63"/>
                <a:gd name="T11" fmla="*/ 22 h 67"/>
                <a:gd name="T12" fmla="*/ 55 w 63"/>
                <a:gd name="T13" fmla="*/ 24 h 67"/>
                <a:gd name="T14" fmla="*/ 45 w 63"/>
                <a:gd name="T15" fmla="*/ 26 h 67"/>
                <a:gd name="T16" fmla="*/ 37 w 63"/>
                <a:gd name="T17" fmla="*/ 29 h 67"/>
                <a:gd name="T18" fmla="*/ 30 w 63"/>
                <a:gd name="T19" fmla="*/ 30 h 67"/>
                <a:gd name="T20" fmla="*/ 34 w 63"/>
                <a:gd name="T21" fmla="*/ 37 h 67"/>
                <a:gd name="T22" fmla="*/ 39 w 63"/>
                <a:gd name="T23" fmla="*/ 41 h 67"/>
                <a:gd name="T24" fmla="*/ 44 w 63"/>
                <a:gd name="T25" fmla="*/ 46 h 67"/>
                <a:gd name="T26" fmla="*/ 39 w 63"/>
                <a:gd name="T27" fmla="*/ 49 h 67"/>
                <a:gd name="T28" fmla="*/ 39 w 63"/>
                <a:gd name="T29" fmla="*/ 49 h 67"/>
                <a:gd name="T30" fmla="*/ 36 w 63"/>
                <a:gd name="T31" fmla="*/ 54 h 67"/>
                <a:gd name="T32" fmla="*/ 33 w 63"/>
                <a:gd name="T33" fmla="*/ 56 h 67"/>
                <a:gd name="T34" fmla="*/ 26 w 63"/>
                <a:gd name="T35" fmla="*/ 57 h 67"/>
                <a:gd name="T36" fmla="*/ 23 w 63"/>
                <a:gd name="T37" fmla="*/ 60 h 67"/>
                <a:gd name="T38" fmla="*/ 19 w 63"/>
                <a:gd name="T39" fmla="*/ 65 h 67"/>
                <a:gd name="T40" fmla="*/ 15 w 63"/>
                <a:gd name="T41" fmla="*/ 67 h 67"/>
                <a:gd name="T42" fmla="*/ 9 w 63"/>
                <a:gd name="T43" fmla="*/ 67 h 67"/>
                <a:gd name="T44" fmla="*/ 3 w 63"/>
                <a:gd name="T45" fmla="*/ 65 h 67"/>
                <a:gd name="T46" fmla="*/ 0 w 63"/>
                <a:gd name="T47" fmla="*/ 62 h 67"/>
                <a:gd name="T48" fmla="*/ 1 w 63"/>
                <a:gd name="T49" fmla="*/ 57 h 67"/>
                <a:gd name="T50" fmla="*/ 1 w 63"/>
                <a:gd name="T51" fmla="*/ 56 h 67"/>
                <a:gd name="T52" fmla="*/ 3 w 63"/>
                <a:gd name="T53" fmla="*/ 51 h 67"/>
                <a:gd name="T54" fmla="*/ 3 w 63"/>
                <a:gd name="T55" fmla="*/ 48 h 67"/>
                <a:gd name="T56" fmla="*/ 4 w 63"/>
                <a:gd name="T57" fmla="*/ 45 h 67"/>
                <a:gd name="T58" fmla="*/ 6 w 63"/>
                <a:gd name="T59" fmla="*/ 41 h 67"/>
                <a:gd name="T60" fmla="*/ 8 w 63"/>
                <a:gd name="T61" fmla="*/ 37 h 67"/>
                <a:gd name="T62" fmla="*/ 6 w 63"/>
                <a:gd name="T63" fmla="*/ 35 h 67"/>
                <a:gd name="T64" fmla="*/ 8 w 63"/>
                <a:gd name="T65" fmla="*/ 33 h 67"/>
                <a:gd name="T66" fmla="*/ 8 w 63"/>
                <a:gd name="T67" fmla="*/ 30 h 67"/>
                <a:gd name="T68" fmla="*/ 9 w 63"/>
                <a:gd name="T69" fmla="*/ 27 h 67"/>
                <a:gd name="T70" fmla="*/ 9 w 63"/>
                <a:gd name="T71" fmla="*/ 21 h 67"/>
                <a:gd name="T72" fmla="*/ 9 w 63"/>
                <a:gd name="T73" fmla="*/ 16 h 67"/>
                <a:gd name="T74" fmla="*/ 9 w 63"/>
                <a:gd name="T75" fmla="*/ 13 h 67"/>
                <a:gd name="T76" fmla="*/ 9 w 63"/>
                <a:gd name="T77" fmla="*/ 11 h 67"/>
                <a:gd name="T78" fmla="*/ 12 w 63"/>
                <a:gd name="T79" fmla="*/ 11 h 67"/>
                <a:gd name="T80" fmla="*/ 14 w 63"/>
                <a:gd name="T81" fmla="*/ 11 h 67"/>
                <a:gd name="T82" fmla="*/ 19 w 63"/>
                <a:gd name="T83" fmla="*/ 15 h 67"/>
                <a:gd name="T84" fmla="*/ 20 w 63"/>
                <a:gd name="T85" fmla="*/ 16 h 67"/>
                <a:gd name="T86" fmla="*/ 26 w 63"/>
                <a:gd name="T87" fmla="*/ 18 h 67"/>
                <a:gd name="T88" fmla="*/ 34 w 63"/>
                <a:gd name="T89" fmla="*/ 13 h 67"/>
                <a:gd name="T90" fmla="*/ 41 w 63"/>
                <a:gd name="T91" fmla="*/ 10 h 67"/>
                <a:gd name="T92" fmla="*/ 47 w 63"/>
                <a:gd name="T93" fmla="*/ 5 h 67"/>
                <a:gd name="T94" fmla="*/ 55 w 63"/>
                <a:gd name="T9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3" h="67">
                  <a:moveTo>
                    <a:pt x="55" y="0"/>
                  </a:moveTo>
                  <a:lnTo>
                    <a:pt x="56" y="4"/>
                  </a:lnTo>
                  <a:lnTo>
                    <a:pt x="58" y="8"/>
                  </a:lnTo>
                  <a:lnTo>
                    <a:pt x="58" y="11"/>
                  </a:lnTo>
                  <a:lnTo>
                    <a:pt x="60" y="15"/>
                  </a:lnTo>
                  <a:lnTo>
                    <a:pt x="58" y="15"/>
                  </a:lnTo>
                  <a:lnTo>
                    <a:pt x="60" y="18"/>
                  </a:lnTo>
                  <a:lnTo>
                    <a:pt x="61" y="18"/>
                  </a:lnTo>
                  <a:lnTo>
                    <a:pt x="63" y="18"/>
                  </a:lnTo>
                  <a:lnTo>
                    <a:pt x="63" y="19"/>
                  </a:lnTo>
                  <a:lnTo>
                    <a:pt x="61" y="21"/>
                  </a:lnTo>
                  <a:lnTo>
                    <a:pt x="58" y="22"/>
                  </a:lnTo>
                  <a:lnTo>
                    <a:pt x="58" y="22"/>
                  </a:lnTo>
                  <a:lnTo>
                    <a:pt x="55" y="24"/>
                  </a:lnTo>
                  <a:lnTo>
                    <a:pt x="50" y="26"/>
                  </a:lnTo>
                  <a:lnTo>
                    <a:pt x="45" y="26"/>
                  </a:lnTo>
                  <a:lnTo>
                    <a:pt x="41" y="27"/>
                  </a:lnTo>
                  <a:lnTo>
                    <a:pt x="37" y="29"/>
                  </a:lnTo>
                  <a:lnTo>
                    <a:pt x="33" y="30"/>
                  </a:lnTo>
                  <a:lnTo>
                    <a:pt x="30" y="30"/>
                  </a:lnTo>
                  <a:lnTo>
                    <a:pt x="31" y="33"/>
                  </a:lnTo>
                  <a:lnTo>
                    <a:pt x="34" y="37"/>
                  </a:lnTo>
                  <a:lnTo>
                    <a:pt x="36" y="38"/>
                  </a:lnTo>
                  <a:lnTo>
                    <a:pt x="39" y="41"/>
                  </a:lnTo>
                  <a:lnTo>
                    <a:pt x="41" y="45"/>
                  </a:lnTo>
                  <a:lnTo>
                    <a:pt x="44" y="46"/>
                  </a:lnTo>
                  <a:lnTo>
                    <a:pt x="42" y="48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9" y="49"/>
                  </a:lnTo>
                  <a:lnTo>
                    <a:pt x="37" y="52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33" y="56"/>
                  </a:lnTo>
                  <a:lnTo>
                    <a:pt x="28" y="56"/>
                  </a:lnTo>
                  <a:lnTo>
                    <a:pt x="26" y="57"/>
                  </a:lnTo>
                  <a:lnTo>
                    <a:pt x="25" y="57"/>
                  </a:lnTo>
                  <a:lnTo>
                    <a:pt x="23" y="60"/>
                  </a:lnTo>
                  <a:lnTo>
                    <a:pt x="22" y="62"/>
                  </a:lnTo>
                  <a:lnTo>
                    <a:pt x="19" y="65"/>
                  </a:lnTo>
                  <a:lnTo>
                    <a:pt x="15" y="67"/>
                  </a:lnTo>
                  <a:lnTo>
                    <a:pt x="15" y="67"/>
                  </a:lnTo>
                  <a:lnTo>
                    <a:pt x="14" y="67"/>
                  </a:lnTo>
                  <a:lnTo>
                    <a:pt x="9" y="67"/>
                  </a:lnTo>
                  <a:lnTo>
                    <a:pt x="6" y="65"/>
                  </a:lnTo>
                  <a:lnTo>
                    <a:pt x="3" y="65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1" y="57"/>
                  </a:lnTo>
                  <a:lnTo>
                    <a:pt x="1" y="56"/>
                  </a:lnTo>
                  <a:lnTo>
                    <a:pt x="1" y="56"/>
                  </a:lnTo>
                  <a:lnTo>
                    <a:pt x="3" y="52"/>
                  </a:lnTo>
                  <a:lnTo>
                    <a:pt x="3" y="51"/>
                  </a:lnTo>
                  <a:lnTo>
                    <a:pt x="3" y="48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4" y="45"/>
                  </a:lnTo>
                  <a:lnTo>
                    <a:pt x="4" y="41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8" y="37"/>
                  </a:lnTo>
                  <a:lnTo>
                    <a:pt x="6" y="35"/>
                  </a:lnTo>
                  <a:lnTo>
                    <a:pt x="6" y="35"/>
                  </a:lnTo>
                  <a:lnTo>
                    <a:pt x="8" y="33"/>
                  </a:lnTo>
                  <a:lnTo>
                    <a:pt x="8" y="33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27"/>
                  </a:lnTo>
                  <a:lnTo>
                    <a:pt x="9" y="27"/>
                  </a:lnTo>
                  <a:lnTo>
                    <a:pt x="9" y="22"/>
                  </a:lnTo>
                  <a:lnTo>
                    <a:pt x="9" y="21"/>
                  </a:lnTo>
                  <a:lnTo>
                    <a:pt x="9" y="19"/>
                  </a:lnTo>
                  <a:lnTo>
                    <a:pt x="9" y="16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9" y="11"/>
                  </a:lnTo>
                  <a:lnTo>
                    <a:pt x="9" y="11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20" y="16"/>
                  </a:lnTo>
                  <a:lnTo>
                    <a:pt x="22" y="18"/>
                  </a:lnTo>
                  <a:lnTo>
                    <a:pt x="26" y="18"/>
                  </a:lnTo>
                  <a:lnTo>
                    <a:pt x="31" y="15"/>
                  </a:lnTo>
                  <a:lnTo>
                    <a:pt x="34" y="13"/>
                  </a:lnTo>
                  <a:lnTo>
                    <a:pt x="37" y="11"/>
                  </a:lnTo>
                  <a:lnTo>
                    <a:pt x="41" y="10"/>
                  </a:lnTo>
                  <a:lnTo>
                    <a:pt x="45" y="7"/>
                  </a:lnTo>
                  <a:lnTo>
                    <a:pt x="47" y="5"/>
                  </a:lnTo>
                  <a:lnTo>
                    <a:pt x="52" y="4"/>
                  </a:lnTo>
                  <a:lnTo>
                    <a:pt x="5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5" name="Freeform 242">
              <a:extLst>
                <a:ext uri="{FF2B5EF4-FFF2-40B4-BE49-F238E27FC236}">
                  <a16:creationId xmlns:a16="http://schemas.microsoft.com/office/drawing/2014/main" id="{3921195C-B257-F2B0-B357-73B45ADF9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8476" y="3891582"/>
              <a:ext cx="58477" cy="23391"/>
            </a:xfrm>
            <a:custGeom>
              <a:avLst/>
              <a:gdLst>
                <a:gd name="T0" fmla="*/ 6 w 30"/>
                <a:gd name="T1" fmla="*/ 0 h 12"/>
                <a:gd name="T2" fmla="*/ 13 w 30"/>
                <a:gd name="T3" fmla="*/ 1 h 12"/>
                <a:gd name="T4" fmla="*/ 14 w 30"/>
                <a:gd name="T5" fmla="*/ 1 h 12"/>
                <a:gd name="T6" fmla="*/ 14 w 30"/>
                <a:gd name="T7" fmla="*/ 1 h 12"/>
                <a:gd name="T8" fmla="*/ 17 w 30"/>
                <a:gd name="T9" fmla="*/ 1 h 12"/>
                <a:gd name="T10" fmla="*/ 19 w 30"/>
                <a:gd name="T11" fmla="*/ 3 h 12"/>
                <a:gd name="T12" fmla="*/ 19 w 30"/>
                <a:gd name="T13" fmla="*/ 3 h 12"/>
                <a:gd name="T14" fmla="*/ 20 w 30"/>
                <a:gd name="T15" fmla="*/ 3 h 12"/>
                <a:gd name="T16" fmla="*/ 22 w 30"/>
                <a:gd name="T17" fmla="*/ 3 h 12"/>
                <a:gd name="T18" fmla="*/ 24 w 30"/>
                <a:gd name="T19" fmla="*/ 5 h 12"/>
                <a:gd name="T20" fmla="*/ 28 w 30"/>
                <a:gd name="T21" fmla="*/ 6 h 12"/>
                <a:gd name="T22" fmla="*/ 30 w 30"/>
                <a:gd name="T23" fmla="*/ 9 h 12"/>
                <a:gd name="T24" fmla="*/ 30 w 30"/>
                <a:gd name="T25" fmla="*/ 9 h 12"/>
                <a:gd name="T26" fmla="*/ 28 w 30"/>
                <a:gd name="T27" fmla="*/ 9 h 12"/>
                <a:gd name="T28" fmla="*/ 27 w 30"/>
                <a:gd name="T29" fmla="*/ 11 h 12"/>
                <a:gd name="T30" fmla="*/ 25 w 30"/>
                <a:gd name="T31" fmla="*/ 11 h 12"/>
                <a:gd name="T32" fmla="*/ 24 w 30"/>
                <a:gd name="T33" fmla="*/ 9 h 12"/>
                <a:gd name="T34" fmla="*/ 24 w 30"/>
                <a:gd name="T35" fmla="*/ 9 h 12"/>
                <a:gd name="T36" fmla="*/ 22 w 30"/>
                <a:gd name="T37" fmla="*/ 9 h 12"/>
                <a:gd name="T38" fmla="*/ 22 w 30"/>
                <a:gd name="T39" fmla="*/ 9 h 12"/>
                <a:gd name="T40" fmla="*/ 22 w 30"/>
                <a:gd name="T41" fmla="*/ 9 h 12"/>
                <a:gd name="T42" fmla="*/ 20 w 30"/>
                <a:gd name="T43" fmla="*/ 9 h 12"/>
                <a:gd name="T44" fmla="*/ 20 w 30"/>
                <a:gd name="T45" fmla="*/ 9 h 12"/>
                <a:gd name="T46" fmla="*/ 19 w 30"/>
                <a:gd name="T47" fmla="*/ 11 h 12"/>
                <a:gd name="T48" fmla="*/ 19 w 30"/>
                <a:gd name="T49" fmla="*/ 11 h 12"/>
                <a:gd name="T50" fmla="*/ 17 w 30"/>
                <a:gd name="T51" fmla="*/ 9 h 12"/>
                <a:gd name="T52" fmla="*/ 17 w 30"/>
                <a:gd name="T53" fmla="*/ 9 h 12"/>
                <a:gd name="T54" fmla="*/ 16 w 30"/>
                <a:gd name="T55" fmla="*/ 11 h 12"/>
                <a:gd name="T56" fmla="*/ 16 w 30"/>
                <a:gd name="T57" fmla="*/ 12 h 12"/>
                <a:gd name="T58" fmla="*/ 14 w 30"/>
                <a:gd name="T59" fmla="*/ 11 h 12"/>
                <a:gd name="T60" fmla="*/ 14 w 30"/>
                <a:gd name="T61" fmla="*/ 11 h 12"/>
                <a:gd name="T62" fmla="*/ 13 w 30"/>
                <a:gd name="T63" fmla="*/ 11 h 12"/>
                <a:gd name="T64" fmla="*/ 9 w 30"/>
                <a:gd name="T65" fmla="*/ 11 h 12"/>
                <a:gd name="T66" fmla="*/ 8 w 30"/>
                <a:gd name="T67" fmla="*/ 11 h 12"/>
                <a:gd name="T68" fmla="*/ 6 w 30"/>
                <a:gd name="T69" fmla="*/ 8 h 12"/>
                <a:gd name="T70" fmla="*/ 6 w 30"/>
                <a:gd name="T71" fmla="*/ 8 h 12"/>
                <a:gd name="T72" fmla="*/ 5 w 30"/>
                <a:gd name="T73" fmla="*/ 8 h 12"/>
                <a:gd name="T74" fmla="*/ 3 w 30"/>
                <a:gd name="T75" fmla="*/ 6 h 12"/>
                <a:gd name="T76" fmla="*/ 3 w 30"/>
                <a:gd name="T77" fmla="*/ 6 h 12"/>
                <a:gd name="T78" fmla="*/ 0 w 30"/>
                <a:gd name="T79" fmla="*/ 5 h 12"/>
                <a:gd name="T80" fmla="*/ 0 w 30"/>
                <a:gd name="T81" fmla="*/ 5 h 12"/>
                <a:gd name="T82" fmla="*/ 0 w 30"/>
                <a:gd name="T83" fmla="*/ 3 h 12"/>
                <a:gd name="T84" fmla="*/ 0 w 30"/>
                <a:gd name="T85" fmla="*/ 1 h 12"/>
                <a:gd name="T86" fmla="*/ 1 w 30"/>
                <a:gd name="T87" fmla="*/ 1 h 12"/>
                <a:gd name="T88" fmla="*/ 3 w 30"/>
                <a:gd name="T89" fmla="*/ 1 h 12"/>
                <a:gd name="T90" fmla="*/ 5 w 30"/>
                <a:gd name="T91" fmla="*/ 1 h 12"/>
                <a:gd name="T92" fmla="*/ 5 w 30"/>
                <a:gd name="T93" fmla="*/ 1 h 12"/>
                <a:gd name="T94" fmla="*/ 6 w 30"/>
                <a:gd name="T9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" h="12">
                  <a:moveTo>
                    <a:pt x="6" y="0"/>
                  </a:moveTo>
                  <a:lnTo>
                    <a:pt x="13" y="1"/>
                  </a:lnTo>
                  <a:lnTo>
                    <a:pt x="14" y="1"/>
                  </a:lnTo>
                  <a:lnTo>
                    <a:pt x="14" y="1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8" y="6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9"/>
                  </a:lnTo>
                  <a:lnTo>
                    <a:pt x="27" y="11"/>
                  </a:lnTo>
                  <a:lnTo>
                    <a:pt x="25" y="1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11"/>
                  </a:lnTo>
                  <a:lnTo>
                    <a:pt x="16" y="12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6" y="8"/>
                  </a:lnTo>
                  <a:lnTo>
                    <a:pt x="6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5" y="1"/>
                  </a:lnTo>
                  <a:lnTo>
                    <a:pt x="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6" name="Freeform 243">
              <a:extLst>
                <a:ext uri="{FF2B5EF4-FFF2-40B4-BE49-F238E27FC236}">
                  <a16:creationId xmlns:a16="http://schemas.microsoft.com/office/drawing/2014/main" id="{ACBA6C5C-EAD5-18B7-A397-562E374071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2119" y="2991042"/>
              <a:ext cx="333317" cy="350860"/>
            </a:xfrm>
            <a:custGeom>
              <a:avLst/>
              <a:gdLst>
                <a:gd name="T0" fmla="*/ 130 w 171"/>
                <a:gd name="T1" fmla="*/ 153 h 180"/>
                <a:gd name="T2" fmla="*/ 122 w 171"/>
                <a:gd name="T3" fmla="*/ 169 h 180"/>
                <a:gd name="T4" fmla="*/ 123 w 171"/>
                <a:gd name="T5" fmla="*/ 175 h 180"/>
                <a:gd name="T6" fmla="*/ 114 w 171"/>
                <a:gd name="T7" fmla="*/ 178 h 180"/>
                <a:gd name="T8" fmla="*/ 95 w 171"/>
                <a:gd name="T9" fmla="*/ 167 h 180"/>
                <a:gd name="T10" fmla="*/ 84 w 171"/>
                <a:gd name="T11" fmla="*/ 161 h 180"/>
                <a:gd name="T12" fmla="*/ 92 w 171"/>
                <a:gd name="T13" fmla="*/ 158 h 180"/>
                <a:gd name="T14" fmla="*/ 103 w 171"/>
                <a:gd name="T15" fmla="*/ 158 h 180"/>
                <a:gd name="T16" fmla="*/ 119 w 171"/>
                <a:gd name="T17" fmla="*/ 155 h 180"/>
                <a:gd name="T18" fmla="*/ 25 w 171"/>
                <a:gd name="T19" fmla="*/ 139 h 180"/>
                <a:gd name="T20" fmla="*/ 104 w 171"/>
                <a:gd name="T21" fmla="*/ 112 h 180"/>
                <a:gd name="T22" fmla="*/ 22 w 171"/>
                <a:gd name="T23" fmla="*/ 107 h 180"/>
                <a:gd name="T24" fmla="*/ 43 w 171"/>
                <a:gd name="T25" fmla="*/ 107 h 180"/>
                <a:gd name="T26" fmla="*/ 44 w 171"/>
                <a:gd name="T27" fmla="*/ 117 h 180"/>
                <a:gd name="T28" fmla="*/ 40 w 171"/>
                <a:gd name="T29" fmla="*/ 139 h 180"/>
                <a:gd name="T30" fmla="*/ 30 w 171"/>
                <a:gd name="T31" fmla="*/ 142 h 180"/>
                <a:gd name="T32" fmla="*/ 25 w 171"/>
                <a:gd name="T33" fmla="*/ 129 h 180"/>
                <a:gd name="T34" fmla="*/ 25 w 171"/>
                <a:gd name="T35" fmla="*/ 123 h 180"/>
                <a:gd name="T36" fmla="*/ 22 w 171"/>
                <a:gd name="T37" fmla="*/ 110 h 180"/>
                <a:gd name="T38" fmla="*/ 33 w 171"/>
                <a:gd name="T39" fmla="*/ 106 h 180"/>
                <a:gd name="T40" fmla="*/ 54 w 171"/>
                <a:gd name="T41" fmla="*/ 77 h 180"/>
                <a:gd name="T42" fmla="*/ 84 w 171"/>
                <a:gd name="T43" fmla="*/ 55 h 180"/>
                <a:gd name="T44" fmla="*/ 79 w 171"/>
                <a:gd name="T45" fmla="*/ 2 h 180"/>
                <a:gd name="T46" fmla="*/ 96 w 171"/>
                <a:gd name="T47" fmla="*/ 10 h 180"/>
                <a:gd name="T48" fmla="*/ 98 w 171"/>
                <a:gd name="T49" fmla="*/ 16 h 180"/>
                <a:gd name="T50" fmla="*/ 98 w 171"/>
                <a:gd name="T51" fmla="*/ 19 h 180"/>
                <a:gd name="T52" fmla="*/ 104 w 171"/>
                <a:gd name="T53" fmla="*/ 27 h 180"/>
                <a:gd name="T54" fmla="*/ 92 w 171"/>
                <a:gd name="T55" fmla="*/ 25 h 180"/>
                <a:gd name="T56" fmla="*/ 81 w 171"/>
                <a:gd name="T57" fmla="*/ 30 h 180"/>
                <a:gd name="T58" fmla="*/ 81 w 171"/>
                <a:gd name="T59" fmla="*/ 43 h 180"/>
                <a:gd name="T60" fmla="*/ 103 w 171"/>
                <a:gd name="T61" fmla="*/ 70 h 180"/>
                <a:gd name="T62" fmla="*/ 137 w 171"/>
                <a:gd name="T63" fmla="*/ 92 h 180"/>
                <a:gd name="T64" fmla="*/ 156 w 171"/>
                <a:gd name="T65" fmla="*/ 110 h 180"/>
                <a:gd name="T66" fmla="*/ 166 w 171"/>
                <a:gd name="T67" fmla="*/ 125 h 180"/>
                <a:gd name="T68" fmla="*/ 147 w 171"/>
                <a:gd name="T69" fmla="*/ 118 h 180"/>
                <a:gd name="T70" fmla="*/ 152 w 171"/>
                <a:gd name="T71" fmla="*/ 142 h 180"/>
                <a:gd name="T72" fmla="*/ 136 w 171"/>
                <a:gd name="T73" fmla="*/ 159 h 180"/>
                <a:gd name="T74" fmla="*/ 136 w 171"/>
                <a:gd name="T75" fmla="*/ 145 h 180"/>
                <a:gd name="T76" fmla="*/ 126 w 171"/>
                <a:gd name="T77" fmla="*/ 123 h 180"/>
                <a:gd name="T78" fmla="*/ 115 w 171"/>
                <a:gd name="T79" fmla="*/ 114 h 180"/>
                <a:gd name="T80" fmla="*/ 107 w 171"/>
                <a:gd name="T81" fmla="*/ 110 h 180"/>
                <a:gd name="T82" fmla="*/ 93 w 171"/>
                <a:gd name="T83" fmla="*/ 103 h 180"/>
                <a:gd name="T84" fmla="*/ 66 w 171"/>
                <a:gd name="T85" fmla="*/ 82 h 180"/>
                <a:gd name="T86" fmla="*/ 59 w 171"/>
                <a:gd name="T87" fmla="*/ 76 h 180"/>
                <a:gd name="T88" fmla="*/ 52 w 171"/>
                <a:gd name="T89" fmla="*/ 63 h 180"/>
                <a:gd name="T90" fmla="*/ 24 w 171"/>
                <a:gd name="T91" fmla="*/ 52 h 180"/>
                <a:gd name="T92" fmla="*/ 14 w 171"/>
                <a:gd name="T93" fmla="*/ 54 h 180"/>
                <a:gd name="T94" fmla="*/ 3 w 171"/>
                <a:gd name="T95" fmla="*/ 47 h 180"/>
                <a:gd name="T96" fmla="*/ 3 w 171"/>
                <a:gd name="T97" fmla="*/ 40 h 180"/>
                <a:gd name="T98" fmla="*/ 3 w 171"/>
                <a:gd name="T99" fmla="*/ 35 h 180"/>
                <a:gd name="T100" fmla="*/ 3 w 171"/>
                <a:gd name="T101" fmla="*/ 25 h 180"/>
                <a:gd name="T102" fmla="*/ 11 w 171"/>
                <a:gd name="T103" fmla="*/ 21 h 180"/>
                <a:gd name="T104" fmla="*/ 21 w 171"/>
                <a:gd name="T105" fmla="*/ 14 h 180"/>
                <a:gd name="T106" fmla="*/ 29 w 171"/>
                <a:gd name="T107" fmla="*/ 18 h 180"/>
                <a:gd name="T108" fmla="*/ 33 w 171"/>
                <a:gd name="T109" fmla="*/ 19 h 180"/>
                <a:gd name="T110" fmla="*/ 40 w 171"/>
                <a:gd name="T111" fmla="*/ 11 h 180"/>
                <a:gd name="T112" fmla="*/ 49 w 171"/>
                <a:gd name="T113" fmla="*/ 14 h 180"/>
                <a:gd name="T114" fmla="*/ 49 w 171"/>
                <a:gd name="T115" fmla="*/ 8 h 180"/>
                <a:gd name="T116" fmla="*/ 55 w 171"/>
                <a:gd name="T117" fmla="*/ 3 h 180"/>
                <a:gd name="T118" fmla="*/ 65 w 171"/>
                <a:gd name="T119" fmla="*/ 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1" h="180">
                  <a:moveTo>
                    <a:pt x="76" y="177"/>
                  </a:move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8" y="178"/>
                  </a:lnTo>
                  <a:lnTo>
                    <a:pt x="76" y="178"/>
                  </a:lnTo>
                  <a:lnTo>
                    <a:pt x="76" y="177"/>
                  </a:lnTo>
                  <a:lnTo>
                    <a:pt x="76" y="177"/>
                  </a:lnTo>
                  <a:close/>
                  <a:moveTo>
                    <a:pt x="130" y="153"/>
                  </a:moveTo>
                  <a:lnTo>
                    <a:pt x="130" y="153"/>
                  </a:lnTo>
                  <a:lnTo>
                    <a:pt x="130" y="155"/>
                  </a:lnTo>
                  <a:lnTo>
                    <a:pt x="128" y="156"/>
                  </a:lnTo>
                  <a:lnTo>
                    <a:pt x="128" y="156"/>
                  </a:lnTo>
                  <a:lnTo>
                    <a:pt x="123" y="161"/>
                  </a:lnTo>
                  <a:lnTo>
                    <a:pt x="123" y="162"/>
                  </a:lnTo>
                  <a:lnTo>
                    <a:pt x="123" y="164"/>
                  </a:lnTo>
                  <a:lnTo>
                    <a:pt x="123" y="164"/>
                  </a:lnTo>
                  <a:lnTo>
                    <a:pt x="123" y="166"/>
                  </a:lnTo>
                  <a:lnTo>
                    <a:pt x="122" y="167"/>
                  </a:lnTo>
                  <a:lnTo>
                    <a:pt x="122" y="169"/>
                  </a:lnTo>
                  <a:lnTo>
                    <a:pt x="122" y="169"/>
                  </a:lnTo>
                  <a:lnTo>
                    <a:pt x="123" y="169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0"/>
                  </a:lnTo>
                  <a:lnTo>
                    <a:pt x="123" y="172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5" y="174"/>
                  </a:lnTo>
                  <a:lnTo>
                    <a:pt x="123" y="175"/>
                  </a:lnTo>
                  <a:lnTo>
                    <a:pt x="123" y="177"/>
                  </a:lnTo>
                  <a:lnTo>
                    <a:pt x="122" y="177"/>
                  </a:lnTo>
                  <a:lnTo>
                    <a:pt x="122" y="178"/>
                  </a:lnTo>
                  <a:lnTo>
                    <a:pt x="122" y="178"/>
                  </a:lnTo>
                  <a:lnTo>
                    <a:pt x="122" y="180"/>
                  </a:lnTo>
                  <a:lnTo>
                    <a:pt x="120" y="180"/>
                  </a:lnTo>
                  <a:lnTo>
                    <a:pt x="119" y="180"/>
                  </a:lnTo>
                  <a:lnTo>
                    <a:pt x="117" y="180"/>
                  </a:lnTo>
                  <a:lnTo>
                    <a:pt x="115" y="178"/>
                  </a:lnTo>
                  <a:lnTo>
                    <a:pt x="114" y="178"/>
                  </a:lnTo>
                  <a:lnTo>
                    <a:pt x="114" y="178"/>
                  </a:lnTo>
                  <a:lnTo>
                    <a:pt x="112" y="175"/>
                  </a:lnTo>
                  <a:lnTo>
                    <a:pt x="111" y="174"/>
                  </a:lnTo>
                  <a:lnTo>
                    <a:pt x="107" y="174"/>
                  </a:lnTo>
                  <a:lnTo>
                    <a:pt x="106" y="172"/>
                  </a:lnTo>
                  <a:lnTo>
                    <a:pt x="104" y="174"/>
                  </a:lnTo>
                  <a:lnTo>
                    <a:pt x="103" y="172"/>
                  </a:lnTo>
                  <a:lnTo>
                    <a:pt x="100" y="170"/>
                  </a:lnTo>
                  <a:lnTo>
                    <a:pt x="96" y="169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5" y="167"/>
                  </a:lnTo>
                  <a:lnTo>
                    <a:pt x="92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89" y="166"/>
                  </a:lnTo>
                  <a:lnTo>
                    <a:pt x="87" y="166"/>
                  </a:lnTo>
                  <a:lnTo>
                    <a:pt x="87" y="164"/>
                  </a:lnTo>
                  <a:lnTo>
                    <a:pt x="85" y="164"/>
                  </a:lnTo>
                  <a:lnTo>
                    <a:pt x="84" y="161"/>
                  </a:lnTo>
                  <a:lnTo>
                    <a:pt x="84" y="161"/>
                  </a:lnTo>
                  <a:lnTo>
                    <a:pt x="84" y="159"/>
                  </a:lnTo>
                  <a:lnTo>
                    <a:pt x="85" y="158"/>
                  </a:lnTo>
                  <a:lnTo>
                    <a:pt x="85" y="156"/>
                  </a:lnTo>
                  <a:lnTo>
                    <a:pt x="87" y="156"/>
                  </a:lnTo>
                  <a:lnTo>
                    <a:pt x="87" y="156"/>
                  </a:lnTo>
                  <a:lnTo>
                    <a:pt x="89" y="155"/>
                  </a:lnTo>
                  <a:lnTo>
                    <a:pt x="90" y="156"/>
                  </a:lnTo>
                  <a:lnTo>
                    <a:pt x="90" y="158"/>
                  </a:lnTo>
                  <a:lnTo>
                    <a:pt x="92" y="158"/>
                  </a:lnTo>
                  <a:lnTo>
                    <a:pt x="92" y="156"/>
                  </a:lnTo>
                  <a:lnTo>
                    <a:pt x="92" y="156"/>
                  </a:lnTo>
                  <a:lnTo>
                    <a:pt x="93" y="155"/>
                  </a:lnTo>
                  <a:lnTo>
                    <a:pt x="96" y="155"/>
                  </a:lnTo>
                  <a:lnTo>
                    <a:pt x="96" y="155"/>
                  </a:lnTo>
                  <a:lnTo>
                    <a:pt x="96" y="156"/>
                  </a:lnTo>
                  <a:lnTo>
                    <a:pt x="98" y="156"/>
                  </a:lnTo>
                  <a:lnTo>
                    <a:pt x="98" y="156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3" y="158"/>
                  </a:lnTo>
                  <a:lnTo>
                    <a:pt x="106" y="158"/>
                  </a:lnTo>
                  <a:lnTo>
                    <a:pt x="107" y="158"/>
                  </a:lnTo>
                  <a:lnTo>
                    <a:pt x="111" y="158"/>
                  </a:lnTo>
                  <a:lnTo>
                    <a:pt x="112" y="158"/>
                  </a:lnTo>
                  <a:lnTo>
                    <a:pt x="114" y="158"/>
                  </a:lnTo>
                  <a:lnTo>
                    <a:pt x="115" y="156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5"/>
                  </a:lnTo>
                  <a:lnTo>
                    <a:pt x="120" y="155"/>
                  </a:lnTo>
                  <a:lnTo>
                    <a:pt x="122" y="155"/>
                  </a:lnTo>
                  <a:lnTo>
                    <a:pt x="123" y="155"/>
                  </a:lnTo>
                  <a:lnTo>
                    <a:pt x="123" y="155"/>
                  </a:lnTo>
                  <a:lnTo>
                    <a:pt x="125" y="155"/>
                  </a:lnTo>
                  <a:lnTo>
                    <a:pt x="125" y="155"/>
                  </a:lnTo>
                  <a:lnTo>
                    <a:pt x="128" y="153"/>
                  </a:lnTo>
                  <a:lnTo>
                    <a:pt x="130" y="153"/>
                  </a:lnTo>
                  <a:close/>
                  <a:moveTo>
                    <a:pt x="25" y="139"/>
                  </a:moveTo>
                  <a:lnTo>
                    <a:pt x="25" y="139"/>
                  </a:lnTo>
                  <a:lnTo>
                    <a:pt x="27" y="140"/>
                  </a:lnTo>
                  <a:lnTo>
                    <a:pt x="25" y="142"/>
                  </a:lnTo>
                  <a:lnTo>
                    <a:pt x="24" y="140"/>
                  </a:lnTo>
                  <a:lnTo>
                    <a:pt x="24" y="139"/>
                  </a:lnTo>
                  <a:lnTo>
                    <a:pt x="25" y="139"/>
                  </a:lnTo>
                  <a:close/>
                  <a:moveTo>
                    <a:pt x="104" y="110"/>
                  </a:moveTo>
                  <a:lnTo>
                    <a:pt x="106" y="112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2"/>
                  </a:lnTo>
                  <a:lnTo>
                    <a:pt x="104" y="110"/>
                  </a:lnTo>
                  <a:close/>
                  <a:moveTo>
                    <a:pt x="24" y="106"/>
                  </a:moveTo>
                  <a:lnTo>
                    <a:pt x="24" y="106"/>
                  </a:lnTo>
                  <a:lnTo>
                    <a:pt x="24" y="106"/>
                  </a:lnTo>
                  <a:lnTo>
                    <a:pt x="24" y="106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2" y="107"/>
                  </a:lnTo>
                  <a:lnTo>
                    <a:pt x="24" y="106"/>
                  </a:lnTo>
                  <a:lnTo>
                    <a:pt x="24" y="106"/>
                  </a:lnTo>
                  <a:close/>
                  <a:moveTo>
                    <a:pt x="37" y="103"/>
                  </a:moveTo>
                  <a:lnTo>
                    <a:pt x="38" y="104"/>
                  </a:lnTo>
                  <a:lnTo>
                    <a:pt x="40" y="104"/>
                  </a:lnTo>
                  <a:lnTo>
                    <a:pt x="40" y="104"/>
                  </a:lnTo>
                  <a:lnTo>
                    <a:pt x="41" y="106"/>
                  </a:lnTo>
                  <a:lnTo>
                    <a:pt x="41" y="106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41" y="109"/>
                  </a:lnTo>
                  <a:lnTo>
                    <a:pt x="43" y="109"/>
                  </a:lnTo>
                  <a:lnTo>
                    <a:pt x="43" y="109"/>
                  </a:lnTo>
                  <a:lnTo>
                    <a:pt x="44" y="110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7"/>
                  </a:lnTo>
                  <a:lnTo>
                    <a:pt x="44" y="117"/>
                  </a:lnTo>
                  <a:lnTo>
                    <a:pt x="43" y="120"/>
                  </a:lnTo>
                  <a:lnTo>
                    <a:pt x="43" y="122"/>
                  </a:lnTo>
                  <a:lnTo>
                    <a:pt x="44" y="123"/>
                  </a:lnTo>
                  <a:lnTo>
                    <a:pt x="44" y="125"/>
                  </a:lnTo>
                  <a:lnTo>
                    <a:pt x="44" y="126"/>
                  </a:lnTo>
                  <a:lnTo>
                    <a:pt x="43" y="136"/>
                  </a:lnTo>
                  <a:lnTo>
                    <a:pt x="43" y="137"/>
                  </a:lnTo>
                  <a:lnTo>
                    <a:pt x="41" y="139"/>
                  </a:lnTo>
                  <a:lnTo>
                    <a:pt x="41" y="139"/>
                  </a:lnTo>
                  <a:lnTo>
                    <a:pt x="40" y="139"/>
                  </a:lnTo>
                  <a:lnTo>
                    <a:pt x="38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5" y="140"/>
                  </a:lnTo>
                  <a:lnTo>
                    <a:pt x="33" y="142"/>
                  </a:lnTo>
                  <a:lnTo>
                    <a:pt x="32" y="142"/>
                  </a:lnTo>
                  <a:lnTo>
                    <a:pt x="30" y="142"/>
                  </a:lnTo>
                  <a:lnTo>
                    <a:pt x="30" y="142"/>
                  </a:lnTo>
                  <a:lnTo>
                    <a:pt x="29" y="142"/>
                  </a:lnTo>
                  <a:lnTo>
                    <a:pt x="29" y="142"/>
                  </a:lnTo>
                  <a:lnTo>
                    <a:pt x="27" y="140"/>
                  </a:lnTo>
                  <a:lnTo>
                    <a:pt x="27" y="139"/>
                  </a:lnTo>
                  <a:lnTo>
                    <a:pt x="25" y="137"/>
                  </a:lnTo>
                  <a:lnTo>
                    <a:pt x="25" y="136"/>
                  </a:lnTo>
                  <a:lnTo>
                    <a:pt x="25" y="133"/>
                  </a:lnTo>
                  <a:lnTo>
                    <a:pt x="25" y="133"/>
                  </a:lnTo>
                  <a:lnTo>
                    <a:pt x="25" y="131"/>
                  </a:lnTo>
                  <a:lnTo>
                    <a:pt x="25" y="129"/>
                  </a:lnTo>
                  <a:lnTo>
                    <a:pt x="25" y="129"/>
                  </a:lnTo>
                  <a:lnTo>
                    <a:pt x="25" y="128"/>
                  </a:lnTo>
                  <a:lnTo>
                    <a:pt x="27" y="129"/>
                  </a:lnTo>
                  <a:lnTo>
                    <a:pt x="27" y="129"/>
                  </a:lnTo>
                  <a:lnTo>
                    <a:pt x="27" y="128"/>
                  </a:lnTo>
                  <a:lnTo>
                    <a:pt x="27" y="126"/>
                  </a:lnTo>
                  <a:lnTo>
                    <a:pt x="27" y="126"/>
                  </a:lnTo>
                  <a:lnTo>
                    <a:pt x="25" y="126"/>
                  </a:lnTo>
                  <a:lnTo>
                    <a:pt x="25" y="125"/>
                  </a:lnTo>
                  <a:lnTo>
                    <a:pt x="25" y="123"/>
                  </a:lnTo>
                  <a:lnTo>
                    <a:pt x="25" y="123"/>
                  </a:lnTo>
                  <a:lnTo>
                    <a:pt x="25" y="122"/>
                  </a:lnTo>
                  <a:lnTo>
                    <a:pt x="25" y="120"/>
                  </a:lnTo>
                  <a:lnTo>
                    <a:pt x="25" y="118"/>
                  </a:lnTo>
                  <a:lnTo>
                    <a:pt x="25" y="117"/>
                  </a:lnTo>
                  <a:lnTo>
                    <a:pt x="24" y="115"/>
                  </a:lnTo>
                  <a:lnTo>
                    <a:pt x="24" y="115"/>
                  </a:lnTo>
                  <a:lnTo>
                    <a:pt x="22" y="114"/>
                  </a:lnTo>
                  <a:lnTo>
                    <a:pt x="22" y="114"/>
                  </a:lnTo>
                  <a:lnTo>
                    <a:pt x="22" y="110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2" y="109"/>
                  </a:lnTo>
                  <a:lnTo>
                    <a:pt x="24" y="109"/>
                  </a:lnTo>
                  <a:lnTo>
                    <a:pt x="24" y="110"/>
                  </a:lnTo>
                  <a:lnTo>
                    <a:pt x="25" y="110"/>
                  </a:lnTo>
                  <a:lnTo>
                    <a:pt x="27" y="110"/>
                  </a:lnTo>
                  <a:lnTo>
                    <a:pt x="30" y="109"/>
                  </a:lnTo>
                  <a:lnTo>
                    <a:pt x="32" y="107"/>
                  </a:lnTo>
                  <a:lnTo>
                    <a:pt x="33" y="106"/>
                  </a:lnTo>
                  <a:lnTo>
                    <a:pt x="35" y="104"/>
                  </a:lnTo>
                  <a:lnTo>
                    <a:pt x="37" y="104"/>
                  </a:lnTo>
                  <a:lnTo>
                    <a:pt x="37" y="103"/>
                  </a:lnTo>
                  <a:lnTo>
                    <a:pt x="37" y="103"/>
                  </a:lnTo>
                  <a:close/>
                  <a:moveTo>
                    <a:pt x="54" y="74"/>
                  </a:moveTo>
                  <a:lnTo>
                    <a:pt x="54" y="76"/>
                  </a:lnTo>
                  <a:lnTo>
                    <a:pt x="54" y="76"/>
                  </a:lnTo>
                  <a:lnTo>
                    <a:pt x="54" y="76"/>
                  </a:lnTo>
                  <a:lnTo>
                    <a:pt x="54" y="77"/>
                  </a:lnTo>
                  <a:lnTo>
                    <a:pt x="54" y="77"/>
                  </a:lnTo>
                  <a:lnTo>
                    <a:pt x="51" y="77"/>
                  </a:lnTo>
                  <a:lnTo>
                    <a:pt x="51" y="77"/>
                  </a:lnTo>
                  <a:lnTo>
                    <a:pt x="49" y="76"/>
                  </a:lnTo>
                  <a:lnTo>
                    <a:pt x="51" y="76"/>
                  </a:lnTo>
                  <a:lnTo>
                    <a:pt x="52" y="76"/>
                  </a:lnTo>
                  <a:lnTo>
                    <a:pt x="52" y="76"/>
                  </a:lnTo>
                  <a:lnTo>
                    <a:pt x="54" y="76"/>
                  </a:lnTo>
                  <a:lnTo>
                    <a:pt x="54" y="74"/>
                  </a:lnTo>
                  <a:close/>
                  <a:moveTo>
                    <a:pt x="84" y="55"/>
                  </a:moveTo>
                  <a:lnTo>
                    <a:pt x="84" y="55"/>
                  </a:lnTo>
                  <a:lnTo>
                    <a:pt x="82" y="57"/>
                  </a:lnTo>
                  <a:lnTo>
                    <a:pt x="84" y="57"/>
                  </a:lnTo>
                  <a:lnTo>
                    <a:pt x="84" y="57"/>
                  </a:lnTo>
                  <a:lnTo>
                    <a:pt x="85" y="55"/>
                  </a:lnTo>
                  <a:lnTo>
                    <a:pt x="84" y="55"/>
                  </a:lnTo>
                  <a:close/>
                  <a:moveTo>
                    <a:pt x="79" y="0"/>
                  </a:moveTo>
                  <a:lnTo>
                    <a:pt x="81" y="0"/>
                  </a:lnTo>
                  <a:lnTo>
                    <a:pt x="81" y="0"/>
                  </a:lnTo>
                  <a:lnTo>
                    <a:pt x="79" y="0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5"/>
                  </a:lnTo>
                  <a:lnTo>
                    <a:pt x="82" y="5"/>
                  </a:lnTo>
                  <a:lnTo>
                    <a:pt x="82" y="7"/>
                  </a:lnTo>
                  <a:lnTo>
                    <a:pt x="84" y="7"/>
                  </a:lnTo>
                  <a:lnTo>
                    <a:pt x="85" y="8"/>
                  </a:lnTo>
                  <a:lnTo>
                    <a:pt x="87" y="8"/>
                  </a:lnTo>
                  <a:lnTo>
                    <a:pt x="89" y="8"/>
                  </a:lnTo>
                  <a:lnTo>
                    <a:pt x="95" y="10"/>
                  </a:lnTo>
                  <a:lnTo>
                    <a:pt x="96" y="10"/>
                  </a:lnTo>
                  <a:lnTo>
                    <a:pt x="98" y="10"/>
                  </a:lnTo>
                  <a:lnTo>
                    <a:pt x="101" y="10"/>
                  </a:lnTo>
                  <a:lnTo>
                    <a:pt x="101" y="11"/>
                  </a:lnTo>
                  <a:lnTo>
                    <a:pt x="101" y="11"/>
                  </a:lnTo>
                  <a:lnTo>
                    <a:pt x="100" y="11"/>
                  </a:lnTo>
                  <a:lnTo>
                    <a:pt x="98" y="13"/>
                  </a:lnTo>
                  <a:lnTo>
                    <a:pt x="98" y="14"/>
                  </a:lnTo>
                  <a:lnTo>
                    <a:pt x="96" y="14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100" y="16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101" y="18"/>
                  </a:lnTo>
                  <a:lnTo>
                    <a:pt x="100" y="18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98" y="19"/>
                  </a:lnTo>
                  <a:lnTo>
                    <a:pt x="100" y="19"/>
                  </a:lnTo>
                  <a:lnTo>
                    <a:pt x="100" y="19"/>
                  </a:lnTo>
                  <a:lnTo>
                    <a:pt x="101" y="21"/>
                  </a:lnTo>
                  <a:lnTo>
                    <a:pt x="100" y="22"/>
                  </a:lnTo>
                  <a:lnTo>
                    <a:pt x="100" y="22"/>
                  </a:lnTo>
                  <a:lnTo>
                    <a:pt x="101" y="24"/>
                  </a:lnTo>
                  <a:lnTo>
                    <a:pt x="103" y="24"/>
                  </a:lnTo>
                  <a:lnTo>
                    <a:pt x="104" y="25"/>
                  </a:lnTo>
                  <a:lnTo>
                    <a:pt x="104" y="27"/>
                  </a:lnTo>
                  <a:lnTo>
                    <a:pt x="104" y="27"/>
                  </a:lnTo>
                  <a:lnTo>
                    <a:pt x="103" y="27"/>
                  </a:lnTo>
                  <a:lnTo>
                    <a:pt x="103" y="27"/>
                  </a:lnTo>
                  <a:lnTo>
                    <a:pt x="103" y="25"/>
                  </a:lnTo>
                  <a:lnTo>
                    <a:pt x="101" y="24"/>
                  </a:lnTo>
                  <a:lnTo>
                    <a:pt x="100" y="24"/>
                  </a:lnTo>
                  <a:lnTo>
                    <a:pt x="98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5"/>
                  </a:lnTo>
                  <a:lnTo>
                    <a:pt x="92" y="25"/>
                  </a:lnTo>
                  <a:lnTo>
                    <a:pt x="90" y="27"/>
                  </a:lnTo>
                  <a:lnTo>
                    <a:pt x="89" y="27"/>
                  </a:lnTo>
                  <a:lnTo>
                    <a:pt x="85" y="29"/>
                  </a:lnTo>
                  <a:lnTo>
                    <a:pt x="84" y="29"/>
                  </a:lnTo>
                  <a:lnTo>
                    <a:pt x="84" y="29"/>
                  </a:lnTo>
                  <a:lnTo>
                    <a:pt x="85" y="27"/>
                  </a:lnTo>
                  <a:lnTo>
                    <a:pt x="84" y="27"/>
                  </a:lnTo>
                  <a:lnTo>
                    <a:pt x="82" y="29"/>
                  </a:lnTo>
                  <a:lnTo>
                    <a:pt x="81" y="29"/>
                  </a:lnTo>
                  <a:lnTo>
                    <a:pt x="81" y="30"/>
                  </a:lnTo>
                  <a:lnTo>
                    <a:pt x="81" y="33"/>
                  </a:lnTo>
                  <a:lnTo>
                    <a:pt x="81" y="33"/>
                  </a:lnTo>
                  <a:lnTo>
                    <a:pt x="82" y="36"/>
                  </a:lnTo>
                  <a:lnTo>
                    <a:pt x="85" y="38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2" y="41"/>
                  </a:lnTo>
                  <a:lnTo>
                    <a:pt x="82" y="40"/>
                  </a:lnTo>
                  <a:lnTo>
                    <a:pt x="81" y="40"/>
                  </a:lnTo>
                  <a:lnTo>
                    <a:pt x="81" y="43"/>
                  </a:lnTo>
                  <a:lnTo>
                    <a:pt x="82" y="47"/>
                  </a:lnTo>
                  <a:lnTo>
                    <a:pt x="82" y="51"/>
                  </a:lnTo>
                  <a:lnTo>
                    <a:pt x="84" y="52"/>
                  </a:lnTo>
                  <a:lnTo>
                    <a:pt x="87" y="55"/>
                  </a:lnTo>
                  <a:lnTo>
                    <a:pt x="90" y="57"/>
                  </a:lnTo>
                  <a:lnTo>
                    <a:pt x="96" y="60"/>
                  </a:lnTo>
                  <a:lnTo>
                    <a:pt x="100" y="62"/>
                  </a:lnTo>
                  <a:lnTo>
                    <a:pt x="100" y="63"/>
                  </a:lnTo>
                  <a:lnTo>
                    <a:pt x="101" y="66"/>
                  </a:lnTo>
                  <a:lnTo>
                    <a:pt x="103" y="70"/>
                  </a:lnTo>
                  <a:lnTo>
                    <a:pt x="104" y="76"/>
                  </a:lnTo>
                  <a:lnTo>
                    <a:pt x="106" y="77"/>
                  </a:lnTo>
                  <a:lnTo>
                    <a:pt x="109" y="81"/>
                  </a:lnTo>
                  <a:lnTo>
                    <a:pt x="114" y="85"/>
                  </a:lnTo>
                  <a:lnTo>
                    <a:pt x="119" y="88"/>
                  </a:lnTo>
                  <a:lnTo>
                    <a:pt x="123" y="92"/>
                  </a:lnTo>
                  <a:lnTo>
                    <a:pt x="126" y="92"/>
                  </a:lnTo>
                  <a:lnTo>
                    <a:pt x="134" y="92"/>
                  </a:lnTo>
                  <a:lnTo>
                    <a:pt x="136" y="92"/>
                  </a:lnTo>
                  <a:lnTo>
                    <a:pt x="137" y="92"/>
                  </a:lnTo>
                  <a:lnTo>
                    <a:pt x="137" y="93"/>
                  </a:lnTo>
                  <a:lnTo>
                    <a:pt x="137" y="95"/>
                  </a:lnTo>
                  <a:lnTo>
                    <a:pt x="136" y="95"/>
                  </a:lnTo>
                  <a:lnTo>
                    <a:pt x="134" y="96"/>
                  </a:lnTo>
                  <a:lnTo>
                    <a:pt x="134" y="98"/>
                  </a:lnTo>
                  <a:lnTo>
                    <a:pt x="136" y="99"/>
                  </a:lnTo>
                  <a:lnTo>
                    <a:pt x="144" y="103"/>
                  </a:lnTo>
                  <a:lnTo>
                    <a:pt x="152" y="106"/>
                  </a:lnTo>
                  <a:lnTo>
                    <a:pt x="153" y="107"/>
                  </a:lnTo>
                  <a:lnTo>
                    <a:pt x="156" y="110"/>
                  </a:lnTo>
                  <a:lnTo>
                    <a:pt x="163" y="114"/>
                  </a:lnTo>
                  <a:lnTo>
                    <a:pt x="164" y="115"/>
                  </a:lnTo>
                  <a:lnTo>
                    <a:pt x="169" y="118"/>
                  </a:lnTo>
                  <a:lnTo>
                    <a:pt x="171" y="120"/>
                  </a:lnTo>
                  <a:lnTo>
                    <a:pt x="171" y="123"/>
                  </a:lnTo>
                  <a:lnTo>
                    <a:pt x="171" y="125"/>
                  </a:lnTo>
                  <a:lnTo>
                    <a:pt x="169" y="126"/>
                  </a:lnTo>
                  <a:lnTo>
                    <a:pt x="169" y="128"/>
                  </a:lnTo>
                  <a:lnTo>
                    <a:pt x="167" y="126"/>
                  </a:lnTo>
                  <a:lnTo>
                    <a:pt x="166" y="125"/>
                  </a:lnTo>
                  <a:lnTo>
                    <a:pt x="163" y="120"/>
                  </a:lnTo>
                  <a:lnTo>
                    <a:pt x="156" y="118"/>
                  </a:lnTo>
                  <a:lnTo>
                    <a:pt x="155" y="118"/>
                  </a:lnTo>
                  <a:lnTo>
                    <a:pt x="153" y="117"/>
                  </a:lnTo>
                  <a:lnTo>
                    <a:pt x="153" y="117"/>
                  </a:lnTo>
                  <a:lnTo>
                    <a:pt x="153" y="115"/>
                  </a:lnTo>
                  <a:lnTo>
                    <a:pt x="152" y="115"/>
                  </a:lnTo>
                  <a:lnTo>
                    <a:pt x="150" y="115"/>
                  </a:lnTo>
                  <a:lnTo>
                    <a:pt x="148" y="117"/>
                  </a:lnTo>
                  <a:lnTo>
                    <a:pt x="147" y="118"/>
                  </a:lnTo>
                  <a:lnTo>
                    <a:pt x="145" y="122"/>
                  </a:lnTo>
                  <a:lnTo>
                    <a:pt x="142" y="126"/>
                  </a:lnTo>
                  <a:lnTo>
                    <a:pt x="142" y="128"/>
                  </a:lnTo>
                  <a:lnTo>
                    <a:pt x="144" y="131"/>
                  </a:lnTo>
                  <a:lnTo>
                    <a:pt x="147" y="131"/>
                  </a:lnTo>
                  <a:lnTo>
                    <a:pt x="150" y="133"/>
                  </a:lnTo>
                  <a:lnTo>
                    <a:pt x="152" y="134"/>
                  </a:lnTo>
                  <a:lnTo>
                    <a:pt x="152" y="139"/>
                  </a:lnTo>
                  <a:lnTo>
                    <a:pt x="152" y="140"/>
                  </a:lnTo>
                  <a:lnTo>
                    <a:pt x="152" y="142"/>
                  </a:lnTo>
                  <a:lnTo>
                    <a:pt x="148" y="142"/>
                  </a:lnTo>
                  <a:lnTo>
                    <a:pt x="145" y="144"/>
                  </a:lnTo>
                  <a:lnTo>
                    <a:pt x="144" y="145"/>
                  </a:lnTo>
                  <a:lnTo>
                    <a:pt x="144" y="145"/>
                  </a:lnTo>
                  <a:lnTo>
                    <a:pt x="144" y="150"/>
                  </a:lnTo>
                  <a:lnTo>
                    <a:pt x="142" y="151"/>
                  </a:lnTo>
                  <a:lnTo>
                    <a:pt x="139" y="153"/>
                  </a:lnTo>
                  <a:lnTo>
                    <a:pt x="137" y="156"/>
                  </a:lnTo>
                  <a:lnTo>
                    <a:pt x="136" y="158"/>
                  </a:lnTo>
                  <a:lnTo>
                    <a:pt x="136" y="159"/>
                  </a:lnTo>
                  <a:lnTo>
                    <a:pt x="131" y="159"/>
                  </a:lnTo>
                  <a:lnTo>
                    <a:pt x="130" y="158"/>
                  </a:lnTo>
                  <a:lnTo>
                    <a:pt x="130" y="155"/>
                  </a:lnTo>
                  <a:lnTo>
                    <a:pt x="131" y="153"/>
                  </a:lnTo>
                  <a:lnTo>
                    <a:pt x="133" y="153"/>
                  </a:lnTo>
                  <a:lnTo>
                    <a:pt x="134" y="150"/>
                  </a:lnTo>
                  <a:lnTo>
                    <a:pt x="133" y="148"/>
                  </a:lnTo>
                  <a:lnTo>
                    <a:pt x="134" y="147"/>
                  </a:lnTo>
                  <a:lnTo>
                    <a:pt x="134" y="145"/>
                  </a:lnTo>
                  <a:lnTo>
                    <a:pt x="136" y="145"/>
                  </a:lnTo>
                  <a:lnTo>
                    <a:pt x="137" y="145"/>
                  </a:lnTo>
                  <a:lnTo>
                    <a:pt x="137" y="142"/>
                  </a:lnTo>
                  <a:lnTo>
                    <a:pt x="136" y="140"/>
                  </a:lnTo>
                  <a:lnTo>
                    <a:pt x="136" y="139"/>
                  </a:lnTo>
                  <a:lnTo>
                    <a:pt x="136" y="136"/>
                  </a:lnTo>
                  <a:lnTo>
                    <a:pt x="133" y="131"/>
                  </a:lnTo>
                  <a:lnTo>
                    <a:pt x="131" y="126"/>
                  </a:lnTo>
                  <a:lnTo>
                    <a:pt x="131" y="125"/>
                  </a:lnTo>
                  <a:lnTo>
                    <a:pt x="130" y="123"/>
                  </a:lnTo>
                  <a:lnTo>
                    <a:pt x="126" y="123"/>
                  </a:lnTo>
                  <a:lnTo>
                    <a:pt x="125" y="123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20" y="118"/>
                  </a:lnTo>
                  <a:lnTo>
                    <a:pt x="120" y="118"/>
                  </a:lnTo>
                  <a:lnTo>
                    <a:pt x="120" y="117"/>
                  </a:lnTo>
                  <a:lnTo>
                    <a:pt x="119" y="115"/>
                  </a:lnTo>
                  <a:lnTo>
                    <a:pt x="119" y="114"/>
                  </a:lnTo>
                  <a:lnTo>
                    <a:pt x="117" y="112"/>
                  </a:lnTo>
                  <a:lnTo>
                    <a:pt x="115" y="114"/>
                  </a:lnTo>
                  <a:lnTo>
                    <a:pt x="114" y="114"/>
                  </a:lnTo>
                  <a:lnTo>
                    <a:pt x="112" y="114"/>
                  </a:lnTo>
                  <a:lnTo>
                    <a:pt x="112" y="114"/>
                  </a:lnTo>
                  <a:lnTo>
                    <a:pt x="111" y="114"/>
                  </a:lnTo>
                  <a:lnTo>
                    <a:pt x="112" y="112"/>
                  </a:lnTo>
                  <a:lnTo>
                    <a:pt x="112" y="110"/>
                  </a:lnTo>
                  <a:lnTo>
                    <a:pt x="111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10"/>
                  </a:lnTo>
                  <a:lnTo>
                    <a:pt x="107" y="109"/>
                  </a:lnTo>
                  <a:lnTo>
                    <a:pt x="104" y="104"/>
                  </a:lnTo>
                  <a:lnTo>
                    <a:pt x="103" y="103"/>
                  </a:lnTo>
                  <a:lnTo>
                    <a:pt x="101" y="103"/>
                  </a:lnTo>
                  <a:lnTo>
                    <a:pt x="100" y="103"/>
                  </a:lnTo>
                  <a:lnTo>
                    <a:pt x="96" y="103"/>
                  </a:lnTo>
                  <a:lnTo>
                    <a:pt x="95" y="103"/>
                  </a:lnTo>
                  <a:lnTo>
                    <a:pt x="95" y="103"/>
                  </a:lnTo>
                  <a:lnTo>
                    <a:pt x="93" y="103"/>
                  </a:lnTo>
                  <a:lnTo>
                    <a:pt x="92" y="103"/>
                  </a:lnTo>
                  <a:lnTo>
                    <a:pt x="92" y="103"/>
                  </a:lnTo>
                  <a:lnTo>
                    <a:pt x="90" y="99"/>
                  </a:lnTo>
                  <a:lnTo>
                    <a:pt x="87" y="99"/>
                  </a:lnTo>
                  <a:lnTo>
                    <a:pt x="81" y="93"/>
                  </a:lnTo>
                  <a:lnTo>
                    <a:pt x="78" y="92"/>
                  </a:lnTo>
                  <a:lnTo>
                    <a:pt x="74" y="88"/>
                  </a:lnTo>
                  <a:lnTo>
                    <a:pt x="71" y="85"/>
                  </a:lnTo>
                  <a:lnTo>
                    <a:pt x="70" y="84"/>
                  </a:lnTo>
                  <a:lnTo>
                    <a:pt x="66" y="82"/>
                  </a:lnTo>
                  <a:lnTo>
                    <a:pt x="66" y="82"/>
                  </a:lnTo>
                  <a:lnTo>
                    <a:pt x="65" y="84"/>
                  </a:lnTo>
                  <a:lnTo>
                    <a:pt x="65" y="84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2"/>
                  </a:lnTo>
                  <a:lnTo>
                    <a:pt x="65" y="81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59" y="76"/>
                  </a:lnTo>
                  <a:lnTo>
                    <a:pt x="59" y="74"/>
                  </a:lnTo>
                  <a:lnTo>
                    <a:pt x="59" y="74"/>
                  </a:lnTo>
                  <a:lnTo>
                    <a:pt x="57" y="73"/>
                  </a:lnTo>
                  <a:lnTo>
                    <a:pt x="57" y="73"/>
                  </a:lnTo>
                  <a:lnTo>
                    <a:pt x="55" y="73"/>
                  </a:lnTo>
                  <a:lnTo>
                    <a:pt x="55" y="71"/>
                  </a:lnTo>
                  <a:lnTo>
                    <a:pt x="55" y="70"/>
                  </a:lnTo>
                  <a:lnTo>
                    <a:pt x="55" y="70"/>
                  </a:lnTo>
                  <a:lnTo>
                    <a:pt x="55" y="66"/>
                  </a:lnTo>
                  <a:lnTo>
                    <a:pt x="52" y="63"/>
                  </a:lnTo>
                  <a:lnTo>
                    <a:pt x="52" y="57"/>
                  </a:lnTo>
                  <a:lnTo>
                    <a:pt x="51" y="55"/>
                  </a:lnTo>
                  <a:lnTo>
                    <a:pt x="49" y="55"/>
                  </a:lnTo>
                  <a:lnTo>
                    <a:pt x="44" y="54"/>
                  </a:lnTo>
                  <a:lnTo>
                    <a:pt x="38" y="49"/>
                  </a:lnTo>
                  <a:lnTo>
                    <a:pt x="37" y="49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7" y="49"/>
                  </a:lnTo>
                  <a:lnTo>
                    <a:pt x="24" y="52"/>
                  </a:lnTo>
                  <a:lnTo>
                    <a:pt x="21" y="57"/>
                  </a:lnTo>
                  <a:lnTo>
                    <a:pt x="19" y="57"/>
                  </a:lnTo>
                  <a:lnTo>
                    <a:pt x="16" y="59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11" y="57"/>
                  </a:lnTo>
                  <a:lnTo>
                    <a:pt x="13" y="57"/>
                  </a:lnTo>
                  <a:lnTo>
                    <a:pt x="13" y="55"/>
                  </a:lnTo>
                  <a:lnTo>
                    <a:pt x="14" y="54"/>
                  </a:lnTo>
                  <a:lnTo>
                    <a:pt x="14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3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7" y="52"/>
                  </a:lnTo>
                  <a:lnTo>
                    <a:pt x="5" y="51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3" y="46"/>
                  </a:lnTo>
                  <a:lnTo>
                    <a:pt x="3" y="44"/>
                  </a:lnTo>
                  <a:lnTo>
                    <a:pt x="3" y="44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5" y="40"/>
                  </a:lnTo>
                  <a:lnTo>
                    <a:pt x="5" y="40"/>
                  </a:lnTo>
                  <a:lnTo>
                    <a:pt x="3" y="40"/>
                  </a:lnTo>
                  <a:lnTo>
                    <a:pt x="3" y="40"/>
                  </a:lnTo>
                  <a:lnTo>
                    <a:pt x="2" y="40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2" y="35"/>
                  </a:lnTo>
                  <a:lnTo>
                    <a:pt x="3" y="35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7" y="30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3" y="25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3" y="22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7" y="22"/>
                  </a:lnTo>
                  <a:lnTo>
                    <a:pt x="10" y="21"/>
                  </a:lnTo>
                  <a:lnTo>
                    <a:pt x="11" y="21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6" y="21"/>
                  </a:lnTo>
                  <a:lnTo>
                    <a:pt x="18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1" y="16"/>
                  </a:lnTo>
                  <a:lnTo>
                    <a:pt x="21" y="16"/>
                  </a:lnTo>
                  <a:lnTo>
                    <a:pt x="21" y="14"/>
                  </a:lnTo>
                  <a:lnTo>
                    <a:pt x="21" y="14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7" y="16"/>
                  </a:lnTo>
                  <a:lnTo>
                    <a:pt x="29" y="18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0" y="19"/>
                  </a:lnTo>
                  <a:lnTo>
                    <a:pt x="32" y="21"/>
                  </a:lnTo>
                  <a:lnTo>
                    <a:pt x="32" y="22"/>
                  </a:lnTo>
                  <a:lnTo>
                    <a:pt x="33" y="22"/>
                  </a:lnTo>
                  <a:lnTo>
                    <a:pt x="35" y="22"/>
                  </a:lnTo>
                  <a:lnTo>
                    <a:pt x="35" y="22"/>
                  </a:lnTo>
                  <a:lnTo>
                    <a:pt x="33" y="21"/>
                  </a:lnTo>
                  <a:lnTo>
                    <a:pt x="33" y="19"/>
                  </a:lnTo>
                  <a:lnTo>
                    <a:pt x="33" y="19"/>
                  </a:lnTo>
                  <a:lnTo>
                    <a:pt x="35" y="19"/>
                  </a:lnTo>
                  <a:lnTo>
                    <a:pt x="35" y="18"/>
                  </a:lnTo>
                  <a:lnTo>
                    <a:pt x="37" y="16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8" y="11"/>
                  </a:lnTo>
                  <a:lnTo>
                    <a:pt x="38" y="10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3"/>
                  </a:lnTo>
                  <a:lnTo>
                    <a:pt x="41" y="14"/>
                  </a:lnTo>
                  <a:lnTo>
                    <a:pt x="43" y="14"/>
                  </a:lnTo>
                  <a:lnTo>
                    <a:pt x="43" y="14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8" y="13"/>
                  </a:lnTo>
                  <a:lnTo>
                    <a:pt x="48" y="13"/>
                  </a:lnTo>
                  <a:lnTo>
                    <a:pt x="49" y="14"/>
                  </a:lnTo>
                  <a:lnTo>
                    <a:pt x="49" y="16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51" y="14"/>
                  </a:lnTo>
                  <a:lnTo>
                    <a:pt x="49" y="13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1"/>
                  </a:lnTo>
                  <a:lnTo>
                    <a:pt x="49" y="10"/>
                  </a:lnTo>
                  <a:lnTo>
                    <a:pt x="49" y="8"/>
                  </a:lnTo>
                  <a:lnTo>
                    <a:pt x="51" y="8"/>
                  </a:lnTo>
                  <a:lnTo>
                    <a:pt x="51" y="8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4" y="10"/>
                  </a:lnTo>
                  <a:lnTo>
                    <a:pt x="55" y="8"/>
                  </a:lnTo>
                  <a:lnTo>
                    <a:pt x="54" y="8"/>
                  </a:lnTo>
                  <a:lnTo>
                    <a:pt x="54" y="8"/>
                  </a:lnTo>
                  <a:lnTo>
                    <a:pt x="54" y="7"/>
                  </a:lnTo>
                  <a:lnTo>
                    <a:pt x="55" y="3"/>
                  </a:lnTo>
                  <a:lnTo>
                    <a:pt x="55" y="3"/>
                  </a:lnTo>
                  <a:lnTo>
                    <a:pt x="57" y="3"/>
                  </a:lnTo>
                  <a:lnTo>
                    <a:pt x="59" y="3"/>
                  </a:lnTo>
                  <a:lnTo>
                    <a:pt x="59" y="5"/>
                  </a:lnTo>
                  <a:lnTo>
                    <a:pt x="60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5"/>
                  </a:lnTo>
                  <a:lnTo>
                    <a:pt x="63" y="3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70" y="2"/>
                  </a:lnTo>
                  <a:lnTo>
                    <a:pt x="70" y="2"/>
                  </a:lnTo>
                  <a:lnTo>
                    <a:pt x="71" y="2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8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7" name="Freeform 244">
              <a:extLst>
                <a:ext uri="{FF2B5EF4-FFF2-40B4-BE49-F238E27FC236}">
                  <a16:creationId xmlns:a16="http://schemas.microsoft.com/office/drawing/2014/main" id="{77CF4EBB-7BE9-A83F-F45A-8B8F39302BD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3020" y="2201608"/>
              <a:ext cx="311875" cy="144242"/>
            </a:xfrm>
            <a:custGeom>
              <a:avLst/>
              <a:gdLst>
                <a:gd name="T0" fmla="*/ 130 w 160"/>
                <a:gd name="T1" fmla="*/ 8 h 74"/>
                <a:gd name="T2" fmla="*/ 144 w 160"/>
                <a:gd name="T3" fmla="*/ 3 h 74"/>
                <a:gd name="T4" fmla="*/ 139 w 160"/>
                <a:gd name="T5" fmla="*/ 13 h 74"/>
                <a:gd name="T6" fmla="*/ 141 w 160"/>
                <a:gd name="T7" fmla="*/ 19 h 74"/>
                <a:gd name="T8" fmla="*/ 149 w 160"/>
                <a:gd name="T9" fmla="*/ 21 h 74"/>
                <a:gd name="T10" fmla="*/ 156 w 160"/>
                <a:gd name="T11" fmla="*/ 24 h 74"/>
                <a:gd name="T12" fmla="*/ 155 w 160"/>
                <a:gd name="T13" fmla="*/ 29 h 74"/>
                <a:gd name="T14" fmla="*/ 156 w 160"/>
                <a:gd name="T15" fmla="*/ 32 h 74"/>
                <a:gd name="T16" fmla="*/ 155 w 160"/>
                <a:gd name="T17" fmla="*/ 37 h 74"/>
                <a:gd name="T18" fmla="*/ 149 w 160"/>
                <a:gd name="T19" fmla="*/ 43 h 74"/>
                <a:gd name="T20" fmla="*/ 144 w 160"/>
                <a:gd name="T21" fmla="*/ 49 h 74"/>
                <a:gd name="T22" fmla="*/ 123 w 160"/>
                <a:gd name="T23" fmla="*/ 57 h 74"/>
                <a:gd name="T24" fmla="*/ 96 w 160"/>
                <a:gd name="T25" fmla="*/ 66 h 74"/>
                <a:gd name="T26" fmla="*/ 92 w 160"/>
                <a:gd name="T27" fmla="*/ 71 h 74"/>
                <a:gd name="T28" fmla="*/ 76 w 160"/>
                <a:gd name="T29" fmla="*/ 73 h 74"/>
                <a:gd name="T30" fmla="*/ 59 w 160"/>
                <a:gd name="T31" fmla="*/ 66 h 74"/>
                <a:gd name="T32" fmla="*/ 55 w 160"/>
                <a:gd name="T33" fmla="*/ 66 h 74"/>
                <a:gd name="T34" fmla="*/ 49 w 160"/>
                <a:gd name="T35" fmla="*/ 62 h 74"/>
                <a:gd name="T36" fmla="*/ 27 w 160"/>
                <a:gd name="T37" fmla="*/ 63 h 74"/>
                <a:gd name="T38" fmla="*/ 29 w 160"/>
                <a:gd name="T39" fmla="*/ 60 h 74"/>
                <a:gd name="T40" fmla="*/ 41 w 160"/>
                <a:gd name="T41" fmla="*/ 52 h 74"/>
                <a:gd name="T42" fmla="*/ 37 w 160"/>
                <a:gd name="T43" fmla="*/ 52 h 74"/>
                <a:gd name="T44" fmla="*/ 43 w 160"/>
                <a:gd name="T45" fmla="*/ 46 h 74"/>
                <a:gd name="T46" fmla="*/ 33 w 160"/>
                <a:gd name="T47" fmla="*/ 46 h 74"/>
                <a:gd name="T48" fmla="*/ 18 w 160"/>
                <a:gd name="T49" fmla="*/ 41 h 74"/>
                <a:gd name="T50" fmla="*/ 8 w 160"/>
                <a:gd name="T51" fmla="*/ 40 h 74"/>
                <a:gd name="T52" fmla="*/ 19 w 160"/>
                <a:gd name="T53" fmla="*/ 37 h 74"/>
                <a:gd name="T54" fmla="*/ 29 w 160"/>
                <a:gd name="T55" fmla="*/ 37 h 74"/>
                <a:gd name="T56" fmla="*/ 37 w 160"/>
                <a:gd name="T57" fmla="*/ 33 h 74"/>
                <a:gd name="T58" fmla="*/ 38 w 160"/>
                <a:gd name="T59" fmla="*/ 27 h 74"/>
                <a:gd name="T60" fmla="*/ 21 w 160"/>
                <a:gd name="T61" fmla="*/ 24 h 74"/>
                <a:gd name="T62" fmla="*/ 3 w 160"/>
                <a:gd name="T63" fmla="*/ 22 h 74"/>
                <a:gd name="T64" fmla="*/ 7 w 160"/>
                <a:gd name="T65" fmla="*/ 21 h 74"/>
                <a:gd name="T66" fmla="*/ 18 w 160"/>
                <a:gd name="T67" fmla="*/ 19 h 74"/>
                <a:gd name="T68" fmla="*/ 14 w 160"/>
                <a:gd name="T69" fmla="*/ 16 h 74"/>
                <a:gd name="T70" fmla="*/ 16 w 160"/>
                <a:gd name="T71" fmla="*/ 13 h 74"/>
                <a:gd name="T72" fmla="*/ 16 w 160"/>
                <a:gd name="T73" fmla="*/ 8 h 74"/>
                <a:gd name="T74" fmla="*/ 24 w 160"/>
                <a:gd name="T75" fmla="*/ 13 h 74"/>
                <a:gd name="T76" fmla="*/ 27 w 160"/>
                <a:gd name="T77" fmla="*/ 16 h 74"/>
                <a:gd name="T78" fmla="*/ 24 w 160"/>
                <a:gd name="T79" fmla="*/ 10 h 74"/>
                <a:gd name="T80" fmla="*/ 27 w 160"/>
                <a:gd name="T81" fmla="*/ 7 h 74"/>
                <a:gd name="T82" fmla="*/ 22 w 160"/>
                <a:gd name="T83" fmla="*/ 3 h 74"/>
                <a:gd name="T84" fmla="*/ 38 w 160"/>
                <a:gd name="T85" fmla="*/ 8 h 74"/>
                <a:gd name="T86" fmla="*/ 46 w 160"/>
                <a:gd name="T87" fmla="*/ 14 h 74"/>
                <a:gd name="T88" fmla="*/ 44 w 160"/>
                <a:gd name="T89" fmla="*/ 22 h 74"/>
                <a:gd name="T90" fmla="*/ 44 w 160"/>
                <a:gd name="T91" fmla="*/ 26 h 74"/>
                <a:gd name="T92" fmla="*/ 51 w 160"/>
                <a:gd name="T93" fmla="*/ 27 h 74"/>
                <a:gd name="T94" fmla="*/ 55 w 160"/>
                <a:gd name="T95" fmla="*/ 21 h 74"/>
                <a:gd name="T96" fmla="*/ 60 w 160"/>
                <a:gd name="T97" fmla="*/ 14 h 74"/>
                <a:gd name="T98" fmla="*/ 71 w 160"/>
                <a:gd name="T99" fmla="*/ 18 h 74"/>
                <a:gd name="T100" fmla="*/ 74 w 160"/>
                <a:gd name="T101" fmla="*/ 11 h 74"/>
                <a:gd name="T102" fmla="*/ 85 w 160"/>
                <a:gd name="T103" fmla="*/ 11 h 74"/>
                <a:gd name="T104" fmla="*/ 93 w 160"/>
                <a:gd name="T105" fmla="*/ 18 h 74"/>
                <a:gd name="T106" fmla="*/ 100 w 160"/>
                <a:gd name="T107" fmla="*/ 13 h 74"/>
                <a:gd name="T108" fmla="*/ 108 w 160"/>
                <a:gd name="T109" fmla="*/ 8 h 74"/>
                <a:gd name="T110" fmla="*/ 117 w 160"/>
                <a:gd name="T11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0" h="74">
                  <a:moveTo>
                    <a:pt x="123" y="0"/>
                  </a:moveTo>
                  <a:lnTo>
                    <a:pt x="123" y="0"/>
                  </a:lnTo>
                  <a:lnTo>
                    <a:pt x="125" y="3"/>
                  </a:lnTo>
                  <a:lnTo>
                    <a:pt x="126" y="3"/>
                  </a:lnTo>
                  <a:lnTo>
                    <a:pt x="128" y="5"/>
                  </a:lnTo>
                  <a:lnTo>
                    <a:pt x="128" y="7"/>
                  </a:lnTo>
                  <a:lnTo>
                    <a:pt x="128" y="7"/>
                  </a:lnTo>
                  <a:lnTo>
                    <a:pt x="130" y="8"/>
                  </a:lnTo>
                  <a:lnTo>
                    <a:pt x="131" y="8"/>
                  </a:lnTo>
                  <a:lnTo>
                    <a:pt x="134" y="7"/>
                  </a:lnTo>
                  <a:lnTo>
                    <a:pt x="136" y="7"/>
                  </a:lnTo>
                  <a:lnTo>
                    <a:pt x="139" y="5"/>
                  </a:lnTo>
                  <a:lnTo>
                    <a:pt x="141" y="3"/>
                  </a:lnTo>
                  <a:lnTo>
                    <a:pt x="142" y="3"/>
                  </a:lnTo>
                  <a:lnTo>
                    <a:pt x="144" y="3"/>
                  </a:lnTo>
                  <a:lnTo>
                    <a:pt x="144" y="3"/>
                  </a:lnTo>
                  <a:lnTo>
                    <a:pt x="142" y="5"/>
                  </a:lnTo>
                  <a:lnTo>
                    <a:pt x="141" y="5"/>
                  </a:lnTo>
                  <a:lnTo>
                    <a:pt x="139" y="7"/>
                  </a:lnTo>
                  <a:lnTo>
                    <a:pt x="137" y="8"/>
                  </a:lnTo>
                  <a:lnTo>
                    <a:pt x="136" y="10"/>
                  </a:lnTo>
                  <a:lnTo>
                    <a:pt x="136" y="11"/>
                  </a:lnTo>
                  <a:lnTo>
                    <a:pt x="137" y="11"/>
                  </a:lnTo>
                  <a:lnTo>
                    <a:pt x="139" y="13"/>
                  </a:lnTo>
                  <a:lnTo>
                    <a:pt x="141" y="11"/>
                  </a:lnTo>
                  <a:lnTo>
                    <a:pt x="142" y="11"/>
                  </a:lnTo>
                  <a:lnTo>
                    <a:pt x="142" y="13"/>
                  </a:lnTo>
                  <a:lnTo>
                    <a:pt x="142" y="13"/>
                  </a:lnTo>
                  <a:lnTo>
                    <a:pt x="142" y="14"/>
                  </a:lnTo>
                  <a:lnTo>
                    <a:pt x="142" y="16"/>
                  </a:lnTo>
                  <a:lnTo>
                    <a:pt x="142" y="18"/>
                  </a:lnTo>
                  <a:lnTo>
                    <a:pt x="141" y="19"/>
                  </a:lnTo>
                  <a:lnTo>
                    <a:pt x="141" y="19"/>
                  </a:lnTo>
                  <a:lnTo>
                    <a:pt x="142" y="19"/>
                  </a:lnTo>
                  <a:lnTo>
                    <a:pt x="147" y="18"/>
                  </a:lnTo>
                  <a:lnTo>
                    <a:pt x="147" y="18"/>
                  </a:lnTo>
                  <a:lnTo>
                    <a:pt x="147" y="19"/>
                  </a:lnTo>
                  <a:lnTo>
                    <a:pt x="147" y="19"/>
                  </a:lnTo>
                  <a:lnTo>
                    <a:pt x="147" y="21"/>
                  </a:lnTo>
                  <a:lnTo>
                    <a:pt x="149" y="21"/>
                  </a:lnTo>
                  <a:lnTo>
                    <a:pt x="147" y="21"/>
                  </a:lnTo>
                  <a:lnTo>
                    <a:pt x="145" y="24"/>
                  </a:lnTo>
                  <a:lnTo>
                    <a:pt x="149" y="22"/>
                  </a:lnTo>
                  <a:lnTo>
                    <a:pt x="150" y="22"/>
                  </a:lnTo>
                  <a:lnTo>
                    <a:pt x="153" y="22"/>
                  </a:lnTo>
                  <a:lnTo>
                    <a:pt x="155" y="22"/>
                  </a:lnTo>
                  <a:lnTo>
                    <a:pt x="155" y="24"/>
                  </a:lnTo>
                  <a:lnTo>
                    <a:pt x="156" y="24"/>
                  </a:lnTo>
                  <a:lnTo>
                    <a:pt x="156" y="24"/>
                  </a:lnTo>
                  <a:lnTo>
                    <a:pt x="158" y="24"/>
                  </a:lnTo>
                  <a:lnTo>
                    <a:pt x="158" y="26"/>
                  </a:lnTo>
                  <a:lnTo>
                    <a:pt x="158" y="27"/>
                  </a:lnTo>
                  <a:lnTo>
                    <a:pt x="156" y="27"/>
                  </a:lnTo>
                  <a:lnTo>
                    <a:pt x="156" y="29"/>
                  </a:lnTo>
                  <a:lnTo>
                    <a:pt x="155" y="29"/>
                  </a:lnTo>
                  <a:lnTo>
                    <a:pt x="155" y="29"/>
                  </a:lnTo>
                  <a:lnTo>
                    <a:pt x="156" y="29"/>
                  </a:lnTo>
                  <a:lnTo>
                    <a:pt x="156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0"/>
                  </a:lnTo>
                  <a:lnTo>
                    <a:pt x="158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6" y="32"/>
                  </a:lnTo>
                  <a:lnTo>
                    <a:pt x="158" y="33"/>
                  </a:lnTo>
                  <a:lnTo>
                    <a:pt x="158" y="33"/>
                  </a:lnTo>
                  <a:lnTo>
                    <a:pt x="160" y="35"/>
                  </a:lnTo>
                  <a:lnTo>
                    <a:pt x="158" y="35"/>
                  </a:lnTo>
                  <a:lnTo>
                    <a:pt x="158" y="37"/>
                  </a:lnTo>
                  <a:lnTo>
                    <a:pt x="158" y="37"/>
                  </a:lnTo>
                  <a:lnTo>
                    <a:pt x="155" y="37"/>
                  </a:lnTo>
                  <a:lnTo>
                    <a:pt x="155" y="37"/>
                  </a:lnTo>
                  <a:lnTo>
                    <a:pt x="155" y="38"/>
                  </a:lnTo>
                  <a:lnTo>
                    <a:pt x="155" y="40"/>
                  </a:lnTo>
                  <a:lnTo>
                    <a:pt x="155" y="40"/>
                  </a:lnTo>
                  <a:lnTo>
                    <a:pt x="153" y="41"/>
                  </a:lnTo>
                  <a:lnTo>
                    <a:pt x="152" y="43"/>
                  </a:lnTo>
                  <a:lnTo>
                    <a:pt x="150" y="43"/>
                  </a:lnTo>
                  <a:lnTo>
                    <a:pt x="149" y="43"/>
                  </a:lnTo>
                  <a:lnTo>
                    <a:pt x="147" y="43"/>
                  </a:lnTo>
                  <a:lnTo>
                    <a:pt x="147" y="44"/>
                  </a:lnTo>
                  <a:lnTo>
                    <a:pt x="145" y="46"/>
                  </a:lnTo>
                  <a:lnTo>
                    <a:pt x="145" y="46"/>
                  </a:lnTo>
                  <a:lnTo>
                    <a:pt x="147" y="46"/>
                  </a:lnTo>
                  <a:lnTo>
                    <a:pt x="145" y="48"/>
                  </a:lnTo>
                  <a:lnTo>
                    <a:pt x="145" y="49"/>
                  </a:lnTo>
                  <a:lnTo>
                    <a:pt x="144" y="49"/>
                  </a:lnTo>
                  <a:lnTo>
                    <a:pt x="144" y="51"/>
                  </a:lnTo>
                  <a:lnTo>
                    <a:pt x="141" y="51"/>
                  </a:lnTo>
                  <a:lnTo>
                    <a:pt x="139" y="52"/>
                  </a:lnTo>
                  <a:lnTo>
                    <a:pt x="137" y="54"/>
                  </a:lnTo>
                  <a:lnTo>
                    <a:pt x="134" y="54"/>
                  </a:lnTo>
                  <a:lnTo>
                    <a:pt x="131" y="54"/>
                  </a:lnTo>
                  <a:lnTo>
                    <a:pt x="126" y="55"/>
                  </a:lnTo>
                  <a:lnTo>
                    <a:pt x="123" y="57"/>
                  </a:lnTo>
                  <a:lnTo>
                    <a:pt x="120" y="59"/>
                  </a:lnTo>
                  <a:lnTo>
                    <a:pt x="117" y="62"/>
                  </a:lnTo>
                  <a:lnTo>
                    <a:pt x="114" y="63"/>
                  </a:lnTo>
                  <a:lnTo>
                    <a:pt x="112" y="63"/>
                  </a:lnTo>
                  <a:lnTo>
                    <a:pt x="111" y="63"/>
                  </a:lnTo>
                  <a:lnTo>
                    <a:pt x="108" y="65"/>
                  </a:lnTo>
                  <a:lnTo>
                    <a:pt x="100" y="66"/>
                  </a:lnTo>
                  <a:lnTo>
                    <a:pt x="96" y="66"/>
                  </a:lnTo>
                  <a:lnTo>
                    <a:pt x="96" y="68"/>
                  </a:lnTo>
                  <a:lnTo>
                    <a:pt x="96" y="68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2" y="71"/>
                  </a:lnTo>
                  <a:lnTo>
                    <a:pt x="92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0" y="71"/>
                  </a:lnTo>
                  <a:lnTo>
                    <a:pt x="92" y="73"/>
                  </a:lnTo>
                  <a:lnTo>
                    <a:pt x="90" y="73"/>
                  </a:lnTo>
                  <a:lnTo>
                    <a:pt x="85" y="74"/>
                  </a:lnTo>
                  <a:lnTo>
                    <a:pt x="76" y="73"/>
                  </a:lnTo>
                  <a:lnTo>
                    <a:pt x="73" y="73"/>
                  </a:lnTo>
                  <a:lnTo>
                    <a:pt x="68" y="71"/>
                  </a:lnTo>
                  <a:lnTo>
                    <a:pt x="67" y="71"/>
                  </a:lnTo>
                  <a:lnTo>
                    <a:pt x="63" y="71"/>
                  </a:lnTo>
                  <a:lnTo>
                    <a:pt x="60" y="68"/>
                  </a:lnTo>
                  <a:lnTo>
                    <a:pt x="59" y="68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59" y="66"/>
                  </a:lnTo>
                  <a:lnTo>
                    <a:pt x="60" y="66"/>
                  </a:lnTo>
                  <a:lnTo>
                    <a:pt x="60" y="65"/>
                  </a:lnTo>
                  <a:lnTo>
                    <a:pt x="60" y="65"/>
                  </a:lnTo>
                  <a:lnTo>
                    <a:pt x="59" y="65"/>
                  </a:lnTo>
                  <a:lnTo>
                    <a:pt x="57" y="66"/>
                  </a:lnTo>
                  <a:lnTo>
                    <a:pt x="55" y="66"/>
                  </a:lnTo>
                  <a:lnTo>
                    <a:pt x="55" y="65"/>
                  </a:lnTo>
                  <a:lnTo>
                    <a:pt x="55" y="65"/>
                  </a:lnTo>
                  <a:lnTo>
                    <a:pt x="52" y="65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9" y="62"/>
                  </a:lnTo>
                  <a:lnTo>
                    <a:pt x="48" y="62"/>
                  </a:lnTo>
                  <a:lnTo>
                    <a:pt x="46" y="63"/>
                  </a:lnTo>
                  <a:lnTo>
                    <a:pt x="44" y="63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5"/>
                  </a:lnTo>
                  <a:lnTo>
                    <a:pt x="27" y="63"/>
                  </a:lnTo>
                  <a:lnTo>
                    <a:pt x="26" y="62"/>
                  </a:lnTo>
                  <a:lnTo>
                    <a:pt x="26" y="60"/>
                  </a:lnTo>
                  <a:lnTo>
                    <a:pt x="26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9" y="59"/>
                  </a:lnTo>
                  <a:lnTo>
                    <a:pt x="29" y="60"/>
                  </a:lnTo>
                  <a:lnTo>
                    <a:pt x="29" y="60"/>
                  </a:lnTo>
                  <a:lnTo>
                    <a:pt x="33" y="59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38" y="57"/>
                  </a:lnTo>
                  <a:lnTo>
                    <a:pt x="38" y="55"/>
                  </a:lnTo>
                  <a:lnTo>
                    <a:pt x="40" y="55"/>
                  </a:lnTo>
                  <a:lnTo>
                    <a:pt x="40" y="54"/>
                  </a:lnTo>
                  <a:lnTo>
                    <a:pt x="41" y="52"/>
                  </a:lnTo>
                  <a:lnTo>
                    <a:pt x="41" y="52"/>
                  </a:lnTo>
                  <a:lnTo>
                    <a:pt x="43" y="52"/>
                  </a:lnTo>
                  <a:lnTo>
                    <a:pt x="44" y="51"/>
                  </a:lnTo>
                  <a:lnTo>
                    <a:pt x="43" y="51"/>
                  </a:lnTo>
                  <a:lnTo>
                    <a:pt x="41" y="51"/>
                  </a:lnTo>
                  <a:lnTo>
                    <a:pt x="38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7" y="52"/>
                  </a:lnTo>
                  <a:lnTo>
                    <a:pt x="38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49"/>
                  </a:lnTo>
                  <a:lnTo>
                    <a:pt x="38" y="48"/>
                  </a:lnTo>
                  <a:lnTo>
                    <a:pt x="41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3" y="46"/>
                  </a:lnTo>
                  <a:lnTo>
                    <a:pt x="41" y="44"/>
                  </a:lnTo>
                  <a:lnTo>
                    <a:pt x="38" y="48"/>
                  </a:lnTo>
                  <a:lnTo>
                    <a:pt x="35" y="48"/>
                  </a:lnTo>
                  <a:lnTo>
                    <a:pt x="35" y="48"/>
                  </a:lnTo>
                  <a:lnTo>
                    <a:pt x="33" y="48"/>
                  </a:lnTo>
                  <a:lnTo>
                    <a:pt x="33" y="46"/>
                  </a:lnTo>
                  <a:lnTo>
                    <a:pt x="32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3" y="43"/>
                  </a:lnTo>
                  <a:lnTo>
                    <a:pt x="32" y="43"/>
                  </a:lnTo>
                  <a:lnTo>
                    <a:pt x="30" y="41"/>
                  </a:lnTo>
                  <a:lnTo>
                    <a:pt x="27" y="41"/>
                  </a:lnTo>
                  <a:lnTo>
                    <a:pt x="18" y="41"/>
                  </a:lnTo>
                  <a:lnTo>
                    <a:pt x="16" y="41"/>
                  </a:lnTo>
                  <a:lnTo>
                    <a:pt x="13" y="43"/>
                  </a:lnTo>
                  <a:lnTo>
                    <a:pt x="10" y="43"/>
                  </a:lnTo>
                  <a:lnTo>
                    <a:pt x="10" y="43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8"/>
                  </a:lnTo>
                  <a:lnTo>
                    <a:pt x="13" y="40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21" y="37"/>
                  </a:lnTo>
                  <a:lnTo>
                    <a:pt x="21" y="38"/>
                  </a:lnTo>
                  <a:lnTo>
                    <a:pt x="24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6" y="37"/>
                  </a:lnTo>
                  <a:lnTo>
                    <a:pt x="27" y="37"/>
                  </a:lnTo>
                  <a:lnTo>
                    <a:pt x="29" y="37"/>
                  </a:lnTo>
                  <a:lnTo>
                    <a:pt x="30" y="37"/>
                  </a:lnTo>
                  <a:lnTo>
                    <a:pt x="32" y="37"/>
                  </a:lnTo>
                  <a:lnTo>
                    <a:pt x="38" y="37"/>
                  </a:lnTo>
                  <a:lnTo>
                    <a:pt x="40" y="35"/>
                  </a:lnTo>
                  <a:lnTo>
                    <a:pt x="40" y="35"/>
                  </a:lnTo>
                  <a:lnTo>
                    <a:pt x="40" y="33"/>
                  </a:lnTo>
                  <a:lnTo>
                    <a:pt x="40" y="32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0" y="33"/>
                  </a:lnTo>
                  <a:lnTo>
                    <a:pt x="29" y="32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5" y="29"/>
                  </a:lnTo>
                  <a:lnTo>
                    <a:pt x="38" y="27"/>
                  </a:lnTo>
                  <a:lnTo>
                    <a:pt x="38" y="27"/>
                  </a:lnTo>
                  <a:lnTo>
                    <a:pt x="40" y="27"/>
                  </a:lnTo>
                  <a:lnTo>
                    <a:pt x="37" y="26"/>
                  </a:lnTo>
                  <a:lnTo>
                    <a:pt x="32" y="26"/>
                  </a:lnTo>
                  <a:lnTo>
                    <a:pt x="32" y="24"/>
                  </a:lnTo>
                  <a:lnTo>
                    <a:pt x="27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1" y="24"/>
                  </a:lnTo>
                  <a:lnTo>
                    <a:pt x="13" y="26"/>
                  </a:lnTo>
                  <a:lnTo>
                    <a:pt x="11" y="27"/>
                  </a:lnTo>
                  <a:lnTo>
                    <a:pt x="10" y="27"/>
                  </a:lnTo>
                  <a:lnTo>
                    <a:pt x="8" y="27"/>
                  </a:lnTo>
                  <a:lnTo>
                    <a:pt x="5" y="26"/>
                  </a:lnTo>
                  <a:lnTo>
                    <a:pt x="2" y="26"/>
                  </a:lnTo>
                  <a:lnTo>
                    <a:pt x="0" y="24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5" y="22"/>
                  </a:lnTo>
                  <a:lnTo>
                    <a:pt x="8" y="24"/>
                  </a:lnTo>
                  <a:lnTo>
                    <a:pt x="10" y="24"/>
                  </a:lnTo>
                  <a:lnTo>
                    <a:pt x="8" y="22"/>
                  </a:lnTo>
                  <a:lnTo>
                    <a:pt x="8" y="22"/>
                  </a:lnTo>
                  <a:lnTo>
                    <a:pt x="8" y="21"/>
                  </a:lnTo>
                  <a:lnTo>
                    <a:pt x="7" y="21"/>
                  </a:lnTo>
                  <a:lnTo>
                    <a:pt x="7" y="19"/>
                  </a:lnTo>
                  <a:lnTo>
                    <a:pt x="7" y="19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21"/>
                  </a:lnTo>
                  <a:lnTo>
                    <a:pt x="16" y="21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4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1" y="16"/>
                  </a:lnTo>
                  <a:lnTo>
                    <a:pt x="14" y="16"/>
                  </a:lnTo>
                  <a:lnTo>
                    <a:pt x="13" y="14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4" y="13"/>
                  </a:lnTo>
                  <a:lnTo>
                    <a:pt x="16" y="13"/>
                  </a:lnTo>
                  <a:lnTo>
                    <a:pt x="14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8" y="10"/>
                  </a:lnTo>
                  <a:lnTo>
                    <a:pt x="21" y="11"/>
                  </a:lnTo>
                  <a:lnTo>
                    <a:pt x="22" y="11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2" y="13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29" y="14"/>
                  </a:lnTo>
                  <a:lnTo>
                    <a:pt x="29" y="14"/>
                  </a:lnTo>
                  <a:lnTo>
                    <a:pt x="27" y="16"/>
                  </a:lnTo>
                  <a:lnTo>
                    <a:pt x="27" y="16"/>
                  </a:lnTo>
                  <a:lnTo>
                    <a:pt x="29" y="16"/>
                  </a:lnTo>
                  <a:lnTo>
                    <a:pt x="30" y="16"/>
                  </a:lnTo>
                  <a:lnTo>
                    <a:pt x="30" y="14"/>
                  </a:lnTo>
                  <a:lnTo>
                    <a:pt x="30" y="13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4" y="8"/>
                  </a:lnTo>
                  <a:lnTo>
                    <a:pt x="24" y="7"/>
                  </a:lnTo>
                  <a:lnTo>
                    <a:pt x="26" y="7"/>
                  </a:lnTo>
                  <a:lnTo>
                    <a:pt x="29" y="7"/>
                  </a:lnTo>
                  <a:lnTo>
                    <a:pt x="30" y="7"/>
                  </a:lnTo>
                  <a:lnTo>
                    <a:pt x="29" y="7"/>
                  </a:lnTo>
                  <a:lnTo>
                    <a:pt x="27" y="7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2" y="5"/>
                  </a:lnTo>
                  <a:lnTo>
                    <a:pt x="21" y="5"/>
                  </a:lnTo>
                  <a:lnTo>
                    <a:pt x="21" y="5"/>
                  </a:lnTo>
                  <a:lnTo>
                    <a:pt x="21" y="3"/>
                  </a:lnTo>
                  <a:lnTo>
                    <a:pt x="22" y="3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9" y="2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5" y="7"/>
                  </a:lnTo>
                  <a:lnTo>
                    <a:pt x="37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3" y="11"/>
                  </a:lnTo>
                  <a:lnTo>
                    <a:pt x="46" y="13"/>
                  </a:lnTo>
                  <a:lnTo>
                    <a:pt x="46" y="13"/>
                  </a:lnTo>
                  <a:lnTo>
                    <a:pt x="44" y="13"/>
                  </a:lnTo>
                  <a:lnTo>
                    <a:pt x="44" y="14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6" y="16"/>
                  </a:lnTo>
                  <a:lnTo>
                    <a:pt x="46" y="16"/>
                  </a:lnTo>
                  <a:lnTo>
                    <a:pt x="46" y="19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1" y="19"/>
                  </a:lnTo>
                  <a:lnTo>
                    <a:pt x="43" y="21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6" y="22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6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6" y="26"/>
                  </a:lnTo>
                  <a:lnTo>
                    <a:pt x="46" y="26"/>
                  </a:lnTo>
                  <a:lnTo>
                    <a:pt x="48" y="27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7"/>
                  </a:lnTo>
                  <a:lnTo>
                    <a:pt x="51" y="26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5" y="21"/>
                  </a:lnTo>
                  <a:lnTo>
                    <a:pt x="57" y="24"/>
                  </a:lnTo>
                  <a:lnTo>
                    <a:pt x="59" y="24"/>
                  </a:lnTo>
                  <a:lnTo>
                    <a:pt x="59" y="24"/>
                  </a:lnTo>
                  <a:lnTo>
                    <a:pt x="60" y="22"/>
                  </a:lnTo>
                  <a:lnTo>
                    <a:pt x="60" y="19"/>
                  </a:lnTo>
                  <a:lnTo>
                    <a:pt x="60" y="18"/>
                  </a:lnTo>
                  <a:lnTo>
                    <a:pt x="60" y="14"/>
                  </a:lnTo>
                  <a:lnTo>
                    <a:pt x="60" y="13"/>
                  </a:lnTo>
                  <a:lnTo>
                    <a:pt x="62" y="11"/>
                  </a:lnTo>
                  <a:lnTo>
                    <a:pt x="63" y="11"/>
                  </a:lnTo>
                  <a:lnTo>
                    <a:pt x="65" y="11"/>
                  </a:lnTo>
                  <a:lnTo>
                    <a:pt x="65" y="11"/>
                  </a:lnTo>
                  <a:lnTo>
                    <a:pt x="68" y="14"/>
                  </a:lnTo>
                  <a:lnTo>
                    <a:pt x="70" y="16"/>
                  </a:lnTo>
                  <a:lnTo>
                    <a:pt x="71" y="18"/>
                  </a:lnTo>
                  <a:lnTo>
                    <a:pt x="71" y="19"/>
                  </a:lnTo>
                  <a:lnTo>
                    <a:pt x="73" y="19"/>
                  </a:lnTo>
                  <a:lnTo>
                    <a:pt x="73" y="19"/>
                  </a:lnTo>
                  <a:lnTo>
                    <a:pt x="74" y="18"/>
                  </a:lnTo>
                  <a:lnTo>
                    <a:pt x="74" y="18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79" y="10"/>
                  </a:lnTo>
                  <a:lnTo>
                    <a:pt x="81" y="10"/>
                  </a:lnTo>
                  <a:lnTo>
                    <a:pt x="81" y="8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4" y="10"/>
                  </a:lnTo>
                  <a:lnTo>
                    <a:pt x="85" y="11"/>
                  </a:lnTo>
                  <a:lnTo>
                    <a:pt x="89" y="14"/>
                  </a:lnTo>
                  <a:lnTo>
                    <a:pt x="90" y="16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2" y="19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8"/>
                  </a:lnTo>
                  <a:lnTo>
                    <a:pt x="92" y="16"/>
                  </a:lnTo>
                  <a:lnTo>
                    <a:pt x="90" y="11"/>
                  </a:lnTo>
                  <a:lnTo>
                    <a:pt x="90" y="10"/>
                  </a:lnTo>
                  <a:lnTo>
                    <a:pt x="90" y="10"/>
                  </a:lnTo>
                  <a:lnTo>
                    <a:pt x="92" y="10"/>
                  </a:lnTo>
                  <a:lnTo>
                    <a:pt x="96" y="10"/>
                  </a:lnTo>
                  <a:lnTo>
                    <a:pt x="96" y="10"/>
                  </a:lnTo>
                  <a:lnTo>
                    <a:pt x="100" y="13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4" y="11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10"/>
                  </a:lnTo>
                  <a:lnTo>
                    <a:pt x="111" y="10"/>
                  </a:lnTo>
                  <a:lnTo>
                    <a:pt x="111" y="10"/>
                  </a:lnTo>
                  <a:lnTo>
                    <a:pt x="112" y="10"/>
                  </a:lnTo>
                  <a:lnTo>
                    <a:pt x="114" y="10"/>
                  </a:lnTo>
                  <a:lnTo>
                    <a:pt x="117" y="8"/>
                  </a:lnTo>
                  <a:lnTo>
                    <a:pt x="117" y="7"/>
                  </a:lnTo>
                  <a:lnTo>
                    <a:pt x="117" y="7"/>
                  </a:lnTo>
                  <a:lnTo>
                    <a:pt x="115" y="2"/>
                  </a:lnTo>
                  <a:lnTo>
                    <a:pt x="117" y="2"/>
                  </a:lnTo>
                  <a:lnTo>
                    <a:pt x="120" y="0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8" name="Freeform 245">
              <a:extLst>
                <a:ext uri="{FF2B5EF4-FFF2-40B4-BE49-F238E27FC236}">
                  <a16:creationId xmlns:a16="http://schemas.microsoft.com/office/drawing/2014/main" id="{70F2F46E-C174-3B9C-ED0E-800B07A52B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4699" y="3240542"/>
              <a:ext cx="543833" cy="460016"/>
            </a:xfrm>
            <a:custGeom>
              <a:avLst/>
              <a:gdLst>
                <a:gd name="T0" fmla="*/ 167 w 279"/>
                <a:gd name="T1" fmla="*/ 213 h 236"/>
                <a:gd name="T2" fmla="*/ 170 w 279"/>
                <a:gd name="T3" fmla="*/ 208 h 236"/>
                <a:gd name="T4" fmla="*/ 14 w 279"/>
                <a:gd name="T5" fmla="*/ 6 h 236"/>
                <a:gd name="T6" fmla="*/ 28 w 279"/>
                <a:gd name="T7" fmla="*/ 14 h 236"/>
                <a:gd name="T8" fmla="*/ 45 w 279"/>
                <a:gd name="T9" fmla="*/ 8 h 236"/>
                <a:gd name="T10" fmla="*/ 61 w 279"/>
                <a:gd name="T11" fmla="*/ 8 h 236"/>
                <a:gd name="T12" fmla="*/ 61 w 279"/>
                <a:gd name="T13" fmla="*/ 14 h 236"/>
                <a:gd name="T14" fmla="*/ 63 w 279"/>
                <a:gd name="T15" fmla="*/ 20 h 236"/>
                <a:gd name="T16" fmla="*/ 72 w 279"/>
                <a:gd name="T17" fmla="*/ 31 h 236"/>
                <a:gd name="T18" fmla="*/ 89 w 279"/>
                <a:gd name="T19" fmla="*/ 41 h 236"/>
                <a:gd name="T20" fmla="*/ 141 w 279"/>
                <a:gd name="T21" fmla="*/ 49 h 236"/>
                <a:gd name="T22" fmla="*/ 148 w 279"/>
                <a:gd name="T23" fmla="*/ 41 h 236"/>
                <a:gd name="T24" fmla="*/ 162 w 279"/>
                <a:gd name="T25" fmla="*/ 30 h 236"/>
                <a:gd name="T26" fmla="*/ 179 w 279"/>
                <a:gd name="T27" fmla="*/ 27 h 236"/>
                <a:gd name="T28" fmla="*/ 192 w 279"/>
                <a:gd name="T29" fmla="*/ 28 h 236"/>
                <a:gd name="T30" fmla="*/ 206 w 279"/>
                <a:gd name="T31" fmla="*/ 36 h 236"/>
                <a:gd name="T32" fmla="*/ 220 w 279"/>
                <a:gd name="T33" fmla="*/ 38 h 236"/>
                <a:gd name="T34" fmla="*/ 233 w 279"/>
                <a:gd name="T35" fmla="*/ 49 h 236"/>
                <a:gd name="T36" fmla="*/ 249 w 279"/>
                <a:gd name="T37" fmla="*/ 63 h 236"/>
                <a:gd name="T38" fmla="*/ 250 w 279"/>
                <a:gd name="T39" fmla="*/ 71 h 236"/>
                <a:gd name="T40" fmla="*/ 247 w 279"/>
                <a:gd name="T41" fmla="*/ 79 h 236"/>
                <a:gd name="T42" fmla="*/ 242 w 279"/>
                <a:gd name="T43" fmla="*/ 86 h 236"/>
                <a:gd name="T44" fmla="*/ 239 w 279"/>
                <a:gd name="T45" fmla="*/ 98 h 236"/>
                <a:gd name="T46" fmla="*/ 241 w 279"/>
                <a:gd name="T47" fmla="*/ 107 h 236"/>
                <a:gd name="T48" fmla="*/ 242 w 279"/>
                <a:gd name="T49" fmla="*/ 132 h 236"/>
                <a:gd name="T50" fmla="*/ 257 w 279"/>
                <a:gd name="T51" fmla="*/ 146 h 236"/>
                <a:gd name="T52" fmla="*/ 250 w 279"/>
                <a:gd name="T53" fmla="*/ 172 h 236"/>
                <a:gd name="T54" fmla="*/ 268 w 279"/>
                <a:gd name="T55" fmla="*/ 187 h 236"/>
                <a:gd name="T56" fmla="*/ 271 w 279"/>
                <a:gd name="T57" fmla="*/ 201 h 236"/>
                <a:gd name="T58" fmla="*/ 279 w 279"/>
                <a:gd name="T59" fmla="*/ 205 h 236"/>
                <a:gd name="T60" fmla="*/ 269 w 279"/>
                <a:gd name="T61" fmla="*/ 213 h 236"/>
                <a:gd name="T62" fmla="*/ 258 w 279"/>
                <a:gd name="T63" fmla="*/ 219 h 236"/>
                <a:gd name="T64" fmla="*/ 253 w 279"/>
                <a:gd name="T65" fmla="*/ 235 h 236"/>
                <a:gd name="T66" fmla="*/ 238 w 279"/>
                <a:gd name="T67" fmla="*/ 231 h 236"/>
                <a:gd name="T68" fmla="*/ 206 w 279"/>
                <a:gd name="T69" fmla="*/ 228 h 236"/>
                <a:gd name="T70" fmla="*/ 189 w 279"/>
                <a:gd name="T71" fmla="*/ 216 h 236"/>
                <a:gd name="T72" fmla="*/ 173 w 279"/>
                <a:gd name="T73" fmla="*/ 206 h 236"/>
                <a:gd name="T74" fmla="*/ 152 w 279"/>
                <a:gd name="T75" fmla="*/ 213 h 236"/>
                <a:gd name="T76" fmla="*/ 124 w 279"/>
                <a:gd name="T77" fmla="*/ 200 h 236"/>
                <a:gd name="T78" fmla="*/ 105 w 279"/>
                <a:gd name="T79" fmla="*/ 187 h 236"/>
                <a:gd name="T80" fmla="*/ 96 w 279"/>
                <a:gd name="T81" fmla="*/ 173 h 236"/>
                <a:gd name="T82" fmla="*/ 86 w 279"/>
                <a:gd name="T83" fmla="*/ 156 h 236"/>
                <a:gd name="T84" fmla="*/ 75 w 279"/>
                <a:gd name="T85" fmla="*/ 153 h 236"/>
                <a:gd name="T86" fmla="*/ 67 w 279"/>
                <a:gd name="T87" fmla="*/ 159 h 236"/>
                <a:gd name="T88" fmla="*/ 61 w 279"/>
                <a:gd name="T89" fmla="*/ 154 h 236"/>
                <a:gd name="T90" fmla="*/ 53 w 279"/>
                <a:gd name="T91" fmla="*/ 143 h 236"/>
                <a:gd name="T92" fmla="*/ 47 w 279"/>
                <a:gd name="T93" fmla="*/ 120 h 236"/>
                <a:gd name="T94" fmla="*/ 29 w 279"/>
                <a:gd name="T95" fmla="*/ 110 h 236"/>
                <a:gd name="T96" fmla="*/ 26 w 279"/>
                <a:gd name="T97" fmla="*/ 102 h 236"/>
                <a:gd name="T98" fmla="*/ 20 w 279"/>
                <a:gd name="T99" fmla="*/ 90 h 236"/>
                <a:gd name="T100" fmla="*/ 29 w 279"/>
                <a:gd name="T101" fmla="*/ 79 h 236"/>
                <a:gd name="T102" fmla="*/ 29 w 279"/>
                <a:gd name="T103" fmla="*/ 68 h 236"/>
                <a:gd name="T104" fmla="*/ 22 w 279"/>
                <a:gd name="T105" fmla="*/ 63 h 236"/>
                <a:gd name="T106" fmla="*/ 15 w 279"/>
                <a:gd name="T107" fmla="*/ 55 h 236"/>
                <a:gd name="T108" fmla="*/ 11 w 279"/>
                <a:gd name="T109" fmla="*/ 44 h 236"/>
                <a:gd name="T110" fmla="*/ 7 w 279"/>
                <a:gd name="T111" fmla="*/ 36 h 236"/>
                <a:gd name="T112" fmla="*/ 4 w 279"/>
                <a:gd name="T113" fmla="*/ 28 h 236"/>
                <a:gd name="T114" fmla="*/ 4 w 279"/>
                <a:gd name="T115" fmla="*/ 23 h 236"/>
                <a:gd name="T116" fmla="*/ 3 w 279"/>
                <a:gd name="T117" fmla="*/ 11 h 236"/>
                <a:gd name="T118" fmla="*/ 3 w 279"/>
                <a:gd name="T119" fmla="*/ 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9" h="236">
                  <a:moveTo>
                    <a:pt x="176" y="206"/>
                  </a:moveTo>
                  <a:lnTo>
                    <a:pt x="178" y="206"/>
                  </a:lnTo>
                  <a:lnTo>
                    <a:pt x="176" y="208"/>
                  </a:lnTo>
                  <a:lnTo>
                    <a:pt x="175" y="209"/>
                  </a:lnTo>
                  <a:lnTo>
                    <a:pt x="173" y="211"/>
                  </a:lnTo>
                  <a:lnTo>
                    <a:pt x="171" y="211"/>
                  </a:lnTo>
                  <a:lnTo>
                    <a:pt x="171" y="211"/>
                  </a:lnTo>
                  <a:lnTo>
                    <a:pt x="170" y="211"/>
                  </a:lnTo>
                  <a:lnTo>
                    <a:pt x="168" y="211"/>
                  </a:lnTo>
                  <a:lnTo>
                    <a:pt x="167" y="213"/>
                  </a:lnTo>
                  <a:lnTo>
                    <a:pt x="165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3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7" y="211"/>
                  </a:lnTo>
                  <a:lnTo>
                    <a:pt x="170" y="209"/>
                  </a:lnTo>
                  <a:lnTo>
                    <a:pt x="170" y="208"/>
                  </a:lnTo>
                  <a:lnTo>
                    <a:pt x="170" y="208"/>
                  </a:lnTo>
                  <a:lnTo>
                    <a:pt x="170" y="206"/>
                  </a:lnTo>
                  <a:lnTo>
                    <a:pt x="171" y="208"/>
                  </a:lnTo>
                  <a:lnTo>
                    <a:pt x="175" y="206"/>
                  </a:lnTo>
                  <a:lnTo>
                    <a:pt x="176" y="206"/>
                  </a:lnTo>
                  <a:close/>
                  <a:moveTo>
                    <a:pt x="9" y="0"/>
                  </a:moveTo>
                  <a:lnTo>
                    <a:pt x="11" y="1"/>
                  </a:lnTo>
                  <a:lnTo>
                    <a:pt x="11" y="1"/>
                  </a:lnTo>
                  <a:lnTo>
                    <a:pt x="12" y="1"/>
                  </a:lnTo>
                  <a:lnTo>
                    <a:pt x="12" y="3"/>
                  </a:lnTo>
                  <a:lnTo>
                    <a:pt x="14" y="6"/>
                  </a:lnTo>
                  <a:lnTo>
                    <a:pt x="15" y="8"/>
                  </a:lnTo>
                  <a:lnTo>
                    <a:pt x="15" y="8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8" y="9"/>
                  </a:lnTo>
                  <a:lnTo>
                    <a:pt x="18" y="11"/>
                  </a:lnTo>
                  <a:lnTo>
                    <a:pt x="20" y="11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8" y="14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3" y="14"/>
                  </a:lnTo>
                  <a:lnTo>
                    <a:pt x="36" y="14"/>
                  </a:lnTo>
                  <a:lnTo>
                    <a:pt x="37" y="14"/>
                  </a:lnTo>
                  <a:lnTo>
                    <a:pt x="41" y="11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4" y="9"/>
                  </a:lnTo>
                  <a:lnTo>
                    <a:pt x="45" y="8"/>
                  </a:lnTo>
                  <a:lnTo>
                    <a:pt x="48" y="6"/>
                  </a:lnTo>
                  <a:lnTo>
                    <a:pt x="50" y="5"/>
                  </a:lnTo>
                  <a:lnTo>
                    <a:pt x="52" y="5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1"/>
                  </a:lnTo>
                  <a:lnTo>
                    <a:pt x="59" y="3"/>
                  </a:lnTo>
                  <a:lnTo>
                    <a:pt x="61" y="6"/>
                  </a:lnTo>
                  <a:lnTo>
                    <a:pt x="63" y="6"/>
                  </a:lnTo>
                  <a:lnTo>
                    <a:pt x="61" y="8"/>
                  </a:lnTo>
                  <a:lnTo>
                    <a:pt x="59" y="8"/>
                  </a:lnTo>
                  <a:lnTo>
                    <a:pt x="59" y="8"/>
                  </a:lnTo>
                  <a:lnTo>
                    <a:pt x="59" y="9"/>
                  </a:lnTo>
                  <a:lnTo>
                    <a:pt x="59" y="9"/>
                  </a:lnTo>
                  <a:lnTo>
                    <a:pt x="59" y="11"/>
                  </a:lnTo>
                  <a:lnTo>
                    <a:pt x="61" y="11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61" y="14"/>
                  </a:lnTo>
                  <a:lnTo>
                    <a:pt x="61" y="14"/>
                  </a:lnTo>
                  <a:lnTo>
                    <a:pt x="59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58" y="16"/>
                  </a:lnTo>
                  <a:lnTo>
                    <a:pt x="61" y="17"/>
                  </a:lnTo>
                  <a:lnTo>
                    <a:pt x="61" y="19"/>
                  </a:lnTo>
                  <a:lnTo>
                    <a:pt x="61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6" y="23"/>
                  </a:lnTo>
                  <a:lnTo>
                    <a:pt x="67" y="23"/>
                  </a:lnTo>
                  <a:lnTo>
                    <a:pt x="70" y="22"/>
                  </a:lnTo>
                  <a:lnTo>
                    <a:pt x="70" y="22"/>
                  </a:lnTo>
                  <a:lnTo>
                    <a:pt x="70" y="23"/>
                  </a:lnTo>
                  <a:lnTo>
                    <a:pt x="70" y="28"/>
                  </a:lnTo>
                  <a:lnTo>
                    <a:pt x="70" y="30"/>
                  </a:lnTo>
                  <a:lnTo>
                    <a:pt x="72" y="31"/>
                  </a:lnTo>
                  <a:lnTo>
                    <a:pt x="72" y="33"/>
                  </a:lnTo>
                  <a:lnTo>
                    <a:pt x="74" y="36"/>
                  </a:lnTo>
                  <a:lnTo>
                    <a:pt x="75" y="36"/>
                  </a:lnTo>
                  <a:lnTo>
                    <a:pt x="77" y="38"/>
                  </a:lnTo>
                  <a:lnTo>
                    <a:pt x="78" y="38"/>
                  </a:lnTo>
                  <a:lnTo>
                    <a:pt x="83" y="39"/>
                  </a:lnTo>
                  <a:lnTo>
                    <a:pt x="86" y="39"/>
                  </a:lnTo>
                  <a:lnTo>
                    <a:pt x="88" y="39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1" y="44"/>
                  </a:lnTo>
                  <a:lnTo>
                    <a:pt x="94" y="46"/>
                  </a:lnTo>
                  <a:lnTo>
                    <a:pt x="100" y="50"/>
                  </a:lnTo>
                  <a:lnTo>
                    <a:pt x="102" y="50"/>
                  </a:lnTo>
                  <a:lnTo>
                    <a:pt x="111" y="53"/>
                  </a:lnTo>
                  <a:lnTo>
                    <a:pt x="118" y="53"/>
                  </a:lnTo>
                  <a:lnTo>
                    <a:pt x="135" y="49"/>
                  </a:lnTo>
                  <a:lnTo>
                    <a:pt x="141" y="47"/>
                  </a:lnTo>
                  <a:lnTo>
                    <a:pt x="143" y="47"/>
                  </a:lnTo>
                  <a:lnTo>
                    <a:pt x="141" y="49"/>
                  </a:lnTo>
                  <a:lnTo>
                    <a:pt x="140" y="49"/>
                  </a:lnTo>
                  <a:lnTo>
                    <a:pt x="141" y="50"/>
                  </a:lnTo>
                  <a:lnTo>
                    <a:pt x="143" y="50"/>
                  </a:lnTo>
                  <a:lnTo>
                    <a:pt x="145" y="50"/>
                  </a:lnTo>
                  <a:lnTo>
                    <a:pt x="145" y="49"/>
                  </a:lnTo>
                  <a:lnTo>
                    <a:pt x="145" y="49"/>
                  </a:lnTo>
                  <a:lnTo>
                    <a:pt x="145" y="47"/>
                  </a:lnTo>
                  <a:lnTo>
                    <a:pt x="143" y="44"/>
                  </a:lnTo>
                  <a:lnTo>
                    <a:pt x="143" y="41"/>
                  </a:lnTo>
                  <a:lnTo>
                    <a:pt x="148" y="41"/>
                  </a:lnTo>
                  <a:lnTo>
                    <a:pt x="149" y="41"/>
                  </a:lnTo>
                  <a:lnTo>
                    <a:pt x="151" y="39"/>
                  </a:lnTo>
                  <a:lnTo>
                    <a:pt x="152" y="39"/>
                  </a:lnTo>
                  <a:lnTo>
                    <a:pt x="154" y="39"/>
                  </a:lnTo>
                  <a:lnTo>
                    <a:pt x="154" y="39"/>
                  </a:lnTo>
                  <a:lnTo>
                    <a:pt x="156" y="38"/>
                  </a:lnTo>
                  <a:lnTo>
                    <a:pt x="157" y="34"/>
                  </a:lnTo>
                  <a:lnTo>
                    <a:pt x="157" y="33"/>
                  </a:lnTo>
                  <a:lnTo>
                    <a:pt x="160" y="31"/>
                  </a:lnTo>
                  <a:lnTo>
                    <a:pt x="162" y="30"/>
                  </a:lnTo>
                  <a:lnTo>
                    <a:pt x="165" y="30"/>
                  </a:lnTo>
                  <a:lnTo>
                    <a:pt x="167" y="28"/>
                  </a:lnTo>
                  <a:lnTo>
                    <a:pt x="171" y="28"/>
                  </a:lnTo>
                  <a:lnTo>
                    <a:pt x="175" y="28"/>
                  </a:lnTo>
                  <a:lnTo>
                    <a:pt x="176" y="28"/>
                  </a:lnTo>
                  <a:lnTo>
                    <a:pt x="176" y="28"/>
                  </a:lnTo>
                  <a:lnTo>
                    <a:pt x="178" y="28"/>
                  </a:lnTo>
                  <a:lnTo>
                    <a:pt x="178" y="28"/>
                  </a:lnTo>
                  <a:lnTo>
                    <a:pt x="178" y="27"/>
                  </a:lnTo>
                  <a:lnTo>
                    <a:pt x="179" y="27"/>
                  </a:lnTo>
                  <a:lnTo>
                    <a:pt x="179" y="25"/>
                  </a:lnTo>
                  <a:lnTo>
                    <a:pt x="181" y="25"/>
                  </a:lnTo>
                  <a:lnTo>
                    <a:pt x="182" y="25"/>
                  </a:lnTo>
                  <a:lnTo>
                    <a:pt x="184" y="25"/>
                  </a:lnTo>
                  <a:lnTo>
                    <a:pt x="186" y="27"/>
                  </a:lnTo>
                  <a:lnTo>
                    <a:pt x="189" y="27"/>
                  </a:lnTo>
                  <a:lnTo>
                    <a:pt x="190" y="27"/>
                  </a:lnTo>
                  <a:lnTo>
                    <a:pt x="192" y="27"/>
                  </a:lnTo>
                  <a:lnTo>
                    <a:pt x="192" y="28"/>
                  </a:lnTo>
                  <a:lnTo>
                    <a:pt x="192" y="28"/>
                  </a:lnTo>
                  <a:lnTo>
                    <a:pt x="192" y="30"/>
                  </a:lnTo>
                  <a:lnTo>
                    <a:pt x="192" y="30"/>
                  </a:lnTo>
                  <a:lnTo>
                    <a:pt x="193" y="30"/>
                  </a:lnTo>
                  <a:lnTo>
                    <a:pt x="193" y="31"/>
                  </a:lnTo>
                  <a:lnTo>
                    <a:pt x="195" y="31"/>
                  </a:lnTo>
                  <a:lnTo>
                    <a:pt x="198" y="31"/>
                  </a:lnTo>
                  <a:lnTo>
                    <a:pt x="200" y="33"/>
                  </a:lnTo>
                  <a:lnTo>
                    <a:pt x="201" y="33"/>
                  </a:lnTo>
                  <a:lnTo>
                    <a:pt x="205" y="33"/>
                  </a:lnTo>
                  <a:lnTo>
                    <a:pt x="206" y="36"/>
                  </a:lnTo>
                  <a:lnTo>
                    <a:pt x="206" y="36"/>
                  </a:lnTo>
                  <a:lnTo>
                    <a:pt x="208" y="36"/>
                  </a:lnTo>
                  <a:lnTo>
                    <a:pt x="209" y="36"/>
                  </a:lnTo>
                  <a:lnTo>
                    <a:pt x="211" y="34"/>
                  </a:lnTo>
                  <a:lnTo>
                    <a:pt x="211" y="36"/>
                  </a:lnTo>
                  <a:lnTo>
                    <a:pt x="212" y="36"/>
                  </a:lnTo>
                  <a:lnTo>
                    <a:pt x="214" y="34"/>
                  </a:lnTo>
                  <a:lnTo>
                    <a:pt x="216" y="36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0" y="38"/>
                  </a:lnTo>
                  <a:lnTo>
                    <a:pt x="222" y="39"/>
                  </a:lnTo>
                  <a:lnTo>
                    <a:pt x="222" y="39"/>
                  </a:lnTo>
                  <a:lnTo>
                    <a:pt x="222" y="41"/>
                  </a:lnTo>
                  <a:lnTo>
                    <a:pt x="223" y="42"/>
                  </a:lnTo>
                  <a:lnTo>
                    <a:pt x="225" y="44"/>
                  </a:lnTo>
                  <a:lnTo>
                    <a:pt x="227" y="44"/>
                  </a:lnTo>
                  <a:lnTo>
                    <a:pt x="230" y="46"/>
                  </a:lnTo>
                  <a:lnTo>
                    <a:pt x="231" y="47"/>
                  </a:lnTo>
                  <a:lnTo>
                    <a:pt x="233" y="49"/>
                  </a:lnTo>
                  <a:lnTo>
                    <a:pt x="236" y="52"/>
                  </a:lnTo>
                  <a:lnTo>
                    <a:pt x="236" y="52"/>
                  </a:lnTo>
                  <a:lnTo>
                    <a:pt x="241" y="52"/>
                  </a:lnTo>
                  <a:lnTo>
                    <a:pt x="247" y="52"/>
                  </a:lnTo>
                  <a:lnTo>
                    <a:pt x="249" y="53"/>
                  </a:lnTo>
                  <a:lnTo>
                    <a:pt x="247" y="57"/>
                  </a:lnTo>
                  <a:lnTo>
                    <a:pt x="249" y="58"/>
                  </a:lnTo>
                  <a:lnTo>
                    <a:pt x="249" y="60"/>
                  </a:lnTo>
                  <a:lnTo>
                    <a:pt x="249" y="61"/>
                  </a:lnTo>
                  <a:lnTo>
                    <a:pt x="249" y="63"/>
                  </a:lnTo>
                  <a:lnTo>
                    <a:pt x="247" y="63"/>
                  </a:lnTo>
                  <a:lnTo>
                    <a:pt x="247" y="63"/>
                  </a:lnTo>
                  <a:lnTo>
                    <a:pt x="249" y="64"/>
                  </a:lnTo>
                  <a:lnTo>
                    <a:pt x="249" y="64"/>
                  </a:lnTo>
                  <a:lnTo>
                    <a:pt x="249" y="68"/>
                  </a:lnTo>
                  <a:lnTo>
                    <a:pt x="249" y="68"/>
                  </a:lnTo>
                  <a:lnTo>
                    <a:pt x="249" y="69"/>
                  </a:lnTo>
                  <a:lnTo>
                    <a:pt x="249" y="69"/>
                  </a:lnTo>
                  <a:lnTo>
                    <a:pt x="250" y="71"/>
                  </a:lnTo>
                  <a:lnTo>
                    <a:pt x="250" y="71"/>
                  </a:lnTo>
                  <a:lnTo>
                    <a:pt x="249" y="72"/>
                  </a:lnTo>
                  <a:lnTo>
                    <a:pt x="249" y="72"/>
                  </a:lnTo>
                  <a:lnTo>
                    <a:pt x="249" y="74"/>
                  </a:lnTo>
                  <a:lnTo>
                    <a:pt x="249" y="74"/>
                  </a:lnTo>
                  <a:lnTo>
                    <a:pt x="247" y="74"/>
                  </a:lnTo>
                  <a:lnTo>
                    <a:pt x="247" y="75"/>
                  </a:lnTo>
                  <a:lnTo>
                    <a:pt x="247" y="75"/>
                  </a:lnTo>
                  <a:lnTo>
                    <a:pt x="247" y="77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79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3"/>
                  </a:lnTo>
                  <a:lnTo>
                    <a:pt x="246" y="85"/>
                  </a:lnTo>
                  <a:lnTo>
                    <a:pt x="244" y="85"/>
                  </a:lnTo>
                  <a:lnTo>
                    <a:pt x="244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6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2" y="88"/>
                  </a:lnTo>
                  <a:lnTo>
                    <a:pt x="244" y="91"/>
                  </a:lnTo>
                  <a:lnTo>
                    <a:pt x="241" y="91"/>
                  </a:lnTo>
                  <a:lnTo>
                    <a:pt x="239" y="93"/>
                  </a:lnTo>
                  <a:lnTo>
                    <a:pt x="238" y="94"/>
                  </a:lnTo>
                  <a:lnTo>
                    <a:pt x="239" y="98"/>
                  </a:lnTo>
                  <a:lnTo>
                    <a:pt x="238" y="101"/>
                  </a:lnTo>
                  <a:lnTo>
                    <a:pt x="239" y="101"/>
                  </a:lnTo>
                  <a:lnTo>
                    <a:pt x="239" y="102"/>
                  </a:lnTo>
                  <a:lnTo>
                    <a:pt x="241" y="102"/>
                  </a:lnTo>
                  <a:lnTo>
                    <a:pt x="242" y="102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4" y="104"/>
                  </a:lnTo>
                  <a:lnTo>
                    <a:pt x="242" y="105"/>
                  </a:lnTo>
                  <a:lnTo>
                    <a:pt x="241" y="107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2"/>
                  </a:lnTo>
                  <a:lnTo>
                    <a:pt x="241" y="115"/>
                  </a:lnTo>
                  <a:lnTo>
                    <a:pt x="241" y="118"/>
                  </a:lnTo>
                  <a:lnTo>
                    <a:pt x="242" y="124"/>
                  </a:lnTo>
                  <a:lnTo>
                    <a:pt x="242" y="124"/>
                  </a:lnTo>
                  <a:lnTo>
                    <a:pt x="242" y="127"/>
                  </a:lnTo>
                  <a:lnTo>
                    <a:pt x="242" y="129"/>
                  </a:lnTo>
                  <a:lnTo>
                    <a:pt x="242" y="132"/>
                  </a:lnTo>
                  <a:lnTo>
                    <a:pt x="242" y="134"/>
                  </a:lnTo>
                  <a:lnTo>
                    <a:pt x="242" y="135"/>
                  </a:lnTo>
                  <a:lnTo>
                    <a:pt x="244" y="135"/>
                  </a:lnTo>
                  <a:lnTo>
                    <a:pt x="247" y="137"/>
                  </a:lnTo>
                  <a:lnTo>
                    <a:pt x="250" y="137"/>
                  </a:lnTo>
                  <a:lnTo>
                    <a:pt x="255" y="137"/>
                  </a:lnTo>
                  <a:lnTo>
                    <a:pt x="257" y="138"/>
                  </a:lnTo>
                  <a:lnTo>
                    <a:pt x="257" y="143"/>
                  </a:lnTo>
                  <a:lnTo>
                    <a:pt x="257" y="145"/>
                  </a:lnTo>
                  <a:lnTo>
                    <a:pt x="257" y="146"/>
                  </a:lnTo>
                  <a:lnTo>
                    <a:pt x="253" y="150"/>
                  </a:lnTo>
                  <a:lnTo>
                    <a:pt x="250" y="154"/>
                  </a:lnTo>
                  <a:lnTo>
                    <a:pt x="247" y="157"/>
                  </a:lnTo>
                  <a:lnTo>
                    <a:pt x="244" y="161"/>
                  </a:lnTo>
                  <a:lnTo>
                    <a:pt x="244" y="162"/>
                  </a:lnTo>
                  <a:lnTo>
                    <a:pt x="246" y="165"/>
                  </a:lnTo>
                  <a:lnTo>
                    <a:pt x="247" y="167"/>
                  </a:lnTo>
                  <a:lnTo>
                    <a:pt x="250" y="170"/>
                  </a:lnTo>
                  <a:lnTo>
                    <a:pt x="250" y="170"/>
                  </a:lnTo>
                  <a:lnTo>
                    <a:pt x="250" y="172"/>
                  </a:lnTo>
                  <a:lnTo>
                    <a:pt x="253" y="175"/>
                  </a:lnTo>
                  <a:lnTo>
                    <a:pt x="253" y="178"/>
                  </a:lnTo>
                  <a:lnTo>
                    <a:pt x="255" y="178"/>
                  </a:lnTo>
                  <a:lnTo>
                    <a:pt x="257" y="181"/>
                  </a:lnTo>
                  <a:lnTo>
                    <a:pt x="258" y="183"/>
                  </a:lnTo>
                  <a:lnTo>
                    <a:pt x="260" y="183"/>
                  </a:lnTo>
                  <a:lnTo>
                    <a:pt x="261" y="183"/>
                  </a:lnTo>
                  <a:lnTo>
                    <a:pt x="264" y="184"/>
                  </a:lnTo>
                  <a:lnTo>
                    <a:pt x="266" y="186"/>
                  </a:lnTo>
                  <a:lnTo>
                    <a:pt x="268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1" y="194"/>
                  </a:lnTo>
                  <a:lnTo>
                    <a:pt x="272" y="198"/>
                  </a:lnTo>
                  <a:lnTo>
                    <a:pt x="272" y="200"/>
                  </a:lnTo>
                  <a:lnTo>
                    <a:pt x="271" y="200"/>
                  </a:lnTo>
                  <a:lnTo>
                    <a:pt x="271" y="201"/>
                  </a:lnTo>
                  <a:lnTo>
                    <a:pt x="271" y="201"/>
                  </a:lnTo>
                  <a:lnTo>
                    <a:pt x="271" y="203"/>
                  </a:lnTo>
                  <a:lnTo>
                    <a:pt x="272" y="203"/>
                  </a:lnTo>
                  <a:lnTo>
                    <a:pt x="274" y="203"/>
                  </a:lnTo>
                  <a:lnTo>
                    <a:pt x="277" y="203"/>
                  </a:lnTo>
                  <a:lnTo>
                    <a:pt x="277" y="203"/>
                  </a:lnTo>
                  <a:lnTo>
                    <a:pt x="279" y="203"/>
                  </a:lnTo>
                  <a:lnTo>
                    <a:pt x="279" y="203"/>
                  </a:lnTo>
                  <a:lnTo>
                    <a:pt x="279" y="205"/>
                  </a:lnTo>
                  <a:lnTo>
                    <a:pt x="279" y="205"/>
                  </a:lnTo>
                  <a:lnTo>
                    <a:pt x="277" y="206"/>
                  </a:lnTo>
                  <a:lnTo>
                    <a:pt x="279" y="208"/>
                  </a:lnTo>
                  <a:lnTo>
                    <a:pt x="279" y="208"/>
                  </a:lnTo>
                  <a:lnTo>
                    <a:pt x="277" y="209"/>
                  </a:lnTo>
                  <a:lnTo>
                    <a:pt x="277" y="211"/>
                  </a:lnTo>
                  <a:lnTo>
                    <a:pt x="277" y="211"/>
                  </a:lnTo>
                  <a:lnTo>
                    <a:pt x="275" y="213"/>
                  </a:lnTo>
                  <a:lnTo>
                    <a:pt x="271" y="211"/>
                  </a:lnTo>
                  <a:lnTo>
                    <a:pt x="271" y="213"/>
                  </a:lnTo>
                  <a:lnTo>
                    <a:pt x="269" y="213"/>
                  </a:lnTo>
                  <a:lnTo>
                    <a:pt x="266" y="213"/>
                  </a:lnTo>
                  <a:lnTo>
                    <a:pt x="266" y="213"/>
                  </a:lnTo>
                  <a:lnTo>
                    <a:pt x="264" y="214"/>
                  </a:lnTo>
                  <a:lnTo>
                    <a:pt x="264" y="216"/>
                  </a:lnTo>
                  <a:lnTo>
                    <a:pt x="263" y="216"/>
                  </a:lnTo>
                  <a:lnTo>
                    <a:pt x="263" y="216"/>
                  </a:lnTo>
                  <a:lnTo>
                    <a:pt x="261" y="216"/>
                  </a:lnTo>
                  <a:lnTo>
                    <a:pt x="261" y="217"/>
                  </a:lnTo>
                  <a:lnTo>
                    <a:pt x="258" y="217"/>
                  </a:lnTo>
                  <a:lnTo>
                    <a:pt x="258" y="219"/>
                  </a:lnTo>
                  <a:lnTo>
                    <a:pt x="257" y="219"/>
                  </a:lnTo>
                  <a:lnTo>
                    <a:pt x="257" y="222"/>
                  </a:lnTo>
                  <a:lnTo>
                    <a:pt x="257" y="224"/>
                  </a:lnTo>
                  <a:lnTo>
                    <a:pt x="257" y="225"/>
                  </a:lnTo>
                  <a:lnTo>
                    <a:pt x="255" y="225"/>
                  </a:lnTo>
                  <a:lnTo>
                    <a:pt x="255" y="225"/>
                  </a:lnTo>
                  <a:lnTo>
                    <a:pt x="255" y="227"/>
                  </a:lnTo>
                  <a:lnTo>
                    <a:pt x="255" y="228"/>
                  </a:lnTo>
                  <a:lnTo>
                    <a:pt x="255" y="233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3" y="235"/>
                  </a:lnTo>
                  <a:lnTo>
                    <a:pt x="252" y="236"/>
                  </a:lnTo>
                  <a:lnTo>
                    <a:pt x="249" y="235"/>
                  </a:lnTo>
                  <a:lnTo>
                    <a:pt x="247" y="235"/>
                  </a:lnTo>
                  <a:lnTo>
                    <a:pt x="241" y="233"/>
                  </a:lnTo>
                  <a:lnTo>
                    <a:pt x="239" y="231"/>
                  </a:lnTo>
                  <a:lnTo>
                    <a:pt x="239" y="230"/>
                  </a:lnTo>
                  <a:lnTo>
                    <a:pt x="239" y="230"/>
                  </a:lnTo>
                  <a:lnTo>
                    <a:pt x="238" y="231"/>
                  </a:lnTo>
                  <a:lnTo>
                    <a:pt x="231" y="231"/>
                  </a:lnTo>
                  <a:lnTo>
                    <a:pt x="230" y="231"/>
                  </a:lnTo>
                  <a:lnTo>
                    <a:pt x="228" y="231"/>
                  </a:lnTo>
                  <a:lnTo>
                    <a:pt x="225" y="231"/>
                  </a:lnTo>
                  <a:lnTo>
                    <a:pt x="223" y="230"/>
                  </a:lnTo>
                  <a:lnTo>
                    <a:pt x="220" y="230"/>
                  </a:lnTo>
                  <a:lnTo>
                    <a:pt x="217" y="230"/>
                  </a:lnTo>
                  <a:lnTo>
                    <a:pt x="214" y="228"/>
                  </a:lnTo>
                  <a:lnTo>
                    <a:pt x="209" y="228"/>
                  </a:lnTo>
                  <a:lnTo>
                    <a:pt x="206" y="228"/>
                  </a:lnTo>
                  <a:lnTo>
                    <a:pt x="205" y="228"/>
                  </a:lnTo>
                  <a:lnTo>
                    <a:pt x="203" y="227"/>
                  </a:lnTo>
                  <a:lnTo>
                    <a:pt x="201" y="227"/>
                  </a:lnTo>
                  <a:lnTo>
                    <a:pt x="200" y="227"/>
                  </a:lnTo>
                  <a:lnTo>
                    <a:pt x="198" y="225"/>
                  </a:lnTo>
                  <a:lnTo>
                    <a:pt x="192" y="225"/>
                  </a:lnTo>
                  <a:lnTo>
                    <a:pt x="192" y="224"/>
                  </a:lnTo>
                  <a:lnTo>
                    <a:pt x="190" y="220"/>
                  </a:lnTo>
                  <a:lnTo>
                    <a:pt x="190" y="219"/>
                  </a:lnTo>
                  <a:lnTo>
                    <a:pt x="189" y="216"/>
                  </a:lnTo>
                  <a:lnTo>
                    <a:pt x="189" y="211"/>
                  </a:lnTo>
                  <a:lnTo>
                    <a:pt x="189" y="209"/>
                  </a:lnTo>
                  <a:lnTo>
                    <a:pt x="187" y="208"/>
                  </a:lnTo>
                  <a:lnTo>
                    <a:pt x="187" y="206"/>
                  </a:lnTo>
                  <a:lnTo>
                    <a:pt x="186" y="205"/>
                  </a:lnTo>
                  <a:lnTo>
                    <a:pt x="184" y="205"/>
                  </a:lnTo>
                  <a:lnTo>
                    <a:pt x="178" y="203"/>
                  </a:lnTo>
                  <a:lnTo>
                    <a:pt x="178" y="203"/>
                  </a:lnTo>
                  <a:lnTo>
                    <a:pt x="175" y="205"/>
                  </a:lnTo>
                  <a:lnTo>
                    <a:pt x="173" y="206"/>
                  </a:lnTo>
                  <a:lnTo>
                    <a:pt x="168" y="206"/>
                  </a:lnTo>
                  <a:lnTo>
                    <a:pt x="167" y="208"/>
                  </a:lnTo>
                  <a:lnTo>
                    <a:pt x="167" y="209"/>
                  </a:lnTo>
                  <a:lnTo>
                    <a:pt x="165" y="209"/>
                  </a:lnTo>
                  <a:lnTo>
                    <a:pt x="164" y="209"/>
                  </a:lnTo>
                  <a:lnTo>
                    <a:pt x="160" y="211"/>
                  </a:lnTo>
                  <a:lnTo>
                    <a:pt x="157" y="213"/>
                  </a:lnTo>
                  <a:lnTo>
                    <a:pt x="156" y="214"/>
                  </a:lnTo>
                  <a:lnTo>
                    <a:pt x="154" y="214"/>
                  </a:lnTo>
                  <a:lnTo>
                    <a:pt x="152" y="213"/>
                  </a:lnTo>
                  <a:lnTo>
                    <a:pt x="148" y="211"/>
                  </a:lnTo>
                  <a:lnTo>
                    <a:pt x="145" y="211"/>
                  </a:lnTo>
                  <a:lnTo>
                    <a:pt x="141" y="211"/>
                  </a:lnTo>
                  <a:lnTo>
                    <a:pt x="140" y="211"/>
                  </a:lnTo>
                  <a:lnTo>
                    <a:pt x="137" y="208"/>
                  </a:lnTo>
                  <a:lnTo>
                    <a:pt x="137" y="208"/>
                  </a:lnTo>
                  <a:lnTo>
                    <a:pt x="135" y="206"/>
                  </a:lnTo>
                  <a:lnTo>
                    <a:pt x="130" y="205"/>
                  </a:lnTo>
                  <a:lnTo>
                    <a:pt x="126" y="201"/>
                  </a:lnTo>
                  <a:lnTo>
                    <a:pt x="124" y="200"/>
                  </a:lnTo>
                  <a:lnTo>
                    <a:pt x="124" y="198"/>
                  </a:lnTo>
                  <a:lnTo>
                    <a:pt x="123" y="197"/>
                  </a:lnTo>
                  <a:lnTo>
                    <a:pt x="118" y="195"/>
                  </a:lnTo>
                  <a:lnTo>
                    <a:pt x="116" y="194"/>
                  </a:lnTo>
                  <a:lnTo>
                    <a:pt x="113" y="194"/>
                  </a:lnTo>
                  <a:lnTo>
                    <a:pt x="110" y="194"/>
                  </a:lnTo>
                  <a:lnTo>
                    <a:pt x="110" y="192"/>
                  </a:lnTo>
                  <a:lnTo>
                    <a:pt x="108" y="192"/>
                  </a:lnTo>
                  <a:lnTo>
                    <a:pt x="105" y="189"/>
                  </a:lnTo>
                  <a:lnTo>
                    <a:pt x="105" y="187"/>
                  </a:lnTo>
                  <a:lnTo>
                    <a:pt x="104" y="184"/>
                  </a:lnTo>
                  <a:lnTo>
                    <a:pt x="102" y="183"/>
                  </a:lnTo>
                  <a:lnTo>
                    <a:pt x="102" y="179"/>
                  </a:lnTo>
                  <a:lnTo>
                    <a:pt x="102" y="178"/>
                  </a:lnTo>
                  <a:lnTo>
                    <a:pt x="99" y="178"/>
                  </a:lnTo>
                  <a:lnTo>
                    <a:pt x="99" y="176"/>
                  </a:lnTo>
                  <a:lnTo>
                    <a:pt x="99" y="175"/>
                  </a:lnTo>
                  <a:lnTo>
                    <a:pt x="99" y="175"/>
                  </a:lnTo>
                  <a:lnTo>
                    <a:pt x="97" y="173"/>
                  </a:lnTo>
                  <a:lnTo>
                    <a:pt x="96" y="173"/>
                  </a:lnTo>
                  <a:lnTo>
                    <a:pt x="96" y="172"/>
                  </a:lnTo>
                  <a:lnTo>
                    <a:pt x="96" y="170"/>
                  </a:lnTo>
                  <a:lnTo>
                    <a:pt x="96" y="168"/>
                  </a:lnTo>
                  <a:lnTo>
                    <a:pt x="94" y="167"/>
                  </a:lnTo>
                  <a:lnTo>
                    <a:pt x="93" y="164"/>
                  </a:lnTo>
                  <a:lnTo>
                    <a:pt x="89" y="162"/>
                  </a:lnTo>
                  <a:lnTo>
                    <a:pt x="89" y="161"/>
                  </a:lnTo>
                  <a:lnTo>
                    <a:pt x="88" y="159"/>
                  </a:lnTo>
                  <a:lnTo>
                    <a:pt x="88" y="156"/>
                  </a:lnTo>
                  <a:lnTo>
                    <a:pt x="86" y="156"/>
                  </a:lnTo>
                  <a:lnTo>
                    <a:pt x="80" y="159"/>
                  </a:lnTo>
                  <a:lnTo>
                    <a:pt x="78" y="157"/>
                  </a:lnTo>
                  <a:lnTo>
                    <a:pt x="74" y="154"/>
                  </a:lnTo>
                  <a:lnTo>
                    <a:pt x="72" y="154"/>
                  </a:lnTo>
                  <a:lnTo>
                    <a:pt x="72" y="154"/>
                  </a:lnTo>
                  <a:lnTo>
                    <a:pt x="72" y="153"/>
                  </a:lnTo>
                  <a:lnTo>
                    <a:pt x="74" y="153"/>
                  </a:lnTo>
                  <a:lnTo>
                    <a:pt x="75" y="154"/>
                  </a:lnTo>
                  <a:lnTo>
                    <a:pt x="75" y="153"/>
                  </a:lnTo>
                  <a:lnTo>
                    <a:pt x="75" y="153"/>
                  </a:lnTo>
                  <a:lnTo>
                    <a:pt x="74" y="151"/>
                  </a:lnTo>
                  <a:lnTo>
                    <a:pt x="72" y="151"/>
                  </a:lnTo>
                  <a:lnTo>
                    <a:pt x="72" y="153"/>
                  </a:lnTo>
                  <a:lnTo>
                    <a:pt x="70" y="153"/>
                  </a:lnTo>
                  <a:lnTo>
                    <a:pt x="70" y="154"/>
                  </a:lnTo>
                  <a:lnTo>
                    <a:pt x="70" y="156"/>
                  </a:lnTo>
                  <a:lnTo>
                    <a:pt x="70" y="157"/>
                  </a:lnTo>
                  <a:lnTo>
                    <a:pt x="70" y="159"/>
                  </a:lnTo>
                  <a:lnTo>
                    <a:pt x="69" y="159"/>
                  </a:lnTo>
                  <a:lnTo>
                    <a:pt x="67" y="159"/>
                  </a:lnTo>
                  <a:lnTo>
                    <a:pt x="66" y="161"/>
                  </a:lnTo>
                  <a:lnTo>
                    <a:pt x="66" y="161"/>
                  </a:lnTo>
                  <a:lnTo>
                    <a:pt x="64" y="159"/>
                  </a:lnTo>
                  <a:lnTo>
                    <a:pt x="64" y="159"/>
                  </a:lnTo>
                  <a:lnTo>
                    <a:pt x="63" y="157"/>
                  </a:lnTo>
                  <a:lnTo>
                    <a:pt x="63" y="157"/>
                  </a:lnTo>
                  <a:lnTo>
                    <a:pt x="64" y="156"/>
                  </a:lnTo>
                  <a:lnTo>
                    <a:pt x="63" y="156"/>
                  </a:lnTo>
                  <a:lnTo>
                    <a:pt x="63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61" y="154"/>
                  </a:lnTo>
                  <a:lnTo>
                    <a:pt x="59" y="153"/>
                  </a:lnTo>
                  <a:lnTo>
                    <a:pt x="58" y="153"/>
                  </a:lnTo>
                  <a:lnTo>
                    <a:pt x="58" y="153"/>
                  </a:lnTo>
                  <a:lnTo>
                    <a:pt x="58" y="150"/>
                  </a:lnTo>
                  <a:lnTo>
                    <a:pt x="58" y="146"/>
                  </a:lnTo>
                  <a:lnTo>
                    <a:pt x="58" y="143"/>
                  </a:lnTo>
                  <a:lnTo>
                    <a:pt x="55" y="143"/>
                  </a:lnTo>
                  <a:lnTo>
                    <a:pt x="53" y="143"/>
                  </a:lnTo>
                  <a:lnTo>
                    <a:pt x="53" y="137"/>
                  </a:lnTo>
                  <a:lnTo>
                    <a:pt x="55" y="134"/>
                  </a:lnTo>
                  <a:lnTo>
                    <a:pt x="55" y="131"/>
                  </a:lnTo>
                  <a:lnTo>
                    <a:pt x="53" y="129"/>
                  </a:lnTo>
                  <a:lnTo>
                    <a:pt x="52" y="126"/>
                  </a:lnTo>
                  <a:lnTo>
                    <a:pt x="50" y="126"/>
                  </a:lnTo>
                  <a:lnTo>
                    <a:pt x="50" y="123"/>
                  </a:lnTo>
                  <a:lnTo>
                    <a:pt x="48" y="121"/>
                  </a:lnTo>
                  <a:lnTo>
                    <a:pt x="48" y="121"/>
                  </a:lnTo>
                  <a:lnTo>
                    <a:pt x="47" y="120"/>
                  </a:lnTo>
                  <a:lnTo>
                    <a:pt x="45" y="120"/>
                  </a:lnTo>
                  <a:lnTo>
                    <a:pt x="42" y="118"/>
                  </a:lnTo>
                  <a:lnTo>
                    <a:pt x="41" y="116"/>
                  </a:lnTo>
                  <a:lnTo>
                    <a:pt x="37" y="115"/>
                  </a:lnTo>
                  <a:lnTo>
                    <a:pt x="34" y="113"/>
                  </a:lnTo>
                  <a:lnTo>
                    <a:pt x="33" y="113"/>
                  </a:lnTo>
                  <a:lnTo>
                    <a:pt x="31" y="112"/>
                  </a:lnTo>
                  <a:lnTo>
                    <a:pt x="29" y="112"/>
                  </a:lnTo>
                  <a:lnTo>
                    <a:pt x="29" y="112"/>
                  </a:lnTo>
                  <a:lnTo>
                    <a:pt x="29" y="110"/>
                  </a:lnTo>
                  <a:lnTo>
                    <a:pt x="31" y="109"/>
                  </a:lnTo>
                  <a:lnTo>
                    <a:pt x="31" y="109"/>
                  </a:lnTo>
                  <a:lnTo>
                    <a:pt x="29" y="105"/>
                  </a:lnTo>
                  <a:lnTo>
                    <a:pt x="28" y="104"/>
                  </a:lnTo>
                  <a:lnTo>
                    <a:pt x="26" y="104"/>
                  </a:lnTo>
                  <a:lnTo>
                    <a:pt x="28" y="102"/>
                  </a:lnTo>
                  <a:lnTo>
                    <a:pt x="28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6" y="102"/>
                  </a:lnTo>
                  <a:lnTo>
                    <a:pt x="25" y="102"/>
                  </a:lnTo>
                  <a:lnTo>
                    <a:pt x="25" y="101"/>
                  </a:lnTo>
                  <a:lnTo>
                    <a:pt x="22" y="98"/>
                  </a:lnTo>
                  <a:lnTo>
                    <a:pt x="20" y="96"/>
                  </a:lnTo>
                  <a:lnTo>
                    <a:pt x="20" y="96"/>
                  </a:lnTo>
                  <a:lnTo>
                    <a:pt x="20" y="94"/>
                  </a:lnTo>
                  <a:lnTo>
                    <a:pt x="22" y="93"/>
                  </a:lnTo>
                  <a:lnTo>
                    <a:pt x="22" y="93"/>
                  </a:lnTo>
                  <a:lnTo>
                    <a:pt x="22" y="91"/>
                  </a:lnTo>
                  <a:lnTo>
                    <a:pt x="20" y="90"/>
                  </a:lnTo>
                  <a:lnTo>
                    <a:pt x="22" y="88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2" y="86"/>
                  </a:lnTo>
                  <a:lnTo>
                    <a:pt x="23" y="86"/>
                  </a:lnTo>
                  <a:lnTo>
                    <a:pt x="23" y="85"/>
                  </a:lnTo>
                  <a:lnTo>
                    <a:pt x="23" y="83"/>
                  </a:lnTo>
                  <a:lnTo>
                    <a:pt x="25" y="83"/>
                  </a:lnTo>
                  <a:lnTo>
                    <a:pt x="28" y="79"/>
                  </a:lnTo>
                  <a:lnTo>
                    <a:pt x="29" y="79"/>
                  </a:lnTo>
                  <a:lnTo>
                    <a:pt x="31" y="77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5"/>
                  </a:lnTo>
                  <a:lnTo>
                    <a:pt x="31" y="74"/>
                  </a:lnTo>
                  <a:lnTo>
                    <a:pt x="29" y="72"/>
                  </a:lnTo>
                  <a:lnTo>
                    <a:pt x="28" y="72"/>
                  </a:lnTo>
                  <a:lnTo>
                    <a:pt x="28" y="71"/>
                  </a:lnTo>
                  <a:lnTo>
                    <a:pt x="28" y="69"/>
                  </a:lnTo>
                  <a:lnTo>
                    <a:pt x="29" y="68"/>
                  </a:lnTo>
                  <a:lnTo>
                    <a:pt x="31" y="68"/>
                  </a:lnTo>
                  <a:lnTo>
                    <a:pt x="33" y="68"/>
                  </a:lnTo>
                  <a:lnTo>
                    <a:pt x="33" y="66"/>
                  </a:lnTo>
                  <a:lnTo>
                    <a:pt x="31" y="66"/>
                  </a:lnTo>
                  <a:lnTo>
                    <a:pt x="28" y="66"/>
                  </a:lnTo>
                  <a:lnTo>
                    <a:pt x="25" y="66"/>
                  </a:lnTo>
                  <a:lnTo>
                    <a:pt x="25" y="66"/>
                  </a:lnTo>
                  <a:lnTo>
                    <a:pt x="23" y="64"/>
                  </a:lnTo>
                  <a:lnTo>
                    <a:pt x="22" y="63"/>
                  </a:lnTo>
                  <a:lnTo>
                    <a:pt x="22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8" y="57"/>
                  </a:lnTo>
                  <a:lnTo>
                    <a:pt x="17" y="57"/>
                  </a:lnTo>
                  <a:lnTo>
                    <a:pt x="17" y="57"/>
                  </a:lnTo>
                  <a:lnTo>
                    <a:pt x="15" y="57"/>
                  </a:lnTo>
                  <a:lnTo>
                    <a:pt x="15" y="57"/>
                  </a:lnTo>
                  <a:lnTo>
                    <a:pt x="15" y="55"/>
                  </a:lnTo>
                  <a:lnTo>
                    <a:pt x="15" y="55"/>
                  </a:lnTo>
                  <a:lnTo>
                    <a:pt x="15" y="53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2" y="50"/>
                  </a:lnTo>
                  <a:lnTo>
                    <a:pt x="11" y="46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1" y="41"/>
                  </a:lnTo>
                  <a:lnTo>
                    <a:pt x="9" y="39"/>
                  </a:lnTo>
                  <a:lnTo>
                    <a:pt x="7" y="39"/>
                  </a:lnTo>
                  <a:lnTo>
                    <a:pt x="7" y="38"/>
                  </a:lnTo>
                  <a:lnTo>
                    <a:pt x="7" y="3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9" y="34"/>
                  </a:lnTo>
                  <a:lnTo>
                    <a:pt x="7" y="34"/>
                  </a:lnTo>
                  <a:lnTo>
                    <a:pt x="6" y="33"/>
                  </a:lnTo>
                  <a:lnTo>
                    <a:pt x="4" y="31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3" y="30"/>
                  </a:lnTo>
                  <a:lnTo>
                    <a:pt x="4" y="30"/>
                  </a:lnTo>
                  <a:lnTo>
                    <a:pt x="4" y="28"/>
                  </a:lnTo>
                  <a:lnTo>
                    <a:pt x="4" y="28"/>
                  </a:lnTo>
                  <a:lnTo>
                    <a:pt x="6" y="27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4" y="20"/>
                  </a:lnTo>
                  <a:lnTo>
                    <a:pt x="4" y="19"/>
                  </a:lnTo>
                  <a:lnTo>
                    <a:pt x="4" y="19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1" y="12"/>
                  </a:lnTo>
                  <a:lnTo>
                    <a:pt x="3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1" y="11"/>
                  </a:lnTo>
                  <a:lnTo>
                    <a:pt x="1" y="9"/>
                  </a:lnTo>
                  <a:lnTo>
                    <a:pt x="1" y="9"/>
                  </a:lnTo>
                  <a:lnTo>
                    <a:pt x="1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6"/>
                  </a:lnTo>
                  <a:lnTo>
                    <a:pt x="1" y="6"/>
                  </a:lnTo>
                  <a:lnTo>
                    <a:pt x="3" y="6"/>
                  </a:lnTo>
                  <a:lnTo>
                    <a:pt x="4" y="6"/>
                  </a:lnTo>
                  <a:lnTo>
                    <a:pt x="6" y="6"/>
                  </a:lnTo>
                  <a:lnTo>
                    <a:pt x="6" y="1"/>
                  </a:lnTo>
                  <a:lnTo>
                    <a:pt x="7" y="1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49" name="Freeform 246">
              <a:extLst>
                <a:ext uri="{FF2B5EF4-FFF2-40B4-BE49-F238E27FC236}">
                  <a16:creationId xmlns:a16="http://schemas.microsoft.com/office/drawing/2014/main" id="{0FD9311F-C427-FB1C-A0D5-F4B62D403D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558" y="3320461"/>
              <a:ext cx="276789" cy="261196"/>
            </a:xfrm>
            <a:custGeom>
              <a:avLst/>
              <a:gdLst>
                <a:gd name="T0" fmla="*/ 63 w 142"/>
                <a:gd name="T1" fmla="*/ 0 h 134"/>
                <a:gd name="T2" fmla="*/ 69 w 142"/>
                <a:gd name="T3" fmla="*/ 1 h 134"/>
                <a:gd name="T4" fmla="*/ 76 w 142"/>
                <a:gd name="T5" fmla="*/ 1 h 134"/>
                <a:gd name="T6" fmla="*/ 79 w 142"/>
                <a:gd name="T7" fmla="*/ 1 h 134"/>
                <a:gd name="T8" fmla="*/ 79 w 142"/>
                <a:gd name="T9" fmla="*/ 6 h 134"/>
                <a:gd name="T10" fmla="*/ 82 w 142"/>
                <a:gd name="T11" fmla="*/ 5 h 134"/>
                <a:gd name="T12" fmla="*/ 85 w 142"/>
                <a:gd name="T13" fmla="*/ 3 h 134"/>
                <a:gd name="T14" fmla="*/ 87 w 142"/>
                <a:gd name="T15" fmla="*/ 5 h 134"/>
                <a:gd name="T16" fmla="*/ 91 w 142"/>
                <a:gd name="T17" fmla="*/ 11 h 134"/>
                <a:gd name="T18" fmla="*/ 91 w 142"/>
                <a:gd name="T19" fmla="*/ 14 h 134"/>
                <a:gd name="T20" fmla="*/ 93 w 142"/>
                <a:gd name="T21" fmla="*/ 16 h 134"/>
                <a:gd name="T22" fmla="*/ 96 w 142"/>
                <a:gd name="T23" fmla="*/ 22 h 134"/>
                <a:gd name="T24" fmla="*/ 101 w 142"/>
                <a:gd name="T25" fmla="*/ 25 h 134"/>
                <a:gd name="T26" fmla="*/ 109 w 142"/>
                <a:gd name="T27" fmla="*/ 25 h 134"/>
                <a:gd name="T28" fmla="*/ 104 w 142"/>
                <a:gd name="T29" fmla="*/ 28 h 134"/>
                <a:gd name="T30" fmla="*/ 107 w 142"/>
                <a:gd name="T31" fmla="*/ 33 h 134"/>
                <a:gd name="T32" fmla="*/ 107 w 142"/>
                <a:gd name="T33" fmla="*/ 36 h 134"/>
                <a:gd name="T34" fmla="*/ 99 w 142"/>
                <a:gd name="T35" fmla="*/ 42 h 134"/>
                <a:gd name="T36" fmla="*/ 98 w 142"/>
                <a:gd name="T37" fmla="*/ 45 h 134"/>
                <a:gd name="T38" fmla="*/ 98 w 142"/>
                <a:gd name="T39" fmla="*/ 50 h 134"/>
                <a:gd name="T40" fmla="*/ 96 w 142"/>
                <a:gd name="T41" fmla="*/ 55 h 134"/>
                <a:gd name="T42" fmla="*/ 101 w 142"/>
                <a:gd name="T43" fmla="*/ 61 h 134"/>
                <a:gd name="T44" fmla="*/ 104 w 142"/>
                <a:gd name="T45" fmla="*/ 61 h 134"/>
                <a:gd name="T46" fmla="*/ 105 w 142"/>
                <a:gd name="T47" fmla="*/ 64 h 134"/>
                <a:gd name="T48" fmla="*/ 105 w 142"/>
                <a:gd name="T49" fmla="*/ 71 h 134"/>
                <a:gd name="T50" fmla="*/ 110 w 142"/>
                <a:gd name="T51" fmla="*/ 72 h 134"/>
                <a:gd name="T52" fmla="*/ 121 w 142"/>
                <a:gd name="T53" fmla="*/ 79 h 134"/>
                <a:gd name="T54" fmla="*/ 126 w 142"/>
                <a:gd name="T55" fmla="*/ 82 h 134"/>
                <a:gd name="T56" fmla="*/ 131 w 142"/>
                <a:gd name="T57" fmla="*/ 90 h 134"/>
                <a:gd name="T58" fmla="*/ 131 w 142"/>
                <a:gd name="T59" fmla="*/ 102 h 134"/>
                <a:gd name="T60" fmla="*/ 134 w 142"/>
                <a:gd name="T61" fmla="*/ 112 h 134"/>
                <a:gd name="T62" fmla="*/ 137 w 142"/>
                <a:gd name="T63" fmla="*/ 113 h 134"/>
                <a:gd name="T64" fmla="*/ 140 w 142"/>
                <a:gd name="T65" fmla="*/ 115 h 134"/>
                <a:gd name="T66" fmla="*/ 140 w 142"/>
                <a:gd name="T67" fmla="*/ 118 h 134"/>
                <a:gd name="T68" fmla="*/ 135 w 142"/>
                <a:gd name="T69" fmla="*/ 118 h 134"/>
                <a:gd name="T70" fmla="*/ 131 w 142"/>
                <a:gd name="T71" fmla="*/ 118 h 134"/>
                <a:gd name="T72" fmla="*/ 124 w 142"/>
                <a:gd name="T73" fmla="*/ 116 h 134"/>
                <a:gd name="T74" fmla="*/ 121 w 142"/>
                <a:gd name="T75" fmla="*/ 120 h 134"/>
                <a:gd name="T76" fmla="*/ 117 w 142"/>
                <a:gd name="T77" fmla="*/ 129 h 134"/>
                <a:gd name="T78" fmla="*/ 104 w 142"/>
                <a:gd name="T79" fmla="*/ 132 h 134"/>
                <a:gd name="T80" fmla="*/ 87 w 142"/>
                <a:gd name="T81" fmla="*/ 131 h 134"/>
                <a:gd name="T82" fmla="*/ 68 w 142"/>
                <a:gd name="T83" fmla="*/ 116 h 134"/>
                <a:gd name="T84" fmla="*/ 50 w 142"/>
                <a:gd name="T85" fmla="*/ 104 h 134"/>
                <a:gd name="T86" fmla="*/ 36 w 142"/>
                <a:gd name="T87" fmla="*/ 94 h 134"/>
                <a:gd name="T88" fmla="*/ 23 w 142"/>
                <a:gd name="T89" fmla="*/ 88 h 134"/>
                <a:gd name="T90" fmla="*/ 6 w 142"/>
                <a:gd name="T91" fmla="*/ 85 h 134"/>
                <a:gd name="T92" fmla="*/ 5 w 142"/>
                <a:gd name="T93" fmla="*/ 82 h 134"/>
                <a:gd name="T94" fmla="*/ 3 w 142"/>
                <a:gd name="T95" fmla="*/ 72 h 134"/>
                <a:gd name="T96" fmla="*/ 8 w 142"/>
                <a:gd name="T97" fmla="*/ 61 h 134"/>
                <a:gd name="T98" fmla="*/ 23 w 142"/>
                <a:gd name="T99" fmla="*/ 52 h 134"/>
                <a:gd name="T100" fmla="*/ 35 w 142"/>
                <a:gd name="T101" fmla="*/ 44 h 134"/>
                <a:gd name="T102" fmla="*/ 36 w 142"/>
                <a:gd name="T103" fmla="*/ 33 h 134"/>
                <a:gd name="T104" fmla="*/ 38 w 142"/>
                <a:gd name="T105" fmla="*/ 27 h 134"/>
                <a:gd name="T106" fmla="*/ 36 w 142"/>
                <a:gd name="T107" fmla="*/ 19 h 134"/>
                <a:gd name="T108" fmla="*/ 38 w 142"/>
                <a:gd name="T109" fmla="*/ 14 h 134"/>
                <a:gd name="T110" fmla="*/ 49 w 142"/>
                <a:gd name="T111" fmla="*/ 8 h 134"/>
                <a:gd name="T112" fmla="*/ 52 w 142"/>
                <a:gd name="T113" fmla="*/ 3 h 134"/>
                <a:gd name="T114" fmla="*/ 58 w 142"/>
                <a:gd name="T1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2" h="134">
                  <a:moveTo>
                    <a:pt x="58" y="0"/>
                  </a:moveTo>
                  <a:lnTo>
                    <a:pt x="60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69" y="1"/>
                  </a:lnTo>
                  <a:lnTo>
                    <a:pt x="69" y="1"/>
                  </a:lnTo>
                  <a:lnTo>
                    <a:pt x="71" y="1"/>
                  </a:lnTo>
                  <a:lnTo>
                    <a:pt x="74" y="1"/>
                  </a:lnTo>
                  <a:lnTo>
                    <a:pt x="76" y="1"/>
                  </a:lnTo>
                  <a:lnTo>
                    <a:pt x="76" y="0"/>
                  </a:lnTo>
                  <a:lnTo>
                    <a:pt x="77" y="0"/>
                  </a:lnTo>
                  <a:lnTo>
                    <a:pt x="77" y="0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1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79" y="6"/>
                  </a:lnTo>
                  <a:lnTo>
                    <a:pt x="80" y="6"/>
                  </a:lnTo>
                  <a:lnTo>
                    <a:pt x="80" y="6"/>
                  </a:lnTo>
                  <a:lnTo>
                    <a:pt x="82" y="5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5" y="3"/>
                  </a:lnTo>
                  <a:lnTo>
                    <a:pt x="85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3"/>
                  </a:lnTo>
                  <a:lnTo>
                    <a:pt x="87" y="5"/>
                  </a:lnTo>
                  <a:lnTo>
                    <a:pt x="88" y="9"/>
                  </a:lnTo>
                  <a:lnTo>
                    <a:pt x="90" y="9"/>
                  </a:lnTo>
                  <a:lnTo>
                    <a:pt x="90" y="9"/>
                  </a:lnTo>
                  <a:lnTo>
                    <a:pt x="91" y="11"/>
                  </a:lnTo>
                  <a:lnTo>
                    <a:pt x="91" y="11"/>
                  </a:lnTo>
                  <a:lnTo>
                    <a:pt x="91" y="12"/>
                  </a:lnTo>
                  <a:lnTo>
                    <a:pt x="91" y="14"/>
                  </a:lnTo>
                  <a:lnTo>
                    <a:pt x="91" y="14"/>
                  </a:lnTo>
                  <a:lnTo>
                    <a:pt x="91" y="16"/>
                  </a:lnTo>
                  <a:lnTo>
                    <a:pt x="91" y="16"/>
                  </a:lnTo>
                  <a:lnTo>
                    <a:pt x="93" y="16"/>
                  </a:lnTo>
                  <a:lnTo>
                    <a:pt x="93" y="16"/>
                  </a:lnTo>
                  <a:lnTo>
                    <a:pt x="94" y="16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6" y="22"/>
                  </a:lnTo>
                  <a:lnTo>
                    <a:pt x="98" y="22"/>
                  </a:lnTo>
                  <a:lnTo>
                    <a:pt x="98" y="22"/>
                  </a:lnTo>
                  <a:lnTo>
                    <a:pt x="99" y="23"/>
                  </a:lnTo>
                  <a:lnTo>
                    <a:pt x="101" y="25"/>
                  </a:lnTo>
                  <a:lnTo>
                    <a:pt x="101" y="25"/>
                  </a:lnTo>
                  <a:lnTo>
                    <a:pt x="104" y="25"/>
                  </a:lnTo>
                  <a:lnTo>
                    <a:pt x="107" y="25"/>
                  </a:lnTo>
                  <a:lnTo>
                    <a:pt x="109" y="25"/>
                  </a:lnTo>
                  <a:lnTo>
                    <a:pt x="109" y="27"/>
                  </a:lnTo>
                  <a:lnTo>
                    <a:pt x="107" y="27"/>
                  </a:lnTo>
                  <a:lnTo>
                    <a:pt x="105" y="27"/>
                  </a:lnTo>
                  <a:lnTo>
                    <a:pt x="104" y="28"/>
                  </a:lnTo>
                  <a:lnTo>
                    <a:pt x="104" y="30"/>
                  </a:lnTo>
                  <a:lnTo>
                    <a:pt x="104" y="31"/>
                  </a:lnTo>
                  <a:lnTo>
                    <a:pt x="105" y="31"/>
                  </a:lnTo>
                  <a:lnTo>
                    <a:pt x="107" y="33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4"/>
                  </a:lnTo>
                  <a:lnTo>
                    <a:pt x="107" y="36"/>
                  </a:lnTo>
                  <a:lnTo>
                    <a:pt x="105" y="38"/>
                  </a:lnTo>
                  <a:lnTo>
                    <a:pt x="104" y="38"/>
                  </a:lnTo>
                  <a:lnTo>
                    <a:pt x="101" y="42"/>
                  </a:lnTo>
                  <a:lnTo>
                    <a:pt x="99" y="42"/>
                  </a:lnTo>
                  <a:lnTo>
                    <a:pt x="99" y="44"/>
                  </a:lnTo>
                  <a:lnTo>
                    <a:pt x="99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5"/>
                  </a:lnTo>
                  <a:lnTo>
                    <a:pt x="98" y="47"/>
                  </a:lnTo>
                  <a:lnTo>
                    <a:pt x="96" y="49"/>
                  </a:lnTo>
                  <a:lnTo>
                    <a:pt x="98" y="50"/>
                  </a:lnTo>
                  <a:lnTo>
                    <a:pt x="98" y="52"/>
                  </a:lnTo>
                  <a:lnTo>
                    <a:pt x="98" y="52"/>
                  </a:lnTo>
                  <a:lnTo>
                    <a:pt x="96" y="53"/>
                  </a:lnTo>
                  <a:lnTo>
                    <a:pt x="96" y="55"/>
                  </a:lnTo>
                  <a:lnTo>
                    <a:pt x="96" y="55"/>
                  </a:lnTo>
                  <a:lnTo>
                    <a:pt x="98" y="57"/>
                  </a:lnTo>
                  <a:lnTo>
                    <a:pt x="101" y="60"/>
                  </a:lnTo>
                  <a:lnTo>
                    <a:pt x="101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2" y="61"/>
                  </a:lnTo>
                  <a:lnTo>
                    <a:pt x="104" y="61"/>
                  </a:lnTo>
                  <a:lnTo>
                    <a:pt x="104" y="61"/>
                  </a:lnTo>
                  <a:lnTo>
                    <a:pt x="102" y="63"/>
                  </a:lnTo>
                  <a:lnTo>
                    <a:pt x="104" y="63"/>
                  </a:lnTo>
                  <a:lnTo>
                    <a:pt x="105" y="64"/>
                  </a:lnTo>
                  <a:lnTo>
                    <a:pt x="107" y="68"/>
                  </a:lnTo>
                  <a:lnTo>
                    <a:pt x="107" y="68"/>
                  </a:lnTo>
                  <a:lnTo>
                    <a:pt x="105" y="69"/>
                  </a:lnTo>
                  <a:lnTo>
                    <a:pt x="105" y="71"/>
                  </a:lnTo>
                  <a:lnTo>
                    <a:pt x="105" y="71"/>
                  </a:lnTo>
                  <a:lnTo>
                    <a:pt x="107" y="71"/>
                  </a:lnTo>
                  <a:lnTo>
                    <a:pt x="109" y="72"/>
                  </a:lnTo>
                  <a:lnTo>
                    <a:pt x="110" y="72"/>
                  </a:lnTo>
                  <a:lnTo>
                    <a:pt x="113" y="74"/>
                  </a:lnTo>
                  <a:lnTo>
                    <a:pt x="117" y="75"/>
                  </a:lnTo>
                  <a:lnTo>
                    <a:pt x="118" y="77"/>
                  </a:lnTo>
                  <a:lnTo>
                    <a:pt x="121" y="79"/>
                  </a:lnTo>
                  <a:lnTo>
                    <a:pt x="123" y="79"/>
                  </a:lnTo>
                  <a:lnTo>
                    <a:pt x="124" y="80"/>
                  </a:lnTo>
                  <a:lnTo>
                    <a:pt x="124" y="80"/>
                  </a:lnTo>
                  <a:lnTo>
                    <a:pt x="126" y="82"/>
                  </a:lnTo>
                  <a:lnTo>
                    <a:pt x="126" y="85"/>
                  </a:lnTo>
                  <a:lnTo>
                    <a:pt x="128" y="85"/>
                  </a:lnTo>
                  <a:lnTo>
                    <a:pt x="129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6"/>
                  </a:lnTo>
                  <a:lnTo>
                    <a:pt x="129" y="102"/>
                  </a:lnTo>
                  <a:lnTo>
                    <a:pt x="131" y="102"/>
                  </a:lnTo>
                  <a:lnTo>
                    <a:pt x="134" y="102"/>
                  </a:lnTo>
                  <a:lnTo>
                    <a:pt x="134" y="105"/>
                  </a:lnTo>
                  <a:lnTo>
                    <a:pt x="134" y="109"/>
                  </a:lnTo>
                  <a:lnTo>
                    <a:pt x="134" y="112"/>
                  </a:lnTo>
                  <a:lnTo>
                    <a:pt x="134" y="112"/>
                  </a:lnTo>
                  <a:lnTo>
                    <a:pt x="135" y="112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39" y="113"/>
                  </a:lnTo>
                  <a:lnTo>
                    <a:pt x="139" y="115"/>
                  </a:lnTo>
                  <a:lnTo>
                    <a:pt x="140" y="115"/>
                  </a:lnTo>
                  <a:lnTo>
                    <a:pt x="139" y="116"/>
                  </a:lnTo>
                  <a:lnTo>
                    <a:pt x="139" y="116"/>
                  </a:lnTo>
                  <a:lnTo>
                    <a:pt x="140" y="118"/>
                  </a:lnTo>
                  <a:lnTo>
                    <a:pt x="140" y="118"/>
                  </a:lnTo>
                  <a:lnTo>
                    <a:pt x="142" y="120"/>
                  </a:lnTo>
                  <a:lnTo>
                    <a:pt x="140" y="120"/>
                  </a:lnTo>
                  <a:lnTo>
                    <a:pt x="139" y="120"/>
                  </a:lnTo>
                  <a:lnTo>
                    <a:pt x="135" y="118"/>
                  </a:lnTo>
                  <a:lnTo>
                    <a:pt x="135" y="118"/>
                  </a:lnTo>
                  <a:lnTo>
                    <a:pt x="134" y="118"/>
                  </a:lnTo>
                  <a:lnTo>
                    <a:pt x="134" y="118"/>
                  </a:lnTo>
                  <a:lnTo>
                    <a:pt x="131" y="118"/>
                  </a:lnTo>
                  <a:lnTo>
                    <a:pt x="129" y="116"/>
                  </a:lnTo>
                  <a:lnTo>
                    <a:pt x="129" y="116"/>
                  </a:lnTo>
                  <a:lnTo>
                    <a:pt x="126" y="116"/>
                  </a:lnTo>
                  <a:lnTo>
                    <a:pt x="124" y="116"/>
                  </a:lnTo>
                  <a:lnTo>
                    <a:pt x="123" y="118"/>
                  </a:lnTo>
                  <a:lnTo>
                    <a:pt x="121" y="118"/>
                  </a:lnTo>
                  <a:lnTo>
                    <a:pt x="121" y="120"/>
                  </a:lnTo>
                  <a:lnTo>
                    <a:pt x="121" y="120"/>
                  </a:lnTo>
                  <a:lnTo>
                    <a:pt x="120" y="121"/>
                  </a:lnTo>
                  <a:lnTo>
                    <a:pt x="118" y="124"/>
                  </a:lnTo>
                  <a:lnTo>
                    <a:pt x="118" y="126"/>
                  </a:lnTo>
                  <a:lnTo>
                    <a:pt x="117" y="129"/>
                  </a:lnTo>
                  <a:lnTo>
                    <a:pt x="115" y="131"/>
                  </a:lnTo>
                  <a:lnTo>
                    <a:pt x="112" y="132"/>
                  </a:lnTo>
                  <a:lnTo>
                    <a:pt x="110" y="134"/>
                  </a:lnTo>
                  <a:lnTo>
                    <a:pt x="104" y="132"/>
                  </a:lnTo>
                  <a:lnTo>
                    <a:pt x="98" y="132"/>
                  </a:lnTo>
                  <a:lnTo>
                    <a:pt x="91" y="132"/>
                  </a:lnTo>
                  <a:lnTo>
                    <a:pt x="87" y="131"/>
                  </a:lnTo>
                  <a:lnTo>
                    <a:pt x="87" y="131"/>
                  </a:lnTo>
                  <a:lnTo>
                    <a:pt x="80" y="127"/>
                  </a:lnTo>
                  <a:lnTo>
                    <a:pt x="77" y="124"/>
                  </a:lnTo>
                  <a:lnTo>
                    <a:pt x="72" y="121"/>
                  </a:lnTo>
                  <a:lnTo>
                    <a:pt x="68" y="116"/>
                  </a:lnTo>
                  <a:lnTo>
                    <a:pt x="63" y="113"/>
                  </a:lnTo>
                  <a:lnTo>
                    <a:pt x="60" y="110"/>
                  </a:lnTo>
                  <a:lnTo>
                    <a:pt x="55" y="107"/>
                  </a:lnTo>
                  <a:lnTo>
                    <a:pt x="50" y="104"/>
                  </a:lnTo>
                  <a:lnTo>
                    <a:pt x="49" y="101"/>
                  </a:lnTo>
                  <a:lnTo>
                    <a:pt x="44" y="99"/>
                  </a:lnTo>
                  <a:lnTo>
                    <a:pt x="41" y="97"/>
                  </a:lnTo>
                  <a:lnTo>
                    <a:pt x="36" y="94"/>
                  </a:lnTo>
                  <a:lnTo>
                    <a:pt x="33" y="93"/>
                  </a:lnTo>
                  <a:lnTo>
                    <a:pt x="30" y="91"/>
                  </a:lnTo>
                  <a:lnTo>
                    <a:pt x="25" y="88"/>
                  </a:lnTo>
                  <a:lnTo>
                    <a:pt x="23" y="88"/>
                  </a:lnTo>
                  <a:lnTo>
                    <a:pt x="19" y="86"/>
                  </a:lnTo>
                  <a:lnTo>
                    <a:pt x="14" y="86"/>
                  </a:lnTo>
                  <a:lnTo>
                    <a:pt x="9" y="85"/>
                  </a:lnTo>
                  <a:lnTo>
                    <a:pt x="6" y="85"/>
                  </a:lnTo>
                  <a:lnTo>
                    <a:pt x="8" y="83"/>
                  </a:lnTo>
                  <a:lnTo>
                    <a:pt x="8" y="82"/>
                  </a:lnTo>
                  <a:lnTo>
                    <a:pt x="6" y="82"/>
                  </a:lnTo>
                  <a:lnTo>
                    <a:pt x="5" y="82"/>
                  </a:lnTo>
                  <a:lnTo>
                    <a:pt x="3" y="79"/>
                  </a:lnTo>
                  <a:lnTo>
                    <a:pt x="5" y="79"/>
                  </a:lnTo>
                  <a:lnTo>
                    <a:pt x="3" y="75"/>
                  </a:lnTo>
                  <a:lnTo>
                    <a:pt x="3" y="72"/>
                  </a:lnTo>
                  <a:lnTo>
                    <a:pt x="1" y="68"/>
                  </a:lnTo>
                  <a:lnTo>
                    <a:pt x="0" y="64"/>
                  </a:lnTo>
                  <a:lnTo>
                    <a:pt x="5" y="63"/>
                  </a:lnTo>
                  <a:lnTo>
                    <a:pt x="8" y="61"/>
                  </a:lnTo>
                  <a:lnTo>
                    <a:pt x="12" y="58"/>
                  </a:lnTo>
                  <a:lnTo>
                    <a:pt x="16" y="57"/>
                  </a:lnTo>
                  <a:lnTo>
                    <a:pt x="20" y="53"/>
                  </a:lnTo>
                  <a:lnTo>
                    <a:pt x="23" y="52"/>
                  </a:lnTo>
                  <a:lnTo>
                    <a:pt x="28" y="49"/>
                  </a:lnTo>
                  <a:lnTo>
                    <a:pt x="31" y="49"/>
                  </a:lnTo>
                  <a:lnTo>
                    <a:pt x="33" y="47"/>
                  </a:lnTo>
                  <a:lnTo>
                    <a:pt x="35" y="44"/>
                  </a:lnTo>
                  <a:lnTo>
                    <a:pt x="35" y="42"/>
                  </a:lnTo>
                  <a:lnTo>
                    <a:pt x="35" y="41"/>
                  </a:lnTo>
                  <a:lnTo>
                    <a:pt x="35" y="38"/>
                  </a:lnTo>
                  <a:lnTo>
                    <a:pt x="36" y="33"/>
                  </a:lnTo>
                  <a:lnTo>
                    <a:pt x="36" y="31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38" y="27"/>
                  </a:lnTo>
                  <a:lnTo>
                    <a:pt x="38" y="25"/>
                  </a:lnTo>
                  <a:lnTo>
                    <a:pt x="36" y="23"/>
                  </a:lnTo>
                  <a:lnTo>
                    <a:pt x="36" y="20"/>
                  </a:lnTo>
                  <a:lnTo>
                    <a:pt x="36" y="19"/>
                  </a:lnTo>
                  <a:lnTo>
                    <a:pt x="36" y="17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2" y="12"/>
                  </a:lnTo>
                  <a:lnTo>
                    <a:pt x="44" y="12"/>
                  </a:lnTo>
                  <a:lnTo>
                    <a:pt x="47" y="9"/>
                  </a:lnTo>
                  <a:lnTo>
                    <a:pt x="49" y="8"/>
                  </a:lnTo>
                  <a:lnTo>
                    <a:pt x="50" y="6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3"/>
                  </a:lnTo>
                  <a:lnTo>
                    <a:pt x="53" y="3"/>
                  </a:lnTo>
                  <a:lnTo>
                    <a:pt x="57" y="1"/>
                  </a:lnTo>
                  <a:lnTo>
                    <a:pt x="58" y="0"/>
                  </a:lnTo>
                  <a:lnTo>
                    <a:pt x="5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0" name="Freeform 247">
              <a:extLst>
                <a:ext uri="{FF2B5EF4-FFF2-40B4-BE49-F238E27FC236}">
                  <a16:creationId xmlns:a16="http://schemas.microsoft.com/office/drawing/2014/main" id="{03B84EAA-DE2B-94E7-3ED1-E77FAA0E17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03880" y="4618642"/>
              <a:ext cx="1950" cy="5848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2 h 3"/>
                <a:gd name="T6" fmla="*/ 1 w 1"/>
                <a:gd name="T7" fmla="*/ 2 h 3"/>
                <a:gd name="T8" fmla="*/ 1 w 1"/>
                <a:gd name="T9" fmla="*/ 3 h 3"/>
                <a:gd name="T10" fmla="*/ 1 w 1"/>
                <a:gd name="T11" fmla="*/ 3 h 3"/>
                <a:gd name="T12" fmla="*/ 1 w 1"/>
                <a:gd name="T13" fmla="*/ 2 h 3"/>
                <a:gd name="T14" fmla="*/ 0 w 1"/>
                <a:gd name="T15" fmla="*/ 0 h 3"/>
                <a:gd name="T16" fmla="*/ 0 w 1"/>
                <a:gd name="T17" fmla="*/ 0 h 3"/>
                <a:gd name="T18" fmla="*/ 1 w 1"/>
                <a:gd name="T19" fmla="*/ 2 h 3"/>
                <a:gd name="T20" fmla="*/ 1 w 1"/>
                <a:gd name="T21" fmla="*/ 3 h 3"/>
                <a:gd name="T22" fmla="*/ 1 w 1"/>
                <a:gd name="T23" fmla="*/ 2 h 3"/>
                <a:gd name="T24" fmla="*/ 1 w 1"/>
                <a:gd name="T25" fmla="*/ 2 h 3"/>
                <a:gd name="T26" fmla="*/ 1 w 1"/>
                <a:gd name="T27" fmla="*/ 2 h 3"/>
                <a:gd name="T28" fmla="*/ 1 w 1"/>
                <a:gd name="T29" fmla="*/ 0 h 3"/>
                <a:gd name="T30" fmla="*/ 1 w 1"/>
                <a:gd name="T31" fmla="*/ 0 h 3"/>
                <a:gd name="T32" fmla="*/ 1 w 1"/>
                <a:gd name="T3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1" name="Freeform 248">
              <a:extLst>
                <a:ext uri="{FF2B5EF4-FFF2-40B4-BE49-F238E27FC236}">
                  <a16:creationId xmlns:a16="http://schemas.microsoft.com/office/drawing/2014/main" id="{9EC63F12-D22E-1173-844F-D801CF7740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86926" y="3378937"/>
              <a:ext cx="820623" cy="849861"/>
            </a:xfrm>
            <a:custGeom>
              <a:avLst/>
              <a:gdLst>
                <a:gd name="T0" fmla="*/ 362 w 421"/>
                <a:gd name="T1" fmla="*/ 417 h 436"/>
                <a:gd name="T2" fmla="*/ 71 w 421"/>
                <a:gd name="T3" fmla="*/ 414 h 436"/>
                <a:gd name="T4" fmla="*/ 350 w 421"/>
                <a:gd name="T5" fmla="*/ 381 h 436"/>
                <a:gd name="T6" fmla="*/ 359 w 421"/>
                <a:gd name="T7" fmla="*/ 361 h 436"/>
                <a:gd name="T8" fmla="*/ 358 w 421"/>
                <a:gd name="T9" fmla="*/ 351 h 436"/>
                <a:gd name="T10" fmla="*/ 354 w 421"/>
                <a:gd name="T11" fmla="*/ 356 h 436"/>
                <a:gd name="T12" fmla="*/ 142 w 421"/>
                <a:gd name="T13" fmla="*/ 0 h 436"/>
                <a:gd name="T14" fmla="*/ 153 w 421"/>
                <a:gd name="T15" fmla="*/ 30 h 436"/>
                <a:gd name="T16" fmla="*/ 154 w 421"/>
                <a:gd name="T17" fmla="*/ 52 h 436"/>
                <a:gd name="T18" fmla="*/ 153 w 421"/>
                <a:gd name="T19" fmla="*/ 64 h 436"/>
                <a:gd name="T20" fmla="*/ 168 w 421"/>
                <a:gd name="T21" fmla="*/ 74 h 436"/>
                <a:gd name="T22" fmla="*/ 176 w 421"/>
                <a:gd name="T23" fmla="*/ 93 h 436"/>
                <a:gd name="T24" fmla="*/ 187 w 421"/>
                <a:gd name="T25" fmla="*/ 115 h 436"/>
                <a:gd name="T26" fmla="*/ 220 w 421"/>
                <a:gd name="T27" fmla="*/ 127 h 436"/>
                <a:gd name="T28" fmla="*/ 250 w 421"/>
                <a:gd name="T29" fmla="*/ 138 h 436"/>
                <a:gd name="T30" fmla="*/ 283 w 421"/>
                <a:gd name="T31" fmla="*/ 145 h 436"/>
                <a:gd name="T32" fmla="*/ 294 w 421"/>
                <a:gd name="T33" fmla="*/ 118 h 436"/>
                <a:gd name="T34" fmla="*/ 309 w 421"/>
                <a:gd name="T35" fmla="*/ 138 h 436"/>
                <a:gd name="T36" fmla="*/ 342 w 421"/>
                <a:gd name="T37" fmla="*/ 137 h 436"/>
                <a:gd name="T38" fmla="*/ 340 w 421"/>
                <a:gd name="T39" fmla="*/ 124 h 436"/>
                <a:gd name="T40" fmla="*/ 361 w 421"/>
                <a:gd name="T41" fmla="*/ 110 h 436"/>
                <a:gd name="T42" fmla="*/ 394 w 421"/>
                <a:gd name="T43" fmla="*/ 104 h 436"/>
                <a:gd name="T44" fmla="*/ 408 w 421"/>
                <a:gd name="T45" fmla="*/ 105 h 436"/>
                <a:gd name="T46" fmla="*/ 421 w 421"/>
                <a:gd name="T47" fmla="*/ 119 h 436"/>
                <a:gd name="T48" fmla="*/ 400 w 421"/>
                <a:gd name="T49" fmla="*/ 135 h 436"/>
                <a:gd name="T50" fmla="*/ 381 w 421"/>
                <a:gd name="T51" fmla="*/ 162 h 436"/>
                <a:gd name="T52" fmla="*/ 365 w 421"/>
                <a:gd name="T53" fmla="*/ 181 h 436"/>
                <a:gd name="T54" fmla="*/ 359 w 421"/>
                <a:gd name="T55" fmla="*/ 208 h 436"/>
                <a:gd name="T56" fmla="*/ 348 w 421"/>
                <a:gd name="T57" fmla="*/ 189 h 436"/>
                <a:gd name="T58" fmla="*/ 334 w 421"/>
                <a:gd name="T59" fmla="*/ 195 h 436"/>
                <a:gd name="T60" fmla="*/ 343 w 421"/>
                <a:gd name="T61" fmla="*/ 176 h 436"/>
                <a:gd name="T62" fmla="*/ 326 w 421"/>
                <a:gd name="T63" fmla="*/ 164 h 436"/>
                <a:gd name="T64" fmla="*/ 304 w 421"/>
                <a:gd name="T65" fmla="*/ 149 h 436"/>
                <a:gd name="T66" fmla="*/ 291 w 421"/>
                <a:gd name="T67" fmla="*/ 143 h 436"/>
                <a:gd name="T68" fmla="*/ 299 w 421"/>
                <a:gd name="T69" fmla="*/ 162 h 436"/>
                <a:gd name="T70" fmla="*/ 296 w 421"/>
                <a:gd name="T71" fmla="*/ 178 h 436"/>
                <a:gd name="T72" fmla="*/ 301 w 421"/>
                <a:gd name="T73" fmla="*/ 208 h 436"/>
                <a:gd name="T74" fmla="*/ 293 w 421"/>
                <a:gd name="T75" fmla="*/ 217 h 436"/>
                <a:gd name="T76" fmla="*/ 271 w 421"/>
                <a:gd name="T77" fmla="*/ 220 h 436"/>
                <a:gd name="T78" fmla="*/ 250 w 421"/>
                <a:gd name="T79" fmla="*/ 246 h 436"/>
                <a:gd name="T80" fmla="*/ 208 w 421"/>
                <a:gd name="T81" fmla="*/ 282 h 436"/>
                <a:gd name="T82" fmla="*/ 181 w 421"/>
                <a:gd name="T83" fmla="*/ 302 h 436"/>
                <a:gd name="T84" fmla="*/ 173 w 421"/>
                <a:gd name="T85" fmla="*/ 349 h 436"/>
                <a:gd name="T86" fmla="*/ 154 w 421"/>
                <a:gd name="T87" fmla="*/ 395 h 436"/>
                <a:gd name="T88" fmla="*/ 119 w 421"/>
                <a:gd name="T89" fmla="*/ 401 h 436"/>
                <a:gd name="T90" fmla="*/ 108 w 421"/>
                <a:gd name="T91" fmla="*/ 368 h 436"/>
                <a:gd name="T92" fmla="*/ 85 w 421"/>
                <a:gd name="T93" fmla="*/ 316 h 436"/>
                <a:gd name="T94" fmla="*/ 67 w 421"/>
                <a:gd name="T95" fmla="*/ 261 h 436"/>
                <a:gd name="T96" fmla="*/ 67 w 421"/>
                <a:gd name="T97" fmla="*/ 227 h 436"/>
                <a:gd name="T98" fmla="*/ 64 w 421"/>
                <a:gd name="T99" fmla="*/ 208 h 436"/>
                <a:gd name="T100" fmla="*/ 41 w 421"/>
                <a:gd name="T101" fmla="*/ 230 h 436"/>
                <a:gd name="T102" fmla="*/ 28 w 421"/>
                <a:gd name="T103" fmla="*/ 203 h 436"/>
                <a:gd name="T104" fmla="*/ 6 w 421"/>
                <a:gd name="T105" fmla="*/ 184 h 436"/>
                <a:gd name="T106" fmla="*/ 15 w 421"/>
                <a:gd name="T107" fmla="*/ 178 h 436"/>
                <a:gd name="T108" fmla="*/ 41 w 421"/>
                <a:gd name="T109" fmla="*/ 175 h 436"/>
                <a:gd name="T110" fmla="*/ 26 w 421"/>
                <a:gd name="T111" fmla="*/ 149 h 436"/>
                <a:gd name="T112" fmla="*/ 30 w 421"/>
                <a:gd name="T113" fmla="*/ 119 h 436"/>
                <a:gd name="T114" fmla="*/ 69 w 421"/>
                <a:gd name="T115" fmla="*/ 102 h 436"/>
                <a:gd name="T116" fmla="*/ 91 w 421"/>
                <a:gd name="T117" fmla="*/ 69 h 436"/>
                <a:gd name="T118" fmla="*/ 93 w 421"/>
                <a:gd name="T119" fmla="*/ 45 h 436"/>
                <a:gd name="T120" fmla="*/ 85 w 421"/>
                <a:gd name="T121" fmla="*/ 27 h 436"/>
                <a:gd name="T122" fmla="*/ 93 w 421"/>
                <a:gd name="T123" fmla="*/ 12 h 436"/>
                <a:gd name="T124" fmla="*/ 129 w 421"/>
                <a:gd name="T125" fmla="*/ 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21" h="436">
                  <a:moveTo>
                    <a:pt x="370" y="428"/>
                  </a:moveTo>
                  <a:lnTo>
                    <a:pt x="370" y="428"/>
                  </a:lnTo>
                  <a:lnTo>
                    <a:pt x="372" y="431"/>
                  </a:lnTo>
                  <a:lnTo>
                    <a:pt x="372" y="435"/>
                  </a:lnTo>
                  <a:lnTo>
                    <a:pt x="370" y="436"/>
                  </a:lnTo>
                  <a:lnTo>
                    <a:pt x="369" y="431"/>
                  </a:lnTo>
                  <a:lnTo>
                    <a:pt x="367" y="431"/>
                  </a:lnTo>
                  <a:lnTo>
                    <a:pt x="367" y="430"/>
                  </a:lnTo>
                  <a:lnTo>
                    <a:pt x="369" y="430"/>
                  </a:lnTo>
                  <a:lnTo>
                    <a:pt x="370" y="428"/>
                  </a:lnTo>
                  <a:close/>
                  <a:moveTo>
                    <a:pt x="369" y="425"/>
                  </a:moveTo>
                  <a:lnTo>
                    <a:pt x="369" y="427"/>
                  </a:lnTo>
                  <a:lnTo>
                    <a:pt x="367" y="428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7" y="427"/>
                  </a:lnTo>
                  <a:lnTo>
                    <a:pt x="369" y="425"/>
                  </a:lnTo>
                  <a:close/>
                  <a:moveTo>
                    <a:pt x="364" y="417"/>
                  </a:move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4" y="419"/>
                  </a:lnTo>
                  <a:lnTo>
                    <a:pt x="362" y="417"/>
                  </a:lnTo>
                  <a:lnTo>
                    <a:pt x="362" y="417"/>
                  </a:lnTo>
                  <a:lnTo>
                    <a:pt x="364" y="417"/>
                  </a:lnTo>
                  <a:close/>
                  <a:moveTo>
                    <a:pt x="365" y="414"/>
                  </a:moveTo>
                  <a:lnTo>
                    <a:pt x="365" y="414"/>
                  </a:lnTo>
                  <a:lnTo>
                    <a:pt x="365" y="416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7"/>
                  </a:lnTo>
                  <a:lnTo>
                    <a:pt x="365" y="416"/>
                  </a:lnTo>
                  <a:lnTo>
                    <a:pt x="365" y="416"/>
                  </a:lnTo>
                  <a:lnTo>
                    <a:pt x="365" y="414"/>
                  </a:lnTo>
                  <a:lnTo>
                    <a:pt x="365" y="414"/>
                  </a:lnTo>
                  <a:close/>
                  <a:moveTo>
                    <a:pt x="71" y="413"/>
                  </a:moveTo>
                  <a:lnTo>
                    <a:pt x="71" y="413"/>
                  </a:lnTo>
                  <a:lnTo>
                    <a:pt x="71" y="413"/>
                  </a:lnTo>
                  <a:lnTo>
                    <a:pt x="71" y="414"/>
                  </a:lnTo>
                  <a:lnTo>
                    <a:pt x="71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69" y="414"/>
                  </a:lnTo>
                  <a:lnTo>
                    <a:pt x="71" y="414"/>
                  </a:lnTo>
                  <a:lnTo>
                    <a:pt x="71" y="413"/>
                  </a:lnTo>
                  <a:lnTo>
                    <a:pt x="71" y="413"/>
                  </a:lnTo>
                  <a:close/>
                  <a:moveTo>
                    <a:pt x="359" y="413"/>
                  </a:moveTo>
                  <a:lnTo>
                    <a:pt x="361" y="414"/>
                  </a:lnTo>
                  <a:lnTo>
                    <a:pt x="361" y="414"/>
                  </a:lnTo>
                  <a:lnTo>
                    <a:pt x="359" y="414"/>
                  </a:lnTo>
                  <a:lnTo>
                    <a:pt x="359" y="414"/>
                  </a:lnTo>
                  <a:lnTo>
                    <a:pt x="359" y="413"/>
                  </a:lnTo>
                  <a:lnTo>
                    <a:pt x="359" y="413"/>
                  </a:lnTo>
                  <a:close/>
                  <a:moveTo>
                    <a:pt x="354" y="400"/>
                  </a:moveTo>
                  <a:lnTo>
                    <a:pt x="354" y="400"/>
                  </a:lnTo>
                  <a:lnTo>
                    <a:pt x="356" y="400"/>
                  </a:lnTo>
                  <a:lnTo>
                    <a:pt x="354" y="401"/>
                  </a:lnTo>
                  <a:lnTo>
                    <a:pt x="354" y="401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lnTo>
                    <a:pt x="354" y="400"/>
                  </a:lnTo>
                  <a:close/>
                  <a:moveTo>
                    <a:pt x="351" y="375"/>
                  </a:moveTo>
                  <a:lnTo>
                    <a:pt x="351" y="376"/>
                  </a:lnTo>
                  <a:lnTo>
                    <a:pt x="351" y="378"/>
                  </a:lnTo>
                  <a:lnTo>
                    <a:pt x="351" y="381"/>
                  </a:lnTo>
                  <a:lnTo>
                    <a:pt x="351" y="381"/>
                  </a:lnTo>
                  <a:lnTo>
                    <a:pt x="350" y="381"/>
                  </a:lnTo>
                  <a:lnTo>
                    <a:pt x="350" y="379"/>
                  </a:lnTo>
                  <a:lnTo>
                    <a:pt x="348" y="378"/>
                  </a:lnTo>
                  <a:lnTo>
                    <a:pt x="350" y="376"/>
                  </a:lnTo>
                  <a:lnTo>
                    <a:pt x="350" y="376"/>
                  </a:lnTo>
                  <a:lnTo>
                    <a:pt x="351" y="375"/>
                  </a:lnTo>
                  <a:close/>
                  <a:moveTo>
                    <a:pt x="66" y="370"/>
                  </a:moveTo>
                  <a:lnTo>
                    <a:pt x="66" y="370"/>
                  </a:lnTo>
                  <a:lnTo>
                    <a:pt x="66" y="370"/>
                  </a:lnTo>
                  <a:lnTo>
                    <a:pt x="66" y="370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2"/>
                  </a:lnTo>
                  <a:lnTo>
                    <a:pt x="66" y="370"/>
                  </a:lnTo>
                  <a:lnTo>
                    <a:pt x="66" y="370"/>
                  </a:lnTo>
                  <a:close/>
                  <a:moveTo>
                    <a:pt x="353" y="367"/>
                  </a:moveTo>
                  <a:lnTo>
                    <a:pt x="354" y="367"/>
                  </a:lnTo>
                  <a:lnTo>
                    <a:pt x="354" y="368"/>
                  </a:lnTo>
                  <a:lnTo>
                    <a:pt x="354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8"/>
                  </a:lnTo>
                  <a:lnTo>
                    <a:pt x="353" y="367"/>
                  </a:lnTo>
                  <a:close/>
                  <a:moveTo>
                    <a:pt x="359" y="359"/>
                  </a:moveTo>
                  <a:lnTo>
                    <a:pt x="359" y="361"/>
                  </a:lnTo>
                  <a:lnTo>
                    <a:pt x="358" y="361"/>
                  </a:lnTo>
                  <a:lnTo>
                    <a:pt x="358" y="359"/>
                  </a:lnTo>
                  <a:lnTo>
                    <a:pt x="358" y="359"/>
                  </a:lnTo>
                  <a:lnTo>
                    <a:pt x="359" y="359"/>
                  </a:lnTo>
                  <a:close/>
                  <a:moveTo>
                    <a:pt x="354" y="345"/>
                  </a:moveTo>
                  <a:lnTo>
                    <a:pt x="354" y="345"/>
                  </a:lnTo>
                  <a:lnTo>
                    <a:pt x="354" y="346"/>
                  </a:lnTo>
                  <a:lnTo>
                    <a:pt x="354" y="348"/>
                  </a:lnTo>
                  <a:lnTo>
                    <a:pt x="353" y="346"/>
                  </a:lnTo>
                  <a:lnTo>
                    <a:pt x="354" y="345"/>
                  </a:lnTo>
                  <a:lnTo>
                    <a:pt x="354" y="345"/>
                  </a:lnTo>
                  <a:close/>
                  <a:moveTo>
                    <a:pt x="359" y="337"/>
                  </a:moveTo>
                  <a:lnTo>
                    <a:pt x="359" y="338"/>
                  </a:lnTo>
                  <a:lnTo>
                    <a:pt x="359" y="338"/>
                  </a:lnTo>
                  <a:lnTo>
                    <a:pt x="359" y="340"/>
                  </a:lnTo>
                  <a:lnTo>
                    <a:pt x="359" y="342"/>
                  </a:lnTo>
                  <a:lnTo>
                    <a:pt x="359" y="342"/>
                  </a:lnTo>
                  <a:lnTo>
                    <a:pt x="359" y="343"/>
                  </a:lnTo>
                  <a:lnTo>
                    <a:pt x="358" y="343"/>
                  </a:lnTo>
                  <a:lnTo>
                    <a:pt x="358" y="343"/>
                  </a:lnTo>
                  <a:lnTo>
                    <a:pt x="358" y="345"/>
                  </a:lnTo>
                  <a:lnTo>
                    <a:pt x="356" y="346"/>
                  </a:lnTo>
                  <a:lnTo>
                    <a:pt x="358" y="346"/>
                  </a:lnTo>
                  <a:lnTo>
                    <a:pt x="358" y="351"/>
                  </a:lnTo>
                  <a:lnTo>
                    <a:pt x="358" y="353"/>
                  </a:lnTo>
                  <a:lnTo>
                    <a:pt x="356" y="353"/>
                  </a:lnTo>
                  <a:lnTo>
                    <a:pt x="356" y="356"/>
                  </a:lnTo>
                  <a:lnTo>
                    <a:pt x="356" y="357"/>
                  </a:lnTo>
                  <a:lnTo>
                    <a:pt x="356" y="359"/>
                  </a:lnTo>
                  <a:lnTo>
                    <a:pt x="354" y="359"/>
                  </a:lnTo>
                  <a:lnTo>
                    <a:pt x="354" y="359"/>
                  </a:lnTo>
                  <a:lnTo>
                    <a:pt x="354" y="361"/>
                  </a:lnTo>
                  <a:lnTo>
                    <a:pt x="356" y="361"/>
                  </a:lnTo>
                  <a:lnTo>
                    <a:pt x="356" y="361"/>
                  </a:lnTo>
                  <a:lnTo>
                    <a:pt x="354" y="362"/>
                  </a:lnTo>
                  <a:lnTo>
                    <a:pt x="354" y="365"/>
                  </a:lnTo>
                  <a:lnTo>
                    <a:pt x="354" y="367"/>
                  </a:lnTo>
                  <a:lnTo>
                    <a:pt x="354" y="367"/>
                  </a:lnTo>
                  <a:lnTo>
                    <a:pt x="353" y="367"/>
                  </a:lnTo>
                  <a:lnTo>
                    <a:pt x="351" y="364"/>
                  </a:lnTo>
                  <a:lnTo>
                    <a:pt x="351" y="362"/>
                  </a:lnTo>
                  <a:lnTo>
                    <a:pt x="351" y="361"/>
                  </a:lnTo>
                  <a:lnTo>
                    <a:pt x="351" y="361"/>
                  </a:lnTo>
                  <a:lnTo>
                    <a:pt x="353" y="361"/>
                  </a:lnTo>
                  <a:lnTo>
                    <a:pt x="353" y="359"/>
                  </a:lnTo>
                  <a:lnTo>
                    <a:pt x="353" y="357"/>
                  </a:lnTo>
                  <a:lnTo>
                    <a:pt x="353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6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4"/>
                  </a:lnTo>
                  <a:lnTo>
                    <a:pt x="354" y="351"/>
                  </a:lnTo>
                  <a:lnTo>
                    <a:pt x="354" y="351"/>
                  </a:lnTo>
                  <a:lnTo>
                    <a:pt x="354" y="349"/>
                  </a:lnTo>
                  <a:lnTo>
                    <a:pt x="354" y="348"/>
                  </a:lnTo>
                  <a:lnTo>
                    <a:pt x="354" y="348"/>
                  </a:lnTo>
                  <a:lnTo>
                    <a:pt x="356" y="346"/>
                  </a:lnTo>
                  <a:lnTo>
                    <a:pt x="356" y="345"/>
                  </a:lnTo>
                  <a:lnTo>
                    <a:pt x="356" y="345"/>
                  </a:lnTo>
                  <a:lnTo>
                    <a:pt x="356" y="342"/>
                  </a:lnTo>
                  <a:lnTo>
                    <a:pt x="356" y="340"/>
                  </a:lnTo>
                  <a:lnTo>
                    <a:pt x="358" y="338"/>
                  </a:lnTo>
                  <a:lnTo>
                    <a:pt x="359" y="337"/>
                  </a:lnTo>
                  <a:lnTo>
                    <a:pt x="359" y="337"/>
                  </a:lnTo>
                  <a:close/>
                  <a:moveTo>
                    <a:pt x="138" y="0"/>
                  </a:moveTo>
                  <a:lnTo>
                    <a:pt x="138" y="0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0" y="1"/>
                  </a:lnTo>
                  <a:lnTo>
                    <a:pt x="142" y="0"/>
                  </a:lnTo>
                  <a:lnTo>
                    <a:pt x="142" y="1"/>
                  </a:lnTo>
                  <a:lnTo>
                    <a:pt x="142" y="1"/>
                  </a:lnTo>
                  <a:lnTo>
                    <a:pt x="142" y="3"/>
                  </a:lnTo>
                  <a:lnTo>
                    <a:pt x="142" y="4"/>
                  </a:lnTo>
                  <a:lnTo>
                    <a:pt x="143" y="6"/>
                  </a:lnTo>
                  <a:lnTo>
                    <a:pt x="143" y="9"/>
                  </a:lnTo>
                  <a:lnTo>
                    <a:pt x="145" y="12"/>
                  </a:lnTo>
                  <a:lnTo>
                    <a:pt x="145" y="14"/>
                  </a:lnTo>
                  <a:lnTo>
                    <a:pt x="146" y="15"/>
                  </a:lnTo>
                  <a:lnTo>
                    <a:pt x="149" y="15"/>
                  </a:lnTo>
                  <a:lnTo>
                    <a:pt x="151" y="15"/>
                  </a:lnTo>
                  <a:lnTo>
                    <a:pt x="153" y="17"/>
                  </a:lnTo>
                  <a:lnTo>
                    <a:pt x="154" y="19"/>
                  </a:lnTo>
                  <a:lnTo>
                    <a:pt x="154" y="19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6" y="20"/>
                  </a:lnTo>
                  <a:lnTo>
                    <a:pt x="154" y="22"/>
                  </a:lnTo>
                  <a:lnTo>
                    <a:pt x="153" y="23"/>
                  </a:lnTo>
                  <a:lnTo>
                    <a:pt x="153" y="23"/>
                  </a:lnTo>
                  <a:lnTo>
                    <a:pt x="153" y="25"/>
                  </a:lnTo>
                  <a:lnTo>
                    <a:pt x="153" y="27"/>
                  </a:lnTo>
                  <a:lnTo>
                    <a:pt x="153" y="28"/>
                  </a:lnTo>
                  <a:lnTo>
                    <a:pt x="153" y="30"/>
                  </a:lnTo>
                  <a:lnTo>
                    <a:pt x="153" y="33"/>
                  </a:lnTo>
                  <a:lnTo>
                    <a:pt x="154" y="34"/>
                  </a:lnTo>
                  <a:lnTo>
                    <a:pt x="154" y="34"/>
                  </a:lnTo>
                  <a:lnTo>
                    <a:pt x="156" y="34"/>
                  </a:lnTo>
                  <a:lnTo>
                    <a:pt x="156" y="36"/>
                  </a:lnTo>
                  <a:lnTo>
                    <a:pt x="157" y="36"/>
                  </a:lnTo>
                  <a:lnTo>
                    <a:pt x="157" y="38"/>
                  </a:lnTo>
                  <a:lnTo>
                    <a:pt x="157" y="38"/>
                  </a:lnTo>
                  <a:lnTo>
                    <a:pt x="157" y="39"/>
                  </a:lnTo>
                  <a:lnTo>
                    <a:pt x="157" y="39"/>
                  </a:lnTo>
                  <a:lnTo>
                    <a:pt x="157" y="41"/>
                  </a:lnTo>
                  <a:lnTo>
                    <a:pt x="157" y="41"/>
                  </a:lnTo>
                  <a:lnTo>
                    <a:pt x="159" y="42"/>
                  </a:lnTo>
                  <a:lnTo>
                    <a:pt x="159" y="42"/>
                  </a:lnTo>
                  <a:lnTo>
                    <a:pt x="159" y="44"/>
                  </a:lnTo>
                  <a:lnTo>
                    <a:pt x="159" y="44"/>
                  </a:lnTo>
                  <a:lnTo>
                    <a:pt x="159" y="45"/>
                  </a:lnTo>
                  <a:lnTo>
                    <a:pt x="159" y="47"/>
                  </a:lnTo>
                  <a:lnTo>
                    <a:pt x="159" y="49"/>
                  </a:lnTo>
                  <a:lnTo>
                    <a:pt x="159" y="49"/>
                  </a:lnTo>
                  <a:lnTo>
                    <a:pt x="157" y="49"/>
                  </a:lnTo>
                  <a:lnTo>
                    <a:pt x="157" y="50"/>
                  </a:lnTo>
                  <a:lnTo>
                    <a:pt x="156" y="50"/>
                  </a:lnTo>
                  <a:lnTo>
                    <a:pt x="154" y="52"/>
                  </a:lnTo>
                  <a:lnTo>
                    <a:pt x="154" y="50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3" y="49"/>
                  </a:lnTo>
                  <a:lnTo>
                    <a:pt x="151" y="47"/>
                  </a:lnTo>
                  <a:lnTo>
                    <a:pt x="151" y="47"/>
                  </a:lnTo>
                  <a:lnTo>
                    <a:pt x="149" y="47"/>
                  </a:lnTo>
                  <a:lnTo>
                    <a:pt x="148" y="49"/>
                  </a:lnTo>
                  <a:lnTo>
                    <a:pt x="146" y="49"/>
                  </a:lnTo>
                  <a:lnTo>
                    <a:pt x="146" y="49"/>
                  </a:lnTo>
                  <a:lnTo>
                    <a:pt x="148" y="49"/>
                  </a:lnTo>
                  <a:lnTo>
                    <a:pt x="148" y="50"/>
                  </a:lnTo>
                  <a:lnTo>
                    <a:pt x="148" y="52"/>
                  </a:lnTo>
                  <a:lnTo>
                    <a:pt x="148" y="53"/>
                  </a:lnTo>
                  <a:lnTo>
                    <a:pt x="148" y="53"/>
                  </a:lnTo>
                  <a:lnTo>
                    <a:pt x="151" y="56"/>
                  </a:lnTo>
                  <a:lnTo>
                    <a:pt x="153" y="56"/>
                  </a:lnTo>
                  <a:lnTo>
                    <a:pt x="153" y="58"/>
                  </a:lnTo>
                  <a:lnTo>
                    <a:pt x="151" y="58"/>
                  </a:lnTo>
                  <a:lnTo>
                    <a:pt x="151" y="60"/>
                  </a:lnTo>
                  <a:lnTo>
                    <a:pt x="151" y="61"/>
                  </a:lnTo>
                  <a:lnTo>
                    <a:pt x="153" y="63"/>
                  </a:lnTo>
                  <a:lnTo>
                    <a:pt x="153" y="63"/>
                  </a:lnTo>
                  <a:lnTo>
                    <a:pt x="153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3" y="67"/>
                  </a:lnTo>
                  <a:lnTo>
                    <a:pt x="154" y="67"/>
                  </a:lnTo>
                  <a:lnTo>
                    <a:pt x="154" y="67"/>
                  </a:lnTo>
                  <a:lnTo>
                    <a:pt x="156" y="67"/>
                  </a:lnTo>
                  <a:lnTo>
                    <a:pt x="156" y="67"/>
                  </a:lnTo>
                  <a:lnTo>
                    <a:pt x="156" y="66"/>
                  </a:lnTo>
                  <a:lnTo>
                    <a:pt x="156" y="66"/>
                  </a:lnTo>
                  <a:lnTo>
                    <a:pt x="157" y="66"/>
                  </a:lnTo>
                  <a:lnTo>
                    <a:pt x="159" y="69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0" y="71"/>
                  </a:lnTo>
                  <a:lnTo>
                    <a:pt x="162" y="72"/>
                  </a:lnTo>
                  <a:lnTo>
                    <a:pt x="164" y="72"/>
                  </a:lnTo>
                  <a:lnTo>
                    <a:pt x="164" y="74"/>
                  </a:lnTo>
                  <a:lnTo>
                    <a:pt x="165" y="74"/>
                  </a:lnTo>
                  <a:lnTo>
                    <a:pt x="167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68" y="74"/>
                  </a:lnTo>
                  <a:lnTo>
                    <a:pt x="170" y="74"/>
                  </a:lnTo>
                  <a:lnTo>
                    <a:pt x="171" y="75"/>
                  </a:lnTo>
                  <a:lnTo>
                    <a:pt x="173" y="75"/>
                  </a:lnTo>
                  <a:lnTo>
                    <a:pt x="173" y="77"/>
                  </a:lnTo>
                  <a:lnTo>
                    <a:pt x="173" y="77"/>
                  </a:lnTo>
                  <a:lnTo>
                    <a:pt x="173" y="79"/>
                  </a:lnTo>
                  <a:lnTo>
                    <a:pt x="173" y="80"/>
                  </a:lnTo>
                  <a:lnTo>
                    <a:pt x="175" y="80"/>
                  </a:lnTo>
                  <a:lnTo>
                    <a:pt x="176" y="80"/>
                  </a:lnTo>
                  <a:lnTo>
                    <a:pt x="178" y="82"/>
                  </a:lnTo>
                  <a:lnTo>
                    <a:pt x="179" y="82"/>
                  </a:lnTo>
                  <a:lnTo>
                    <a:pt x="179" y="82"/>
                  </a:lnTo>
                  <a:lnTo>
                    <a:pt x="181" y="83"/>
                  </a:lnTo>
                  <a:lnTo>
                    <a:pt x="183" y="83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4" y="85"/>
                  </a:lnTo>
                  <a:lnTo>
                    <a:pt x="184" y="86"/>
                  </a:lnTo>
                  <a:lnTo>
                    <a:pt x="183" y="86"/>
                  </a:lnTo>
                  <a:lnTo>
                    <a:pt x="183" y="86"/>
                  </a:lnTo>
                  <a:lnTo>
                    <a:pt x="179" y="88"/>
                  </a:lnTo>
                  <a:lnTo>
                    <a:pt x="179" y="90"/>
                  </a:lnTo>
                  <a:lnTo>
                    <a:pt x="178" y="90"/>
                  </a:lnTo>
                  <a:lnTo>
                    <a:pt x="176" y="93"/>
                  </a:lnTo>
                  <a:lnTo>
                    <a:pt x="175" y="96"/>
                  </a:lnTo>
                  <a:lnTo>
                    <a:pt x="175" y="97"/>
                  </a:lnTo>
                  <a:lnTo>
                    <a:pt x="175" y="99"/>
                  </a:lnTo>
                  <a:lnTo>
                    <a:pt x="173" y="101"/>
                  </a:lnTo>
                  <a:lnTo>
                    <a:pt x="173" y="102"/>
                  </a:lnTo>
                  <a:lnTo>
                    <a:pt x="171" y="102"/>
                  </a:lnTo>
                  <a:lnTo>
                    <a:pt x="171" y="104"/>
                  </a:lnTo>
                  <a:lnTo>
                    <a:pt x="171" y="107"/>
                  </a:lnTo>
                  <a:lnTo>
                    <a:pt x="171" y="107"/>
                  </a:lnTo>
                  <a:lnTo>
                    <a:pt x="173" y="107"/>
                  </a:lnTo>
                  <a:lnTo>
                    <a:pt x="173" y="108"/>
                  </a:lnTo>
                  <a:lnTo>
                    <a:pt x="175" y="110"/>
                  </a:lnTo>
                  <a:lnTo>
                    <a:pt x="176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8" y="110"/>
                  </a:lnTo>
                  <a:lnTo>
                    <a:pt x="179" y="110"/>
                  </a:lnTo>
                  <a:lnTo>
                    <a:pt x="179" y="110"/>
                  </a:lnTo>
                  <a:lnTo>
                    <a:pt x="181" y="112"/>
                  </a:lnTo>
                  <a:lnTo>
                    <a:pt x="181" y="112"/>
                  </a:lnTo>
                  <a:lnTo>
                    <a:pt x="183" y="113"/>
                  </a:lnTo>
                  <a:lnTo>
                    <a:pt x="186" y="113"/>
                  </a:lnTo>
                  <a:lnTo>
                    <a:pt x="187" y="115"/>
                  </a:lnTo>
                  <a:lnTo>
                    <a:pt x="187" y="115"/>
                  </a:lnTo>
                  <a:lnTo>
                    <a:pt x="189" y="116"/>
                  </a:lnTo>
                  <a:lnTo>
                    <a:pt x="189" y="116"/>
                  </a:lnTo>
                  <a:lnTo>
                    <a:pt x="192" y="119"/>
                  </a:lnTo>
                  <a:lnTo>
                    <a:pt x="194" y="119"/>
                  </a:lnTo>
                  <a:lnTo>
                    <a:pt x="195" y="121"/>
                  </a:lnTo>
                  <a:lnTo>
                    <a:pt x="197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198" y="121"/>
                  </a:lnTo>
                  <a:lnTo>
                    <a:pt x="200" y="121"/>
                  </a:lnTo>
                  <a:lnTo>
                    <a:pt x="201" y="121"/>
                  </a:lnTo>
                  <a:lnTo>
                    <a:pt x="203" y="124"/>
                  </a:lnTo>
                  <a:lnTo>
                    <a:pt x="206" y="124"/>
                  </a:lnTo>
                  <a:lnTo>
                    <a:pt x="208" y="124"/>
                  </a:lnTo>
                  <a:lnTo>
                    <a:pt x="209" y="124"/>
                  </a:lnTo>
                  <a:lnTo>
                    <a:pt x="209" y="126"/>
                  </a:lnTo>
                  <a:lnTo>
                    <a:pt x="209" y="127"/>
                  </a:lnTo>
                  <a:lnTo>
                    <a:pt x="212" y="127"/>
                  </a:lnTo>
                  <a:lnTo>
                    <a:pt x="214" y="129"/>
                  </a:lnTo>
                  <a:lnTo>
                    <a:pt x="217" y="129"/>
                  </a:lnTo>
                  <a:lnTo>
                    <a:pt x="217" y="129"/>
                  </a:lnTo>
                  <a:lnTo>
                    <a:pt x="219" y="129"/>
                  </a:lnTo>
                  <a:lnTo>
                    <a:pt x="219" y="129"/>
                  </a:lnTo>
                  <a:lnTo>
                    <a:pt x="220" y="127"/>
                  </a:lnTo>
                  <a:lnTo>
                    <a:pt x="222" y="129"/>
                  </a:lnTo>
                  <a:lnTo>
                    <a:pt x="225" y="129"/>
                  </a:lnTo>
                  <a:lnTo>
                    <a:pt x="225" y="129"/>
                  </a:lnTo>
                  <a:lnTo>
                    <a:pt x="227" y="129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1" y="129"/>
                  </a:lnTo>
                  <a:lnTo>
                    <a:pt x="235" y="130"/>
                  </a:lnTo>
                  <a:lnTo>
                    <a:pt x="236" y="130"/>
                  </a:lnTo>
                  <a:lnTo>
                    <a:pt x="238" y="132"/>
                  </a:lnTo>
                  <a:lnTo>
                    <a:pt x="238" y="132"/>
                  </a:lnTo>
                  <a:lnTo>
                    <a:pt x="238" y="134"/>
                  </a:lnTo>
                  <a:lnTo>
                    <a:pt x="238" y="135"/>
                  </a:lnTo>
                  <a:lnTo>
                    <a:pt x="241" y="137"/>
                  </a:lnTo>
                  <a:lnTo>
                    <a:pt x="242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4" y="137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6" y="138"/>
                  </a:lnTo>
                  <a:lnTo>
                    <a:pt x="247" y="140"/>
                  </a:lnTo>
                  <a:lnTo>
                    <a:pt x="249" y="138"/>
                  </a:lnTo>
                  <a:lnTo>
                    <a:pt x="250" y="138"/>
                  </a:lnTo>
                  <a:lnTo>
                    <a:pt x="252" y="138"/>
                  </a:lnTo>
                  <a:lnTo>
                    <a:pt x="252" y="138"/>
                  </a:lnTo>
                  <a:lnTo>
                    <a:pt x="253" y="140"/>
                  </a:lnTo>
                  <a:lnTo>
                    <a:pt x="253" y="142"/>
                  </a:lnTo>
                  <a:lnTo>
                    <a:pt x="253" y="142"/>
                  </a:lnTo>
                  <a:lnTo>
                    <a:pt x="255" y="142"/>
                  </a:lnTo>
                  <a:lnTo>
                    <a:pt x="257" y="140"/>
                  </a:lnTo>
                  <a:lnTo>
                    <a:pt x="258" y="142"/>
                  </a:lnTo>
                  <a:lnTo>
                    <a:pt x="260" y="142"/>
                  </a:lnTo>
                  <a:lnTo>
                    <a:pt x="263" y="142"/>
                  </a:lnTo>
                  <a:lnTo>
                    <a:pt x="263" y="142"/>
                  </a:lnTo>
                  <a:lnTo>
                    <a:pt x="265" y="143"/>
                  </a:lnTo>
                  <a:lnTo>
                    <a:pt x="268" y="145"/>
                  </a:lnTo>
                  <a:lnTo>
                    <a:pt x="268" y="143"/>
                  </a:lnTo>
                  <a:lnTo>
                    <a:pt x="272" y="142"/>
                  </a:lnTo>
                  <a:lnTo>
                    <a:pt x="272" y="142"/>
                  </a:lnTo>
                  <a:lnTo>
                    <a:pt x="272" y="145"/>
                  </a:lnTo>
                  <a:lnTo>
                    <a:pt x="274" y="145"/>
                  </a:lnTo>
                  <a:lnTo>
                    <a:pt x="276" y="145"/>
                  </a:lnTo>
                  <a:lnTo>
                    <a:pt x="277" y="145"/>
                  </a:lnTo>
                  <a:lnTo>
                    <a:pt x="279" y="145"/>
                  </a:lnTo>
                  <a:lnTo>
                    <a:pt x="280" y="145"/>
                  </a:lnTo>
                  <a:lnTo>
                    <a:pt x="282" y="145"/>
                  </a:lnTo>
                  <a:lnTo>
                    <a:pt x="283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7" y="145"/>
                  </a:lnTo>
                  <a:lnTo>
                    <a:pt x="288" y="142"/>
                  </a:lnTo>
                  <a:lnTo>
                    <a:pt x="288" y="140"/>
                  </a:lnTo>
                  <a:lnTo>
                    <a:pt x="288" y="138"/>
                  </a:lnTo>
                  <a:lnTo>
                    <a:pt x="288" y="137"/>
                  </a:lnTo>
                  <a:lnTo>
                    <a:pt x="285" y="134"/>
                  </a:lnTo>
                  <a:lnTo>
                    <a:pt x="285" y="134"/>
                  </a:lnTo>
                  <a:lnTo>
                    <a:pt x="287" y="129"/>
                  </a:lnTo>
                  <a:lnTo>
                    <a:pt x="287" y="126"/>
                  </a:lnTo>
                  <a:lnTo>
                    <a:pt x="288" y="126"/>
                  </a:lnTo>
                  <a:lnTo>
                    <a:pt x="288" y="124"/>
                  </a:lnTo>
                  <a:lnTo>
                    <a:pt x="288" y="123"/>
                  </a:lnTo>
                  <a:lnTo>
                    <a:pt x="288" y="123"/>
                  </a:lnTo>
                  <a:lnTo>
                    <a:pt x="288" y="121"/>
                  </a:lnTo>
                  <a:lnTo>
                    <a:pt x="287" y="121"/>
                  </a:lnTo>
                  <a:lnTo>
                    <a:pt x="288" y="121"/>
                  </a:lnTo>
                  <a:lnTo>
                    <a:pt x="288" y="121"/>
                  </a:lnTo>
                  <a:lnTo>
                    <a:pt x="290" y="119"/>
                  </a:lnTo>
                  <a:lnTo>
                    <a:pt x="291" y="119"/>
                  </a:lnTo>
                  <a:lnTo>
                    <a:pt x="293" y="119"/>
                  </a:lnTo>
                  <a:lnTo>
                    <a:pt x="293" y="119"/>
                  </a:lnTo>
                  <a:lnTo>
                    <a:pt x="294" y="118"/>
                  </a:lnTo>
                  <a:lnTo>
                    <a:pt x="294" y="118"/>
                  </a:lnTo>
                  <a:lnTo>
                    <a:pt x="296" y="119"/>
                  </a:lnTo>
                  <a:lnTo>
                    <a:pt x="298" y="119"/>
                  </a:lnTo>
                  <a:lnTo>
                    <a:pt x="298" y="121"/>
                  </a:lnTo>
                  <a:lnTo>
                    <a:pt x="298" y="121"/>
                  </a:lnTo>
                  <a:lnTo>
                    <a:pt x="298" y="123"/>
                  </a:lnTo>
                  <a:lnTo>
                    <a:pt x="296" y="127"/>
                  </a:lnTo>
                  <a:lnTo>
                    <a:pt x="298" y="129"/>
                  </a:lnTo>
                  <a:lnTo>
                    <a:pt x="298" y="129"/>
                  </a:lnTo>
                  <a:lnTo>
                    <a:pt x="299" y="130"/>
                  </a:lnTo>
                  <a:lnTo>
                    <a:pt x="299" y="130"/>
                  </a:lnTo>
                  <a:lnTo>
                    <a:pt x="298" y="132"/>
                  </a:lnTo>
                  <a:lnTo>
                    <a:pt x="296" y="132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4"/>
                  </a:lnTo>
                  <a:lnTo>
                    <a:pt x="298" y="135"/>
                  </a:lnTo>
                  <a:lnTo>
                    <a:pt x="299" y="137"/>
                  </a:lnTo>
                  <a:lnTo>
                    <a:pt x="301" y="137"/>
                  </a:lnTo>
                  <a:lnTo>
                    <a:pt x="302" y="138"/>
                  </a:lnTo>
                  <a:lnTo>
                    <a:pt x="305" y="137"/>
                  </a:lnTo>
                  <a:lnTo>
                    <a:pt x="305" y="138"/>
                  </a:lnTo>
                  <a:lnTo>
                    <a:pt x="307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38"/>
                  </a:lnTo>
                  <a:lnTo>
                    <a:pt x="309" y="140"/>
                  </a:lnTo>
                  <a:lnTo>
                    <a:pt x="309" y="140"/>
                  </a:lnTo>
                  <a:lnTo>
                    <a:pt x="310" y="140"/>
                  </a:lnTo>
                  <a:lnTo>
                    <a:pt x="312" y="140"/>
                  </a:lnTo>
                  <a:lnTo>
                    <a:pt x="313" y="140"/>
                  </a:lnTo>
                  <a:lnTo>
                    <a:pt x="317" y="138"/>
                  </a:lnTo>
                  <a:lnTo>
                    <a:pt x="318" y="137"/>
                  </a:lnTo>
                  <a:lnTo>
                    <a:pt x="318" y="137"/>
                  </a:lnTo>
                  <a:lnTo>
                    <a:pt x="320" y="137"/>
                  </a:lnTo>
                  <a:lnTo>
                    <a:pt x="321" y="137"/>
                  </a:lnTo>
                  <a:lnTo>
                    <a:pt x="323" y="138"/>
                  </a:lnTo>
                  <a:lnTo>
                    <a:pt x="324" y="138"/>
                  </a:lnTo>
                  <a:lnTo>
                    <a:pt x="326" y="138"/>
                  </a:lnTo>
                  <a:lnTo>
                    <a:pt x="328" y="138"/>
                  </a:lnTo>
                  <a:lnTo>
                    <a:pt x="331" y="138"/>
                  </a:lnTo>
                  <a:lnTo>
                    <a:pt x="334" y="138"/>
                  </a:lnTo>
                  <a:lnTo>
                    <a:pt x="335" y="137"/>
                  </a:lnTo>
                  <a:lnTo>
                    <a:pt x="335" y="137"/>
                  </a:lnTo>
                  <a:lnTo>
                    <a:pt x="337" y="138"/>
                  </a:lnTo>
                  <a:lnTo>
                    <a:pt x="339" y="138"/>
                  </a:lnTo>
                  <a:lnTo>
                    <a:pt x="340" y="138"/>
                  </a:lnTo>
                  <a:lnTo>
                    <a:pt x="342" y="137"/>
                  </a:lnTo>
                  <a:lnTo>
                    <a:pt x="342" y="137"/>
                  </a:lnTo>
                  <a:lnTo>
                    <a:pt x="343" y="137"/>
                  </a:lnTo>
                  <a:lnTo>
                    <a:pt x="343" y="137"/>
                  </a:lnTo>
                  <a:lnTo>
                    <a:pt x="345" y="137"/>
                  </a:lnTo>
                  <a:lnTo>
                    <a:pt x="345" y="137"/>
                  </a:lnTo>
                  <a:lnTo>
                    <a:pt x="345" y="135"/>
                  </a:lnTo>
                  <a:lnTo>
                    <a:pt x="343" y="135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3" y="134"/>
                  </a:lnTo>
                  <a:lnTo>
                    <a:pt x="345" y="132"/>
                  </a:lnTo>
                  <a:lnTo>
                    <a:pt x="345" y="130"/>
                  </a:lnTo>
                  <a:lnTo>
                    <a:pt x="345" y="129"/>
                  </a:lnTo>
                  <a:lnTo>
                    <a:pt x="343" y="129"/>
                  </a:lnTo>
                  <a:lnTo>
                    <a:pt x="343" y="127"/>
                  </a:lnTo>
                  <a:lnTo>
                    <a:pt x="342" y="129"/>
                  </a:lnTo>
                  <a:lnTo>
                    <a:pt x="340" y="129"/>
                  </a:lnTo>
                  <a:lnTo>
                    <a:pt x="339" y="127"/>
                  </a:lnTo>
                  <a:lnTo>
                    <a:pt x="339" y="127"/>
                  </a:lnTo>
                  <a:lnTo>
                    <a:pt x="337" y="126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39" y="124"/>
                  </a:lnTo>
                  <a:lnTo>
                    <a:pt x="340" y="124"/>
                  </a:lnTo>
                  <a:lnTo>
                    <a:pt x="342" y="124"/>
                  </a:lnTo>
                  <a:lnTo>
                    <a:pt x="342" y="124"/>
                  </a:lnTo>
                  <a:lnTo>
                    <a:pt x="343" y="124"/>
                  </a:lnTo>
                  <a:lnTo>
                    <a:pt x="345" y="123"/>
                  </a:lnTo>
                  <a:lnTo>
                    <a:pt x="346" y="123"/>
                  </a:lnTo>
                  <a:lnTo>
                    <a:pt x="346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48" y="123"/>
                  </a:lnTo>
                  <a:lnTo>
                    <a:pt x="350" y="123"/>
                  </a:lnTo>
                  <a:lnTo>
                    <a:pt x="351" y="123"/>
                  </a:lnTo>
                  <a:lnTo>
                    <a:pt x="351" y="121"/>
                  </a:lnTo>
                  <a:lnTo>
                    <a:pt x="353" y="121"/>
                  </a:lnTo>
                  <a:lnTo>
                    <a:pt x="354" y="119"/>
                  </a:lnTo>
                  <a:lnTo>
                    <a:pt x="354" y="119"/>
                  </a:lnTo>
                  <a:lnTo>
                    <a:pt x="353" y="119"/>
                  </a:lnTo>
                  <a:lnTo>
                    <a:pt x="353" y="119"/>
                  </a:lnTo>
                  <a:lnTo>
                    <a:pt x="353" y="118"/>
                  </a:lnTo>
                  <a:lnTo>
                    <a:pt x="354" y="118"/>
                  </a:lnTo>
                  <a:lnTo>
                    <a:pt x="356" y="116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2"/>
                  </a:lnTo>
                  <a:lnTo>
                    <a:pt x="361" y="110"/>
                  </a:lnTo>
                  <a:lnTo>
                    <a:pt x="362" y="110"/>
                  </a:lnTo>
                  <a:lnTo>
                    <a:pt x="364" y="110"/>
                  </a:lnTo>
                  <a:lnTo>
                    <a:pt x="367" y="108"/>
                  </a:lnTo>
                  <a:lnTo>
                    <a:pt x="369" y="108"/>
                  </a:lnTo>
                  <a:lnTo>
                    <a:pt x="372" y="107"/>
                  </a:lnTo>
                  <a:lnTo>
                    <a:pt x="372" y="107"/>
                  </a:lnTo>
                  <a:lnTo>
                    <a:pt x="373" y="105"/>
                  </a:lnTo>
                  <a:lnTo>
                    <a:pt x="373" y="105"/>
                  </a:lnTo>
                  <a:lnTo>
                    <a:pt x="375" y="104"/>
                  </a:lnTo>
                  <a:lnTo>
                    <a:pt x="375" y="104"/>
                  </a:lnTo>
                  <a:lnTo>
                    <a:pt x="376" y="102"/>
                  </a:lnTo>
                  <a:lnTo>
                    <a:pt x="380" y="101"/>
                  </a:lnTo>
                  <a:lnTo>
                    <a:pt x="381" y="99"/>
                  </a:lnTo>
                  <a:lnTo>
                    <a:pt x="383" y="99"/>
                  </a:lnTo>
                  <a:lnTo>
                    <a:pt x="383" y="101"/>
                  </a:lnTo>
                  <a:lnTo>
                    <a:pt x="384" y="101"/>
                  </a:lnTo>
                  <a:lnTo>
                    <a:pt x="384" y="101"/>
                  </a:lnTo>
                  <a:lnTo>
                    <a:pt x="386" y="102"/>
                  </a:lnTo>
                  <a:lnTo>
                    <a:pt x="387" y="102"/>
                  </a:lnTo>
                  <a:lnTo>
                    <a:pt x="389" y="102"/>
                  </a:lnTo>
                  <a:lnTo>
                    <a:pt x="391" y="104"/>
                  </a:lnTo>
                  <a:lnTo>
                    <a:pt x="392" y="104"/>
                  </a:lnTo>
                  <a:lnTo>
                    <a:pt x="392" y="104"/>
                  </a:lnTo>
                  <a:lnTo>
                    <a:pt x="394" y="104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2"/>
                  </a:lnTo>
                  <a:lnTo>
                    <a:pt x="394" y="101"/>
                  </a:lnTo>
                  <a:lnTo>
                    <a:pt x="397" y="99"/>
                  </a:lnTo>
                  <a:lnTo>
                    <a:pt x="400" y="97"/>
                  </a:lnTo>
                  <a:lnTo>
                    <a:pt x="402" y="97"/>
                  </a:lnTo>
                  <a:lnTo>
                    <a:pt x="403" y="97"/>
                  </a:lnTo>
                  <a:lnTo>
                    <a:pt x="403" y="97"/>
                  </a:lnTo>
                  <a:lnTo>
                    <a:pt x="405" y="101"/>
                  </a:lnTo>
                  <a:lnTo>
                    <a:pt x="405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6" y="101"/>
                  </a:lnTo>
                  <a:lnTo>
                    <a:pt x="405" y="102"/>
                  </a:lnTo>
                  <a:lnTo>
                    <a:pt x="405" y="102"/>
                  </a:lnTo>
                  <a:lnTo>
                    <a:pt x="403" y="102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3" y="105"/>
                  </a:lnTo>
                  <a:lnTo>
                    <a:pt x="406" y="104"/>
                  </a:lnTo>
                  <a:lnTo>
                    <a:pt x="408" y="104"/>
                  </a:lnTo>
                  <a:lnTo>
                    <a:pt x="408" y="104"/>
                  </a:lnTo>
                  <a:lnTo>
                    <a:pt x="408" y="105"/>
                  </a:lnTo>
                  <a:lnTo>
                    <a:pt x="410" y="107"/>
                  </a:lnTo>
                  <a:lnTo>
                    <a:pt x="410" y="108"/>
                  </a:lnTo>
                  <a:lnTo>
                    <a:pt x="408" y="110"/>
                  </a:lnTo>
                  <a:lnTo>
                    <a:pt x="406" y="112"/>
                  </a:lnTo>
                  <a:lnTo>
                    <a:pt x="406" y="112"/>
                  </a:lnTo>
                  <a:lnTo>
                    <a:pt x="406" y="113"/>
                  </a:lnTo>
                  <a:lnTo>
                    <a:pt x="405" y="113"/>
                  </a:lnTo>
                  <a:lnTo>
                    <a:pt x="405" y="113"/>
                  </a:lnTo>
                  <a:lnTo>
                    <a:pt x="406" y="113"/>
                  </a:lnTo>
                  <a:lnTo>
                    <a:pt x="406" y="115"/>
                  </a:lnTo>
                  <a:lnTo>
                    <a:pt x="406" y="115"/>
                  </a:lnTo>
                  <a:lnTo>
                    <a:pt x="408" y="113"/>
                  </a:lnTo>
                  <a:lnTo>
                    <a:pt x="410" y="113"/>
                  </a:lnTo>
                  <a:lnTo>
                    <a:pt x="411" y="113"/>
                  </a:lnTo>
                  <a:lnTo>
                    <a:pt x="413" y="115"/>
                  </a:lnTo>
                  <a:lnTo>
                    <a:pt x="414" y="115"/>
                  </a:lnTo>
                  <a:lnTo>
                    <a:pt x="416" y="115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1" y="116"/>
                  </a:lnTo>
                  <a:lnTo>
                    <a:pt x="421" y="116"/>
                  </a:lnTo>
                  <a:lnTo>
                    <a:pt x="421" y="118"/>
                  </a:lnTo>
                  <a:lnTo>
                    <a:pt x="421" y="118"/>
                  </a:lnTo>
                  <a:lnTo>
                    <a:pt x="421" y="119"/>
                  </a:lnTo>
                  <a:lnTo>
                    <a:pt x="421" y="119"/>
                  </a:lnTo>
                  <a:lnTo>
                    <a:pt x="421" y="121"/>
                  </a:lnTo>
                  <a:lnTo>
                    <a:pt x="421" y="121"/>
                  </a:lnTo>
                  <a:lnTo>
                    <a:pt x="419" y="121"/>
                  </a:lnTo>
                  <a:lnTo>
                    <a:pt x="419" y="123"/>
                  </a:lnTo>
                  <a:lnTo>
                    <a:pt x="417" y="124"/>
                  </a:lnTo>
                  <a:lnTo>
                    <a:pt x="416" y="124"/>
                  </a:lnTo>
                  <a:lnTo>
                    <a:pt x="414" y="126"/>
                  </a:lnTo>
                  <a:lnTo>
                    <a:pt x="414" y="126"/>
                  </a:lnTo>
                  <a:lnTo>
                    <a:pt x="414" y="127"/>
                  </a:lnTo>
                  <a:lnTo>
                    <a:pt x="414" y="129"/>
                  </a:lnTo>
                  <a:lnTo>
                    <a:pt x="417" y="132"/>
                  </a:lnTo>
                  <a:lnTo>
                    <a:pt x="417" y="134"/>
                  </a:lnTo>
                  <a:lnTo>
                    <a:pt x="416" y="134"/>
                  </a:lnTo>
                  <a:lnTo>
                    <a:pt x="416" y="134"/>
                  </a:lnTo>
                  <a:lnTo>
                    <a:pt x="414" y="132"/>
                  </a:lnTo>
                  <a:lnTo>
                    <a:pt x="413" y="130"/>
                  </a:lnTo>
                  <a:lnTo>
                    <a:pt x="413" y="130"/>
                  </a:lnTo>
                  <a:lnTo>
                    <a:pt x="411" y="130"/>
                  </a:lnTo>
                  <a:lnTo>
                    <a:pt x="405" y="130"/>
                  </a:lnTo>
                  <a:lnTo>
                    <a:pt x="405" y="130"/>
                  </a:lnTo>
                  <a:lnTo>
                    <a:pt x="402" y="132"/>
                  </a:lnTo>
                  <a:lnTo>
                    <a:pt x="402" y="134"/>
                  </a:lnTo>
                  <a:lnTo>
                    <a:pt x="400" y="135"/>
                  </a:lnTo>
                  <a:lnTo>
                    <a:pt x="399" y="135"/>
                  </a:lnTo>
                  <a:lnTo>
                    <a:pt x="397" y="135"/>
                  </a:lnTo>
                  <a:lnTo>
                    <a:pt x="394" y="138"/>
                  </a:lnTo>
                  <a:lnTo>
                    <a:pt x="392" y="140"/>
                  </a:lnTo>
                  <a:lnTo>
                    <a:pt x="391" y="140"/>
                  </a:lnTo>
                  <a:lnTo>
                    <a:pt x="389" y="142"/>
                  </a:lnTo>
                  <a:lnTo>
                    <a:pt x="389" y="143"/>
                  </a:lnTo>
                  <a:lnTo>
                    <a:pt x="387" y="143"/>
                  </a:lnTo>
                  <a:lnTo>
                    <a:pt x="387" y="145"/>
                  </a:lnTo>
                  <a:lnTo>
                    <a:pt x="387" y="148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49"/>
                  </a:lnTo>
                  <a:lnTo>
                    <a:pt x="389" y="151"/>
                  </a:lnTo>
                  <a:lnTo>
                    <a:pt x="387" y="151"/>
                  </a:lnTo>
                  <a:lnTo>
                    <a:pt x="387" y="153"/>
                  </a:lnTo>
                  <a:lnTo>
                    <a:pt x="387" y="154"/>
                  </a:lnTo>
                  <a:lnTo>
                    <a:pt x="386" y="156"/>
                  </a:lnTo>
                  <a:lnTo>
                    <a:pt x="384" y="157"/>
                  </a:lnTo>
                  <a:lnTo>
                    <a:pt x="384" y="157"/>
                  </a:lnTo>
                  <a:lnTo>
                    <a:pt x="383" y="159"/>
                  </a:lnTo>
                  <a:lnTo>
                    <a:pt x="381" y="160"/>
                  </a:lnTo>
                  <a:lnTo>
                    <a:pt x="381" y="160"/>
                  </a:lnTo>
                  <a:lnTo>
                    <a:pt x="381" y="162"/>
                  </a:lnTo>
                  <a:lnTo>
                    <a:pt x="381" y="162"/>
                  </a:lnTo>
                  <a:lnTo>
                    <a:pt x="381" y="164"/>
                  </a:lnTo>
                  <a:lnTo>
                    <a:pt x="381" y="164"/>
                  </a:lnTo>
                  <a:lnTo>
                    <a:pt x="383" y="164"/>
                  </a:lnTo>
                  <a:lnTo>
                    <a:pt x="383" y="165"/>
                  </a:lnTo>
                  <a:lnTo>
                    <a:pt x="383" y="165"/>
                  </a:lnTo>
                  <a:lnTo>
                    <a:pt x="383" y="167"/>
                  </a:lnTo>
                  <a:lnTo>
                    <a:pt x="381" y="170"/>
                  </a:lnTo>
                  <a:lnTo>
                    <a:pt x="380" y="171"/>
                  </a:lnTo>
                  <a:lnTo>
                    <a:pt x="378" y="173"/>
                  </a:lnTo>
                  <a:lnTo>
                    <a:pt x="378" y="175"/>
                  </a:lnTo>
                  <a:lnTo>
                    <a:pt x="376" y="176"/>
                  </a:lnTo>
                  <a:lnTo>
                    <a:pt x="376" y="179"/>
                  </a:lnTo>
                  <a:lnTo>
                    <a:pt x="375" y="181"/>
                  </a:lnTo>
                  <a:lnTo>
                    <a:pt x="375" y="182"/>
                  </a:lnTo>
                  <a:lnTo>
                    <a:pt x="373" y="182"/>
                  </a:lnTo>
                  <a:lnTo>
                    <a:pt x="373" y="182"/>
                  </a:lnTo>
                  <a:lnTo>
                    <a:pt x="370" y="182"/>
                  </a:lnTo>
                  <a:lnTo>
                    <a:pt x="369" y="181"/>
                  </a:lnTo>
                  <a:lnTo>
                    <a:pt x="369" y="181"/>
                  </a:lnTo>
                  <a:lnTo>
                    <a:pt x="367" y="181"/>
                  </a:lnTo>
                  <a:lnTo>
                    <a:pt x="367" y="181"/>
                  </a:lnTo>
                  <a:lnTo>
                    <a:pt x="365" y="181"/>
                  </a:lnTo>
                  <a:lnTo>
                    <a:pt x="365" y="181"/>
                  </a:lnTo>
                  <a:lnTo>
                    <a:pt x="364" y="179"/>
                  </a:lnTo>
                  <a:lnTo>
                    <a:pt x="362" y="181"/>
                  </a:lnTo>
                  <a:lnTo>
                    <a:pt x="362" y="181"/>
                  </a:lnTo>
                  <a:lnTo>
                    <a:pt x="364" y="184"/>
                  </a:lnTo>
                  <a:lnTo>
                    <a:pt x="364" y="186"/>
                  </a:lnTo>
                  <a:lnTo>
                    <a:pt x="364" y="189"/>
                  </a:lnTo>
                  <a:lnTo>
                    <a:pt x="364" y="192"/>
                  </a:lnTo>
                  <a:lnTo>
                    <a:pt x="364" y="195"/>
                  </a:lnTo>
                  <a:lnTo>
                    <a:pt x="364" y="195"/>
                  </a:lnTo>
                  <a:lnTo>
                    <a:pt x="362" y="197"/>
                  </a:lnTo>
                  <a:lnTo>
                    <a:pt x="362" y="197"/>
                  </a:lnTo>
                  <a:lnTo>
                    <a:pt x="361" y="195"/>
                  </a:lnTo>
                  <a:lnTo>
                    <a:pt x="361" y="197"/>
                  </a:lnTo>
                  <a:lnTo>
                    <a:pt x="361" y="197"/>
                  </a:lnTo>
                  <a:lnTo>
                    <a:pt x="361" y="198"/>
                  </a:lnTo>
                  <a:lnTo>
                    <a:pt x="359" y="200"/>
                  </a:lnTo>
                  <a:lnTo>
                    <a:pt x="359" y="201"/>
                  </a:lnTo>
                  <a:lnTo>
                    <a:pt x="359" y="201"/>
                  </a:lnTo>
                  <a:lnTo>
                    <a:pt x="359" y="203"/>
                  </a:lnTo>
                  <a:lnTo>
                    <a:pt x="361" y="206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61" y="208"/>
                  </a:lnTo>
                  <a:lnTo>
                    <a:pt x="359" y="208"/>
                  </a:lnTo>
                  <a:lnTo>
                    <a:pt x="359" y="209"/>
                  </a:lnTo>
                  <a:lnTo>
                    <a:pt x="359" y="209"/>
                  </a:lnTo>
                  <a:lnTo>
                    <a:pt x="358" y="211"/>
                  </a:lnTo>
                  <a:lnTo>
                    <a:pt x="358" y="212"/>
                  </a:lnTo>
                  <a:lnTo>
                    <a:pt x="356" y="211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4" y="209"/>
                  </a:lnTo>
                  <a:lnTo>
                    <a:pt x="353" y="209"/>
                  </a:lnTo>
                  <a:lnTo>
                    <a:pt x="353" y="211"/>
                  </a:lnTo>
                  <a:lnTo>
                    <a:pt x="353" y="211"/>
                  </a:lnTo>
                  <a:lnTo>
                    <a:pt x="351" y="212"/>
                  </a:lnTo>
                  <a:lnTo>
                    <a:pt x="351" y="211"/>
                  </a:lnTo>
                  <a:lnTo>
                    <a:pt x="351" y="205"/>
                  </a:lnTo>
                  <a:lnTo>
                    <a:pt x="351" y="203"/>
                  </a:lnTo>
                  <a:lnTo>
                    <a:pt x="351" y="201"/>
                  </a:lnTo>
                  <a:lnTo>
                    <a:pt x="350" y="200"/>
                  </a:lnTo>
                  <a:lnTo>
                    <a:pt x="350" y="200"/>
                  </a:lnTo>
                  <a:lnTo>
                    <a:pt x="350" y="198"/>
                  </a:lnTo>
                  <a:lnTo>
                    <a:pt x="350" y="197"/>
                  </a:lnTo>
                  <a:lnTo>
                    <a:pt x="348" y="195"/>
                  </a:lnTo>
                  <a:lnTo>
                    <a:pt x="348" y="192"/>
                  </a:lnTo>
                  <a:lnTo>
                    <a:pt x="348" y="192"/>
                  </a:lnTo>
                  <a:lnTo>
                    <a:pt x="348" y="189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6" y="186"/>
                  </a:lnTo>
                  <a:lnTo>
                    <a:pt x="345" y="186"/>
                  </a:lnTo>
                  <a:lnTo>
                    <a:pt x="345" y="186"/>
                  </a:lnTo>
                  <a:lnTo>
                    <a:pt x="343" y="186"/>
                  </a:lnTo>
                  <a:lnTo>
                    <a:pt x="343" y="186"/>
                  </a:lnTo>
                  <a:lnTo>
                    <a:pt x="343" y="187"/>
                  </a:lnTo>
                  <a:lnTo>
                    <a:pt x="343" y="189"/>
                  </a:lnTo>
                  <a:lnTo>
                    <a:pt x="342" y="189"/>
                  </a:lnTo>
                  <a:lnTo>
                    <a:pt x="340" y="190"/>
                  </a:lnTo>
                  <a:lnTo>
                    <a:pt x="340" y="192"/>
                  </a:lnTo>
                  <a:lnTo>
                    <a:pt x="340" y="194"/>
                  </a:lnTo>
                  <a:lnTo>
                    <a:pt x="340" y="195"/>
                  </a:lnTo>
                  <a:lnTo>
                    <a:pt x="340" y="195"/>
                  </a:lnTo>
                  <a:lnTo>
                    <a:pt x="339" y="197"/>
                  </a:lnTo>
                  <a:lnTo>
                    <a:pt x="339" y="197"/>
                  </a:lnTo>
                  <a:lnTo>
                    <a:pt x="337" y="197"/>
                  </a:lnTo>
                  <a:lnTo>
                    <a:pt x="337" y="195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5" y="194"/>
                  </a:lnTo>
                  <a:lnTo>
                    <a:pt x="334" y="194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4" y="195"/>
                  </a:lnTo>
                  <a:lnTo>
                    <a:pt x="332" y="190"/>
                  </a:lnTo>
                  <a:lnTo>
                    <a:pt x="332" y="187"/>
                  </a:lnTo>
                  <a:lnTo>
                    <a:pt x="332" y="186"/>
                  </a:lnTo>
                  <a:lnTo>
                    <a:pt x="332" y="184"/>
                  </a:lnTo>
                  <a:lnTo>
                    <a:pt x="332" y="182"/>
                  </a:lnTo>
                  <a:lnTo>
                    <a:pt x="334" y="181"/>
                  </a:lnTo>
                  <a:lnTo>
                    <a:pt x="334" y="181"/>
                  </a:lnTo>
                  <a:lnTo>
                    <a:pt x="334" y="179"/>
                  </a:lnTo>
                  <a:lnTo>
                    <a:pt x="335" y="179"/>
                  </a:lnTo>
                  <a:lnTo>
                    <a:pt x="337" y="179"/>
                  </a:lnTo>
                  <a:lnTo>
                    <a:pt x="337" y="179"/>
                  </a:lnTo>
                  <a:lnTo>
                    <a:pt x="339" y="179"/>
                  </a:lnTo>
                  <a:lnTo>
                    <a:pt x="339" y="178"/>
                  </a:lnTo>
                  <a:lnTo>
                    <a:pt x="340" y="178"/>
                  </a:lnTo>
                  <a:lnTo>
                    <a:pt x="340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2" y="178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3" y="176"/>
                  </a:lnTo>
                  <a:lnTo>
                    <a:pt x="345" y="176"/>
                  </a:lnTo>
                  <a:lnTo>
                    <a:pt x="345" y="175"/>
                  </a:lnTo>
                  <a:lnTo>
                    <a:pt x="345" y="175"/>
                  </a:lnTo>
                  <a:lnTo>
                    <a:pt x="345" y="173"/>
                  </a:lnTo>
                  <a:lnTo>
                    <a:pt x="346" y="171"/>
                  </a:lnTo>
                  <a:lnTo>
                    <a:pt x="346" y="170"/>
                  </a:lnTo>
                  <a:lnTo>
                    <a:pt x="346" y="170"/>
                  </a:lnTo>
                  <a:lnTo>
                    <a:pt x="346" y="168"/>
                  </a:lnTo>
                  <a:lnTo>
                    <a:pt x="348" y="168"/>
                  </a:lnTo>
                  <a:lnTo>
                    <a:pt x="350" y="168"/>
                  </a:lnTo>
                  <a:lnTo>
                    <a:pt x="350" y="168"/>
                  </a:lnTo>
                  <a:lnTo>
                    <a:pt x="351" y="168"/>
                  </a:lnTo>
                  <a:lnTo>
                    <a:pt x="351" y="167"/>
                  </a:lnTo>
                  <a:lnTo>
                    <a:pt x="351" y="167"/>
                  </a:lnTo>
                  <a:lnTo>
                    <a:pt x="350" y="165"/>
                  </a:lnTo>
                  <a:lnTo>
                    <a:pt x="346" y="164"/>
                  </a:lnTo>
                  <a:lnTo>
                    <a:pt x="345" y="164"/>
                  </a:lnTo>
                  <a:lnTo>
                    <a:pt x="340" y="164"/>
                  </a:lnTo>
                  <a:lnTo>
                    <a:pt x="335" y="164"/>
                  </a:lnTo>
                  <a:lnTo>
                    <a:pt x="335" y="164"/>
                  </a:lnTo>
                  <a:lnTo>
                    <a:pt x="334" y="164"/>
                  </a:lnTo>
                  <a:lnTo>
                    <a:pt x="329" y="164"/>
                  </a:lnTo>
                  <a:lnTo>
                    <a:pt x="326" y="164"/>
                  </a:lnTo>
                  <a:lnTo>
                    <a:pt x="324" y="164"/>
                  </a:lnTo>
                  <a:lnTo>
                    <a:pt x="323" y="164"/>
                  </a:lnTo>
                  <a:lnTo>
                    <a:pt x="321" y="164"/>
                  </a:lnTo>
                  <a:lnTo>
                    <a:pt x="318" y="164"/>
                  </a:lnTo>
                  <a:lnTo>
                    <a:pt x="317" y="162"/>
                  </a:lnTo>
                  <a:lnTo>
                    <a:pt x="315" y="162"/>
                  </a:lnTo>
                  <a:lnTo>
                    <a:pt x="313" y="162"/>
                  </a:lnTo>
                  <a:lnTo>
                    <a:pt x="312" y="162"/>
                  </a:lnTo>
                  <a:lnTo>
                    <a:pt x="312" y="162"/>
                  </a:lnTo>
                  <a:lnTo>
                    <a:pt x="312" y="160"/>
                  </a:lnTo>
                  <a:lnTo>
                    <a:pt x="312" y="160"/>
                  </a:lnTo>
                  <a:lnTo>
                    <a:pt x="312" y="157"/>
                  </a:lnTo>
                  <a:lnTo>
                    <a:pt x="312" y="153"/>
                  </a:lnTo>
                  <a:lnTo>
                    <a:pt x="312" y="151"/>
                  </a:lnTo>
                  <a:lnTo>
                    <a:pt x="310" y="148"/>
                  </a:lnTo>
                  <a:lnTo>
                    <a:pt x="310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8"/>
                  </a:lnTo>
                  <a:lnTo>
                    <a:pt x="309" y="149"/>
                  </a:lnTo>
                  <a:lnTo>
                    <a:pt x="309" y="151"/>
                  </a:lnTo>
                  <a:lnTo>
                    <a:pt x="307" y="151"/>
                  </a:lnTo>
                  <a:lnTo>
                    <a:pt x="305" y="151"/>
                  </a:lnTo>
                  <a:lnTo>
                    <a:pt x="304" y="149"/>
                  </a:lnTo>
                  <a:lnTo>
                    <a:pt x="302" y="149"/>
                  </a:lnTo>
                  <a:lnTo>
                    <a:pt x="302" y="148"/>
                  </a:lnTo>
                  <a:lnTo>
                    <a:pt x="302" y="146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301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299" y="145"/>
                  </a:lnTo>
                  <a:lnTo>
                    <a:pt x="301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9" y="146"/>
                  </a:lnTo>
                  <a:lnTo>
                    <a:pt x="298" y="146"/>
                  </a:lnTo>
                  <a:lnTo>
                    <a:pt x="298" y="146"/>
                  </a:lnTo>
                  <a:lnTo>
                    <a:pt x="296" y="146"/>
                  </a:lnTo>
                  <a:lnTo>
                    <a:pt x="296" y="146"/>
                  </a:lnTo>
                  <a:lnTo>
                    <a:pt x="296" y="145"/>
                  </a:lnTo>
                  <a:lnTo>
                    <a:pt x="294" y="145"/>
                  </a:lnTo>
                  <a:lnTo>
                    <a:pt x="293" y="143"/>
                  </a:lnTo>
                  <a:lnTo>
                    <a:pt x="291" y="142"/>
                  </a:lnTo>
                  <a:lnTo>
                    <a:pt x="291" y="142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1" y="143"/>
                  </a:lnTo>
                  <a:lnTo>
                    <a:pt x="293" y="143"/>
                  </a:lnTo>
                  <a:lnTo>
                    <a:pt x="293" y="145"/>
                  </a:lnTo>
                  <a:lnTo>
                    <a:pt x="293" y="145"/>
                  </a:lnTo>
                  <a:lnTo>
                    <a:pt x="291" y="146"/>
                  </a:lnTo>
                  <a:lnTo>
                    <a:pt x="291" y="146"/>
                  </a:lnTo>
                  <a:lnTo>
                    <a:pt x="290" y="148"/>
                  </a:lnTo>
                  <a:lnTo>
                    <a:pt x="288" y="149"/>
                  </a:lnTo>
                  <a:lnTo>
                    <a:pt x="288" y="151"/>
                  </a:lnTo>
                  <a:lnTo>
                    <a:pt x="287" y="151"/>
                  </a:lnTo>
                  <a:lnTo>
                    <a:pt x="287" y="153"/>
                  </a:lnTo>
                  <a:lnTo>
                    <a:pt x="288" y="153"/>
                  </a:lnTo>
                  <a:lnTo>
                    <a:pt x="288" y="154"/>
                  </a:lnTo>
                  <a:lnTo>
                    <a:pt x="290" y="154"/>
                  </a:lnTo>
                  <a:lnTo>
                    <a:pt x="291" y="156"/>
                  </a:lnTo>
                  <a:lnTo>
                    <a:pt x="293" y="157"/>
                  </a:lnTo>
                  <a:lnTo>
                    <a:pt x="293" y="157"/>
                  </a:lnTo>
                  <a:lnTo>
                    <a:pt x="294" y="159"/>
                  </a:lnTo>
                  <a:lnTo>
                    <a:pt x="298" y="159"/>
                  </a:lnTo>
                  <a:lnTo>
                    <a:pt x="298" y="159"/>
                  </a:lnTo>
                  <a:lnTo>
                    <a:pt x="298" y="160"/>
                  </a:lnTo>
                  <a:lnTo>
                    <a:pt x="298" y="160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2"/>
                  </a:lnTo>
                  <a:lnTo>
                    <a:pt x="299" y="164"/>
                  </a:lnTo>
                  <a:lnTo>
                    <a:pt x="298" y="164"/>
                  </a:lnTo>
                  <a:lnTo>
                    <a:pt x="296" y="164"/>
                  </a:lnTo>
                  <a:lnTo>
                    <a:pt x="296" y="164"/>
                  </a:lnTo>
                  <a:lnTo>
                    <a:pt x="294" y="164"/>
                  </a:lnTo>
                  <a:lnTo>
                    <a:pt x="293" y="164"/>
                  </a:lnTo>
                  <a:lnTo>
                    <a:pt x="291" y="167"/>
                  </a:lnTo>
                  <a:lnTo>
                    <a:pt x="290" y="168"/>
                  </a:lnTo>
                  <a:lnTo>
                    <a:pt x="290" y="168"/>
                  </a:lnTo>
                  <a:lnTo>
                    <a:pt x="288" y="167"/>
                  </a:lnTo>
                  <a:lnTo>
                    <a:pt x="288" y="167"/>
                  </a:lnTo>
                  <a:lnTo>
                    <a:pt x="287" y="170"/>
                  </a:lnTo>
                  <a:lnTo>
                    <a:pt x="287" y="171"/>
                  </a:lnTo>
                  <a:lnTo>
                    <a:pt x="287" y="171"/>
                  </a:lnTo>
                  <a:lnTo>
                    <a:pt x="287" y="173"/>
                  </a:lnTo>
                  <a:lnTo>
                    <a:pt x="288" y="173"/>
                  </a:lnTo>
                  <a:lnTo>
                    <a:pt x="290" y="175"/>
                  </a:lnTo>
                  <a:lnTo>
                    <a:pt x="290" y="175"/>
                  </a:lnTo>
                  <a:lnTo>
                    <a:pt x="291" y="175"/>
                  </a:lnTo>
                  <a:lnTo>
                    <a:pt x="291" y="175"/>
                  </a:lnTo>
                  <a:lnTo>
                    <a:pt x="293" y="176"/>
                  </a:lnTo>
                  <a:lnTo>
                    <a:pt x="294" y="176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78"/>
                  </a:lnTo>
                  <a:lnTo>
                    <a:pt x="296" y="181"/>
                  </a:lnTo>
                  <a:lnTo>
                    <a:pt x="296" y="181"/>
                  </a:lnTo>
                  <a:lnTo>
                    <a:pt x="294" y="184"/>
                  </a:lnTo>
                  <a:lnTo>
                    <a:pt x="294" y="186"/>
                  </a:lnTo>
                  <a:lnTo>
                    <a:pt x="294" y="187"/>
                  </a:lnTo>
                  <a:lnTo>
                    <a:pt x="294" y="187"/>
                  </a:lnTo>
                  <a:lnTo>
                    <a:pt x="294" y="189"/>
                  </a:lnTo>
                  <a:lnTo>
                    <a:pt x="296" y="189"/>
                  </a:lnTo>
                  <a:lnTo>
                    <a:pt x="296" y="190"/>
                  </a:lnTo>
                  <a:lnTo>
                    <a:pt x="296" y="192"/>
                  </a:lnTo>
                  <a:lnTo>
                    <a:pt x="296" y="192"/>
                  </a:lnTo>
                  <a:lnTo>
                    <a:pt x="298" y="194"/>
                  </a:lnTo>
                  <a:lnTo>
                    <a:pt x="299" y="194"/>
                  </a:lnTo>
                  <a:lnTo>
                    <a:pt x="299" y="194"/>
                  </a:lnTo>
                  <a:lnTo>
                    <a:pt x="298" y="195"/>
                  </a:lnTo>
                  <a:lnTo>
                    <a:pt x="298" y="197"/>
                  </a:lnTo>
                  <a:lnTo>
                    <a:pt x="299" y="198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1"/>
                  </a:lnTo>
                  <a:lnTo>
                    <a:pt x="299" y="205"/>
                  </a:lnTo>
                  <a:lnTo>
                    <a:pt x="301" y="208"/>
                  </a:lnTo>
                  <a:lnTo>
                    <a:pt x="301" y="209"/>
                  </a:lnTo>
                  <a:lnTo>
                    <a:pt x="301" y="211"/>
                  </a:lnTo>
                  <a:lnTo>
                    <a:pt x="301" y="212"/>
                  </a:lnTo>
                  <a:lnTo>
                    <a:pt x="299" y="212"/>
                  </a:lnTo>
                  <a:lnTo>
                    <a:pt x="301" y="214"/>
                  </a:lnTo>
                  <a:lnTo>
                    <a:pt x="301" y="216"/>
                  </a:lnTo>
                  <a:lnTo>
                    <a:pt x="301" y="217"/>
                  </a:lnTo>
                  <a:lnTo>
                    <a:pt x="299" y="217"/>
                  </a:lnTo>
                  <a:lnTo>
                    <a:pt x="299" y="217"/>
                  </a:lnTo>
                  <a:lnTo>
                    <a:pt x="298" y="216"/>
                  </a:lnTo>
                  <a:lnTo>
                    <a:pt x="298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7"/>
                  </a:lnTo>
                  <a:lnTo>
                    <a:pt x="296" y="216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6" y="211"/>
                  </a:lnTo>
                  <a:lnTo>
                    <a:pt x="294" y="209"/>
                  </a:lnTo>
                  <a:lnTo>
                    <a:pt x="294" y="214"/>
                  </a:lnTo>
                  <a:lnTo>
                    <a:pt x="294" y="216"/>
                  </a:lnTo>
                  <a:lnTo>
                    <a:pt x="294" y="217"/>
                  </a:lnTo>
                  <a:lnTo>
                    <a:pt x="293" y="217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6"/>
                  </a:lnTo>
                  <a:lnTo>
                    <a:pt x="290" y="217"/>
                  </a:lnTo>
                  <a:lnTo>
                    <a:pt x="288" y="217"/>
                  </a:lnTo>
                  <a:lnTo>
                    <a:pt x="287" y="216"/>
                  </a:lnTo>
                  <a:lnTo>
                    <a:pt x="287" y="214"/>
                  </a:lnTo>
                  <a:lnTo>
                    <a:pt x="288" y="211"/>
                  </a:lnTo>
                  <a:lnTo>
                    <a:pt x="288" y="209"/>
                  </a:lnTo>
                  <a:lnTo>
                    <a:pt x="287" y="208"/>
                  </a:lnTo>
                  <a:lnTo>
                    <a:pt x="285" y="208"/>
                  </a:lnTo>
                  <a:lnTo>
                    <a:pt x="285" y="206"/>
                  </a:lnTo>
                  <a:lnTo>
                    <a:pt x="285" y="208"/>
                  </a:lnTo>
                  <a:lnTo>
                    <a:pt x="287" y="208"/>
                  </a:lnTo>
                  <a:lnTo>
                    <a:pt x="287" y="209"/>
                  </a:lnTo>
                  <a:lnTo>
                    <a:pt x="288" y="209"/>
                  </a:lnTo>
                  <a:lnTo>
                    <a:pt x="288" y="211"/>
                  </a:lnTo>
                  <a:lnTo>
                    <a:pt x="287" y="211"/>
                  </a:lnTo>
                  <a:lnTo>
                    <a:pt x="285" y="214"/>
                  </a:lnTo>
                  <a:lnTo>
                    <a:pt x="283" y="216"/>
                  </a:lnTo>
                  <a:lnTo>
                    <a:pt x="282" y="217"/>
                  </a:lnTo>
                  <a:lnTo>
                    <a:pt x="274" y="219"/>
                  </a:lnTo>
                  <a:lnTo>
                    <a:pt x="272" y="219"/>
                  </a:lnTo>
                  <a:lnTo>
                    <a:pt x="271" y="220"/>
                  </a:lnTo>
                  <a:lnTo>
                    <a:pt x="269" y="223"/>
                  </a:lnTo>
                  <a:lnTo>
                    <a:pt x="269" y="225"/>
                  </a:lnTo>
                  <a:lnTo>
                    <a:pt x="269" y="227"/>
                  </a:lnTo>
                  <a:lnTo>
                    <a:pt x="271" y="230"/>
                  </a:lnTo>
                  <a:lnTo>
                    <a:pt x="271" y="231"/>
                  </a:lnTo>
                  <a:lnTo>
                    <a:pt x="271" y="233"/>
                  </a:lnTo>
                  <a:lnTo>
                    <a:pt x="269" y="233"/>
                  </a:lnTo>
                  <a:lnTo>
                    <a:pt x="268" y="234"/>
                  </a:lnTo>
                  <a:lnTo>
                    <a:pt x="268" y="236"/>
                  </a:lnTo>
                  <a:lnTo>
                    <a:pt x="268" y="236"/>
                  </a:lnTo>
                  <a:lnTo>
                    <a:pt x="265" y="239"/>
                  </a:lnTo>
                  <a:lnTo>
                    <a:pt x="263" y="241"/>
                  </a:lnTo>
                  <a:lnTo>
                    <a:pt x="263" y="241"/>
                  </a:lnTo>
                  <a:lnTo>
                    <a:pt x="261" y="241"/>
                  </a:lnTo>
                  <a:lnTo>
                    <a:pt x="260" y="241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1" y="242"/>
                  </a:lnTo>
                  <a:lnTo>
                    <a:pt x="260" y="242"/>
                  </a:lnTo>
                  <a:lnTo>
                    <a:pt x="255" y="244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6"/>
                  </a:lnTo>
                  <a:lnTo>
                    <a:pt x="250" y="244"/>
                  </a:lnTo>
                  <a:lnTo>
                    <a:pt x="250" y="244"/>
                  </a:lnTo>
                  <a:lnTo>
                    <a:pt x="249" y="242"/>
                  </a:lnTo>
                  <a:lnTo>
                    <a:pt x="246" y="246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6" y="247"/>
                  </a:lnTo>
                  <a:lnTo>
                    <a:pt x="247" y="246"/>
                  </a:lnTo>
                  <a:lnTo>
                    <a:pt x="249" y="247"/>
                  </a:lnTo>
                  <a:lnTo>
                    <a:pt x="249" y="247"/>
                  </a:lnTo>
                  <a:lnTo>
                    <a:pt x="246" y="249"/>
                  </a:lnTo>
                  <a:lnTo>
                    <a:pt x="239" y="255"/>
                  </a:lnTo>
                  <a:lnTo>
                    <a:pt x="239" y="255"/>
                  </a:lnTo>
                  <a:lnTo>
                    <a:pt x="238" y="257"/>
                  </a:lnTo>
                  <a:lnTo>
                    <a:pt x="236" y="258"/>
                  </a:lnTo>
                  <a:lnTo>
                    <a:pt x="235" y="261"/>
                  </a:lnTo>
                  <a:lnTo>
                    <a:pt x="231" y="266"/>
                  </a:lnTo>
                  <a:lnTo>
                    <a:pt x="230" y="268"/>
                  </a:lnTo>
                  <a:lnTo>
                    <a:pt x="224" y="271"/>
                  </a:lnTo>
                  <a:lnTo>
                    <a:pt x="222" y="271"/>
                  </a:lnTo>
                  <a:lnTo>
                    <a:pt x="219" y="274"/>
                  </a:lnTo>
                  <a:lnTo>
                    <a:pt x="217" y="277"/>
                  </a:lnTo>
                  <a:lnTo>
                    <a:pt x="212" y="279"/>
                  </a:lnTo>
                  <a:lnTo>
                    <a:pt x="208" y="282"/>
                  </a:lnTo>
                  <a:lnTo>
                    <a:pt x="205" y="285"/>
                  </a:lnTo>
                  <a:lnTo>
                    <a:pt x="203" y="286"/>
                  </a:lnTo>
                  <a:lnTo>
                    <a:pt x="203" y="286"/>
                  </a:lnTo>
                  <a:lnTo>
                    <a:pt x="203" y="288"/>
                  </a:lnTo>
                  <a:lnTo>
                    <a:pt x="205" y="288"/>
                  </a:lnTo>
                  <a:lnTo>
                    <a:pt x="205" y="290"/>
                  </a:lnTo>
                  <a:lnTo>
                    <a:pt x="205" y="290"/>
                  </a:lnTo>
                  <a:lnTo>
                    <a:pt x="205" y="291"/>
                  </a:lnTo>
                  <a:lnTo>
                    <a:pt x="203" y="293"/>
                  </a:lnTo>
                  <a:lnTo>
                    <a:pt x="201" y="294"/>
                  </a:lnTo>
                  <a:lnTo>
                    <a:pt x="195" y="296"/>
                  </a:lnTo>
                  <a:lnTo>
                    <a:pt x="195" y="296"/>
                  </a:lnTo>
                  <a:lnTo>
                    <a:pt x="190" y="296"/>
                  </a:lnTo>
                  <a:lnTo>
                    <a:pt x="189" y="296"/>
                  </a:lnTo>
                  <a:lnTo>
                    <a:pt x="189" y="297"/>
                  </a:lnTo>
                  <a:lnTo>
                    <a:pt x="187" y="301"/>
                  </a:lnTo>
                  <a:lnTo>
                    <a:pt x="186" y="302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4" y="304"/>
                  </a:lnTo>
                  <a:lnTo>
                    <a:pt x="183" y="304"/>
                  </a:lnTo>
                  <a:lnTo>
                    <a:pt x="183" y="304"/>
                  </a:lnTo>
                  <a:lnTo>
                    <a:pt x="181" y="302"/>
                  </a:lnTo>
                  <a:lnTo>
                    <a:pt x="181" y="302"/>
                  </a:lnTo>
                  <a:lnTo>
                    <a:pt x="179" y="302"/>
                  </a:lnTo>
                  <a:lnTo>
                    <a:pt x="176" y="304"/>
                  </a:lnTo>
                  <a:lnTo>
                    <a:pt x="175" y="305"/>
                  </a:lnTo>
                  <a:lnTo>
                    <a:pt x="171" y="310"/>
                  </a:lnTo>
                  <a:lnTo>
                    <a:pt x="171" y="315"/>
                  </a:lnTo>
                  <a:lnTo>
                    <a:pt x="171" y="318"/>
                  </a:lnTo>
                  <a:lnTo>
                    <a:pt x="173" y="321"/>
                  </a:lnTo>
                  <a:lnTo>
                    <a:pt x="173" y="323"/>
                  </a:lnTo>
                  <a:lnTo>
                    <a:pt x="173" y="324"/>
                  </a:lnTo>
                  <a:lnTo>
                    <a:pt x="171" y="326"/>
                  </a:lnTo>
                  <a:lnTo>
                    <a:pt x="171" y="327"/>
                  </a:lnTo>
                  <a:lnTo>
                    <a:pt x="173" y="329"/>
                  </a:lnTo>
                  <a:lnTo>
                    <a:pt x="173" y="332"/>
                  </a:lnTo>
                  <a:lnTo>
                    <a:pt x="173" y="334"/>
                  </a:lnTo>
                  <a:lnTo>
                    <a:pt x="173" y="335"/>
                  </a:lnTo>
                  <a:lnTo>
                    <a:pt x="175" y="338"/>
                  </a:lnTo>
                  <a:lnTo>
                    <a:pt x="175" y="337"/>
                  </a:lnTo>
                  <a:lnTo>
                    <a:pt x="173" y="335"/>
                  </a:lnTo>
                  <a:lnTo>
                    <a:pt x="173" y="334"/>
                  </a:lnTo>
                  <a:lnTo>
                    <a:pt x="171" y="335"/>
                  </a:lnTo>
                  <a:lnTo>
                    <a:pt x="171" y="337"/>
                  </a:lnTo>
                  <a:lnTo>
                    <a:pt x="175" y="338"/>
                  </a:lnTo>
                  <a:lnTo>
                    <a:pt x="175" y="340"/>
                  </a:lnTo>
                  <a:lnTo>
                    <a:pt x="173" y="349"/>
                  </a:lnTo>
                  <a:lnTo>
                    <a:pt x="173" y="353"/>
                  </a:lnTo>
                  <a:lnTo>
                    <a:pt x="171" y="356"/>
                  </a:lnTo>
                  <a:lnTo>
                    <a:pt x="170" y="356"/>
                  </a:lnTo>
                  <a:lnTo>
                    <a:pt x="168" y="359"/>
                  </a:lnTo>
                  <a:lnTo>
                    <a:pt x="167" y="364"/>
                  </a:lnTo>
                  <a:lnTo>
                    <a:pt x="167" y="365"/>
                  </a:lnTo>
                  <a:lnTo>
                    <a:pt x="167" y="367"/>
                  </a:lnTo>
                  <a:lnTo>
                    <a:pt x="167" y="368"/>
                  </a:lnTo>
                  <a:lnTo>
                    <a:pt x="165" y="370"/>
                  </a:lnTo>
                  <a:lnTo>
                    <a:pt x="167" y="368"/>
                  </a:lnTo>
                  <a:lnTo>
                    <a:pt x="168" y="370"/>
                  </a:lnTo>
                  <a:lnTo>
                    <a:pt x="168" y="372"/>
                  </a:lnTo>
                  <a:lnTo>
                    <a:pt x="168" y="378"/>
                  </a:lnTo>
                  <a:lnTo>
                    <a:pt x="168" y="384"/>
                  </a:lnTo>
                  <a:lnTo>
                    <a:pt x="167" y="384"/>
                  </a:lnTo>
                  <a:lnTo>
                    <a:pt x="165" y="384"/>
                  </a:lnTo>
                  <a:lnTo>
                    <a:pt x="164" y="384"/>
                  </a:lnTo>
                  <a:lnTo>
                    <a:pt x="164" y="384"/>
                  </a:lnTo>
                  <a:lnTo>
                    <a:pt x="162" y="384"/>
                  </a:lnTo>
                  <a:lnTo>
                    <a:pt x="160" y="384"/>
                  </a:lnTo>
                  <a:lnTo>
                    <a:pt x="159" y="386"/>
                  </a:lnTo>
                  <a:lnTo>
                    <a:pt x="159" y="387"/>
                  </a:lnTo>
                  <a:lnTo>
                    <a:pt x="156" y="394"/>
                  </a:lnTo>
                  <a:lnTo>
                    <a:pt x="154" y="395"/>
                  </a:lnTo>
                  <a:lnTo>
                    <a:pt x="154" y="397"/>
                  </a:lnTo>
                  <a:lnTo>
                    <a:pt x="156" y="397"/>
                  </a:lnTo>
                  <a:lnTo>
                    <a:pt x="156" y="398"/>
                  </a:lnTo>
                  <a:lnTo>
                    <a:pt x="157" y="398"/>
                  </a:lnTo>
                  <a:lnTo>
                    <a:pt x="160" y="398"/>
                  </a:lnTo>
                  <a:lnTo>
                    <a:pt x="160" y="400"/>
                  </a:lnTo>
                  <a:lnTo>
                    <a:pt x="162" y="400"/>
                  </a:lnTo>
                  <a:lnTo>
                    <a:pt x="159" y="400"/>
                  </a:lnTo>
                  <a:lnTo>
                    <a:pt x="156" y="398"/>
                  </a:lnTo>
                  <a:lnTo>
                    <a:pt x="148" y="401"/>
                  </a:lnTo>
                  <a:lnTo>
                    <a:pt x="145" y="403"/>
                  </a:lnTo>
                  <a:lnTo>
                    <a:pt x="145" y="405"/>
                  </a:lnTo>
                  <a:lnTo>
                    <a:pt x="143" y="408"/>
                  </a:lnTo>
                  <a:lnTo>
                    <a:pt x="143" y="409"/>
                  </a:lnTo>
                  <a:lnTo>
                    <a:pt x="142" y="413"/>
                  </a:lnTo>
                  <a:lnTo>
                    <a:pt x="138" y="414"/>
                  </a:lnTo>
                  <a:lnTo>
                    <a:pt x="135" y="416"/>
                  </a:lnTo>
                  <a:lnTo>
                    <a:pt x="134" y="416"/>
                  </a:lnTo>
                  <a:lnTo>
                    <a:pt x="130" y="416"/>
                  </a:lnTo>
                  <a:lnTo>
                    <a:pt x="127" y="413"/>
                  </a:lnTo>
                  <a:lnTo>
                    <a:pt x="126" y="411"/>
                  </a:lnTo>
                  <a:lnTo>
                    <a:pt x="121" y="405"/>
                  </a:lnTo>
                  <a:lnTo>
                    <a:pt x="121" y="405"/>
                  </a:lnTo>
                  <a:lnTo>
                    <a:pt x="119" y="401"/>
                  </a:lnTo>
                  <a:lnTo>
                    <a:pt x="119" y="400"/>
                  </a:lnTo>
                  <a:lnTo>
                    <a:pt x="119" y="400"/>
                  </a:lnTo>
                  <a:lnTo>
                    <a:pt x="118" y="400"/>
                  </a:lnTo>
                  <a:lnTo>
                    <a:pt x="118" y="400"/>
                  </a:lnTo>
                  <a:lnTo>
                    <a:pt x="118" y="397"/>
                  </a:lnTo>
                  <a:lnTo>
                    <a:pt x="116" y="394"/>
                  </a:lnTo>
                  <a:lnTo>
                    <a:pt x="116" y="389"/>
                  </a:lnTo>
                  <a:lnTo>
                    <a:pt x="116" y="390"/>
                  </a:lnTo>
                  <a:lnTo>
                    <a:pt x="118" y="390"/>
                  </a:lnTo>
                  <a:lnTo>
                    <a:pt x="118" y="392"/>
                  </a:lnTo>
                  <a:lnTo>
                    <a:pt x="118" y="395"/>
                  </a:lnTo>
                  <a:lnTo>
                    <a:pt x="118" y="395"/>
                  </a:lnTo>
                  <a:lnTo>
                    <a:pt x="119" y="395"/>
                  </a:lnTo>
                  <a:lnTo>
                    <a:pt x="118" y="389"/>
                  </a:lnTo>
                  <a:lnTo>
                    <a:pt x="116" y="389"/>
                  </a:lnTo>
                  <a:lnTo>
                    <a:pt x="116" y="387"/>
                  </a:lnTo>
                  <a:lnTo>
                    <a:pt x="115" y="387"/>
                  </a:lnTo>
                  <a:lnTo>
                    <a:pt x="115" y="386"/>
                  </a:lnTo>
                  <a:lnTo>
                    <a:pt x="115" y="386"/>
                  </a:lnTo>
                  <a:lnTo>
                    <a:pt x="115" y="384"/>
                  </a:lnTo>
                  <a:lnTo>
                    <a:pt x="113" y="383"/>
                  </a:lnTo>
                  <a:lnTo>
                    <a:pt x="112" y="376"/>
                  </a:lnTo>
                  <a:lnTo>
                    <a:pt x="110" y="373"/>
                  </a:lnTo>
                  <a:lnTo>
                    <a:pt x="108" y="368"/>
                  </a:lnTo>
                  <a:lnTo>
                    <a:pt x="107" y="367"/>
                  </a:lnTo>
                  <a:lnTo>
                    <a:pt x="105" y="364"/>
                  </a:lnTo>
                  <a:lnTo>
                    <a:pt x="104" y="362"/>
                  </a:lnTo>
                  <a:lnTo>
                    <a:pt x="102" y="361"/>
                  </a:lnTo>
                  <a:lnTo>
                    <a:pt x="101" y="359"/>
                  </a:lnTo>
                  <a:lnTo>
                    <a:pt x="101" y="359"/>
                  </a:lnTo>
                  <a:lnTo>
                    <a:pt x="97" y="351"/>
                  </a:lnTo>
                  <a:lnTo>
                    <a:pt x="96" y="346"/>
                  </a:lnTo>
                  <a:lnTo>
                    <a:pt x="96" y="345"/>
                  </a:lnTo>
                  <a:lnTo>
                    <a:pt x="94" y="343"/>
                  </a:lnTo>
                  <a:lnTo>
                    <a:pt x="93" y="337"/>
                  </a:lnTo>
                  <a:lnTo>
                    <a:pt x="93" y="337"/>
                  </a:lnTo>
                  <a:lnTo>
                    <a:pt x="93" y="335"/>
                  </a:lnTo>
                  <a:lnTo>
                    <a:pt x="93" y="332"/>
                  </a:lnTo>
                  <a:lnTo>
                    <a:pt x="91" y="329"/>
                  </a:lnTo>
                  <a:lnTo>
                    <a:pt x="89" y="327"/>
                  </a:lnTo>
                  <a:lnTo>
                    <a:pt x="89" y="327"/>
                  </a:lnTo>
                  <a:lnTo>
                    <a:pt x="89" y="324"/>
                  </a:lnTo>
                  <a:lnTo>
                    <a:pt x="89" y="323"/>
                  </a:lnTo>
                  <a:lnTo>
                    <a:pt x="88" y="321"/>
                  </a:lnTo>
                  <a:lnTo>
                    <a:pt x="88" y="321"/>
                  </a:lnTo>
                  <a:lnTo>
                    <a:pt x="86" y="320"/>
                  </a:lnTo>
                  <a:lnTo>
                    <a:pt x="85" y="316"/>
                  </a:lnTo>
                  <a:lnTo>
                    <a:pt x="85" y="316"/>
                  </a:lnTo>
                  <a:lnTo>
                    <a:pt x="83" y="315"/>
                  </a:lnTo>
                  <a:lnTo>
                    <a:pt x="82" y="312"/>
                  </a:lnTo>
                  <a:lnTo>
                    <a:pt x="80" y="310"/>
                  </a:lnTo>
                  <a:lnTo>
                    <a:pt x="83" y="310"/>
                  </a:lnTo>
                  <a:lnTo>
                    <a:pt x="82" y="309"/>
                  </a:lnTo>
                  <a:lnTo>
                    <a:pt x="80" y="307"/>
                  </a:lnTo>
                  <a:lnTo>
                    <a:pt x="80" y="307"/>
                  </a:lnTo>
                  <a:lnTo>
                    <a:pt x="82" y="305"/>
                  </a:lnTo>
                  <a:lnTo>
                    <a:pt x="80" y="305"/>
                  </a:lnTo>
                  <a:lnTo>
                    <a:pt x="78" y="305"/>
                  </a:lnTo>
                  <a:lnTo>
                    <a:pt x="78" y="302"/>
                  </a:lnTo>
                  <a:lnTo>
                    <a:pt x="75" y="301"/>
                  </a:lnTo>
                  <a:lnTo>
                    <a:pt x="75" y="299"/>
                  </a:lnTo>
                  <a:lnTo>
                    <a:pt x="74" y="294"/>
                  </a:lnTo>
                  <a:lnTo>
                    <a:pt x="72" y="283"/>
                  </a:lnTo>
                  <a:lnTo>
                    <a:pt x="71" y="279"/>
                  </a:lnTo>
                  <a:lnTo>
                    <a:pt x="71" y="277"/>
                  </a:lnTo>
                  <a:lnTo>
                    <a:pt x="69" y="272"/>
                  </a:lnTo>
                  <a:lnTo>
                    <a:pt x="69" y="269"/>
                  </a:lnTo>
                  <a:lnTo>
                    <a:pt x="69" y="268"/>
                  </a:lnTo>
                  <a:lnTo>
                    <a:pt x="69" y="266"/>
                  </a:lnTo>
                  <a:lnTo>
                    <a:pt x="67" y="263"/>
                  </a:lnTo>
                  <a:lnTo>
                    <a:pt x="67" y="261"/>
                  </a:lnTo>
                  <a:lnTo>
                    <a:pt x="67" y="261"/>
                  </a:lnTo>
                  <a:lnTo>
                    <a:pt x="67" y="260"/>
                  </a:lnTo>
                  <a:lnTo>
                    <a:pt x="69" y="258"/>
                  </a:lnTo>
                  <a:lnTo>
                    <a:pt x="69" y="257"/>
                  </a:lnTo>
                  <a:lnTo>
                    <a:pt x="69" y="253"/>
                  </a:lnTo>
                  <a:lnTo>
                    <a:pt x="67" y="257"/>
                  </a:lnTo>
                  <a:lnTo>
                    <a:pt x="67" y="257"/>
                  </a:lnTo>
                  <a:lnTo>
                    <a:pt x="66" y="255"/>
                  </a:lnTo>
                  <a:lnTo>
                    <a:pt x="66" y="253"/>
                  </a:lnTo>
                  <a:lnTo>
                    <a:pt x="66" y="253"/>
                  </a:lnTo>
                  <a:lnTo>
                    <a:pt x="66" y="252"/>
                  </a:lnTo>
                  <a:lnTo>
                    <a:pt x="69" y="252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50"/>
                  </a:lnTo>
                  <a:lnTo>
                    <a:pt x="66" y="249"/>
                  </a:lnTo>
                  <a:lnTo>
                    <a:pt x="66" y="247"/>
                  </a:lnTo>
                  <a:lnTo>
                    <a:pt x="64" y="246"/>
                  </a:lnTo>
                  <a:lnTo>
                    <a:pt x="64" y="244"/>
                  </a:lnTo>
                  <a:lnTo>
                    <a:pt x="64" y="244"/>
                  </a:lnTo>
                  <a:lnTo>
                    <a:pt x="64" y="241"/>
                  </a:lnTo>
                  <a:lnTo>
                    <a:pt x="67" y="233"/>
                  </a:lnTo>
                  <a:lnTo>
                    <a:pt x="67" y="231"/>
                  </a:lnTo>
                  <a:lnTo>
                    <a:pt x="67" y="230"/>
                  </a:lnTo>
                  <a:lnTo>
                    <a:pt x="67" y="227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6" y="225"/>
                  </a:lnTo>
                  <a:lnTo>
                    <a:pt x="64" y="223"/>
                  </a:lnTo>
                  <a:lnTo>
                    <a:pt x="64" y="220"/>
                  </a:lnTo>
                  <a:lnTo>
                    <a:pt x="64" y="220"/>
                  </a:lnTo>
                  <a:lnTo>
                    <a:pt x="66" y="219"/>
                  </a:lnTo>
                  <a:lnTo>
                    <a:pt x="64" y="220"/>
                  </a:lnTo>
                  <a:lnTo>
                    <a:pt x="63" y="220"/>
                  </a:lnTo>
                  <a:lnTo>
                    <a:pt x="64" y="219"/>
                  </a:lnTo>
                  <a:lnTo>
                    <a:pt x="66" y="217"/>
                  </a:lnTo>
                  <a:lnTo>
                    <a:pt x="69" y="216"/>
                  </a:lnTo>
                  <a:lnTo>
                    <a:pt x="71" y="216"/>
                  </a:lnTo>
                  <a:lnTo>
                    <a:pt x="69" y="216"/>
                  </a:lnTo>
                  <a:lnTo>
                    <a:pt x="67" y="216"/>
                  </a:lnTo>
                  <a:lnTo>
                    <a:pt x="63" y="216"/>
                  </a:lnTo>
                  <a:lnTo>
                    <a:pt x="63" y="214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4" y="212"/>
                  </a:lnTo>
                  <a:lnTo>
                    <a:pt x="63" y="212"/>
                  </a:lnTo>
                  <a:lnTo>
                    <a:pt x="63" y="209"/>
                  </a:lnTo>
                  <a:lnTo>
                    <a:pt x="64" y="208"/>
                  </a:lnTo>
                  <a:lnTo>
                    <a:pt x="64" y="208"/>
                  </a:lnTo>
                  <a:lnTo>
                    <a:pt x="66" y="208"/>
                  </a:lnTo>
                  <a:lnTo>
                    <a:pt x="64" y="208"/>
                  </a:lnTo>
                  <a:lnTo>
                    <a:pt x="63" y="208"/>
                  </a:lnTo>
                  <a:lnTo>
                    <a:pt x="61" y="208"/>
                  </a:lnTo>
                  <a:lnTo>
                    <a:pt x="60" y="208"/>
                  </a:lnTo>
                  <a:lnTo>
                    <a:pt x="58" y="208"/>
                  </a:lnTo>
                  <a:lnTo>
                    <a:pt x="58" y="208"/>
                  </a:lnTo>
                  <a:lnTo>
                    <a:pt x="60" y="209"/>
                  </a:lnTo>
                  <a:lnTo>
                    <a:pt x="58" y="211"/>
                  </a:lnTo>
                  <a:lnTo>
                    <a:pt x="58" y="211"/>
                  </a:lnTo>
                  <a:lnTo>
                    <a:pt x="56" y="212"/>
                  </a:lnTo>
                  <a:lnTo>
                    <a:pt x="56" y="212"/>
                  </a:lnTo>
                  <a:lnTo>
                    <a:pt x="56" y="214"/>
                  </a:lnTo>
                  <a:lnTo>
                    <a:pt x="55" y="214"/>
                  </a:lnTo>
                  <a:lnTo>
                    <a:pt x="56" y="214"/>
                  </a:lnTo>
                  <a:lnTo>
                    <a:pt x="56" y="216"/>
                  </a:lnTo>
                  <a:lnTo>
                    <a:pt x="58" y="216"/>
                  </a:lnTo>
                  <a:lnTo>
                    <a:pt x="58" y="217"/>
                  </a:lnTo>
                  <a:lnTo>
                    <a:pt x="58" y="219"/>
                  </a:lnTo>
                  <a:lnTo>
                    <a:pt x="56" y="223"/>
                  </a:lnTo>
                  <a:lnTo>
                    <a:pt x="55" y="223"/>
                  </a:lnTo>
                  <a:lnTo>
                    <a:pt x="48" y="227"/>
                  </a:lnTo>
                  <a:lnTo>
                    <a:pt x="45" y="228"/>
                  </a:lnTo>
                  <a:lnTo>
                    <a:pt x="41" y="230"/>
                  </a:lnTo>
                  <a:lnTo>
                    <a:pt x="39" y="231"/>
                  </a:lnTo>
                  <a:lnTo>
                    <a:pt x="36" y="230"/>
                  </a:lnTo>
                  <a:lnTo>
                    <a:pt x="33" y="228"/>
                  </a:lnTo>
                  <a:lnTo>
                    <a:pt x="28" y="225"/>
                  </a:lnTo>
                  <a:lnTo>
                    <a:pt x="26" y="223"/>
                  </a:lnTo>
                  <a:lnTo>
                    <a:pt x="22" y="219"/>
                  </a:lnTo>
                  <a:lnTo>
                    <a:pt x="19" y="216"/>
                  </a:lnTo>
                  <a:lnTo>
                    <a:pt x="17" y="214"/>
                  </a:lnTo>
                  <a:lnTo>
                    <a:pt x="14" y="211"/>
                  </a:lnTo>
                  <a:lnTo>
                    <a:pt x="11" y="209"/>
                  </a:lnTo>
                  <a:lnTo>
                    <a:pt x="11" y="208"/>
                  </a:lnTo>
                  <a:lnTo>
                    <a:pt x="11" y="206"/>
                  </a:lnTo>
                  <a:lnTo>
                    <a:pt x="12" y="205"/>
                  </a:lnTo>
                  <a:lnTo>
                    <a:pt x="14" y="205"/>
                  </a:lnTo>
                  <a:lnTo>
                    <a:pt x="14" y="206"/>
                  </a:lnTo>
                  <a:lnTo>
                    <a:pt x="15" y="208"/>
                  </a:lnTo>
                  <a:lnTo>
                    <a:pt x="15" y="208"/>
                  </a:lnTo>
                  <a:lnTo>
                    <a:pt x="19" y="205"/>
                  </a:lnTo>
                  <a:lnTo>
                    <a:pt x="20" y="206"/>
                  </a:lnTo>
                  <a:lnTo>
                    <a:pt x="22" y="205"/>
                  </a:lnTo>
                  <a:lnTo>
                    <a:pt x="23" y="205"/>
                  </a:lnTo>
                  <a:lnTo>
                    <a:pt x="26" y="203"/>
                  </a:lnTo>
                  <a:lnTo>
                    <a:pt x="26" y="203"/>
                  </a:lnTo>
                  <a:lnTo>
                    <a:pt x="28" y="203"/>
                  </a:lnTo>
                  <a:lnTo>
                    <a:pt x="31" y="200"/>
                  </a:lnTo>
                  <a:lnTo>
                    <a:pt x="33" y="197"/>
                  </a:lnTo>
                  <a:lnTo>
                    <a:pt x="33" y="197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3" y="195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8" y="197"/>
                  </a:lnTo>
                  <a:lnTo>
                    <a:pt x="28" y="197"/>
                  </a:lnTo>
                  <a:lnTo>
                    <a:pt x="23" y="198"/>
                  </a:lnTo>
                  <a:lnTo>
                    <a:pt x="22" y="200"/>
                  </a:lnTo>
                  <a:lnTo>
                    <a:pt x="20" y="200"/>
                  </a:lnTo>
                  <a:lnTo>
                    <a:pt x="15" y="198"/>
                  </a:lnTo>
                  <a:lnTo>
                    <a:pt x="9" y="195"/>
                  </a:lnTo>
                  <a:lnTo>
                    <a:pt x="6" y="194"/>
                  </a:lnTo>
                  <a:lnTo>
                    <a:pt x="4" y="190"/>
                  </a:lnTo>
                  <a:lnTo>
                    <a:pt x="3" y="187"/>
                  </a:lnTo>
                  <a:lnTo>
                    <a:pt x="3" y="186"/>
                  </a:lnTo>
                  <a:lnTo>
                    <a:pt x="6" y="186"/>
                  </a:lnTo>
                  <a:lnTo>
                    <a:pt x="7" y="184"/>
                  </a:lnTo>
                  <a:lnTo>
                    <a:pt x="6" y="184"/>
                  </a:lnTo>
                  <a:lnTo>
                    <a:pt x="4" y="186"/>
                  </a:lnTo>
                  <a:lnTo>
                    <a:pt x="3" y="186"/>
                  </a:lnTo>
                  <a:lnTo>
                    <a:pt x="1" y="186"/>
                  </a:lnTo>
                  <a:lnTo>
                    <a:pt x="0" y="187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0" y="182"/>
                  </a:lnTo>
                  <a:lnTo>
                    <a:pt x="1" y="182"/>
                  </a:lnTo>
                  <a:lnTo>
                    <a:pt x="3" y="182"/>
                  </a:lnTo>
                  <a:lnTo>
                    <a:pt x="4" y="182"/>
                  </a:lnTo>
                  <a:lnTo>
                    <a:pt x="6" y="182"/>
                  </a:lnTo>
                  <a:lnTo>
                    <a:pt x="7" y="182"/>
                  </a:lnTo>
                  <a:lnTo>
                    <a:pt x="7" y="178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9" y="176"/>
                  </a:lnTo>
                  <a:lnTo>
                    <a:pt x="9" y="178"/>
                  </a:lnTo>
                  <a:lnTo>
                    <a:pt x="9" y="178"/>
                  </a:lnTo>
                  <a:lnTo>
                    <a:pt x="9" y="176"/>
                  </a:lnTo>
                  <a:lnTo>
                    <a:pt x="11" y="178"/>
                  </a:lnTo>
                  <a:lnTo>
                    <a:pt x="12" y="176"/>
                  </a:lnTo>
                  <a:lnTo>
                    <a:pt x="12" y="178"/>
                  </a:lnTo>
                  <a:lnTo>
                    <a:pt x="15" y="178"/>
                  </a:lnTo>
                  <a:lnTo>
                    <a:pt x="17" y="178"/>
                  </a:lnTo>
                  <a:lnTo>
                    <a:pt x="19" y="178"/>
                  </a:lnTo>
                  <a:lnTo>
                    <a:pt x="20" y="178"/>
                  </a:lnTo>
                  <a:lnTo>
                    <a:pt x="22" y="179"/>
                  </a:lnTo>
                  <a:lnTo>
                    <a:pt x="23" y="179"/>
                  </a:lnTo>
                  <a:lnTo>
                    <a:pt x="25" y="179"/>
                  </a:lnTo>
                  <a:lnTo>
                    <a:pt x="26" y="178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30" y="176"/>
                  </a:lnTo>
                  <a:lnTo>
                    <a:pt x="33" y="175"/>
                  </a:lnTo>
                  <a:lnTo>
                    <a:pt x="34" y="175"/>
                  </a:lnTo>
                  <a:lnTo>
                    <a:pt x="34" y="175"/>
                  </a:lnTo>
                  <a:lnTo>
                    <a:pt x="34" y="176"/>
                  </a:lnTo>
                  <a:lnTo>
                    <a:pt x="34" y="176"/>
                  </a:lnTo>
                  <a:lnTo>
                    <a:pt x="36" y="178"/>
                  </a:lnTo>
                  <a:lnTo>
                    <a:pt x="36" y="178"/>
                  </a:lnTo>
                  <a:lnTo>
                    <a:pt x="37" y="178"/>
                  </a:lnTo>
                  <a:lnTo>
                    <a:pt x="37" y="178"/>
                  </a:lnTo>
                  <a:lnTo>
                    <a:pt x="39" y="176"/>
                  </a:lnTo>
                  <a:lnTo>
                    <a:pt x="39" y="176"/>
                  </a:lnTo>
                  <a:lnTo>
                    <a:pt x="41" y="176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41" y="175"/>
                  </a:lnTo>
                  <a:lnTo>
                    <a:pt x="39" y="173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1"/>
                  </a:lnTo>
                  <a:lnTo>
                    <a:pt x="41" y="171"/>
                  </a:lnTo>
                  <a:lnTo>
                    <a:pt x="41" y="171"/>
                  </a:lnTo>
                  <a:lnTo>
                    <a:pt x="41" y="170"/>
                  </a:lnTo>
                  <a:lnTo>
                    <a:pt x="39" y="168"/>
                  </a:lnTo>
                  <a:lnTo>
                    <a:pt x="39" y="165"/>
                  </a:lnTo>
                  <a:lnTo>
                    <a:pt x="37" y="164"/>
                  </a:lnTo>
                  <a:lnTo>
                    <a:pt x="36" y="160"/>
                  </a:lnTo>
                  <a:lnTo>
                    <a:pt x="36" y="159"/>
                  </a:lnTo>
                  <a:lnTo>
                    <a:pt x="36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4" y="156"/>
                  </a:lnTo>
                  <a:lnTo>
                    <a:pt x="33" y="156"/>
                  </a:lnTo>
                  <a:lnTo>
                    <a:pt x="33" y="156"/>
                  </a:lnTo>
                  <a:lnTo>
                    <a:pt x="31" y="156"/>
                  </a:lnTo>
                  <a:lnTo>
                    <a:pt x="30" y="156"/>
                  </a:lnTo>
                  <a:lnTo>
                    <a:pt x="26" y="153"/>
                  </a:lnTo>
                  <a:lnTo>
                    <a:pt x="26" y="151"/>
                  </a:lnTo>
                  <a:lnTo>
                    <a:pt x="26" y="149"/>
                  </a:lnTo>
                  <a:lnTo>
                    <a:pt x="28" y="148"/>
                  </a:lnTo>
                  <a:lnTo>
                    <a:pt x="28" y="145"/>
                  </a:lnTo>
                  <a:lnTo>
                    <a:pt x="28" y="143"/>
                  </a:lnTo>
                  <a:lnTo>
                    <a:pt x="28" y="143"/>
                  </a:lnTo>
                  <a:lnTo>
                    <a:pt x="28" y="142"/>
                  </a:lnTo>
                  <a:lnTo>
                    <a:pt x="26" y="142"/>
                  </a:lnTo>
                  <a:lnTo>
                    <a:pt x="25" y="142"/>
                  </a:lnTo>
                  <a:lnTo>
                    <a:pt x="22" y="142"/>
                  </a:lnTo>
                  <a:lnTo>
                    <a:pt x="20" y="140"/>
                  </a:lnTo>
                  <a:lnTo>
                    <a:pt x="19" y="140"/>
                  </a:lnTo>
                  <a:lnTo>
                    <a:pt x="19" y="138"/>
                  </a:lnTo>
                  <a:lnTo>
                    <a:pt x="19" y="138"/>
                  </a:lnTo>
                  <a:lnTo>
                    <a:pt x="19" y="135"/>
                  </a:lnTo>
                  <a:lnTo>
                    <a:pt x="19" y="134"/>
                  </a:lnTo>
                  <a:lnTo>
                    <a:pt x="20" y="132"/>
                  </a:lnTo>
                  <a:lnTo>
                    <a:pt x="20" y="132"/>
                  </a:lnTo>
                  <a:lnTo>
                    <a:pt x="20" y="130"/>
                  </a:lnTo>
                  <a:lnTo>
                    <a:pt x="22" y="130"/>
                  </a:lnTo>
                  <a:lnTo>
                    <a:pt x="25" y="127"/>
                  </a:lnTo>
                  <a:lnTo>
                    <a:pt x="26" y="124"/>
                  </a:lnTo>
                  <a:lnTo>
                    <a:pt x="28" y="123"/>
                  </a:lnTo>
                  <a:lnTo>
                    <a:pt x="28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3" y="119"/>
                  </a:lnTo>
                  <a:lnTo>
                    <a:pt x="34" y="119"/>
                  </a:lnTo>
                  <a:lnTo>
                    <a:pt x="34" y="121"/>
                  </a:lnTo>
                  <a:lnTo>
                    <a:pt x="34" y="123"/>
                  </a:lnTo>
                  <a:lnTo>
                    <a:pt x="36" y="123"/>
                  </a:lnTo>
                  <a:lnTo>
                    <a:pt x="36" y="124"/>
                  </a:lnTo>
                  <a:lnTo>
                    <a:pt x="37" y="124"/>
                  </a:lnTo>
                  <a:lnTo>
                    <a:pt x="39" y="124"/>
                  </a:lnTo>
                  <a:lnTo>
                    <a:pt x="42" y="123"/>
                  </a:lnTo>
                  <a:lnTo>
                    <a:pt x="44" y="123"/>
                  </a:lnTo>
                  <a:lnTo>
                    <a:pt x="48" y="121"/>
                  </a:lnTo>
                  <a:lnTo>
                    <a:pt x="50" y="121"/>
                  </a:lnTo>
                  <a:lnTo>
                    <a:pt x="53" y="121"/>
                  </a:lnTo>
                  <a:lnTo>
                    <a:pt x="53" y="119"/>
                  </a:lnTo>
                  <a:lnTo>
                    <a:pt x="53" y="116"/>
                  </a:lnTo>
                  <a:lnTo>
                    <a:pt x="56" y="115"/>
                  </a:lnTo>
                  <a:lnTo>
                    <a:pt x="58" y="113"/>
                  </a:lnTo>
                  <a:lnTo>
                    <a:pt x="58" y="112"/>
                  </a:lnTo>
                  <a:lnTo>
                    <a:pt x="60" y="108"/>
                  </a:lnTo>
                  <a:lnTo>
                    <a:pt x="60" y="108"/>
                  </a:lnTo>
                  <a:lnTo>
                    <a:pt x="64" y="105"/>
                  </a:lnTo>
                  <a:lnTo>
                    <a:pt x="67" y="104"/>
                  </a:lnTo>
                  <a:lnTo>
                    <a:pt x="69" y="102"/>
                  </a:lnTo>
                  <a:lnTo>
                    <a:pt x="71" y="99"/>
                  </a:lnTo>
                  <a:lnTo>
                    <a:pt x="72" y="96"/>
                  </a:lnTo>
                  <a:lnTo>
                    <a:pt x="72" y="94"/>
                  </a:lnTo>
                  <a:lnTo>
                    <a:pt x="74" y="93"/>
                  </a:lnTo>
                  <a:lnTo>
                    <a:pt x="75" y="90"/>
                  </a:lnTo>
                  <a:lnTo>
                    <a:pt x="75" y="90"/>
                  </a:lnTo>
                  <a:lnTo>
                    <a:pt x="78" y="88"/>
                  </a:lnTo>
                  <a:lnTo>
                    <a:pt x="80" y="86"/>
                  </a:lnTo>
                  <a:lnTo>
                    <a:pt x="82" y="86"/>
                  </a:lnTo>
                  <a:lnTo>
                    <a:pt x="83" y="85"/>
                  </a:lnTo>
                  <a:lnTo>
                    <a:pt x="83" y="83"/>
                  </a:lnTo>
                  <a:lnTo>
                    <a:pt x="82" y="83"/>
                  </a:lnTo>
                  <a:lnTo>
                    <a:pt x="82" y="82"/>
                  </a:lnTo>
                  <a:lnTo>
                    <a:pt x="82" y="82"/>
                  </a:lnTo>
                  <a:lnTo>
                    <a:pt x="83" y="80"/>
                  </a:lnTo>
                  <a:lnTo>
                    <a:pt x="86" y="77"/>
                  </a:lnTo>
                  <a:lnTo>
                    <a:pt x="88" y="74"/>
                  </a:lnTo>
                  <a:lnTo>
                    <a:pt x="89" y="74"/>
                  </a:lnTo>
                  <a:lnTo>
                    <a:pt x="91" y="74"/>
                  </a:lnTo>
                  <a:lnTo>
                    <a:pt x="93" y="72"/>
                  </a:lnTo>
                  <a:lnTo>
                    <a:pt x="93" y="72"/>
                  </a:lnTo>
                  <a:lnTo>
                    <a:pt x="93" y="71"/>
                  </a:lnTo>
                  <a:lnTo>
                    <a:pt x="91" y="71"/>
                  </a:lnTo>
                  <a:lnTo>
                    <a:pt x="91" y="69"/>
                  </a:lnTo>
                  <a:lnTo>
                    <a:pt x="91" y="69"/>
                  </a:lnTo>
                  <a:lnTo>
                    <a:pt x="93" y="66"/>
                  </a:lnTo>
                  <a:lnTo>
                    <a:pt x="93" y="64"/>
                  </a:lnTo>
                  <a:lnTo>
                    <a:pt x="91" y="61"/>
                  </a:lnTo>
                  <a:lnTo>
                    <a:pt x="91" y="61"/>
                  </a:lnTo>
                  <a:lnTo>
                    <a:pt x="91" y="60"/>
                  </a:lnTo>
                  <a:lnTo>
                    <a:pt x="93" y="58"/>
                  </a:lnTo>
                  <a:lnTo>
                    <a:pt x="94" y="58"/>
                  </a:lnTo>
                  <a:lnTo>
                    <a:pt x="99" y="55"/>
                  </a:lnTo>
                  <a:lnTo>
                    <a:pt x="101" y="55"/>
                  </a:lnTo>
                  <a:lnTo>
                    <a:pt x="102" y="55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2" y="50"/>
                  </a:lnTo>
                  <a:lnTo>
                    <a:pt x="99" y="50"/>
                  </a:lnTo>
                  <a:lnTo>
                    <a:pt x="97" y="49"/>
                  </a:lnTo>
                  <a:lnTo>
                    <a:pt x="94" y="50"/>
                  </a:lnTo>
                  <a:lnTo>
                    <a:pt x="93" y="49"/>
                  </a:lnTo>
                  <a:lnTo>
                    <a:pt x="93" y="49"/>
                  </a:lnTo>
                  <a:lnTo>
                    <a:pt x="93" y="47"/>
                  </a:lnTo>
                  <a:lnTo>
                    <a:pt x="93" y="44"/>
                  </a:lnTo>
                  <a:lnTo>
                    <a:pt x="93" y="44"/>
                  </a:lnTo>
                  <a:lnTo>
                    <a:pt x="93" y="45"/>
                  </a:lnTo>
                  <a:lnTo>
                    <a:pt x="91" y="44"/>
                  </a:lnTo>
                  <a:lnTo>
                    <a:pt x="88" y="44"/>
                  </a:lnTo>
                  <a:lnTo>
                    <a:pt x="88" y="44"/>
                  </a:lnTo>
                  <a:lnTo>
                    <a:pt x="88" y="42"/>
                  </a:lnTo>
                  <a:lnTo>
                    <a:pt x="88" y="42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6" y="41"/>
                  </a:lnTo>
                  <a:lnTo>
                    <a:pt x="85" y="39"/>
                  </a:lnTo>
                  <a:lnTo>
                    <a:pt x="85" y="39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5" y="36"/>
                  </a:lnTo>
                  <a:lnTo>
                    <a:pt x="85" y="34"/>
                  </a:lnTo>
                  <a:lnTo>
                    <a:pt x="86" y="33"/>
                  </a:lnTo>
                  <a:lnTo>
                    <a:pt x="86" y="33"/>
                  </a:lnTo>
                  <a:lnTo>
                    <a:pt x="85" y="31"/>
                  </a:lnTo>
                  <a:lnTo>
                    <a:pt x="85" y="31"/>
                  </a:lnTo>
                  <a:lnTo>
                    <a:pt x="83" y="31"/>
                  </a:lnTo>
                  <a:lnTo>
                    <a:pt x="83" y="30"/>
                  </a:lnTo>
                  <a:lnTo>
                    <a:pt x="83" y="30"/>
                  </a:lnTo>
                  <a:lnTo>
                    <a:pt x="83" y="28"/>
                  </a:lnTo>
                  <a:lnTo>
                    <a:pt x="85" y="27"/>
                  </a:lnTo>
                  <a:lnTo>
                    <a:pt x="86" y="27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6" y="25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2" y="23"/>
                  </a:lnTo>
                  <a:lnTo>
                    <a:pt x="83" y="22"/>
                  </a:lnTo>
                  <a:lnTo>
                    <a:pt x="83" y="22"/>
                  </a:lnTo>
                  <a:lnTo>
                    <a:pt x="83" y="20"/>
                  </a:lnTo>
                  <a:lnTo>
                    <a:pt x="83" y="20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7"/>
                  </a:lnTo>
                  <a:lnTo>
                    <a:pt x="82" y="17"/>
                  </a:lnTo>
                  <a:lnTo>
                    <a:pt x="82" y="15"/>
                  </a:lnTo>
                  <a:lnTo>
                    <a:pt x="83" y="14"/>
                  </a:lnTo>
                  <a:lnTo>
                    <a:pt x="85" y="14"/>
                  </a:lnTo>
                  <a:lnTo>
                    <a:pt x="86" y="12"/>
                  </a:lnTo>
                  <a:lnTo>
                    <a:pt x="88" y="12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4"/>
                  </a:lnTo>
                  <a:lnTo>
                    <a:pt x="97" y="14"/>
                  </a:lnTo>
                  <a:lnTo>
                    <a:pt x="99" y="14"/>
                  </a:lnTo>
                  <a:lnTo>
                    <a:pt x="101" y="14"/>
                  </a:lnTo>
                  <a:lnTo>
                    <a:pt x="102" y="15"/>
                  </a:lnTo>
                  <a:lnTo>
                    <a:pt x="105" y="15"/>
                  </a:lnTo>
                  <a:lnTo>
                    <a:pt x="107" y="17"/>
                  </a:lnTo>
                  <a:lnTo>
                    <a:pt x="108" y="17"/>
                  </a:lnTo>
                  <a:lnTo>
                    <a:pt x="110" y="15"/>
                  </a:lnTo>
                  <a:lnTo>
                    <a:pt x="112" y="14"/>
                  </a:lnTo>
                  <a:lnTo>
                    <a:pt x="113" y="14"/>
                  </a:lnTo>
                  <a:lnTo>
                    <a:pt x="115" y="14"/>
                  </a:lnTo>
                  <a:lnTo>
                    <a:pt x="119" y="12"/>
                  </a:lnTo>
                  <a:lnTo>
                    <a:pt x="119" y="12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3" y="11"/>
                  </a:lnTo>
                  <a:lnTo>
                    <a:pt x="123" y="11"/>
                  </a:lnTo>
                  <a:lnTo>
                    <a:pt x="124" y="11"/>
                  </a:lnTo>
                  <a:lnTo>
                    <a:pt x="126" y="9"/>
                  </a:lnTo>
                  <a:lnTo>
                    <a:pt x="127" y="9"/>
                  </a:lnTo>
                  <a:lnTo>
                    <a:pt x="127" y="8"/>
                  </a:lnTo>
                  <a:lnTo>
                    <a:pt x="127" y="6"/>
                  </a:lnTo>
                  <a:lnTo>
                    <a:pt x="129" y="6"/>
                  </a:lnTo>
                  <a:lnTo>
                    <a:pt x="130" y="4"/>
                  </a:lnTo>
                  <a:lnTo>
                    <a:pt x="134" y="3"/>
                  </a:lnTo>
                  <a:lnTo>
                    <a:pt x="135" y="3"/>
                  </a:lnTo>
                  <a:lnTo>
                    <a:pt x="137" y="1"/>
                  </a:lnTo>
                  <a:lnTo>
                    <a:pt x="13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2" name="Freeform 249">
              <a:extLst>
                <a:ext uri="{FF2B5EF4-FFF2-40B4-BE49-F238E27FC236}">
                  <a16:creationId xmlns:a16="http://schemas.microsoft.com/office/drawing/2014/main" id="{F7800B35-B1E3-CDDD-A2E3-61599D3611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9858" y="3445211"/>
              <a:ext cx="46781" cy="120852"/>
            </a:xfrm>
            <a:custGeom>
              <a:avLst/>
              <a:gdLst>
                <a:gd name="T0" fmla="*/ 22 w 24"/>
                <a:gd name="T1" fmla="*/ 0 h 62"/>
                <a:gd name="T2" fmla="*/ 22 w 24"/>
                <a:gd name="T3" fmla="*/ 2 h 62"/>
                <a:gd name="T4" fmla="*/ 24 w 24"/>
                <a:gd name="T5" fmla="*/ 4 h 62"/>
                <a:gd name="T6" fmla="*/ 24 w 24"/>
                <a:gd name="T7" fmla="*/ 5 h 62"/>
                <a:gd name="T8" fmla="*/ 24 w 24"/>
                <a:gd name="T9" fmla="*/ 7 h 62"/>
                <a:gd name="T10" fmla="*/ 24 w 24"/>
                <a:gd name="T11" fmla="*/ 8 h 62"/>
                <a:gd name="T12" fmla="*/ 22 w 24"/>
                <a:gd name="T13" fmla="*/ 11 h 62"/>
                <a:gd name="T14" fmla="*/ 19 w 24"/>
                <a:gd name="T15" fmla="*/ 11 h 62"/>
                <a:gd name="T16" fmla="*/ 19 w 24"/>
                <a:gd name="T17" fmla="*/ 13 h 62"/>
                <a:gd name="T18" fmla="*/ 19 w 24"/>
                <a:gd name="T19" fmla="*/ 16 h 62"/>
                <a:gd name="T20" fmla="*/ 16 w 24"/>
                <a:gd name="T21" fmla="*/ 16 h 62"/>
                <a:gd name="T22" fmla="*/ 16 w 24"/>
                <a:gd name="T23" fmla="*/ 15 h 62"/>
                <a:gd name="T24" fmla="*/ 13 w 24"/>
                <a:gd name="T25" fmla="*/ 15 h 62"/>
                <a:gd name="T26" fmla="*/ 11 w 24"/>
                <a:gd name="T27" fmla="*/ 18 h 62"/>
                <a:gd name="T28" fmla="*/ 10 w 24"/>
                <a:gd name="T29" fmla="*/ 21 h 62"/>
                <a:gd name="T30" fmla="*/ 10 w 24"/>
                <a:gd name="T31" fmla="*/ 22 h 62"/>
                <a:gd name="T32" fmla="*/ 10 w 24"/>
                <a:gd name="T33" fmla="*/ 26 h 62"/>
                <a:gd name="T34" fmla="*/ 10 w 24"/>
                <a:gd name="T35" fmla="*/ 26 h 62"/>
                <a:gd name="T36" fmla="*/ 11 w 24"/>
                <a:gd name="T37" fmla="*/ 26 h 62"/>
                <a:gd name="T38" fmla="*/ 13 w 24"/>
                <a:gd name="T39" fmla="*/ 26 h 62"/>
                <a:gd name="T40" fmla="*/ 13 w 24"/>
                <a:gd name="T41" fmla="*/ 27 h 62"/>
                <a:gd name="T42" fmla="*/ 10 w 24"/>
                <a:gd name="T43" fmla="*/ 29 h 62"/>
                <a:gd name="T44" fmla="*/ 8 w 24"/>
                <a:gd name="T45" fmla="*/ 32 h 62"/>
                <a:gd name="T46" fmla="*/ 10 w 24"/>
                <a:gd name="T47" fmla="*/ 33 h 62"/>
                <a:gd name="T48" fmla="*/ 14 w 24"/>
                <a:gd name="T49" fmla="*/ 32 h 62"/>
                <a:gd name="T50" fmla="*/ 18 w 24"/>
                <a:gd name="T51" fmla="*/ 30 h 62"/>
                <a:gd name="T52" fmla="*/ 18 w 24"/>
                <a:gd name="T53" fmla="*/ 33 h 62"/>
                <a:gd name="T54" fmla="*/ 16 w 24"/>
                <a:gd name="T55" fmla="*/ 35 h 62"/>
                <a:gd name="T56" fmla="*/ 16 w 24"/>
                <a:gd name="T57" fmla="*/ 38 h 62"/>
                <a:gd name="T58" fmla="*/ 14 w 24"/>
                <a:gd name="T59" fmla="*/ 41 h 62"/>
                <a:gd name="T60" fmla="*/ 13 w 24"/>
                <a:gd name="T61" fmla="*/ 46 h 62"/>
                <a:gd name="T62" fmla="*/ 13 w 24"/>
                <a:gd name="T63" fmla="*/ 48 h 62"/>
                <a:gd name="T64" fmla="*/ 13 w 24"/>
                <a:gd name="T65" fmla="*/ 52 h 62"/>
                <a:gd name="T66" fmla="*/ 11 w 24"/>
                <a:gd name="T67" fmla="*/ 56 h 62"/>
                <a:gd name="T68" fmla="*/ 10 w 24"/>
                <a:gd name="T69" fmla="*/ 62 h 62"/>
                <a:gd name="T70" fmla="*/ 8 w 24"/>
                <a:gd name="T71" fmla="*/ 62 h 62"/>
                <a:gd name="T72" fmla="*/ 7 w 24"/>
                <a:gd name="T73" fmla="*/ 54 h 62"/>
                <a:gd name="T74" fmla="*/ 3 w 24"/>
                <a:gd name="T75" fmla="*/ 48 h 62"/>
                <a:gd name="T76" fmla="*/ 3 w 24"/>
                <a:gd name="T77" fmla="*/ 45 h 62"/>
                <a:gd name="T78" fmla="*/ 2 w 24"/>
                <a:gd name="T79" fmla="*/ 38 h 62"/>
                <a:gd name="T80" fmla="*/ 2 w 24"/>
                <a:gd name="T81" fmla="*/ 33 h 62"/>
                <a:gd name="T82" fmla="*/ 3 w 24"/>
                <a:gd name="T83" fmla="*/ 30 h 62"/>
                <a:gd name="T84" fmla="*/ 3 w 24"/>
                <a:gd name="T85" fmla="*/ 29 h 62"/>
                <a:gd name="T86" fmla="*/ 7 w 24"/>
                <a:gd name="T87" fmla="*/ 24 h 62"/>
                <a:gd name="T88" fmla="*/ 10 w 24"/>
                <a:gd name="T89" fmla="*/ 13 h 62"/>
                <a:gd name="T90" fmla="*/ 11 w 24"/>
                <a:gd name="T91" fmla="*/ 7 h 62"/>
                <a:gd name="T92" fmla="*/ 14 w 24"/>
                <a:gd name="T93" fmla="*/ 5 h 62"/>
                <a:gd name="T94" fmla="*/ 16 w 24"/>
                <a:gd name="T95" fmla="*/ 5 h 62"/>
                <a:gd name="T96" fmla="*/ 19 w 24"/>
                <a:gd name="T97" fmla="*/ 2 h 62"/>
                <a:gd name="T98" fmla="*/ 19 w 24"/>
                <a:gd name="T99" fmla="*/ 4 h 62"/>
                <a:gd name="T100" fmla="*/ 21 w 24"/>
                <a:gd name="T101" fmla="*/ 2 h 62"/>
                <a:gd name="T102" fmla="*/ 22 w 24"/>
                <a:gd name="T10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" h="62">
                  <a:moveTo>
                    <a:pt x="24" y="0"/>
                  </a:moveTo>
                  <a:lnTo>
                    <a:pt x="22" y="0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7"/>
                  </a:lnTo>
                  <a:lnTo>
                    <a:pt x="24" y="7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2" y="10"/>
                  </a:lnTo>
                  <a:lnTo>
                    <a:pt x="22" y="11"/>
                  </a:lnTo>
                  <a:lnTo>
                    <a:pt x="21" y="11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19" y="13"/>
                  </a:lnTo>
                  <a:lnTo>
                    <a:pt x="19" y="13"/>
                  </a:lnTo>
                  <a:lnTo>
                    <a:pt x="19" y="16"/>
                  </a:lnTo>
                  <a:lnTo>
                    <a:pt x="18" y="16"/>
                  </a:lnTo>
                  <a:lnTo>
                    <a:pt x="16" y="16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21"/>
                  </a:lnTo>
                  <a:lnTo>
                    <a:pt x="10" y="21"/>
                  </a:lnTo>
                  <a:lnTo>
                    <a:pt x="10" y="22"/>
                  </a:lnTo>
                  <a:lnTo>
                    <a:pt x="11" y="24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7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8" y="32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3" y="33"/>
                  </a:lnTo>
                  <a:lnTo>
                    <a:pt x="14" y="32"/>
                  </a:lnTo>
                  <a:lnTo>
                    <a:pt x="16" y="30"/>
                  </a:lnTo>
                  <a:lnTo>
                    <a:pt x="18" y="30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6" y="35"/>
                  </a:lnTo>
                  <a:lnTo>
                    <a:pt x="16" y="35"/>
                  </a:lnTo>
                  <a:lnTo>
                    <a:pt x="18" y="37"/>
                  </a:lnTo>
                  <a:lnTo>
                    <a:pt x="16" y="38"/>
                  </a:lnTo>
                  <a:lnTo>
                    <a:pt x="16" y="41"/>
                  </a:lnTo>
                  <a:lnTo>
                    <a:pt x="14" y="41"/>
                  </a:lnTo>
                  <a:lnTo>
                    <a:pt x="14" y="45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13" y="48"/>
                  </a:lnTo>
                  <a:lnTo>
                    <a:pt x="13" y="51"/>
                  </a:lnTo>
                  <a:lnTo>
                    <a:pt x="13" y="52"/>
                  </a:lnTo>
                  <a:lnTo>
                    <a:pt x="11" y="56"/>
                  </a:lnTo>
                  <a:lnTo>
                    <a:pt x="11" y="56"/>
                  </a:lnTo>
                  <a:lnTo>
                    <a:pt x="11" y="57"/>
                  </a:lnTo>
                  <a:lnTo>
                    <a:pt x="10" y="62"/>
                  </a:lnTo>
                  <a:lnTo>
                    <a:pt x="10" y="62"/>
                  </a:lnTo>
                  <a:lnTo>
                    <a:pt x="8" y="62"/>
                  </a:lnTo>
                  <a:lnTo>
                    <a:pt x="8" y="57"/>
                  </a:lnTo>
                  <a:lnTo>
                    <a:pt x="7" y="54"/>
                  </a:lnTo>
                  <a:lnTo>
                    <a:pt x="7" y="51"/>
                  </a:lnTo>
                  <a:lnTo>
                    <a:pt x="3" y="48"/>
                  </a:lnTo>
                  <a:lnTo>
                    <a:pt x="3" y="46"/>
                  </a:lnTo>
                  <a:lnTo>
                    <a:pt x="3" y="45"/>
                  </a:lnTo>
                  <a:lnTo>
                    <a:pt x="2" y="41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2" y="33"/>
                  </a:lnTo>
                  <a:lnTo>
                    <a:pt x="2" y="33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9"/>
                  </a:lnTo>
                  <a:lnTo>
                    <a:pt x="7" y="24"/>
                  </a:lnTo>
                  <a:lnTo>
                    <a:pt x="8" y="19"/>
                  </a:lnTo>
                  <a:lnTo>
                    <a:pt x="10" y="13"/>
                  </a:lnTo>
                  <a:lnTo>
                    <a:pt x="11" y="10"/>
                  </a:lnTo>
                  <a:lnTo>
                    <a:pt x="11" y="7"/>
                  </a:lnTo>
                  <a:lnTo>
                    <a:pt x="13" y="5"/>
                  </a:lnTo>
                  <a:lnTo>
                    <a:pt x="14" y="5"/>
                  </a:lnTo>
                  <a:lnTo>
                    <a:pt x="14" y="5"/>
                  </a:lnTo>
                  <a:lnTo>
                    <a:pt x="16" y="5"/>
                  </a:lnTo>
                  <a:lnTo>
                    <a:pt x="18" y="5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21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3" name="Freeform 250">
              <a:extLst>
                <a:ext uri="{FF2B5EF4-FFF2-40B4-BE49-F238E27FC236}">
                  <a16:creationId xmlns:a16="http://schemas.microsoft.com/office/drawing/2014/main" id="{A50B5D73-2F7A-E9C1-ADBE-3037362CD7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72611" y="2681116"/>
              <a:ext cx="122802" cy="150091"/>
            </a:xfrm>
            <a:custGeom>
              <a:avLst/>
              <a:gdLst>
                <a:gd name="T0" fmla="*/ 7 w 63"/>
                <a:gd name="T1" fmla="*/ 28 h 77"/>
                <a:gd name="T2" fmla="*/ 2 w 63"/>
                <a:gd name="T3" fmla="*/ 27 h 77"/>
                <a:gd name="T4" fmla="*/ 49 w 63"/>
                <a:gd name="T5" fmla="*/ 3 h 77"/>
                <a:gd name="T6" fmla="*/ 43 w 63"/>
                <a:gd name="T7" fmla="*/ 8 h 77"/>
                <a:gd name="T8" fmla="*/ 40 w 63"/>
                <a:gd name="T9" fmla="*/ 13 h 77"/>
                <a:gd name="T10" fmla="*/ 35 w 63"/>
                <a:gd name="T11" fmla="*/ 14 h 77"/>
                <a:gd name="T12" fmla="*/ 38 w 63"/>
                <a:gd name="T13" fmla="*/ 16 h 77"/>
                <a:gd name="T14" fmla="*/ 32 w 63"/>
                <a:gd name="T15" fmla="*/ 19 h 77"/>
                <a:gd name="T16" fmla="*/ 40 w 63"/>
                <a:gd name="T17" fmla="*/ 25 h 77"/>
                <a:gd name="T18" fmla="*/ 44 w 63"/>
                <a:gd name="T19" fmla="*/ 24 h 77"/>
                <a:gd name="T20" fmla="*/ 46 w 63"/>
                <a:gd name="T21" fmla="*/ 21 h 77"/>
                <a:gd name="T22" fmla="*/ 51 w 63"/>
                <a:gd name="T23" fmla="*/ 22 h 77"/>
                <a:gd name="T24" fmla="*/ 54 w 63"/>
                <a:gd name="T25" fmla="*/ 24 h 77"/>
                <a:gd name="T26" fmla="*/ 57 w 63"/>
                <a:gd name="T27" fmla="*/ 27 h 77"/>
                <a:gd name="T28" fmla="*/ 60 w 63"/>
                <a:gd name="T29" fmla="*/ 27 h 77"/>
                <a:gd name="T30" fmla="*/ 59 w 63"/>
                <a:gd name="T31" fmla="*/ 30 h 77"/>
                <a:gd name="T32" fmla="*/ 62 w 63"/>
                <a:gd name="T33" fmla="*/ 38 h 77"/>
                <a:gd name="T34" fmla="*/ 62 w 63"/>
                <a:gd name="T35" fmla="*/ 44 h 77"/>
                <a:gd name="T36" fmla="*/ 60 w 63"/>
                <a:gd name="T37" fmla="*/ 52 h 77"/>
                <a:gd name="T38" fmla="*/ 57 w 63"/>
                <a:gd name="T39" fmla="*/ 60 h 77"/>
                <a:gd name="T40" fmla="*/ 52 w 63"/>
                <a:gd name="T41" fmla="*/ 63 h 77"/>
                <a:gd name="T42" fmla="*/ 49 w 63"/>
                <a:gd name="T43" fmla="*/ 63 h 77"/>
                <a:gd name="T44" fmla="*/ 40 w 63"/>
                <a:gd name="T45" fmla="*/ 65 h 77"/>
                <a:gd name="T46" fmla="*/ 37 w 63"/>
                <a:gd name="T47" fmla="*/ 68 h 77"/>
                <a:gd name="T48" fmla="*/ 30 w 63"/>
                <a:gd name="T49" fmla="*/ 69 h 77"/>
                <a:gd name="T50" fmla="*/ 29 w 63"/>
                <a:gd name="T51" fmla="*/ 71 h 77"/>
                <a:gd name="T52" fmla="*/ 24 w 63"/>
                <a:gd name="T53" fmla="*/ 74 h 77"/>
                <a:gd name="T54" fmla="*/ 13 w 63"/>
                <a:gd name="T55" fmla="*/ 76 h 77"/>
                <a:gd name="T56" fmla="*/ 11 w 63"/>
                <a:gd name="T57" fmla="*/ 73 h 77"/>
                <a:gd name="T58" fmla="*/ 3 w 63"/>
                <a:gd name="T59" fmla="*/ 74 h 77"/>
                <a:gd name="T60" fmla="*/ 8 w 63"/>
                <a:gd name="T61" fmla="*/ 69 h 77"/>
                <a:gd name="T62" fmla="*/ 0 w 63"/>
                <a:gd name="T63" fmla="*/ 71 h 77"/>
                <a:gd name="T64" fmla="*/ 7 w 63"/>
                <a:gd name="T65" fmla="*/ 65 h 77"/>
                <a:gd name="T66" fmla="*/ 0 w 63"/>
                <a:gd name="T67" fmla="*/ 63 h 77"/>
                <a:gd name="T68" fmla="*/ 5 w 63"/>
                <a:gd name="T69" fmla="*/ 62 h 77"/>
                <a:gd name="T70" fmla="*/ 7 w 63"/>
                <a:gd name="T71" fmla="*/ 58 h 77"/>
                <a:gd name="T72" fmla="*/ 14 w 63"/>
                <a:gd name="T73" fmla="*/ 55 h 77"/>
                <a:gd name="T74" fmla="*/ 18 w 63"/>
                <a:gd name="T75" fmla="*/ 54 h 77"/>
                <a:gd name="T76" fmla="*/ 11 w 63"/>
                <a:gd name="T77" fmla="*/ 54 h 77"/>
                <a:gd name="T78" fmla="*/ 13 w 63"/>
                <a:gd name="T79" fmla="*/ 52 h 77"/>
                <a:gd name="T80" fmla="*/ 16 w 63"/>
                <a:gd name="T81" fmla="*/ 46 h 77"/>
                <a:gd name="T82" fmla="*/ 19 w 63"/>
                <a:gd name="T83" fmla="*/ 44 h 77"/>
                <a:gd name="T84" fmla="*/ 13 w 63"/>
                <a:gd name="T85" fmla="*/ 43 h 77"/>
                <a:gd name="T86" fmla="*/ 10 w 63"/>
                <a:gd name="T87" fmla="*/ 41 h 77"/>
                <a:gd name="T88" fmla="*/ 7 w 63"/>
                <a:gd name="T89" fmla="*/ 39 h 77"/>
                <a:gd name="T90" fmla="*/ 3 w 63"/>
                <a:gd name="T91" fmla="*/ 38 h 77"/>
                <a:gd name="T92" fmla="*/ 10 w 63"/>
                <a:gd name="T93" fmla="*/ 35 h 77"/>
                <a:gd name="T94" fmla="*/ 8 w 63"/>
                <a:gd name="T95" fmla="*/ 32 h 77"/>
                <a:gd name="T96" fmla="*/ 7 w 63"/>
                <a:gd name="T97" fmla="*/ 30 h 77"/>
                <a:gd name="T98" fmla="*/ 7 w 63"/>
                <a:gd name="T99" fmla="*/ 25 h 77"/>
                <a:gd name="T100" fmla="*/ 5 w 63"/>
                <a:gd name="T101" fmla="*/ 22 h 77"/>
                <a:gd name="T102" fmla="*/ 11 w 63"/>
                <a:gd name="T103" fmla="*/ 22 h 77"/>
                <a:gd name="T104" fmla="*/ 19 w 63"/>
                <a:gd name="T105" fmla="*/ 22 h 77"/>
                <a:gd name="T106" fmla="*/ 25 w 63"/>
                <a:gd name="T107" fmla="*/ 21 h 77"/>
                <a:gd name="T108" fmla="*/ 30 w 63"/>
                <a:gd name="T109" fmla="*/ 17 h 77"/>
                <a:gd name="T110" fmla="*/ 24 w 63"/>
                <a:gd name="T111" fmla="*/ 13 h 77"/>
                <a:gd name="T112" fmla="*/ 29 w 63"/>
                <a:gd name="T113" fmla="*/ 10 h 77"/>
                <a:gd name="T114" fmla="*/ 30 w 63"/>
                <a:gd name="T115" fmla="*/ 5 h 77"/>
                <a:gd name="T116" fmla="*/ 38 w 63"/>
                <a:gd name="T117" fmla="*/ 3 h 77"/>
                <a:gd name="T118" fmla="*/ 40 w 63"/>
                <a:gd name="T119" fmla="*/ 5 h 77"/>
                <a:gd name="T120" fmla="*/ 40 w 63"/>
                <a:gd name="T121" fmla="*/ 8 h 77"/>
                <a:gd name="T122" fmla="*/ 41 w 63"/>
                <a:gd name="T123" fmla="*/ 3 h 77"/>
                <a:gd name="T124" fmla="*/ 44 w 63"/>
                <a:gd name="T125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3" h="77">
                  <a:moveTo>
                    <a:pt x="2" y="27"/>
                  </a:move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7" y="30"/>
                  </a:lnTo>
                  <a:lnTo>
                    <a:pt x="5" y="28"/>
                  </a:lnTo>
                  <a:lnTo>
                    <a:pt x="5" y="28"/>
                  </a:lnTo>
                  <a:lnTo>
                    <a:pt x="2" y="28"/>
                  </a:lnTo>
                  <a:lnTo>
                    <a:pt x="2" y="27"/>
                  </a:lnTo>
                  <a:close/>
                  <a:moveTo>
                    <a:pt x="44" y="0"/>
                  </a:moveTo>
                  <a:lnTo>
                    <a:pt x="44" y="0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3"/>
                  </a:lnTo>
                  <a:lnTo>
                    <a:pt x="48" y="3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10"/>
                  </a:lnTo>
                  <a:lnTo>
                    <a:pt x="41" y="10"/>
                  </a:lnTo>
                  <a:lnTo>
                    <a:pt x="41" y="11"/>
                  </a:lnTo>
                  <a:lnTo>
                    <a:pt x="41" y="13"/>
                  </a:lnTo>
                  <a:lnTo>
                    <a:pt x="40" y="13"/>
                  </a:lnTo>
                  <a:lnTo>
                    <a:pt x="38" y="13"/>
                  </a:lnTo>
                  <a:lnTo>
                    <a:pt x="38" y="13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5" y="14"/>
                  </a:lnTo>
                  <a:lnTo>
                    <a:pt x="35" y="14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8" y="16"/>
                  </a:lnTo>
                  <a:lnTo>
                    <a:pt x="38" y="16"/>
                  </a:lnTo>
                  <a:lnTo>
                    <a:pt x="37" y="16"/>
                  </a:lnTo>
                  <a:lnTo>
                    <a:pt x="33" y="17"/>
                  </a:lnTo>
                  <a:lnTo>
                    <a:pt x="32" y="17"/>
                  </a:lnTo>
                  <a:lnTo>
                    <a:pt x="32" y="19"/>
                  </a:lnTo>
                  <a:lnTo>
                    <a:pt x="32" y="19"/>
                  </a:lnTo>
                  <a:lnTo>
                    <a:pt x="35" y="22"/>
                  </a:lnTo>
                  <a:lnTo>
                    <a:pt x="37" y="22"/>
                  </a:lnTo>
                  <a:lnTo>
                    <a:pt x="37" y="24"/>
                  </a:lnTo>
                  <a:lnTo>
                    <a:pt x="38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1"/>
                  </a:lnTo>
                  <a:lnTo>
                    <a:pt x="48" y="19"/>
                  </a:lnTo>
                  <a:lnTo>
                    <a:pt x="49" y="19"/>
                  </a:lnTo>
                  <a:lnTo>
                    <a:pt x="49" y="21"/>
                  </a:lnTo>
                  <a:lnTo>
                    <a:pt x="51" y="21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52" y="24"/>
                  </a:lnTo>
                  <a:lnTo>
                    <a:pt x="54" y="24"/>
                  </a:lnTo>
                  <a:lnTo>
                    <a:pt x="54" y="24"/>
                  </a:lnTo>
                  <a:lnTo>
                    <a:pt x="54" y="25"/>
                  </a:lnTo>
                  <a:lnTo>
                    <a:pt x="54" y="27"/>
                  </a:lnTo>
                  <a:lnTo>
                    <a:pt x="55" y="27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7" y="25"/>
                  </a:lnTo>
                  <a:lnTo>
                    <a:pt x="59" y="25"/>
                  </a:lnTo>
                  <a:lnTo>
                    <a:pt x="60" y="25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60" y="27"/>
                  </a:lnTo>
                  <a:lnTo>
                    <a:pt x="59" y="27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30"/>
                  </a:lnTo>
                  <a:lnTo>
                    <a:pt x="59" y="30"/>
                  </a:lnTo>
                  <a:lnTo>
                    <a:pt x="60" y="33"/>
                  </a:lnTo>
                  <a:lnTo>
                    <a:pt x="60" y="35"/>
                  </a:lnTo>
                  <a:lnTo>
                    <a:pt x="60" y="36"/>
                  </a:lnTo>
                  <a:lnTo>
                    <a:pt x="62" y="38"/>
                  </a:lnTo>
                  <a:lnTo>
                    <a:pt x="62" y="38"/>
                  </a:lnTo>
                  <a:lnTo>
                    <a:pt x="62" y="39"/>
                  </a:lnTo>
                  <a:lnTo>
                    <a:pt x="60" y="39"/>
                  </a:lnTo>
                  <a:lnTo>
                    <a:pt x="62" y="41"/>
                  </a:lnTo>
                  <a:lnTo>
                    <a:pt x="62" y="44"/>
                  </a:lnTo>
                  <a:lnTo>
                    <a:pt x="62" y="46"/>
                  </a:lnTo>
                  <a:lnTo>
                    <a:pt x="63" y="49"/>
                  </a:lnTo>
                  <a:lnTo>
                    <a:pt x="62" y="51"/>
                  </a:lnTo>
                  <a:lnTo>
                    <a:pt x="62" y="51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0" y="57"/>
                  </a:lnTo>
                  <a:lnTo>
                    <a:pt x="59" y="58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9" y="62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2" y="63"/>
                  </a:lnTo>
                  <a:lnTo>
                    <a:pt x="52" y="63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49" y="63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8" y="65"/>
                  </a:lnTo>
                  <a:lnTo>
                    <a:pt x="46" y="63"/>
                  </a:lnTo>
                  <a:lnTo>
                    <a:pt x="43" y="65"/>
                  </a:lnTo>
                  <a:lnTo>
                    <a:pt x="41" y="65"/>
                  </a:lnTo>
                  <a:lnTo>
                    <a:pt x="40" y="65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40" y="66"/>
                  </a:lnTo>
                  <a:lnTo>
                    <a:pt x="37" y="68"/>
                  </a:lnTo>
                  <a:lnTo>
                    <a:pt x="37" y="68"/>
                  </a:lnTo>
                  <a:lnTo>
                    <a:pt x="35" y="69"/>
                  </a:lnTo>
                  <a:lnTo>
                    <a:pt x="33" y="69"/>
                  </a:lnTo>
                  <a:lnTo>
                    <a:pt x="32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30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69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9" y="73"/>
                  </a:lnTo>
                  <a:lnTo>
                    <a:pt x="27" y="73"/>
                  </a:lnTo>
                  <a:lnTo>
                    <a:pt x="25" y="73"/>
                  </a:lnTo>
                  <a:lnTo>
                    <a:pt x="24" y="74"/>
                  </a:lnTo>
                  <a:lnTo>
                    <a:pt x="22" y="74"/>
                  </a:lnTo>
                  <a:lnTo>
                    <a:pt x="16" y="76"/>
                  </a:lnTo>
                  <a:lnTo>
                    <a:pt x="14" y="76"/>
                  </a:lnTo>
                  <a:lnTo>
                    <a:pt x="14" y="76"/>
                  </a:lnTo>
                  <a:lnTo>
                    <a:pt x="13" y="76"/>
                  </a:lnTo>
                  <a:lnTo>
                    <a:pt x="11" y="76"/>
                  </a:lnTo>
                  <a:lnTo>
                    <a:pt x="10" y="77"/>
                  </a:lnTo>
                  <a:lnTo>
                    <a:pt x="8" y="77"/>
                  </a:lnTo>
                  <a:lnTo>
                    <a:pt x="10" y="74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11" y="73"/>
                  </a:lnTo>
                  <a:lnTo>
                    <a:pt x="7" y="74"/>
                  </a:lnTo>
                  <a:lnTo>
                    <a:pt x="5" y="74"/>
                  </a:lnTo>
                  <a:lnTo>
                    <a:pt x="3" y="74"/>
                  </a:lnTo>
                  <a:lnTo>
                    <a:pt x="3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8" y="71"/>
                  </a:lnTo>
                  <a:lnTo>
                    <a:pt x="8" y="69"/>
                  </a:lnTo>
                  <a:lnTo>
                    <a:pt x="11" y="69"/>
                  </a:lnTo>
                  <a:lnTo>
                    <a:pt x="3" y="71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8"/>
                  </a:lnTo>
                  <a:lnTo>
                    <a:pt x="3" y="66"/>
                  </a:lnTo>
                  <a:lnTo>
                    <a:pt x="5" y="66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7" y="65"/>
                  </a:lnTo>
                  <a:lnTo>
                    <a:pt x="2" y="65"/>
                  </a:lnTo>
                  <a:lnTo>
                    <a:pt x="0" y="65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2" y="62"/>
                  </a:lnTo>
                  <a:lnTo>
                    <a:pt x="3" y="62"/>
                  </a:lnTo>
                  <a:lnTo>
                    <a:pt x="5" y="62"/>
                  </a:lnTo>
                  <a:lnTo>
                    <a:pt x="5" y="62"/>
                  </a:lnTo>
                  <a:lnTo>
                    <a:pt x="7" y="62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7" y="60"/>
                  </a:lnTo>
                  <a:lnTo>
                    <a:pt x="7" y="58"/>
                  </a:lnTo>
                  <a:lnTo>
                    <a:pt x="8" y="58"/>
                  </a:lnTo>
                  <a:lnTo>
                    <a:pt x="8" y="57"/>
                  </a:lnTo>
                  <a:lnTo>
                    <a:pt x="10" y="55"/>
                  </a:lnTo>
                  <a:lnTo>
                    <a:pt x="11" y="55"/>
                  </a:lnTo>
                  <a:lnTo>
                    <a:pt x="14" y="55"/>
                  </a:lnTo>
                  <a:lnTo>
                    <a:pt x="19" y="55"/>
                  </a:lnTo>
                  <a:lnTo>
                    <a:pt x="22" y="54"/>
                  </a:lnTo>
                  <a:lnTo>
                    <a:pt x="21" y="52"/>
                  </a:lnTo>
                  <a:lnTo>
                    <a:pt x="19" y="52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14" y="55"/>
                  </a:lnTo>
                  <a:lnTo>
                    <a:pt x="13" y="55"/>
                  </a:lnTo>
                  <a:lnTo>
                    <a:pt x="11" y="54"/>
                  </a:lnTo>
                  <a:lnTo>
                    <a:pt x="11" y="54"/>
                  </a:lnTo>
                  <a:lnTo>
                    <a:pt x="11" y="55"/>
                  </a:lnTo>
                  <a:lnTo>
                    <a:pt x="8" y="55"/>
                  </a:lnTo>
                  <a:lnTo>
                    <a:pt x="7" y="55"/>
                  </a:lnTo>
                  <a:lnTo>
                    <a:pt x="10" y="54"/>
                  </a:lnTo>
                  <a:lnTo>
                    <a:pt x="13" y="52"/>
                  </a:lnTo>
                  <a:lnTo>
                    <a:pt x="13" y="51"/>
                  </a:lnTo>
                  <a:lnTo>
                    <a:pt x="14" y="49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6" y="46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19" y="44"/>
                  </a:lnTo>
                  <a:lnTo>
                    <a:pt x="21" y="43"/>
                  </a:lnTo>
                  <a:lnTo>
                    <a:pt x="19" y="43"/>
                  </a:lnTo>
                  <a:lnTo>
                    <a:pt x="18" y="43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1" y="43"/>
                  </a:lnTo>
                  <a:lnTo>
                    <a:pt x="11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0" y="41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3" y="39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3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7" y="36"/>
                  </a:lnTo>
                  <a:lnTo>
                    <a:pt x="10" y="35"/>
                  </a:lnTo>
                  <a:lnTo>
                    <a:pt x="7" y="35"/>
                  </a:lnTo>
                  <a:lnTo>
                    <a:pt x="7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2"/>
                  </a:lnTo>
                  <a:lnTo>
                    <a:pt x="11" y="32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8" y="30"/>
                  </a:lnTo>
                  <a:lnTo>
                    <a:pt x="7" y="30"/>
                  </a:lnTo>
                  <a:lnTo>
                    <a:pt x="7" y="28"/>
                  </a:lnTo>
                  <a:lnTo>
                    <a:pt x="7" y="27"/>
                  </a:lnTo>
                  <a:lnTo>
                    <a:pt x="8" y="27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5" y="24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7" y="22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4" y="22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24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2"/>
                  </a:lnTo>
                  <a:lnTo>
                    <a:pt x="25" y="21"/>
                  </a:lnTo>
                  <a:lnTo>
                    <a:pt x="25" y="19"/>
                  </a:lnTo>
                  <a:lnTo>
                    <a:pt x="27" y="19"/>
                  </a:lnTo>
                  <a:lnTo>
                    <a:pt x="29" y="19"/>
                  </a:lnTo>
                  <a:lnTo>
                    <a:pt x="30" y="17"/>
                  </a:lnTo>
                  <a:lnTo>
                    <a:pt x="30" y="17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27" y="16"/>
                  </a:lnTo>
                  <a:lnTo>
                    <a:pt x="22" y="14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7" y="11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30" y="5"/>
                  </a:lnTo>
                  <a:lnTo>
                    <a:pt x="30" y="5"/>
                  </a:lnTo>
                  <a:lnTo>
                    <a:pt x="32" y="5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7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40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41" y="6"/>
                  </a:lnTo>
                  <a:lnTo>
                    <a:pt x="41" y="6"/>
                  </a:lnTo>
                  <a:lnTo>
                    <a:pt x="41" y="5"/>
                  </a:lnTo>
                  <a:lnTo>
                    <a:pt x="41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4" y="2"/>
                  </a:lnTo>
                  <a:lnTo>
                    <a:pt x="43" y="0"/>
                  </a:lnTo>
                  <a:lnTo>
                    <a:pt x="4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4" name="Freeform 251">
              <a:extLst>
                <a:ext uri="{FF2B5EF4-FFF2-40B4-BE49-F238E27FC236}">
                  <a16:creationId xmlns:a16="http://schemas.microsoft.com/office/drawing/2014/main" id="{D0DD4199-46B3-646A-902A-4A037010D7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544584" y="4425668"/>
              <a:ext cx="1190975" cy="298231"/>
            </a:xfrm>
            <a:custGeom>
              <a:avLst/>
              <a:gdLst>
                <a:gd name="T0" fmla="*/ 357 w 611"/>
                <a:gd name="T1" fmla="*/ 143 h 153"/>
                <a:gd name="T2" fmla="*/ 302 w 611"/>
                <a:gd name="T3" fmla="*/ 135 h 153"/>
                <a:gd name="T4" fmla="*/ 381 w 611"/>
                <a:gd name="T5" fmla="*/ 132 h 153"/>
                <a:gd name="T6" fmla="*/ 372 w 611"/>
                <a:gd name="T7" fmla="*/ 129 h 153"/>
                <a:gd name="T8" fmla="*/ 302 w 611"/>
                <a:gd name="T9" fmla="*/ 118 h 153"/>
                <a:gd name="T10" fmla="*/ 253 w 611"/>
                <a:gd name="T11" fmla="*/ 123 h 153"/>
                <a:gd name="T12" fmla="*/ 365 w 611"/>
                <a:gd name="T13" fmla="*/ 115 h 153"/>
                <a:gd name="T14" fmla="*/ 577 w 611"/>
                <a:gd name="T15" fmla="*/ 115 h 153"/>
                <a:gd name="T16" fmla="*/ 383 w 611"/>
                <a:gd name="T17" fmla="*/ 115 h 153"/>
                <a:gd name="T18" fmla="*/ 339 w 611"/>
                <a:gd name="T19" fmla="*/ 121 h 153"/>
                <a:gd name="T20" fmla="*/ 315 w 611"/>
                <a:gd name="T21" fmla="*/ 113 h 153"/>
                <a:gd name="T22" fmla="*/ 348 w 611"/>
                <a:gd name="T23" fmla="*/ 113 h 153"/>
                <a:gd name="T24" fmla="*/ 294 w 611"/>
                <a:gd name="T25" fmla="*/ 120 h 153"/>
                <a:gd name="T26" fmla="*/ 269 w 611"/>
                <a:gd name="T27" fmla="*/ 124 h 153"/>
                <a:gd name="T28" fmla="*/ 280 w 611"/>
                <a:gd name="T29" fmla="*/ 117 h 153"/>
                <a:gd name="T30" fmla="*/ 231 w 611"/>
                <a:gd name="T31" fmla="*/ 117 h 153"/>
                <a:gd name="T32" fmla="*/ 397 w 611"/>
                <a:gd name="T33" fmla="*/ 109 h 153"/>
                <a:gd name="T34" fmla="*/ 567 w 611"/>
                <a:gd name="T35" fmla="*/ 117 h 153"/>
                <a:gd name="T36" fmla="*/ 471 w 611"/>
                <a:gd name="T37" fmla="*/ 102 h 153"/>
                <a:gd name="T38" fmla="*/ 432 w 611"/>
                <a:gd name="T39" fmla="*/ 98 h 153"/>
                <a:gd name="T40" fmla="*/ 244 w 611"/>
                <a:gd name="T41" fmla="*/ 95 h 153"/>
                <a:gd name="T42" fmla="*/ 523 w 611"/>
                <a:gd name="T43" fmla="*/ 87 h 153"/>
                <a:gd name="T44" fmla="*/ 129 w 611"/>
                <a:gd name="T45" fmla="*/ 83 h 153"/>
                <a:gd name="T46" fmla="*/ 173 w 611"/>
                <a:gd name="T47" fmla="*/ 90 h 153"/>
                <a:gd name="T48" fmla="*/ 220 w 611"/>
                <a:gd name="T49" fmla="*/ 106 h 153"/>
                <a:gd name="T50" fmla="*/ 179 w 611"/>
                <a:gd name="T51" fmla="*/ 113 h 153"/>
                <a:gd name="T52" fmla="*/ 102 w 611"/>
                <a:gd name="T53" fmla="*/ 95 h 153"/>
                <a:gd name="T54" fmla="*/ 121 w 611"/>
                <a:gd name="T55" fmla="*/ 82 h 153"/>
                <a:gd name="T56" fmla="*/ 493 w 611"/>
                <a:gd name="T57" fmla="*/ 79 h 153"/>
                <a:gd name="T58" fmla="*/ 514 w 611"/>
                <a:gd name="T59" fmla="*/ 82 h 153"/>
                <a:gd name="T60" fmla="*/ 361 w 611"/>
                <a:gd name="T61" fmla="*/ 71 h 153"/>
                <a:gd name="T62" fmla="*/ 342 w 611"/>
                <a:gd name="T63" fmla="*/ 72 h 153"/>
                <a:gd name="T64" fmla="*/ 351 w 611"/>
                <a:gd name="T65" fmla="*/ 74 h 153"/>
                <a:gd name="T66" fmla="*/ 356 w 611"/>
                <a:gd name="T67" fmla="*/ 54 h 153"/>
                <a:gd name="T68" fmla="*/ 428 w 611"/>
                <a:gd name="T69" fmla="*/ 46 h 153"/>
                <a:gd name="T70" fmla="*/ 252 w 611"/>
                <a:gd name="T71" fmla="*/ 54 h 153"/>
                <a:gd name="T72" fmla="*/ 395 w 611"/>
                <a:gd name="T73" fmla="*/ 44 h 153"/>
                <a:gd name="T74" fmla="*/ 449 w 611"/>
                <a:gd name="T75" fmla="*/ 36 h 153"/>
                <a:gd name="T76" fmla="*/ 438 w 611"/>
                <a:gd name="T77" fmla="*/ 43 h 153"/>
                <a:gd name="T78" fmla="*/ 439 w 611"/>
                <a:gd name="T79" fmla="*/ 38 h 153"/>
                <a:gd name="T80" fmla="*/ 134 w 611"/>
                <a:gd name="T81" fmla="*/ 41 h 153"/>
                <a:gd name="T82" fmla="*/ 515 w 611"/>
                <a:gd name="T83" fmla="*/ 25 h 153"/>
                <a:gd name="T84" fmla="*/ 364 w 611"/>
                <a:gd name="T85" fmla="*/ 22 h 153"/>
                <a:gd name="T86" fmla="*/ 454 w 611"/>
                <a:gd name="T87" fmla="*/ 25 h 153"/>
                <a:gd name="T88" fmla="*/ 537 w 611"/>
                <a:gd name="T89" fmla="*/ 19 h 153"/>
                <a:gd name="T90" fmla="*/ 118 w 611"/>
                <a:gd name="T91" fmla="*/ 31 h 153"/>
                <a:gd name="T92" fmla="*/ 96 w 611"/>
                <a:gd name="T93" fmla="*/ 22 h 153"/>
                <a:gd name="T94" fmla="*/ 422 w 611"/>
                <a:gd name="T95" fmla="*/ 19 h 153"/>
                <a:gd name="T96" fmla="*/ 350 w 611"/>
                <a:gd name="T97" fmla="*/ 19 h 153"/>
                <a:gd name="T98" fmla="*/ 6 w 611"/>
                <a:gd name="T99" fmla="*/ 14 h 153"/>
                <a:gd name="T100" fmla="*/ 466 w 611"/>
                <a:gd name="T101" fmla="*/ 8 h 153"/>
                <a:gd name="T102" fmla="*/ 533 w 611"/>
                <a:gd name="T103" fmla="*/ 6 h 153"/>
                <a:gd name="T104" fmla="*/ 332 w 611"/>
                <a:gd name="T105" fmla="*/ 3 h 153"/>
                <a:gd name="T106" fmla="*/ 518 w 611"/>
                <a:gd name="T107" fmla="*/ 31 h 153"/>
                <a:gd name="T108" fmla="*/ 556 w 611"/>
                <a:gd name="T109" fmla="*/ 22 h 153"/>
                <a:gd name="T110" fmla="*/ 611 w 611"/>
                <a:gd name="T111" fmla="*/ 82 h 153"/>
                <a:gd name="T112" fmla="*/ 586 w 611"/>
                <a:gd name="T113" fmla="*/ 112 h 153"/>
                <a:gd name="T114" fmla="*/ 581 w 611"/>
                <a:gd name="T115" fmla="*/ 95 h 153"/>
                <a:gd name="T116" fmla="*/ 556 w 611"/>
                <a:gd name="T117" fmla="*/ 66 h 153"/>
                <a:gd name="T118" fmla="*/ 510 w 611"/>
                <a:gd name="T119" fmla="*/ 50 h 153"/>
                <a:gd name="T120" fmla="*/ 495 w 611"/>
                <a:gd name="T121" fmla="*/ 46 h 153"/>
                <a:gd name="T122" fmla="*/ 509 w 611"/>
                <a:gd name="T123" fmla="*/ 27 h 153"/>
                <a:gd name="T124" fmla="*/ 471 w 611"/>
                <a:gd name="T125" fmla="*/ 1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11" h="153">
                  <a:moveTo>
                    <a:pt x="357" y="146"/>
                  </a:moveTo>
                  <a:lnTo>
                    <a:pt x="357" y="146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7" y="148"/>
                  </a:lnTo>
                  <a:lnTo>
                    <a:pt x="356" y="150"/>
                  </a:lnTo>
                  <a:lnTo>
                    <a:pt x="354" y="151"/>
                  </a:lnTo>
                  <a:lnTo>
                    <a:pt x="351" y="151"/>
                  </a:lnTo>
                  <a:lnTo>
                    <a:pt x="351" y="153"/>
                  </a:lnTo>
                  <a:lnTo>
                    <a:pt x="350" y="153"/>
                  </a:lnTo>
                  <a:lnTo>
                    <a:pt x="350" y="153"/>
                  </a:lnTo>
                  <a:lnTo>
                    <a:pt x="350" y="151"/>
                  </a:lnTo>
                  <a:lnTo>
                    <a:pt x="350" y="150"/>
                  </a:lnTo>
                  <a:lnTo>
                    <a:pt x="353" y="150"/>
                  </a:lnTo>
                  <a:lnTo>
                    <a:pt x="354" y="148"/>
                  </a:lnTo>
                  <a:lnTo>
                    <a:pt x="356" y="146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337" y="145"/>
                  </a:moveTo>
                  <a:lnTo>
                    <a:pt x="337" y="146"/>
                  </a:lnTo>
                  <a:lnTo>
                    <a:pt x="337" y="146"/>
                  </a:lnTo>
                  <a:lnTo>
                    <a:pt x="335" y="148"/>
                  </a:lnTo>
                  <a:lnTo>
                    <a:pt x="335" y="148"/>
                  </a:lnTo>
                  <a:lnTo>
                    <a:pt x="334" y="148"/>
                  </a:lnTo>
                  <a:lnTo>
                    <a:pt x="334" y="148"/>
                  </a:lnTo>
                  <a:lnTo>
                    <a:pt x="334" y="146"/>
                  </a:lnTo>
                  <a:lnTo>
                    <a:pt x="335" y="145"/>
                  </a:lnTo>
                  <a:lnTo>
                    <a:pt x="337" y="145"/>
                  </a:lnTo>
                  <a:close/>
                  <a:moveTo>
                    <a:pt x="359" y="142"/>
                  </a:moveTo>
                  <a:lnTo>
                    <a:pt x="359" y="142"/>
                  </a:lnTo>
                  <a:lnTo>
                    <a:pt x="359" y="142"/>
                  </a:lnTo>
                  <a:lnTo>
                    <a:pt x="357" y="143"/>
                  </a:lnTo>
                  <a:lnTo>
                    <a:pt x="357" y="143"/>
                  </a:lnTo>
                  <a:lnTo>
                    <a:pt x="356" y="145"/>
                  </a:lnTo>
                  <a:lnTo>
                    <a:pt x="356" y="143"/>
                  </a:lnTo>
                  <a:lnTo>
                    <a:pt x="357" y="142"/>
                  </a:lnTo>
                  <a:lnTo>
                    <a:pt x="359" y="142"/>
                  </a:lnTo>
                  <a:close/>
                  <a:moveTo>
                    <a:pt x="307" y="129"/>
                  </a:moveTo>
                  <a:lnTo>
                    <a:pt x="309" y="129"/>
                  </a:lnTo>
                  <a:lnTo>
                    <a:pt x="309" y="131"/>
                  </a:lnTo>
                  <a:lnTo>
                    <a:pt x="309" y="131"/>
                  </a:lnTo>
                  <a:lnTo>
                    <a:pt x="312" y="132"/>
                  </a:lnTo>
                  <a:lnTo>
                    <a:pt x="312" y="132"/>
                  </a:lnTo>
                  <a:lnTo>
                    <a:pt x="312" y="134"/>
                  </a:lnTo>
                  <a:lnTo>
                    <a:pt x="313" y="134"/>
                  </a:lnTo>
                  <a:lnTo>
                    <a:pt x="313" y="134"/>
                  </a:lnTo>
                  <a:lnTo>
                    <a:pt x="315" y="134"/>
                  </a:lnTo>
                  <a:lnTo>
                    <a:pt x="316" y="134"/>
                  </a:lnTo>
                  <a:lnTo>
                    <a:pt x="316" y="135"/>
                  </a:lnTo>
                  <a:lnTo>
                    <a:pt x="318" y="137"/>
                  </a:lnTo>
                  <a:lnTo>
                    <a:pt x="318" y="139"/>
                  </a:lnTo>
                  <a:lnTo>
                    <a:pt x="320" y="139"/>
                  </a:lnTo>
                  <a:lnTo>
                    <a:pt x="321" y="140"/>
                  </a:lnTo>
                  <a:lnTo>
                    <a:pt x="320" y="140"/>
                  </a:lnTo>
                  <a:lnTo>
                    <a:pt x="318" y="142"/>
                  </a:lnTo>
                  <a:lnTo>
                    <a:pt x="318" y="143"/>
                  </a:lnTo>
                  <a:lnTo>
                    <a:pt x="316" y="143"/>
                  </a:lnTo>
                  <a:lnTo>
                    <a:pt x="315" y="143"/>
                  </a:lnTo>
                  <a:lnTo>
                    <a:pt x="315" y="143"/>
                  </a:lnTo>
                  <a:lnTo>
                    <a:pt x="312" y="143"/>
                  </a:lnTo>
                  <a:lnTo>
                    <a:pt x="310" y="142"/>
                  </a:lnTo>
                  <a:lnTo>
                    <a:pt x="309" y="142"/>
                  </a:lnTo>
                  <a:lnTo>
                    <a:pt x="309" y="140"/>
                  </a:lnTo>
                  <a:lnTo>
                    <a:pt x="307" y="139"/>
                  </a:lnTo>
                  <a:lnTo>
                    <a:pt x="305" y="139"/>
                  </a:lnTo>
                  <a:lnTo>
                    <a:pt x="302" y="135"/>
                  </a:lnTo>
                  <a:lnTo>
                    <a:pt x="301" y="135"/>
                  </a:lnTo>
                  <a:lnTo>
                    <a:pt x="301" y="135"/>
                  </a:lnTo>
                  <a:lnTo>
                    <a:pt x="299" y="135"/>
                  </a:lnTo>
                  <a:lnTo>
                    <a:pt x="296" y="135"/>
                  </a:lnTo>
                  <a:lnTo>
                    <a:pt x="294" y="134"/>
                  </a:lnTo>
                  <a:lnTo>
                    <a:pt x="294" y="134"/>
                  </a:lnTo>
                  <a:lnTo>
                    <a:pt x="294" y="132"/>
                  </a:lnTo>
                  <a:lnTo>
                    <a:pt x="293" y="132"/>
                  </a:lnTo>
                  <a:lnTo>
                    <a:pt x="294" y="132"/>
                  </a:lnTo>
                  <a:lnTo>
                    <a:pt x="294" y="131"/>
                  </a:lnTo>
                  <a:lnTo>
                    <a:pt x="296" y="131"/>
                  </a:lnTo>
                  <a:lnTo>
                    <a:pt x="298" y="131"/>
                  </a:lnTo>
                  <a:lnTo>
                    <a:pt x="301" y="131"/>
                  </a:lnTo>
                  <a:lnTo>
                    <a:pt x="302" y="129"/>
                  </a:lnTo>
                  <a:lnTo>
                    <a:pt x="305" y="131"/>
                  </a:lnTo>
                  <a:lnTo>
                    <a:pt x="307" y="131"/>
                  </a:lnTo>
                  <a:lnTo>
                    <a:pt x="307" y="129"/>
                  </a:lnTo>
                  <a:close/>
                  <a:moveTo>
                    <a:pt x="380" y="124"/>
                  </a:moveTo>
                  <a:lnTo>
                    <a:pt x="380" y="126"/>
                  </a:lnTo>
                  <a:lnTo>
                    <a:pt x="380" y="126"/>
                  </a:lnTo>
                  <a:lnTo>
                    <a:pt x="381" y="126"/>
                  </a:lnTo>
                  <a:lnTo>
                    <a:pt x="383" y="124"/>
                  </a:lnTo>
                  <a:lnTo>
                    <a:pt x="383" y="124"/>
                  </a:lnTo>
                  <a:lnTo>
                    <a:pt x="383" y="126"/>
                  </a:lnTo>
                  <a:lnTo>
                    <a:pt x="383" y="126"/>
                  </a:lnTo>
                  <a:lnTo>
                    <a:pt x="383" y="128"/>
                  </a:lnTo>
                  <a:lnTo>
                    <a:pt x="381" y="128"/>
                  </a:lnTo>
                  <a:lnTo>
                    <a:pt x="380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81" y="129"/>
                  </a:lnTo>
                  <a:lnTo>
                    <a:pt x="381" y="131"/>
                  </a:lnTo>
                  <a:lnTo>
                    <a:pt x="381" y="132"/>
                  </a:lnTo>
                  <a:lnTo>
                    <a:pt x="381" y="132"/>
                  </a:lnTo>
                  <a:lnTo>
                    <a:pt x="380" y="134"/>
                  </a:lnTo>
                  <a:lnTo>
                    <a:pt x="378" y="135"/>
                  </a:lnTo>
                  <a:lnTo>
                    <a:pt x="376" y="139"/>
                  </a:lnTo>
                  <a:lnTo>
                    <a:pt x="375" y="139"/>
                  </a:lnTo>
                  <a:lnTo>
                    <a:pt x="373" y="140"/>
                  </a:lnTo>
                  <a:lnTo>
                    <a:pt x="372" y="142"/>
                  </a:lnTo>
                  <a:lnTo>
                    <a:pt x="372" y="142"/>
                  </a:lnTo>
                  <a:lnTo>
                    <a:pt x="369" y="142"/>
                  </a:lnTo>
                  <a:lnTo>
                    <a:pt x="365" y="143"/>
                  </a:lnTo>
                  <a:lnTo>
                    <a:pt x="364" y="145"/>
                  </a:lnTo>
                  <a:lnTo>
                    <a:pt x="362" y="145"/>
                  </a:lnTo>
                  <a:lnTo>
                    <a:pt x="361" y="143"/>
                  </a:lnTo>
                  <a:lnTo>
                    <a:pt x="361" y="143"/>
                  </a:lnTo>
                  <a:lnTo>
                    <a:pt x="361" y="142"/>
                  </a:lnTo>
                  <a:lnTo>
                    <a:pt x="361" y="142"/>
                  </a:lnTo>
                  <a:lnTo>
                    <a:pt x="362" y="142"/>
                  </a:lnTo>
                  <a:lnTo>
                    <a:pt x="362" y="140"/>
                  </a:lnTo>
                  <a:lnTo>
                    <a:pt x="361" y="140"/>
                  </a:lnTo>
                  <a:lnTo>
                    <a:pt x="361" y="139"/>
                  </a:lnTo>
                  <a:lnTo>
                    <a:pt x="361" y="137"/>
                  </a:lnTo>
                  <a:lnTo>
                    <a:pt x="362" y="135"/>
                  </a:lnTo>
                  <a:lnTo>
                    <a:pt x="362" y="134"/>
                  </a:lnTo>
                  <a:lnTo>
                    <a:pt x="364" y="131"/>
                  </a:lnTo>
                  <a:lnTo>
                    <a:pt x="365" y="131"/>
                  </a:lnTo>
                  <a:lnTo>
                    <a:pt x="367" y="129"/>
                  </a:lnTo>
                  <a:lnTo>
                    <a:pt x="367" y="131"/>
                  </a:lnTo>
                  <a:lnTo>
                    <a:pt x="367" y="131"/>
                  </a:lnTo>
                  <a:lnTo>
                    <a:pt x="369" y="131"/>
                  </a:lnTo>
                  <a:lnTo>
                    <a:pt x="369" y="131"/>
                  </a:lnTo>
                  <a:lnTo>
                    <a:pt x="370" y="131"/>
                  </a:lnTo>
                  <a:lnTo>
                    <a:pt x="372" y="131"/>
                  </a:lnTo>
                  <a:lnTo>
                    <a:pt x="372" y="129"/>
                  </a:lnTo>
                  <a:lnTo>
                    <a:pt x="372" y="129"/>
                  </a:lnTo>
                  <a:lnTo>
                    <a:pt x="373" y="128"/>
                  </a:lnTo>
                  <a:lnTo>
                    <a:pt x="373" y="128"/>
                  </a:lnTo>
                  <a:lnTo>
                    <a:pt x="375" y="128"/>
                  </a:lnTo>
                  <a:lnTo>
                    <a:pt x="376" y="126"/>
                  </a:lnTo>
                  <a:lnTo>
                    <a:pt x="376" y="126"/>
                  </a:lnTo>
                  <a:lnTo>
                    <a:pt x="380" y="124"/>
                  </a:lnTo>
                  <a:lnTo>
                    <a:pt x="380" y="124"/>
                  </a:lnTo>
                  <a:close/>
                  <a:moveTo>
                    <a:pt x="244" y="120"/>
                  </a:moveTo>
                  <a:lnTo>
                    <a:pt x="246" y="121"/>
                  </a:lnTo>
                  <a:lnTo>
                    <a:pt x="246" y="121"/>
                  </a:lnTo>
                  <a:lnTo>
                    <a:pt x="244" y="121"/>
                  </a:lnTo>
                  <a:lnTo>
                    <a:pt x="244" y="121"/>
                  </a:lnTo>
                  <a:lnTo>
                    <a:pt x="242" y="121"/>
                  </a:lnTo>
                  <a:lnTo>
                    <a:pt x="244" y="120"/>
                  </a:lnTo>
                  <a:lnTo>
                    <a:pt x="244" y="120"/>
                  </a:lnTo>
                  <a:close/>
                  <a:moveTo>
                    <a:pt x="353" y="117"/>
                  </a:moveTo>
                  <a:lnTo>
                    <a:pt x="354" y="117"/>
                  </a:lnTo>
                  <a:lnTo>
                    <a:pt x="354" y="117"/>
                  </a:lnTo>
                  <a:lnTo>
                    <a:pt x="353" y="118"/>
                  </a:lnTo>
                  <a:lnTo>
                    <a:pt x="351" y="118"/>
                  </a:lnTo>
                  <a:lnTo>
                    <a:pt x="351" y="120"/>
                  </a:lnTo>
                  <a:lnTo>
                    <a:pt x="350" y="118"/>
                  </a:lnTo>
                  <a:lnTo>
                    <a:pt x="351" y="118"/>
                  </a:lnTo>
                  <a:lnTo>
                    <a:pt x="351" y="118"/>
                  </a:lnTo>
                  <a:lnTo>
                    <a:pt x="353" y="117"/>
                  </a:lnTo>
                  <a:lnTo>
                    <a:pt x="353" y="117"/>
                  </a:lnTo>
                  <a:close/>
                  <a:moveTo>
                    <a:pt x="301" y="117"/>
                  </a:moveTo>
                  <a:lnTo>
                    <a:pt x="301" y="117"/>
                  </a:lnTo>
                  <a:lnTo>
                    <a:pt x="301" y="117"/>
                  </a:lnTo>
                  <a:lnTo>
                    <a:pt x="301" y="117"/>
                  </a:lnTo>
                  <a:lnTo>
                    <a:pt x="302" y="117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2" y="118"/>
                  </a:lnTo>
                  <a:lnTo>
                    <a:pt x="301" y="120"/>
                  </a:lnTo>
                  <a:lnTo>
                    <a:pt x="301" y="120"/>
                  </a:lnTo>
                  <a:lnTo>
                    <a:pt x="301" y="121"/>
                  </a:lnTo>
                  <a:lnTo>
                    <a:pt x="301" y="121"/>
                  </a:lnTo>
                  <a:lnTo>
                    <a:pt x="299" y="121"/>
                  </a:lnTo>
                  <a:lnTo>
                    <a:pt x="299" y="120"/>
                  </a:lnTo>
                  <a:lnTo>
                    <a:pt x="299" y="118"/>
                  </a:lnTo>
                  <a:lnTo>
                    <a:pt x="301" y="118"/>
                  </a:lnTo>
                  <a:lnTo>
                    <a:pt x="301" y="117"/>
                  </a:lnTo>
                  <a:lnTo>
                    <a:pt x="301" y="117"/>
                  </a:lnTo>
                  <a:close/>
                  <a:moveTo>
                    <a:pt x="354" y="113"/>
                  </a:moveTo>
                  <a:lnTo>
                    <a:pt x="356" y="115"/>
                  </a:lnTo>
                  <a:lnTo>
                    <a:pt x="356" y="115"/>
                  </a:lnTo>
                  <a:lnTo>
                    <a:pt x="356" y="117"/>
                  </a:lnTo>
                  <a:lnTo>
                    <a:pt x="353" y="117"/>
                  </a:lnTo>
                  <a:lnTo>
                    <a:pt x="353" y="115"/>
                  </a:lnTo>
                  <a:lnTo>
                    <a:pt x="353" y="115"/>
                  </a:lnTo>
                  <a:lnTo>
                    <a:pt x="354" y="113"/>
                  </a:lnTo>
                  <a:lnTo>
                    <a:pt x="354" y="113"/>
                  </a:lnTo>
                  <a:close/>
                  <a:moveTo>
                    <a:pt x="257" y="113"/>
                  </a:moveTo>
                  <a:lnTo>
                    <a:pt x="260" y="115"/>
                  </a:lnTo>
                  <a:lnTo>
                    <a:pt x="261" y="115"/>
                  </a:lnTo>
                  <a:lnTo>
                    <a:pt x="261" y="115"/>
                  </a:lnTo>
                  <a:lnTo>
                    <a:pt x="261" y="117"/>
                  </a:lnTo>
                  <a:lnTo>
                    <a:pt x="260" y="120"/>
                  </a:lnTo>
                  <a:lnTo>
                    <a:pt x="258" y="123"/>
                  </a:lnTo>
                  <a:lnTo>
                    <a:pt x="258" y="123"/>
                  </a:lnTo>
                  <a:lnTo>
                    <a:pt x="260" y="123"/>
                  </a:lnTo>
                  <a:lnTo>
                    <a:pt x="257" y="124"/>
                  </a:lnTo>
                  <a:lnTo>
                    <a:pt x="255" y="123"/>
                  </a:lnTo>
                  <a:lnTo>
                    <a:pt x="253" y="123"/>
                  </a:lnTo>
                  <a:lnTo>
                    <a:pt x="250" y="123"/>
                  </a:lnTo>
                  <a:lnTo>
                    <a:pt x="249" y="123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49" y="121"/>
                  </a:lnTo>
                  <a:lnTo>
                    <a:pt x="252" y="121"/>
                  </a:lnTo>
                  <a:lnTo>
                    <a:pt x="252" y="121"/>
                  </a:lnTo>
                  <a:lnTo>
                    <a:pt x="252" y="120"/>
                  </a:lnTo>
                  <a:lnTo>
                    <a:pt x="252" y="117"/>
                  </a:lnTo>
                  <a:lnTo>
                    <a:pt x="253" y="115"/>
                  </a:lnTo>
                  <a:lnTo>
                    <a:pt x="255" y="113"/>
                  </a:lnTo>
                  <a:lnTo>
                    <a:pt x="257" y="113"/>
                  </a:lnTo>
                  <a:close/>
                  <a:moveTo>
                    <a:pt x="370" y="113"/>
                  </a:moveTo>
                  <a:lnTo>
                    <a:pt x="370" y="113"/>
                  </a:lnTo>
                  <a:lnTo>
                    <a:pt x="370" y="113"/>
                  </a:lnTo>
                  <a:lnTo>
                    <a:pt x="370" y="115"/>
                  </a:lnTo>
                  <a:lnTo>
                    <a:pt x="370" y="117"/>
                  </a:lnTo>
                  <a:lnTo>
                    <a:pt x="369" y="118"/>
                  </a:lnTo>
                  <a:lnTo>
                    <a:pt x="369" y="118"/>
                  </a:lnTo>
                  <a:lnTo>
                    <a:pt x="367" y="118"/>
                  </a:lnTo>
                  <a:lnTo>
                    <a:pt x="367" y="117"/>
                  </a:lnTo>
                  <a:lnTo>
                    <a:pt x="365" y="117"/>
                  </a:lnTo>
                  <a:lnTo>
                    <a:pt x="365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7" y="115"/>
                  </a:lnTo>
                  <a:lnTo>
                    <a:pt x="369" y="115"/>
                  </a:lnTo>
                  <a:lnTo>
                    <a:pt x="370" y="113"/>
                  </a:lnTo>
                  <a:lnTo>
                    <a:pt x="370" y="113"/>
                  </a:lnTo>
                  <a:close/>
                  <a:moveTo>
                    <a:pt x="364" y="113"/>
                  </a:moveTo>
                  <a:lnTo>
                    <a:pt x="364" y="113"/>
                  </a:lnTo>
                  <a:lnTo>
                    <a:pt x="365" y="113"/>
                  </a:lnTo>
                  <a:lnTo>
                    <a:pt x="365" y="115"/>
                  </a:lnTo>
                  <a:lnTo>
                    <a:pt x="364" y="115"/>
                  </a:lnTo>
                  <a:lnTo>
                    <a:pt x="362" y="117"/>
                  </a:lnTo>
                  <a:lnTo>
                    <a:pt x="361" y="117"/>
                  </a:lnTo>
                  <a:lnTo>
                    <a:pt x="361" y="117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61" y="118"/>
                  </a:lnTo>
                  <a:lnTo>
                    <a:pt x="359" y="118"/>
                  </a:lnTo>
                  <a:lnTo>
                    <a:pt x="359" y="118"/>
                  </a:lnTo>
                  <a:lnTo>
                    <a:pt x="357" y="118"/>
                  </a:lnTo>
                  <a:lnTo>
                    <a:pt x="357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8"/>
                  </a:lnTo>
                  <a:lnTo>
                    <a:pt x="356" y="117"/>
                  </a:lnTo>
                  <a:lnTo>
                    <a:pt x="359" y="115"/>
                  </a:lnTo>
                  <a:lnTo>
                    <a:pt x="359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7" y="115"/>
                  </a:lnTo>
                  <a:lnTo>
                    <a:pt x="359" y="115"/>
                  </a:lnTo>
                  <a:lnTo>
                    <a:pt x="359" y="113"/>
                  </a:lnTo>
                  <a:lnTo>
                    <a:pt x="361" y="115"/>
                  </a:lnTo>
                  <a:lnTo>
                    <a:pt x="361" y="115"/>
                  </a:lnTo>
                  <a:lnTo>
                    <a:pt x="364" y="113"/>
                  </a:lnTo>
                  <a:close/>
                  <a:moveTo>
                    <a:pt x="580" y="113"/>
                  </a:moveTo>
                  <a:lnTo>
                    <a:pt x="580" y="113"/>
                  </a:lnTo>
                  <a:lnTo>
                    <a:pt x="581" y="115"/>
                  </a:lnTo>
                  <a:lnTo>
                    <a:pt x="581" y="117"/>
                  </a:lnTo>
                  <a:lnTo>
                    <a:pt x="581" y="117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7" y="115"/>
                  </a:lnTo>
                  <a:lnTo>
                    <a:pt x="578" y="115"/>
                  </a:lnTo>
                  <a:lnTo>
                    <a:pt x="578" y="113"/>
                  </a:lnTo>
                  <a:lnTo>
                    <a:pt x="580" y="113"/>
                  </a:lnTo>
                  <a:close/>
                  <a:moveTo>
                    <a:pt x="275" y="112"/>
                  </a:moveTo>
                  <a:lnTo>
                    <a:pt x="275" y="113"/>
                  </a:lnTo>
                  <a:lnTo>
                    <a:pt x="274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5"/>
                  </a:lnTo>
                  <a:lnTo>
                    <a:pt x="272" y="113"/>
                  </a:lnTo>
                  <a:lnTo>
                    <a:pt x="272" y="113"/>
                  </a:lnTo>
                  <a:lnTo>
                    <a:pt x="272" y="112"/>
                  </a:lnTo>
                  <a:lnTo>
                    <a:pt x="275" y="112"/>
                  </a:lnTo>
                  <a:close/>
                  <a:moveTo>
                    <a:pt x="296" y="112"/>
                  </a:moveTo>
                  <a:lnTo>
                    <a:pt x="296" y="113"/>
                  </a:lnTo>
                  <a:lnTo>
                    <a:pt x="296" y="113"/>
                  </a:lnTo>
                  <a:lnTo>
                    <a:pt x="296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3"/>
                  </a:lnTo>
                  <a:lnTo>
                    <a:pt x="294" y="112"/>
                  </a:lnTo>
                  <a:lnTo>
                    <a:pt x="296" y="112"/>
                  </a:lnTo>
                  <a:close/>
                  <a:moveTo>
                    <a:pt x="373" y="112"/>
                  </a:moveTo>
                  <a:lnTo>
                    <a:pt x="375" y="112"/>
                  </a:lnTo>
                  <a:lnTo>
                    <a:pt x="375" y="113"/>
                  </a:lnTo>
                  <a:lnTo>
                    <a:pt x="376" y="113"/>
                  </a:lnTo>
                  <a:lnTo>
                    <a:pt x="376" y="113"/>
                  </a:lnTo>
                  <a:lnTo>
                    <a:pt x="380" y="113"/>
                  </a:lnTo>
                  <a:lnTo>
                    <a:pt x="381" y="113"/>
                  </a:lnTo>
                  <a:lnTo>
                    <a:pt x="383" y="113"/>
                  </a:lnTo>
                  <a:lnTo>
                    <a:pt x="383" y="115"/>
                  </a:lnTo>
                  <a:lnTo>
                    <a:pt x="383" y="115"/>
                  </a:lnTo>
                  <a:lnTo>
                    <a:pt x="373" y="117"/>
                  </a:lnTo>
                  <a:lnTo>
                    <a:pt x="372" y="117"/>
                  </a:lnTo>
                  <a:lnTo>
                    <a:pt x="372" y="117"/>
                  </a:lnTo>
                  <a:lnTo>
                    <a:pt x="372" y="115"/>
                  </a:lnTo>
                  <a:lnTo>
                    <a:pt x="372" y="113"/>
                  </a:lnTo>
                  <a:lnTo>
                    <a:pt x="373" y="113"/>
                  </a:lnTo>
                  <a:lnTo>
                    <a:pt x="373" y="112"/>
                  </a:lnTo>
                  <a:close/>
                  <a:moveTo>
                    <a:pt x="422" y="112"/>
                  </a:moveTo>
                  <a:lnTo>
                    <a:pt x="424" y="112"/>
                  </a:lnTo>
                  <a:lnTo>
                    <a:pt x="425" y="112"/>
                  </a:lnTo>
                  <a:lnTo>
                    <a:pt x="425" y="113"/>
                  </a:lnTo>
                  <a:lnTo>
                    <a:pt x="424" y="113"/>
                  </a:lnTo>
                  <a:lnTo>
                    <a:pt x="422" y="113"/>
                  </a:lnTo>
                  <a:lnTo>
                    <a:pt x="421" y="112"/>
                  </a:lnTo>
                  <a:lnTo>
                    <a:pt x="422" y="112"/>
                  </a:lnTo>
                  <a:close/>
                  <a:moveTo>
                    <a:pt x="350" y="112"/>
                  </a:moveTo>
                  <a:lnTo>
                    <a:pt x="351" y="112"/>
                  </a:lnTo>
                  <a:lnTo>
                    <a:pt x="351" y="112"/>
                  </a:lnTo>
                  <a:lnTo>
                    <a:pt x="351" y="115"/>
                  </a:lnTo>
                  <a:lnTo>
                    <a:pt x="351" y="115"/>
                  </a:lnTo>
                  <a:lnTo>
                    <a:pt x="351" y="117"/>
                  </a:lnTo>
                  <a:lnTo>
                    <a:pt x="351" y="117"/>
                  </a:lnTo>
                  <a:lnTo>
                    <a:pt x="350" y="117"/>
                  </a:lnTo>
                  <a:lnTo>
                    <a:pt x="350" y="118"/>
                  </a:lnTo>
                  <a:lnTo>
                    <a:pt x="350" y="120"/>
                  </a:lnTo>
                  <a:lnTo>
                    <a:pt x="348" y="120"/>
                  </a:lnTo>
                  <a:lnTo>
                    <a:pt x="346" y="120"/>
                  </a:lnTo>
                  <a:lnTo>
                    <a:pt x="345" y="120"/>
                  </a:lnTo>
                  <a:lnTo>
                    <a:pt x="345" y="121"/>
                  </a:lnTo>
                  <a:lnTo>
                    <a:pt x="343" y="121"/>
                  </a:lnTo>
                  <a:lnTo>
                    <a:pt x="342" y="121"/>
                  </a:lnTo>
                  <a:lnTo>
                    <a:pt x="340" y="121"/>
                  </a:lnTo>
                  <a:lnTo>
                    <a:pt x="339" y="121"/>
                  </a:lnTo>
                  <a:lnTo>
                    <a:pt x="335" y="123"/>
                  </a:lnTo>
                  <a:lnTo>
                    <a:pt x="334" y="123"/>
                  </a:lnTo>
                  <a:lnTo>
                    <a:pt x="332" y="123"/>
                  </a:lnTo>
                  <a:lnTo>
                    <a:pt x="332" y="123"/>
                  </a:lnTo>
                  <a:lnTo>
                    <a:pt x="331" y="123"/>
                  </a:lnTo>
                  <a:lnTo>
                    <a:pt x="331" y="123"/>
                  </a:lnTo>
                  <a:lnTo>
                    <a:pt x="329" y="123"/>
                  </a:lnTo>
                  <a:lnTo>
                    <a:pt x="328" y="123"/>
                  </a:lnTo>
                  <a:lnTo>
                    <a:pt x="326" y="123"/>
                  </a:lnTo>
                  <a:lnTo>
                    <a:pt x="324" y="123"/>
                  </a:lnTo>
                  <a:lnTo>
                    <a:pt x="324" y="124"/>
                  </a:lnTo>
                  <a:lnTo>
                    <a:pt x="323" y="124"/>
                  </a:lnTo>
                  <a:lnTo>
                    <a:pt x="323" y="124"/>
                  </a:lnTo>
                  <a:lnTo>
                    <a:pt x="320" y="123"/>
                  </a:lnTo>
                  <a:lnTo>
                    <a:pt x="316" y="121"/>
                  </a:lnTo>
                  <a:lnTo>
                    <a:pt x="313" y="123"/>
                  </a:lnTo>
                  <a:lnTo>
                    <a:pt x="310" y="121"/>
                  </a:lnTo>
                  <a:lnTo>
                    <a:pt x="309" y="121"/>
                  </a:lnTo>
                  <a:lnTo>
                    <a:pt x="307" y="123"/>
                  </a:lnTo>
                  <a:lnTo>
                    <a:pt x="307" y="121"/>
                  </a:lnTo>
                  <a:lnTo>
                    <a:pt x="305" y="121"/>
                  </a:lnTo>
                  <a:lnTo>
                    <a:pt x="305" y="120"/>
                  </a:lnTo>
                  <a:lnTo>
                    <a:pt x="305" y="120"/>
                  </a:lnTo>
                  <a:lnTo>
                    <a:pt x="305" y="118"/>
                  </a:lnTo>
                  <a:lnTo>
                    <a:pt x="307" y="118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7" y="117"/>
                  </a:lnTo>
                  <a:lnTo>
                    <a:pt x="309" y="117"/>
                  </a:lnTo>
                  <a:lnTo>
                    <a:pt x="310" y="117"/>
                  </a:lnTo>
                  <a:lnTo>
                    <a:pt x="312" y="115"/>
                  </a:lnTo>
                  <a:lnTo>
                    <a:pt x="313" y="113"/>
                  </a:lnTo>
                  <a:lnTo>
                    <a:pt x="315" y="113"/>
                  </a:lnTo>
                  <a:lnTo>
                    <a:pt x="315" y="115"/>
                  </a:lnTo>
                  <a:lnTo>
                    <a:pt x="316" y="113"/>
                  </a:lnTo>
                  <a:lnTo>
                    <a:pt x="318" y="113"/>
                  </a:lnTo>
                  <a:lnTo>
                    <a:pt x="318" y="115"/>
                  </a:lnTo>
                  <a:lnTo>
                    <a:pt x="320" y="115"/>
                  </a:lnTo>
                  <a:lnTo>
                    <a:pt x="321" y="115"/>
                  </a:lnTo>
                  <a:lnTo>
                    <a:pt x="323" y="115"/>
                  </a:lnTo>
                  <a:lnTo>
                    <a:pt x="324" y="117"/>
                  </a:lnTo>
                  <a:lnTo>
                    <a:pt x="328" y="117"/>
                  </a:lnTo>
                  <a:lnTo>
                    <a:pt x="328" y="118"/>
                  </a:lnTo>
                  <a:lnTo>
                    <a:pt x="329" y="118"/>
                  </a:lnTo>
                  <a:lnTo>
                    <a:pt x="331" y="118"/>
                  </a:lnTo>
                  <a:lnTo>
                    <a:pt x="331" y="118"/>
                  </a:lnTo>
                  <a:lnTo>
                    <a:pt x="332" y="118"/>
                  </a:lnTo>
                  <a:lnTo>
                    <a:pt x="332" y="118"/>
                  </a:lnTo>
                  <a:lnTo>
                    <a:pt x="334" y="118"/>
                  </a:lnTo>
                  <a:lnTo>
                    <a:pt x="335" y="118"/>
                  </a:lnTo>
                  <a:lnTo>
                    <a:pt x="335" y="117"/>
                  </a:lnTo>
                  <a:lnTo>
                    <a:pt x="337" y="117"/>
                  </a:lnTo>
                  <a:lnTo>
                    <a:pt x="337" y="117"/>
                  </a:lnTo>
                  <a:lnTo>
                    <a:pt x="339" y="118"/>
                  </a:lnTo>
                  <a:lnTo>
                    <a:pt x="342" y="120"/>
                  </a:lnTo>
                  <a:lnTo>
                    <a:pt x="342" y="120"/>
                  </a:lnTo>
                  <a:lnTo>
                    <a:pt x="343" y="120"/>
                  </a:lnTo>
                  <a:lnTo>
                    <a:pt x="345" y="118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5" y="117"/>
                  </a:lnTo>
                  <a:lnTo>
                    <a:pt x="346" y="117"/>
                  </a:lnTo>
                  <a:lnTo>
                    <a:pt x="348" y="115"/>
                  </a:lnTo>
                  <a:lnTo>
                    <a:pt x="350" y="115"/>
                  </a:lnTo>
                  <a:lnTo>
                    <a:pt x="351" y="113"/>
                  </a:lnTo>
                  <a:lnTo>
                    <a:pt x="348" y="113"/>
                  </a:lnTo>
                  <a:lnTo>
                    <a:pt x="350" y="112"/>
                  </a:lnTo>
                  <a:lnTo>
                    <a:pt x="350" y="112"/>
                  </a:lnTo>
                  <a:close/>
                  <a:moveTo>
                    <a:pt x="468" y="112"/>
                  </a:moveTo>
                  <a:lnTo>
                    <a:pt x="469" y="112"/>
                  </a:lnTo>
                  <a:lnTo>
                    <a:pt x="469" y="112"/>
                  </a:lnTo>
                  <a:lnTo>
                    <a:pt x="468" y="113"/>
                  </a:lnTo>
                  <a:lnTo>
                    <a:pt x="466" y="113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5" y="115"/>
                  </a:lnTo>
                  <a:lnTo>
                    <a:pt x="468" y="112"/>
                  </a:lnTo>
                  <a:close/>
                  <a:moveTo>
                    <a:pt x="279" y="112"/>
                  </a:moveTo>
                  <a:lnTo>
                    <a:pt x="282" y="112"/>
                  </a:lnTo>
                  <a:lnTo>
                    <a:pt x="282" y="112"/>
                  </a:lnTo>
                  <a:lnTo>
                    <a:pt x="282" y="115"/>
                  </a:lnTo>
                  <a:lnTo>
                    <a:pt x="283" y="115"/>
                  </a:lnTo>
                  <a:lnTo>
                    <a:pt x="283" y="115"/>
                  </a:lnTo>
                  <a:lnTo>
                    <a:pt x="285" y="115"/>
                  </a:lnTo>
                  <a:lnTo>
                    <a:pt x="287" y="115"/>
                  </a:lnTo>
                  <a:lnTo>
                    <a:pt x="287" y="115"/>
                  </a:lnTo>
                  <a:lnTo>
                    <a:pt x="288" y="115"/>
                  </a:lnTo>
                  <a:lnTo>
                    <a:pt x="288" y="115"/>
                  </a:lnTo>
                  <a:lnTo>
                    <a:pt x="290" y="115"/>
                  </a:lnTo>
                  <a:lnTo>
                    <a:pt x="290" y="117"/>
                  </a:lnTo>
                  <a:lnTo>
                    <a:pt x="290" y="117"/>
                  </a:lnTo>
                  <a:lnTo>
                    <a:pt x="290" y="115"/>
                  </a:lnTo>
                  <a:lnTo>
                    <a:pt x="291" y="115"/>
                  </a:lnTo>
                  <a:lnTo>
                    <a:pt x="291" y="115"/>
                  </a:lnTo>
                  <a:lnTo>
                    <a:pt x="293" y="115"/>
                  </a:lnTo>
                  <a:lnTo>
                    <a:pt x="294" y="115"/>
                  </a:lnTo>
                  <a:lnTo>
                    <a:pt x="294" y="117"/>
                  </a:lnTo>
                  <a:lnTo>
                    <a:pt x="294" y="118"/>
                  </a:lnTo>
                  <a:lnTo>
                    <a:pt x="294" y="120"/>
                  </a:lnTo>
                  <a:lnTo>
                    <a:pt x="296" y="120"/>
                  </a:lnTo>
                  <a:lnTo>
                    <a:pt x="296" y="120"/>
                  </a:lnTo>
                  <a:lnTo>
                    <a:pt x="296" y="121"/>
                  </a:lnTo>
                  <a:lnTo>
                    <a:pt x="294" y="121"/>
                  </a:lnTo>
                  <a:lnTo>
                    <a:pt x="294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3" y="121"/>
                  </a:lnTo>
                  <a:lnTo>
                    <a:pt x="291" y="121"/>
                  </a:lnTo>
                  <a:lnTo>
                    <a:pt x="290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1"/>
                  </a:lnTo>
                  <a:lnTo>
                    <a:pt x="291" y="123"/>
                  </a:lnTo>
                  <a:lnTo>
                    <a:pt x="291" y="123"/>
                  </a:lnTo>
                  <a:lnTo>
                    <a:pt x="290" y="121"/>
                  </a:lnTo>
                  <a:lnTo>
                    <a:pt x="290" y="123"/>
                  </a:lnTo>
                  <a:lnTo>
                    <a:pt x="287" y="123"/>
                  </a:lnTo>
                  <a:lnTo>
                    <a:pt x="285" y="123"/>
                  </a:lnTo>
                  <a:lnTo>
                    <a:pt x="285" y="123"/>
                  </a:lnTo>
                  <a:lnTo>
                    <a:pt x="285" y="121"/>
                  </a:lnTo>
                  <a:lnTo>
                    <a:pt x="285" y="120"/>
                  </a:lnTo>
                  <a:lnTo>
                    <a:pt x="283" y="121"/>
                  </a:lnTo>
                  <a:lnTo>
                    <a:pt x="282" y="123"/>
                  </a:lnTo>
                  <a:lnTo>
                    <a:pt x="282" y="123"/>
                  </a:lnTo>
                  <a:lnTo>
                    <a:pt x="280" y="123"/>
                  </a:lnTo>
                  <a:lnTo>
                    <a:pt x="277" y="124"/>
                  </a:lnTo>
                  <a:lnTo>
                    <a:pt x="277" y="124"/>
                  </a:lnTo>
                  <a:lnTo>
                    <a:pt x="275" y="124"/>
                  </a:lnTo>
                  <a:lnTo>
                    <a:pt x="272" y="124"/>
                  </a:lnTo>
                  <a:lnTo>
                    <a:pt x="271" y="126"/>
                  </a:lnTo>
                  <a:lnTo>
                    <a:pt x="269" y="126"/>
                  </a:lnTo>
                  <a:lnTo>
                    <a:pt x="269" y="124"/>
                  </a:lnTo>
                  <a:lnTo>
                    <a:pt x="268" y="126"/>
                  </a:lnTo>
                  <a:lnTo>
                    <a:pt x="268" y="126"/>
                  </a:lnTo>
                  <a:lnTo>
                    <a:pt x="266" y="126"/>
                  </a:lnTo>
                  <a:lnTo>
                    <a:pt x="264" y="126"/>
                  </a:lnTo>
                  <a:lnTo>
                    <a:pt x="263" y="126"/>
                  </a:lnTo>
                  <a:lnTo>
                    <a:pt x="261" y="124"/>
                  </a:lnTo>
                  <a:lnTo>
                    <a:pt x="261" y="124"/>
                  </a:lnTo>
                  <a:lnTo>
                    <a:pt x="261" y="123"/>
                  </a:lnTo>
                  <a:lnTo>
                    <a:pt x="263" y="123"/>
                  </a:lnTo>
                  <a:lnTo>
                    <a:pt x="261" y="120"/>
                  </a:lnTo>
                  <a:lnTo>
                    <a:pt x="263" y="120"/>
                  </a:lnTo>
                  <a:lnTo>
                    <a:pt x="263" y="118"/>
                  </a:lnTo>
                  <a:lnTo>
                    <a:pt x="263" y="118"/>
                  </a:lnTo>
                  <a:lnTo>
                    <a:pt x="264" y="118"/>
                  </a:lnTo>
                  <a:lnTo>
                    <a:pt x="266" y="117"/>
                  </a:lnTo>
                  <a:lnTo>
                    <a:pt x="268" y="115"/>
                  </a:lnTo>
                  <a:lnTo>
                    <a:pt x="268" y="117"/>
                  </a:lnTo>
                  <a:lnTo>
                    <a:pt x="271" y="117"/>
                  </a:lnTo>
                  <a:lnTo>
                    <a:pt x="271" y="117"/>
                  </a:lnTo>
                  <a:lnTo>
                    <a:pt x="274" y="117"/>
                  </a:lnTo>
                  <a:lnTo>
                    <a:pt x="274" y="117"/>
                  </a:lnTo>
                  <a:lnTo>
                    <a:pt x="274" y="118"/>
                  </a:lnTo>
                  <a:lnTo>
                    <a:pt x="275" y="118"/>
                  </a:lnTo>
                  <a:lnTo>
                    <a:pt x="275" y="118"/>
                  </a:lnTo>
                  <a:lnTo>
                    <a:pt x="277" y="121"/>
                  </a:lnTo>
                  <a:lnTo>
                    <a:pt x="279" y="121"/>
                  </a:lnTo>
                  <a:lnTo>
                    <a:pt x="279" y="121"/>
                  </a:lnTo>
                  <a:lnTo>
                    <a:pt x="282" y="120"/>
                  </a:lnTo>
                  <a:lnTo>
                    <a:pt x="282" y="120"/>
                  </a:lnTo>
                  <a:lnTo>
                    <a:pt x="283" y="118"/>
                  </a:lnTo>
                  <a:lnTo>
                    <a:pt x="282" y="118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80" y="117"/>
                  </a:lnTo>
                  <a:lnTo>
                    <a:pt x="279" y="117"/>
                  </a:lnTo>
                  <a:lnTo>
                    <a:pt x="277" y="115"/>
                  </a:lnTo>
                  <a:lnTo>
                    <a:pt x="275" y="115"/>
                  </a:lnTo>
                  <a:lnTo>
                    <a:pt x="275" y="113"/>
                  </a:lnTo>
                  <a:lnTo>
                    <a:pt x="275" y="112"/>
                  </a:lnTo>
                  <a:lnTo>
                    <a:pt x="277" y="112"/>
                  </a:lnTo>
                  <a:lnTo>
                    <a:pt x="279" y="112"/>
                  </a:lnTo>
                  <a:close/>
                  <a:moveTo>
                    <a:pt x="238" y="112"/>
                  </a:moveTo>
                  <a:lnTo>
                    <a:pt x="239" y="112"/>
                  </a:lnTo>
                  <a:lnTo>
                    <a:pt x="241" y="112"/>
                  </a:lnTo>
                  <a:lnTo>
                    <a:pt x="242" y="112"/>
                  </a:lnTo>
                  <a:lnTo>
                    <a:pt x="244" y="113"/>
                  </a:lnTo>
                  <a:lnTo>
                    <a:pt x="246" y="115"/>
                  </a:lnTo>
                  <a:lnTo>
                    <a:pt x="247" y="117"/>
                  </a:lnTo>
                  <a:lnTo>
                    <a:pt x="246" y="117"/>
                  </a:lnTo>
                  <a:lnTo>
                    <a:pt x="244" y="118"/>
                  </a:lnTo>
                  <a:lnTo>
                    <a:pt x="241" y="120"/>
                  </a:lnTo>
                  <a:lnTo>
                    <a:pt x="241" y="120"/>
                  </a:lnTo>
                  <a:lnTo>
                    <a:pt x="239" y="121"/>
                  </a:lnTo>
                  <a:lnTo>
                    <a:pt x="239" y="121"/>
                  </a:lnTo>
                  <a:lnTo>
                    <a:pt x="239" y="123"/>
                  </a:lnTo>
                  <a:lnTo>
                    <a:pt x="239" y="123"/>
                  </a:lnTo>
                  <a:lnTo>
                    <a:pt x="238" y="123"/>
                  </a:lnTo>
                  <a:lnTo>
                    <a:pt x="238" y="123"/>
                  </a:lnTo>
                  <a:lnTo>
                    <a:pt x="238" y="121"/>
                  </a:lnTo>
                  <a:lnTo>
                    <a:pt x="238" y="120"/>
                  </a:lnTo>
                  <a:lnTo>
                    <a:pt x="238" y="120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4" y="117"/>
                  </a:lnTo>
                  <a:lnTo>
                    <a:pt x="233" y="117"/>
                  </a:lnTo>
                  <a:lnTo>
                    <a:pt x="231" y="117"/>
                  </a:lnTo>
                  <a:lnTo>
                    <a:pt x="230" y="115"/>
                  </a:lnTo>
                  <a:lnTo>
                    <a:pt x="230" y="113"/>
                  </a:lnTo>
                  <a:lnTo>
                    <a:pt x="228" y="113"/>
                  </a:lnTo>
                  <a:lnTo>
                    <a:pt x="228" y="113"/>
                  </a:lnTo>
                  <a:lnTo>
                    <a:pt x="228" y="112"/>
                  </a:lnTo>
                  <a:lnTo>
                    <a:pt x="230" y="112"/>
                  </a:lnTo>
                  <a:lnTo>
                    <a:pt x="231" y="112"/>
                  </a:lnTo>
                  <a:lnTo>
                    <a:pt x="234" y="113"/>
                  </a:lnTo>
                  <a:lnTo>
                    <a:pt x="236" y="113"/>
                  </a:lnTo>
                  <a:lnTo>
                    <a:pt x="236" y="113"/>
                  </a:lnTo>
                  <a:lnTo>
                    <a:pt x="238" y="112"/>
                  </a:lnTo>
                  <a:close/>
                  <a:moveTo>
                    <a:pt x="447" y="107"/>
                  </a:moveTo>
                  <a:lnTo>
                    <a:pt x="451" y="107"/>
                  </a:lnTo>
                  <a:lnTo>
                    <a:pt x="451" y="109"/>
                  </a:lnTo>
                  <a:lnTo>
                    <a:pt x="451" y="110"/>
                  </a:lnTo>
                  <a:lnTo>
                    <a:pt x="451" y="110"/>
                  </a:lnTo>
                  <a:lnTo>
                    <a:pt x="449" y="110"/>
                  </a:lnTo>
                  <a:lnTo>
                    <a:pt x="447" y="109"/>
                  </a:lnTo>
                  <a:lnTo>
                    <a:pt x="447" y="109"/>
                  </a:lnTo>
                  <a:lnTo>
                    <a:pt x="447" y="107"/>
                  </a:lnTo>
                  <a:lnTo>
                    <a:pt x="447" y="107"/>
                  </a:lnTo>
                  <a:close/>
                  <a:moveTo>
                    <a:pt x="405" y="104"/>
                  </a:moveTo>
                  <a:lnTo>
                    <a:pt x="406" y="106"/>
                  </a:lnTo>
                  <a:lnTo>
                    <a:pt x="406" y="106"/>
                  </a:lnTo>
                  <a:lnTo>
                    <a:pt x="406" y="106"/>
                  </a:lnTo>
                  <a:lnTo>
                    <a:pt x="406" y="107"/>
                  </a:lnTo>
                  <a:lnTo>
                    <a:pt x="405" y="107"/>
                  </a:lnTo>
                  <a:lnTo>
                    <a:pt x="403" y="107"/>
                  </a:lnTo>
                  <a:lnTo>
                    <a:pt x="403" y="109"/>
                  </a:lnTo>
                  <a:lnTo>
                    <a:pt x="402" y="110"/>
                  </a:lnTo>
                  <a:lnTo>
                    <a:pt x="400" y="109"/>
                  </a:lnTo>
                  <a:lnTo>
                    <a:pt x="397" y="109"/>
                  </a:lnTo>
                  <a:lnTo>
                    <a:pt x="397" y="109"/>
                  </a:lnTo>
                  <a:lnTo>
                    <a:pt x="395" y="109"/>
                  </a:lnTo>
                  <a:lnTo>
                    <a:pt x="394" y="109"/>
                  </a:lnTo>
                  <a:lnTo>
                    <a:pt x="392" y="110"/>
                  </a:lnTo>
                  <a:lnTo>
                    <a:pt x="392" y="110"/>
                  </a:lnTo>
                  <a:lnTo>
                    <a:pt x="392" y="109"/>
                  </a:lnTo>
                  <a:lnTo>
                    <a:pt x="392" y="107"/>
                  </a:lnTo>
                  <a:lnTo>
                    <a:pt x="395" y="106"/>
                  </a:lnTo>
                  <a:lnTo>
                    <a:pt x="397" y="106"/>
                  </a:lnTo>
                  <a:lnTo>
                    <a:pt x="398" y="106"/>
                  </a:lnTo>
                  <a:lnTo>
                    <a:pt x="400" y="106"/>
                  </a:lnTo>
                  <a:lnTo>
                    <a:pt x="402" y="104"/>
                  </a:lnTo>
                  <a:lnTo>
                    <a:pt x="405" y="104"/>
                  </a:lnTo>
                  <a:close/>
                  <a:moveTo>
                    <a:pt x="414" y="104"/>
                  </a:moveTo>
                  <a:lnTo>
                    <a:pt x="416" y="104"/>
                  </a:lnTo>
                  <a:lnTo>
                    <a:pt x="416" y="104"/>
                  </a:lnTo>
                  <a:lnTo>
                    <a:pt x="416" y="104"/>
                  </a:lnTo>
                  <a:lnTo>
                    <a:pt x="416" y="106"/>
                  </a:lnTo>
                  <a:lnTo>
                    <a:pt x="414" y="106"/>
                  </a:lnTo>
                  <a:lnTo>
                    <a:pt x="416" y="104"/>
                  </a:lnTo>
                  <a:lnTo>
                    <a:pt x="414" y="104"/>
                  </a:lnTo>
                  <a:close/>
                  <a:moveTo>
                    <a:pt x="577" y="101"/>
                  </a:moveTo>
                  <a:lnTo>
                    <a:pt x="580" y="101"/>
                  </a:lnTo>
                  <a:lnTo>
                    <a:pt x="580" y="102"/>
                  </a:lnTo>
                  <a:lnTo>
                    <a:pt x="581" y="104"/>
                  </a:lnTo>
                  <a:lnTo>
                    <a:pt x="583" y="104"/>
                  </a:lnTo>
                  <a:lnTo>
                    <a:pt x="583" y="106"/>
                  </a:lnTo>
                  <a:lnTo>
                    <a:pt x="581" y="109"/>
                  </a:lnTo>
                  <a:lnTo>
                    <a:pt x="580" y="112"/>
                  </a:lnTo>
                  <a:lnTo>
                    <a:pt x="578" y="113"/>
                  </a:lnTo>
                  <a:lnTo>
                    <a:pt x="577" y="115"/>
                  </a:lnTo>
                  <a:lnTo>
                    <a:pt x="574" y="117"/>
                  </a:lnTo>
                  <a:lnTo>
                    <a:pt x="569" y="117"/>
                  </a:lnTo>
                  <a:lnTo>
                    <a:pt x="567" y="117"/>
                  </a:lnTo>
                  <a:lnTo>
                    <a:pt x="564" y="117"/>
                  </a:lnTo>
                  <a:lnTo>
                    <a:pt x="564" y="117"/>
                  </a:lnTo>
                  <a:lnTo>
                    <a:pt x="564" y="113"/>
                  </a:lnTo>
                  <a:lnTo>
                    <a:pt x="566" y="109"/>
                  </a:lnTo>
                  <a:lnTo>
                    <a:pt x="569" y="106"/>
                  </a:lnTo>
                  <a:lnTo>
                    <a:pt x="570" y="104"/>
                  </a:lnTo>
                  <a:lnTo>
                    <a:pt x="572" y="102"/>
                  </a:lnTo>
                  <a:lnTo>
                    <a:pt x="574" y="102"/>
                  </a:lnTo>
                  <a:lnTo>
                    <a:pt x="577" y="101"/>
                  </a:lnTo>
                  <a:close/>
                  <a:moveTo>
                    <a:pt x="477" y="98"/>
                  </a:moveTo>
                  <a:lnTo>
                    <a:pt x="477" y="98"/>
                  </a:lnTo>
                  <a:lnTo>
                    <a:pt x="479" y="99"/>
                  </a:lnTo>
                  <a:lnTo>
                    <a:pt x="477" y="99"/>
                  </a:lnTo>
                  <a:lnTo>
                    <a:pt x="477" y="102"/>
                  </a:lnTo>
                  <a:lnTo>
                    <a:pt x="476" y="106"/>
                  </a:lnTo>
                  <a:lnTo>
                    <a:pt x="476" y="106"/>
                  </a:lnTo>
                  <a:lnTo>
                    <a:pt x="474" y="107"/>
                  </a:lnTo>
                  <a:lnTo>
                    <a:pt x="474" y="107"/>
                  </a:lnTo>
                  <a:lnTo>
                    <a:pt x="473" y="109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73" y="110"/>
                  </a:lnTo>
                  <a:lnTo>
                    <a:pt x="469" y="110"/>
                  </a:lnTo>
                  <a:lnTo>
                    <a:pt x="469" y="110"/>
                  </a:lnTo>
                  <a:lnTo>
                    <a:pt x="469" y="109"/>
                  </a:lnTo>
                  <a:lnTo>
                    <a:pt x="469" y="109"/>
                  </a:lnTo>
                  <a:lnTo>
                    <a:pt x="469" y="107"/>
                  </a:lnTo>
                  <a:lnTo>
                    <a:pt x="469" y="106"/>
                  </a:lnTo>
                  <a:lnTo>
                    <a:pt x="469" y="106"/>
                  </a:lnTo>
                  <a:lnTo>
                    <a:pt x="471" y="106"/>
                  </a:lnTo>
                  <a:lnTo>
                    <a:pt x="471" y="102"/>
                  </a:lnTo>
                  <a:lnTo>
                    <a:pt x="471" y="102"/>
                  </a:lnTo>
                  <a:lnTo>
                    <a:pt x="473" y="102"/>
                  </a:lnTo>
                  <a:lnTo>
                    <a:pt x="474" y="101"/>
                  </a:lnTo>
                  <a:lnTo>
                    <a:pt x="474" y="101"/>
                  </a:lnTo>
                  <a:lnTo>
                    <a:pt x="474" y="99"/>
                  </a:lnTo>
                  <a:lnTo>
                    <a:pt x="476" y="99"/>
                  </a:lnTo>
                  <a:lnTo>
                    <a:pt x="476" y="98"/>
                  </a:lnTo>
                  <a:lnTo>
                    <a:pt x="476" y="98"/>
                  </a:lnTo>
                  <a:lnTo>
                    <a:pt x="477" y="98"/>
                  </a:lnTo>
                  <a:close/>
                  <a:moveTo>
                    <a:pt x="480" y="98"/>
                  </a:moveTo>
                  <a:lnTo>
                    <a:pt x="482" y="99"/>
                  </a:lnTo>
                  <a:lnTo>
                    <a:pt x="482" y="99"/>
                  </a:lnTo>
                  <a:lnTo>
                    <a:pt x="480" y="99"/>
                  </a:lnTo>
                  <a:lnTo>
                    <a:pt x="480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79" y="98"/>
                  </a:lnTo>
                  <a:lnTo>
                    <a:pt x="480" y="98"/>
                  </a:lnTo>
                  <a:close/>
                  <a:moveTo>
                    <a:pt x="227" y="98"/>
                  </a:moveTo>
                  <a:lnTo>
                    <a:pt x="227" y="98"/>
                  </a:lnTo>
                  <a:lnTo>
                    <a:pt x="228" y="98"/>
                  </a:lnTo>
                  <a:lnTo>
                    <a:pt x="228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lnTo>
                    <a:pt x="227" y="98"/>
                  </a:lnTo>
                  <a:close/>
                  <a:moveTo>
                    <a:pt x="433" y="98"/>
                  </a:moveTo>
                  <a:lnTo>
                    <a:pt x="433" y="98"/>
                  </a:lnTo>
                  <a:lnTo>
                    <a:pt x="433" y="98"/>
                  </a:lnTo>
                  <a:lnTo>
                    <a:pt x="433" y="98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32" y="98"/>
                  </a:lnTo>
                  <a:lnTo>
                    <a:pt x="432" y="98"/>
                  </a:lnTo>
                  <a:lnTo>
                    <a:pt x="433" y="98"/>
                  </a:lnTo>
                  <a:lnTo>
                    <a:pt x="433" y="98"/>
                  </a:lnTo>
                  <a:close/>
                  <a:moveTo>
                    <a:pt x="318" y="96"/>
                  </a:moveTo>
                  <a:lnTo>
                    <a:pt x="320" y="96"/>
                  </a:lnTo>
                  <a:lnTo>
                    <a:pt x="320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8" y="98"/>
                  </a:lnTo>
                  <a:lnTo>
                    <a:pt x="318" y="96"/>
                  </a:lnTo>
                  <a:close/>
                  <a:moveTo>
                    <a:pt x="222" y="95"/>
                  </a:moveTo>
                  <a:lnTo>
                    <a:pt x="223" y="96"/>
                  </a:lnTo>
                  <a:lnTo>
                    <a:pt x="223" y="96"/>
                  </a:lnTo>
                  <a:lnTo>
                    <a:pt x="220" y="96"/>
                  </a:lnTo>
                  <a:lnTo>
                    <a:pt x="219" y="98"/>
                  </a:lnTo>
                  <a:lnTo>
                    <a:pt x="219" y="98"/>
                  </a:lnTo>
                  <a:lnTo>
                    <a:pt x="217" y="98"/>
                  </a:lnTo>
                  <a:lnTo>
                    <a:pt x="216" y="99"/>
                  </a:lnTo>
                  <a:lnTo>
                    <a:pt x="214" y="99"/>
                  </a:lnTo>
                  <a:lnTo>
                    <a:pt x="211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5" y="96"/>
                  </a:lnTo>
                  <a:lnTo>
                    <a:pt x="206" y="95"/>
                  </a:lnTo>
                  <a:lnTo>
                    <a:pt x="208" y="95"/>
                  </a:lnTo>
                  <a:lnTo>
                    <a:pt x="222" y="95"/>
                  </a:lnTo>
                  <a:close/>
                  <a:moveTo>
                    <a:pt x="241" y="93"/>
                  </a:moveTo>
                  <a:lnTo>
                    <a:pt x="242" y="93"/>
                  </a:lnTo>
                  <a:lnTo>
                    <a:pt x="242" y="95"/>
                  </a:lnTo>
                  <a:lnTo>
                    <a:pt x="244" y="95"/>
                  </a:lnTo>
                  <a:lnTo>
                    <a:pt x="244" y="95"/>
                  </a:lnTo>
                  <a:lnTo>
                    <a:pt x="242" y="95"/>
                  </a:lnTo>
                  <a:lnTo>
                    <a:pt x="242" y="96"/>
                  </a:lnTo>
                  <a:lnTo>
                    <a:pt x="241" y="96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39" y="95"/>
                  </a:lnTo>
                  <a:lnTo>
                    <a:pt x="241" y="93"/>
                  </a:lnTo>
                  <a:close/>
                  <a:moveTo>
                    <a:pt x="521" y="90"/>
                  </a:moveTo>
                  <a:lnTo>
                    <a:pt x="521" y="91"/>
                  </a:lnTo>
                  <a:lnTo>
                    <a:pt x="520" y="93"/>
                  </a:lnTo>
                  <a:lnTo>
                    <a:pt x="520" y="93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0" y="91"/>
                  </a:lnTo>
                  <a:lnTo>
                    <a:pt x="521" y="90"/>
                  </a:lnTo>
                  <a:lnTo>
                    <a:pt x="521" y="90"/>
                  </a:lnTo>
                  <a:close/>
                  <a:moveTo>
                    <a:pt x="96" y="90"/>
                  </a:moveTo>
                  <a:lnTo>
                    <a:pt x="96" y="90"/>
                  </a:lnTo>
                  <a:lnTo>
                    <a:pt x="96" y="91"/>
                  </a:lnTo>
                  <a:lnTo>
                    <a:pt x="94" y="91"/>
                  </a:lnTo>
                  <a:lnTo>
                    <a:pt x="94" y="91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4" y="90"/>
                  </a:lnTo>
                  <a:lnTo>
                    <a:pt x="96" y="90"/>
                  </a:lnTo>
                  <a:close/>
                  <a:moveTo>
                    <a:pt x="520" y="88"/>
                  </a:moveTo>
                  <a:lnTo>
                    <a:pt x="521" y="88"/>
                  </a:lnTo>
                  <a:lnTo>
                    <a:pt x="521" y="90"/>
                  </a:lnTo>
                  <a:lnTo>
                    <a:pt x="520" y="90"/>
                  </a:lnTo>
                  <a:lnTo>
                    <a:pt x="520" y="88"/>
                  </a:lnTo>
                  <a:lnTo>
                    <a:pt x="520" y="88"/>
                  </a:lnTo>
                  <a:close/>
                  <a:moveTo>
                    <a:pt x="523" y="87"/>
                  </a:moveTo>
                  <a:lnTo>
                    <a:pt x="523" y="88"/>
                  </a:lnTo>
                  <a:lnTo>
                    <a:pt x="523" y="88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lnTo>
                    <a:pt x="523" y="87"/>
                  </a:lnTo>
                  <a:close/>
                  <a:moveTo>
                    <a:pt x="514" y="83"/>
                  </a:moveTo>
                  <a:lnTo>
                    <a:pt x="514" y="85"/>
                  </a:lnTo>
                  <a:lnTo>
                    <a:pt x="515" y="87"/>
                  </a:lnTo>
                  <a:lnTo>
                    <a:pt x="517" y="87"/>
                  </a:lnTo>
                  <a:lnTo>
                    <a:pt x="518" y="88"/>
                  </a:lnTo>
                  <a:lnTo>
                    <a:pt x="518" y="88"/>
                  </a:lnTo>
                  <a:lnTo>
                    <a:pt x="518" y="90"/>
                  </a:lnTo>
                  <a:lnTo>
                    <a:pt x="517" y="91"/>
                  </a:lnTo>
                  <a:lnTo>
                    <a:pt x="517" y="93"/>
                  </a:lnTo>
                  <a:lnTo>
                    <a:pt x="515" y="95"/>
                  </a:lnTo>
                  <a:lnTo>
                    <a:pt x="514" y="95"/>
                  </a:lnTo>
                  <a:lnTo>
                    <a:pt x="512" y="93"/>
                  </a:lnTo>
                  <a:lnTo>
                    <a:pt x="512" y="93"/>
                  </a:lnTo>
                  <a:lnTo>
                    <a:pt x="512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4" y="88"/>
                  </a:lnTo>
                  <a:lnTo>
                    <a:pt x="512" y="88"/>
                  </a:lnTo>
                  <a:lnTo>
                    <a:pt x="512" y="85"/>
                  </a:lnTo>
                  <a:lnTo>
                    <a:pt x="512" y="85"/>
                  </a:lnTo>
                  <a:lnTo>
                    <a:pt x="514" y="83"/>
                  </a:lnTo>
                  <a:close/>
                  <a:moveTo>
                    <a:pt x="121" y="80"/>
                  </a:moveTo>
                  <a:lnTo>
                    <a:pt x="123" y="80"/>
                  </a:lnTo>
                  <a:lnTo>
                    <a:pt x="126" y="82"/>
                  </a:lnTo>
                  <a:lnTo>
                    <a:pt x="126" y="82"/>
                  </a:lnTo>
                  <a:lnTo>
                    <a:pt x="127" y="83"/>
                  </a:lnTo>
                  <a:lnTo>
                    <a:pt x="129" y="83"/>
                  </a:lnTo>
                  <a:lnTo>
                    <a:pt x="130" y="85"/>
                  </a:lnTo>
                  <a:lnTo>
                    <a:pt x="132" y="85"/>
                  </a:lnTo>
                  <a:lnTo>
                    <a:pt x="134" y="85"/>
                  </a:lnTo>
                  <a:lnTo>
                    <a:pt x="135" y="85"/>
                  </a:lnTo>
                  <a:lnTo>
                    <a:pt x="137" y="85"/>
                  </a:lnTo>
                  <a:lnTo>
                    <a:pt x="138" y="85"/>
                  </a:lnTo>
                  <a:lnTo>
                    <a:pt x="138" y="85"/>
                  </a:lnTo>
                  <a:lnTo>
                    <a:pt x="140" y="85"/>
                  </a:lnTo>
                  <a:lnTo>
                    <a:pt x="140" y="85"/>
                  </a:lnTo>
                  <a:lnTo>
                    <a:pt x="141" y="87"/>
                  </a:lnTo>
                  <a:lnTo>
                    <a:pt x="143" y="88"/>
                  </a:lnTo>
                  <a:lnTo>
                    <a:pt x="143" y="88"/>
                  </a:lnTo>
                  <a:lnTo>
                    <a:pt x="143" y="91"/>
                  </a:lnTo>
                  <a:lnTo>
                    <a:pt x="145" y="93"/>
                  </a:lnTo>
                  <a:lnTo>
                    <a:pt x="146" y="93"/>
                  </a:lnTo>
                  <a:lnTo>
                    <a:pt x="148" y="93"/>
                  </a:lnTo>
                  <a:lnTo>
                    <a:pt x="149" y="93"/>
                  </a:lnTo>
                  <a:lnTo>
                    <a:pt x="154" y="95"/>
                  </a:lnTo>
                  <a:lnTo>
                    <a:pt x="156" y="95"/>
                  </a:lnTo>
                  <a:lnTo>
                    <a:pt x="157" y="93"/>
                  </a:lnTo>
                  <a:lnTo>
                    <a:pt x="157" y="93"/>
                  </a:lnTo>
                  <a:lnTo>
                    <a:pt x="162" y="95"/>
                  </a:lnTo>
                  <a:lnTo>
                    <a:pt x="164" y="95"/>
                  </a:lnTo>
                  <a:lnTo>
                    <a:pt x="165" y="95"/>
                  </a:lnTo>
                  <a:lnTo>
                    <a:pt x="167" y="95"/>
                  </a:lnTo>
                  <a:lnTo>
                    <a:pt x="168" y="95"/>
                  </a:lnTo>
                  <a:lnTo>
                    <a:pt x="168" y="95"/>
                  </a:lnTo>
                  <a:lnTo>
                    <a:pt x="170" y="95"/>
                  </a:lnTo>
                  <a:lnTo>
                    <a:pt x="170" y="95"/>
                  </a:lnTo>
                  <a:lnTo>
                    <a:pt x="171" y="95"/>
                  </a:lnTo>
                  <a:lnTo>
                    <a:pt x="173" y="93"/>
                  </a:lnTo>
                  <a:lnTo>
                    <a:pt x="173" y="91"/>
                  </a:lnTo>
                  <a:lnTo>
                    <a:pt x="173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6" y="88"/>
                  </a:lnTo>
                  <a:lnTo>
                    <a:pt x="178" y="88"/>
                  </a:lnTo>
                  <a:lnTo>
                    <a:pt x="178" y="88"/>
                  </a:lnTo>
                  <a:lnTo>
                    <a:pt x="181" y="91"/>
                  </a:lnTo>
                  <a:lnTo>
                    <a:pt x="181" y="91"/>
                  </a:lnTo>
                  <a:lnTo>
                    <a:pt x="184" y="91"/>
                  </a:lnTo>
                  <a:lnTo>
                    <a:pt x="184" y="91"/>
                  </a:lnTo>
                  <a:lnTo>
                    <a:pt x="186" y="91"/>
                  </a:lnTo>
                  <a:lnTo>
                    <a:pt x="186" y="91"/>
                  </a:lnTo>
                  <a:lnTo>
                    <a:pt x="187" y="91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2" y="93"/>
                  </a:lnTo>
                  <a:lnTo>
                    <a:pt x="193" y="95"/>
                  </a:lnTo>
                  <a:lnTo>
                    <a:pt x="195" y="95"/>
                  </a:lnTo>
                  <a:lnTo>
                    <a:pt x="197" y="95"/>
                  </a:lnTo>
                  <a:lnTo>
                    <a:pt x="200" y="95"/>
                  </a:lnTo>
                  <a:lnTo>
                    <a:pt x="201" y="95"/>
                  </a:lnTo>
                  <a:lnTo>
                    <a:pt x="201" y="96"/>
                  </a:lnTo>
                  <a:lnTo>
                    <a:pt x="201" y="99"/>
                  </a:lnTo>
                  <a:lnTo>
                    <a:pt x="203" y="99"/>
                  </a:lnTo>
                  <a:lnTo>
                    <a:pt x="203" y="99"/>
                  </a:lnTo>
                  <a:lnTo>
                    <a:pt x="205" y="101"/>
                  </a:lnTo>
                  <a:lnTo>
                    <a:pt x="205" y="102"/>
                  </a:lnTo>
                  <a:lnTo>
                    <a:pt x="205" y="104"/>
                  </a:lnTo>
                  <a:lnTo>
                    <a:pt x="208" y="106"/>
                  </a:lnTo>
                  <a:lnTo>
                    <a:pt x="211" y="106"/>
                  </a:lnTo>
                  <a:lnTo>
                    <a:pt x="214" y="107"/>
                  </a:lnTo>
                  <a:lnTo>
                    <a:pt x="219" y="106"/>
                  </a:lnTo>
                  <a:lnTo>
                    <a:pt x="220" y="106"/>
                  </a:lnTo>
                  <a:lnTo>
                    <a:pt x="222" y="106"/>
                  </a:lnTo>
                  <a:lnTo>
                    <a:pt x="223" y="106"/>
                  </a:lnTo>
                  <a:lnTo>
                    <a:pt x="227" y="107"/>
                  </a:lnTo>
                  <a:lnTo>
                    <a:pt x="228" y="107"/>
                  </a:lnTo>
                  <a:lnTo>
                    <a:pt x="228" y="109"/>
                  </a:lnTo>
                  <a:lnTo>
                    <a:pt x="228" y="110"/>
                  </a:lnTo>
                  <a:lnTo>
                    <a:pt x="227" y="113"/>
                  </a:lnTo>
                  <a:lnTo>
                    <a:pt x="227" y="115"/>
                  </a:lnTo>
                  <a:lnTo>
                    <a:pt x="227" y="117"/>
                  </a:lnTo>
                  <a:lnTo>
                    <a:pt x="228" y="118"/>
                  </a:lnTo>
                  <a:lnTo>
                    <a:pt x="228" y="120"/>
                  </a:lnTo>
                  <a:lnTo>
                    <a:pt x="230" y="120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28" y="121"/>
                  </a:lnTo>
                  <a:lnTo>
                    <a:pt x="227" y="121"/>
                  </a:lnTo>
                  <a:lnTo>
                    <a:pt x="227" y="120"/>
                  </a:lnTo>
                  <a:lnTo>
                    <a:pt x="225" y="120"/>
                  </a:lnTo>
                  <a:lnTo>
                    <a:pt x="223" y="120"/>
                  </a:lnTo>
                  <a:lnTo>
                    <a:pt x="220" y="118"/>
                  </a:lnTo>
                  <a:lnTo>
                    <a:pt x="217" y="117"/>
                  </a:lnTo>
                  <a:lnTo>
                    <a:pt x="211" y="115"/>
                  </a:lnTo>
                  <a:lnTo>
                    <a:pt x="209" y="115"/>
                  </a:lnTo>
                  <a:lnTo>
                    <a:pt x="208" y="115"/>
                  </a:lnTo>
                  <a:lnTo>
                    <a:pt x="206" y="115"/>
                  </a:lnTo>
                  <a:lnTo>
                    <a:pt x="205" y="117"/>
                  </a:lnTo>
                  <a:lnTo>
                    <a:pt x="203" y="117"/>
                  </a:lnTo>
                  <a:lnTo>
                    <a:pt x="201" y="117"/>
                  </a:lnTo>
                  <a:lnTo>
                    <a:pt x="198" y="115"/>
                  </a:lnTo>
                  <a:lnTo>
                    <a:pt x="195" y="115"/>
                  </a:lnTo>
                  <a:lnTo>
                    <a:pt x="186" y="115"/>
                  </a:lnTo>
                  <a:lnTo>
                    <a:pt x="184" y="113"/>
                  </a:lnTo>
                  <a:lnTo>
                    <a:pt x="179" y="113"/>
                  </a:lnTo>
                  <a:lnTo>
                    <a:pt x="176" y="113"/>
                  </a:lnTo>
                  <a:lnTo>
                    <a:pt x="173" y="112"/>
                  </a:lnTo>
                  <a:lnTo>
                    <a:pt x="165" y="109"/>
                  </a:lnTo>
                  <a:lnTo>
                    <a:pt x="162" y="107"/>
                  </a:lnTo>
                  <a:lnTo>
                    <a:pt x="154" y="106"/>
                  </a:lnTo>
                  <a:lnTo>
                    <a:pt x="152" y="106"/>
                  </a:lnTo>
                  <a:lnTo>
                    <a:pt x="149" y="106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43" y="106"/>
                  </a:lnTo>
                  <a:lnTo>
                    <a:pt x="143" y="107"/>
                  </a:lnTo>
                  <a:lnTo>
                    <a:pt x="141" y="107"/>
                  </a:lnTo>
                  <a:lnTo>
                    <a:pt x="140" y="107"/>
                  </a:lnTo>
                  <a:lnTo>
                    <a:pt x="138" y="107"/>
                  </a:lnTo>
                  <a:lnTo>
                    <a:pt x="134" y="107"/>
                  </a:lnTo>
                  <a:lnTo>
                    <a:pt x="132" y="106"/>
                  </a:lnTo>
                  <a:lnTo>
                    <a:pt x="130" y="106"/>
                  </a:lnTo>
                  <a:lnTo>
                    <a:pt x="129" y="104"/>
                  </a:lnTo>
                  <a:lnTo>
                    <a:pt x="129" y="104"/>
                  </a:lnTo>
                  <a:lnTo>
                    <a:pt x="124" y="102"/>
                  </a:lnTo>
                  <a:lnTo>
                    <a:pt x="121" y="102"/>
                  </a:lnTo>
                  <a:lnTo>
                    <a:pt x="115" y="102"/>
                  </a:lnTo>
                  <a:lnTo>
                    <a:pt x="113" y="102"/>
                  </a:lnTo>
                  <a:lnTo>
                    <a:pt x="113" y="101"/>
                  </a:lnTo>
                  <a:lnTo>
                    <a:pt x="111" y="101"/>
                  </a:lnTo>
                  <a:lnTo>
                    <a:pt x="111" y="99"/>
                  </a:lnTo>
                  <a:lnTo>
                    <a:pt x="113" y="99"/>
                  </a:lnTo>
                  <a:lnTo>
                    <a:pt x="113" y="98"/>
                  </a:lnTo>
                  <a:lnTo>
                    <a:pt x="113" y="96"/>
                  </a:lnTo>
                  <a:lnTo>
                    <a:pt x="108" y="95"/>
                  </a:lnTo>
                  <a:lnTo>
                    <a:pt x="105" y="95"/>
                  </a:lnTo>
                  <a:lnTo>
                    <a:pt x="104" y="95"/>
                  </a:lnTo>
                  <a:lnTo>
                    <a:pt x="102" y="95"/>
                  </a:lnTo>
                  <a:lnTo>
                    <a:pt x="100" y="95"/>
                  </a:lnTo>
                  <a:lnTo>
                    <a:pt x="99" y="95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3"/>
                  </a:lnTo>
                  <a:lnTo>
                    <a:pt x="96" y="91"/>
                  </a:lnTo>
                  <a:lnTo>
                    <a:pt x="96" y="91"/>
                  </a:lnTo>
                  <a:lnTo>
                    <a:pt x="97" y="91"/>
                  </a:lnTo>
                  <a:lnTo>
                    <a:pt x="97" y="93"/>
                  </a:lnTo>
                  <a:lnTo>
                    <a:pt x="97" y="93"/>
                  </a:lnTo>
                  <a:lnTo>
                    <a:pt x="99" y="93"/>
                  </a:lnTo>
                  <a:lnTo>
                    <a:pt x="99" y="93"/>
                  </a:lnTo>
                  <a:lnTo>
                    <a:pt x="100" y="91"/>
                  </a:lnTo>
                  <a:lnTo>
                    <a:pt x="100" y="90"/>
                  </a:lnTo>
                  <a:lnTo>
                    <a:pt x="100" y="88"/>
                  </a:lnTo>
                  <a:lnTo>
                    <a:pt x="102" y="88"/>
                  </a:lnTo>
                  <a:lnTo>
                    <a:pt x="102" y="88"/>
                  </a:lnTo>
                  <a:lnTo>
                    <a:pt x="104" y="88"/>
                  </a:lnTo>
                  <a:lnTo>
                    <a:pt x="104" y="83"/>
                  </a:lnTo>
                  <a:lnTo>
                    <a:pt x="105" y="82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8" y="80"/>
                  </a:lnTo>
                  <a:lnTo>
                    <a:pt x="111" y="82"/>
                  </a:lnTo>
                  <a:lnTo>
                    <a:pt x="113" y="82"/>
                  </a:lnTo>
                  <a:lnTo>
                    <a:pt x="115" y="82"/>
                  </a:lnTo>
                  <a:lnTo>
                    <a:pt x="116" y="82"/>
                  </a:lnTo>
                  <a:lnTo>
                    <a:pt x="118" y="83"/>
                  </a:lnTo>
                  <a:lnTo>
                    <a:pt x="119" y="83"/>
                  </a:lnTo>
                  <a:lnTo>
                    <a:pt x="119" y="82"/>
                  </a:lnTo>
                  <a:lnTo>
                    <a:pt x="121" y="82"/>
                  </a:lnTo>
                  <a:lnTo>
                    <a:pt x="121" y="80"/>
                  </a:lnTo>
                  <a:close/>
                  <a:moveTo>
                    <a:pt x="365" y="80"/>
                  </a:moveTo>
                  <a:lnTo>
                    <a:pt x="367" y="80"/>
                  </a:lnTo>
                  <a:lnTo>
                    <a:pt x="367" y="82"/>
                  </a:lnTo>
                  <a:lnTo>
                    <a:pt x="367" y="82"/>
                  </a:lnTo>
                  <a:lnTo>
                    <a:pt x="367" y="80"/>
                  </a:lnTo>
                  <a:lnTo>
                    <a:pt x="365" y="80"/>
                  </a:lnTo>
                  <a:lnTo>
                    <a:pt x="365" y="80"/>
                  </a:lnTo>
                  <a:close/>
                  <a:moveTo>
                    <a:pt x="315" y="79"/>
                  </a:moveTo>
                  <a:lnTo>
                    <a:pt x="316" y="80"/>
                  </a:lnTo>
                  <a:lnTo>
                    <a:pt x="316" y="80"/>
                  </a:lnTo>
                  <a:lnTo>
                    <a:pt x="316" y="85"/>
                  </a:lnTo>
                  <a:lnTo>
                    <a:pt x="315" y="88"/>
                  </a:lnTo>
                  <a:lnTo>
                    <a:pt x="315" y="87"/>
                  </a:lnTo>
                  <a:lnTo>
                    <a:pt x="315" y="85"/>
                  </a:lnTo>
                  <a:lnTo>
                    <a:pt x="315" y="83"/>
                  </a:lnTo>
                  <a:lnTo>
                    <a:pt x="315" y="83"/>
                  </a:lnTo>
                  <a:lnTo>
                    <a:pt x="315" y="80"/>
                  </a:lnTo>
                  <a:lnTo>
                    <a:pt x="315" y="79"/>
                  </a:lnTo>
                  <a:close/>
                  <a:moveTo>
                    <a:pt x="203" y="77"/>
                  </a:moveTo>
                  <a:lnTo>
                    <a:pt x="203" y="79"/>
                  </a:lnTo>
                  <a:lnTo>
                    <a:pt x="203" y="79"/>
                  </a:lnTo>
                  <a:lnTo>
                    <a:pt x="203" y="79"/>
                  </a:lnTo>
                  <a:lnTo>
                    <a:pt x="201" y="79"/>
                  </a:lnTo>
                  <a:lnTo>
                    <a:pt x="201" y="79"/>
                  </a:lnTo>
                  <a:lnTo>
                    <a:pt x="203" y="77"/>
                  </a:lnTo>
                  <a:lnTo>
                    <a:pt x="203" y="77"/>
                  </a:lnTo>
                  <a:close/>
                  <a:moveTo>
                    <a:pt x="492" y="76"/>
                  </a:moveTo>
                  <a:lnTo>
                    <a:pt x="492" y="76"/>
                  </a:lnTo>
                  <a:lnTo>
                    <a:pt x="492" y="77"/>
                  </a:lnTo>
                  <a:lnTo>
                    <a:pt x="493" y="77"/>
                  </a:lnTo>
                  <a:lnTo>
                    <a:pt x="493" y="79"/>
                  </a:lnTo>
                  <a:lnTo>
                    <a:pt x="493" y="79"/>
                  </a:lnTo>
                  <a:lnTo>
                    <a:pt x="493" y="80"/>
                  </a:lnTo>
                  <a:lnTo>
                    <a:pt x="492" y="80"/>
                  </a:lnTo>
                  <a:lnTo>
                    <a:pt x="492" y="80"/>
                  </a:lnTo>
                  <a:lnTo>
                    <a:pt x="492" y="79"/>
                  </a:lnTo>
                  <a:lnTo>
                    <a:pt x="492" y="77"/>
                  </a:lnTo>
                  <a:lnTo>
                    <a:pt x="492" y="76"/>
                  </a:lnTo>
                  <a:close/>
                  <a:moveTo>
                    <a:pt x="518" y="74"/>
                  </a:moveTo>
                  <a:lnTo>
                    <a:pt x="520" y="74"/>
                  </a:lnTo>
                  <a:lnTo>
                    <a:pt x="520" y="74"/>
                  </a:lnTo>
                  <a:lnTo>
                    <a:pt x="520" y="76"/>
                  </a:lnTo>
                  <a:lnTo>
                    <a:pt x="520" y="76"/>
                  </a:lnTo>
                  <a:lnTo>
                    <a:pt x="521" y="76"/>
                  </a:lnTo>
                  <a:lnTo>
                    <a:pt x="521" y="77"/>
                  </a:lnTo>
                  <a:lnTo>
                    <a:pt x="521" y="77"/>
                  </a:lnTo>
                  <a:lnTo>
                    <a:pt x="521" y="79"/>
                  </a:lnTo>
                  <a:lnTo>
                    <a:pt x="521" y="80"/>
                  </a:lnTo>
                  <a:lnTo>
                    <a:pt x="521" y="80"/>
                  </a:lnTo>
                  <a:lnTo>
                    <a:pt x="521" y="82"/>
                  </a:lnTo>
                  <a:lnTo>
                    <a:pt x="521" y="83"/>
                  </a:lnTo>
                  <a:lnTo>
                    <a:pt x="521" y="83"/>
                  </a:lnTo>
                  <a:lnTo>
                    <a:pt x="521" y="85"/>
                  </a:lnTo>
                  <a:lnTo>
                    <a:pt x="521" y="85"/>
                  </a:lnTo>
                  <a:lnTo>
                    <a:pt x="521" y="87"/>
                  </a:lnTo>
                  <a:lnTo>
                    <a:pt x="520" y="87"/>
                  </a:lnTo>
                  <a:lnTo>
                    <a:pt x="520" y="87"/>
                  </a:lnTo>
                  <a:lnTo>
                    <a:pt x="517" y="87"/>
                  </a:lnTo>
                  <a:lnTo>
                    <a:pt x="517" y="85"/>
                  </a:lnTo>
                  <a:lnTo>
                    <a:pt x="515" y="85"/>
                  </a:lnTo>
                  <a:lnTo>
                    <a:pt x="515" y="83"/>
                  </a:lnTo>
                  <a:lnTo>
                    <a:pt x="514" y="83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4" y="82"/>
                  </a:lnTo>
                  <a:lnTo>
                    <a:pt x="515" y="82"/>
                  </a:lnTo>
                  <a:lnTo>
                    <a:pt x="515" y="80"/>
                  </a:lnTo>
                  <a:lnTo>
                    <a:pt x="515" y="79"/>
                  </a:lnTo>
                  <a:lnTo>
                    <a:pt x="514" y="77"/>
                  </a:lnTo>
                  <a:lnTo>
                    <a:pt x="514" y="77"/>
                  </a:lnTo>
                  <a:lnTo>
                    <a:pt x="515" y="77"/>
                  </a:lnTo>
                  <a:lnTo>
                    <a:pt x="515" y="77"/>
                  </a:lnTo>
                  <a:lnTo>
                    <a:pt x="517" y="76"/>
                  </a:lnTo>
                  <a:lnTo>
                    <a:pt x="518" y="74"/>
                  </a:lnTo>
                  <a:lnTo>
                    <a:pt x="518" y="74"/>
                  </a:lnTo>
                  <a:lnTo>
                    <a:pt x="518" y="74"/>
                  </a:lnTo>
                  <a:close/>
                  <a:moveTo>
                    <a:pt x="498" y="71"/>
                  </a:moveTo>
                  <a:lnTo>
                    <a:pt x="498" y="72"/>
                  </a:lnTo>
                  <a:lnTo>
                    <a:pt x="499" y="72"/>
                  </a:lnTo>
                  <a:lnTo>
                    <a:pt x="498" y="76"/>
                  </a:lnTo>
                  <a:lnTo>
                    <a:pt x="496" y="77"/>
                  </a:lnTo>
                  <a:lnTo>
                    <a:pt x="495" y="80"/>
                  </a:lnTo>
                  <a:lnTo>
                    <a:pt x="495" y="82"/>
                  </a:lnTo>
                  <a:lnTo>
                    <a:pt x="495" y="79"/>
                  </a:lnTo>
                  <a:lnTo>
                    <a:pt x="496" y="77"/>
                  </a:lnTo>
                  <a:lnTo>
                    <a:pt x="496" y="76"/>
                  </a:lnTo>
                  <a:lnTo>
                    <a:pt x="498" y="71"/>
                  </a:lnTo>
                  <a:close/>
                  <a:moveTo>
                    <a:pt x="50" y="71"/>
                  </a:moveTo>
                  <a:lnTo>
                    <a:pt x="52" y="71"/>
                  </a:lnTo>
                  <a:lnTo>
                    <a:pt x="53" y="72"/>
                  </a:lnTo>
                  <a:lnTo>
                    <a:pt x="55" y="72"/>
                  </a:lnTo>
                  <a:lnTo>
                    <a:pt x="53" y="74"/>
                  </a:lnTo>
                  <a:lnTo>
                    <a:pt x="53" y="74"/>
                  </a:lnTo>
                  <a:lnTo>
                    <a:pt x="50" y="72"/>
                  </a:lnTo>
                  <a:lnTo>
                    <a:pt x="50" y="72"/>
                  </a:lnTo>
                  <a:lnTo>
                    <a:pt x="50" y="71"/>
                  </a:lnTo>
                  <a:close/>
                  <a:moveTo>
                    <a:pt x="361" y="71"/>
                  </a:moveTo>
                  <a:lnTo>
                    <a:pt x="361" y="71"/>
                  </a:lnTo>
                  <a:lnTo>
                    <a:pt x="361" y="72"/>
                  </a:lnTo>
                  <a:lnTo>
                    <a:pt x="361" y="72"/>
                  </a:lnTo>
                  <a:lnTo>
                    <a:pt x="359" y="72"/>
                  </a:lnTo>
                  <a:lnTo>
                    <a:pt x="359" y="71"/>
                  </a:lnTo>
                  <a:lnTo>
                    <a:pt x="359" y="71"/>
                  </a:lnTo>
                  <a:lnTo>
                    <a:pt x="361" y="71"/>
                  </a:lnTo>
                  <a:close/>
                  <a:moveTo>
                    <a:pt x="335" y="68"/>
                  </a:moveTo>
                  <a:lnTo>
                    <a:pt x="337" y="68"/>
                  </a:lnTo>
                  <a:lnTo>
                    <a:pt x="337" y="69"/>
                  </a:lnTo>
                  <a:lnTo>
                    <a:pt x="339" y="69"/>
                  </a:lnTo>
                  <a:lnTo>
                    <a:pt x="339" y="71"/>
                  </a:lnTo>
                  <a:lnTo>
                    <a:pt x="339" y="74"/>
                  </a:lnTo>
                  <a:lnTo>
                    <a:pt x="337" y="74"/>
                  </a:lnTo>
                  <a:lnTo>
                    <a:pt x="335" y="72"/>
                  </a:lnTo>
                  <a:lnTo>
                    <a:pt x="334" y="71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9"/>
                  </a:lnTo>
                  <a:lnTo>
                    <a:pt x="335" y="68"/>
                  </a:lnTo>
                  <a:close/>
                  <a:moveTo>
                    <a:pt x="348" y="61"/>
                  </a:moveTo>
                  <a:lnTo>
                    <a:pt x="348" y="63"/>
                  </a:lnTo>
                  <a:lnTo>
                    <a:pt x="348" y="66"/>
                  </a:lnTo>
                  <a:lnTo>
                    <a:pt x="346" y="69"/>
                  </a:lnTo>
                  <a:lnTo>
                    <a:pt x="346" y="71"/>
                  </a:lnTo>
                  <a:lnTo>
                    <a:pt x="346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5" y="72"/>
                  </a:lnTo>
                  <a:lnTo>
                    <a:pt x="343" y="72"/>
                  </a:lnTo>
                  <a:lnTo>
                    <a:pt x="343" y="72"/>
                  </a:lnTo>
                  <a:lnTo>
                    <a:pt x="342" y="72"/>
                  </a:lnTo>
                  <a:lnTo>
                    <a:pt x="342" y="72"/>
                  </a:lnTo>
                  <a:lnTo>
                    <a:pt x="342" y="69"/>
                  </a:lnTo>
                  <a:lnTo>
                    <a:pt x="343" y="68"/>
                  </a:lnTo>
                  <a:lnTo>
                    <a:pt x="343" y="68"/>
                  </a:lnTo>
                  <a:lnTo>
                    <a:pt x="342" y="65"/>
                  </a:lnTo>
                  <a:lnTo>
                    <a:pt x="343" y="65"/>
                  </a:lnTo>
                  <a:lnTo>
                    <a:pt x="345" y="63"/>
                  </a:lnTo>
                  <a:lnTo>
                    <a:pt x="346" y="61"/>
                  </a:lnTo>
                  <a:lnTo>
                    <a:pt x="348" y="61"/>
                  </a:lnTo>
                  <a:close/>
                  <a:moveTo>
                    <a:pt x="353" y="58"/>
                  </a:moveTo>
                  <a:lnTo>
                    <a:pt x="353" y="58"/>
                  </a:lnTo>
                  <a:lnTo>
                    <a:pt x="354" y="61"/>
                  </a:lnTo>
                  <a:lnTo>
                    <a:pt x="354" y="63"/>
                  </a:lnTo>
                  <a:lnTo>
                    <a:pt x="354" y="65"/>
                  </a:lnTo>
                  <a:lnTo>
                    <a:pt x="354" y="63"/>
                  </a:lnTo>
                  <a:lnTo>
                    <a:pt x="354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3"/>
                  </a:lnTo>
                  <a:lnTo>
                    <a:pt x="353" y="65"/>
                  </a:lnTo>
                  <a:lnTo>
                    <a:pt x="353" y="66"/>
                  </a:lnTo>
                  <a:lnTo>
                    <a:pt x="351" y="66"/>
                  </a:lnTo>
                  <a:lnTo>
                    <a:pt x="351" y="69"/>
                  </a:lnTo>
                  <a:lnTo>
                    <a:pt x="351" y="69"/>
                  </a:lnTo>
                  <a:lnTo>
                    <a:pt x="353" y="69"/>
                  </a:lnTo>
                  <a:lnTo>
                    <a:pt x="353" y="69"/>
                  </a:lnTo>
                  <a:lnTo>
                    <a:pt x="354" y="71"/>
                  </a:lnTo>
                  <a:lnTo>
                    <a:pt x="354" y="71"/>
                  </a:lnTo>
                  <a:lnTo>
                    <a:pt x="354" y="72"/>
                  </a:lnTo>
                  <a:lnTo>
                    <a:pt x="354" y="72"/>
                  </a:lnTo>
                  <a:lnTo>
                    <a:pt x="353" y="72"/>
                  </a:lnTo>
                  <a:lnTo>
                    <a:pt x="351" y="72"/>
                  </a:lnTo>
                  <a:lnTo>
                    <a:pt x="351" y="72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1" y="74"/>
                  </a:lnTo>
                  <a:lnTo>
                    <a:pt x="350" y="76"/>
                  </a:lnTo>
                  <a:lnTo>
                    <a:pt x="350" y="77"/>
                  </a:lnTo>
                  <a:lnTo>
                    <a:pt x="348" y="76"/>
                  </a:lnTo>
                  <a:lnTo>
                    <a:pt x="348" y="77"/>
                  </a:lnTo>
                  <a:lnTo>
                    <a:pt x="346" y="77"/>
                  </a:lnTo>
                  <a:lnTo>
                    <a:pt x="346" y="76"/>
                  </a:lnTo>
                  <a:lnTo>
                    <a:pt x="346" y="74"/>
                  </a:lnTo>
                  <a:lnTo>
                    <a:pt x="346" y="74"/>
                  </a:lnTo>
                  <a:lnTo>
                    <a:pt x="346" y="72"/>
                  </a:lnTo>
                  <a:lnTo>
                    <a:pt x="346" y="72"/>
                  </a:lnTo>
                  <a:lnTo>
                    <a:pt x="348" y="71"/>
                  </a:lnTo>
                  <a:lnTo>
                    <a:pt x="348" y="71"/>
                  </a:lnTo>
                  <a:lnTo>
                    <a:pt x="348" y="69"/>
                  </a:lnTo>
                  <a:lnTo>
                    <a:pt x="350" y="68"/>
                  </a:lnTo>
                  <a:lnTo>
                    <a:pt x="350" y="68"/>
                  </a:lnTo>
                  <a:lnTo>
                    <a:pt x="350" y="66"/>
                  </a:lnTo>
                  <a:lnTo>
                    <a:pt x="350" y="65"/>
                  </a:lnTo>
                  <a:lnTo>
                    <a:pt x="350" y="61"/>
                  </a:lnTo>
                  <a:lnTo>
                    <a:pt x="351" y="60"/>
                  </a:lnTo>
                  <a:lnTo>
                    <a:pt x="353" y="58"/>
                  </a:lnTo>
                  <a:lnTo>
                    <a:pt x="353" y="58"/>
                  </a:lnTo>
                  <a:close/>
                  <a:moveTo>
                    <a:pt x="501" y="55"/>
                  </a:moveTo>
                  <a:lnTo>
                    <a:pt x="503" y="55"/>
                  </a:lnTo>
                  <a:lnTo>
                    <a:pt x="504" y="57"/>
                  </a:lnTo>
                  <a:lnTo>
                    <a:pt x="506" y="57"/>
                  </a:lnTo>
                  <a:lnTo>
                    <a:pt x="504" y="57"/>
                  </a:lnTo>
                  <a:lnTo>
                    <a:pt x="501" y="55"/>
                  </a:lnTo>
                  <a:lnTo>
                    <a:pt x="501" y="55"/>
                  </a:lnTo>
                  <a:close/>
                  <a:moveTo>
                    <a:pt x="353" y="52"/>
                  </a:moveTo>
                  <a:lnTo>
                    <a:pt x="354" y="52"/>
                  </a:lnTo>
                  <a:lnTo>
                    <a:pt x="356" y="54"/>
                  </a:lnTo>
                  <a:lnTo>
                    <a:pt x="356" y="55"/>
                  </a:lnTo>
                  <a:lnTo>
                    <a:pt x="354" y="57"/>
                  </a:lnTo>
                  <a:lnTo>
                    <a:pt x="353" y="57"/>
                  </a:lnTo>
                  <a:lnTo>
                    <a:pt x="351" y="55"/>
                  </a:lnTo>
                  <a:lnTo>
                    <a:pt x="351" y="54"/>
                  </a:lnTo>
                  <a:lnTo>
                    <a:pt x="351" y="54"/>
                  </a:lnTo>
                  <a:lnTo>
                    <a:pt x="353" y="52"/>
                  </a:lnTo>
                  <a:close/>
                  <a:moveTo>
                    <a:pt x="430" y="46"/>
                  </a:moveTo>
                  <a:lnTo>
                    <a:pt x="432" y="46"/>
                  </a:lnTo>
                  <a:lnTo>
                    <a:pt x="432" y="47"/>
                  </a:lnTo>
                  <a:lnTo>
                    <a:pt x="430" y="47"/>
                  </a:lnTo>
                  <a:lnTo>
                    <a:pt x="430" y="46"/>
                  </a:lnTo>
                  <a:lnTo>
                    <a:pt x="430" y="46"/>
                  </a:lnTo>
                  <a:close/>
                  <a:moveTo>
                    <a:pt x="428" y="46"/>
                  </a:moveTo>
                  <a:lnTo>
                    <a:pt x="428" y="46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7"/>
                  </a:lnTo>
                  <a:lnTo>
                    <a:pt x="428" y="49"/>
                  </a:lnTo>
                  <a:lnTo>
                    <a:pt x="428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7" y="49"/>
                  </a:lnTo>
                  <a:lnTo>
                    <a:pt x="425" y="49"/>
                  </a:lnTo>
                  <a:lnTo>
                    <a:pt x="425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9"/>
                  </a:lnTo>
                  <a:lnTo>
                    <a:pt x="424" y="47"/>
                  </a:lnTo>
                  <a:lnTo>
                    <a:pt x="425" y="47"/>
                  </a:lnTo>
                  <a:lnTo>
                    <a:pt x="428" y="46"/>
                  </a:lnTo>
                  <a:close/>
                  <a:moveTo>
                    <a:pt x="433" y="46"/>
                  </a:moveTo>
                  <a:lnTo>
                    <a:pt x="433" y="46"/>
                  </a:lnTo>
                  <a:lnTo>
                    <a:pt x="435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3" y="47"/>
                  </a:lnTo>
                  <a:lnTo>
                    <a:pt x="433" y="47"/>
                  </a:lnTo>
                  <a:lnTo>
                    <a:pt x="433" y="46"/>
                  </a:lnTo>
                  <a:lnTo>
                    <a:pt x="433" y="46"/>
                  </a:lnTo>
                  <a:close/>
                  <a:moveTo>
                    <a:pt x="257" y="44"/>
                  </a:moveTo>
                  <a:lnTo>
                    <a:pt x="257" y="46"/>
                  </a:lnTo>
                  <a:lnTo>
                    <a:pt x="257" y="47"/>
                  </a:lnTo>
                  <a:lnTo>
                    <a:pt x="255" y="46"/>
                  </a:lnTo>
                  <a:lnTo>
                    <a:pt x="257" y="44"/>
                  </a:lnTo>
                  <a:lnTo>
                    <a:pt x="257" y="44"/>
                  </a:lnTo>
                  <a:close/>
                  <a:moveTo>
                    <a:pt x="417" y="43"/>
                  </a:moveTo>
                  <a:lnTo>
                    <a:pt x="419" y="43"/>
                  </a:lnTo>
                  <a:lnTo>
                    <a:pt x="419" y="44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lnTo>
                    <a:pt x="417" y="43"/>
                  </a:lnTo>
                  <a:close/>
                  <a:moveTo>
                    <a:pt x="255" y="43"/>
                  </a:moveTo>
                  <a:lnTo>
                    <a:pt x="255" y="44"/>
                  </a:lnTo>
                  <a:lnTo>
                    <a:pt x="255" y="44"/>
                  </a:lnTo>
                  <a:lnTo>
                    <a:pt x="255" y="46"/>
                  </a:lnTo>
                  <a:lnTo>
                    <a:pt x="255" y="46"/>
                  </a:lnTo>
                  <a:lnTo>
                    <a:pt x="255" y="49"/>
                  </a:lnTo>
                  <a:lnTo>
                    <a:pt x="255" y="49"/>
                  </a:lnTo>
                  <a:lnTo>
                    <a:pt x="255" y="50"/>
                  </a:lnTo>
                  <a:lnTo>
                    <a:pt x="255" y="50"/>
                  </a:lnTo>
                  <a:lnTo>
                    <a:pt x="252" y="54"/>
                  </a:lnTo>
                  <a:lnTo>
                    <a:pt x="252" y="54"/>
                  </a:lnTo>
                  <a:lnTo>
                    <a:pt x="252" y="50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6"/>
                  </a:lnTo>
                  <a:lnTo>
                    <a:pt x="252" y="43"/>
                  </a:lnTo>
                  <a:lnTo>
                    <a:pt x="253" y="43"/>
                  </a:lnTo>
                  <a:lnTo>
                    <a:pt x="255" y="43"/>
                  </a:lnTo>
                  <a:close/>
                  <a:moveTo>
                    <a:pt x="403" y="39"/>
                  </a:moveTo>
                  <a:lnTo>
                    <a:pt x="406" y="39"/>
                  </a:lnTo>
                  <a:lnTo>
                    <a:pt x="408" y="39"/>
                  </a:lnTo>
                  <a:lnTo>
                    <a:pt x="410" y="41"/>
                  </a:lnTo>
                  <a:lnTo>
                    <a:pt x="411" y="41"/>
                  </a:lnTo>
                  <a:lnTo>
                    <a:pt x="411" y="43"/>
                  </a:lnTo>
                  <a:lnTo>
                    <a:pt x="411" y="43"/>
                  </a:lnTo>
                  <a:lnTo>
                    <a:pt x="413" y="43"/>
                  </a:lnTo>
                  <a:lnTo>
                    <a:pt x="413" y="44"/>
                  </a:lnTo>
                  <a:lnTo>
                    <a:pt x="413" y="46"/>
                  </a:lnTo>
                  <a:lnTo>
                    <a:pt x="413" y="47"/>
                  </a:lnTo>
                  <a:lnTo>
                    <a:pt x="413" y="47"/>
                  </a:lnTo>
                  <a:lnTo>
                    <a:pt x="411" y="49"/>
                  </a:lnTo>
                  <a:lnTo>
                    <a:pt x="410" y="49"/>
                  </a:lnTo>
                  <a:lnTo>
                    <a:pt x="408" y="50"/>
                  </a:lnTo>
                  <a:lnTo>
                    <a:pt x="406" y="50"/>
                  </a:lnTo>
                  <a:lnTo>
                    <a:pt x="406" y="50"/>
                  </a:lnTo>
                  <a:lnTo>
                    <a:pt x="405" y="50"/>
                  </a:lnTo>
                  <a:lnTo>
                    <a:pt x="403" y="49"/>
                  </a:lnTo>
                  <a:lnTo>
                    <a:pt x="402" y="49"/>
                  </a:lnTo>
                  <a:lnTo>
                    <a:pt x="398" y="47"/>
                  </a:lnTo>
                  <a:lnTo>
                    <a:pt x="398" y="47"/>
                  </a:lnTo>
                  <a:lnTo>
                    <a:pt x="397" y="46"/>
                  </a:lnTo>
                  <a:lnTo>
                    <a:pt x="395" y="44"/>
                  </a:lnTo>
                  <a:lnTo>
                    <a:pt x="395" y="44"/>
                  </a:lnTo>
                  <a:lnTo>
                    <a:pt x="395" y="41"/>
                  </a:lnTo>
                  <a:lnTo>
                    <a:pt x="395" y="41"/>
                  </a:lnTo>
                  <a:lnTo>
                    <a:pt x="397" y="39"/>
                  </a:lnTo>
                  <a:lnTo>
                    <a:pt x="398" y="41"/>
                  </a:lnTo>
                  <a:lnTo>
                    <a:pt x="400" y="39"/>
                  </a:lnTo>
                  <a:lnTo>
                    <a:pt x="403" y="39"/>
                  </a:lnTo>
                  <a:close/>
                  <a:moveTo>
                    <a:pt x="424" y="38"/>
                  </a:moveTo>
                  <a:lnTo>
                    <a:pt x="424" y="39"/>
                  </a:lnTo>
                  <a:lnTo>
                    <a:pt x="422" y="39"/>
                  </a:lnTo>
                  <a:lnTo>
                    <a:pt x="422" y="38"/>
                  </a:lnTo>
                  <a:lnTo>
                    <a:pt x="424" y="38"/>
                  </a:lnTo>
                  <a:lnTo>
                    <a:pt x="424" y="38"/>
                  </a:lnTo>
                  <a:close/>
                  <a:moveTo>
                    <a:pt x="118" y="36"/>
                  </a:moveTo>
                  <a:lnTo>
                    <a:pt x="119" y="38"/>
                  </a:lnTo>
                  <a:lnTo>
                    <a:pt x="119" y="38"/>
                  </a:lnTo>
                  <a:lnTo>
                    <a:pt x="119" y="39"/>
                  </a:lnTo>
                  <a:lnTo>
                    <a:pt x="118" y="39"/>
                  </a:lnTo>
                  <a:lnTo>
                    <a:pt x="118" y="38"/>
                  </a:lnTo>
                  <a:lnTo>
                    <a:pt x="116" y="38"/>
                  </a:lnTo>
                  <a:lnTo>
                    <a:pt x="116" y="38"/>
                  </a:lnTo>
                  <a:lnTo>
                    <a:pt x="118" y="36"/>
                  </a:lnTo>
                  <a:close/>
                  <a:moveTo>
                    <a:pt x="127" y="36"/>
                  </a:moveTo>
                  <a:lnTo>
                    <a:pt x="127" y="36"/>
                  </a:lnTo>
                  <a:lnTo>
                    <a:pt x="127" y="36"/>
                  </a:lnTo>
                  <a:lnTo>
                    <a:pt x="127" y="38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6"/>
                  </a:lnTo>
                  <a:lnTo>
                    <a:pt x="127" y="36"/>
                  </a:lnTo>
                  <a:close/>
                  <a:moveTo>
                    <a:pt x="446" y="35"/>
                  </a:moveTo>
                  <a:lnTo>
                    <a:pt x="446" y="35"/>
                  </a:lnTo>
                  <a:lnTo>
                    <a:pt x="447" y="36"/>
                  </a:lnTo>
                  <a:lnTo>
                    <a:pt x="449" y="36"/>
                  </a:lnTo>
                  <a:lnTo>
                    <a:pt x="452" y="38"/>
                  </a:lnTo>
                  <a:lnTo>
                    <a:pt x="455" y="38"/>
                  </a:lnTo>
                  <a:lnTo>
                    <a:pt x="457" y="38"/>
                  </a:lnTo>
                  <a:lnTo>
                    <a:pt x="458" y="38"/>
                  </a:lnTo>
                  <a:lnTo>
                    <a:pt x="462" y="41"/>
                  </a:lnTo>
                  <a:lnTo>
                    <a:pt x="462" y="41"/>
                  </a:lnTo>
                  <a:lnTo>
                    <a:pt x="462" y="43"/>
                  </a:lnTo>
                  <a:lnTo>
                    <a:pt x="463" y="44"/>
                  </a:lnTo>
                  <a:lnTo>
                    <a:pt x="463" y="44"/>
                  </a:lnTo>
                  <a:lnTo>
                    <a:pt x="465" y="44"/>
                  </a:lnTo>
                  <a:lnTo>
                    <a:pt x="465" y="46"/>
                  </a:lnTo>
                  <a:lnTo>
                    <a:pt x="465" y="47"/>
                  </a:lnTo>
                  <a:lnTo>
                    <a:pt x="465" y="50"/>
                  </a:lnTo>
                  <a:lnTo>
                    <a:pt x="462" y="49"/>
                  </a:lnTo>
                  <a:lnTo>
                    <a:pt x="458" y="47"/>
                  </a:lnTo>
                  <a:lnTo>
                    <a:pt x="457" y="47"/>
                  </a:lnTo>
                  <a:lnTo>
                    <a:pt x="454" y="46"/>
                  </a:lnTo>
                  <a:lnTo>
                    <a:pt x="452" y="44"/>
                  </a:lnTo>
                  <a:lnTo>
                    <a:pt x="452" y="44"/>
                  </a:lnTo>
                  <a:lnTo>
                    <a:pt x="451" y="43"/>
                  </a:lnTo>
                  <a:lnTo>
                    <a:pt x="447" y="43"/>
                  </a:lnTo>
                  <a:lnTo>
                    <a:pt x="446" y="43"/>
                  </a:lnTo>
                  <a:lnTo>
                    <a:pt x="446" y="43"/>
                  </a:lnTo>
                  <a:lnTo>
                    <a:pt x="446" y="44"/>
                  </a:lnTo>
                  <a:lnTo>
                    <a:pt x="446" y="44"/>
                  </a:lnTo>
                  <a:lnTo>
                    <a:pt x="446" y="46"/>
                  </a:lnTo>
                  <a:lnTo>
                    <a:pt x="443" y="44"/>
                  </a:lnTo>
                  <a:lnTo>
                    <a:pt x="441" y="44"/>
                  </a:lnTo>
                  <a:lnTo>
                    <a:pt x="439" y="44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3"/>
                  </a:lnTo>
                  <a:lnTo>
                    <a:pt x="438" y="41"/>
                  </a:lnTo>
                  <a:lnTo>
                    <a:pt x="436" y="43"/>
                  </a:lnTo>
                  <a:lnTo>
                    <a:pt x="436" y="43"/>
                  </a:lnTo>
                  <a:lnTo>
                    <a:pt x="435" y="43"/>
                  </a:lnTo>
                  <a:lnTo>
                    <a:pt x="433" y="44"/>
                  </a:lnTo>
                  <a:lnTo>
                    <a:pt x="433" y="44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30" y="44"/>
                  </a:lnTo>
                  <a:lnTo>
                    <a:pt x="428" y="43"/>
                  </a:lnTo>
                  <a:lnTo>
                    <a:pt x="427" y="41"/>
                  </a:lnTo>
                  <a:lnTo>
                    <a:pt x="427" y="41"/>
                  </a:lnTo>
                  <a:lnTo>
                    <a:pt x="425" y="41"/>
                  </a:lnTo>
                  <a:lnTo>
                    <a:pt x="425" y="41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5" y="43"/>
                  </a:lnTo>
                  <a:lnTo>
                    <a:pt x="424" y="44"/>
                  </a:lnTo>
                  <a:lnTo>
                    <a:pt x="424" y="46"/>
                  </a:lnTo>
                  <a:lnTo>
                    <a:pt x="422" y="46"/>
                  </a:lnTo>
                  <a:lnTo>
                    <a:pt x="424" y="44"/>
                  </a:lnTo>
                  <a:lnTo>
                    <a:pt x="424" y="44"/>
                  </a:lnTo>
                  <a:lnTo>
                    <a:pt x="422" y="43"/>
                  </a:lnTo>
                  <a:lnTo>
                    <a:pt x="422" y="41"/>
                  </a:lnTo>
                  <a:lnTo>
                    <a:pt x="425" y="38"/>
                  </a:lnTo>
                  <a:lnTo>
                    <a:pt x="427" y="36"/>
                  </a:lnTo>
                  <a:lnTo>
                    <a:pt x="432" y="36"/>
                  </a:lnTo>
                  <a:lnTo>
                    <a:pt x="436" y="36"/>
                  </a:lnTo>
                  <a:lnTo>
                    <a:pt x="438" y="36"/>
                  </a:lnTo>
                  <a:lnTo>
                    <a:pt x="438" y="36"/>
                  </a:lnTo>
                  <a:lnTo>
                    <a:pt x="439" y="36"/>
                  </a:lnTo>
                  <a:lnTo>
                    <a:pt x="439" y="36"/>
                  </a:lnTo>
                  <a:lnTo>
                    <a:pt x="439" y="38"/>
                  </a:lnTo>
                  <a:lnTo>
                    <a:pt x="441" y="38"/>
                  </a:lnTo>
                  <a:lnTo>
                    <a:pt x="443" y="36"/>
                  </a:lnTo>
                  <a:lnTo>
                    <a:pt x="444" y="36"/>
                  </a:lnTo>
                  <a:lnTo>
                    <a:pt x="444" y="35"/>
                  </a:lnTo>
                  <a:lnTo>
                    <a:pt x="446" y="35"/>
                  </a:lnTo>
                  <a:close/>
                  <a:moveTo>
                    <a:pt x="23" y="35"/>
                  </a:moveTo>
                  <a:lnTo>
                    <a:pt x="26" y="38"/>
                  </a:lnTo>
                  <a:lnTo>
                    <a:pt x="26" y="39"/>
                  </a:lnTo>
                  <a:lnTo>
                    <a:pt x="26" y="39"/>
                  </a:lnTo>
                  <a:lnTo>
                    <a:pt x="26" y="41"/>
                  </a:lnTo>
                  <a:lnTo>
                    <a:pt x="25" y="41"/>
                  </a:lnTo>
                  <a:lnTo>
                    <a:pt x="26" y="43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2" y="38"/>
                  </a:lnTo>
                  <a:lnTo>
                    <a:pt x="22" y="36"/>
                  </a:lnTo>
                  <a:lnTo>
                    <a:pt x="22" y="35"/>
                  </a:lnTo>
                  <a:lnTo>
                    <a:pt x="23" y="35"/>
                  </a:lnTo>
                  <a:close/>
                  <a:moveTo>
                    <a:pt x="132" y="31"/>
                  </a:moveTo>
                  <a:lnTo>
                    <a:pt x="134" y="31"/>
                  </a:lnTo>
                  <a:lnTo>
                    <a:pt x="137" y="33"/>
                  </a:lnTo>
                  <a:lnTo>
                    <a:pt x="138" y="35"/>
                  </a:lnTo>
                  <a:lnTo>
                    <a:pt x="140" y="36"/>
                  </a:lnTo>
                  <a:lnTo>
                    <a:pt x="138" y="38"/>
                  </a:lnTo>
                  <a:lnTo>
                    <a:pt x="138" y="39"/>
                  </a:lnTo>
                  <a:lnTo>
                    <a:pt x="137" y="41"/>
                  </a:lnTo>
                  <a:lnTo>
                    <a:pt x="137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5" y="41"/>
                  </a:lnTo>
                  <a:lnTo>
                    <a:pt x="134" y="41"/>
                  </a:lnTo>
                  <a:lnTo>
                    <a:pt x="134" y="39"/>
                  </a:lnTo>
                  <a:lnTo>
                    <a:pt x="132" y="39"/>
                  </a:lnTo>
                  <a:lnTo>
                    <a:pt x="132" y="41"/>
                  </a:lnTo>
                  <a:lnTo>
                    <a:pt x="130" y="41"/>
                  </a:lnTo>
                  <a:lnTo>
                    <a:pt x="129" y="41"/>
                  </a:lnTo>
                  <a:lnTo>
                    <a:pt x="130" y="41"/>
                  </a:lnTo>
                  <a:lnTo>
                    <a:pt x="129" y="39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8"/>
                  </a:lnTo>
                  <a:lnTo>
                    <a:pt x="129" y="36"/>
                  </a:lnTo>
                  <a:lnTo>
                    <a:pt x="129" y="36"/>
                  </a:lnTo>
                  <a:lnTo>
                    <a:pt x="130" y="35"/>
                  </a:lnTo>
                  <a:lnTo>
                    <a:pt x="130" y="31"/>
                  </a:lnTo>
                  <a:lnTo>
                    <a:pt x="132" y="31"/>
                  </a:lnTo>
                  <a:close/>
                  <a:moveTo>
                    <a:pt x="20" y="31"/>
                  </a:moveTo>
                  <a:lnTo>
                    <a:pt x="22" y="33"/>
                  </a:lnTo>
                  <a:lnTo>
                    <a:pt x="22" y="35"/>
                  </a:lnTo>
                  <a:lnTo>
                    <a:pt x="22" y="36"/>
                  </a:lnTo>
                  <a:lnTo>
                    <a:pt x="20" y="36"/>
                  </a:lnTo>
                  <a:lnTo>
                    <a:pt x="18" y="35"/>
                  </a:lnTo>
                  <a:lnTo>
                    <a:pt x="20" y="33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8" y="31"/>
                  </a:lnTo>
                  <a:lnTo>
                    <a:pt x="20" y="31"/>
                  </a:lnTo>
                  <a:close/>
                  <a:moveTo>
                    <a:pt x="517" y="25"/>
                  </a:moveTo>
                  <a:lnTo>
                    <a:pt x="517" y="25"/>
                  </a:lnTo>
                  <a:lnTo>
                    <a:pt x="517" y="25"/>
                  </a:lnTo>
                  <a:lnTo>
                    <a:pt x="517" y="25"/>
                  </a:lnTo>
                  <a:lnTo>
                    <a:pt x="515" y="27"/>
                  </a:lnTo>
                  <a:lnTo>
                    <a:pt x="515" y="25"/>
                  </a:lnTo>
                  <a:lnTo>
                    <a:pt x="515" y="25"/>
                  </a:lnTo>
                  <a:lnTo>
                    <a:pt x="517" y="25"/>
                  </a:lnTo>
                  <a:close/>
                  <a:moveTo>
                    <a:pt x="14" y="24"/>
                  </a:moveTo>
                  <a:lnTo>
                    <a:pt x="15" y="25"/>
                  </a:lnTo>
                  <a:lnTo>
                    <a:pt x="15" y="27"/>
                  </a:lnTo>
                  <a:lnTo>
                    <a:pt x="17" y="28"/>
                  </a:lnTo>
                  <a:lnTo>
                    <a:pt x="17" y="28"/>
                  </a:lnTo>
                  <a:lnTo>
                    <a:pt x="17" y="30"/>
                  </a:lnTo>
                  <a:lnTo>
                    <a:pt x="15" y="28"/>
                  </a:lnTo>
                  <a:lnTo>
                    <a:pt x="14" y="28"/>
                  </a:lnTo>
                  <a:lnTo>
                    <a:pt x="12" y="27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4" y="24"/>
                  </a:lnTo>
                  <a:close/>
                  <a:moveTo>
                    <a:pt x="394" y="24"/>
                  </a:moveTo>
                  <a:lnTo>
                    <a:pt x="395" y="24"/>
                  </a:lnTo>
                  <a:lnTo>
                    <a:pt x="395" y="24"/>
                  </a:lnTo>
                  <a:lnTo>
                    <a:pt x="395" y="27"/>
                  </a:lnTo>
                  <a:lnTo>
                    <a:pt x="397" y="30"/>
                  </a:lnTo>
                  <a:lnTo>
                    <a:pt x="395" y="30"/>
                  </a:lnTo>
                  <a:lnTo>
                    <a:pt x="395" y="31"/>
                  </a:lnTo>
                  <a:lnTo>
                    <a:pt x="395" y="30"/>
                  </a:lnTo>
                  <a:lnTo>
                    <a:pt x="394" y="28"/>
                  </a:lnTo>
                  <a:lnTo>
                    <a:pt x="394" y="27"/>
                  </a:lnTo>
                  <a:lnTo>
                    <a:pt x="394" y="25"/>
                  </a:lnTo>
                  <a:lnTo>
                    <a:pt x="394" y="25"/>
                  </a:lnTo>
                  <a:lnTo>
                    <a:pt x="394" y="24"/>
                  </a:lnTo>
                  <a:close/>
                  <a:moveTo>
                    <a:pt x="364" y="22"/>
                  </a:move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4"/>
                  </a:lnTo>
                  <a:lnTo>
                    <a:pt x="364" y="22"/>
                  </a:lnTo>
                  <a:close/>
                  <a:moveTo>
                    <a:pt x="395" y="20"/>
                  </a:moveTo>
                  <a:lnTo>
                    <a:pt x="400" y="22"/>
                  </a:lnTo>
                  <a:lnTo>
                    <a:pt x="400" y="22"/>
                  </a:lnTo>
                  <a:lnTo>
                    <a:pt x="395" y="24"/>
                  </a:lnTo>
                  <a:lnTo>
                    <a:pt x="392" y="22"/>
                  </a:lnTo>
                  <a:lnTo>
                    <a:pt x="387" y="24"/>
                  </a:lnTo>
                  <a:lnTo>
                    <a:pt x="387" y="24"/>
                  </a:lnTo>
                  <a:lnTo>
                    <a:pt x="387" y="22"/>
                  </a:lnTo>
                  <a:lnTo>
                    <a:pt x="386" y="22"/>
                  </a:lnTo>
                  <a:lnTo>
                    <a:pt x="387" y="22"/>
                  </a:lnTo>
                  <a:lnTo>
                    <a:pt x="389" y="20"/>
                  </a:lnTo>
                  <a:lnTo>
                    <a:pt x="391" y="22"/>
                  </a:lnTo>
                  <a:lnTo>
                    <a:pt x="395" y="20"/>
                  </a:lnTo>
                  <a:close/>
                  <a:moveTo>
                    <a:pt x="354" y="20"/>
                  </a:moveTo>
                  <a:lnTo>
                    <a:pt x="354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2"/>
                  </a:lnTo>
                  <a:lnTo>
                    <a:pt x="353" y="20"/>
                  </a:lnTo>
                  <a:lnTo>
                    <a:pt x="354" y="20"/>
                  </a:lnTo>
                  <a:close/>
                  <a:moveTo>
                    <a:pt x="458" y="19"/>
                  </a:moveTo>
                  <a:lnTo>
                    <a:pt x="458" y="20"/>
                  </a:lnTo>
                  <a:lnTo>
                    <a:pt x="458" y="20"/>
                  </a:lnTo>
                  <a:lnTo>
                    <a:pt x="458" y="22"/>
                  </a:lnTo>
                  <a:lnTo>
                    <a:pt x="458" y="22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8" y="24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5"/>
                  </a:lnTo>
                  <a:lnTo>
                    <a:pt x="454" y="25"/>
                  </a:lnTo>
                  <a:lnTo>
                    <a:pt x="452" y="24"/>
                  </a:lnTo>
                  <a:lnTo>
                    <a:pt x="449" y="22"/>
                  </a:lnTo>
                  <a:lnTo>
                    <a:pt x="449" y="22"/>
                  </a:lnTo>
                  <a:lnTo>
                    <a:pt x="454" y="20"/>
                  </a:lnTo>
                  <a:lnTo>
                    <a:pt x="455" y="20"/>
                  </a:lnTo>
                  <a:lnTo>
                    <a:pt x="455" y="20"/>
                  </a:lnTo>
                  <a:lnTo>
                    <a:pt x="458" y="19"/>
                  </a:lnTo>
                  <a:lnTo>
                    <a:pt x="458" y="19"/>
                  </a:lnTo>
                  <a:close/>
                  <a:moveTo>
                    <a:pt x="376" y="19"/>
                  </a:moveTo>
                  <a:lnTo>
                    <a:pt x="380" y="20"/>
                  </a:lnTo>
                  <a:lnTo>
                    <a:pt x="381" y="20"/>
                  </a:lnTo>
                  <a:lnTo>
                    <a:pt x="383" y="20"/>
                  </a:lnTo>
                  <a:lnTo>
                    <a:pt x="383" y="20"/>
                  </a:lnTo>
                  <a:lnTo>
                    <a:pt x="383" y="19"/>
                  </a:lnTo>
                  <a:lnTo>
                    <a:pt x="383" y="20"/>
                  </a:lnTo>
                  <a:lnTo>
                    <a:pt x="384" y="20"/>
                  </a:lnTo>
                  <a:lnTo>
                    <a:pt x="384" y="20"/>
                  </a:lnTo>
                  <a:lnTo>
                    <a:pt x="386" y="20"/>
                  </a:lnTo>
                  <a:lnTo>
                    <a:pt x="386" y="22"/>
                  </a:lnTo>
                  <a:lnTo>
                    <a:pt x="386" y="22"/>
                  </a:lnTo>
                  <a:lnTo>
                    <a:pt x="383" y="22"/>
                  </a:lnTo>
                  <a:lnTo>
                    <a:pt x="381" y="24"/>
                  </a:lnTo>
                  <a:lnTo>
                    <a:pt x="378" y="22"/>
                  </a:lnTo>
                  <a:lnTo>
                    <a:pt x="375" y="24"/>
                  </a:lnTo>
                  <a:lnTo>
                    <a:pt x="373" y="24"/>
                  </a:lnTo>
                  <a:lnTo>
                    <a:pt x="372" y="24"/>
                  </a:lnTo>
                  <a:lnTo>
                    <a:pt x="372" y="22"/>
                  </a:lnTo>
                  <a:lnTo>
                    <a:pt x="372" y="19"/>
                  </a:lnTo>
                  <a:lnTo>
                    <a:pt x="372" y="19"/>
                  </a:lnTo>
                  <a:lnTo>
                    <a:pt x="373" y="19"/>
                  </a:lnTo>
                  <a:lnTo>
                    <a:pt x="376" y="19"/>
                  </a:lnTo>
                  <a:close/>
                  <a:moveTo>
                    <a:pt x="533" y="19"/>
                  </a:moveTo>
                  <a:lnTo>
                    <a:pt x="537" y="19"/>
                  </a:lnTo>
                  <a:lnTo>
                    <a:pt x="539" y="19"/>
                  </a:lnTo>
                  <a:lnTo>
                    <a:pt x="542" y="19"/>
                  </a:lnTo>
                  <a:lnTo>
                    <a:pt x="545" y="20"/>
                  </a:lnTo>
                  <a:lnTo>
                    <a:pt x="550" y="20"/>
                  </a:lnTo>
                  <a:lnTo>
                    <a:pt x="551" y="20"/>
                  </a:lnTo>
                  <a:lnTo>
                    <a:pt x="553" y="20"/>
                  </a:lnTo>
                  <a:lnTo>
                    <a:pt x="550" y="22"/>
                  </a:lnTo>
                  <a:lnTo>
                    <a:pt x="548" y="22"/>
                  </a:lnTo>
                  <a:lnTo>
                    <a:pt x="547" y="22"/>
                  </a:lnTo>
                  <a:lnTo>
                    <a:pt x="545" y="22"/>
                  </a:lnTo>
                  <a:lnTo>
                    <a:pt x="544" y="22"/>
                  </a:lnTo>
                  <a:lnTo>
                    <a:pt x="542" y="22"/>
                  </a:lnTo>
                  <a:lnTo>
                    <a:pt x="540" y="22"/>
                  </a:lnTo>
                  <a:lnTo>
                    <a:pt x="537" y="20"/>
                  </a:lnTo>
                  <a:lnTo>
                    <a:pt x="533" y="19"/>
                  </a:lnTo>
                  <a:lnTo>
                    <a:pt x="533" y="19"/>
                  </a:lnTo>
                  <a:lnTo>
                    <a:pt x="533" y="19"/>
                  </a:lnTo>
                  <a:close/>
                  <a:moveTo>
                    <a:pt x="148" y="17"/>
                  </a:moveTo>
                  <a:lnTo>
                    <a:pt x="149" y="17"/>
                  </a:lnTo>
                  <a:lnTo>
                    <a:pt x="149" y="19"/>
                  </a:lnTo>
                  <a:lnTo>
                    <a:pt x="148" y="19"/>
                  </a:lnTo>
                  <a:lnTo>
                    <a:pt x="146" y="17"/>
                  </a:lnTo>
                  <a:lnTo>
                    <a:pt x="148" y="17"/>
                  </a:lnTo>
                  <a:close/>
                  <a:moveTo>
                    <a:pt x="105" y="17"/>
                  </a:moveTo>
                  <a:lnTo>
                    <a:pt x="105" y="17"/>
                  </a:lnTo>
                  <a:lnTo>
                    <a:pt x="107" y="19"/>
                  </a:lnTo>
                  <a:lnTo>
                    <a:pt x="107" y="19"/>
                  </a:lnTo>
                  <a:lnTo>
                    <a:pt x="107" y="20"/>
                  </a:lnTo>
                  <a:lnTo>
                    <a:pt x="108" y="20"/>
                  </a:lnTo>
                  <a:lnTo>
                    <a:pt x="108" y="22"/>
                  </a:lnTo>
                  <a:lnTo>
                    <a:pt x="108" y="27"/>
                  </a:lnTo>
                  <a:lnTo>
                    <a:pt x="111" y="31"/>
                  </a:lnTo>
                  <a:lnTo>
                    <a:pt x="118" y="31"/>
                  </a:lnTo>
                  <a:lnTo>
                    <a:pt x="116" y="33"/>
                  </a:lnTo>
                  <a:lnTo>
                    <a:pt x="116" y="33"/>
                  </a:lnTo>
                  <a:lnTo>
                    <a:pt x="116" y="35"/>
                  </a:lnTo>
                  <a:lnTo>
                    <a:pt x="115" y="36"/>
                  </a:lnTo>
                  <a:lnTo>
                    <a:pt x="115" y="38"/>
                  </a:lnTo>
                  <a:lnTo>
                    <a:pt x="116" y="38"/>
                  </a:lnTo>
                  <a:lnTo>
                    <a:pt x="116" y="39"/>
                  </a:lnTo>
                  <a:lnTo>
                    <a:pt x="115" y="39"/>
                  </a:lnTo>
                  <a:lnTo>
                    <a:pt x="115" y="39"/>
                  </a:lnTo>
                  <a:lnTo>
                    <a:pt x="113" y="39"/>
                  </a:lnTo>
                  <a:lnTo>
                    <a:pt x="113" y="38"/>
                  </a:lnTo>
                  <a:lnTo>
                    <a:pt x="111" y="38"/>
                  </a:lnTo>
                  <a:lnTo>
                    <a:pt x="111" y="38"/>
                  </a:lnTo>
                  <a:lnTo>
                    <a:pt x="110" y="36"/>
                  </a:lnTo>
                  <a:lnTo>
                    <a:pt x="108" y="36"/>
                  </a:lnTo>
                  <a:lnTo>
                    <a:pt x="107" y="36"/>
                  </a:lnTo>
                  <a:lnTo>
                    <a:pt x="105" y="35"/>
                  </a:lnTo>
                  <a:lnTo>
                    <a:pt x="105" y="33"/>
                  </a:lnTo>
                  <a:lnTo>
                    <a:pt x="105" y="31"/>
                  </a:lnTo>
                  <a:lnTo>
                    <a:pt x="105" y="30"/>
                  </a:lnTo>
                  <a:lnTo>
                    <a:pt x="104" y="30"/>
                  </a:lnTo>
                  <a:lnTo>
                    <a:pt x="104" y="28"/>
                  </a:lnTo>
                  <a:lnTo>
                    <a:pt x="104" y="27"/>
                  </a:lnTo>
                  <a:lnTo>
                    <a:pt x="102" y="25"/>
                  </a:lnTo>
                  <a:lnTo>
                    <a:pt x="100" y="25"/>
                  </a:lnTo>
                  <a:lnTo>
                    <a:pt x="99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4"/>
                  </a:lnTo>
                  <a:lnTo>
                    <a:pt x="94" y="24"/>
                  </a:lnTo>
                  <a:lnTo>
                    <a:pt x="96" y="22"/>
                  </a:lnTo>
                  <a:lnTo>
                    <a:pt x="97" y="22"/>
                  </a:lnTo>
                  <a:lnTo>
                    <a:pt x="97" y="20"/>
                  </a:lnTo>
                  <a:lnTo>
                    <a:pt x="97" y="20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9" y="17"/>
                  </a:lnTo>
                  <a:lnTo>
                    <a:pt x="100" y="17"/>
                  </a:lnTo>
                  <a:lnTo>
                    <a:pt x="100" y="19"/>
                  </a:lnTo>
                  <a:lnTo>
                    <a:pt x="102" y="19"/>
                  </a:lnTo>
                  <a:lnTo>
                    <a:pt x="102" y="20"/>
                  </a:lnTo>
                  <a:lnTo>
                    <a:pt x="102" y="19"/>
                  </a:lnTo>
                  <a:lnTo>
                    <a:pt x="102" y="17"/>
                  </a:lnTo>
                  <a:lnTo>
                    <a:pt x="104" y="17"/>
                  </a:lnTo>
                  <a:lnTo>
                    <a:pt x="105" y="17"/>
                  </a:lnTo>
                  <a:close/>
                  <a:moveTo>
                    <a:pt x="359" y="17"/>
                  </a:moveTo>
                  <a:lnTo>
                    <a:pt x="359" y="17"/>
                  </a:lnTo>
                  <a:lnTo>
                    <a:pt x="361" y="17"/>
                  </a:lnTo>
                  <a:lnTo>
                    <a:pt x="361" y="19"/>
                  </a:lnTo>
                  <a:lnTo>
                    <a:pt x="361" y="19"/>
                  </a:lnTo>
                  <a:lnTo>
                    <a:pt x="361" y="20"/>
                  </a:lnTo>
                  <a:lnTo>
                    <a:pt x="359" y="20"/>
                  </a:lnTo>
                  <a:lnTo>
                    <a:pt x="359" y="19"/>
                  </a:lnTo>
                  <a:lnTo>
                    <a:pt x="359" y="17"/>
                  </a:lnTo>
                  <a:lnTo>
                    <a:pt x="359" y="17"/>
                  </a:lnTo>
                  <a:close/>
                  <a:moveTo>
                    <a:pt x="419" y="14"/>
                  </a:moveTo>
                  <a:lnTo>
                    <a:pt x="421" y="14"/>
                  </a:lnTo>
                  <a:lnTo>
                    <a:pt x="422" y="16"/>
                  </a:lnTo>
                  <a:lnTo>
                    <a:pt x="425" y="17"/>
                  </a:lnTo>
                  <a:lnTo>
                    <a:pt x="427" y="19"/>
                  </a:lnTo>
                  <a:lnTo>
                    <a:pt x="427" y="19"/>
                  </a:lnTo>
                  <a:lnTo>
                    <a:pt x="425" y="20"/>
                  </a:lnTo>
                  <a:lnTo>
                    <a:pt x="425" y="20"/>
                  </a:lnTo>
                  <a:lnTo>
                    <a:pt x="422" y="19"/>
                  </a:lnTo>
                  <a:lnTo>
                    <a:pt x="421" y="19"/>
                  </a:lnTo>
                  <a:lnTo>
                    <a:pt x="417" y="20"/>
                  </a:lnTo>
                  <a:lnTo>
                    <a:pt x="416" y="20"/>
                  </a:lnTo>
                  <a:lnTo>
                    <a:pt x="416" y="19"/>
                  </a:lnTo>
                  <a:lnTo>
                    <a:pt x="416" y="19"/>
                  </a:lnTo>
                  <a:lnTo>
                    <a:pt x="416" y="16"/>
                  </a:lnTo>
                  <a:lnTo>
                    <a:pt x="419" y="14"/>
                  </a:lnTo>
                  <a:lnTo>
                    <a:pt x="419" y="14"/>
                  </a:lnTo>
                  <a:close/>
                  <a:moveTo>
                    <a:pt x="354" y="13"/>
                  </a:moveTo>
                  <a:lnTo>
                    <a:pt x="354" y="13"/>
                  </a:lnTo>
                  <a:lnTo>
                    <a:pt x="356" y="13"/>
                  </a:lnTo>
                  <a:lnTo>
                    <a:pt x="354" y="14"/>
                  </a:lnTo>
                  <a:lnTo>
                    <a:pt x="356" y="16"/>
                  </a:lnTo>
                  <a:lnTo>
                    <a:pt x="357" y="13"/>
                  </a:lnTo>
                  <a:lnTo>
                    <a:pt x="357" y="13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4"/>
                  </a:lnTo>
                  <a:lnTo>
                    <a:pt x="359" y="16"/>
                  </a:lnTo>
                  <a:lnTo>
                    <a:pt x="359" y="17"/>
                  </a:lnTo>
                  <a:lnTo>
                    <a:pt x="357" y="17"/>
                  </a:lnTo>
                  <a:lnTo>
                    <a:pt x="356" y="16"/>
                  </a:lnTo>
                  <a:lnTo>
                    <a:pt x="356" y="16"/>
                  </a:lnTo>
                  <a:lnTo>
                    <a:pt x="356" y="17"/>
                  </a:lnTo>
                  <a:lnTo>
                    <a:pt x="354" y="19"/>
                  </a:lnTo>
                  <a:lnTo>
                    <a:pt x="354" y="19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7"/>
                  </a:lnTo>
                  <a:lnTo>
                    <a:pt x="354" y="14"/>
                  </a:lnTo>
                  <a:lnTo>
                    <a:pt x="353" y="14"/>
                  </a:lnTo>
                  <a:lnTo>
                    <a:pt x="351" y="17"/>
                  </a:lnTo>
                  <a:lnTo>
                    <a:pt x="350" y="19"/>
                  </a:lnTo>
                  <a:lnTo>
                    <a:pt x="350" y="17"/>
                  </a:lnTo>
                  <a:lnTo>
                    <a:pt x="350" y="16"/>
                  </a:lnTo>
                  <a:lnTo>
                    <a:pt x="350" y="14"/>
                  </a:lnTo>
                  <a:lnTo>
                    <a:pt x="351" y="13"/>
                  </a:lnTo>
                  <a:lnTo>
                    <a:pt x="351" y="13"/>
                  </a:lnTo>
                  <a:lnTo>
                    <a:pt x="354" y="13"/>
                  </a:lnTo>
                  <a:close/>
                  <a:moveTo>
                    <a:pt x="159" y="9"/>
                  </a:moveTo>
                  <a:lnTo>
                    <a:pt x="159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60" y="13"/>
                  </a:lnTo>
                  <a:lnTo>
                    <a:pt x="157" y="14"/>
                  </a:lnTo>
                  <a:lnTo>
                    <a:pt x="156" y="14"/>
                  </a:lnTo>
                  <a:lnTo>
                    <a:pt x="156" y="13"/>
                  </a:lnTo>
                  <a:lnTo>
                    <a:pt x="156" y="11"/>
                  </a:lnTo>
                  <a:lnTo>
                    <a:pt x="156" y="9"/>
                  </a:lnTo>
                  <a:lnTo>
                    <a:pt x="159" y="9"/>
                  </a:lnTo>
                  <a:close/>
                  <a:moveTo>
                    <a:pt x="523" y="9"/>
                  </a:moveTo>
                  <a:lnTo>
                    <a:pt x="525" y="9"/>
                  </a:lnTo>
                  <a:lnTo>
                    <a:pt x="525" y="9"/>
                  </a:lnTo>
                  <a:lnTo>
                    <a:pt x="525" y="9"/>
                  </a:lnTo>
                  <a:lnTo>
                    <a:pt x="525" y="11"/>
                  </a:lnTo>
                  <a:lnTo>
                    <a:pt x="525" y="11"/>
                  </a:lnTo>
                  <a:lnTo>
                    <a:pt x="523" y="11"/>
                  </a:lnTo>
                  <a:lnTo>
                    <a:pt x="523" y="11"/>
                  </a:lnTo>
                  <a:lnTo>
                    <a:pt x="523" y="9"/>
                  </a:lnTo>
                  <a:lnTo>
                    <a:pt x="523" y="9"/>
                  </a:lnTo>
                  <a:close/>
                  <a:moveTo>
                    <a:pt x="3" y="8"/>
                  </a:moveTo>
                  <a:lnTo>
                    <a:pt x="4" y="9"/>
                  </a:lnTo>
                  <a:lnTo>
                    <a:pt x="4" y="11"/>
                  </a:lnTo>
                  <a:lnTo>
                    <a:pt x="6" y="13"/>
                  </a:lnTo>
                  <a:lnTo>
                    <a:pt x="6" y="14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6"/>
                  </a:lnTo>
                  <a:lnTo>
                    <a:pt x="7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7" y="20"/>
                  </a:lnTo>
                  <a:lnTo>
                    <a:pt x="6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0" y="14"/>
                  </a:lnTo>
                  <a:lnTo>
                    <a:pt x="0" y="13"/>
                  </a:lnTo>
                  <a:lnTo>
                    <a:pt x="0" y="9"/>
                  </a:lnTo>
                  <a:lnTo>
                    <a:pt x="3" y="8"/>
                  </a:lnTo>
                  <a:close/>
                  <a:moveTo>
                    <a:pt x="466" y="8"/>
                  </a:moveTo>
                  <a:lnTo>
                    <a:pt x="466" y="8"/>
                  </a:lnTo>
                  <a:lnTo>
                    <a:pt x="468" y="8"/>
                  </a:lnTo>
                  <a:lnTo>
                    <a:pt x="468" y="9"/>
                  </a:lnTo>
                  <a:lnTo>
                    <a:pt x="468" y="13"/>
                  </a:lnTo>
                  <a:lnTo>
                    <a:pt x="468" y="14"/>
                  </a:lnTo>
                  <a:lnTo>
                    <a:pt x="466" y="14"/>
                  </a:lnTo>
                  <a:lnTo>
                    <a:pt x="465" y="14"/>
                  </a:lnTo>
                  <a:lnTo>
                    <a:pt x="465" y="13"/>
                  </a:lnTo>
                  <a:lnTo>
                    <a:pt x="463" y="13"/>
                  </a:lnTo>
                  <a:lnTo>
                    <a:pt x="463" y="11"/>
                  </a:lnTo>
                  <a:lnTo>
                    <a:pt x="463" y="11"/>
                  </a:lnTo>
                  <a:lnTo>
                    <a:pt x="463" y="9"/>
                  </a:lnTo>
                  <a:lnTo>
                    <a:pt x="463" y="9"/>
                  </a:lnTo>
                  <a:lnTo>
                    <a:pt x="466" y="8"/>
                  </a:lnTo>
                  <a:close/>
                  <a:moveTo>
                    <a:pt x="465" y="6"/>
                  </a:moveTo>
                  <a:lnTo>
                    <a:pt x="466" y="6"/>
                  </a:lnTo>
                  <a:lnTo>
                    <a:pt x="466" y="8"/>
                  </a:lnTo>
                  <a:lnTo>
                    <a:pt x="465" y="8"/>
                  </a:lnTo>
                  <a:lnTo>
                    <a:pt x="458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0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8"/>
                  </a:lnTo>
                  <a:lnTo>
                    <a:pt x="462" y="6"/>
                  </a:lnTo>
                  <a:lnTo>
                    <a:pt x="463" y="8"/>
                  </a:lnTo>
                  <a:lnTo>
                    <a:pt x="465" y="6"/>
                  </a:lnTo>
                  <a:lnTo>
                    <a:pt x="465" y="6"/>
                  </a:lnTo>
                  <a:close/>
                  <a:moveTo>
                    <a:pt x="531" y="5"/>
                  </a:moveTo>
                  <a:lnTo>
                    <a:pt x="534" y="5"/>
                  </a:lnTo>
                  <a:lnTo>
                    <a:pt x="536" y="5"/>
                  </a:lnTo>
                  <a:lnTo>
                    <a:pt x="536" y="6"/>
                  </a:lnTo>
                  <a:lnTo>
                    <a:pt x="537" y="6"/>
                  </a:lnTo>
                  <a:lnTo>
                    <a:pt x="539" y="6"/>
                  </a:lnTo>
                  <a:lnTo>
                    <a:pt x="540" y="8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1"/>
                  </a:lnTo>
                  <a:lnTo>
                    <a:pt x="544" y="13"/>
                  </a:lnTo>
                  <a:lnTo>
                    <a:pt x="542" y="13"/>
                  </a:lnTo>
                  <a:lnTo>
                    <a:pt x="542" y="13"/>
                  </a:lnTo>
                  <a:lnTo>
                    <a:pt x="540" y="13"/>
                  </a:lnTo>
                  <a:lnTo>
                    <a:pt x="539" y="13"/>
                  </a:lnTo>
                  <a:lnTo>
                    <a:pt x="537" y="11"/>
                  </a:lnTo>
                  <a:lnTo>
                    <a:pt x="537" y="9"/>
                  </a:lnTo>
                  <a:lnTo>
                    <a:pt x="536" y="8"/>
                  </a:lnTo>
                  <a:lnTo>
                    <a:pt x="534" y="8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3" y="6"/>
                  </a:lnTo>
                  <a:lnTo>
                    <a:pt x="531" y="6"/>
                  </a:lnTo>
                  <a:lnTo>
                    <a:pt x="531" y="5"/>
                  </a:lnTo>
                  <a:lnTo>
                    <a:pt x="531" y="5"/>
                  </a:lnTo>
                  <a:close/>
                  <a:moveTo>
                    <a:pt x="413" y="5"/>
                  </a:moveTo>
                  <a:lnTo>
                    <a:pt x="413" y="5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4" y="6"/>
                  </a:lnTo>
                  <a:lnTo>
                    <a:pt x="413" y="6"/>
                  </a:lnTo>
                  <a:lnTo>
                    <a:pt x="413" y="6"/>
                  </a:lnTo>
                  <a:lnTo>
                    <a:pt x="413" y="5"/>
                  </a:lnTo>
                  <a:close/>
                  <a:moveTo>
                    <a:pt x="462" y="2"/>
                  </a:moveTo>
                  <a:lnTo>
                    <a:pt x="463" y="2"/>
                  </a:lnTo>
                  <a:lnTo>
                    <a:pt x="463" y="2"/>
                  </a:lnTo>
                  <a:lnTo>
                    <a:pt x="462" y="3"/>
                  </a:lnTo>
                  <a:lnTo>
                    <a:pt x="462" y="3"/>
                  </a:lnTo>
                  <a:lnTo>
                    <a:pt x="460" y="2"/>
                  </a:lnTo>
                  <a:lnTo>
                    <a:pt x="460" y="2"/>
                  </a:lnTo>
                  <a:lnTo>
                    <a:pt x="462" y="2"/>
                  </a:lnTo>
                  <a:lnTo>
                    <a:pt x="462" y="2"/>
                  </a:lnTo>
                  <a:lnTo>
                    <a:pt x="462" y="2"/>
                  </a:lnTo>
                  <a:close/>
                  <a:moveTo>
                    <a:pt x="334" y="2"/>
                  </a:moveTo>
                  <a:lnTo>
                    <a:pt x="334" y="2"/>
                  </a:lnTo>
                  <a:lnTo>
                    <a:pt x="335" y="2"/>
                  </a:lnTo>
                  <a:lnTo>
                    <a:pt x="335" y="2"/>
                  </a:lnTo>
                  <a:lnTo>
                    <a:pt x="335" y="3"/>
                  </a:lnTo>
                  <a:lnTo>
                    <a:pt x="335" y="3"/>
                  </a:lnTo>
                  <a:lnTo>
                    <a:pt x="334" y="3"/>
                  </a:lnTo>
                  <a:lnTo>
                    <a:pt x="334" y="3"/>
                  </a:lnTo>
                  <a:lnTo>
                    <a:pt x="332" y="3"/>
                  </a:lnTo>
                  <a:lnTo>
                    <a:pt x="332" y="3"/>
                  </a:lnTo>
                  <a:lnTo>
                    <a:pt x="332" y="2"/>
                  </a:lnTo>
                  <a:lnTo>
                    <a:pt x="334" y="2"/>
                  </a:lnTo>
                  <a:close/>
                  <a:moveTo>
                    <a:pt x="490" y="0"/>
                  </a:moveTo>
                  <a:lnTo>
                    <a:pt x="492" y="0"/>
                  </a:lnTo>
                  <a:lnTo>
                    <a:pt x="495" y="2"/>
                  </a:lnTo>
                  <a:lnTo>
                    <a:pt x="498" y="3"/>
                  </a:lnTo>
                  <a:lnTo>
                    <a:pt x="501" y="5"/>
                  </a:lnTo>
                  <a:lnTo>
                    <a:pt x="503" y="6"/>
                  </a:lnTo>
                  <a:lnTo>
                    <a:pt x="507" y="6"/>
                  </a:lnTo>
                  <a:lnTo>
                    <a:pt x="509" y="6"/>
                  </a:lnTo>
                  <a:lnTo>
                    <a:pt x="510" y="6"/>
                  </a:lnTo>
                  <a:lnTo>
                    <a:pt x="510" y="6"/>
                  </a:lnTo>
                  <a:lnTo>
                    <a:pt x="512" y="8"/>
                  </a:lnTo>
                  <a:lnTo>
                    <a:pt x="512" y="8"/>
                  </a:lnTo>
                  <a:lnTo>
                    <a:pt x="512" y="9"/>
                  </a:lnTo>
                  <a:lnTo>
                    <a:pt x="512" y="11"/>
                  </a:lnTo>
                  <a:lnTo>
                    <a:pt x="514" y="13"/>
                  </a:lnTo>
                  <a:lnTo>
                    <a:pt x="515" y="14"/>
                  </a:lnTo>
                  <a:lnTo>
                    <a:pt x="515" y="14"/>
                  </a:lnTo>
                  <a:lnTo>
                    <a:pt x="514" y="16"/>
                  </a:lnTo>
                  <a:lnTo>
                    <a:pt x="514" y="17"/>
                  </a:lnTo>
                  <a:lnTo>
                    <a:pt x="514" y="19"/>
                  </a:lnTo>
                  <a:lnTo>
                    <a:pt x="512" y="20"/>
                  </a:lnTo>
                  <a:lnTo>
                    <a:pt x="512" y="22"/>
                  </a:lnTo>
                  <a:lnTo>
                    <a:pt x="514" y="24"/>
                  </a:lnTo>
                  <a:lnTo>
                    <a:pt x="514" y="25"/>
                  </a:lnTo>
                  <a:lnTo>
                    <a:pt x="514" y="27"/>
                  </a:lnTo>
                  <a:lnTo>
                    <a:pt x="514" y="28"/>
                  </a:lnTo>
                  <a:lnTo>
                    <a:pt x="517" y="33"/>
                  </a:lnTo>
                  <a:lnTo>
                    <a:pt x="517" y="36"/>
                  </a:lnTo>
                  <a:lnTo>
                    <a:pt x="518" y="35"/>
                  </a:lnTo>
                  <a:lnTo>
                    <a:pt x="518" y="33"/>
                  </a:lnTo>
                  <a:lnTo>
                    <a:pt x="518" y="31"/>
                  </a:lnTo>
                  <a:lnTo>
                    <a:pt x="518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20" y="35"/>
                  </a:lnTo>
                  <a:lnTo>
                    <a:pt x="521" y="38"/>
                  </a:lnTo>
                  <a:lnTo>
                    <a:pt x="521" y="38"/>
                  </a:lnTo>
                  <a:lnTo>
                    <a:pt x="523" y="38"/>
                  </a:lnTo>
                  <a:lnTo>
                    <a:pt x="523" y="38"/>
                  </a:lnTo>
                  <a:lnTo>
                    <a:pt x="523" y="39"/>
                  </a:lnTo>
                  <a:lnTo>
                    <a:pt x="523" y="41"/>
                  </a:lnTo>
                  <a:lnTo>
                    <a:pt x="525" y="43"/>
                  </a:lnTo>
                  <a:lnTo>
                    <a:pt x="526" y="43"/>
                  </a:lnTo>
                  <a:lnTo>
                    <a:pt x="526" y="44"/>
                  </a:lnTo>
                  <a:lnTo>
                    <a:pt x="529" y="44"/>
                  </a:lnTo>
                  <a:lnTo>
                    <a:pt x="531" y="44"/>
                  </a:lnTo>
                  <a:lnTo>
                    <a:pt x="533" y="44"/>
                  </a:lnTo>
                  <a:lnTo>
                    <a:pt x="534" y="43"/>
                  </a:lnTo>
                  <a:lnTo>
                    <a:pt x="534" y="41"/>
                  </a:lnTo>
                  <a:lnTo>
                    <a:pt x="537" y="38"/>
                  </a:lnTo>
                  <a:lnTo>
                    <a:pt x="539" y="38"/>
                  </a:lnTo>
                  <a:lnTo>
                    <a:pt x="540" y="35"/>
                  </a:lnTo>
                  <a:lnTo>
                    <a:pt x="540" y="35"/>
                  </a:lnTo>
                  <a:lnTo>
                    <a:pt x="544" y="33"/>
                  </a:lnTo>
                  <a:lnTo>
                    <a:pt x="544" y="31"/>
                  </a:lnTo>
                  <a:lnTo>
                    <a:pt x="544" y="30"/>
                  </a:lnTo>
                  <a:lnTo>
                    <a:pt x="545" y="28"/>
                  </a:lnTo>
                  <a:lnTo>
                    <a:pt x="545" y="28"/>
                  </a:lnTo>
                  <a:lnTo>
                    <a:pt x="548" y="27"/>
                  </a:lnTo>
                  <a:lnTo>
                    <a:pt x="551" y="27"/>
                  </a:lnTo>
                  <a:lnTo>
                    <a:pt x="555" y="25"/>
                  </a:lnTo>
                  <a:lnTo>
                    <a:pt x="556" y="25"/>
                  </a:lnTo>
                  <a:lnTo>
                    <a:pt x="556" y="24"/>
                  </a:lnTo>
                  <a:lnTo>
                    <a:pt x="556" y="22"/>
                  </a:lnTo>
                  <a:lnTo>
                    <a:pt x="556" y="22"/>
                  </a:lnTo>
                  <a:lnTo>
                    <a:pt x="556" y="20"/>
                  </a:lnTo>
                  <a:lnTo>
                    <a:pt x="559" y="19"/>
                  </a:lnTo>
                  <a:lnTo>
                    <a:pt x="562" y="17"/>
                  </a:lnTo>
                  <a:lnTo>
                    <a:pt x="566" y="17"/>
                  </a:lnTo>
                  <a:lnTo>
                    <a:pt x="567" y="17"/>
                  </a:lnTo>
                  <a:lnTo>
                    <a:pt x="569" y="17"/>
                  </a:lnTo>
                  <a:lnTo>
                    <a:pt x="570" y="19"/>
                  </a:lnTo>
                  <a:lnTo>
                    <a:pt x="578" y="20"/>
                  </a:lnTo>
                  <a:lnTo>
                    <a:pt x="580" y="22"/>
                  </a:lnTo>
                  <a:lnTo>
                    <a:pt x="580" y="24"/>
                  </a:lnTo>
                  <a:lnTo>
                    <a:pt x="581" y="24"/>
                  </a:lnTo>
                  <a:lnTo>
                    <a:pt x="583" y="24"/>
                  </a:lnTo>
                  <a:lnTo>
                    <a:pt x="585" y="25"/>
                  </a:lnTo>
                  <a:lnTo>
                    <a:pt x="586" y="25"/>
                  </a:lnTo>
                  <a:lnTo>
                    <a:pt x="591" y="27"/>
                  </a:lnTo>
                  <a:lnTo>
                    <a:pt x="594" y="28"/>
                  </a:lnTo>
                  <a:lnTo>
                    <a:pt x="596" y="30"/>
                  </a:lnTo>
                  <a:lnTo>
                    <a:pt x="600" y="28"/>
                  </a:lnTo>
                  <a:lnTo>
                    <a:pt x="600" y="30"/>
                  </a:lnTo>
                  <a:lnTo>
                    <a:pt x="602" y="30"/>
                  </a:lnTo>
                  <a:lnTo>
                    <a:pt x="602" y="30"/>
                  </a:lnTo>
                  <a:lnTo>
                    <a:pt x="607" y="30"/>
                  </a:lnTo>
                  <a:lnTo>
                    <a:pt x="607" y="31"/>
                  </a:lnTo>
                  <a:lnTo>
                    <a:pt x="608" y="31"/>
                  </a:lnTo>
                  <a:lnTo>
                    <a:pt x="608" y="33"/>
                  </a:lnTo>
                  <a:lnTo>
                    <a:pt x="611" y="33"/>
                  </a:lnTo>
                  <a:lnTo>
                    <a:pt x="611" y="38"/>
                  </a:lnTo>
                  <a:lnTo>
                    <a:pt x="611" y="41"/>
                  </a:lnTo>
                  <a:lnTo>
                    <a:pt x="611" y="58"/>
                  </a:lnTo>
                  <a:lnTo>
                    <a:pt x="611" y="61"/>
                  </a:lnTo>
                  <a:lnTo>
                    <a:pt x="611" y="79"/>
                  </a:lnTo>
                  <a:lnTo>
                    <a:pt x="611" y="82"/>
                  </a:lnTo>
                  <a:lnTo>
                    <a:pt x="611" y="87"/>
                  </a:lnTo>
                  <a:lnTo>
                    <a:pt x="611" y="88"/>
                  </a:lnTo>
                  <a:lnTo>
                    <a:pt x="610" y="90"/>
                  </a:lnTo>
                  <a:lnTo>
                    <a:pt x="610" y="93"/>
                  </a:lnTo>
                  <a:lnTo>
                    <a:pt x="611" y="93"/>
                  </a:lnTo>
                  <a:lnTo>
                    <a:pt x="611" y="95"/>
                  </a:lnTo>
                  <a:lnTo>
                    <a:pt x="611" y="102"/>
                  </a:lnTo>
                  <a:lnTo>
                    <a:pt x="611" y="106"/>
                  </a:lnTo>
                  <a:lnTo>
                    <a:pt x="611" y="120"/>
                  </a:lnTo>
                  <a:lnTo>
                    <a:pt x="611" y="123"/>
                  </a:lnTo>
                  <a:lnTo>
                    <a:pt x="611" y="126"/>
                  </a:lnTo>
                  <a:lnTo>
                    <a:pt x="611" y="126"/>
                  </a:lnTo>
                  <a:lnTo>
                    <a:pt x="608" y="124"/>
                  </a:lnTo>
                  <a:lnTo>
                    <a:pt x="607" y="123"/>
                  </a:lnTo>
                  <a:lnTo>
                    <a:pt x="607" y="121"/>
                  </a:lnTo>
                  <a:lnTo>
                    <a:pt x="605" y="120"/>
                  </a:lnTo>
                  <a:lnTo>
                    <a:pt x="599" y="115"/>
                  </a:lnTo>
                  <a:lnTo>
                    <a:pt x="597" y="113"/>
                  </a:lnTo>
                  <a:lnTo>
                    <a:pt x="597" y="113"/>
                  </a:lnTo>
                  <a:lnTo>
                    <a:pt x="597" y="112"/>
                  </a:lnTo>
                  <a:lnTo>
                    <a:pt x="599" y="112"/>
                  </a:lnTo>
                  <a:lnTo>
                    <a:pt x="599" y="109"/>
                  </a:lnTo>
                  <a:lnTo>
                    <a:pt x="599" y="110"/>
                  </a:lnTo>
                  <a:lnTo>
                    <a:pt x="597" y="112"/>
                  </a:lnTo>
                  <a:lnTo>
                    <a:pt x="594" y="112"/>
                  </a:lnTo>
                  <a:lnTo>
                    <a:pt x="592" y="112"/>
                  </a:lnTo>
                  <a:lnTo>
                    <a:pt x="591" y="113"/>
                  </a:lnTo>
                  <a:lnTo>
                    <a:pt x="589" y="113"/>
                  </a:lnTo>
                  <a:lnTo>
                    <a:pt x="588" y="113"/>
                  </a:lnTo>
                  <a:lnTo>
                    <a:pt x="588" y="112"/>
                  </a:lnTo>
                  <a:lnTo>
                    <a:pt x="586" y="110"/>
                  </a:lnTo>
                  <a:lnTo>
                    <a:pt x="586" y="110"/>
                  </a:lnTo>
                  <a:lnTo>
                    <a:pt x="586" y="112"/>
                  </a:lnTo>
                  <a:lnTo>
                    <a:pt x="585" y="112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3"/>
                  </a:lnTo>
                  <a:lnTo>
                    <a:pt x="581" y="112"/>
                  </a:lnTo>
                  <a:lnTo>
                    <a:pt x="581" y="112"/>
                  </a:lnTo>
                  <a:lnTo>
                    <a:pt x="581" y="110"/>
                  </a:lnTo>
                  <a:lnTo>
                    <a:pt x="583" y="109"/>
                  </a:lnTo>
                  <a:lnTo>
                    <a:pt x="583" y="109"/>
                  </a:lnTo>
                  <a:lnTo>
                    <a:pt x="585" y="106"/>
                  </a:lnTo>
                  <a:lnTo>
                    <a:pt x="585" y="106"/>
                  </a:lnTo>
                  <a:lnTo>
                    <a:pt x="585" y="104"/>
                  </a:lnTo>
                  <a:lnTo>
                    <a:pt x="585" y="104"/>
                  </a:lnTo>
                  <a:lnTo>
                    <a:pt x="583" y="104"/>
                  </a:lnTo>
                  <a:lnTo>
                    <a:pt x="583" y="102"/>
                  </a:lnTo>
                  <a:lnTo>
                    <a:pt x="581" y="101"/>
                  </a:lnTo>
                  <a:lnTo>
                    <a:pt x="581" y="101"/>
                  </a:lnTo>
                  <a:lnTo>
                    <a:pt x="580" y="101"/>
                  </a:lnTo>
                  <a:lnTo>
                    <a:pt x="580" y="99"/>
                  </a:lnTo>
                  <a:lnTo>
                    <a:pt x="580" y="99"/>
                  </a:lnTo>
                  <a:lnTo>
                    <a:pt x="581" y="99"/>
                  </a:lnTo>
                  <a:lnTo>
                    <a:pt x="581" y="99"/>
                  </a:lnTo>
                  <a:lnTo>
                    <a:pt x="583" y="99"/>
                  </a:lnTo>
                  <a:lnTo>
                    <a:pt x="585" y="99"/>
                  </a:lnTo>
                  <a:lnTo>
                    <a:pt x="586" y="99"/>
                  </a:lnTo>
                  <a:lnTo>
                    <a:pt x="585" y="99"/>
                  </a:lnTo>
                  <a:lnTo>
                    <a:pt x="585" y="99"/>
                  </a:lnTo>
                  <a:lnTo>
                    <a:pt x="581" y="98"/>
                  </a:lnTo>
                  <a:lnTo>
                    <a:pt x="580" y="98"/>
                  </a:lnTo>
                  <a:lnTo>
                    <a:pt x="577" y="95"/>
                  </a:lnTo>
                  <a:lnTo>
                    <a:pt x="577" y="95"/>
                  </a:lnTo>
                  <a:lnTo>
                    <a:pt x="578" y="95"/>
                  </a:lnTo>
                  <a:lnTo>
                    <a:pt x="581" y="95"/>
                  </a:lnTo>
                  <a:lnTo>
                    <a:pt x="580" y="93"/>
                  </a:lnTo>
                  <a:lnTo>
                    <a:pt x="580" y="91"/>
                  </a:lnTo>
                  <a:lnTo>
                    <a:pt x="578" y="90"/>
                  </a:lnTo>
                  <a:lnTo>
                    <a:pt x="578" y="90"/>
                  </a:lnTo>
                  <a:lnTo>
                    <a:pt x="577" y="88"/>
                  </a:lnTo>
                  <a:lnTo>
                    <a:pt x="575" y="87"/>
                  </a:lnTo>
                  <a:lnTo>
                    <a:pt x="574" y="83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9"/>
                  </a:lnTo>
                  <a:lnTo>
                    <a:pt x="572" y="79"/>
                  </a:lnTo>
                  <a:lnTo>
                    <a:pt x="572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7"/>
                  </a:lnTo>
                  <a:lnTo>
                    <a:pt x="570" y="76"/>
                  </a:lnTo>
                  <a:lnTo>
                    <a:pt x="570" y="76"/>
                  </a:lnTo>
                  <a:lnTo>
                    <a:pt x="569" y="74"/>
                  </a:lnTo>
                  <a:lnTo>
                    <a:pt x="569" y="74"/>
                  </a:lnTo>
                  <a:lnTo>
                    <a:pt x="567" y="72"/>
                  </a:lnTo>
                  <a:lnTo>
                    <a:pt x="567" y="72"/>
                  </a:lnTo>
                  <a:lnTo>
                    <a:pt x="566" y="72"/>
                  </a:lnTo>
                  <a:lnTo>
                    <a:pt x="566" y="71"/>
                  </a:lnTo>
                  <a:lnTo>
                    <a:pt x="566" y="71"/>
                  </a:lnTo>
                  <a:lnTo>
                    <a:pt x="559" y="68"/>
                  </a:lnTo>
                  <a:lnTo>
                    <a:pt x="558" y="66"/>
                  </a:lnTo>
                  <a:lnTo>
                    <a:pt x="558" y="66"/>
                  </a:lnTo>
                  <a:lnTo>
                    <a:pt x="558" y="68"/>
                  </a:lnTo>
                  <a:lnTo>
                    <a:pt x="556" y="66"/>
                  </a:lnTo>
                  <a:lnTo>
                    <a:pt x="556" y="66"/>
                  </a:lnTo>
                  <a:lnTo>
                    <a:pt x="555" y="66"/>
                  </a:lnTo>
                  <a:lnTo>
                    <a:pt x="555" y="66"/>
                  </a:lnTo>
                  <a:lnTo>
                    <a:pt x="553" y="66"/>
                  </a:lnTo>
                  <a:lnTo>
                    <a:pt x="551" y="66"/>
                  </a:lnTo>
                  <a:lnTo>
                    <a:pt x="548" y="65"/>
                  </a:lnTo>
                  <a:lnTo>
                    <a:pt x="545" y="63"/>
                  </a:lnTo>
                  <a:lnTo>
                    <a:pt x="544" y="61"/>
                  </a:lnTo>
                  <a:lnTo>
                    <a:pt x="540" y="61"/>
                  </a:lnTo>
                  <a:lnTo>
                    <a:pt x="539" y="60"/>
                  </a:lnTo>
                  <a:lnTo>
                    <a:pt x="536" y="60"/>
                  </a:lnTo>
                  <a:lnTo>
                    <a:pt x="533" y="60"/>
                  </a:lnTo>
                  <a:lnTo>
                    <a:pt x="531" y="60"/>
                  </a:lnTo>
                  <a:lnTo>
                    <a:pt x="529" y="60"/>
                  </a:lnTo>
                  <a:lnTo>
                    <a:pt x="528" y="60"/>
                  </a:lnTo>
                  <a:lnTo>
                    <a:pt x="521" y="55"/>
                  </a:lnTo>
                  <a:lnTo>
                    <a:pt x="520" y="54"/>
                  </a:lnTo>
                  <a:lnTo>
                    <a:pt x="521" y="54"/>
                  </a:lnTo>
                  <a:lnTo>
                    <a:pt x="521" y="52"/>
                  </a:lnTo>
                  <a:lnTo>
                    <a:pt x="523" y="52"/>
                  </a:lnTo>
                  <a:lnTo>
                    <a:pt x="521" y="52"/>
                  </a:lnTo>
                  <a:lnTo>
                    <a:pt x="521" y="52"/>
                  </a:lnTo>
                  <a:lnTo>
                    <a:pt x="520" y="52"/>
                  </a:lnTo>
                  <a:lnTo>
                    <a:pt x="518" y="52"/>
                  </a:lnTo>
                  <a:lnTo>
                    <a:pt x="518" y="52"/>
                  </a:lnTo>
                  <a:lnTo>
                    <a:pt x="517" y="52"/>
                  </a:lnTo>
                  <a:lnTo>
                    <a:pt x="515" y="52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4" y="50"/>
                  </a:lnTo>
                  <a:lnTo>
                    <a:pt x="512" y="50"/>
                  </a:lnTo>
                  <a:lnTo>
                    <a:pt x="512" y="50"/>
                  </a:lnTo>
                  <a:lnTo>
                    <a:pt x="510" y="50"/>
                  </a:lnTo>
                  <a:lnTo>
                    <a:pt x="510" y="49"/>
                  </a:lnTo>
                  <a:lnTo>
                    <a:pt x="509" y="49"/>
                  </a:lnTo>
                  <a:lnTo>
                    <a:pt x="509" y="49"/>
                  </a:lnTo>
                  <a:lnTo>
                    <a:pt x="509" y="47"/>
                  </a:lnTo>
                  <a:lnTo>
                    <a:pt x="507" y="47"/>
                  </a:lnTo>
                  <a:lnTo>
                    <a:pt x="506" y="46"/>
                  </a:lnTo>
                  <a:lnTo>
                    <a:pt x="506" y="43"/>
                  </a:lnTo>
                  <a:lnTo>
                    <a:pt x="506" y="43"/>
                  </a:lnTo>
                  <a:lnTo>
                    <a:pt x="507" y="41"/>
                  </a:lnTo>
                  <a:lnTo>
                    <a:pt x="509" y="39"/>
                  </a:lnTo>
                  <a:lnTo>
                    <a:pt x="507" y="39"/>
                  </a:lnTo>
                  <a:lnTo>
                    <a:pt x="507" y="39"/>
                  </a:lnTo>
                  <a:lnTo>
                    <a:pt x="506" y="41"/>
                  </a:lnTo>
                  <a:lnTo>
                    <a:pt x="506" y="41"/>
                  </a:lnTo>
                  <a:lnTo>
                    <a:pt x="506" y="44"/>
                  </a:lnTo>
                  <a:lnTo>
                    <a:pt x="506" y="44"/>
                  </a:lnTo>
                  <a:lnTo>
                    <a:pt x="504" y="44"/>
                  </a:lnTo>
                  <a:lnTo>
                    <a:pt x="504" y="46"/>
                  </a:lnTo>
                  <a:lnTo>
                    <a:pt x="504" y="47"/>
                  </a:lnTo>
                  <a:lnTo>
                    <a:pt x="503" y="49"/>
                  </a:lnTo>
                  <a:lnTo>
                    <a:pt x="503" y="50"/>
                  </a:lnTo>
                  <a:lnTo>
                    <a:pt x="503" y="50"/>
                  </a:lnTo>
                  <a:lnTo>
                    <a:pt x="503" y="52"/>
                  </a:lnTo>
                  <a:lnTo>
                    <a:pt x="499" y="54"/>
                  </a:lnTo>
                  <a:lnTo>
                    <a:pt x="499" y="54"/>
                  </a:lnTo>
                  <a:lnTo>
                    <a:pt x="498" y="54"/>
                  </a:lnTo>
                  <a:lnTo>
                    <a:pt x="496" y="54"/>
                  </a:lnTo>
                  <a:lnTo>
                    <a:pt x="495" y="54"/>
                  </a:lnTo>
                  <a:lnTo>
                    <a:pt x="495" y="54"/>
                  </a:lnTo>
                  <a:lnTo>
                    <a:pt x="495" y="52"/>
                  </a:lnTo>
                  <a:lnTo>
                    <a:pt x="493" y="50"/>
                  </a:lnTo>
                  <a:lnTo>
                    <a:pt x="493" y="49"/>
                  </a:lnTo>
                  <a:lnTo>
                    <a:pt x="495" y="46"/>
                  </a:lnTo>
                  <a:lnTo>
                    <a:pt x="495" y="44"/>
                  </a:lnTo>
                  <a:lnTo>
                    <a:pt x="493" y="43"/>
                  </a:lnTo>
                  <a:lnTo>
                    <a:pt x="490" y="41"/>
                  </a:lnTo>
                  <a:lnTo>
                    <a:pt x="487" y="38"/>
                  </a:lnTo>
                  <a:lnTo>
                    <a:pt x="485" y="38"/>
                  </a:lnTo>
                  <a:lnTo>
                    <a:pt x="484" y="38"/>
                  </a:lnTo>
                  <a:lnTo>
                    <a:pt x="482" y="38"/>
                  </a:lnTo>
                  <a:lnTo>
                    <a:pt x="482" y="36"/>
                  </a:lnTo>
                  <a:lnTo>
                    <a:pt x="482" y="35"/>
                  </a:lnTo>
                  <a:lnTo>
                    <a:pt x="484" y="35"/>
                  </a:lnTo>
                  <a:lnTo>
                    <a:pt x="485" y="33"/>
                  </a:lnTo>
                  <a:lnTo>
                    <a:pt x="487" y="35"/>
                  </a:lnTo>
                  <a:lnTo>
                    <a:pt x="490" y="35"/>
                  </a:lnTo>
                  <a:lnTo>
                    <a:pt x="492" y="35"/>
                  </a:lnTo>
                  <a:lnTo>
                    <a:pt x="493" y="35"/>
                  </a:lnTo>
                  <a:lnTo>
                    <a:pt x="495" y="33"/>
                  </a:lnTo>
                  <a:lnTo>
                    <a:pt x="496" y="31"/>
                  </a:lnTo>
                  <a:lnTo>
                    <a:pt x="498" y="30"/>
                  </a:lnTo>
                  <a:lnTo>
                    <a:pt x="499" y="30"/>
                  </a:lnTo>
                  <a:lnTo>
                    <a:pt x="501" y="30"/>
                  </a:lnTo>
                  <a:lnTo>
                    <a:pt x="503" y="31"/>
                  </a:lnTo>
                  <a:lnTo>
                    <a:pt x="504" y="31"/>
                  </a:lnTo>
                  <a:lnTo>
                    <a:pt x="506" y="31"/>
                  </a:lnTo>
                  <a:lnTo>
                    <a:pt x="506" y="33"/>
                  </a:lnTo>
                  <a:lnTo>
                    <a:pt x="507" y="33"/>
                  </a:lnTo>
                  <a:lnTo>
                    <a:pt x="507" y="31"/>
                  </a:lnTo>
                  <a:lnTo>
                    <a:pt x="507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30"/>
                  </a:lnTo>
                  <a:lnTo>
                    <a:pt x="509" y="28"/>
                  </a:lnTo>
                  <a:lnTo>
                    <a:pt x="507" y="28"/>
                  </a:lnTo>
                  <a:lnTo>
                    <a:pt x="509" y="27"/>
                  </a:lnTo>
                  <a:lnTo>
                    <a:pt x="509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07" y="27"/>
                  </a:lnTo>
                  <a:lnTo>
                    <a:pt x="504" y="27"/>
                  </a:lnTo>
                  <a:lnTo>
                    <a:pt x="501" y="27"/>
                  </a:lnTo>
                  <a:lnTo>
                    <a:pt x="499" y="27"/>
                  </a:lnTo>
                  <a:lnTo>
                    <a:pt x="496" y="28"/>
                  </a:lnTo>
                  <a:lnTo>
                    <a:pt x="495" y="28"/>
                  </a:lnTo>
                  <a:lnTo>
                    <a:pt x="492" y="28"/>
                  </a:lnTo>
                  <a:lnTo>
                    <a:pt x="490" y="27"/>
                  </a:lnTo>
                  <a:lnTo>
                    <a:pt x="488" y="27"/>
                  </a:lnTo>
                  <a:lnTo>
                    <a:pt x="487" y="27"/>
                  </a:lnTo>
                  <a:lnTo>
                    <a:pt x="485" y="27"/>
                  </a:lnTo>
                  <a:lnTo>
                    <a:pt x="484" y="25"/>
                  </a:lnTo>
                  <a:lnTo>
                    <a:pt x="484" y="25"/>
                  </a:lnTo>
                  <a:lnTo>
                    <a:pt x="482" y="24"/>
                  </a:lnTo>
                  <a:lnTo>
                    <a:pt x="482" y="24"/>
                  </a:lnTo>
                  <a:lnTo>
                    <a:pt x="480" y="20"/>
                  </a:lnTo>
                  <a:lnTo>
                    <a:pt x="480" y="17"/>
                  </a:lnTo>
                  <a:lnTo>
                    <a:pt x="479" y="17"/>
                  </a:lnTo>
                  <a:lnTo>
                    <a:pt x="477" y="17"/>
                  </a:lnTo>
                  <a:lnTo>
                    <a:pt x="471" y="16"/>
                  </a:lnTo>
                  <a:lnTo>
                    <a:pt x="471" y="16"/>
                  </a:lnTo>
                  <a:lnTo>
                    <a:pt x="469" y="16"/>
                  </a:lnTo>
                  <a:lnTo>
                    <a:pt x="469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6"/>
                  </a:lnTo>
                  <a:lnTo>
                    <a:pt x="468" y="14"/>
                  </a:lnTo>
                  <a:lnTo>
                    <a:pt x="469" y="13"/>
                  </a:lnTo>
                  <a:lnTo>
                    <a:pt x="469" y="13"/>
                  </a:lnTo>
                  <a:lnTo>
                    <a:pt x="471" y="13"/>
                  </a:lnTo>
                  <a:lnTo>
                    <a:pt x="471" y="9"/>
                  </a:lnTo>
                  <a:lnTo>
                    <a:pt x="471" y="9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1" y="8"/>
                  </a:lnTo>
                  <a:lnTo>
                    <a:pt x="474" y="6"/>
                  </a:lnTo>
                  <a:lnTo>
                    <a:pt x="479" y="5"/>
                  </a:lnTo>
                  <a:lnTo>
                    <a:pt x="480" y="5"/>
                  </a:lnTo>
                  <a:lnTo>
                    <a:pt x="482" y="3"/>
                  </a:lnTo>
                  <a:lnTo>
                    <a:pt x="482" y="3"/>
                  </a:lnTo>
                  <a:lnTo>
                    <a:pt x="484" y="3"/>
                  </a:lnTo>
                  <a:lnTo>
                    <a:pt x="484" y="2"/>
                  </a:lnTo>
                  <a:lnTo>
                    <a:pt x="488" y="0"/>
                  </a:lnTo>
                  <a:lnTo>
                    <a:pt x="49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5" name="Freeform 252">
              <a:extLst>
                <a:ext uri="{FF2B5EF4-FFF2-40B4-BE49-F238E27FC236}">
                  <a16:creationId xmlns:a16="http://schemas.microsoft.com/office/drawing/2014/main" id="{291C74A7-C19B-8359-CC3B-33CD4DE525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49071" y="4250239"/>
              <a:ext cx="1017494" cy="331368"/>
            </a:xfrm>
            <a:custGeom>
              <a:avLst/>
              <a:gdLst>
                <a:gd name="T0" fmla="*/ 470 w 522"/>
                <a:gd name="T1" fmla="*/ 98 h 170"/>
                <a:gd name="T2" fmla="*/ 462 w 522"/>
                <a:gd name="T3" fmla="*/ 88 h 170"/>
                <a:gd name="T4" fmla="*/ 511 w 522"/>
                <a:gd name="T5" fmla="*/ 87 h 170"/>
                <a:gd name="T6" fmla="*/ 45 w 522"/>
                <a:gd name="T7" fmla="*/ 85 h 170"/>
                <a:gd name="T8" fmla="*/ 140 w 522"/>
                <a:gd name="T9" fmla="*/ 90 h 170"/>
                <a:gd name="T10" fmla="*/ 137 w 522"/>
                <a:gd name="T11" fmla="*/ 85 h 170"/>
                <a:gd name="T12" fmla="*/ 463 w 522"/>
                <a:gd name="T13" fmla="*/ 74 h 170"/>
                <a:gd name="T14" fmla="*/ 127 w 522"/>
                <a:gd name="T15" fmla="*/ 73 h 170"/>
                <a:gd name="T16" fmla="*/ 116 w 522"/>
                <a:gd name="T17" fmla="*/ 71 h 170"/>
                <a:gd name="T18" fmla="*/ 126 w 522"/>
                <a:gd name="T19" fmla="*/ 69 h 170"/>
                <a:gd name="T20" fmla="*/ 135 w 522"/>
                <a:gd name="T21" fmla="*/ 68 h 170"/>
                <a:gd name="T22" fmla="*/ 34 w 522"/>
                <a:gd name="T23" fmla="*/ 76 h 170"/>
                <a:gd name="T24" fmla="*/ 432 w 522"/>
                <a:gd name="T25" fmla="*/ 62 h 170"/>
                <a:gd name="T26" fmla="*/ 391 w 522"/>
                <a:gd name="T27" fmla="*/ 79 h 170"/>
                <a:gd name="T28" fmla="*/ 365 w 522"/>
                <a:gd name="T29" fmla="*/ 101 h 170"/>
                <a:gd name="T30" fmla="*/ 399 w 522"/>
                <a:gd name="T31" fmla="*/ 95 h 170"/>
                <a:gd name="T32" fmla="*/ 383 w 522"/>
                <a:gd name="T33" fmla="*/ 112 h 170"/>
                <a:gd name="T34" fmla="*/ 391 w 522"/>
                <a:gd name="T35" fmla="*/ 137 h 170"/>
                <a:gd name="T36" fmla="*/ 395 w 522"/>
                <a:gd name="T37" fmla="*/ 148 h 170"/>
                <a:gd name="T38" fmla="*/ 372 w 522"/>
                <a:gd name="T39" fmla="*/ 131 h 170"/>
                <a:gd name="T40" fmla="*/ 362 w 522"/>
                <a:gd name="T41" fmla="*/ 162 h 170"/>
                <a:gd name="T42" fmla="*/ 350 w 522"/>
                <a:gd name="T43" fmla="*/ 139 h 170"/>
                <a:gd name="T44" fmla="*/ 347 w 522"/>
                <a:gd name="T45" fmla="*/ 115 h 170"/>
                <a:gd name="T46" fmla="*/ 358 w 522"/>
                <a:gd name="T47" fmla="*/ 76 h 170"/>
                <a:gd name="T48" fmla="*/ 378 w 522"/>
                <a:gd name="T49" fmla="*/ 69 h 170"/>
                <a:gd name="T50" fmla="*/ 427 w 522"/>
                <a:gd name="T51" fmla="*/ 63 h 170"/>
                <a:gd name="T52" fmla="*/ 473 w 522"/>
                <a:gd name="T53" fmla="*/ 65 h 170"/>
                <a:gd name="T54" fmla="*/ 484 w 522"/>
                <a:gd name="T55" fmla="*/ 69 h 170"/>
                <a:gd name="T56" fmla="*/ 471 w 522"/>
                <a:gd name="T57" fmla="*/ 84 h 170"/>
                <a:gd name="T58" fmla="*/ 468 w 522"/>
                <a:gd name="T59" fmla="*/ 74 h 170"/>
                <a:gd name="T60" fmla="*/ 481 w 522"/>
                <a:gd name="T61" fmla="*/ 55 h 170"/>
                <a:gd name="T62" fmla="*/ 17 w 522"/>
                <a:gd name="T63" fmla="*/ 52 h 170"/>
                <a:gd name="T64" fmla="*/ 151 w 522"/>
                <a:gd name="T65" fmla="*/ 44 h 170"/>
                <a:gd name="T66" fmla="*/ 440 w 522"/>
                <a:gd name="T67" fmla="*/ 36 h 170"/>
                <a:gd name="T68" fmla="*/ 324 w 522"/>
                <a:gd name="T69" fmla="*/ 29 h 170"/>
                <a:gd name="T70" fmla="*/ 309 w 522"/>
                <a:gd name="T71" fmla="*/ 24 h 170"/>
                <a:gd name="T72" fmla="*/ 315 w 522"/>
                <a:gd name="T73" fmla="*/ 33 h 170"/>
                <a:gd name="T74" fmla="*/ 329 w 522"/>
                <a:gd name="T75" fmla="*/ 54 h 170"/>
                <a:gd name="T76" fmla="*/ 328 w 522"/>
                <a:gd name="T77" fmla="*/ 73 h 170"/>
                <a:gd name="T78" fmla="*/ 310 w 522"/>
                <a:gd name="T79" fmla="*/ 104 h 170"/>
                <a:gd name="T80" fmla="*/ 304 w 522"/>
                <a:gd name="T81" fmla="*/ 121 h 170"/>
                <a:gd name="T82" fmla="*/ 277 w 522"/>
                <a:gd name="T83" fmla="*/ 136 h 170"/>
                <a:gd name="T84" fmla="*/ 254 w 522"/>
                <a:gd name="T85" fmla="*/ 133 h 170"/>
                <a:gd name="T86" fmla="*/ 225 w 522"/>
                <a:gd name="T87" fmla="*/ 128 h 170"/>
                <a:gd name="T88" fmla="*/ 203 w 522"/>
                <a:gd name="T89" fmla="*/ 98 h 170"/>
                <a:gd name="T90" fmla="*/ 200 w 522"/>
                <a:gd name="T91" fmla="*/ 68 h 170"/>
                <a:gd name="T92" fmla="*/ 219 w 522"/>
                <a:gd name="T93" fmla="*/ 73 h 170"/>
                <a:gd name="T94" fmla="*/ 257 w 522"/>
                <a:gd name="T95" fmla="*/ 65 h 170"/>
                <a:gd name="T96" fmla="*/ 282 w 522"/>
                <a:gd name="T97" fmla="*/ 55 h 170"/>
                <a:gd name="T98" fmla="*/ 293 w 522"/>
                <a:gd name="T99" fmla="*/ 38 h 170"/>
                <a:gd name="T100" fmla="*/ 457 w 522"/>
                <a:gd name="T101" fmla="*/ 25 h 170"/>
                <a:gd name="T102" fmla="*/ 33 w 522"/>
                <a:gd name="T103" fmla="*/ 10 h 170"/>
                <a:gd name="T104" fmla="*/ 74 w 522"/>
                <a:gd name="T105" fmla="*/ 51 h 170"/>
                <a:gd name="T106" fmla="*/ 101 w 522"/>
                <a:gd name="T107" fmla="*/ 69 h 170"/>
                <a:gd name="T108" fmla="*/ 119 w 522"/>
                <a:gd name="T109" fmla="*/ 87 h 170"/>
                <a:gd name="T110" fmla="*/ 138 w 522"/>
                <a:gd name="T111" fmla="*/ 115 h 170"/>
                <a:gd name="T112" fmla="*/ 153 w 522"/>
                <a:gd name="T113" fmla="*/ 139 h 170"/>
                <a:gd name="T114" fmla="*/ 135 w 522"/>
                <a:gd name="T115" fmla="*/ 166 h 170"/>
                <a:gd name="T116" fmla="*/ 88 w 522"/>
                <a:gd name="T117" fmla="*/ 125 h 170"/>
                <a:gd name="T118" fmla="*/ 49 w 522"/>
                <a:gd name="T119" fmla="*/ 58 h 170"/>
                <a:gd name="T120" fmla="*/ 1 w 522"/>
                <a:gd name="T121" fmla="*/ 1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2" h="170">
                  <a:moveTo>
                    <a:pt x="134" y="90"/>
                  </a:moveTo>
                  <a:lnTo>
                    <a:pt x="134" y="92"/>
                  </a:lnTo>
                  <a:lnTo>
                    <a:pt x="135" y="92"/>
                  </a:lnTo>
                  <a:lnTo>
                    <a:pt x="134" y="93"/>
                  </a:lnTo>
                  <a:lnTo>
                    <a:pt x="134" y="93"/>
                  </a:lnTo>
                  <a:lnTo>
                    <a:pt x="134" y="95"/>
                  </a:lnTo>
                  <a:lnTo>
                    <a:pt x="132" y="93"/>
                  </a:lnTo>
                  <a:lnTo>
                    <a:pt x="132" y="95"/>
                  </a:lnTo>
                  <a:lnTo>
                    <a:pt x="131" y="93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1" y="92"/>
                  </a:lnTo>
                  <a:lnTo>
                    <a:pt x="132" y="92"/>
                  </a:lnTo>
                  <a:lnTo>
                    <a:pt x="134" y="90"/>
                  </a:lnTo>
                  <a:close/>
                  <a:moveTo>
                    <a:pt x="466" y="90"/>
                  </a:moveTo>
                  <a:lnTo>
                    <a:pt x="466" y="90"/>
                  </a:lnTo>
                  <a:lnTo>
                    <a:pt x="468" y="92"/>
                  </a:lnTo>
                  <a:lnTo>
                    <a:pt x="468" y="95"/>
                  </a:lnTo>
                  <a:lnTo>
                    <a:pt x="468" y="95"/>
                  </a:lnTo>
                  <a:lnTo>
                    <a:pt x="470" y="95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6"/>
                  </a:lnTo>
                  <a:lnTo>
                    <a:pt x="471" y="98"/>
                  </a:lnTo>
                  <a:lnTo>
                    <a:pt x="470" y="98"/>
                  </a:lnTo>
                  <a:lnTo>
                    <a:pt x="468" y="98"/>
                  </a:lnTo>
                  <a:lnTo>
                    <a:pt x="468" y="96"/>
                  </a:lnTo>
                  <a:lnTo>
                    <a:pt x="468" y="96"/>
                  </a:lnTo>
                  <a:lnTo>
                    <a:pt x="466" y="96"/>
                  </a:lnTo>
                  <a:lnTo>
                    <a:pt x="465" y="96"/>
                  </a:lnTo>
                  <a:lnTo>
                    <a:pt x="465" y="96"/>
                  </a:lnTo>
                  <a:lnTo>
                    <a:pt x="465" y="95"/>
                  </a:lnTo>
                  <a:lnTo>
                    <a:pt x="465" y="95"/>
                  </a:lnTo>
                  <a:lnTo>
                    <a:pt x="463" y="93"/>
                  </a:lnTo>
                  <a:lnTo>
                    <a:pt x="463" y="92"/>
                  </a:lnTo>
                  <a:lnTo>
                    <a:pt x="463" y="92"/>
                  </a:lnTo>
                  <a:lnTo>
                    <a:pt x="463" y="90"/>
                  </a:lnTo>
                  <a:lnTo>
                    <a:pt x="463" y="90"/>
                  </a:lnTo>
                  <a:lnTo>
                    <a:pt x="465" y="92"/>
                  </a:lnTo>
                  <a:lnTo>
                    <a:pt x="466" y="90"/>
                  </a:lnTo>
                  <a:lnTo>
                    <a:pt x="466" y="90"/>
                  </a:lnTo>
                  <a:close/>
                  <a:moveTo>
                    <a:pt x="462" y="88"/>
                  </a:moveTo>
                  <a:lnTo>
                    <a:pt x="463" y="90"/>
                  </a:lnTo>
                  <a:lnTo>
                    <a:pt x="462" y="90"/>
                  </a:lnTo>
                  <a:lnTo>
                    <a:pt x="463" y="92"/>
                  </a:lnTo>
                  <a:lnTo>
                    <a:pt x="462" y="93"/>
                  </a:lnTo>
                  <a:lnTo>
                    <a:pt x="462" y="93"/>
                  </a:lnTo>
                  <a:lnTo>
                    <a:pt x="460" y="93"/>
                  </a:lnTo>
                  <a:lnTo>
                    <a:pt x="460" y="92"/>
                  </a:lnTo>
                  <a:lnTo>
                    <a:pt x="460" y="90"/>
                  </a:lnTo>
                  <a:lnTo>
                    <a:pt x="462" y="88"/>
                  </a:lnTo>
                  <a:close/>
                  <a:moveTo>
                    <a:pt x="119" y="88"/>
                  </a:moveTo>
                  <a:lnTo>
                    <a:pt x="121" y="88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3" y="90"/>
                  </a:lnTo>
                  <a:lnTo>
                    <a:pt x="121" y="92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88"/>
                  </a:lnTo>
                  <a:close/>
                  <a:moveTo>
                    <a:pt x="514" y="85"/>
                  </a:moveTo>
                  <a:lnTo>
                    <a:pt x="517" y="85"/>
                  </a:lnTo>
                  <a:lnTo>
                    <a:pt x="517" y="85"/>
                  </a:lnTo>
                  <a:lnTo>
                    <a:pt x="520" y="87"/>
                  </a:lnTo>
                  <a:lnTo>
                    <a:pt x="522" y="88"/>
                  </a:lnTo>
                  <a:lnTo>
                    <a:pt x="522" y="88"/>
                  </a:lnTo>
                  <a:lnTo>
                    <a:pt x="522" y="90"/>
                  </a:lnTo>
                  <a:lnTo>
                    <a:pt x="520" y="90"/>
                  </a:lnTo>
                  <a:lnTo>
                    <a:pt x="520" y="90"/>
                  </a:lnTo>
                  <a:lnTo>
                    <a:pt x="518" y="90"/>
                  </a:lnTo>
                  <a:lnTo>
                    <a:pt x="518" y="90"/>
                  </a:lnTo>
                  <a:lnTo>
                    <a:pt x="517" y="90"/>
                  </a:lnTo>
                  <a:lnTo>
                    <a:pt x="515" y="90"/>
                  </a:lnTo>
                  <a:lnTo>
                    <a:pt x="515" y="90"/>
                  </a:lnTo>
                  <a:lnTo>
                    <a:pt x="514" y="88"/>
                  </a:lnTo>
                  <a:lnTo>
                    <a:pt x="512" y="87"/>
                  </a:lnTo>
                  <a:lnTo>
                    <a:pt x="511" y="87"/>
                  </a:lnTo>
                  <a:lnTo>
                    <a:pt x="511" y="87"/>
                  </a:lnTo>
                  <a:lnTo>
                    <a:pt x="512" y="88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4" y="90"/>
                  </a:lnTo>
                  <a:lnTo>
                    <a:pt x="515" y="90"/>
                  </a:lnTo>
                  <a:lnTo>
                    <a:pt x="515" y="92"/>
                  </a:lnTo>
                  <a:lnTo>
                    <a:pt x="512" y="92"/>
                  </a:lnTo>
                  <a:lnTo>
                    <a:pt x="512" y="92"/>
                  </a:lnTo>
                  <a:lnTo>
                    <a:pt x="512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11" y="90"/>
                  </a:lnTo>
                  <a:lnTo>
                    <a:pt x="509" y="88"/>
                  </a:lnTo>
                  <a:lnTo>
                    <a:pt x="507" y="88"/>
                  </a:lnTo>
                  <a:lnTo>
                    <a:pt x="506" y="88"/>
                  </a:lnTo>
                  <a:lnTo>
                    <a:pt x="506" y="87"/>
                  </a:lnTo>
                  <a:lnTo>
                    <a:pt x="506" y="87"/>
                  </a:lnTo>
                  <a:lnTo>
                    <a:pt x="507" y="87"/>
                  </a:lnTo>
                  <a:lnTo>
                    <a:pt x="509" y="87"/>
                  </a:lnTo>
                  <a:lnTo>
                    <a:pt x="509" y="87"/>
                  </a:lnTo>
                  <a:lnTo>
                    <a:pt x="511" y="87"/>
                  </a:lnTo>
                  <a:lnTo>
                    <a:pt x="511" y="85"/>
                  </a:lnTo>
                  <a:lnTo>
                    <a:pt x="512" y="85"/>
                  </a:lnTo>
                  <a:lnTo>
                    <a:pt x="514" y="85"/>
                  </a:lnTo>
                  <a:close/>
                  <a:moveTo>
                    <a:pt x="45" y="85"/>
                  </a:moveTo>
                  <a:lnTo>
                    <a:pt x="45" y="85"/>
                  </a:lnTo>
                  <a:lnTo>
                    <a:pt x="47" y="88"/>
                  </a:lnTo>
                  <a:lnTo>
                    <a:pt x="47" y="88"/>
                  </a:lnTo>
                  <a:lnTo>
                    <a:pt x="47" y="92"/>
                  </a:lnTo>
                  <a:lnTo>
                    <a:pt x="45" y="93"/>
                  </a:lnTo>
                  <a:lnTo>
                    <a:pt x="45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2"/>
                  </a:lnTo>
                  <a:lnTo>
                    <a:pt x="45" y="90"/>
                  </a:lnTo>
                  <a:lnTo>
                    <a:pt x="45" y="88"/>
                  </a:lnTo>
                  <a:lnTo>
                    <a:pt x="44" y="85"/>
                  </a:lnTo>
                  <a:lnTo>
                    <a:pt x="45" y="85"/>
                  </a:lnTo>
                  <a:close/>
                  <a:moveTo>
                    <a:pt x="134" y="85"/>
                  </a:moveTo>
                  <a:lnTo>
                    <a:pt x="135" y="85"/>
                  </a:lnTo>
                  <a:lnTo>
                    <a:pt x="135" y="87"/>
                  </a:lnTo>
                  <a:lnTo>
                    <a:pt x="135" y="87"/>
                  </a:lnTo>
                  <a:lnTo>
                    <a:pt x="137" y="87"/>
                  </a:lnTo>
                  <a:lnTo>
                    <a:pt x="137" y="88"/>
                  </a:lnTo>
                  <a:lnTo>
                    <a:pt x="138" y="88"/>
                  </a:lnTo>
                  <a:lnTo>
                    <a:pt x="138" y="87"/>
                  </a:lnTo>
                  <a:lnTo>
                    <a:pt x="140" y="88"/>
                  </a:lnTo>
                  <a:lnTo>
                    <a:pt x="140" y="88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40" y="90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4" y="87"/>
                  </a:lnTo>
                  <a:lnTo>
                    <a:pt x="134" y="85"/>
                  </a:lnTo>
                  <a:close/>
                  <a:moveTo>
                    <a:pt x="492" y="85"/>
                  </a:moveTo>
                  <a:lnTo>
                    <a:pt x="495" y="87"/>
                  </a:lnTo>
                  <a:lnTo>
                    <a:pt x="495" y="88"/>
                  </a:lnTo>
                  <a:lnTo>
                    <a:pt x="495" y="88"/>
                  </a:lnTo>
                  <a:lnTo>
                    <a:pt x="495" y="87"/>
                  </a:lnTo>
                  <a:lnTo>
                    <a:pt x="493" y="87"/>
                  </a:lnTo>
                  <a:lnTo>
                    <a:pt x="492" y="85"/>
                  </a:lnTo>
                  <a:close/>
                  <a:moveTo>
                    <a:pt x="465" y="84"/>
                  </a:moveTo>
                  <a:lnTo>
                    <a:pt x="465" y="84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5"/>
                  </a:lnTo>
                  <a:lnTo>
                    <a:pt x="465" y="84"/>
                  </a:lnTo>
                  <a:lnTo>
                    <a:pt x="465" y="84"/>
                  </a:lnTo>
                  <a:close/>
                  <a:moveTo>
                    <a:pt x="134" y="82"/>
                  </a:moveTo>
                  <a:lnTo>
                    <a:pt x="134" y="82"/>
                  </a:lnTo>
                  <a:lnTo>
                    <a:pt x="135" y="84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5" y="84"/>
                  </a:lnTo>
                  <a:lnTo>
                    <a:pt x="134" y="82"/>
                  </a:lnTo>
                  <a:close/>
                  <a:moveTo>
                    <a:pt x="115" y="76"/>
                  </a:moveTo>
                  <a:lnTo>
                    <a:pt x="115" y="76"/>
                  </a:lnTo>
                  <a:lnTo>
                    <a:pt x="116" y="76"/>
                  </a:lnTo>
                  <a:lnTo>
                    <a:pt x="116" y="77"/>
                  </a:lnTo>
                  <a:lnTo>
                    <a:pt x="115" y="77"/>
                  </a:lnTo>
                  <a:lnTo>
                    <a:pt x="113" y="77"/>
                  </a:lnTo>
                  <a:lnTo>
                    <a:pt x="113" y="76"/>
                  </a:lnTo>
                  <a:lnTo>
                    <a:pt x="115" y="76"/>
                  </a:lnTo>
                  <a:close/>
                  <a:moveTo>
                    <a:pt x="465" y="74"/>
                  </a:moveTo>
                  <a:lnTo>
                    <a:pt x="465" y="74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5" y="76"/>
                  </a:lnTo>
                  <a:lnTo>
                    <a:pt x="463" y="76"/>
                  </a:lnTo>
                  <a:lnTo>
                    <a:pt x="465" y="74"/>
                  </a:lnTo>
                  <a:lnTo>
                    <a:pt x="465" y="74"/>
                  </a:lnTo>
                  <a:close/>
                  <a:moveTo>
                    <a:pt x="463" y="73"/>
                  </a:moveTo>
                  <a:lnTo>
                    <a:pt x="463" y="73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3"/>
                  </a:lnTo>
                  <a:lnTo>
                    <a:pt x="463" y="73"/>
                  </a:lnTo>
                  <a:close/>
                  <a:moveTo>
                    <a:pt x="118" y="73"/>
                  </a:moveTo>
                  <a:lnTo>
                    <a:pt x="118" y="74"/>
                  </a:lnTo>
                  <a:lnTo>
                    <a:pt x="118" y="74"/>
                  </a:lnTo>
                  <a:lnTo>
                    <a:pt x="119" y="74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16" y="74"/>
                  </a:lnTo>
                  <a:lnTo>
                    <a:pt x="116" y="73"/>
                  </a:lnTo>
                  <a:lnTo>
                    <a:pt x="118" y="73"/>
                  </a:lnTo>
                  <a:close/>
                  <a:moveTo>
                    <a:pt x="123" y="73"/>
                  </a:moveTo>
                  <a:lnTo>
                    <a:pt x="123" y="73"/>
                  </a:lnTo>
                  <a:lnTo>
                    <a:pt x="124" y="74"/>
                  </a:lnTo>
                  <a:lnTo>
                    <a:pt x="124" y="74"/>
                  </a:lnTo>
                  <a:lnTo>
                    <a:pt x="123" y="73"/>
                  </a:lnTo>
                  <a:lnTo>
                    <a:pt x="123" y="73"/>
                  </a:lnTo>
                  <a:lnTo>
                    <a:pt x="123" y="73"/>
                  </a:lnTo>
                  <a:close/>
                  <a:moveTo>
                    <a:pt x="127" y="71"/>
                  </a:moveTo>
                  <a:lnTo>
                    <a:pt x="129" y="73"/>
                  </a:lnTo>
                  <a:lnTo>
                    <a:pt x="129" y="73"/>
                  </a:lnTo>
                  <a:lnTo>
                    <a:pt x="129" y="73"/>
                  </a:lnTo>
                  <a:lnTo>
                    <a:pt x="129" y="74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3"/>
                  </a:lnTo>
                  <a:lnTo>
                    <a:pt x="127" y="71"/>
                  </a:lnTo>
                  <a:close/>
                  <a:moveTo>
                    <a:pt x="105" y="69"/>
                  </a:moveTo>
                  <a:lnTo>
                    <a:pt x="107" y="69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12" y="73"/>
                  </a:lnTo>
                  <a:lnTo>
                    <a:pt x="112" y="73"/>
                  </a:lnTo>
                  <a:lnTo>
                    <a:pt x="112" y="74"/>
                  </a:lnTo>
                  <a:lnTo>
                    <a:pt x="112" y="76"/>
                  </a:lnTo>
                  <a:lnTo>
                    <a:pt x="112" y="74"/>
                  </a:lnTo>
                  <a:lnTo>
                    <a:pt x="108" y="74"/>
                  </a:lnTo>
                  <a:lnTo>
                    <a:pt x="107" y="74"/>
                  </a:lnTo>
                  <a:lnTo>
                    <a:pt x="105" y="73"/>
                  </a:lnTo>
                  <a:lnTo>
                    <a:pt x="104" y="73"/>
                  </a:lnTo>
                  <a:lnTo>
                    <a:pt x="104" y="73"/>
                  </a:lnTo>
                  <a:lnTo>
                    <a:pt x="104" y="71"/>
                  </a:lnTo>
                  <a:lnTo>
                    <a:pt x="104" y="71"/>
                  </a:lnTo>
                  <a:lnTo>
                    <a:pt x="105" y="69"/>
                  </a:lnTo>
                  <a:lnTo>
                    <a:pt x="105" y="69"/>
                  </a:lnTo>
                  <a:close/>
                  <a:moveTo>
                    <a:pt x="118" y="69"/>
                  </a:moveTo>
                  <a:lnTo>
                    <a:pt x="118" y="69"/>
                  </a:lnTo>
                  <a:lnTo>
                    <a:pt x="118" y="71"/>
                  </a:lnTo>
                  <a:lnTo>
                    <a:pt x="118" y="71"/>
                  </a:lnTo>
                  <a:lnTo>
                    <a:pt x="116" y="71"/>
                  </a:lnTo>
                  <a:lnTo>
                    <a:pt x="116" y="69"/>
                  </a:lnTo>
                  <a:lnTo>
                    <a:pt x="116" y="69"/>
                  </a:lnTo>
                  <a:lnTo>
                    <a:pt x="118" y="69"/>
                  </a:lnTo>
                  <a:close/>
                  <a:moveTo>
                    <a:pt x="108" y="68"/>
                  </a:moveTo>
                  <a:lnTo>
                    <a:pt x="112" y="69"/>
                  </a:lnTo>
                  <a:lnTo>
                    <a:pt x="113" y="71"/>
                  </a:lnTo>
                  <a:lnTo>
                    <a:pt x="115" y="73"/>
                  </a:lnTo>
                  <a:lnTo>
                    <a:pt x="113" y="73"/>
                  </a:lnTo>
                  <a:lnTo>
                    <a:pt x="113" y="73"/>
                  </a:lnTo>
                  <a:lnTo>
                    <a:pt x="112" y="73"/>
                  </a:lnTo>
                  <a:lnTo>
                    <a:pt x="112" y="71"/>
                  </a:lnTo>
                  <a:lnTo>
                    <a:pt x="110" y="71"/>
                  </a:lnTo>
                  <a:lnTo>
                    <a:pt x="108" y="71"/>
                  </a:lnTo>
                  <a:lnTo>
                    <a:pt x="108" y="71"/>
                  </a:lnTo>
                  <a:lnTo>
                    <a:pt x="107" y="69"/>
                  </a:lnTo>
                  <a:lnTo>
                    <a:pt x="108" y="69"/>
                  </a:lnTo>
                  <a:lnTo>
                    <a:pt x="108" y="68"/>
                  </a:lnTo>
                  <a:close/>
                  <a:moveTo>
                    <a:pt x="126" y="68"/>
                  </a:moveTo>
                  <a:lnTo>
                    <a:pt x="127" y="69"/>
                  </a:lnTo>
                  <a:lnTo>
                    <a:pt x="129" y="68"/>
                  </a:lnTo>
                  <a:lnTo>
                    <a:pt x="127" y="69"/>
                  </a:lnTo>
                  <a:lnTo>
                    <a:pt x="127" y="69"/>
                  </a:lnTo>
                  <a:lnTo>
                    <a:pt x="127" y="71"/>
                  </a:lnTo>
                  <a:lnTo>
                    <a:pt x="126" y="71"/>
                  </a:lnTo>
                  <a:lnTo>
                    <a:pt x="126" y="71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9"/>
                  </a:lnTo>
                  <a:lnTo>
                    <a:pt x="126" y="68"/>
                  </a:lnTo>
                  <a:close/>
                  <a:moveTo>
                    <a:pt x="135" y="68"/>
                  </a:moveTo>
                  <a:lnTo>
                    <a:pt x="135" y="69"/>
                  </a:lnTo>
                  <a:lnTo>
                    <a:pt x="135" y="69"/>
                  </a:lnTo>
                  <a:lnTo>
                    <a:pt x="135" y="71"/>
                  </a:lnTo>
                  <a:lnTo>
                    <a:pt x="135" y="71"/>
                  </a:lnTo>
                  <a:lnTo>
                    <a:pt x="135" y="73"/>
                  </a:lnTo>
                  <a:lnTo>
                    <a:pt x="135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4" y="73"/>
                  </a:lnTo>
                  <a:lnTo>
                    <a:pt x="132" y="71"/>
                  </a:lnTo>
                  <a:lnTo>
                    <a:pt x="132" y="71"/>
                  </a:lnTo>
                  <a:lnTo>
                    <a:pt x="132" y="69"/>
                  </a:lnTo>
                  <a:lnTo>
                    <a:pt x="131" y="71"/>
                  </a:lnTo>
                  <a:lnTo>
                    <a:pt x="131" y="71"/>
                  </a:lnTo>
                  <a:lnTo>
                    <a:pt x="129" y="69"/>
                  </a:lnTo>
                  <a:lnTo>
                    <a:pt x="131" y="69"/>
                  </a:lnTo>
                  <a:lnTo>
                    <a:pt x="132" y="68"/>
                  </a:lnTo>
                  <a:lnTo>
                    <a:pt x="132" y="68"/>
                  </a:lnTo>
                  <a:lnTo>
                    <a:pt x="134" y="68"/>
                  </a:lnTo>
                  <a:lnTo>
                    <a:pt x="135" y="68"/>
                  </a:lnTo>
                  <a:close/>
                  <a:moveTo>
                    <a:pt x="101" y="65"/>
                  </a:moveTo>
                  <a:lnTo>
                    <a:pt x="101" y="65"/>
                  </a:lnTo>
                  <a:lnTo>
                    <a:pt x="102" y="66"/>
                  </a:lnTo>
                  <a:lnTo>
                    <a:pt x="104" y="68"/>
                  </a:lnTo>
                  <a:lnTo>
                    <a:pt x="104" y="68"/>
                  </a:lnTo>
                  <a:lnTo>
                    <a:pt x="104" y="69"/>
                  </a:lnTo>
                  <a:lnTo>
                    <a:pt x="104" y="69"/>
                  </a:lnTo>
                  <a:lnTo>
                    <a:pt x="104" y="71"/>
                  </a:lnTo>
                  <a:lnTo>
                    <a:pt x="102" y="71"/>
                  </a:lnTo>
                  <a:lnTo>
                    <a:pt x="102" y="71"/>
                  </a:lnTo>
                  <a:lnTo>
                    <a:pt x="101" y="69"/>
                  </a:lnTo>
                  <a:lnTo>
                    <a:pt x="101" y="69"/>
                  </a:lnTo>
                  <a:lnTo>
                    <a:pt x="101" y="68"/>
                  </a:lnTo>
                  <a:lnTo>
                    <a:pt x="101" y="66"/>
                  </a:lnTo>
                  <a:lnTo>
                    <a:pt x="101" y="65"/>
                  </a:lnTo>
                  <a:close/>
                  <a:moveTo>
                    <a:pt x="30" y="63"/>
                  </a:moveTo>
                  <a:lnTo>
                    <a:pt x="31" y="65"/>
                  </a:lnTo>
                  <a:lnTo>
                    <a:pt x="34" y="68"/>
                  </a:lnTo>
                  <a:lnTo>
                    <a:pt x="36" y="69"/>
                  </a:lnTo>
                  <a:lnTo>
                    <a:pt x="37" y="71"/>
                  </a:lnTo>
                  <a:lnTo>
                    <a:pt x="39" y="71"/>
                  </a:lnTo>
                  <a:lnTo>
                    <a:pt x="37" y="73"/>
                  </a:lnTo>
                  <a:lnTo>
                    <a:pt x="37" y="76"/>
                  </a:lnTo>
                  <a:lnTo>
                    <a:pt x="37" y="77"/>
                  </a:lnTo>
                  <a:lnTo>
                    <a:pt x="34" y="77"/>
                  </a:lnTo>
                  <a:lnTo>
                    <a:pt x="34" y="76"/>
                  </a:lnTo>
                  <a:lnTo>
                    <a:pt x="34" y="73"/>
                  </a:lnTo>
                  <a:lnTo>
                    <a:pt x="31" y="71"/>
                  </a:lnTo>
                  <a:lnTo>
                    <a:pt x="31" y="71"/>
                  </a:lnTo>
                  <a:lnTo>
                    <a:pt x="30" y="69"/>
                  </a:lnTo>
                  <a:lnTo>
                    <a:pt x="30" y="68"/>
                  </a:lnTo>
                  <a:lnTo>
                    <a:pt x="26" y="65"/>
                  </a:lnTo>
                  <a:lnTo>
                    <a:pt x="28" y="65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30" y="63"/>
                  </a:lnTo>
                  <a:close/>
                  <a:moveTo>
                    <a:pt x="97" y="62"/>
                  </a:moveTo>
                  <a:lnTo>
                    <a:pt x="104" y="63"/>
                  </a:lnTo>
                  <a:lnTo>
                    <a:pt x="104" y="65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2" y="65"/>
                  </a:lnTo>
                  <a:lnTo>
                    <a:pt x="101" y="65"/>
                  </a:lnTo>
                  <a:lnTo>
                    <a:pt x="99" y="65"/>
                  </a:lnTo>
                  <a:lnTo>
                    <a:pt x="99" y="63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62"/>
                  </a:lnTo>
                  <a:lnTo>
                    <a:pt x="97" y="62"/>
                  </a:lnTo>
                  <a:close/>
                  <a:moveTo>
                    <a:pt x="430" y="62"/>
                  </a:moveTo>
                  <a:lnTo>
                    <a:pt x="432" y="62"/>
                  </a:lnTo>
                  <a:lnTo>
                    <a:pt x="432" y="62"/>
                  </a:lnTo>
                  <a:lnTo>
                    <a:pt x="433" y="63"/>
                  </a:lnTo>
                  <a:lnTo>
                    <a:pt x="433" y="65"/>
                  </a:lnTo>
                  <a:lnTo>
                    <a:pt x="432" y="65"/>
                  </a:lnTo>
                  <a:lnTo>
                    <a:pt x="432" y="66"/>
                  </a:lnTo>
                  <a:lnTo>
                    <a:pt x="430" y="68"/>
                  </a:lnTo>
                  <a:lnTo>
                    <a:pt x="429" y="69"/>
                  </a:lnTo>
                  <a:lnTo>
                    <a:pt x="429" y="71"/>
                  </a:lnTo>
                  <a:lnTo>
                    <a:pt x="425" y="74"/>
                  </a:lnTo>
                  <a:lnTo>
                    <a:pt x="424" y="74"/>
                  </a:lnTo>
                  <a:lnTo>
                    <a:pt x="424" y="76"/>
                  </a:lnTo>
                  <a:lnTo>
                    <a:pt x="422" y="77"/>
                  </a:lnTo>
                  <a:lnTo>
                    <a:pt x="421" y="79"/>
                  </a:lnTo>
                  <a:lnTo>
                    <a:pt x="421" y="79"/>
                  </a:lnTo>
                  <a:lnTo>
                    <a:pt x="419" y="79"/>
                  </a:lnTo>
                  <a:lnTo>
                    <a:pt x="419" y="81"/>
                  </a:lnTo>
                  <a:lnTo>
                    <a:pt x="418" y="81"/>
                  </a:lnTo>
                  <a:lnTo>
                    <a:pt x="411" y="81"/>
                  </a:lnTo>
                  <a:lnTo>
                    <a:pt x="410" y="81"/>
                  </a:lnTo>
                  <a:lnTo>
                    <a:pt x="408" y="81"/>
                  </a:lnTo>
                  <a:lnTo>
                    <a:pt x="405" y="81"/>
                  </a:lnTo>
                  <a:lnTo>
                    <a:pt x="405" y="81"/>
                  </a:lnTo>
                  <a:lnTo>
                    <a:pt x="403" y="79"/>
                  </a:lnTo>
                  <a:lnTo>
                    <a:pt x="402" y="79"/>
                  </a:lnTo>
                  <a:lnTo>
                    <a:pt x="400" y="79"/>
                  </a:lnTo>
                  <a:lnTo>
                    <a:pt x="400" y="79"/>
                  </a:lnTo>
                  <a:lnTo>
                    <a:pt x="391" y="79"/>
                  </a:lnTo>
                  <a:lnTo>
                    <a:pt x="388" y="79"/>
                  </a:lnTo>
                  <a:lnTo>
                    <a:pt x="384" y="79"/>
                  </a:lnTo>
                  <a:lnTo>
                    <a:pt x="383" y="79"/>
                  </a:lnTo>
                  <a:lnTo>
                    <a:pt x="381" y="79"/>
                  </a:lnTo>
                  <a:lnTo>
                    <a:pt x="380" y="79"/>
                  </a:lnTo>
                  <a:lnTo>
                    <a:pt x="378" y="79"/>
                  </a:lnTo>
                  <a:lnTo>
                    <a:pt x="372" y="79"/>
                  </a:lnTo>
                  <a:lnTo>
                    <a:pt x="370" y="79"/>
                  </a:lnTo>
                  <a:lnTo>
                    <a:pt x="367" y="77"/>
                  </a:lnTo>
                  <a:lnTo>
                    <a:pt x="365" y="77"/>
                  </a:lnTo>
                  <a:lnTo>
                    <a:pt x="364" y="77"/>
                  </a:lnTo>
                  <a:lnTo>
                    <a:pt x="362" y="79"/>
                  </a:lnTo>
                  <a:lnTo>
                    <a:pt x="362" y="79"/>
                  </a:lnTo>
                  <a:lnTo>
                    <a:pt x="361" y="82"/>
                  </a:lnTo>
                  <a:lnTo>
                    <a:pt x="359" y="84"/>
                  </a:lnTo>
                  <a:lnTo>
                    <a:pt x="359" y="85"/>
                  </a:lnTo>
                  <a:lnTo>
                    <a:pt x="358" y="87"/>
                  </a:lnTo>
                  <a:lnTo>
                    <a:pt x="358" y="88"/>
                  </a:lnTo>
                  <a:lnTo>
                    <a:pt x="358" y="90"/>
                  </a:lnTo>
                  <a:lnTo>
                    <a:pt x="358" y="92"/>
                  </a:lnTo>
                  <a:lnTo>
                    <a:pt x="358" y="93"/>
                  </a:lnTo>
                  <a:lnTo>
                    <a:pt x="359" y="95"/>
                  </a:lnTo>
                  <a:lnTo>
                    <a:pt x="361" y="98"/>
                  </a:lnTo>
                  <a:lnTo>
                    <a:pt x="361" y="98"/>
                  </a:lnTo>
                  <a:lnTo>
                    <a:pt x="364" y="99"/>
                  </a:lnTo>
                  <a:lnTo>
                    <a:pt x="365" y="101"/>
                  </a:lnTo>
                  <a:lnTo>
                    <a:pt x="365" y="104"/>
                  </a:lnTo>
                  <a:lnTo>
                    <a:pt x="367" y="106"/>
                  </a:lnTo>
                  <a:lnTo>
                    <a:pt x="369" y="106"/>
                  </a:lnTo>
                  <a:lnTo>
                    <a:pt x="369" y="104"/>
                  </a:lnTo>
                  <a:lnTo>
                    <a:pt x="370" y="106"/>
                  </a:lnTo>
                  <a:lnTo>
                    <a:pt x="372" y="106"/>
                  </a:lnTo>
                  <a:lnTo>
                    <a:pt x="373" y="104"/>
                  </a:lnTo>
                  <a:lnTo>
                    <a:pt x="375" y="103"/>
                  </a:lnTo>
                  <a:lnTo>
                    <a:pt x="377" y="101"/>
                  </a:lnTo>
                  <a:lnTo>
                    <a:pt x="378" y="99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81" y="98"/>
                  </a:lnTo>
                  <a:lnTo>
                    <a:pt x="381" y="98"/>
                  </a:lnTo>
                  <a:lnTo>
                    <a:pt x="383" y="98"/>
                  </a:lnTo>
                  <a:lnTo>
                    <a:pt x="384" y="99"/>
                  </a:lnTo>
                  <a:lnTo>
                    <a:pt x="386" y="99"/>
                  </a:lnTo>
                  <a:lnTo>
                    <a:pt x="388" y="98"/>
                  </a:lnTo>
                  <a:lnTo>
                    <a:pt x="389" y="98"/>
                  </a:lnTo>
                  <a:lnTo>
                    <a:pt x="389" y="96"/>
                  </a:lnTo>
                  <a:lnTo>
                    <a:pt x="391" y="96"/>
                  </a:lnTo>
                  <a:lnTo>
                    <a:pt x="394" y="96"/>
                  </a:lnTo>
                  <a:lnTo>
                    <a:pt x="395" y="96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399" y="95"/>
                  </a:lnTo>
                  <a:lnTo>
                    <a:pt x="402" y="95"/>
                  </a:lnTo>
                  <a:lnTo>
                    <a:pt x="403" y="93"/>
                  </a:lnTo>
                  <a:lnTo>
                    <a:pt x="405" y="93"/>
                  </a:lnTo>
                  <a:lnTo>
                    <a:pt x="406" y="95"/>
                  </a:lnTo>
                  <a:lnTo>
                    <a:pt x="406" y="96"/>
                  </a:lnTo>
                  <a:lnTo>
                    <a:pt x="406" y="96"/>
                  </a:lnTo>
                  <a:lnTo>
                    <a:pt x="406" y="99"/>
                  </a:lnTo>
                  <a:lnTo>
                    <a:pt x="406" y="99"/>
                  </a:lnTo>
                  <a:lnTo>
                    <a:pt x="405" y="99"/>
                  </a:lnTo>
                  <a:lnTo>
                    <a:pt x="403" y="99"/>
                  </a:lnTo>
                  <a:lnTo>
                    <a:pt x="403" y="98"/>
                  </a:lnTo>
                  <a:lnTo>
                    <a:pt x="402" y="98"/>
                  </a:lnTo>
                  <a:lnTo>
                    <a:pt x="400" y="98"/>
                  </a:lnTo>
                  <a:lnTo>
                    <a:pt x="399" y="99"/>
                  </a:lnTo>
                  <a:lnTo>
                    <a:pt x="399" y="99"/>
                  </a:lnTo>
                  <a:lnTo>
                    <a:pt x="397" y="101"/>
                  </a:lnTo>
                  <a:lnTo>
                    <a:pt x="395" y="103"/>
                  </a:lnTo>
                  <a:lnTo>
                    <a:pt x="394" y="104"/>
                  </a:lnTo>
                  <a:lnTo>
                    <a:pt x="391" y="107"/>
                  </a:lnTo>
                  <a:lnTo>
                    <a:pt x="391" y="107"/>
                  </a:lnTo>
                  <a:lnTo>
                    <a:pt x="389" y="109"/>
                  </a:lnTo>
                  <a:lnTo>
                    <a:pt x="384" y="109"/>
                  </a:lnTo>
                  <a:lnTo>
                    <a:pt x="383" y="110"/>
                  </a:lnTo>
                  <a:lnTo>
                    <a:pt x="383" y="112"/>
                  </a:lnTo>
                  <a:lnTo>
                    <a:pt x="381" y="112"/>
                  </a:lnTo>
                  <a:lnTo>
                    <a:pt x="380" y="112"/>
                  </a:lnTo>
                  <a:lnTo>
                    <a:pt x="380" y="112"/>
                  </a:lnTo>
                  <a:lnTo>
                    <a:pt x="378" y="112"/>
                  </a:lnTo>
                  <a:lnTo>
                    <a:pt x="377" y="112"/>
                  </a:lnTo>
                  <a:lnTo>
                    <a:pt x="377" y="114"/>
                  </a:lnTo>
                  <a:lnTo>
                    <a:pt x="378" y="114"/>
                  </a:lnTo>
                  <a:lnTo>
                    <a:pt x="380" y="115"/>
                  </a:lnTo>
                  <a:lnTo>
                    <a:pt x="380" y="117"/>
                  </a:lnTo>
                  <a:lnTo>
                    <a:pt x="381" y="117"/>
                  </a:lnTo>
                  <a:lnTo>
                    <a:pt x="383" y="117"/>
                  </a:lnTo>
                  <a:lnTo>
                    <a:pt x="383" y="117"/>
                  </a:lnTo>
                  <a:lnTo>
                    <a:pt x="384" y="118"/>
                  </a:lnTo>
                  <a:lnTo>
                    <a:pt x="386" y="121"/>
                  </a:lnTo>
                  <a:lnTo>
                    <a:pt x="386" y="123"/>
                  </a:lnTo>
                  <a:lnTo>
                    <a:pt x="388" y="125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8"/>
                  </a:lnTo>
                  <a:lnTo>
                    <a:pt x="391" y="129"/>
                  </a:lnTo>
                  <a:lnTo>
                    <a:pt x="392" y="131"/>
                  </a:lnTo>
                  <a:lnTo>
                    <a:pt x="392" y="131"/>
                  </a:lnTo>
                  <a:lnTo>
                    <a:pt x="391" y="133"/>
                  </a:lnTo>
                  <a:lnTo>
                    <a:pt x="391" y="134"/>
                  </a:lnTo>
                  <a:lnTo>
                    <a:pt x="391" y="136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7"/>
                  </a:lnTo>
                  <a:lnTo>
                    <a:pt x="391" y="139"/>
                  </a:lnTo>
                  <a:lnTo>
                    <a:pt x="392" y="139"/>
                  </a:lnTo>
                  <a:lnTo>
                    <a:pt x="392" y="139"/>
                  </a:lnTo>
                  <a:lnTo>
                    <a:pt x="394" y="140"/>
                  </a:lnTo>
                  <a:lnTo>
                    <a:pt x="395" y="140"/>
                  </a:lnTo>
                  <a:lnTo>
                    <a:pt x="395" y="142"/>
                  </a:lnTo>
                  <a:lnTo>
                    <a:pt x="395" y="142"/>
                  </a:lnTo>
                  <a:lnTo>
                    <a:pt x="395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7" y="144"/>
                  </a:lnTo>
                  <a:lnTo>
                    <a:pt x="399" y="144"/>
                  </a:lnTo>
                  <a:lnTo>
                    <a:pt x="399" y="144"/>
                  </a:lnTo>
                  <a:lnTo>
                    <a:pt x="399" y="145"/>
                  </a:lnTo>
                  <a:lnTo>
                    <a:pt x="399" y="145"/>
                  </a:lnTo>
                  <a:lnTo>
                    <a:pt x="399" y="147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9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7" y="148"/>
                  </a:lnTo>
                  <a:lnTo>
                    <a:pt x="395" y="148"/>
                  </a:lnTo>
                  <a:lnTo>
                    <a:pt x="395" y="148"/>
                  </a:lnTo>
                  <a:lnTo>
                    <a:pt x="394" y="148"/>
                  </a:lnTo>
                  <a:lnTo>
                    <a:pt x="389" y="150"/>
                  </a:lnTo>
                  <a:lnTo>
                    <a:pt x="388" y="150"/>
                  </a:lnTo>
                  <a:lnTo>
                    <a:pt x="388" y="151"/>
                  </a:lnTo>
                  <a:lnTo>
                    <a:pt x="388" y="153"/>
                  </a:lnTo>
                  <a:lnTo>
                    <a:pt x="388" y="155"/>
                  </a:lnTo>
                  <a:lnTo>
                    <a:pt x="388" y="155"/>
                  </a:lnTo>
                  <a:lnTo>
                    <a:pt x="384" y="155"/>
                  </a:lnTo>
                  <a:lnTo>
                    <a:pt x="383" y="155"/>
                  </a:lnTo>
                  <a:lnTo>
                    <a:pt x="381" y="155"/>
                  </a:lnTo>
                  <a:lnTo>
                    <a:pt x="380" y="153"/>
                  </a:lnTo>
                  <a:lnTo>
                    <a:pt x="380" y="153"/>
                  </a:lnTo>
                  <a:lnTo>
                    <a:pt x="380" y="151"/>
                  </a:lnTo>
                  <a:lnTo>
                    <a:pt x="380" y="147"/>
                  </a:lnTo>
                  <a:lnTo>
                    <a:pt x="380" y="147"/>
                  </a:lnTo>
                  <a:lnTo>
                    <a:pt x="380" y="145"/>
                  </a:lnTo>
                  <a:lnTo>
                    <a:pt x="381" y="145"/>
                  </a:lnTo>
                  <a:lnTo>
                    <a:pt x="381" y="144"/>
                  </a:lnTo>
                  <a:lnTo>
                    <a:pt x="380" y="144"/>
                  </a:lnTo>
                  <a:lnTo>
                    <a:pt x="378" y="142"/>
                  </a:lnTo>
                  <a:lnTo>
                    <a:pt x="377" y="142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6"/>
                  </a:lnTo>
                  <a:lnTo>
                    <a:pt x="370" y="134"/>
                  </a:lnTo>
                  <a:lnTo>
                    <a:pt x="372" y="131"/>
                  </a:lnTo>
                  <a:lnTo>
                    <a:pt x="373" y="131"/>
                  </a:lnTo>
                  <a:lnTo>
                    <a:pt x="373" y="128"/>
                  </a:lnTo>
                  <a:lnTo>
                    <a:pt x="373" y="126"/>
                  </a:lnTo>
                  <a:lnTo>
                    <a:pt x="373" y="125"/>
                  </a:lnTo>
                  <a:lnTo>
                    <a:pt x="372" y="123"/>
                  </a:lnTo>
                  <a:lnTo>
                    <a:pt x="370" y="123"/>
                  </a:lnTo>
                  <a:lnTo>
                    <a:pt x="369" y="123"/>
                  </a:lnTo>
                  <a:lnTo>
                    <a:pt x="367" y="123"/>
                  </a:lnTo>
                  <a:lnTo>
                    <a:pt x="365" y="125"/>
                  </a:lnTo>
                  <a:lnTo>
                    <a:pt x="362" y="126"/>
                  </a:lnTo>
                  <a:lnTo>
                    <a:pt x="361" y="128"/>
                  </a:lnTo>
                  <a:lnTo>
                    <a:pt x="361" y="129"/>
                  </a:lnTo>
                  <a:lnTo>
                    <a:pt x="362" y="131"/>
                  </a:lnTo>
                  <a:lnTo>
                    <a:pt x="362" y="133"/>
                  </a:lnTo>
                  <a:lnTo>
                    <a:pt x="364" y="134"/>
                  </a:lnTo>
                  <a:lnTo>
                    <a:pt x="364" y="139"/>
                  </a:lnTo>
                  <a:lnTo>
                    <a:pt x="364" y="139"/>
                  </a:lnTo>
                  <a:lnTo>
                    <a:pt x="362" y="140"/>
                  </a:lnTo>
                  <a:lnTo>
                    <a:pt x="362" y="144"/>
                  </a:lnTo>
                  <a:lnTo>
                    <a:pt x="362" y="148"/>
                  </a:lnTo>
                  <a:lnTo>
                    <a:pt x="364" y="151"/>
                  </a:lnTo>
                  <a:lnTo>
                    <a:pt x="364" y="153"/>
                  </a:lnTo>
                  <a:lnTo>
                    <a:pt x="362" y="156"/>
                  </a:lnTo>
                  <a:lnTo>
                    <a:pt x="361" y="158"/>
                  </a:lnTo>
                  <a:lnTo>
                    <a:pt x="361" y="159"/>
                  </a:lnTo>
                  <a:lnTo>
                    <a:pt x="362" y="162"/>
                  </a:lnTo>
                  <a:lnTo>
                    <a:pt x="364" y="164"/>
                  </a:lnTo>
                  <a:lnTo>
                    <a:pt x="364" y="166"/>
                  </a:lnTo>
                  <a:lnTo>
                    <a:pt x="362" y="166"/>
                  </a:lnTo>
                  <a:lnTo>
                    <a:pt x="361" y="166"/>
                  </a:lnTo>
                  <a:lnTo>
                    <a:pt x="361" y="166"/>
                  </a:lnTo>
                  <a:lnTo>
                    <a:pt x="359" y="166"/>
                  </a:lnTo>
                  <a:lnTo>
                    <a:pt x="356" y="166"/>
                  </a:lnTo>
                  <a:lnTo>
                    <a:pt x="356" y="166"/>
                  </a:lnTo>
                  <a:lnTo>
                    <a:pt x="354" y="167"/>
                  </a:lnTo>
                  <a:lnTo>
                    <a:pt x="354" y="167"/>
                  </a:lnTo>
                  <a:lnTo>
                    <a:pt x="353" y="167"/>
                  </a:lnTo>
                  <a:lnTo>
                    <a:pt x="351" y="166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8" y="161"/>
                  </a:lnTo>
                  <a:lnTo>
                    <a:pt x="348" y="159"/>
                  </a:lnTo>
                  <a:lnTo>
                    <a:pt x="350" y="158"/>
                  </a:lnTo>
                  <a:lnTo>
                    <a:pt x="351" y="156"/>
                  </a:lnTo>
                  <a:lnTo>
                    <a:pt x="350" y="153"/>
                  </a:lnTo>
                  <a:lnTo>
                    <a:pt x="351" y="151"/>
                  </a:lnTo>
                  <a:lnTo>
                    <a:pt x="351" y="150"/>
                  </a:lnTo>
                  <a:lnTo>
                    <a:pt x="351" y="148"/>
                  </a:lnTo>
                  <a:lnTo>
                    <a:pt x="351" y="144"/>
                  </a:lnTo>
                  <a:lnTo>
                    <a:pt x="351" y="144"/>
                  </a:lnTo>
                  <a:lnTo>
                    <a:pt x="350" y="139"/>
                  </a:lnTo>
                  <a:lnTo>
                    <a:pt x="350" y="139"/>
                  </a:lnTo>
                  <a:lnTo>
                    <a:pt x="350" y="137"/>
                  </a:lnTo>
                  <a:lnTo>
                    <a:pt x="350" y="137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50" y="136"/>
                  </a:lnTo>
                  <a:lnTo>
                    <a:pt x="348" y="136"/>
                  </a:lnTo>
                  <a:lnTo>
                    <a:pt x="347" y="136"/>
                  </a:lnTo>
                  <a:lnTo>
                    <a:pt x="343" y="136"/>
                  </a:lnTo>
                  <a:lnTo>
                    <a:pt x="342" y="136"/>
                  </a:lnTo>
                  <a:lnTo>
                    <a:pt x="342" y="134"/>
                  </a:lnTo>
                  <a:lnTo>
                    <a:pt x="340" y="133"/>
                  </a:lnTo>
                  <a:lnTo>
                    <a:pt x="340" y="131"/>
                  </a:lnTo>
                  <a:lnTo>
                    <a:pt x="340" y="129"/>
                  </a:lnTo>
                  <a:lnTo>
                    <a:pt x="340" y="128"/>
                  </a:lnTo>
                  <a:lnTo>
                    <a:pt x="340" y="126"/>
                  </a:lnTo>
                  <a:lnTo>
                    <a:pt x="340" y="125"/>
                  </a:lnTo>
                  <a:lnTo>
                    <a:pt x="340" y="125"/>
                  </a:lnTo>
                  <a:lnTo>
                    <a:pt x="340" y="123"/>
                  </a:lnTo>
                  <a:lnTo>
                    <a:pt x="340" y="123"/>
                  </a:lnTo>
                  <a:lnTo>
                    <a:pt x="342" y="123"/>
                  </a:lnTo>
                  <a:lnTo>
                    <a:pt x="342" y="123"/>
                  </a:lnTo>
                  <a:lnTo>
                    <a:pt x="345" y="121"/>
                  </a:lnTo>
                  <a:lnTo>
                    <a:pt x="345" y="120"/>
                  </a:lnTo>
                  <a:lnTo>
                    <a:pt x="345" y="118"/>
                  </a:lnTo>
                  <a:lnTo>
                    <a:pt x="345" y="117"/>
                  </a:lnTo>
                  <a:lnTo>
                    <a:pt x="347" y="115"/>
                  </a:lnTo>
                  <a:lnTo>
                    <a:pt x="348" y="114"/>
                  </a:lnTo>
                  <a:lnTo>
                    <a:pt x="348" y="112"/>
                  </a:lnTo>
                  <a:lnTo>
                    <a:pt x="348" y="109"/>
                  </a:lnTo>
                  <a:lnTo>
                    <a:pt x="348" y="107"/>
                  </a:lnTo>
                  <a:lnTo>
                    <a:pt x="348" y="107"/>
                  </a:lnTo>
                  <a:lnTo>
                    <a:pt x="348" y="106"/>
                  </a:lnTo>
                  <a:lnTo>
                    <a:pt x="348" y="103"/>
                  </a:lnTo>
                  <a:lnTo>
                    <a:pt x="350" y="98"/>
                  </a:lnTo>
                  <a:lnTo>
                    <a:pt x="353" y="96"/>
                  </a:lnTo>
                  <a:lnTo>
                    <a:pt x="353" y="95"/>
                  </a:lnTo>
                  <a:lnTo>
                    <a:pt x="354" y="96"/>
                  </a:lnTo>
                  <a:lnTo>
                    <a:pt x="354" y="98"/>
                  </a:lnTo>
                  <a:lnTo>
                    <a:pt x="354" y="96"/>
                  </a:lnTo>
                  <a:lnTo>
                    <a:pt x="354" y="95"/>
                  </a:lnTo>
                  <a:lnTo>
                    <a:pt x="354" y="92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4" y="87"/>
                  </a:lnTo>
                  <a:lnTo>
                    <a:pt x="354" y="85"/>
                  </a:lnTo>
                  <a:lnTo>
                    <a:pt x="356" y="85"/>
                  </a:lnTo>
                  <a:lnTo>
                    <a:pt x="354" y="82"/>
                  </a:lnTo>
                  <a:lnTo>
                    <a:pt x="354" y="82"/>
                  </a:lnTo>
                  <a:lnTo>
                    <a:pt x="356" y="79"/>
                  </a:lnTo>
                  <a:lnTo>
                    <a:pt x="358" y="77"/>
                  </a:lnTo>
                  <a:lnTo>
                    <a:pt x="358" y="77"/>
                  </a:lnTo>
                  <a:lnTo>
                    <a:pt x="358" y="76"/>
                  </a:lnTo>
                  <a:lnTo>
                    <a:pt x="359" y="74"/>
                  </a:lnTo>
                  <a:lnTo>
                    <a:pt x="359" y="74"/>
                  </a:lnTo>
                  <a:lnTo>
                    <a:pt x="361" y="73"/>
                  </a:lnTo>
                  <a:lnTo>
                    <a:pt x="361" y="71"/>
                  </a:lnTo>
                  <a:lnTo>
                    <a:pt x="362" y="71"/>
                  </a:lnTo>
                  <a:lnTo>
                    <a:pt x="362" y="71"/>
                  </a:lnTo>
                  <a:lnTo>
                    <a:pt x="362" y="73"/>
                  </a:lnTo>
                  <a:lnTo>
                    <a:pt x="364" y="73"/>
                  </a:lnTo>
                  <a:lnTo>
                    <a:pt x="365" y="74"/>
                  </a:lnTo>
                  <a:lnTo>
                    <a:pt x="365" y="73"/>
                  </a:lnTo>
                  <a:lnTo>
                    <a:pt x="367" y="73"/>
                  </a:lnTo>
                  <a:lnTo>
                    <a:pt x="367" y="71"/>
                  </a:lnTo>
                  <a:lnTo>
                    <a:pt x="367" y="71"/>
                  </a:lnTo>
                  <a:lnTo>
                    <a:pt x="369" y="71"/>
                  </a:lnTo>
                  <a:lnTo>
                    <a:pt x="369" y="69"/>
                  </a:lnTo>
                  <a:lnTo>
                    <a:pt x="370" y="68"/>
                  </a:lnTo>
                  <a:lnTo>
                    <a:pt x="370" y="66"/>
                  </a:lnTo>
                  <a:lnTo>
                    <a:pt x="372" y="66"/>
                  </a:lnTo>
                  <a:lnTo>
                    <a:pt x="372" y="66"/>
                  </a:lnTo>
                  <a:lnTo>
                    <a:pt x="373" y="66"/>
                  </a:lnTo>
                  <a:lnTo>
                    <a:pt x="375" y="68"/>
                  </a:lnTo>
                  <a:lnTo>
                    <a:pt x="377" y="68"/>
                  </a:lnTo>
                  <a:lnTo>
                    <a:pt x="377" y="68"/>
                  </a:lnTo>
                  <a:lnTo>
                    <a:pt x="378" y="68"/>
                  </a:lnTo>
                  <a:lnTo>
                    <a:pt x="378" y="68"/>
                  </a:lnTo>
                  <a:lnTo>
                    <a:pt x="378" y="69"/>
                  </a:lnTo>
                  <a:lnTo>
                    <a:pt x="380" y="69"/>
                  </a:lnTo>
                  <a:lnTo>
                    <a:pt x="380" y="69"/>
                  </a:lnTo>
                  <a:lnTo>
                    <a:pt x="381" y="69"/>
                  </a:lnTo>
                  <a:lnTo>
                    <a:pt x="384" y="69"/>
                  </a:lnTo>
                  <a:lnTo>
                    <a:pt x="388" y="71"/>
                  </a:lnTo>
                  <a:lnTo>
                    <a:pt x="392" y="71"/>
                  </a:lnTo>
                  <a:lnTo>
                    <a:pt x="394" y="71"/>
                  </a:lnTo>
                  <a:lnTo>
                    <a:pt x="395" y="71"/>
                  </a:lnTo>
                  <a:lnTo>
                    <a:pt x="397" y="73"/>
                  </a:lnTo>
                  <a:lnTo>
                    <a:pt x="399" y="73"/>
                  </a:lnTo>
                  <a:lnTo>
                    <a:pt x="399" y="73"/>
                  </a:lnTo>
                  <a:lnTo>
                    <a:pt x="400" y="73"/>
                  </a:lnTo>
                  <a:lnTo>
                    <a:pt x="402" y="73"/>
                  </a:lnTo>
                  <a:lnTo>
                    <a:pt x="402" y="71"/>
                  </a:lnTo>
                  <a:lnTo>
                    <a:pt x="405" y="73"/>
                  </a:lnTo>
                  <a:lnTo>
                    <a:pt x="413" y="73"/>
                  </a:lnTo>
                  <a:lnTo>
                    <a:pt x="414" y="73"/>
                  </a:lnTo>
                  <a:lnTo>
                    <a:pt x="419" y="71"/>
                  </a:lnTo>
                  <a:lnTo>
                    <a:pt x="421" y="68"/>
                  </a:lnTo>
                  <a:lnTo>
                    <a:pt x="422" y="68"/>
                  </a:lnTo>
                  <a:lnTo>
                    <a:pt x="424" y="66"/>
                  </a:lnTo>
                  <a:lnTo>
                    <a:pt x="424" y="65"/>
                  </a:lnTo>
                  <a:lnTo>
                    <a:pt x="424" y="65"/>
                  </a:lnTo>
                  <a:lnTo>
                    <a:pt x="425" y="65"/>
                  </a:lnTo>
                  <a:lnTo>
                    <a:pt x="427" y="65"/>
                  </a:lnTo>
                  <a:lnTo>
                    <a:pt x="427" y="63"/>
                  </a:lnTo>
                  <a:lnTo>
                    <a:pt x="429" y="62"/>
                  </a:lnTo>
                  <a:lnTo>
                    <a:pt x="430" y="62"/>
                  </a:lnTo>
                  <a:close/>
                  <a:moveTo>
                    <a:pt x="93" y="55"/>
                  </a:moveTo>
                  <a:lnTo>
                    <a:pt x="93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60"/>
                  </a:lnTo>
                  <a:lnTo>
                    <a:pt x="90" y="60"/>
                  </a:lnTo>
                  <a:lnTo>
                    <a:pt x="88" y="58"/>
                  </a:lnTo>
                  <a:lnTo>
                    <a:pt x="88" y="57"/>
                  </a:lnTo>
                  <a:lnTo>
                    <a:pt x="90" y="55"/>
                  </a:lnTo>
                  <a:lnTo>
                    <a:pt x="91" y="55"/>
                  </a:lnTo>
                  <a:lnTo>
                    <a:pt x="93" y="55"/>
                  </a:lnTo>
                  <a:close/>
                  <a:moveTo>
                    <a:pt x="474" y="54"/>
                  </a:moveTo>
                  <a:lnTo>
                    <a:pt x="474" y="54"/>
                  </a:lnTo>
                  <a:lnTo>
                    <a:pt x="474" y="55"/>
                  </a:lnTo>
                  <a:lnTo>
                    <a:pt x="471" y="57"/>
                  </a:lnTo>
                  <a:lnTo>
                    <a:pt x="471" y="58"/>
                  </a:lnTo>
                  <a:lnTo>
                    <a:pt x="471" y="58"/>
                  </a:lnTo>
                  <a:lnTo>
                    <a:pt x="473" y="60"/>
                  </a:lnTo>
                  <a:lnTo>
                    <a:pt x="473" y="62"/>
                  </a:lnTo>
                  <a:lnTo>
                    <a:pt x="473" y="63"/>
                  </a:lnTo>
                  <a:lnTo>
                    <a:pt x="473" y="65"/>
                  </a:lnTo>
                  <a:lnTo>
                    <a:pt x="473" y="66"/>
                  </a:lnTo>
                  <a:lnTo>
                    <a:pt x="473" y="66"/>
                  </a:lnTo>
                  <a:lnTo>
                    <a:pt x="471" y="68"/>
                  </a:lnTo>
                  <a:lnTo>
                    <a:pt x="468" y="71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8" y="73"/>
                  </a:lnTo>
                  <a:lnTo>
                    <a:pt x="470" y="73"/>
                  </a:lnTo>
                  <a:lnTo>
                    <a:pt x="470" y="74"/>
                  </a:lnTo>
                  <a:lnTo>
                    <a:pt x="471" y="73"/>
                  </a:lnTo>
                  <a:lnTo>
                    <a:pt x="473" y="73"/>
                  </a:lnTo>
                  <a:lnTo>
                    <a:pt x="473" y="73"/>
                  </a:lnTo>
                  <a:lnTo>
                    <a:pt x="473" y="71"/>
                  </a:lnTo>
                  <a:lnTo>
                    <a:pt x="474" y="69"/>
                  </a:lnTo>
                  <a:lnTo>
                    <a:pt x="474" y="69"/>
                  </a:lnTo>
                  <a:lnTo>
                    <a:pt x="476" y="69"/>
                  </a:lnTo>
                  <a:lnTo>
                    <a:pt x="476" y="68"/>
                  </a:lnTo>
                  <a:lnTo>
                    <a:pt x="476" y="66"/>
                  </a:lnTo>
                  <a:lnTo>
                    <a:pt x="476" y="65"/>
                  </a:lnTo>
                  <a:lnTo>
                    <a:pt x="479" y="63"/>
                  </a:lnTo>
                  <a:lnTo>
                    <a:pt x="481" y="63"/>
                  </a:lnTo>
                  <a:lnTo>
                    <a:pt x="484" y="63"/>
                  </a:lnTo>
                  <a:lnTo>
                    <a:pt x="484" y="63"/>
                  </a:lnTo>
                  <a:lnTo>
                    <a:pt x="484" y="65"/>
                  </a:lnTo>
                  <a:lnTo>
                    <a:pt x="484" y="66"/>
                  </a:lnTo>
                  <a:lnTo>
                    <a:pt x="484" y="69"/>
                  </a:lnTo>
                  <a:lnTo>
                    <a:pt x="482" y="69"/>
                  </a:lnTo>
                  <a:lnTo>
                    <a:pt x="481" y="71"/>
                  </a:lnTo>
                  <a:lnTo>
                    <a:pt x="477" y="73"/>
                  </a:lnTo>
                  <a:lnTo>
                    <a:pt x="477" y="73"/>
                  </a:lnTo>
                  <a:lnTo>
                    <a:pt x="477" y="74"/>
                  </a:lnTo>
                  <a:lnTo>
                    <a:pt x="477" y="74"/>
                  </a:lnTo>
                  <a:lnTo>
                    <a:pt x="479" y="76"/>
                  </a:lnTo>
                  <a:lnTo>
                    <a:pt x="482" y="77"/>
                  </a:lnTo>
                  <a:lnTo>
                    <a:pt x="482" y="77"/>
                  </a:lnTo>
                  <a:lnTo>
                    <a:pt x="484" y="79"/>
                  </a:lnTo>
                  <a:lnTo>
                    <a:pt x="484" y="81"/>
                  </a:lnTo>
                  <a:lnTo>
                    <a:pt x="484" y="81"/>
                  </a:lnTo>
                  <a:lnTo>
                    <a:pt x="485" y="81"/>
                  </a:lnTo>
                  <a:lnTo>
                    <a:pt x="485" y="82"/>
                  </a:lnTo>
                  <a:lnTo>
                    <a:pt x="487" y="82"/>
                  </a:lnTo>
                  <a:lnTo>
                    <a:pt x="481" y="81"/>
                  </a:lnTo>
                  <a:lnTo>
                    <a:pt x="479" y="79"/>
                  </a:lnTo>
                  <a:lnTo>
                    <a:pt x="477" y="79"/>
                  </a:lnTo>
                  <a:lnTo>
                    <a:pt x="476" y="79"/>
                  </a:lnTo>
                  <a:lnTo>
                    <a:pt x="474" y="79"/>
                  </a:lnTo>
                  <a:lnTo>
                    <a:pt x="473" y="79"/>
                  </a:lnTo>
                  <a:lnTo>
                    <a:pt x="473" y="79"/>
                  </a:lnTo>
                  <a:lnTo>
                    <a:pt x="471" y="81"/>
                  </a:lnTo>
                  <a:lnTo>
                    <a:pt x="471" y="81"/>
                  </a:lnTo>
                  <a:lnTo>
                    <a:pt x="471" y="82"/>
                  </a:lnTo>
                  <a:lnTo>
                    <a:pt x="471" y="84"/>
                  </a:lnTo>
                  <a:lnTo>
                    <a:pt x="471" y="85"/>
                  </a:lnTo>
                  <a:lnTo>
                    <a:pt x="473" y="88"/>
                  </a:lnTo>
                  <a:lnTo>
                    <a:pt x="474" y="92"/>
                  </a:lnTo>
                  <a:lnTo>
                    <a:pt x="477" y="96"/>
                  </a:lnTo>
                  <a:lnTo>
                    <a:pt x="477" y="96"/>
                  </a:lnTo>
                  <a:lnTo>
                    <a:pt x="479" y="98"/>
                  </a:lnTo>
                  <a:lnTo>
                    <a:pt x="477" y="98"/>
                  </a:lnTo>
                  <a:lnTo>
                    <a:pt x="476" y="96"/>
                  </a:lnTo>
                  <a:lnTo>
                    <a:pt x="474" y="95"/>
                  </a:lnTo>
                  <a:lnTo>
                    <a:pt x="473" y="95"/>
                  </a:lnTo>
                  <a:lnTo>
                    <a:pt x="471" y="92"/>
                  </a:lnTo>
                  <a:lnTo>
                    <a:pt x="471" y="92"/>
                  </a:lnTo>
                  <a:lnTo>
                    <a:pt x="470" y="90"/>
                  </a:lnTo>
                  <a:lnTo>
                    <a:pt x="468" y="88"/>
                  </a:lnTo>
                  <a:lnTo>
                    <a:pt x="468" y="88"/>
                  </a:lnTo>
                  <a:lnTo>
                    <a:pt x="468" y="87"/>
                  </a:lnTo>
                  <a:lnTo>
                    <a:pt x="468" y="85"/>
                  </a:lnTo>
                  <a:lnTo>
                    <a:pt x="468" y="84"/>
                  </a:lnTo>
                  <a:lnTo>
                    <a:pt x="470" y="81"/>
                  </a:lnTo>
                  <a:lnTo>
                    <a:pt x="468" y="81"/>
                  </a:lnTo>
                  <a:lnTo>
                    <a:pt x="468" y="81"/>
                  </a:lnTo>
                  <a:lnTo>
                    <a:pt x="466" y="79"/>
                  </a:lnTo>
                  <a:lnTo>
                    <a:pt x="466" y="76"/>
                  </a:lnTo>
                  <a:lnTo>
                    <a:pt x="466" y="76"/>
                  </a:lnTo>
                  <a:lnTo>
                    <a:pt x="466" y="74"/>
                  </a:lnTo>
                  <a:lnTo>
                    <a:pt x="468" y="74"/>
                  </a:lnTo>
                  <a:lnTo>
                    <a:pt x="468" y="73"/>
                  </a:lnTo>
                  <a:lnTo>
                    <a:pt x="466" y="73"/>
                  </a:lnTo>
                  <a:lnTo>
                    <a:pt x="465" y="69"/>
                  </a:lnTo>
                  <a:lnTo>
                    <a:pt x="465" y="68"/>
                  </a:lnTo>
                  <a:lnTo>
                    <a:pt x="466" y="65"/>
                  </a:lnTo>
                  <a:lnTo>
                    <a:pt x="466" y="63"/>
                  </a:lnTo>
                  <a:lnTo>
                    <a:pt x="466" y="62"/>
                  </a:lnTo>
                  <a:lnTo>
                    <a:pt x="466" y="62"/>
                  </a:lnTo>
                  <a:lnTo>
                    <a:pt x="468" y="58"/>
                  </a:lnTo>
                  <a:lnTo>
                    <a:pt x="470" y="57"/>
                  </a:lnTo>
                  <a:lnTo>
                    <a:pt x="471" y="55"/>
                  </a:lnTo>
                  <a:lnTo>
                    <a:pt x="473" y="54"/>
                  </a:lnTo>
                  <a:lnTo>
                    <a:pt x="474" y="54"/>
                  </a:lnTo>
                  <a:close/>
                  <a:moveTo>
                    <a:pt x="26" y="54"/>
                  </a:moveTo>
                  <a:lnTo>
                    <a:pt x="28" y="54"/>
                  </a:lnTo>
                  <a:lnTo>
                    <a:pt x="30" y="54"/>
                  </a:lnTo>
                  <a:lnTo>
                    <a:pt x="30" y="54"/>
                  </a:lnTo>
                  <a:lnTo>
                    <a:pt x="30" y="55"/>
                  </a:lnTo>
                  <a:lnTo>
                    <a:pt x="30" y="55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482" y="47"/>
                  </a:moveTo>
                  <a:lnTo>
                    <a:pt x="484" y="51"/>
                  </a:lnTo>
                  <a:lnTo>
                    <a:pt x="482" y="54"/>
                  </a:lnTo>
                  <a:lnTo>
                    <a:pt x="481" y="55"/>
                  </a:lnTo>
                  <a:lnTo>
                    <a:pt x="479" y="55"/>
                  </a:lnTo>
                  <a:lnTo>
                    <a:pt x="477" y="57"/>
                  </a:lnTo>
                  <a:lnTo>
                    <a:pt x="477" y="55"/>
                  </a:lnTo>
                  <a:lnTo>
                    <a:pt x="476" y="52"/>
                  </a:lnTo>
                  <a:lnTo>
                    <a:pt x="477" y="51"/>
                  </a:lnTo>
                  <a:lnTo>
                    <a:pt x="481" y="49"/>
                  </a:lnTo>
                  <a:lnTo>
                    <a:pt x="481" y="47"/>
                  </a:lnTo>
                  <a:lnTo>
                    <a:pt x="482" y="47"/>
                  </a:lnTo>
                  <a:close/>
                  <a:moveTo>
                    <a:pt x="435" y="46"/>
                  </a:moveTo>
                  <a:lnTo>
                    <a:pt x="436" y="46"/>
                  </a:lnTo>
                  <a:lnTo>
                    <a:pt x="436" y="46"/>
                  </a:lnTo>
                  <a:lnTo>
                    <a:pt x="435" y="46"/>
                  </a:lnTo>
                  <a:lnTo>
                    <a:pt x="435" y="47"/>
                  </a:lnTo>
                  <a:lnTo>
                    <a:pt x="435" y="47"/>
                  </a:lnTo>
                  <a:lnTo>
                    <a:pt x="435" y="46"/>
                  </a:lnTo>
                  <a:lnTo>
                    <a:pt x="435" y="46"/>
                  </a:lnTo>
                  <a:close/>
                  <a:moveTo>
                    <a:pt x="8" y="43"/>
                  </a:moveTo>
                  <a:lnTo>
                    <a:pt x="9" y="44"/>
                  </a:lnTo>
                  <a:lnTo>
                    <a:pt x="11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47"/>
                  </a:lnTo>
                  <a:lnTo>
                    <a:pt x="17" y="49"/>
                  </a:lnTo>
                  <a:lnTo>
                    <a:pt x="17" y="51"/>
                  </a:lnTo>
                  <a:lnTo>
                    <a:pt x="17" y="51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1"/>
                  </a:lnTo>
                  <a:lnTo>
                    <a:pt x="15" y="51"/>
                  </a:lnTo>
                  <a:lnTo>
                    <a:pt x="11" y="47"/>
                  </a:lnTo>
                  <a:lnTo>
                    <a:pt x="9" y="47"/>
                  </a:lnTo>
                  <a:lnTo>
                    <a:pt x="9" y="47"/>
                  </a:lnTo>
                  <a:lnTo>
                    <a:pt x="8" y="47"/>
                  </a:lnTo>
                  <a:lnTo>
                    <a:pt x="6" y="46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8" y="43"/>
                  </a:lnTo>
                  <a:close/>
                  <a:moveTo>
                    <a:pt x="197" y="43"/>
                  </a:moveTo>
                  <a:lnTo>
                    <a:pt x="197" y="44"/>
                  </a:lnTo>
                  <a:lnTo>
                    <a:pt x="197" y="44"/>
                  </a:lnTo>
                  <a:lnTo>
                    <a:pt x="195" y="44"/>
                  </a:lnTo>
                  <a:lnTo>
                    <a:pt x="197" y="43"/>
                  </a:lnTo>
                  <a:lnTo>
                    <a:pt x="197" y="43"/>
                  </a:lnTo>
                  <a:close/>
                  <a:moveTo>
                    <a:pt x="151" y="41"/>
                  </a:moveTo>
                  <a:lnTo>
                    <a:pt x="151" y="41"/>
                  </a:lnTo>
                  <a:lnTo>
                    <a:pt x="151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3"/>
                  </a:lnTo>
                  <a:lnTo>
                    <a:pt x="153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4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3"/>
                  </a:lnTo>
                  <a:lnTo>
                    <a:pt x="151" y="41"/>
                  </a:lnTo>
                  <a:close/>
                  <a:moveTo>
                    <a:pt x="159" y="40"/>
                  </a:moveTo>
                  <a:lnTo>
                    <a:pt x="159" y="40"/>
                  </a:lnTo>
                  <a:lnTo>
                    <a:pt x="159" y="40"/>
                  </a:lnTo>
                  <a:lnTo>
                    <a:pt x="159" y="41"/>
                  </a:lnTo>
                  <a:lnTo>
                    <a:pt x="159" y="41"/>
                  </a:lnTo>
                  <a:lnTo>
                    <a:pt x="157" y="40"/>
                  </a:lnTo>
                  <a:lnTo>
                    <a:pt x="159" y="40"/>
                  </a:lnTo>
                  <a:close/>
                  <a:moveTo>
                    <a:pt x="323" y="36"/>
                  </a:moveTo>
                  <a:lnTo>
                    <a:pt x="324" y="36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3" y="38"/>
                  </a:lnTo>
                  <a:lnTo>
                    <a:pt x="321" y="36"/>
                  </a:lnTo>
                  <a:lnTo>
                    <a:pt x="321" y="36"/>
                  </a:lnTo>
                  <a:lnTo>
                    <a:pt x="323" y="36"/>
                  </a:lnTo>
                  <a:close/>
                  <a:moveTo>
                    <a:pt x="436" y="32"/>
                  </a:moveTo>
                  <a:lnTo>
                    <a:pt x="438" y="33"/>
                  </a:lnTo>
                  <a:lnTo>
                    <a:pt x="438" y="35"/>
                  </a:lnTo>
                  <a:lnTo>
                    <a:pt x="440" y="35"/>
                  </a:lnTo>
                  <a:lnTo>
                    <a:pt x="440" y="36"/>
                  </a:lnTo>
                  <a:lnTo>
                    <a:pt x="440" y="36"/>
                  </a:lnTo>
                  <a:lnTo>
                    <a:pt x="436" y="36"/>
                  </a:lnTo>
                  <a:lnTo>
                    <a:pt x="436" y="35"/>
                  </a:lnTo>
                  <a:lnTo>
                    <a:pt x="436" y="33"/>
                  </a:lnTo>
                  <a:lnTo>
                    <a:pt x="436" y="33"/>
                  </a:lnTo>
                  <a:lnTo>
                    <a:pt x="436" y="32"/>
                  </a:lnTo>
                  <a:lnTo>
                    <a:pt x="436" y="32"/>
                  </a:lnTo>
                  <a:close/>
                  <a:moveTo>
                    <a:pt x="455" y="30"/>
                  </a:moveTo>
                  <a:lnTo>
                    <a:pt x="457" y="30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7" y="32"/>
                  </a:lnTo>
                  <a:lnTo>
                    <a:pt x="455" y="32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5" y="30"/>
                  </a:lnTo>
                  <a:close/>
                  <a:moveTo>
                    <a:pt x="454" y="27"/>
                  </a:moveTo>
                  <a:lnTo>
                    <a:pt x="454" y="29"/>
                  </a:lnTo>
                  <a:lnTo>
                    <a:pt x="455" y="29"/>
                  </a:lnTo>
                  <a:lnTo>
                    <a:pt x="455" y="30"/>
                  </a:lnTo>
                  <a:lnTo>
                    <a:pt x="455" y="30"/>
                  </a:lnTo>
                  <a:lnTo>
                    <a:pt x="454" y="29"/>
                  </a:lnTo>
                  <a:lnTo>
                    <a:pt x="454" y="27"/>
                  </a:lnTo>
                  <a:close/>
                  <a:moveTo>
                    <a:pt x="328" y="25"/>
                  </a:moveTo>
                  <a:lnTo>
                    <a:pt x="328" y="27"/>
                  </a:lnTo>
                  <a:lnTo>
                    <a:pt x="328" y="27"/>
                  </a:lnTo>
                  <a:lnTo>
                    <a:pt x="324" y="29"/>
                  </a:lnTo>
                  <a:lnTo>
                    <a:pt x="323" y="27"/>
                  </a:lnTo>
                  <a:lnTo>
                    <a:pt x="323" y="25"/>
                  </a:lnTo>
                  <a:lnTo>
                    <a:pt x="324" y="25"/>
                  </a:lnTo>
                  <a:lnTo>
                    <a:pt x="328" y="25"/>
                  </a:lnTo>
                  <a:close/>
                  <a:moveTo>
                    <a:pt x="187" y="25"/>
                  </a:moveTo>
                  <a:lnTo>
                    <a:pt x="187" y="25"/>
                  </a:lnTo>
                  <a:lnTo>
                    <a:pt x="190" y="29"/>
                  </a:lnTo>
                  <a:lnTo>
                    <a:pt x="190" y="30"/>
                  </a:lnTo>
                  <a:lnTo>
                    <a:pt x="190" y="30"/>
                  </a:lnTo>
                  <a:lnTo>
                    <a:pt x="189" y="32"/>
                  </a:lnTo>
                  <a:lnTo>
                    <a:pt x="187" y="33"/>
                  </a:lnTo>
                  <a:lnTo>
                    <a:pt x="186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2"/>
                  </a:lnTo>
                  <a:lnTo>
                    <a:pt x="187" y="30"/>
                  </a:lnTo>
                  <a:lnTo>
                    <a:pt x="186" y="30"/>
                  </a:lnTo>
                  <a:lnTo>
                    <a:pt x="184" y="30"/>
                  </a:lnTo>
                  <a:lnTo>
                    <a:pt x="184" y="29"/>
                  </a:lnTo>
                  <a:lnTo>
                    <a:pt x="184" y="27"/>
                  </a:lnTo>
                  <a:lnTo>
                    <a:pt x="187" y="25"/>
                  </a:lnTo>
                  <a:lnTo>
                    <a:pt x="187" y="25"/>
                  </a:lnTo>
                  <a:close/>
                  <a:moveTo>
                    <a:pt x="307" y="22"/>
                  </a:moveTo>
                  <a:lnTo>
                    <a:pt x="307" y="22"/>
                  </a:lnTo>
                  <a:lnTo>
                    <a:pt x="309" y="24"/>
                  </a:lnTo>
                  <a:lnTo>
                    <a:pt x="309" y="24"/>
                  </a:lnTo>
                  <a:lnTo>
                    <a:pt x="310" y="22"/>
                  </a:lnTo>
                  <a:lnTo>
                    <a:pt x="312" y="24"/>
                  </a:lnTo>
                  <a:lnTo>
                    <a:pt x="315" y="24"/>
                  </a:lnTo>
                  <a:lnTo>
                    <a:pt x="318" y="24"/>
                  </a:lnTo>
                  <a:lnTo>
                    <a:pt x="321" y="25"/>
                  </a:lnTo>
                  <a:lnTo>
                    <a:pt x="321" y="25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1" y="25"/>
                  </a:lnTo>
                  <a:lnTo>
                    <a:pt x="321" y="27"/>
                  </a:lnTo>
                  <a:lnTo>
                    <a:pt x="323" y="29"/>
                  </a:lnTo>
                  <a:lnTo>
                    <a:pt x="323" y="29"/>
                  </a:lnTo>
                  <a:lnTo>
                    <a:pt x="323" y="30"/>
                  </a:lnTo>
                  <a:lnTo>
                    <a:pt x="324" y="30"/>
                  </a:lnTo>
                  <a:lnTo>
                    <a:pt x="324" y="32"/>
                  </a:lnTo>
                  <a:lnTo>
                    <a:pt x="324" y="32"/>
                  </a:lnTo>
                  <a:lnTo>
                    <a:pt x="326" y="32"/>
                  </a:lnTo>
                  <a:lnTo>
                    <a:pt x="324" y="33"/>
                  </a:lnTo>
                  <a:lnTo>
                    <a:pt x="323" y="33"/>
                  </a:lnTo>
                  <a:lnTo>
                    <a:pt x="323" y="33"/>
                  </a:lnTo>
                  <a:lnTo>
                    <a:pt x="321" y="32"/>
                  </a:lnTo>
                  <a:lnTo>
                    <a:pt x="321" y="33"/>
                  </a:lnTo>
                  <a:lnTo>
                    <a:pt x="321" y="33"/>
                  </a:lnTo>
                  <a:lnTo>
                    <a:pt x="318" y="33"/>
                  </a:lnTo>
                  <a:lnTo>
                    <a:pt x="317" y="33"/>
                  </a:lnTo>
                  <a:lnTo>
                    <a:pt x="315" y="33"/>
                  </a:lnTo>
                  <a:lnTo>
                    <a:pt x="315" y="33"/>
                  </a:lnTo>
                  <a:lnTo>
                    <a:pt x="317" y="33"/>
                  </a:lnTo>
                  <a:lnTo>
                    <a:pt x="320" y="36"/>
                  </a:lnTo>
                  <a:lnTo>
                    <a:pt x="320" y="36"/>
                  </a:lnTo>
                  <a:lnTo>
                    <a:pt x="318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1" y="41"/>
                  </a:lnTo>
                  <a:lnTo>
                    <a:pt x="323" y="41"/>
                  </a:lnTo>
                  <a:lnTo>
                    <a:pt x="323" y="41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3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3" y="44"/>
                  </a:lnTo>
                  <a:lnTo>
                    <a:pt x="323" y="44"/>
                  </a:lnTo>
                  <a:lnTo>
                    <a:pt x="324" y="44"/>
                  </a:lnTo>
                  <a:lnTo>
                    <a:pt x="324" y="46"/>
                  </a:lnTo>
                  <a:lnTo>
                    <a:pt x="326" y="46"/>
                  </a:lnTo>
                  <a:lnTo>
                    <a:pt x="326" y="47"/>
                  </a:lnTo>
                  <a:lnTo>
                    <a:pt x="328" y="49"/>
                  </a:lnTo>
                  <a:lnTo>
                    <a:pt x="329" y="51"/>
                  </a:lnTo>
                  <a:lnTo>
                    <a:pt x="329" y="52"/>
                  </a:lnTo>
                  <a:lnTo>
                    <a:pt x="329" y="52"/>
                  </a:lnTo>
                  <a:lnTo>
                    <a:pt x="329" y="54"/>
                  </a:lnTo>
                  <a:lnTo>
                    <a:pt x="328" y="54"/>
                  </a:lnTo>
                  <a:lnTo>
                    <a:pt x="328" y="55"/>
                  </a:lnTo>
                  <a:lnTo>
                    <a:pt x="326" y="55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6" y="57"/>
                  </a:lnTo>
                  <a:lnTo>
                    <a:pt x="328" y="58"/>
                  </a:lnTo>
                  <a:lnTo>
                    <a:pt x="329" y="62"/>
                  </a:lnTo>
                  <a:lnTo>
                    <a:pt x="331" y="62"/>
                  </a:lnTo>
                  <a:lnTo>
                    <a:pt x="336" y="65"/>
                  </a:lnTo>
                  <a:lnTo>
                    <a:pt x="337" y="66"/>
                  </a:lnTo>
                  <a:lnTo>
                    <a:pt x="340" y="69"/>
                  </a:lnTo>
                  <a:lnTo>
                    <a:pt x="342" y="71"/>
                  </a:lnTo>
                  <a:lnTo>
                    <a:pt x="343" y="71"/>
                  </a:lnTo>
                  <a:lnTo>
                    <a:pt x="342" y="73"/>
                  </a:lnTo>
                  <a:lnTo>
                    <a:pt x="340" y="73"/>
                  </a:lnTo>
                  <a:lnTo>
                    <a:pt x="336" y="74"/>
                  </a:lnTo>
                  <a:lnTo>
                    <a:pt x="332" y="73"/>
                  </a:lnTo>
                  <a:lnTo>
                    <a:pt x="331" y="73"/>
                  </a:lnTo>
                  <a:lnTo>
                    <a:pt x="329" y="73"/>
                  </a:lnTo>
                  <a:lnTo>
                    <a:pt x="329" y="71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1"/>
                  </a:lnTo>
                  <a:lnTo>
                    <a:pt x="328" y="73"/>
                  </a:lnTo>
                  <a:lnTo>
                    <a:pt x="328" y="73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74"/>
                  </a:lnTo>
                  <a:lnTo>
                    <a:pt x="321" y="81"/>
                  </a:lnTo>
                  <a:lnTo>
                    <a:pt x="321" y="82"/>
                  </a:lnTo>
                  <a:lnTo>
                    <a:pt x="321" y="88"/>
                  </a:lnTo>
                  <a:lnTo>
                    <a:pt x="321" y="90"/>
                  </a:lnTo>
                  <a:lnTo>
                    <a:pt x="321" y="93"/>
                  </a:lnTo>
                  <a:lnTo>
                    <a:pt x="323" y="95"/>
                  </a:lnTo>
                  <a:lnTo>
                    <a:pt x="323" y="96"/>
                  </a:lnTo>
                  <a:lnTo>
                    <a:pt x="323" y="96"/>
                  </a:lnTo>
                  <a:lnTo>
                    <a:pt x="321" y="96"/>
                  </a:lnTo>
                  <a:lnTo>
                    <a:pt x="320" y="98"/>
                  </a:lnTo>
                  <a:lnTo>
                    <a:pt x="318" y="98"/>
                  </a:lnTo>
                  <a:lnTo>
                    <a:pt x="317" y="99"/>
                  </a:lnTo>
                  <a:lnTo>
                    <a:pt x="315" y="101"/>
                  </a:lnTo>
                  <a:lnTo>
                    <a:pt x="313" y="103"/>
                  </a:lnTo>
                  <a:lnTo>
                    <a:pt x="313" y="103"/>
                  </a:lnTo>
                  <a:lnTo>
                    <a:pt x="312" y="103"/>
                  </a:lnTo>
                  <a:lnTo>
                    <a:pt x="312" y="103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1"/>
                  </a:lnTo>
                  <a:lnTo>
                    <a:pt x="310" y="103"/>
                  </a:lnTo>
                  <a:lnTo>
                    <a:pt x="310" y="103"/>
                  </a:lnTo>
                  <a:lnTo>
                    <a:pt x="310" y="104"/>
                  </a:lnTo>
                  <a:lnTo>
                    <a:pt x="310" y="104"/>
                  </a:lnTo>
                  <a:lnTo>
                    <a:pt x="310" y="106"/>
                  </a:lnTo>
                  <a:lnTo>
                    <a:pt x="309" y="106"/>
                  </a:lnTo>
                  <a:lnTo>
                    <a:pt x="307" y="106"/>
                  </a:lnTo>
                  <a:lnTo>
                    <a:pt x="307" y="107"/>
                  </a:lnTo>
                  <a:lnTo>
                    <a:pt x="307" y="109"/>
                  </a:lnTo>
                  <a:lnTo>
                    <a:pt x="307" y="109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4" y="110"/>
                  </a:lnTo>
                  <a:lnTo>
                    <a:pt x="306" y="110"/>
                  </a:lnTo>
                  <a:lnTo>
                    <a:pt x="306" y="112"/>
                  </a:lnTo>
                  <a:lnTo>
                    <a:pt x="306" y="114"/>
                  </a:lnTo>
                  <a:lnTo>
                    <a:pt x="306" y="115"/>
                  </a:lnTo>
                  <a:lnTo>
                    <a:pt x="304" y="117"/>
                  </a:lnTo>
                  <a:lnTo>
                    <a:pt x="306" y="117"/>
                  </a:lnTo>
                  <a:lnTo>
                    <a:pt x="306" y="117"/>
                  </a:lnTo>
                  <a:lnTo>
                    <a:pt x="307" y="117"/>
                  </a:lnTo>
                  <a:lnTo>
                    <a:pt x="307" y="118"/>
                  </a:lnTo>
                  <a:lnTo>
                    <a:pt x="307" y="120"/>
                  </a:lnTo>
                  <a:lnTo>
                    <a:pt x="307" y="121"/>
                  </a:lnTo>
                  <a:lnTo>
                    <a:pt x="306" y="121"/>
                  </a:lnTo>
                  <a:lnTo>
                    <a:pt x="306" y="121"/>
                  </a:lnTo>
                  <a:lnTo>
                    <a:pt x="304" y="121"/>
                  </a:lnTo>
                  <a:lnTo>
                    <a:pt x="304" y="121"/>
                  </a:lnTo>
                  <a:lnTo>
                    <a:pt x="304" y="123"/>
                  </a:lnTo>
                  <a:lnTo>
                    <a:pt x="306" y="123"/>
                  </a:lnTo>
                  <a:lnTo>
                    <a:pt x="306" y="125"/>
                  </a:lnTo>
                  <a:lnTo>
                    <a:pt x="304" y="126"/>
                  </a:lnTo>
                  <a:lnTo>
                    <a:pt x="304" y="126"/>
                  </a:lnTo>
                  <a:lnTo>
                    <a:pt x="304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8"/>
                  </a:lnTo>
                  <a:lnTo>
                    <a:pt x="302" y="129"/>
                  </a:lnTo>
                  <a:lnTo>
                    <a:pt x="304" y="131"/>
                  </a:lnTo>
                  <a:lnTo>
                    <a:pt x="302" y="131"/>
                  </a:lnTo>
                  <a:lnTo>
                    <a:pt x="302" y="131"/>
                  </a:lnTo>
                  <a:lnTo>
                    <a:pt x="302" y="133"/>
                  </a:lnTo>
                  <a:lnTo>
                    <a:pt x="301" y="134"/>
                  </a:lnTo>
                  <a:lnTo>
                    <a:pt x="299" y="134"/>
                  </a:lnTo>
                  <a:lnTo>
                    <a:pt x="299" y="136"/>
                  </a:lnTo>
                  <a:lnTo>
                    <a:pt x="299" y="137"/>
                  </a:lnTo>
                  <a:lnTo>
                    <a:pt x="288" y="142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80" y="145"/>
                  </a:lnTo>
                  <a:lnTo>
                    <a:pt x="279" y="139"/>
                  </a:lnTo>
                  <a:lnTo>
                    <a:pt x="279" y="136"/>
                  </a:lnTo>
                  <a:lnTo>
                    <a:pt x="279" y="134"/>
                  </a:lnTo>
                  <a:lnTo>
                    <a:pt x="277" y="136"/>
                  </a:lnTo>
                  <a:lnTo>
                    <a:pt x="277" y="136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4"/>
                  </a:lnTo>
                  <a:lnTo>
                    <a:pt x="276" y="133"/>
                  </a:lnTo>
                  <a:lnTo>
                    <a:pt x="276" y="133"/>
                  </a:lnTo>
                  <a:lnTo>
                    <a:pt x="274" y="134"/>
                  </a:lnTo>
                  <a:lnTo>
                    <a:pt x="274" y="134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2" y="133"/>
                  </a:lnTo>
                  <a:lnTo>
                    <a:pt x="271" y="134"/>
                  </a:lnTo>
                  <a:lnTo>
                    <a:pt x="268" y="136"/>
                  </a:lnTo>
                  <a:lnTo>
                    <a:pt x="266" y="136"/>
                  </a:lnTo>
                  <a:lnTo>
                    <a:pt x="266" y="134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5" y="131"/>
                  </a:lnTo>
                  <a:lnTo>
                    <a:pt x="261" y="131"/>
                  </a:lnTo>
                  <a:lnTo>
                    <a:pt x="261" y="131"/>
                  </a:lnTo>
                  <a:lnTo>
                    <a:pt x="261" y="133"/>
                  </a:lnTo>
                  <a:lnTo>
                    <a:pt x="257" y="128"/>
                  </a:lnTo>
                  <a:lnTo>
                    <a:pt x="255" y="131"/>
                  </a:lnTo>
                  <a:lnTo>
                    <a:pt x="254" y="133"/>
                  </a:lnTo>
                  <a:lnTo>
                    <a:pt x="250" y="134"/>
                  </a:lnTo>
                  <a:lnTo>
                    <a:pt x="249" y="134"/>
                  </a:lnTo>
                  <a:lnTo>
                    <a:pt x="246" y="133"/>
                  </a:lnTo>
                  <a:lnTo>
                    <a:pt x="244" y="134"/>
                  </a:lnTo>
                  <a:lnTo>
                    <a:pt x="241" y="136"/>
                  </a:lnTo>
                  <a:lnTo>
                    <a:pt x="241" y="136"/>
                  </a:lnTo>
                  <a:lnTo>
                    <a:pt x="239" y="136"/>
                  </a:lnTo>
                  <a:lnTo>
                    <a:pt x="239" y="136"/>
                  </a:lnTo>
                  <a:lnTo>
                    <a:pt x="239" y="134"/>
                  </a:lnTo>
                  <a:lnTo>
                    <a:pt x="239" y="133"/>
                  </a:lnTo>
                  <a:lnTo>
                    <a:pt x="239" y="129"/>
                  </a:lnTo>
                  <a:lnTo>
                    <a:pt x="239" y="128"/>
                  </a:lnTo>
                  <a:lnTo>
                    <a:pt x="238" y="128"/>
                  </a:lnTo>
                  <a:lnTo>
                    <a:pt x="238" y="126"/>
                  </a:lnTo>
                  <a:lnTo>
                    <a:pt x="236" y="128"/>
                  </a:lnTo>
                  <a:lnTo>
                    <a:pt x="236" y="128"/>
                  </a:lnTo>
                  <a:lnTo>
                    <a:pt x="235" y="128"/>
                  </a:lnTo>
                  <a:lnTo>
                    <a:pt x="233" y="128"/>
                  </a:lnTo>
                  <a:lnTo>
                    <a:pt x="231" y="128"/>
                  </a:lnTo>
                  <a:lnTo>
                    <a:pt x="228" y="129"/>
                  </a:lnTo>
                  <a:lnTo>
                    <a:pt x="227" y="129"/>
                  </a:lnTo>
                  <a:lnTo>
                    <a:pt x="225" y="129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5" y="128"/>
                  </a:lnTo>
                  <a:lnTo>
                    <a:pt x="224" y="128"/>
                  </a:lnTo>
                  <a:lnTo>
                    <a:pt x="224" y="129"/>
                  </a:lnTo>
                  <a:lnTo>
                    <a:pt x="222" y="128"/>
                  </a:lnTo>
                  <a:lnTo>
                    <a:pt x="220" y="126"/>
                  </a:lnTo>
                  <a:lnTo>
                    <a:pt x="219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7" y="128"/>
                  </a:lnTo>
                  <a:lnTo>
                    <a:pt x="216" y="128"/>
                  </a:lnTo>
                  <a:lnTo>
                    <a:pt x="216" y="125"/>
                  </a:lnTo>
                  <a:lnTo>
                    <a:pt x="214" y="117"/>
                  </a:lnTo>
                  <a:lnTo>
                    <a:pt x="214" y="114"/>
                  </a:lnTo>
                  <a:lnTo>
                    <a:pt x="214" y="114"/>
                  </a:lnTo>
                  <a:lnTo>
                    <a:pt x="213" y="112"/>
                  </a:lnTo>
                  <a:lnTo>
                    <a:pt x="213" y="110"/>
                  </a:lnTo>
                  <a:lnTo>
                    <a:pt x="213" y="109"/>
                  </a:lnTo>
                  <a:lnTo>
                    <a:pt x="214" y="107"/>
                  </a:lnTo>
                  <a:lnTo>
                    <a:pt x="213" y="106"/>
                  </a:lnTo>
                  <a:lnTo>
                    <a:pt x="213" y="104"/>
                  </a:lnTo>
                  <a:lnTo>
                    <a:pt x="213" y="103"/>
                  </a:lnTo>
                  <a:lnTo>
                    <a:pt x="211" y="101"/>
                  </a:lnTo>
                  <a:lnTo>
                    <a:pt x="209" y="99"/>
                  </a:lnTo>
                  <a:lnTo>
                    <a:pt x="208" y="99"/>
                  </a:lnTo>
                  <a:lnTo>
                    <a:pt x="205" y="98"/>
                  </a:lnTo>
                  <a:lnTo>
                    <a:pt x="203" y="98"/>
                  </a:lnTo>
                  <a:lnTo>
                    <a:pt x="203" y="98"/>
                  </a:lnTo>
                  <a:lnTo>
                    <a:pt x="201" y="96"/>
                  </a:lnTo>
                  <a:lnTo>
                    <a:pt x="203" y="96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3" y="95"/>
                  </a:lnTo>
                  <a:lnTo>
                    <a:pt x="201" y="93"/>
                  </a:lnTo>
                  <a:lnTo>
                    <a:pt x="201" y="93"/>
                  </a:lnTo>
                  <a:lnTo>
                    <a:pt x="200" y="92"/>
                  </a:lnTo>
                  <a:lnTo>
                    <a:pt x="200" y="92"/>
                  </a:lnTo>
                  <a:lnTo>
                    <a:pt x="200" y="88"/>
                  </a:lnTo>
                  <a:lnTo>
                    <a:pt x="200" y="88"/>
                  </a:lnTo>
                  <a:lnTo>
                    <a:pt x="201" y="87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1" y="84"/>
                  </a:lnTo>
                  <a:lnTo>
                    <a:pt x="201" y="84"/>
                  </a:lnTo>
                  <a:lnTo>
                    <a:pt x="200" y="84"/>
                  </a:lnTo>
                  <a:lnTo>
                    <a:pt x="200" y="82"/>
                  </a:lnTo>
                  <a:lnTo>
                    <a:pt x="198" y="81"/>
                  </a:lnTo>
                  <a:lnTo>
                    <a:pt x="197" y="77"/>
                  </a:lnTo>
                  <a:lnTo>
                    <a:pt x="197" y="74"/>
                  </a:lnTo>
                  <a:lnTo>
                    <a:pt x="197" y="73"/>
                  </a:lnTo>
                  <a:lnTo>
                    <a:pt x="198" y="69"/>
                  </a:lnTo>
                  <a:lnTo>
                    <a:pt x="198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200" y="68"/>
                  </a:lnTo>
                  <a:lnTo>
                    <a:pt x="198" y="68"/>
                  </a:lnTo>
                  <a:lnTo>
                    <a:pt x="200" y="65"/>
                  </a:lnTo>
                  <a:lnTo>
                    <a:pt x="200" y="63"/>
                  </a:lnTo>
                  <a:lnTo>
                    <a:pt x="201" y="62"/>
                  </a:lnTo>
                  <a:lnTo>
                    <a:pt x="203" y="62"/>
                  </a:lnTo>
                  <a:lnTo>
                    <a:pt x="203" y="58"/>
                  </a:lnTo>
                  <a:lnTo>
                    <a:pt x="205" y="58"/>
                  </a:lnTo>
                  <a:lnTo>
                    <a:pt x="208" y="57"/>
                  </a:lnTo>
                  <a:lnTo>
                    <a:pt x="206" y="58"/>
                  </a:lnTo>
                  <a:lnTo>
                    <a:pt x="206" y="58"/>
                  </a:lnTo>
                  <a:lnTo>
                    <a:pt x="206" y="60"/>
                  </a:lnTo>
                  <a:lnTo>
                    <a:pt x="208" y="60"/>
                  </a:lnTo>
                  <a:lnTo>
                    <a:pt x="208" y="62"/>
                  </a:lnTo>
                  <a:lnTo>
                    <a:pt x="209" y="63"/>
                  </a:lnTo>
                  <a:lnTo>
                    <a:pt x="211" y="65"/>
                  </a:lnTo>
                  <a:lnTo>
                    <a:pt x="211" y="65"/>
                  </a:lnTo>
                  <a:lnTo>
                    <a:pt x="213" y="66"/>
                  </a:lnTo>
                  <a:lnTo>
                    <a:pt x="213" y="66"/>
                  </a:lnTo>
                  <a:lnTo>
                    <a:pt x="214" y="68"/>
                  </a:lnTo>
                  <a:lnTo>
                    <a:pt x="214" y="68"/>
                  </a:lnTo>
                  <a:lnTo>
                    <a:pt x="217" y="71"/>
                  </a:lnTo>
                  <a:lnTo>
                    <a:pt x="219" y="73"/>
                  </a:lnTo>
                  <a:lnTo>
                    <a:pt x="219" y="73"/>
                  </a:lnTo>
                  <a:lnTo>
                    <a:pt x="220" y="73"/>
                  </a:lnTo>
                  <a:lnTo>
                    <a:pt x="222" y="73"/>
                  </a:lnTo>
                  <a:lnTo>
                    <a:pt x="227" y="71"/>
                  </a:lnTo>
                  <a:lnTo>
                    <a:pt x="227" y="71"/>
                  </a:lnTo>
                  <a:lnTo>
                    <a:pt x="228" y="69"/>
                  </a:lnTo>
                  <a:lnTo>
                    <a:pt x="231" y="71"/>
                  </a:lnTo>
                  <a:lnTo>
                    <a:pt x="235" y="71"/>
                  </a:lnTo>
                  <a:lnTo>
                    <a:pt x="235" y="71"/>
                  </a:lnTo>
                  <a:lnTo>
                    <a:pt x="236" y="71"/>
                  </a:lnTo>
                  <a:lnTo>
                    <a:pt x="238" y="71"/>
                  </a:lnTo>
                  <a:lnTo>
                    <a:pt x="238" y="71"/>
                  </a:lnTo>
                  <a:lnTo>
                    <a:pt x="239" y="71"/>
                  </a:lnTo>
                  <a:lnTo>
                    <a:pt x="241" y="69"/>
                  </a:lnTo>
                  <a:lnTo>
                    <a:pt x="242" y="69"/>
                  </a:lnTo>
                  <a:lnTo>
                    <a:pt x="244" y="68"/>
                  </a:lnTo>
                  <a:lnTo>
                    <a:pt x="244" y="66"/>
                  </a:lnTo>
                  <a:lnTo>
                    <a:pt x="244" y="65"/>
                  </a:lnTo>
                  <a:lnTo>
                    <a:pt x="246" y="65"/>
                  </a:lnTo>
                  <a:lnTo>
                    <a:pt x="247" y="63"/>
                  </a:lnTo>
                  <a:lnTo>
                    <a:pt x="249" y="63"/>
                  </a:lnTo>
                  <a:lnTo>
                    <a:pt x="255" y="63"/>
                  </a:lnTo>
                  <a:lnTo>
                    <a:pt x="257" y="63"/>
                  </a:lnTo>
                  <a:lnTo>
                    <a:pt x="257" y="63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7" y="65"/>
                  </a:lnTo>
                  <a:lnTo>
                    <a:pt x="258" y="65"/>
                  </a:lnTo>
                  <a:lnTo>
                    <a:pt x="261" y="66"/>
                  </a:lnTo>
                  <a:lnTo>
                    <a:pt x="263" y="66"/>
                  </a:lnTo>
                  <a:lnTo>
                    <a:pt x="263" y="66"/>
                  </a:lnTo>
                  <a:lnTo>
                    <a:pt x="265" y="68"/>
                  </a:lnTo>
                  <a:lnTo>
                    <a:pt x="266" y="68"/>
                  </a:lnTo>
                  <a:lnTo>
                    <a:pt x="268" y="66"/>
                  </a:lnTo>
                  <a:lnTo>
                    <a:pt x="268" y="65"/>
                  </a:lnTo>
                  <a:lnTo>
                    <a:pt x="269" y="65"/>
                  </a:lnTo>
                  <a:lnTo>
                    <a:pt x="271" y="65"/>
                  </a:lnTo>
                  <a:lnTo>
                    <a:pt x="272" y="65"/>
                  </a:lnTo>
                  <a:lnTo>
                    <a:pt x="274" y="65"/>
                  </a:lnTo>
                  <a:lnTo>
                    <a:pt x="276" y="63"/>
                  </a:lnTo>
                  <a:lnTo>
                    <a:pt x="279" y="65"/>
                  </a:lnTo>
                  <a:lnTo>
                    <a:pt x="279" y="65"/>
                  </a:lnTo>
                  <a:lnTo>
                    <a:pt x="279" y="63"/>
                  </a:lnTo>
                  <a:lnTo>
                    <a:pt x="280" y="62"/>
                  </a:lnTo>
                  <a:lnTo>
                    <a:pt x="280" y="62"/>
                  </a:lnTo>
                  <a:lnTo>
                    <a:pt x="280" y="58"/>
                  </a:lnTo>
                  <a:lnTo>
                    <a:pt x="280" y="58"/>
                  </a:lnTo>
                  <a:lnTo>
                    <a:pt x="282" y="58"/>
                  </a:lnTo>
                  <a:lnTo>
                    <a:pt x="282" y="58"/>
                  </a:lnTo>
                  <a:lnTo>
                    <a:pt x="282" y="57"/>
                  </a:lnTo>
                  <a:lnTo>
                    <a:pt x="283" y="57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3" y="52"/>
                  </a:lnTo>
                  <a:lnTo>
                    <a:pt x="285" y="52"/>
                  </a:lnTo>
                  <a:lnTo>
                    <a:pt x="287" y="51"/>
                  </a:lnTo>
                  <a:lnTo>
                    <a:pt x="287" y="49"/>
                  </a:lnTo>
                  <a:lnTo>
                    <a:pt x="288" y="49"/>
                  </a:lnTo>
                  <a:lnTo>
                    <a:pt x="288" y="49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7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6"/>
                  </a:lnTo>
                  <a:lnTo>
                    <a:pt x="287" y="44"/>
                  </a:lnTo>
                  <a:lnTo>
                    <a:pt x="287" y="44"/>
                  </a:lnTo>
                  <a:lnTo>
                    <a:pt x="288" y="43"/>
                  </a:lnTo>
                  <a:lnTo>
                    <a:pt x="288" y="41"/>
                  </a:lnTo>
                  <a:lnTo>
                    <a:pt x="290" y="43"/>
                  </a:lnTo>
                  <a:lnTo>
                    <a:pt x="291" y="43"/>
                  </a:lnTo>
                  <a:lnTo>
                    <a:pt x="291" y="41"/>
                  </a:lnTo>
                  <a:lnTo>
                    <a:pt x="293" y="41"/>
                  </a:lnTo>
                  <a:lnTo>
                    <a:pt x="293" y="40"/>
                  </a:lnTo>
                  <a:lnTo>
                    <a:pt x="293" y="40"/>
                  </a:lnTo>
                  <a:lnTo>
                    <a:pt x="293" y="38"/>
                  </a:lnTo>
                  <a:lnTo>
                    <a:pt x="293" y="36"/>
                  </a:lnTo>
                  <a:lnTo>
                    <a:pt x="293" y="36"/>
                  </a:lnTo>
                  <a:lnTo>
                    <a:pt x="293" y="35"/>
                  </a:lnTo>
                  <a:lnTo>
                    <a:pt x="293" y="33"/>
                  </a:lnTo>
                  <a:lnTo>
                    <a:pt x="293" y="32"/>
                  </a:lnTo>
                  <a:lnTo>
                    <a:pt x="293" y="29"/>
                  </a:lnTo>
                  <a:lnTo>
                    <a:pt x="295" y="29"/>
                  </a:lnTo>
                  <a:lnTo>
                    <a:pt x="295" y="27"/>
                  </a:lnTo>
                  <a:lnTo>
                    <a:pt x="295" y="25"/>
                  </a:lnTo>
                  <a:lnTo>
                    <a:pt x="296" y="24"/>
                  </a:lnTo>
                  <a:lnTo>
                    <a:pt x="298" y="24"/>
                  </a:lnTo>
                  <a:lnTo>
                    <a:pt x="298" y="22"/>
                  </a:lnTo>
                  <a:lnTo>
                    <a:pt x="298" y="22"/>
                  </a:lnTo>
                  <a:lnTo>
                    <a:pt x="299" y="24"/>
                  </a:lnTo>
                  <a:lnTo>
                    <a:pt x="301" y="22"/>
                  </a:lnTo>
                  <a:lnTo>
                    <a:pt x="302" y="22"/>
                  </a:lnTo>
                  <a:lnTo>
                    <a:pt x="304" y="22"/>
                  </a:lnTo>
                  <a:lnTo>
                    <a:pt x="306" y="24"/>
                  </a:lnTo>
                  <a:lnTo>
                    <a:pt x="306" y="24"/>
                  </a:lnTo>
                  <a:lnTo>
                    <a:pt x="307" y="22"/>
                  </a:lnTo>
                  <a:close/>
                  <a:moveTo>
                    <a:pt x="455" y="21"/>
                  </a:moveTo>
                  <a:lnTo>
                    <a:pt x="455" y="21"/>
                  </a:lnTo>
                  <a:lnTo>
                    <a:pt x="457" y="21"/>
                  </a:lnTo>
                  <a:lnTo>
                    <a:pt x="457" y="22"/>
                  </a:lnTo>
                  <a:lnTo>
                    <a:pt x="457" y="24"/>
                  </a:lnTo>
                  <a:lnTo>
                    <a:pt x="457" y="25"/>
                  </a:lnTo>
                  <a:lnTo>
                    <a:pt x="455" y="27"/>
                  </a:lnTo>
                  <a:lnTo>
                    <a:pt x="455" y="29"/>
                  </a:lnTo>
                  <a:lnTo>
                    <a:pt x="454" y="27"/>
                  </a:lnTo>
                  <a:lnTo>
                    <a:pt x="454" y="27"/>
                  </a:lnTo>
                  <a:lnTo>
                    <a:pt x="455" y="25"/>
                  </a:lnTo>
                  <a:lnTo>
                    <a:pt x="455" y="24"/>
                  </a:lnTo>
                  <a:lnTo>
                    <a:pt x="455" y="24"/>
                  </a:lnTo>
                  <a:lnTo>
                    <a:pt x="455" y="22"/>
                  </a:lnTo>
                  <a:lnTo>
                    <a:pt x="455" y="22"/>
                  </a:lnTo>
                  <a:lnTo>
                    <a:pt x="455" y="21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8" y="6"/>
                  </a:lnTo>
                  <a:lnTo>
                    <a:pt x="11" y="8"/>
                  </a:lnTo>
                  <a:lnTo>
                    <a:pt x="12" y="10"/>
                  </a:lnTo>
                  <a:lnTo>
                    <a:pt x="14" y="10"/>
                  </a:lnTo>
                  <a:lnTo>
                    <a:pt x="17" y="10"/>
                  </a:lnTo>
                  <a:lnTo>
                    <a:pt x="20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6" y="10"/>
                  </a:lnTo>
                  <a:lnTo>
                    <a:pt x="28" y="11"/>
                  </a:lnTo>
                  <a:lnTo>
                    <a:pt x="31" y="10"/>
                  </a:lnTo>
                  <a:lnTo>
                    <a:pt x="33" y="10"/>
                  </a:lnTo>
                  <a:lnTo>
                    <a:pt x="33" y="11"/>
                  </a:lnTo>
                  <a:lnTo>
                    <a:pt x="33" y="11"/>
                  </a:lnTo>
                  <a:lnTo>
                    <a:pt x="36" y="13"/>
                  </a:lnTo>
                  <a:lnTo>
                    <a:pt x="37" y="16"/>
                  </a:lnTo>
                  <a:lnTo>
                    <a:pt x="39" y="18"/>
                  </a:lnTo>
                  <a:lnTo>
                    <a:pt x="39" y="19"/>
                  </a:lnTo>
                  <a:lnTo>
                    <a:pt x="39" y="19"/>
                  </a:lnTo>
                  <a:lnTo>
                    <a:pt x="44" y="22"/>
                  </a:lnTo>
                  <a:lnTo>
                    <a:pt x="44" y="24"/>
                  </a:lnTo>
                  <a:lnTo>
                    <a:pt x="42" y="25"/>
                  </a:lnTo>
                  <a:lnTo>
                    <a:pt x="44" y="27"/>
                  </a:lnTo>
                  <a:lnTo>
                    <a:pt x="47" y="29"/>
                  </a:lnTo>
                  <a:lnTo>
                    <a:pt x="49" y="29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50" y="32"/>
                  </a:lnTo>
                  <a:lnTo>
                    <a:pt x="52" y="32"/>
                  </a:lnTo>
                  <a:lnTo>
                    <a:pt x="56" y="33"/>
                  </a:lnTo>
                  <a:lnTo>
                    <a:pt x="61" y="38"/>
                  </a:lnTo>
                  <a:lnTo>
                    <a:pt x="64" y="40"/>
                  </a:lnTo>
                  <a:lnTo>
                    <a:pt x="67" y="43"/>
                  </a:lnTo>
                  <a:lnTo>
                    <a:pt x="67" y="44"/>
                  </a:lnTo>
                  <a:lnTo>
                    <a:pt x="69" y="46"/>
                  </a:lnTo>
                  <a:lnTo>
                    <a:pt x="71" y="47"/>
                  </a:lnTo>
                  <a:lnTo>
                    <a:pt x="72" y="51"/>
                  </a:lnTo>
                  <a:lnTo>
                    <a:pt x="74" y="51"/>
                  </a:lnTo>
                  <a:lnTo>
                    <a:pt x="74" y="52"/>
                  </a:lnTo>
                  <a:lnTo>
                    <a:pt x="75" y="52"/>
                  </a:lnTo>
                  <a:lnTo>
                    <a:pt x="75" y="54"/>
                  </a:lnTo>
                  <a:lnTo>
                    <a:pt x="77" y="55"/>
                  </a:lnTo>
                  <a:lnTo>
                    <a:pt x="78" y="55"/>
                  </a:lnTo>
                  <a:lnTo>
                    <a:pt x="80" y="57"/>
                  </a:lnTo>
                  <a:lnTo>
                    <a:pt x="82" y="57"/>
                  </a:lnTo>
                  <a:lnTo>
                    <a:pt x="82" y="55"/>
                  </a:lnTo>
                  <a:lnTo>
                    <a:pt x="80" y="55"/>
                  </a:lnTo>
                  <a:lnTo>
                    <a:pt x="80" y="54"/>
                  </a:lnTo>
                  <a:lnTo>
                    <a:pt x="80" y="54"/>
                  </a:lnTo>
                  <a:lnTo>
                    <a:pt x="82" y="52"/>
                  </a:lnTo>
                  <a:lnTo>
                    <a:pt x="82" y="52"/>
                  </a:lnTo>
                  <a:lnTo>
                    <a:pt x="83" y="52"/>
                  </a:lnTo>
                  <a:lnTo>
                    <a:pt x="86" y="55"/>
                  </a:lnTo>
                  <a:lnTo>
                    <a:pt x="86" y="57"/>
                  </a:lnTo>
                  <a:lnTo>
                    <a:pt x="88" y="58"/>
                  </a:lnTo>
                  <a:lnTo>
                    <a:pt x="88" y="60"/>
                  </a:lnTo>
                  <a:lnTo>
                    <a:pt x="90" y="62"/>
                  </a:lnTo>
                  <a:lnTo>
                    <a:pt x="91" y="62"/>
                  </a:lnTo>
                  <a:lnTo>
                    <a:pt x="93" y="62"/>
                  </a:lnTo>
                  <a:lnTo>
                    <a:pt x="94" y="62"/>
                  </a:lnTo>
                  <a:lnTo>
                    <a:pt x="97" y="65"/>
                  </a:lnTo>
                  <a:lnTo>
                    <a:pt x="99" y="66"/>
                  </a:lnTo>
                  <a:lnTo>
                    <a:pt x="99" y="68"/>
                  </a:lnTo>
                  <a:lnTo>
                    <a:pt x="101" y="69"/>
                  </a:lnTo>
                  <a:lnTo>
                    <a:pt x="101" y="71"/>
                  </a:lnTo>
                  <a:lnTo>
                    <a:pt x="101" y="71"/>
                  </a:lnTo>
                  <a:lnTo>
                    <a:pt x="102" y="73"/>
                  </a:lnTo>
                  <a:lnTo>
                    <a:pt x="104" y="74"/>
                  </a:lnTo>
                  <a:lnTo>
                    <a:pt x="105" y="74"/>
                  </a:lnTo>
                  <a:lnTo>
                    <a:pt x="110" y="76"/>
                  </a:lnTo>
                  <a:lnTo>
                    <a:pt x="112" y="76"/>
                  </a:lnTo>
                  <a:lnTo>
                    <a:pt x="112" y="77"/>
                  </a:lnTo>
                  <a:lnTo>
                    <a:pt x="113" y="79"/>
                  </a:lnTo>
                  <a:lnTo>
                    <a:pt x="112" y="79"/>
                  </a:lnTo>
                  <a:lnTo>
                    <a:pt x="108" y="81"/>
                  </a:lnTo>
                  <a:lnTo>
                    <a:pt x="105" y="82"/>
                  </a:lnTo>
                  <a:lnTo>
                    <a:pt x="108" y="82"/>
                  </a:lnTo>
                  <a:lnTo>
                    <a:pt x="110" y="82"/>
                  </a:lnTo>
                  <a:lnTo>
                    <a:pt x="112" y="81"/>
                  </a:lnTo>
                  <a:lnTo>
                    <a:pt x="113" y="79"/>
                  </a:lnTo>
                  <a:lnTo>
                    <a:pt x="116" y="79"/>
                  </a:lnTo>
                  <a:lnTo>
                    <a:pt x="116" y="77"/>
                  </a:lnTo>
                  <a:lnTo>
                    <a:pt x="118" y="77"/>
                  </a:lnTo>
                  <a:lnTo>
                    <a:pt x="118" y="79"/>
                  </a:lnTo>
                  <a:lnTo>
                    <a:pt x="119" y="81"/>
                  </a:lnTo>
                  <a:lnTo>
                    <a:pt x="121" y="81"/>
                  </a:lnTo>
                  <a:lnTo>
                    <a:pt x="123" y="82"/>
                  </a:lnTo>
                  <a:lnTo>
                    <a:pt x="123" y="85"/>
                  </a:lnTo>
                  <a:lnTo>
                    <a:pt x="123" y="85"/>
                  </a:lnTo>
                  <a:lnTo>
                    <a:pt x="119" y="87"/>
                  </a:lnTo>
                  <a:lnTo>
                    <a:pt x="118" y="88"/>
                  </a:lnTo>
                  <a:lnTo>
                    <a:pt x="118" y="88"/>
                  </a:lnTo>
                  <a:lnTo>
                    <a:pt x="118" y="90"/>
                  </a:lnTo>
                  <a:lnTo>
                    <a:pt x="118" y="90"/>
                  </a:lnTo>
                  <a:lnTo>
                    <a:pt x="119" y="92"/>
                  </a:lnTo>
                  <a:lnTo>
                    <a:pt x="119" y="92"/>
                  </a:lnTo>
                  <a:lnTo>
                    <a:pt x="118" y="93"/>
                  </a:lnTo>
                  <a:lnTo>
                    <a:pt x="118" y="93"/>
                  </a:lnTo>
                  <a:lnTo>
                    <a:pt x="119" y="96"/>
                  </a:lnTo>
                  <a:lnTo>
                    <a:pt x="119" y="96"/>
                  </a:lnTo>
                  <a:lnTo>
                    <a:pt x="123" y="98"/>
                  </a:lnTo>
                  <a:lnTo>
                    <a:pt x="126" y="99"/>
                  </a:lnTo>
                  <a:lnTo>
                    <a:pt x="127" y="99"/>
                  </a:lnTo>
                  <a:lnTo>
                    <a:pt x="129" y="101"/>
                  </a:lnTo>
                  <a:lnTo>
                    <a:pt x="131" y="101"/>
                  </a:lnTo>
                  <a:lnTo>
                    <a:pt x="132" y="101"/>
                  </a:lnTo>
                  <a:lnTo>
                    <a:pt x="132" y="101"/>
                  </a:lnTo>
                  <a:lnTo>
                    <a:pt x="132" y="103"/>
                  </a:lnTo>
                  <a:lnTo>
                    <a:pt x="132" y="104"/>
                  </a:lnTo>
                  <a:lnTo>
                    <a:pt x="134" y="109"/>
                  </a:lnTo>
                  <a:lnTo>
                    <a:pt x="134" y="110"/>
                  </a:lnTo>
                  <a:lnTo>
                    <a:pt x="134" y="112"/>
                  </a:lnTo>
                  <a:lnTo>
                    <a:pt x="134" y="114"/>
                  </a:lnTo>
                  <a:lnTo>
                    <a:pt x="135" y="114"/>
                  </a:lnTo>
                  <a:lnTo>
                    <a:pt x="137" y="115"/>
                  </a:lnTo>
                  <a:lnTo>
                    <a:pt x="138" y="115"/>
                  </a:lnTo>
                  <a:lnTo>
                    <a:pt x="138" y="117"/>
                  </a:lnTo>
                  <a:lnTo>
                    <a:pt x="138" y="117"/>
                  </a:lnTo>
                  <a:lnTo>
                    <a:pt x="137" y="118"/>
                  </a:lnTo>
                  <a:lnTo>
                    <a:pt x="135" y="120"/>
                  </a:lnTo>
                  <a:lnTo>
                    <a:pt x="135" y="120"/>
                  </a:lnTo>
                  <a:lnTo>
                    <a:pt x="135" y="121"/>
                  </a:lnTo>
                  <a:lnTo>
                    <a:pt x="135" y="123"/>
                  </a:lnTo>
                  <a:lnTo>
                    <a:pt x="137" y="123"/>
                  </a:lnTo>
                  <a:lnTo>
                    <a:pt x="137" y="121"/>
                  </a:lnTo>
                  <a:lnTo>
                    <a:pt x="138" y="120"/>
                  </a:lnTo>
                  <a:lnTo>
                    <a:pt x="140" y="120"/>
                  </a:lnTo>
                  <a:lnTo>
                    <a:pt x="140" y="120"/>
                  </a:lnTo>
                  <a:lnTo>
                    <a:pt x="142" y="120"/>
                  </a:lnTo>
                  <a:lnTo>
                    <a:pt x="145" y="120"/>
                  </a:lnTo>
                  <a:lnTo>
                    <a:pt x="146" y="120"/>
                  </a:lnTo>
                  <a:lnTo>
                    <a:pt x="148" y="120"/>
                  </a:lnTo>
                  <a:lnTo>
                    <a:pt x="149" y="121"/>
                  </a:lnTo>
                  <a:lnTo>
                    <a:pt x="154" y="126"/>
                  </a:lnTo>
                  <a:lnTo>
                    <a:pt x="156" y="129"/>
                  </a:lnTo>
                  <a:lnTo>
                    <a:pt x="156" y="131"/>
                  </a:lnTo>
                  <a:lnTo>
                    <a:pt x="156" y="131"/>
                  </a:lnTo>
                  <a:lnTo>
                    <a:pt x="156" y="133"/>
                  </a:lnTo>
                  <a:lnTo>
                    <a:pt x="154" y="134"/>
                  </a:lnTo>
                  <a:lnTo>
                    <a:pt x="154" y="136"/>
                  </a:lnTo>
                  <a:lnTo>
                    <a:pt x="153" y="137"/>
                  </a:lnTo>
                  <a:lnTo>
                    <a:pt x="153" y="139"/>
                  </a:lnTo>
                  <a:lnTo>
                    <a:pt x="154" y="139"/>
                  </a:lnTo>
                  <a:lnTo>
                    <a:pt x="154" y="140"/>
                  </a:lnTo>
                  <a:lnTo>
                    <a:pt x="154" y="140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4" y="151"/>
                  </a:lnTo>
                  <a:lnTo>
                    <a:pt x="154" y="153"/>
                  </a:lnTo>
                  <a:lnTo>
                    <a:pt x="153" y="155"/>
                  </a:lnTo>
                  <a:lnTo>
                    <a:pt x="154" y="158"/>
                  </a:lnTo>
                  <a:lnTo>
                    <a:pt x="153" y="167"/>
                  </a:lnTo>
                  <a:lnTo>
                    <a:pt x="153" y="167"/>
                  </a:lnTo>
                  <a:lnTo>
                    <a:pt x="151" y="169"/>
                  </a:lnTo>
                  <a:lnTo>
                    <a:pt x="151" y="169"/>
                  </a:lnTo>
                  <a:lnTo>
                    <a:pt x="149" y="169"/>
                  </a:lnTo>
                  <a:lnTo>
                    <a:pt x="149" y="169"/>
                  </a:lnTo>
                  <a:lnTo>
                    <a:pt x="148" y="167"/>
                  </a:lnTo>
                  <a:lnTo>
                    <a:pt x="148" y="167"/>
                  </a:lnTo>
                  <a:lnTo>
                    <a:pt x="146" y="166"/>
                  </a:lnTo>
                  <a:lnTo>
                    <a:pt x="145" y="166"/>
                  </a:lnTo>
                  <a:lnTo>
                    <a:pt x="143" y="167"/>
                  </a:lnTo>
                  <a:lnTo>
                    <a:pt x="142" y="167"/>
                  </a:lnTo>
                  <a:lnTo>
                    <a:pt x="142" y="167"/>
                  </a:lnTo>
                  <a:lnTo>
                    <a:pt x="140" y="167"/>
                  </a:lnTo>
                  <a:lnTo>
                    <a:pt x="135" y="164"/>
                  </a:lnTo>
                  <a:lnTo>
                    <a:pt x="135" y="166"/>
                  </a:lnTo>
                  <a:lnTo>
                    <a:pt x="135" y="166"/>
                  </a:lnTo>
                  <a:lnTo>
                    <a:pt x="135" y="169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69"/>
                  </a:lnTo>
                  <a:lnTo>
                    <a:pt x="132" y="167"/>
                  </a:lnTo>
                  <a:lnTo>
                    <a:pt x="129" y="166"/>
                  </a:lnTo>
                  <a:lnTo>
                    <a:pt x="129" y="164"/>
                  </a:lnTo>
                  <a:lnTo>
                    <a:pt x="127" y="162"/>
                  </a:lnTo>
                  <a:lnTo>
                    <a:pt x="124" y="158"/>
                  </a:lnTo>
                  <a:lnTo>
                    <a:pt x="123" y="158"/>
                  </a:lnTo>
                  <a:lnTo>
                    <a:pt x="118" y="155"/>
                  </a:lnTo>
                  <a:lnTo>
                    <a:pt x="116" y="153"/>
                  </a:lnTo>
                  <a:lnTo>
                    <a:pt x="115" y="153"/>
                  </a:lnTo>
                  <a:lnTo>
                    <a:pt x="113" y="151"/>
                  </a:lnTo>
                  <a:lnTo>
                    <a:pt x="110" y="150"/>
                  </a:lnTo>
                  <a:lnTo>
                    <a:pt x="105" y="145"/>
                  </a:lnTo>
                  <a:lnTo>
                    <a:pt x="102" y="142"/>
                  </a:lnTo>
                  <a:lnTo>
                    <a:pt x="101" y="139"/>
                  </a:lnTo>
                  <a:lnTo>
                    <a:pt x="99" y="137"/>
                  </a:lnTo>
                  <a:lnTo>
                    <a:pt x="94" y="134"/>
                  </a:lnTo>
                  <a:lnTo>
                    <a:pt x="93" y="133"/>
                  </a:lnTo>
                  <a:lnTo>
                    <a:pt x="91" y="131"/>
                  </a:lnTo>
                  <a:lnTo>
                    <a:pt x="90" y="126"/>
                  </a:lnTo>
                  <a:lnTo>
                    <a:pt x="88" y="126"/>
                  </a:lnTo>
                  <a:lnTo>
                    <a:pt x="88" y="125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0" y="117"/>
                  </a:lnTo>
                  <a:lnTo>
                    <a:pt x="80" y="114"/>
                  </a:lnTo>
                  <a:lnTo>
                    <a:pt x="75" y="104"/>
                  </a:lnTo>
                  <a:lnTo>
                    <a:pt x="74" y="101"/>
                  </a:lnTo>
                  <a:lnTo>
                    <a:pt x="72" y="98"/>
                  </a:lnTo>
                  <a:lnTo>
                    <a:pt x="72" y="96"/>
                  </a:lnTo>
                  <a:lnTo>
                    <a:pt x="69" y="93"/>
                  </a:lnTo>
                  <a:lnTo>
                    <a:pt x="69" y="92"/>
                  </a:lnTo>
                  <a:lnTo>
                    <a:pt x="67" y="92"/>
                  </a:lnTo>
                  <a:lnTo>
                    <a:pt x="66" y="90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63" y="84"/>
                  </a:lnTo>
                  <a:lnTo>
                    <a:pt x="58" y="82"/>
                  </a:lnTo>
                  <a:lnTo>
                    <a:pt x="58" y="82"/>
                  </a:lnTo>
                  <a:lnTo>
                    <a:pt x="56" y="81"/>
                  </a:lnTo>
                  <a:lnTo>
                    <a:pt x="55" y="79"/>
                  </a:lnTo>
                  <a:lnTo>
                    <a:pt x="55" y="76"/>
                  </a:lnTo>
                  <a:lnTo>
                    <a:pt x="53" y="71"/>
                  </a:lnTo>
                  <a:lnTo>
                    <a:pt x="52" y="63"/>
                  </a:lnTo>
                  <a:lnTo>
                    <a:pt x="50" y="62"/>
                  </a:lnTo>
                  <a:lnTo>
                    <a:pt x="49" y="58"/>
                  </a:lnTo>
                  <a:lnTo>
                    <a:pt x="47" y="58"/>
                  </a:lnTo>
                  <a:lnTo>
                    <a:pt x="41" y="54"/>
                  </a:lnTo>
                  <a:lnTo>
                    <a:pt x="39" y="54"/>
                  </a:lnTo>
                  <a:lnTo>
                    <a:pt x="37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4" y="49"/>
                  </a:lnTo>
                  <a:lnTo>
                    <a:pt x="34" y="47"/>
                  </a:lnTo>
                  <a:lnTo>
                    <a:pt x="34" y="46"/>
                  </a:lnTo>
                  <a:lnTo>
                    <a:pt x="33" y="44"/>
                  </a:lnTo>
                  <a:lnTo>
                    <a:pt x="31" y="43"/>
                  </a:lnTo>
                  <a:lnTo>
                    <a:pt x="30" y="41"/>
                  </a:lnTo>
                  <a:lnTo>
                    <a:pt x="28" y="40"/>
                  </a:lnTo>
                  <a:lnTo>
                    <a:pt x="28" y="38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2" y="32"/>
                  </a:lnTo>
                  <a:lnTo>
                    <a:pt x="19" y="32"/>
                  </a:lnTo>
                  <a:lnTo>
                    <a:pt x="17" y="30"/>
                  </a:lnTo>
                  <a:lnTo>
                    <a:pt x="15" y="29"/>
                  </a:lnTo>
                  <a:lnTo>
                    <a:pt x="14" y="27"/>
                  </a:lnTo>
                  <a:lnTo>
                    <a:pt x="11" y="24"/>
                  </a:lnTo>
                  <a:lnTo>
                    <a:pt x="4" y="19"/>
                  </a:lnTo>
                  <a:lnTo>
                    <a:pt x="3" y="18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1" y="2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6" name="Freeform 253">
              <a:extLst>
                <a:ext uri="{FF2B5EF4-FFF2-40B4-BE49-F238E27FC236}">
                  <a16:creationId xmlns:a16="http://schemas.microsoft.com/office/drawing/2014/main" id="{00D51D55-A77A-4E66-924D-E52F03DD99D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7214" y="2938413"/>
              <a:ext cx="192974" cy="99411"/>
            </a:xfrm>
            <a:custGeom>
              <a:avLst/>
              <a:gdLst>
                <a:gd name="T0" fmla="*/ 79 w 99"/>
                <a:gd name="T1" fmla="*/ 0 h 51"/>
                <a:gd name="T2" fmla="*/ 82 w 99"/>
                <a:gd name="T3" fmla="*/ 4 h 51"/>
                <a:gd name="T4" fmla="*/ 88 w 99"/>
                <a:gd name="T5" fmla="*/ 2 h 51"/>
                <a:gd name="T6" fmla="*/ 90 w 99"/>
                <a:gd name="T7" fmla="*/ 4 h 51"/>
                <a:gd name="T8" fmla="*/ 91 w 99"/>
                <a:gd name="T9" fmla="*/ 5 h 51"/>
                <a:gd name="T10" fmla="*/ 96 w 99"/>
                <a:gd name="T11" fmla="*/ 8 h 51"/>
                <a:gd name="T12" fmla="*/ 98 w 99"/>
                <a:gd name="T13" fmla="*/ 8 h 51"/>
                <a:gd name="T14" fmla="*/ 98 w 99"/>
                <a:gd name="T15" fmla="*/ 11 h 51"/>
                <a:gd name="T16" fmla="*/ 94 w 99"/>
                <a:gd name="T17" fmla="*/ 15 h 51"/>
                <a:gd name="T18" fmla="*/ 91 w 99"/>
                <a:gd name="T19" fmla="*/ 15 h 51"/>
                <a:gd name="T20" fmla="*/ 88 w 99"/>
                <a:gd name="T21" fmla="*/ 18 h 51"/>
                <a:gd name="T22" fmla="*/ 85 w 99"/>
                <a:gd name="T23" fmla="*/ 21 h 51"/>
                <a:gd name="T24" fmla="*/ 82 w 99"/>
                <a:gd name="T25" fmla="*/ 27 h 51"/>
                <a:gd name="T26" fmla="*/ 80 w 99"/>
                <a:gd name="T27" fmla="*/ 30 h 51"/>
                <a:gd name="T28" fmla="*/ 77 w 99"/>
                <a:gd name="T29" fmla="*/ 35 h 51"/>
                <a:gd name="T30" fmla="*/ 76 w 99"/>
                <a:gd name="T31" fmla="*/ 38 h 51"/>
                <a:gd name="T32" fmla="*/ 74 w 99"/>
                <a:gd name="T33" fmla="*/ 40 h 51"/>
                <a:gd name="T34" fmla="*/ 69 w 99"/>
                <a:gd name="T35" fmla="*/ 41 h 51"/>
                <a:gd name="T36" fmla="*/ 68 w 99"/>
                <a:gd name="T37" fmla="*/ 43 h 51"/>
                <a:gd name="T38" fmla="*/ 61 w 99"/>
                <a:gd name="T39" fmla="*/ 45 h 51"/>
                <a:gd name="T40" fmla="*/ 57 w 99"/>
                <a:gd name="T41" fmla="*/ 43 h 51"/>
                <a:gd name="T42" fmla="*/ 50 w 99"/>
                <a:gd name="T43" fmla="*/ 43 h 51"/>
                <a:gd name="T44" fmla="*/ 47 w 99"/>
                <a:gd name="T45" fmla="*/ 46 h 51"/>
                <a:gd name="T46" fmla="*/ 44 w 99"/>
                <a:gd name="T47" fmla="*/ 46 h 51"/>
                <a:gd name="T48" fmla="*/ 41 w 99"/>
                <a:gd name="T49" fmla="*/ 48 h 51"/>
                <a:gd name="T50" fmla="*/ 38 w 99"/>
                <a:gd name="T51" fmla="*/ 48 h 51"/>
                <a:gd name="T52" fmla="*/ 35 w 99"/>
                <a:gd name="T53" fmla="*/ 51 h 51"/>
                <a:gd name="T54" fmla="*/ 27 w 99"/>
                <a:gd name="T55" fmla="*/ 51 h 51"/>
                <a:gd name="T56" fmla="*/ 22 w 99"/>
                <a:gd name="T57" fmla="*/ 48 h 51"/>
                <a:gd name="T58" fmla="*/ 17 w 99"/>
                <a:gd name="T59" fmla="*/ 45 h 51"/>
                <a:gd name="T60" fmla="*/ 11 w 99"/>
                <a:gd name="T61" fmla="*/ 40 h 51"/>
                <a:gd name="T62" fmla="*/ 6 w 99"/>
                <a:gd name="T63" fmla="*/ 37 h 51"/>
                <a:gd name="T64" fmla="*/ 5 w 99"/>
                <a:gd name="T65" fmla="*/ 34 h 51"/>
                <a:gd name="T66" fmla="*/ 3 w 99"/>
                <a:gd name="T67" fmla="*/ 30 h 51"/>
                <a:gd name="T68" fmla="*/ 5 w 99"/>
                <a:gd name="T69" fmla="*/ 29 h 51"/>
                <a:gd name="T70" fmla="*/ 6 w 99"/>
                <a:gd name="T71" fmla="*/ 27 h 51"/>
                <a:gd name="T72" fmla="*/ 5 w 99"/>
                <a:gd name="T73" fmla="*/ 24 h 51"/>
                <a:gd name="T74" fmla="*/ 6 w 99"/>
                <a:gd name="T75" fmla="*/ 21 h 51"/>
                <a:gd name="T76" fmla="*/ 8 w 99"/>
                <a:gd name="T77" fmla="*/ 19 h 51"/>
                <a:gd name="T78" fmla="*/ 5 w 99"/>
                <a:gd name="T79" fmla="*/ 16 h 51"/>
                <a:gd name="T80" fmla="*/ 8 w 99"/>
                <a:gd name="T81" fmla="*/ 15 h 51"/>
                <a:gd name="T82" fmla="*/ 11 w 99"/>
                <a:gd name="T83" fmla="*/ 16 h 51"/>
                <a:gd name="T84" fmla="*/ 14 w 99"/>
                <a:gd name="T85" fmla="*/ 15 h 51"/>
                <a:gd name="T86" fmla="*/ 14 w 99"/>
                <a:gd name="T87" fmla="*/ 11 h 51"/>
                <a:gd name="T88" fmla="*/ 17 w 99"/>
                <a:gd name="T89" fmla="*/ 10 h 51"/>
                <a:gd name="T90" fmla="*/ 22 w 99"/>
                <a:gd name="T91" fmla="*/ 13 h 51"/>
                <a:gd name="T92" fmla="*/ 35 w 99"/>
                <a:gd name="T93" fmla="*/ 15 h 51"/>
                <a:gd name="T94" fmla="*/ 39 w 99"/>
                <a:gd name="T95" fmla="*/ 11 h 51"/>
                <a:gd name="T96" fmla="*/ 46 w 99"/>
                <a:gd name="T97" fmla="*/ 8 h 51"/>
                <a:gd name="T98" fmla="*/ 52 w 99"/>
                <a:gd name="T99" fmla="*/ 5 h 51"/>
                <a:gd name="T100" fmla="*/ 57 w 99"/>
                <a:gd name="T101" fmla="*/ 7 h 51"/>
                <a:gd name="T102" fmla="*/ 65 w 99"/>
                <a:gd name="T103" fmla="*/ 0 h 51"/>
                <a:gd name="T104" fmla="*/ 72 w 99"/>
                <a:gd name="T10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51">
                  <a:moveTo>
                    <a:pt x="77" y="0"/>
                  </a:moveTo>
                  <a:lnTo>
                    <a:pt x="77" y="0"/>
                  </a:lnTo>
                  <a:lnTo>
                    <a:pt x="79" y="0"/>
                  </a:lnTo>
                  <a:lnTo>
                    <a:pt x="79" y="0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0" y="2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8" y="2"/>
                  </a:lnTo>
                  <a:lnTo>
                    <a:pt x="88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2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4"/>
                  </a:lnTo>
                  <a:lnTo>
                    <a:pt x="90" y="5"/>
                  </a:lnTo>
                  <a:lnTo>
                    <a:pt x="91" y="5"/>
                  </a:lnTo>
                  <a:lnTo>
                    <a:pt x="91" y="5"/>
                  </a:lnTo>
                  <a:lnTo>
                    <a:pt x="93" y="7"/>
                  </a:lnTo>
                  <a:lnTo>
                    <a:pt x="94" y="7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6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8"/>
                  </a:lnTo>
                  <a:lnTo>
                    <a:pt x="98" y="10"/>
                  </a:lnTo>
                  <a:lnTo>
                    <a:pt x="98" y="10"/>
                  </a:lnTo>
                  <a:lnTo>
                    <a:pt x="98" y="11"/>
                  </a:lnTo>
                  <a:lnTo>
                    <a:pt x="99" y="11"/>
                  </a:lnTo>
                  <a:lnTo>
                    <a:pt x="98" y="11"/>
                  </a:lnTo>
                  <a:lnTo>
                    <a:pt x="96" y="13"/>
                  </a:lnTo>
                  <a:lnTo>
                    <a:pt x="94" y="15"/>
                  </a:lnTo>
                  <a:lnTo>
                    <a:pt x="94" y="15"/>
                  </a:lnTo>
                  <a:lnTo>
                    <a:pt x="93" y="15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88" y="16"/>
                  </a:lnTo>
                  <a:lnTo>
                    <a:pt x="88" y="18"/>
                  </a:lnTo>
                  <a:lnTo>
                    <a:pt x="87" y="18"/>
                  </a:lnTo>
                  <a:lnTo>
                    <a:pt x="85" y="19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85" y="22"/>
                  </a:lnTo>
                  <a:lnTo>
                    <a:pt x="83" y="22"/>
                  </a:lnTo>
                  <a:lnTo>
                    <a:pt x="83" y="26"/>
                  </a:lnTo>
                  <a:lnTo>
                    <a:pt x="82" y="27"/>
                  </a:lnTo>
                  <a:lnTo>
                    <a:pt x="80" y="27"/>
                  </a:lnTo>
                  <a:lnTo>
                    <a:pt x="80" y="29"/>
                  </a:lnTo>
                  <a:lnTo>
                    <a:pt x="80" y="29"/>
                  </a:lnTo>
                  <a:lnTo>
                    <a:pt x="80" y="30"/>
                  </a:lnTo>
                  <a:lnTo>
                    <a:pt x="79" y="32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7" y="35"/>
                  </a:lnTo>
                  <a:lnTo>
                    <a:pt x="77" y="35"/>
                  </a:lnTo>
                  <a:lnTo>
                    <a:pt x="76" y="35"/>
                  </a:lnTo>
                  <a:lnTo>
                    <a:pt x="76" y="37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6" y="38"/>
                  </a:lnTo>
                  <a:lnTo>
                    <a:pt x="74" y="40"/>
                  </a:lnTo>
                  <a:lnTo>
                    <a:pt x="74" y="40"/>
                  </a:lnTo>
                  <a:lnTo>
                    <a:pt x="74" y="41"/>
                  </a:lnTo>
                  <a:lnTo>
                    <a:pt x="72" y="41"/>
                  </a:lnTo>
                  <a:lnTo>
                    <a:pt x="72" y="41"/>
                  </a:lnTo>
                  <a:lnTo>
                    <a:pt x="69" y="41"/>
                  </a:lnTo>
                  <a:lnTo>
                    <a:pt x="68" y="41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8" y="43"/>
                  </a:lnTo>
                  <a:lnTo>
                    <a:pt x="66" y="43"/>
                  </a:lnTo>
                  <a:lnTo>
                    <a:pt x="66" y="45"/>
                  </a:lnTo>
                  <a:lnTo>
                    <a:pt x="65" y="43"/>
                  </a:lnTo>
                  <a:lnTo>
                    <a:pt x="61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60" y="45"/>
                  </a:lnTo>
                  <a:lnTo>
                    <a:pt x="57" y="43"/>
                  </a:lnTo>
                  <a:lnTo>
                    <a:pt x="55" y="43"/>
                  </a:lnTo>
                  <a:lnTo>
                    <a:pt x="53" y="43"/>
                  </a:lnTo>
                  <a:lnTo>
                    <a:pt x="52" y="43"/>
                  </a:lnTo>
                  <a:lnTo>
                    <a:pt x="50" y="43"/>
                  </a:lnTo>
                  <a:lnTo>
                    <a:pt x="49" y="45"/>
                  </a:lnTo>
                  <a:lnTo>
                    <a:pt x="49" y="45"/>
                  </a:lnTo>
                  <a:lnTo>
                    <a:pt x="49" y="46"/>
                  </a:lnTo>
                  <a:lnTo>
                    <a:pt x="47" y="46"/>
                  </a:lnTo>
                  <a:lnTo>
                    <a:pt x="47" y="46"/>
                  </a:lnTo>
                  <a:lnTo>
                    <a:pt x="46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41" y="48"/>
                  </a:lnTo>
                  <a:lnTo>
                    <a:pt x="39" y="48"/>
                  </a:lnTo>
                  <a:lnTo>
                    <a:pt x="38" y="48"/>
                  </a:lnTo>
                  <a:lnTo>
                    <a:pt x="38" y="48"/>
                  </a:lnTo>
                  <a:lnTo>
                    <a:pt x="36" y="49"/>
                  </a:lnTo>
                  <a:lnTo>
                    <a:pt x="36" y="4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1" y="51"/>
                  </a:lnTo>
                  <a:lnTo>
                    <a:pt x="31" y="51"/>
                  </a:lnTo>
                  <a:lnTo>
                    <a:pt x="27" y="51"/>
                  </a:lnTo>
                  <a:lnTo>
                    <a:pt x="25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2" y="48"/>
                  </a:lnTo>
                  <a:lnTo>
                    <a:pt x="20" y="48"/>
                  </a:lnTo>
                  <a:lnTo>
                    <a:pt x="19" y="48"/>
                  </a:lnTo>
                  <a:lnTo>
                    <a:pt x="17" y="46"/>
                  </a:lnTo>
                  <a:lnTo>
                    <a:pt x="17" y="45"/>
                  </a:lnTo>
                  <a:lnTo>
                    <a:pt x="16" y="45"/>
                  </a:lnTo>
                  <a:lnTo>
                    <a:pt x="14" y="43"/>
                  </a:lnTo>
                  <a:lnTo>
                    <a:pt x="12" y="41"/>
                  </a:lnTo>
                  <a:lnTo>
                    <a:pt x="11" y="40"/>
                  </a:lnTo>
                  <a:lnTo>
                    <a:pt x="9" y="38"/>
                  </a:lnTo>
                  <a:lnTo>
                    <a:pt x="8" y="38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5" y="35"/>
                  </a:lnTo>
                  <a:lnTo>
                    <a:pt x="5" y="35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3" y="32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0" y="30"/>
                  </a:lnTo>
                  <a:lnTo>
                    <a:pt x="3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6" y="29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6"/>
                  </a:lnTo>
                  <a:lnTo>
                    <a:pt x="5" y="26"/>
                  </a:lnTo>
                  <a:lnTo>
                    <a:pt x="5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5" y="21"/>
                  </a:lnTo>
                  <a:lnTo>
                    <a:pt x="6" y="21"/>
                  </a:lnTo>
                  <a:lnTo>
                    <a:pt x="6" y="21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9" y="18"/>
                  </a:lnTo>
                  <a:lnTo>
                    <a:pt x="8" y="18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8" y="15"/>
                  </a:lnTo>
                  <a:lnTo>
                    <a:pt x="9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2" y="16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4" y="11"/>
                  </a:lnTo>
                  <a:lnTo>
                    <a:pt x="14" y="10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7" y="10"/>
                  </a:lnTo>
                  <a:lnTo>
                    <a:pt x="17" y="10"/>
                  </a:lnTo>
                  <a:lnTo>
                    <a:pt x="19" y="10"/>
                  </a:lnTo>
                  <a:lnTo>
                    <a:pt x="20" y="11"/>
                  </a:lnTo>
                  <a:lnTo>
                    <a:pt x="22" y="13"/>
                  </a:lnTo>
                  <a:lnTo>
                    <a:pt x="25" y="15"/>
                  </a:lnTo>
                  <a:lnTo>
                    <a:pt x="27" y="15"/>
                  </a:lnTo>
                  <a:lnTo>
                    <a:pt x="30" y="15"/>
                  </a:lnTo>
                  <a:lnTo>
                    <a:pt x="35" y="15"/>
                  </a:lnTo>
                  <a:lnTo>
                    <a:pt x="38" y="15"/>
                  </a:lnTo>
                  <a:lnTo>
                    <a:pt x="39" y="13"/>
                  </a:lnTo>
                  <a:lnTo>
                    <a:pt x="39" y="13"/>
                  </a:lnTo>
                  <a:lnTo>
                    <a:pt x="39" y="11"/>
                  </a:lnTo>
                  <a:lnTo>
                    <a:pt x="39" y="11"/>
                  </a:lnTo>
                  <a:lnTo>
                    <a:pt x="39" y="10"/>
                  </a:lnTo>
                  <a:lnTo>
                    <a:pt x="41" y="8"/>
                  </a:lnTo>
                  <a:lnTo>
                    <a:pt x="46" y="8"/>
                  </a:lnTo>
                  <a:lnTo>
                    <a:pt x="49" y="8"/>
                  </a:lnTo>
                  <a:lnTo>
                    <a:pt x="50" y="7"/>
                  </a:lnTo>
                  <a:lnTo>
                    <a:pt x="50" y="7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3" y="7"/>
                  </a:lnTo>
                  <a:lnTo>
                    <a:pt x="55" y="8"/>
                  </a:lnTo>
                  <a:lnTo>
                    <a:pt x="57" y="7"/>
                  </a:lnTo>
                  <a:lnTo>
                    <a:pt x="58" y="5"/>
                  </a:lnTo>
                  <a:lnTo>
                    <a:pt x="61" y="5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lnTo>
                    <a:pt x="74" y="0"/>
                  </a:lnTo>
                  <a:lnTo>
                    <a:pt x="7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7" name="Freeform 254">
              <a:extLst>
                <a:ext uri="{FF2B5EF4-FFF2-40B4-BE49-F238E27FC236}">
                  <a16:creationId xmlns:a16="http://schemas.microsoft.com/office/drawing/2014/main" id="{272C0AB2-1573-520F-8448-216E1F96EE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5682" y="3848699"/>
              <a:ext cx="79919" cy="58477"/>
            </a:xfrm>
            <a:custGeom>
              <a:avLst/>
              <a:gdLst>
                <a:gd name="T0" fmla="*/ 21 w 41"/>
                <a:gd name="T1" fmla="*/ 17 h 30"/>
                <a:gd name="T2" fmla="*/ 24 w 41"/>
                <a:gd name="T3" fmla="*/ 19 h 30"/>
                <a:gd name="T4" fmla="*/ 21 w 41"/>
                <a:gd name="T5" fmla="*/ 19 h 30"/>
                <a:gd name="T6" fmla="*/ 17 w 41"/>
                <a:gd name="T7" fmla="*/ 16 h 30"/>
                <a:gd name="T8" fmla="*/ 24 w 41"/>
                <a:gd name="T9" fmla="*/ 1 h 30"/>
                <a:gd name="T10" fmla="*/ 30 w 41"/>
                <a:gd name="T11" fmla="*/ 3 h 30"/>
                <a:gd name="T12" fmla="*/ 36 w 41"/>
                <a:gd name="T13" fmla="*/ 5 h 30"/>
                <a:gd name="T14" fmla="*/ 40 w 41"/>
                <a:gd name="T15" fmla="*/ 5 h 30"/>
                <a:gd name="T16" fmla="*/ 40 w 41"/>
                <a:gd name="T17" fmla="*/ 8 h 30"/>
                <a:gd name="T18" fmla="*/ 40 w 41"/>
                <a:gd name="T19" fmla="*/ 11 h 30"/>
                <a:gd name="T20" fmla="*/ 41 w 41"/>
                <a:gd name="T21" fmla="*/ 12 h 30"/>
                <a:gd name="T22" fmla="*/ 41 w 41"/>
                <a:gd name="T23" fmla="*/ 14 h 30"/>
                <a:gd name="T24" fmla="*/ 38 w 41"/>
                <a:gd name="T25" fmla="*/ 16 h 30"/>
                <a:gd name="T26" fmla="*/ 40 w 41"/>
                <a:gd name="T27" fmla="*/ 17 h 30"/>
                <a:gd name="T28" fmla="*/ 40 w 41"/>
                <a:gd name="T29" fmla="*/ 19 h 30"/>
                <a:gd name="T30" fmla="*/ 38 w 41"/>
                <a:gd name="T31" fmla="*/ 22 h 30"/>
                <a:gd name="T32" fmla="*/ 36 w 41"/>
                <a:gd name="T33" fmla="*/ 22 h 30"/>
                <a:gd name="T34" fmla="*/ 38 w 41"/>
                <a:gd name="T35" fmla="*/ 23 h 30"/>
                <a:gd name="T36" fmla="*/ 40 w 41"/>
                <a:gd name="T37" fmla="*/ 27 h 30"/>
                <a:gd name="T38" fmla="*/ 40 w 41"/>
                <a:gd name="T39" fmla="*/ 30 h 30"/>
                <a:gd name="T40" fmla="*/ 36 w 41"/>
                <a:gd name="T41" fmla="*/ 28 h 30"/>
                <a:gd name="T42" fmla="*/ 35 w 41"/>
                <a:gd name="T43" fmla="*/ 27 h 30"/>
                <a:gd name="T44" fmla="*/ 28 w 41"/>
                <a:gd name="T45" fmla="*/ 27 h 30"/>
                <a:gd name="T46" fmla="*/ 27 w 41"/>
                <a:gd name="T47" fmla="*/ 28 h 30"/>
                <a:gd name="T48" fmla="*/ 24 w 41"/>
                <a:gd name="T49" fmla="*/ 28 h 30"/>
                <a:gd name="T50" fmla="*/ 17 w 41"/>
                <a:gd name="T51" fmla="*/ 27 h 30"/>
                <a:gd name="T52" fmla="*/ 14 w 41"/>
                <a:gd name="T53" fmla="*/ 27 h 30"/>
                <a:gd name="T54" fmla="*/ 11 w 41"/>
                <a:gd name="T55" fmla="*/ 28 h 30"/>
                <a:gd name="T56" fmla="*/ 10 w 41"/>
                <a:gd name="T57" fmla="*/ 30 h 30"/>
                <a:gd name="T58" fmla="*/ 6 w 41"/>
                <a:gd name="T59" fmla="*/ 28 h 30"/>
                <a:gd name="T60" fmla="*/ 5 w 41"/>
                <a:gd name="T61" fmla="*/ 27 h 30"/>
                <a:gd name="T62" fmla="*/ 0 w 41"/>
                <a:gd name="T63" fmla="*/ 25 h 30"/>
                <a:gd name="T64" fmla="*/ 2 w 41"/>
                <a:gd name="T65" fmla="*/ 20 h 30"/>
                <a:gd name="T66" fmla="*/ 3 w 41"/>
                <a:gd name="T67" fmla="*/ 20 h 30"/>
                <a:gd name="T68" fmla="*/ 8 w 41"/>
                <a:gd name="T69" fmla="*/ 22 h 30"/>
                <a:gd name="T70" fmla="*/ 11 w 41"/>
                <a:gd name="T71" fmla="*/ 22 h 30"/>
                <a:gd name="T72" fmla="*/ 22 w 41"/>
                <a:gd name="T73" fmla="*/ 23 h 30"/>
                <a:gd name="T74" fmla="*/ 25 w 41"/>
                <a:gd name="T75" fmla="*/ 23 h 30"/>
                <a:gd name="T76" fmla="*/ 27 w 41"/>
                <a:gd name="T77" fmla="*/ 22 h 30"/>
                <a:gd name="T78" fmla="*/ 30 w 41"/>
                <a:gd name="T79" fmla="*/ 22 h 30"/>
                <a:gd name="T80" fmla="*/ 32 w 41"/>
                <a:gd name="T81" fmla="*/ 20 h 30"/>
                <a:gd name="T82" fmla="*/ 28 w 41"/>
                <a:gd name="T83" fmla="*/ 19 h 30"/>
                <a:gd name="T84" fmla="*/ 24 w 41"/>
                <a:gd name="T85" fmla="*/ 14 h 30"/>
                <a:gd name="T86" fmla="*/ 25 w 41"/>
                <a:gd name="T87" fmla="*/ 12 h 30"/>
                <a:gd name="T88" fmla="*/ 25 w 41"/>
                <a:gd name="T89" fmla="*/ 9 h 30"/>
                <a:gd name="T90" fmla="*/ 21 w 41"/>
                <a:gd name="T91" fmla="*/ 6 h 30"/>
                <a:gd name="T92" fmla="*/ 16 w 41"/>
                <a:gd name="T93" fmla="*/ 6 h 30"/>
                <a:gd name="T94" fmla="*/ 16 w 41"/>
                <a:gd name="T95" fmla="*/ 3 h 30"/>
                <a:gd name="T96" fmla="*/ 19 w 41"/>
                <a:gd name="T97" fmla="*/ 3 h 30"/>
                <a:gd name="T98" fmla="*/ 24 w 41"/>
                <a:gd name="T99" fmla="*/ 1 h 30"/>
                <a:gd name="T100" fmla="*/ 24 w 41"/>
                <a:gd name="T101" fmla="*/ 0 h 30"/>
                <a:gd name="T102" fmla="*/ 27 w 41"/>
                <a:gd name="T103" fmla="*/ 0 h 30"/>
                <a:gd name="T104" fmla="*/ 25 w 41"/>
                <a:gd name="T105" fmla="*/ 0 h 30"/>
                <a:gd name="T106" fmla="*/ 24 w 41"/>
                <a:gd name="T107" fmla="*/ 0 h 30"/>
                <a:gd name="T108" fmla="*/ 22 w 41"/>
                <a:gd name="T109" fmla="*/ 0 h 30"/>
                <a:gd name="T110" fmla="*/ 24 w 41"/>
                <a:gd name="T1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1" h="30">
                  <a:moveTo>
                    <a:pt x="19" y="16"/>
                  </a:moveTo>
                  <a:lnTo>
                    <a:pt x="21" y="17"/>
                  </a:lnTo>
                  <a:lnTo>
                    <a:pt x="22" y="17"/>
                  </a:lnTo>
                  <a:lnTo>
                    <a:pt x="24" y="19"/>
                  </a:lnTo>
                  <a:lnTo>
                    <a:pt x="24" y="20"/>
                  </a:lnTo>
                  <a:lnTo>
                    <a:pt x="21" y="19"/>
                  </a:lnTo>
                  <a:lnTo>
                    <a:pt x="17" y="17"/>
                  </a:lnTo>
                  <a:lnTo>
                    <a:pt x="17" y="16"/>
                  </a:lnTo>
                  <a:lnTo>
                    <a:pt x="19" y="16"/>
                  </a:lnTo>
                  <a:close/>
                  <a:moveTo>
                    <a:pt x="24" y="1"/>
                  </a:moveTo>
                  <a:lnTo>
                    <a:pt x="27" y="1"/>
                  </a:lnTo>
                  <a:lnTo>
                    <a:pt x="30" y="3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0" y="8"/>
                  </a:lnTo>
                  <a:lnTo>
                    <a:pt x="40" y="9"/>
                  </a:lnTo>
                  <a:lnTo>
                    <a:pt x="40" y="11"/>
                  </a:lnTo>
                  <a:lnTo>
                    <a:pt x="40" y="11"/>
                  </a:lnTo>
                  <a:lnTo>
                    <a:pt x="41" y="12"/>
                  </a:lnTo>
                  <a:lnTo>
                    <a:pt x="41" y="12"/>
                  </a:lnTo>
                  <a:lnTo>
                    <a:pt x="41" y="14"/>
                  </a:lnTo>
                  <a:lnTo>
                    <a:pt x="40" y="14"/>
                  </a:lnTo>
                  <a:lnTo>
                    <a:pt x="38" y="16"/>
                  </a:lnTo>
                  <a:lnTo>
                    <a:pt x="40" y="17"/>
                  </a:lnTo>
                  <a:lnTo>
                    <a:pt x="40" y="17"/>
                  </a:lnTo>
                  <a:lnTo>
                    <a:pt x="40" y="19"/>
                  </a:lnTo>
                  <a:lnTo>
                    <a:pt x="40" y="19"/>
                  </a:lnTo>
                  <a:lnTo>
                    <a:pt x="38" y="20"/>
                  </a:lnTo>
                  <a:lnTo>
                    <a:pt x="38" y="22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6" y="23"/>
                  </a:lnTo>
                  <a:lnTo>
                    <a:pt x="38" y="23"/>
                  </a:lnTo>
                  <a:lnTo>
                    <a:pt x="40" y="25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38" y="28"/>
                  </a:lnTo>
                  <a:lnTo>
                    <a:pt x="36" y="28"/>
                  </a:lnTo>
                  <a:lnTo>
                    <a:pt x="36" y="27"/>
                  </a:lnTo>
                  <a:lnTo>
                    <a:pt x="35" y="27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5" y="28"/>
                  </a:lnTo>
                  <a:lnTo>
                    <a:pt x="24" y="28"/>
                  </a:lnTo>
                  <a:lnTo>
                    <a:pt x="19" y="27"/>
                  </a:lnTo>
                  <a:lnTo>
                    <a:pt x="17" y="27"/>
                  </a:lnTo>
                  <a:lnTo>
                    <a:pt x="16" y="27"/>
                  </a:lnTo>
                  <a:lnTo>
                    <a:pt x="14" y="27"/>
                  </a:lnTo>
                  <a:lnTo>
                    <a:pt x="13" y="27"/>
                  </a:lnTo>
                  <a:lnTo>
                    <a:pt x="11" y="28"/>
                  </a:lnTo>
                  <a:lnTo>
                    <a:pt x="10" y="28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2" y="2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2" y="20"/>
                  </a:lnTo>
                  <a:lnTo>
                    <a:pt x="3" y="20"/>
                  </a:lnTo>
                  <a:lnTo>
                    <a:pt x="3" y="20"/>
                  </a:lnTo>
                  <a:lnTo>
                    <a:pt x="5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1" y="22"/>
                  </a:lnTo>
                  <a:lnTo>
                    <a:pt x="13" y="22"/>
                  </a:lnTo>
                  <a:lnTo>
                    <a:pt x="22" y="23"/>
                  </a:lnTo>
                  <a:lnTo>
                    <a:pt x="24" y="23"/>
                  </a:lnTo>
                  <a:lnTo>
                    <a:pt x="25" y="23"/>
                  </a:lnTo>
                  <a:lnTo>
                    <a:pt x="25" y="23"/>
                  </a:lnTo>
                  <a:lnTo>
                    <a:pt x="27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28" y="19"/>
                  </a:lnTo>
                  <a:lnTo>
                    <a:pt x="27" y="17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5" y="12"/>
                  </a:lnTo>
                  <a:lnTo>
                    <a:pt x="25" y="11"/>
                  </a:lnTo>
                  <a:lnTo>
                    <a:pt x="25" y="9"/>
                  </a:lnTo>
                  <a:lnTo>
                    <a:pt x="24" y="8"/>
                  </a:lnTo>
                  <a:lnTo>
                    <a:pt x="21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6" y="5"/>
                  </a:lnTo>
                  <a:lnTo>
                    <a:pt x="16" y="3"/>
                  </a:lnTo>
                  <a:lnTo>
                    <a:pt x="17" y="3"/>
                  </a:lnTo>
                  <a:lnTo>
                    <a:pt x="19" y="3"/>
                  </a:lnTo>
                  <a:lnTo>
                    <a:pt x="19" y="1"/>
                  </a:lnTo>
                  <a:lnTo>
                    <a:pt x="24" y="1"/>
                  </a:lnTo>
                  <a:close/>
                  <a:moveTo>
                    <a:pt x="24" y="0"/>
                  </a:move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7" y="1"/>
                  </a:lnTo>
                  <a:lnTo>
                    <a:pt x="25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8" name="Freeform 255">
              <a:extLst>
                <a:ext uri="{FF2B5EF4-FFF2-40B4-BE49-F238E27FC236}">
                  <a16:creationId xmlns:a16="http://schemas.microsoft.com/office/drawing/2014/main" id="{F1ED1F98-5A37-A995-5340-76D4C718D5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47042" y="3010534"/>
              <a:ext cx="165684" cy="140344"/>
            </a:xfrm>
            <a:custGeom>
              <a:avLst/>
              <a:gdLst>
                <a:gd name="T0" fmla="*/ 56 w 85"/>
                <a:gd name="T1" fmla="*/ 66 h 72"/>
                <a:gd name="T2" fmla="*/ 52 w 85"/>
                <a:gd name="T3" fmla="*/ 64 h 72"/>
                <a:gd name="T4" fmla="*/ 45 w 85"/>
                <a:gd name="T5" fmla="*/ 63 h 72"/>
                <a:gd name="T6" fmla="*/ 61 w 85"/>
                <a:gd name="T7" fmla="*/ 64 h 72"/>
                <a:gd name="T8" fmla="*/ 69 w 85"/>
                <a:gd name="T9" fmla="*/ 69 h 72"/>
                <a:gd name="T10" fmla="*/ 66 w 85"/>
                <a:gd name="T11" fmla="*/ 69 h 72"/>
                <a:gd name="T12" fmla="*/ 53 w 85"/>
                <a:gd name="T13" fmla="*/ 63 h 72"/>
                <a:gd name="T14" fmla="*/ 52 w 85"/>
                <a:gd name="T15" fmla="*/ 61 h 72"/>
                <a:gd name="T16" fmla="*/ 42 w 85"/>
                <a:gd name="T17" fmla="*/ 56 h 72"/>
                <a:gd name="T18" fmla="*/ 44 w 85"/>
                <a:gd name="T19" fmla="*/ 58 h 72"/>
                <a:gd name="T20" fmla="*/ 26 w 85"/>
                <a:gd name="T21" fmla="*/ 45 h 72"/>
                <a:gd name="T22" fmla="*/ 23 w 85"/>
                <a:gd name="T23" fmla="*/ 44 h 72"/>
                <a:gd name="T24" fmla="*/ 20 w 85"/>
                <a:gd name="T25" fmla="*/ 42 h 72"/>
                <a:gd name="T26" fmla="*/ 19 w 85"/>
                <a:gd name="T27" fmla="*/ 42 h 72"/>
                <a:gd name="T28" fmla="*/ 20 w 85"/>
                <a:gd name="T29" fmla="*/ 36 h 72"/>
                <a:gd name="T30" fmla="*/ 22 w 85"/>
                <a:gd name="T31" fmla="*/ 39 h 72"/>
                <a:gd name="T32" fmla="*/ 17 w 85"/>
                <a:gd name="T33" fmla="*/ 33 h 72"/>
                <a:gd name="T34" fmla="*/ 17 w 85"/>
                <a:gd name="T35" fmla="*/ 31 h 72"/>
                <a:gd name="T36" fmla="*/ 12 w 85"/>
                <a:gd name="T37" fmla="*/ 26 h 72"/>
                <a:gd name="T38" fmla="*/ 14 w 85"/>
                <a:gd name="T39" fmla="*/ 33 h 72"/>
                <a:gd name="T40" fmla="*/ 11 w 85"/>
                <a:gd name="T41" fmla="*/ 28 h 72"/>
                <a:gd name="T42" fmla="*/ 15 w 85"/>
                <a:gd name="T43" fmla="*/ 25 h 72"/>
                <a:gd name="T44" fmla="*/ 15 w 85"/>
                <a:gd name="T45" fmla="*/ 26 h 72"/>
                <a:gd name="T46" fmla="*/ 39 w 85"/>
                <a:gd name="T47" fmla="*/ 0 h 72"/>
                <a:gd name="T48" fmla="*/ 48 w 85"/>
                <a:gd name="T49" fmla="*/ 4 h 72"/>
                <a:gd name="T50" fmla="*/ 56 w 85"/>
                <a:gd name="T51" fmla="*/ 11 h 72"/>
                <a:gd name="T52" fmla="*/ 67 w 85"/>
                <a:gd name="T53" fmla="*/ 14 h 72"/>
                <a:gd name="T54" fmla="*/ 74 w 85"/>
                <a:gd name="T55" fmla="*/ 11 h 72"/>
                <a:gd name="T56" fmla="*/ 77 w 85"/>
                <a:gd name="T57" fmla="*/ 12 h 72"/>
                <a:gd name="T58" fmla="*/ 78 w 85"/>
                <a:gd name="T59" fmla="*/ 19 h 72"/>
                <a:gd name="T60" fmla="*/ 82 w 85"/>
                <a:gd name="T61" fmla="*/ 22 h 72"/>
                <a:gd name="T62" fmla="*/ 85 w 85"/>
                <a:gd name="T63" fmla="*/ 25 h 72"/>
                <a:gd name="T64" fmla="*/ 80 w 85"/>
                <a:gd name="T65" fmla="*/ 25 h 72"/>
                <a:gd name="T66" fmla="*/ 78 w 85"/>
                <a:gd name="T67" fmla="*/ 30 h 72"/>
                <a:gd name="T68" fmla="*/ 75 w 85"/>
                <a:gd name="T69" fmla="*/ 28 h 72"/>
                <a:gd name="T70" fmla="*/ 67 w 85"/>
                <a:gd name="T71" fmla="*/ 25 h 72"/>
                <a:gd name="T72" fmla="*/ 61 w 85"/>
                <a:gd name="T73" fmla="*/ 26 h 72"/>
                <a:gd name="T74" fmla="*/ 55 w 85"/>
                <a:gd name="T75" fmla="*/ 25 h 72"/>
                <a:gd name="T76" fmla="*/ 42 w 85"/>
                <a:gd name="T77" fmla="*/ 23 h 72"/>
                <a:gd name="T78" fmla="*/ 36 w 85"/>
                <a:gd name="T79" fmla="*/ 23 h 72"/>
                <a:gd name="T80" fmla="*/ 31 w 85"/>
                <a:gd name="T81" fmla="*/ 30 h 72"/>
                <a:gd name="T82" fmla="*/ 37 w 85"/>
                <a:gd name="T83" fmla="*/ 39 h 72"/>
                <a:gd name="T84" fmla="*/ 45 w 85"/>
                <a:gd name="T85" fmla="*/ 49 h 72"/>
                <a:gd name="T86" fmla="*/ 53 w 85"/>
                <a:gd name="T87" fmla="*/ 56 h 72"/>
                <a:gd name="T88" fmla="*/ 60 w 85"/>
                <a:gd name="T89" fmla="*/ 63 h 72"/>
                <a:gd name="T90" fmla="*/ 44 w 85"/>
                <a:gd name="T91" fmla="*/ 55 h 72"/>
                <a:gd name="T92" fmla="*/ 34 w 85"/>
                <a:gd name="T93" fmla="*/ 53 h 72"/>
                <a:gd name="T94" fmla="*/ 23 w 85"/>
                <a:gd name="T95" fmla="*/ 42 h 72"/>
                <a:gd name="T96" fmla="*/ 28 w 85"/>
                <a:gd name="T97" fmla="*/ 41 h 72"/>
                <a:gd name="T98" fmla="*/ 19 w 85"/>
                <a:gd name="T99" fmla="*/ 28 h 72"/>
                <a:gd name="T100" fmla="*/ 11 w 85"/>
                <a:gd name="T101" fmla="*/ 22 h 72"/>
                <a:gd name="T102" fmla="*/ 4 w 85"/>
                <a:gd name="T103" fmla="*/ 30 h 72"/>
                <a:gd name="T104" fmla="*/ 0 w 85"/>
                <a:gd name="T105" fmla="*/ 19 h 72"/>
                <a:gd name="T106" fmla="*/ 6 w 85"/>
                <a:gd name="T107" fmla="*/ 19 h 72"/>
                <a:gd name="T108" fmla="*/ 14 w 85"/>
                <a:gd name="T109" fmla="*/ 17 h 72"/>
                <a:gd name="T110" fmla="*/ 17 w 85"/>
                <a:gd name="T111" fmla="*/ 19 h 72"/>
                <a:gd name="T112" fmla="*/ 25 w 85"/>
                <a:gd name="T113" fmla="*/ 20 h 72"/>
                <a:gd name="T114" fmla="*/ 26 w 85"/>
                <a:gd name="T115" fmla="*/ 15 h 72"/>
                <a:gd name="T116" fmla="*/ 30 w 85"/>
                <a:gd name="T117" fmla="*/ 12 h 72"/>
                <a:gd name="T118" fmla="*/ 30 w 85"/>
                <a:gd name="T119" fmla="*/ 6 h 72"/>
                <a:gd name="T120" fmla="*/ 34 w 85"/>
                <a:gd name="T121" fmla="*/ 4 h 72"/>
                <a:gd name="T122" fmla="*/ 39 w 85"/>
                <a:gd name="T123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5" h="72">
                  <a:moveTo>
                    <a:pt x="56" y="66"/>
                  </a:moveTo>
                  <a:lnTo>
                    <a:pt x="58" y="66"/>
                  </a:lnTo>
                  <a:lnTo>
                    <a:pt x="60" y="67"/>
                  </a:lnTo>
                  <a:lnTo>
                    <a:pt x="55" y="66"/>
                  </a:lnTo>
                  <a:lnTo>
                    <a:pt x="55" y="66"/>
                  </a:lnTo>
                  <a:lnTo>
                    <a:pt x="56" y="66"/>
                  </a:lnTo>
                  <a:close/>
                  <a:moveTo>
                    <a:pt x="44" y="63"/>
                  </a:moveTo>
                  <a:lnTo>
                    <a:pt x="47" y="63"/>
                  </a:lnTo>
                  <a:lnTo>
                    <a:pt x="48" y="63"/>
                  </a:lnTo>
                  <a:lnTo>
                    <a:pt x="52" y="63"/>
                  </a:lnTo>
                  <a:lnTo>
                    <a:pt x="52" y="64"/>
                  </a:lnTo>
                  <a:lnTo>
                    <a:pt x="52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7" y="64"/>
                  </a:lnTo>
                  <a:lnTo>
                    <a:pt x="45" y="64"/>
                  </a:lnTo>
                  <a:lnTo>
                    <a:pt x="45" y="64"/>
                  </a:lnTo>
                  <a:lnTo>
                    <a:pt x="45" y="63"/>
                  </a:lnTo>
                  <a:lnTo>
                    <a:pt x="44" y="63"/>
                  </a:lnTo>
                  <a:close/>
                  <a:moveTo>
                    <a:pt x="53" y="63"/>
                  </a:moveTo>
                  <a:lnTo>
                    <a:pt x="60" y="66"/>
                  </a:lnTo>
                  <a:lnTo>
                    <a:pt x="60" y="64"/>
                  </a:lnTo>
                  <a:lnTo>
                    <a:pt x="60" y="64"/>
                  </a:lnTo>
                  <a:lnTo>
                    <a:pt x="61" y="64"/>
                  </a:lnTo>
                  <a:lnTo>
                    <a:pt x="61" y="66"/>
                  </a:lnTo>
                  <a:lnTo>
                    <a:pt x="63" y="66"/>
                  </a:lnTo>
                  <a:lnTo>
                    <a:pt x="64" y="67"/>
                  </a:lnTo>
                  <a:lnTo>
                    <a:pt x="66" y="67"/>
                  </a:lnTo>
                  <a:lnTo>
                    <a:pt x="69" y="69"/>
                  </a:lnTo>
                  <a:lnTo>
                    <a:pt x="69" y="69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72" y="72"/>
                  </a:lnTo>
                  <a:lnTo>
                    <a:pt x="69" y="71"/>
                  </a:lnTo>
                  <a:lnTo>
                    <a:pt x="66" y="69"/>
                  </a:lnTo>
                  <a:lnTo>
                    <a:pt x="61" y="66"/>
                  </a:lnTo>
                  <a:lnTo>
                    <a:pt x="58" y="66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2" y="63"/>
                  </a:lnTo>
                  <a:lnTo>
                    <a:pt x="53" y="63"/>
                  </a:lnTo>
                  <a:close/>
                  <a:moveTo>
                    <a:pt x="42" y="58"/>
                  </a:moveTo>
                  <a:lnTo>
                    <a:pt x="44" y="60"/>
                  </a:lnTo>
                  <a:lnTo>
                    <a:pt x="45" y="60"/>
                  </a:lnTo>
                  <a:lnTo>
                    <a:pt x="50" y="60"/>
                  </a:lnTo>
                  <a:lnTo>
                    <a:pt x="52" y="61"/>
                  </a:lnTo>
                  <a:lnTo>
                    <a:pt x="52" y="61"/>
                  </a:lnTo>
                  <a:lnTo>
                    <a:pt x="45" y="61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42" y="58"/>
                  </a:lnTo>
                  <a:close/>
                  <a:moveTo>
                    <a:pt x="42" y="56"/>
                  </a:moveTo>
                  <a:lnTo>
                    <a:pt x="44" y="56"/>
                  </a:lnTo>
                  <a:lnTo>
                    <a:pt x="47" y="56"/>
                  </a:lnTo>
                  <a:lnTo>
                    <a:pt x="48" y="56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42" y="56"/>
                  </a:lnTo>
                  <a:close/>
                  <a:moveTo>
                    <a:pt x="25" y="45"/>
                  </a:moveTo>
                  <a:lnTo>
                    <a:pt x="26" y="45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5" y="45"/>
                  </a:lnTo>
                  <a:close/>
                  <a:moveTo>
                    <a:pt x="22" y="42"/>
                  </a:moveTo>
                  <a:lnTo>
                    <a:pt x="23" y="44"/>
                  </a:lnTo>
                  <a:lnTo>
                    <a:pt x="25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2" y="42"/>
                  </a:lnTo>
                  <a:close/>
                  <a:moveTo>
                    <a:pt x="19" y="42"/>
                  </a:moveTo>
                  <a:lnTo>
                    <a:pt x="20" y="42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23" y="47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17" y="33"/>
                  </a:moveTo>
                  <a:lnTo>
                    <a:pt x="19" y="33"/>
                  </a:lnTo>
                  <a:lnTo>
                    <a:pt x="19" y="34"/>
                  </a:lnTo>
                  <a:lnTo>
                    <a:pt x="19" y="34"/>
                  </a:lnTo>
                  <a:lnTo>
                    <a:pt x="20" y="36"/>
                  </a:lnTo>
                  <a:lnTo>
                    <a:pt x="22" y="37"/>
                  </a:lnTo>
                  <a:lnTo>
                    <a:pt x="25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2" y="37"/>
                  </a:lnTo>
                  <a:lnTo>
                    <a:pt x="20" y="37"/>
                  </a:lnTo>
                  <a:lnTo>
                    <a:pt x="20" y="36"/>
                  </a:lnTo>
                  <a:lnTo>
                    <a:pt x="19" y="36"/>
                  </a:lnTo>
                  <a:lnTo>
                    <a:pt x="17" y="33"/>
                  </a:lnTo>
                  <a:lnTo>
                    <a:pt x="17" y="33"/>
                  </a:lnTo>
                  <a:close/>
                  <a:moveTo>
                    <a:pt x="15" y="30"/>
                  </a:moveTo>
                  <a:lnTo>
                    <a:pt x="17" y="30"/>
                  </a:lnTo>
                  <a:lnTo>
                    <a:pt x="17" y="31"/>
                  </a:lnTo>
                  <a:lnTo>
                    <a:pt x="19" y="31"/>
                  </a:lnTo>
                  <a:lnTo>
                    <a:pt x="19" y="33"/>
                  </a:lnTo>
                  <a:lnTo>
                    <a:pt x="17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5" y="30"/>
                  </a:lnTo>
                  <a:close/>
                  <a:moveTo>
                    <a:pt x="11" y="25"/>
                  </a:moveTo>
                  <a:lnTo>
                    <a:pt x="12" y="26"/>
                  </a:lnTo>
                  <a:lnTo>
                    <a:pt x="12" y="26"/>
                  </a:lnTo>
                  <a:lnTo>
                    <a:pt x="12" y="28"/>
                  </a:lnTo>
                  <a:lnTo>
                    <a:pt x="12" y="30"/>
                  </a:lnTo>
                  <a:lnTo>
                    <a:pt x="12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4"/>
                  </a:lnTo>
                  <a:lnTo>
                    <a:pt x="12" y="33"/>
                  </a:lnTo>
                  <a:lnTo>
                    <a:pt x="12" y="31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5"/>
                  </a:lnTo>
                  <a:close/>
                  <a:moveTo>
                    <a:pt x="14" y="23"/>
                  </a:moveTo>
                  <a:lnTo>
                    <a:pt x="15" y="25"/>
                  </a:lnTo>
                  <a:lnTo>
                    <a:pt x="17" y="26"/>
                  </a:lnTo>
                  <a:lnTo>
                    <a:pt x="17" y="26"/>
                  </a:lnTo>
                  <a:lnTo>
                    <a:pt x="19" y="28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2" y="25"/>
                  </a:lnTo>
                  <a:lnTo>
                    <a:pt x="14" y="25"/>
                  </a:lnTo>
                  <a:lnTo>
                    <a:pt x="14" y="23"/>
                  </a:lnTo>
                  <a:close/>
                  <a:moveTo>
                    <a:pt x="39" y="0"/>
                  </a:moveTo>
                  <a:lnTo>
                    <a:pt x="41" y="0"/>
                  </a:lnTo>
                  <a:lnTo>
                    <a:pt x="42" y="0"/>
                  </a:lnTo>
                  <a:lnTo>
                    <a:pt x="44" y="1"/>
                  </a:lnTo>
                  <a:lnTo>
                    <a:pt x="45" y="1"/>
                  </a:lnTo>
                  <a:lnTo>
                    <a:pt x="47" y="3"/>
                  </a:lnTo>
                  <a:lnTo>
                    <a:pt x="48" y="4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3" y="9"/>
                  </a:lnTo>
                  <a:lnTo>
                    <a:pt x="55" y="11"/>
                  </a:lnTo>
                  <a:lnTo>
                    <a:pt x="56" y="11"/>
                  </a:lnTo>
                  <a:lnTo>
                    <a:pt x="58" y="11"/>
                  </a:lnTo>
                  <a:lnTo>
                    <a:pt x="60" y="12"/>
                  </a:lnTo>
                  <a:lnTo>
                    <a:pt x="60" y="12"/>
                  </a:lnTo>
                  <a:lnTo>
                    <a:pt x="61" y="14"/>
                  </a:lnTo>
                  <a:lnTo>
                    <a:pt x="63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9" y="14"/>
                  </a:lnTo>
                  <a:lnTo>
                    <a:pt x="71" y="14"/>
                  </a:lnTo>
                  <a:lnTo>
                    <a:pt x="72" y="12"/>
                  </a:lnTo>
                  <a:lnTo>
                    <a:pt x="72" y="12"/>
                  </a:lnTo>
                  <a:lnTo>
                    <a:pt x="74" y="11"/>
                  </a:lnTo>
                  <a:lnTo>
                    <a:pt x="74" y="11"/>
                  </a:lnTo>
                  <a:lnTo>
                    <a:pt x="75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1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4"/>
                  </a:lnTo>
                  <a:lnTo>
                    <a:pt x="77" y="15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78" y="19"/>
                  </a:lnTo>
                  <a:lnTo>
                    <a:pt x="80" y="19"/>
                  </a:lnTo>
                  <a:lnTo>
                    <a:pt x="78" y="19"/>
                  </a:lnTo>
                  <a:lnTo>
                    <a:pt x="78" y="19"/>
                  </a:lnTo>
                  <a:lnTo>
                    <a:pt x="78" y="20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3" y="22"/>
                  </a:lnTo>
                  <a:lnTo>
                    <a:pt x="83" y="23"/>
                  </a:lnTo>
                  <a:lnTo>
                    <a:pt x="83" y="23"/>
                  </a:lnTo>
                  <a:lnTo>
                    <a:pt x="85" y="23"/>
                  </a:lnTo>
                  <a:lnTo>
                    <a:pt x="85" y="23"/>
                  </a:lnTo>
                  <a:lnTo>
                    <a:pt x="85" y="25"/>
                  </a:lnTo>
                  <a:lnTo>
                    <a:pt x="83" y="25"/>
                  </a:lnTo>
                  <a:lnTo>
                    <a:pt x="82" y="25"/>
                  </a:lnTo>
                  <a:lnTo>
                    <a:pt x="80" y="23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5"/>
                  </a:lnTo>
                  <a:lnTo>
                    <a:pt x="80" y="28"/>
                  </a:lnTo>
                  <a:lnTo>
                    <a:pt x="80" y="28"/>
                  </a:lnTo>
                  <a:lnTo>
                    <a:pt x="80" y="30"/>
                  </a:lnTo>
                  <a:lnTo>
                    <a:pt x="78" y="28"/>
                  </a:lnTo>
                  <a:lnTo>
                    <a:pt x="78" y="28"/>
                  </a:lnTo>
                  <a:lnTo>
                    <a:pt x="78" y="30"/>
                  </a:lnTo>
                  <a:lnTo>
                    <a:pt x="78" y="30"/>
                  </a:lnTo>
                  <a:lnTo>
                    <a:pt x="77" y="30"/>
                  </a:lnTo>
                  <a:lnTo>
                    <a:pt x="75" y="30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8"/>
                  </a:lnTo>
                  <a:lnTo>
                    <a:pt x="75" y="26"/>
                  </a:lnTo>
                  <a:lnTo>
                    <a:pt x="74" y="26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69" y="25"/>
                  </a:lnTo>
                  <a:lnTo>
                    <a:pt x="67" y="25"/>
                  </a:lnTo>
                  <a:lnTo>
                    <a:pt x="67" y="25"/>
                  </a:lnTo>
                  <a:lnTo>
                    <a:pt x="66" y="25"/>
                  </a:lnTo>
                  <a:lnTo>
                    <a:pt x="64" y="25"/>
                  </a:lnTo>
                  <a:lnTo>
                    <a:pt x="63" y="25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58" y="25"/>
                  </a:lnTo>
                  <a:lnTo>
                    <a:pt x="56" y="25"/>
                  </a:lnTo>
                  <a:lnTo>
                    <a:pt x="56" y="25"/>
                  </a:lnTo>
                  <a:lnTo>
                    <a:pt x="55" y="25"/>
                  </a:lnTo>
                  <a:lnTo>
                    <a:pt x="53" y="25"/>
                  </a:lnTo>
                  <a:lnTo>
                    <a:pt x="53" y="25"/>
                  </a:lnTo>
                  <a:lnTo>
                    <a:pt x="52" y="25"/>
                  </a:lnTo>
                  <a:lnTo>
                    <a:pt x="48" y="22"/>
                  </a:lnTo>
                  <a:lnTo>
                    <a:pt x="47" y="23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7" y="26"/>
                  </a:lnTo>
                  <a:lnTo>
                    <a:pt x="36" y="23"/>
                  </a:lnTo>
                  <a:lnTo>
                    <a:pt x="34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3" y="23"/>
                  </a:lnTo>
                  <a:lnTo>
                    <a:pt x="31" y="26"/>
                  </a:lnTo>
                  <a:lnTo>
                    <a:pt x="31" y="30"/>
                  </a:lnTo>
                  <a:lnTo>
                    <a:pt x="31" y="31"/>
                  </a:lnTo>
                  <a:lnTo>
                    <a:pt x="33" y="33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6"/>
                  </a:lnTo>
                  <a:lnTo>
                    <a:pt x="37" y="39"/>
                  </a:lnTo>
                  <a:lnTo>
                    <a:pt x="37" y="41"/>
                  </a:lnTo>
                  <a:lnTo>
                    <a:pt x="39" y="42"/>
                  </a:lnTo>
                  <a:lnTo>
                    <a:pt x="41" y="44"/>
                  </a:lnTo>
                  <a:lnTo>
                    <a:pt x="42" y="45"/>
                  </a:lnTo>
                  <a:lnTo>
                    <a:pt x="44" y="47"/>
                  </a:lnTo>
                  <a:lnTo>
                    <a:pt x="45" y="49"/>
                  </a:lnTo>
                  <a:lnTo>
                    <a:pt x="45" y="49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3" y="55"/>
                  </a:lnTo>
                  <a:lnTo>
                    <a:pt x="53" y="55"/>
                  </a:lnTo>
                  <a:lnTo>
                    <a:pt x="53" y="56"/>
                  </a:lnTo>
                  <a:lnTo>
                    <a:pt x="53" y="58"/>
                  </a:lnTo>
                  <a:lnTo>
                    <a:pt x="55" y="60"/>
                  </a:lnTo>
                  <a:lnTo>
                    <a:pt x="58" y="61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60" y="63"/>
                  </a:lnTo>
                  <a:lnTo>
                    <a:pt x="58" y="64"/>
                  </a:lnTo>
                  <a:lnTo>
                    <a:pt x="58" y="63"/>
                  </a:lnTo>
                  <a:lnTo>
                    <a:pt x="55" y="61"/>
                  </a:lnTo>
                  <a:lnTo>
                    <a:pt x="52" y="60"/>
                  </a:lnTo>
                  <a:lnTo>
                    <a:pt x="48" y="56"/>
                  </a:lnTo>
                  <a:lnTo>
                    <a:pt x="44" y="55"/>
                  </a:lnTo>
                  <a:lnTo>
                    <a:pt x="41" y="53"/>
                  </a:lnTo>
                  <a:lnTo>
                    <a:pt x="39" y="53"/>
                  </a:lnTo>
                  <a:lnTo>
                    <a:pt x="37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3"/>
                  </a:lnTo>
                  <a:lnTo>
                    <a:pt x="34" y="52"/>
                  </a:lnTo>
                  <a:lnTo>
                    <a:pt x="34" y="52"/>
                  </a:lnTo>
                  <a:lnTo>
                    <a:pt x="33" y="50"/>
                  </a:lnTo>
                  <a:lnTo>
                    <a:pt x="30" y="49"/>
                  </a:lnTo>
                  <a:lnTo>
                    <a:pt x="28" y="47"/>
                  </a:lnTo>
                  <a:lnTo>
                    <a:pt x="23" y="42"/>
                  </a:lnTo>
                  <a:lnTo>
                    <a:pt x="22" y="41"/>
                  </a:lnTo>
                  <a:lnTo>
                    <a:pt x="23" y="41"/>
                  </a:lnTo>
                  <a:lnTo>
                    <a:pt x="23" y="41"/>
                  </a:lnTo>
                  <a:lnTo>
                    <a:pt x="25" y="41"/>
                  </a:lnTo>
                  <a:lnTo>
                    <a:pt x="26" y="41"/>
                  </a:lnTo>
                  <a:lnTo>
                    <a:pt x="28" y="41"/>
                  </a:lnTo>
                  <a:lnTo>
                    <a:pt x="26" y="39"/>
                  </a:lnTo>
                  <a:lnTo>
                    <a:pt x="25" y="37"/>
                  </a:lnTo>
                  <a:lnTo>
                    <a:pt x="20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28"/>
                  </a:lnTo>
                  <a:lnTo>
                    <a:pt x="19" y="26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9" y="25"/>
                  </a:lnTo>
                  <a:lnTo>
                    <a:pt x="7" y="28"/>
                  </a:lnTo>
                  <a:lnTo>
                    <a:pt x="7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3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9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6" y="19"/>
                  </a:lnTo>
                  <a:lnTo>
                    <a:pt x="7" y="19"/>
                  </a:lnTo>
                  <a:lnTo>
                    <a:pt x="9" y="19"/>
                  </a:lnTo>
                  <a:lnTo>
                    <a:pt x="11" y="19"/>
                  </a:lnTo>
                  <a:lnTo>
                    <a:pt x="12" y="19"/>
                  </a:lnTo>
                  <a:lnTo>
                    <a:pt x="12" y="19"/>
                  </a:lnTo>
                  <a:lnTo>
                    <a:pt x="14" y="17"/>
                  </a:lnTo>
                  <a:lnTo>
                    <a:pt x="14" y="15"/>
                  </a:lnTo>
                  <a:lnTo>
                    <a:pt x="14" y="15"/>
                  </a:lnTo>
                  <a:lnTo>
                    <a:pt x="15" y="15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20" y="19"/>
                  </a:lnTo>
                  <a:lnTo>
                    <a:pt x="22" y="19"/>
                  </a:lnTo>
                  <a:lnTo>
                    <a:pt x="25" y="20"/>
                  </a:lnTo>
                  <a:lnTo>
                    <a:pt x="25" y="19"/>
                  </a:lnTo>
                  <a:lnTo>
                    <a:pt x="25" y="19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5" y="17"/>
                  </a:lnTo>
                  <a:lnTo>
                    <a:pt x="26" y="15"/>
                  </a:lnTo>
                  <a:lnTo>
                    <a:pt x="26" y="15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30" y="12"/>
                  </a:lnTo>
                  <a:lnTo>
                    <a:pt x="30" y="12"/>
                  </a:lnTo>
                  <a:lnTo>
                    <a:pt x="30" y="11"/>
                  </a:lnTo>
                  <a:lnTo>
                    <a:pt x="31" y="9"/>
                  </a:lnTo>
                  <a:lnTo>
                    <a:pt x="30" y="9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6"/>
                  </a:lnTo>
                  <a:lnTo>
                    <a:pt x="31" y="6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59" name="Freeform 256">
              <a:extLst>
                <a:ext uri="{FF2B5EF4-FFF2-40B4-BE49-F238E27FC236}">
                  <a16:creationId xmlns:a16="http://schemas.microsoft.com/office/drawing/2014/main" id="{1420EC7B-A027-179E-8842-EF05F46D90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8549" y="3950058"/>
              <a:ext cx="171531" cy="101360"/>
            </a:xfrm>
            <a:custGeom>
              <a:avLst/>
              <a:gdLst>
                <a:gd name="T0" fmla="*/ 60 w 88"/>
                <a:gd name="T1" fmla="*/ 9 h 52"/>
                <a:gd name="T2" fmla="*/ 69 w 88"/>
                <a:gd name="T3" fmla="*/ 11 h 52"/>
                <a:gd name="T4" fmla="*/ 69 w 88"/>
                <a:gd name="T5" fmla="*/ 11 h 52"/>
                <a:gd name="T6" fmla="*/ 80 w 88"/>
                <a:gd name="T7" fmla="*/ 17 h 52"/>
                <a:gd name="T8" fmla="*/ 75 w 88"/>
                <a:gd name="T9" fmla="*/ 16 h 52"/>
                <a:gd name="T10" fmla="*/ 77 w 88"/>
                <a:gd name="T11" fmla="*/ 17 h 52"/>
                <a:gd name="T12" fmla="*/ 80 w 88"/>
                <a:gd name="T13" fmla="*/ 19 h 52"/>
                <a:gd name="T14" fmla="*/ 83 w 88"/>
                <a:gd name="T15" fmla="*/ 19 h 52"/>
                <a:gd name="T16" fmla="*/ 86 w 88"/>
                <a:gd name="T17" fmla="*/ 19 h 52"/>
                <a:gd name="T18" fmla="*/ 85 w 88"/>
                <a:gd name="T19" fmla="*/ 22 h 52"/>
                <a:gd name="T20" fmla="*/ 82 w 88"/>
                <a:gd name="T21" fmla="*/ 25 h 52"/>
                <a:gd name="T22" fmla="*/ 75 w 88"/>
                <a:gd name="T23" fmla="*/ 25 h 52"/>
                <a:gd name="T24" fmla="*/ 74 w 88"/>
                <a:gd name="T25" fmla="*/ 27 h 52"/>
                <a:gd name="T26" fmla="*/ 72 w 88"/>
                <a:gd name="T27" fmla="*/ 27 h 52"/>
                <a:gd name="T28" fmla="*/ 71 w 88"/>
                <a:gd name="T29" fmla="*/ 28 h 52"/>
                <a:gd name="T30" fmla="*/ 64 w 88"/>
                <a:gd name="T31" fmla="*/ 25 h 52"/>
                <a:gd name="T32" fmla="*/ 61 w 88"/>
                <a:gd name="T33" fmla="*/ 28 h 52"/>
                <a:gd name="T34" fmla="*/ 60 w 88"/>
                <a:gd name="T35" fmla="*/ 30 h 52"/>
                <a:gd name="T36" fmla="*/ 60 w 88"/>
                <a:gd name="T37" fmla="*/ 33 h 52"/>
                <a:gd name="T38" fmla="*/ 53 w 88"/>
                <a:gd name="T39" fmla="*/ 36 h 52"/>
                <a:gd name="T40" fmla="*/ 52 w 88"/>
                <a:gd name="T41" fmla="*/ 39 h 52"/>
                <a:gd name="T42" fmla="*/ 47 w 88"/>
                <a:gd name="T43" fmla="*/ 36 h 52"/>
                <a:gd name="T44" fmla="*/ 42 w 88"/>
                <a:gd name="T45" fmla="*/ 41 h 52"/>
                <a:gd name="T46" fmla="*/ 36 w 88"/>
                <a:gd name="T47" fmla="*/ 41 h 52"/>
                <a:gd name="T48" fmla="*/ 37 w 88"/>
                <a:gd name="T49" fmla="*/ 47 h 52"/>
                <a:gd name="T50" fmla="*/ 34 w 88"/>
                <a:gd name="T51" fmla="*/ 49 h 52"/>
                <a:gd name="T52" fmla="*/ 33 w 88"/>
                <a:gd name="T53" fmla="*/ 52 h 52"/>
                <a:gd name="T54" fmla="*/ 26 w 88"/>
                <a:gd name="T55" fmla="*/ 50 h 52"/>
                <a:gd name="T56" fmla="*/ 26 w 88"/>
                <a:gd name="T57" fmla="*/ 47 h 52"/>
                <a:gd name="T58" fmla="*/ 22 w 88"/>
                <a:gd name="T59" fmla="*/ 45 h 52"/>
                <a:gd name="T60" fmla="*/ 22 w 88"/>
                <a:gd name="T61" fmla="*/ 44 h 52"/>
                <a:gd name="T62" fmla="*/ 23 w 88"/>
                <a:gd name="T63" fmla="*/ 39 h 52"/>
                <a:gd name="T64" fmla="*/ 19 w 88"/>
                <a:gd name="T65" fmla="*/ 39 h 52"/>
                <a:gd name="T66" fmla="*/ 12 w 88"/>
                <a:gd name="T67" fmla="*/ 39 h 52"/>
                <a:gd name="T68" fmla="*/ 11 w 88"/>
                <a:gd name="T69" fmla="*/ 38 h 52"/>
                <a:gd name="T70" fmla="*/ 9 w 88"/>
                <a:gd name="T71" fmla="*/ 36 h 52"/>
                <a:gd name="T72" fmla="*/ 4 w 88"/>
                <a:gd name="T73" fmla="*/ 33 h 52"/>
                <a:gd name="T74" fmla="*/ 1 w 88"/>
                <a:gd name="T75" fmla="*/ 31 h 52"/>
                <a:gd name="T76" fmla="*/ 0 w 88"/>
                <a:gd name="T77" fmla="*/ 30 h 52"/>
                <a:gd name="T78" fmla="*/ 1 w 88"/>
                <a:gd name="T79" fmla="*/ 25 h 52"/>
                <a:gd name="T80" fmla="*/ 4 w 88"/>
                <a:gd name="T81" fmla="*/ 20 h 52"/>
                <a:gd name="T82" fmla="*/ 11 w 88"/>
                <a:gd name="T83" fmla="*/ 16 h 52"/>
                <a:gd name="T84" fmla="*/ 17 w 88"/>
                <a:gd name="T85" fmla="*/ 12 h 52"/>
                <a:gd name="T86" fmla="*/ 20 w 88"/>
                <a:gd name="T87" fmla="*/ 9 h 52"/>
                <a:gd name="T88" fmla="*/ 26 w 88"/>
                <a:gd name="T89" fmla="*/ 11 h 52"/>
                <a:gd name="T90" fmla="*/ 36 w 88"/>
                <a:gd name="T91" fmla="*/ 11 h 52"/>
                <a:gd name="T92" fmla="*/ 47 w 88"/>
                <a:gd name="T93" fmla="*/ 9 h 52"/>
                <a:gd name="T94" fmla="*/ 42 w 88"/>
                <a:gd name="T95" fmla="*/ 1 h 52"/>
                <a:gd name="T96" fmla="*/ 39 w 88"/>
                <a:gd name="T97" fmla="*/ 3 h 52"/>
                <a:gd name="T98" fmla="*/ 49 w 88"/>
                <a:gd name="T99" fmla="*/ 0 h 52"/>
                <a:gd name="T100" fmla="*/ 49 w 88"/>
                <a:gd name="T101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8" h="52">
                  <a:moveTo>
                    <a:pt x="49" y="8"/>
                  </a:moveTo>
                  <a:lnTo>
                    <a:pt x="50" y="8"/>
                  </a:lnTo>
                  <a:lnTo>
                    <a:pt x="55" y="9"/>
                  </a:lnTo>
                  <a:lnTo>
                    <a:pt x="60" y="9"/>
                  </a:lnTo>
                  <a:lnTo>
                    <a:pt x="61" y="8"/>
                  </a:lnTo>
                  <a:lnTo>
                    <a:pt x="63" y="8"/>
                  </a:lnTo>
                  <a:lnTo>
                    <a:pt x="67" y="9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1" y="11"/>
                  </a:lnTo>
                  <a:lnTo>
                    <a:pt x="71" y="11"/>
                  </a:lnTo>
                  <a:lnTo>
                    <a:pt x="69" y="11"/>
                  </a:lnTo>
                  <a:lnTo>
                    <a:pt x="69" y="9"/>
                  </a:lnTo>
                  <a:lnTo>
                    <a:pt x="72" y="11"/>
                  </a:lnTo>
                  <a:lnTo>
                    <a:pt x="80" y="16"/>
                  </a:lnTo>
                  <a:lnTo>
                    <a:pt x="80" y="17"/>
                  </a:lnTo>
                  <a:lnTo>
                    <a:pt x="77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5" y="17"/>
                  </a:lnTo>
                  <a:lnTo>
                    <a:pt x="77" y="17"/>
                  </a:lnTo>
                  <a:lnTo>
                    <a:pt x="77" y="17"/>
                  </a:lnTo>
                  <a:lnTo>
                    <a:pt x="78" y="17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0" y="19"/>
                  </a:lnTo>
                  <a:lnTo>
                    <a:pt x="82" y="19"/>
                  </a:lnTo>
                  <a:lnTo>
                    <a:pt x="82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6" y="19"/>
                  </a:lnTo>
                  <a:lnTo>
                    <a:pt x="86" y="22"/>
                  </a:lnTo>
                  <a:lnTo>
                    <a:pt x="88" y="22"/>
                  </a:lnTo>
                  <a:lnTo>
                    <a:pt x="88" y="22"/>
                  </a:lnTo>
                  <a:lnTo>
                    <a:pt x="85" y="22"/>
                  </a:lnTo>
                  <a:lnTo>
                    <a:pt x="83" y="23"/>
                  </a:lnTo>
                  <a:lnTo>
                    <a:pt x="82" y="23"/>
                  </a:lnTo>
                  <a:lnTo>
                    <a:pt x="82" y="25"/>
                  </a:lnTo>
                  <a:lnTo>
                    <a:pt x="82" y="25"/>
                  </a:lnTo>
                  <a:lnTo>
                    <a:pt x="80" y="25"/>
                  </a:lnTo>
                  <a:lnTo>
                    <a:pt x="78" y="25"/>
                  </a:lnTo>
                  <a:lnTo>
                    <a:pt x="77" y="27"/>
                  </a:lnTo>
                  <a:lnTo>
                    <a:pt x="75" y="25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5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4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2" y="27"/>
                  </a:lnTo>
                  <a:lnTo>
                    <a:pt x="71" y="27"/>
                  </a:lnTo>
                  <a:lnTo>
                    <a:pt x="71" y="28"/>
                  </a:lnTo>
                  <a:lnTo>
                    <a:pt x="69" y="28"/>
                  </a:lnTo>
                  <a:lnTo>
                    <a:pt x="67" y="28"/>
                  </a:lnTo>
                  <a:lnTo>
                    <a:pt x="66" y="27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3" y="27"/>
                  </a:lnTo>
                  <a:lnTo>
                    <a:pt x="61" y="27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1" y="28"/>
                  </a:lnTo>
                  <a:lnTo>
                    <a:pt x="60" y="28"/>
                  </a:lnTo>
                  <a:lnTo>
                    <a:pt x="60" y="30"/>
                  </a:lnTo>
                  <a:lnTo>
                    <a:pt x="60" y="31"/>
                  </a:lnTo>
                  <a:lnTo>
                    <a:pt x="60" y="31"/>
                  </a:lnTo>
                  <a:lnTo>
                    <a:pt x="60" y="33"/>
                  </a:lnTo>
                  <a:lnTo>
                    <a:pt x="60" y="33"/>
                  </a:lnTo>
                  <a:lnTo>
                    <a:pt x="58" y="33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8"/>
                  </a:lnTo>
                  <a:lnTo>
                    <a:pt x="52" y="38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0" y="39"/>
                  </a:lnTo>
                  <a:lnTo>
                    <a:pt x="49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5" y="38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39" y="41"/>
                  </a:lnTo>
                  <a:lnTo>
                    <a:pt x="37" y="41"/>
                  </a:lnTo>
                  <a:lnTo>
                    <a:pt x="36" y="41"/>
                  </a:lnTo>
                  <a:lnTo>
                    <a:pt x="36" y="42"/>
                  </a:lnTo>
                  <a:lnTo>
                    <a:pt x="36" y="42"/>
                  </a:lnTo>
                  <a:lnTo>
                    <a:pt x="37" y="45"/>
                  </a:lnTo>
                  <a:lnTo>
                    <a:pt x="37" y="47"/>
                  </a:lnTo>
                  <a:lnTo>
                    <a:pt x="37" y="47"/>
                  </a:lnTo>
                  <a:lnTo>
                    <a:pt x="36" y="47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49"/>
                  </a:lnTo>
                  <a:lnTo>
                    <a:pt x="34" y="50"/>
                  </a:lnTo>
                  <a:lnTo>
                    <a:pt x="34" y="52"/>
                  </a:lnTo>
                  <a:lnTo>
                    <a:pt x="33" y="52"/>
                  </a:lnTo>
                  <a:lnTo>
                    <a:pt x="33" y="52"/>
                  </a:lnTo>
                  <a:lnTo>
                    <a:pt x="28" y="52"/>
                  </a:lnTo>
                  <a:lnTo>
                    <a:pt x="28" y="50"/>
                  </a:lnTo>
                  <a:lnTo>
                    <a:pt x="26" y="50"/>
                  </a:lnTo>
                  <a:lnTo>
                    <a:pt x="26" y="49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5" y="45"/>
                  </a:lnTo>
                  <a:lnTo>
                    <a:pt x="23" y="47"/>
                  </a:lnTo>
                  <a:lnTo>
                    <a:pt x="22" y="47"/>
                  </a:lnTo>
                  <a:lnTo>
                    <a:pt x="22" y="45"/>
                  </a:lnTo>
                  <a:lnTo>
                    <a:pt x="22" y="45"/>
                  </a:lnTo>
                  <a:lnTo>
                    <a:pt x="23" y="45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2" y="42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9" y="39"/>
                  </a:lnTo>
                  <a:lnTo>
                    <a:pt x="19" y="39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5" y="38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2" y="39"/>
                  </a:lnTo>
                  <a:lnTo>
                    <a:pt x="11" y="39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11" y="38"/>
                  </a:lnTo>
                  <a:lnTo>
                    <a:pt x="9" y="38"/>
                  </a:lnTo>
                  <a:lnTo>
                    <a:pt x="9" y="36"/>
                  </a:lnTo>
                  <a:lnTo>
                    <a:pt x="8" y="36"/>
                  </a:lnTo>
                  <a:lnTo>
                    <a:pt x="6" y="36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1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1" y="28"/>
                  </a:lnTo>
                  <a:lnTo>
                    <a:pt x="1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3"/>
                  </a:lnTo>
                  <a:lnTo>
                    <a:pt x="1" y="22"/>
                  </a:lnTo>
                  <a:lnTo>
                    <a:pt x="3" y="22"/>
                  </a:lnTo>
                  <a:lnTo>
                    <a:pt x="4" y="20"/>
                  </a:lnTo>
                  <a:lnTo>
                    <a:pt x="4" y="20"/>
                  </a:lnTo>
                  <a:lnTo>
                    <a:pt x="6" y="19"/>
                  </a:lnTo>
                  <a:lnTo>
                    <a:pt x="9" y="17"/>
                  </a:lnTo>
                  <a:lnTo>
                    <a:pt x="11" y="16"/>
                  </a:lnTo>
                  <a:lnTo>
                    <a:pt x="14" y="14"/>
                  </a:lnTo>
                  <a:lnTo>
                    <a:pt x="15" y="12"/>
                  </a:lnTo>
                  <a:lnTo>
                    <a:pt x="15" y="12"/>
                  </a:lnTo>
                  <a:lnTo>
                    <a:pt x="17" y="12"/>
                  </a:lnTo>
                  <a:lnTo>
                    <a:pt x="19" y="11"/>
                  </a:lnTo>
                  <a:lnTo>
                    <a:pt x="19" y="11"/>
                  </a:lnTo>
                  <a:lnTo>
                    <a:pt x="20" y="9"/>
                  </a:lnTo>
                  <a:lnTo>
                    <a:pt x="20" y="9"/>
                  </a:lnTo>
                  <a:lnTo>
                    <a:pt x="23" y="9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6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4" y="11"/>
                  </a:lnTo>
                  <a:lnTo>
                    <a:pt x="36" y="11"/>
                  </a:lnTo>
                  <a:lnTo>
                    <a:pt x="41" y="11"/>
                  </a:lnTo>
                  <a:lnTo>
                    <a:pt x="42" y="11"/>
                  </a:lnTo>
                  <a:lnTo>
                    <a:pt x="45" y="9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8"/>
                  </a:lnTo>
                  <a:lnTo>
                    <a:pt x="49" y="8"/>
                  </a:lnTo>
                  <a:close/>
                  <a:moveTo>
                    <a:pt x="42" y="1"/>
                  </a:moveTo>
                  <a:lnTo>
                    <a:pt x="44" y="1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39" y="3"/>
                  </a:lnTo>
                  <a:lnTo>
                    <a:pt x="41" y="1"/>
                  </a:lnTo>
                  <a:lnTo>
                    <a:pt x="42" y="1"/>
                  </a:lnTo>
                  <a:close/>
                  <a:moveTo>
                    <a:pt x="49" y="0"/>
                  </a:moveTo>
                  <a:lnTo>
                    <a:pt x="50" y="0"/>
                  </a:lnTo>
                  <a:lnTo>
                    <a:pt x="50" y="1"/>
                  </a:lnTo>
                  <a:lnTo>
                    <a:pt x="50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1"/>
                  </a:lnTo>
                  <a:lnTo>
                    <a:pt x="4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0" name="Freeform 257">
              <a:extLst>
                <a:ext uri="{FF2B5EF4-FFF2-40B4-BE49-F238E27FC236}">
                  <a16:creationId xmlns:a16="http://schemas.microsoft.com/office/drawing/2014/main" id="{3FAA8444-D060-F79C-7134-0F8FA617AA2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270" y="6059116"/>
              <a:ext cx="19492" cy="9747"/>
            </a:xfrm>
            <a:custGeom>
              <a:avLst/>
              <a:gdLst>
                <a:gd name="T0" fmla="*/ 2 w 10"/>
                <a:gd name="T1" fmla="*/ 0 h 5"/>
                <a:gd name="T2" fmla="*/ 3 w 10"/>
                <a:gd name="T3" fmla="*/ 0 h 5"/>
                <a:gd name="T4" fmla="*/ 5 w 10"/>
                <a:gd name="T5" fmla="*/ 2 h 5"/>
                <a:gd name="T6" fmla="*/ 8 w 10"/>
                <a:gd name="T7" fmla="*/ 2 h 5"/>
                <a:gd name="T8" fmla="*/ 10 w 10"/>
                <a:gd name="T9" fmla="*/ 3 h 5"/>
                <a:gd name="T10" fmla="*/ 8 w 10"/>
                <a:gd name="T11" fmla="*/ 3 h 5"/>
                <a:gd name="T12" fmla="*/ 8 w 10"/>
                <a:gd name="T13" fmla="*/ 3 h 5"/>
                <a:gd name="T14" fmla="*/ 5 w 10"/>
                <a:gd name="T15" fmla="*/ 5 h 5"/>
                <a:gd name="T16" fmla="*/ 3 w 10"/>
                <a:gd name="T17" fmla="*/ 5 h 5"/>
                <a:gd name="T18" fmla="*/ 3 w 10"/>
                <a:gd name="T19" fmla="*/ 3 h 5"/>
                <a:gd name="T20" fmla="*/ 2 w 10"/>
                <a:gd name="T21" fmla="*/ 2 h 5"/>
                <a:gd name="T22" fmla="*/ 2 w 10"/>
                <a:gd name="T23" fmla="*/ 2 h 5"/>
                <a:gd name="T24" fmla="*/ 0 w 10"/>
                <a:gd name="T25" fmla="*/ 0 h 5"/>
                <a:gd name="T26" fmla="*/ 0 w 10"/>
                <a:gd name="T27" fmla="*/ 0 h 5"/>
                <a:gd name="T28" fmla="*/ 2 w 10"/>
                <a:gd name="T2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" h="5">
                  <a:moveTo>
                    <a:pt x="2" y="0"/>
                  </a:moveTo>
                  <a:lnTo>
                    <a:pt x="3" y="0"/>
                  </a:lnTo>
                  <a:lnTo>
                    <a:pt x="5" y="2"/>
                  </a:lnTo>
                  <a:lnTo>
                    <a:pt x="8" y="2"/>
                  </a:lnTo>
                  <a:lnTo>
                    <a:pt x="10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5" y="5"/>
                  </a:lnTo>
                  <a:lnTo>
                    <a:pt x="3" y="5"/>
                  </a:lnTo>
                  <a:lnTo>
                    <a:pt x="3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1" name="Freeform 258">
              <a:extLst>
                <a:ext uri="{FF2B5EF4-FFF2-40B4-BE49-F238E27FC236}">
                  <a16:creationId xmlns:a16="http://schemas.microsoft.com/office/drawing/2014/main" id="{43E3619E-5BC4-D63A-0A5F-7B5C4B71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1463" y="3774629"/>
              <a:ext cx="15594" cy="11695"/>
            </a:xfrm>
            <a:custGeom>
              <a:avLst/>
              <a:gdLst>
                <a:gd name="T0" fmla="*/ 6 w 8"/>
                <a:gd name="T1" fmla="*/ 5 h 6"/>
                <a:gd name="T2" fmla="*/ 6 w 8"/>
                <a:gd name="T3" fmla="*/ 5 h 6"/>
                <a:gd name="T4" fmla="*/ 6 w 8"/>
                <a:gd name="T5" fmla="*/ 5 h 6"/>
                <a:gd name="T6" fmla="*/ 6 w 8"/>
                <a:gd name="T7" fmla="*/ 5 h 6"/>
                <a:gd name="T8" fmla="*/ 6 w 8"/>
                <a:gd name="T9" fmla="*/ 6 h 6"/>
                <a:gd name="T10" fmla="*/ 4 w 8"/>
                <a:gd name="T11" fmla="*/ 5 h 6"/>
                <a:gd name="T12" fmla="*/ 4 w 8"/>
                <a:gd name="T13" fmla="*/ 5 h 6"/>
                <a:gd name="T14" fmla="*/ 6 w 8"/>
                <a:gd name="T15" fmla="*/ 5 h 6"/>
                <a:gd name="T16" fmla="*/ 3 w 8"/>
                <a:gd name="T17" fmla="*/ 3 h 6"/>
                <a:gd name="T18" fmla="*/ 3 w 8"/>
                <a:gd name="T19" fmla="*/ 5 h 6"/>
                <a:gd name="T20" fmla="*/ 3 w 8"/>
                <a:gd name="T21" fmla="*/ 5 h 6"/>
                <a:gd name="T22" fmla="*/ 1 w 8"/>
                <a:gd name="T23" fmla="*/ 5 h 6"/>
                <a:gd name="T24" fmla="*/ 1 w 8"/>
                <a:gd name="T25" fmla="*/ 5 h 6"/>
                <a:gd name="T26" fmla="*/ 0 w 8"/>
                <a:gd name="T27" fmla="*/ 5 h 6"/>
                <a:gd name="T28" fmla="*/ 1 w 8"/>
                <a:gd name="T29" fmla="*/ 5 h 6"/>
                <a:gd name="T30" fmla="*/ 3 w 8"/>
                <a:gd name="T31" fmla="*/ 3 h 6"/>
                <a:gd name="T32" fmla="*/ 4 w 8"/>
                <a:gd name="T33" fmla="*/ 0 h 6"/>
                <a:gd name="T34" fmla="*/ 6 w 8"/>
                <a:gd name="T35" fmla="*/ 0 h 6"/>
                <a:gd name="T36" fmla="*/ 6 w 8"/>
                <a:gd name="T37" fmla="*/ 0 h 6"/>
                <a:gd name="T38" fmla="*/ 6 w 8"/>
                <a:gd name="T39" fmla="*/ 0 h 6"/>
                <a:gd name="T40" fmla="*/ 6 w 8"/>
                <a:gd name="T41" fmla="*/ 0 h 6"/>
                <a:gd name="T42" fmla="*/ 8 w 8"/>
                <a:gd name="T43" fmla="*/ 2 h 6"/>
                <a:gd name="T44" fmla="*/ 8 w 8"/>
                <a:gd name="T45" fmla="*/ 2 h 6"/>
                <a:gd name="T46" fmla="*/ 8 w 8"/>
                <a:gd name="T47" fmla="*/ 2 h 6"/>
                <a:gd name="T48" fmla="*/ 8 w 8"/>
                <a:gd name="T49" fmla="*/ 3 h 6"/>
                <a:gd name="T50" fmla="*/ 8 w 8"/>
                <a:gd name="T51" fmla="*/ 3 h 6"/>
                <a:gd name="T52" fmla="*/ 8 w 8"/>
                <a:gd name="T53" fmla="*/ 3 h 6"/>
                <a:gd name="T54" fmla="*/ 6 w 8"/>
                <a:gd name="T55" fmla="*/ 5 h 6"/>
                <a:gd name="T56" fmla="*/ 4 w 8"/>
                <a:gd name="T57" fmla="*/ 3 h 6"/>
                <a:gd name="T58" fmla="*/ 3 w 8"/>
                <a:gd name="T59" fmla="*/ 3 h 6"/>
                <a:gd name="T60" fmla="*/ 1 w 8"/>
                <a:gd name="T61" fmla="*/ 3 h 6"/>
                <a:gd name="T62" fmla="*/ 1 w 8"/>
                <a:gd name="T63" fmla="*/ 3 h 6"/>
                <a:gd name="T64" fmla="*/ 1 w 8"/>
                <a:gd name="T65" fmla="*/ 2 h 6"/>
                <a:gd name="T66" fmla="*/ 3 w 8"/>
                <a:gd name="T67" fmla="*/ 2 h 6"/>
                <a:gd name="T68" fmla="*/ 3 w 8"/>
                <a:gd name="T69" fmla="*/ 2 h 6"/>
                <a:gd name="T70" fmla="*/ 3 w 8"/>
                <a:gd name="T71" fmla="*/ 0 h 6"/>
                <a:gd name="T72" fmla="*/ 3 w 8"/>
                <a:gd name="T73" fmla="*/ 0 h 6"/>
                <a:gd name="T74" fmla="*/ 4 w 8"/>
                <a:gd name="T75" fmla="*/ 0 h 6"/>
                <a:gd name="T76" fmla="*/ 4 w 8"/>
                <a:gd name="T7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" h="6">
                  <a:moveTo>
                    <a:pt x="6" y="5"/>
                  </a:moveTo>
                  <a:lnTo>
                    <a:pt x="6" y="5"/>
                  </a:lnTo>
                  <a:lnTo>
                    <a:pt x="6" y="5"/>
                  </a:lnTo>
                  <a:lnTo>
                    <a:pt x="6" y="5"/>
                  </a:lnTo>
                  <a:lnTo>
                    <a:pt x="6" y="6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close/>
                  <a:moveTo>
                    <a:pt x="3" y="3"/>
                  </a:moveTo>
                  <a:lnTo>
                    <a:pt x="3" y="5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3"/>
                  </a:lnTo>
                  <a:close/>
                  <a:moveTo>
                    <a:pt x="4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2"/>
                  </a:lnTo>
                  <a:lnTo>
                    <a:pt x="8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6" y="5"/>
                  </a:lnTo>
                  <a:lnTo>
                    <a:pt x="4" y="3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2" name="Freeform 259">
              <a:extLst>
                <a:ext uri="{FF2B5EF4-FFF2-40B4-BE49-F238E27FC236}">
                  <a16:creationId xmlns:a16="http://schemas.microsoft.com/office/drawing/2014/main" id="{5A0EBE26-4C1F-2FBA-B97F-9909954261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4086" y="4176168"/>
              <a:ext cx="138395" cy="206617"/>
            </a:xfrm>
            <a:custGeom>
              <a:avLst/>
              <a:gdLst>
                <a:gd name="T0" fmla="*/ 24 w 71"/>
                <a:gd name="T1" fmla="*/ 4 h 106"/>
                <a:gd name="T2" fmla="*/ 38 w 71"/>
                <a:gd name="T3" fmla="*/ 11 h 106"/>
                <a:gd name="T4" fmla="*/ 43 w 71"/>
                <a:gd name="T5" fmla="*/ 22 h 106"/>
                <a:gd name="T6" fmla="*/ 41 w 71"/>
                <a:gd name="T7" fmla="*/ 30 h 106"/>
                <a:gd name="T8" fmla="*/ 46 w 71"/>
                <a:gd name="T9" fmla="*/ 26 h 106"/>
                <a:gd name="T10" fmla="*/ 55 w 71"/>
                <a:gd name="T11" fmla="*/ 32 h 106"/>
                <a:gd name="T12" fmla="*/ 60 w 71"/>
                <a:gd name="T13" fmla="*/ 43 h 106"/>
                <a:gd name="T14" fmla="*/ 59 w 71"/>
                <a:gd name="T15" fmla="*/ 46 h 106"/>
                <a:gd name="T16" fmla="*/ 60 w 71"/>
                <a:gd name="T17" fmla="*/ 49 h 106"/>
                <a:gd name="T18" fmla="*/ 59 w 71"/>
                <a:gd name="T19" fmla="*/ 51 h 106"/>
                <a:gd name="T20" fmla="*/ 52 w 71"/>
                <a:gd name="T21" fmla="*/ 52 h 106"/>
                <a:gd name="T22" fmla="*/ 51 w 71"/>
                <a:gd name="T23" fmla="*/ 56 h 106"/>
                <a:gd name="T24" fmla="*/ 51 w 71"/>
                <a:gd name="T25" fmla="*/ 59 h 106"/>
                <a:gd name="T26" fmla="*/ 49 w 71"/>
                <a:gd name="T27" fmla="*/ 67 h 106"/>
                <a:gd name="T28" fmla="*/ 54 w 71"/>
                <a:gd name="T29" fmla="*/ 73 h 106"/>
                <a:gd name="T30" fmla="*/ 57 w 71"/>
                <a:gd name="T31" fmla="*/ 76 h 106"/>
                <a:gd name="T32" fmla="*/ 60 w 71"/>
                <a:gd name="T33" fmla="*/ 78 h 106"/>
                <a:gd name="T34" fmla="*/ 60 w 71"/>
                <a:gd name="T35" fmla="*/ 81 h 106"/>
                <a:gd name="T36" fmla="*/ 62 w 71"/>
                <a:gd name="T37" fmla="*/ 84 h 106"/>
                <a:gd name="T38" fmla="*/ 63 w 71"/>
                <a:gd name="T39" fmla="*/ 85 h 106"/>
                <a:gd name="T40" fmla="*/ 65 w 71"/>
                <a:gd name="T41" fmla="*/ 89 h 106"/>
                <a:gd name="T42" fmla="*/ 68 w 71"/>
                <a:gd name="T43" fmla="*/ 95 h 106"/>
                <a:gd name="T44" fmla="*/ 71 w 71"/>
                <a:gd name="T45" fmla="*/ 96 h 106"/>
                <a:gd name="T46" fmla="*/ 67 w 71"/>
                <a:gd name="T47" fmla="*/ 96 h 106"/>
                <a:gd name="T48" fmla="*/ 62 w 71"/>
                <a:gd name="T49" fmla="*/ 95 h 106"/>
                <a:gd name="T50" fmla="*/ 57 w 71"/>
                <a:gd name="T51" fmla="*/ 96 h 106"/>
                <a:gd name="T52" fmla="*/ 52 w 71"/>
                <a:gd name="T53" fmla="*/ 100 h 106"/>
                <a:gd name="T54" fmla="*/ 49 w 71"/>
                <a:gd name="T55" fmla="*/ 101 h 106"/>
                <a:gd name="T56" fmla="*/ 46 w 71"/>
                <a:gd name="T57" fmla="*/ 101 h 106"/>
                <a:gd name="T58" fmla="*/ 44 w 71"/>
                <a:gd name="T59" fmla="*/ 101 h 106"/>
                <a:gd name="T60" fmla="*/ 43 w 71"/>
                <a:gd name="T61" fmla="*/ 104 h 106"/>
                <a:gd name="T62" fmla="*/ 38 w 71"/>
                <a:gd name="T63" fmla="*/ 106 h 106"/>
                <a:gd name="T64" fmla="*/ 33 w 71"/>
                <a:gd name="T65" fmla="*/ 104 h 106"/>
                <a:gd name="T66" fmla="*/ 29 w 71"/>
                <a:gd name="T67" fmla="*/ 100 h 106"/>
                <a:gd name="T68" fmla="*/ 26 w 71"/>
                <a:gd name="T69" fmla="*/ 96 h 106"/>
                <a:gd name="T70" fmla="*/ 24 w 71"/>
                <a:gd name="T71" fmla="*/ 93 h 106"/>
                <a:gd name="T72" fmla="*/ 21 w 71"/>
                <a:gd name="T73" fmla="*/ 85 h 106"/>
                <a:gd name="T74" fmla="*/ 22 w 71"/>
                <a:gd name="T75" fmla="*/ 76 h 106"/>
                <a:gd name="T76" fmla="*/ 26 w 71"/>
                <a:gd name="T77" fmla="*/ 70 h 106"/>
                <a:gd name="T78" fmla="*/ 27 w 71"/>
                <a:gd name="T79" fmla="*/ 67 h 106"/>
                <a:gd name="T80" fmla="*/ 24 w 71"/>
                <a:gd name="T81" fmla="*/ 63 h 106"/>
                <a:gd name="T82" fmla="*/ 22 w 71"/>
                <a:gd name="T83" fmla="*/ 59 h 106"/>
                <a:gd name="T84" fmla="*/ 18 w 71"/>
                <a:gd name="T85" fmla="*/ 59 h 106"/>
                <a:gd name="T86" fmla="*/ 19 w 71"/>
                <a:gd name="T87" fmla="*/ 54 h 106"/>
                <a:gd name="T88" fmla="*/ 19 w 71"/>
                <a:gd name="T89" fmla="*/ 49 h 106"/>
                <a:gd name="T90" fmla="*/ 14 w 71"/>
                <a:gd name="T91" fmla="*/ 49 h 106"/>
                <a:gd name="T92" fmla="*/ 7 w 71"/>
                <a:gd name="T93" fmla="*/ 44 h 106"/>
                <a:gd name="T94" fmla="*/ 3 w 71"/>
                <a:gd name="T95" fmla="*/ 35 h 106"/>
                <a:gd name="T96" fmla="*/ 3 w 71"/>
                <a:gd name="T97" fmla="*/ 30 h 106"/>
                <a:gd name="T98" fmla="*/ 7 w 71"/>
                <a:gd name="T99" fmla="*/ 27 h 106"/>
                <a:gd name="T100" fmla="*/ 10 w 71"/>
                <a:gd name="T101" fmla="*/ 26 h 106"/>
                <a:gd name="T102" fmla="*/ 16 w 71"/>
                <a:gd name="T103" fmla="*/ 21 h 106"/>
                <a:gd name="T104" fmla="*/ 13 w 71"/>
                <a:gd name="T105" fmla="*/ 21 h 106"/>
                <a:gd name="T106" fmla="*/ 11 w 71"/>
                <a:gd name="T107" fmla="*/ 18 h 106"/>
                <a:gd name="T108" fmla="*/ 13 w 71"/>
                <a:gd name="T109" fmla="*/ 11 h 106"/>
                <a:gd name="T110" fmla="*/ 18 w 71"/>
                <a:gd name="T111" fmla="*/ 8 h 106"/>
                <a:gd name="T112" fmla="*/ 22 w 71"/>
                <a:gd name="T113" fmla="*/ 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1" h="106">
                  <a:moveTo>
                    <a:pt x="21" y="0"/>
                  </a:moveTo>
                  <a:lnTo>
                    <a:pt x="21" y="0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4" y="4"/>
                  </a:lnTo>
                  <a:lnTo>
                    <a:pt x="26" y="4"/>
                  </a:lnTo>
                  <a:lnTo>
                    <a:pt x="29" y="5"/>
                  </a:lnTo>
                  <a:lnTo>
                    <a:pt x="32" y="7"/>
                  </a:lnTo>
                  <a:lnTo>
                    <a:pt x="38" y="11"/>
                  </a:lnTo>
                  <a:lnTo>
                    <a:pt x="40" y="15"/>
                  </a:lnTo>
                  <a:lnTo>
                    <a:pt x="40" y="15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22"/>
                  </a:lnTo>
                  <a:lnTo>
                    <a:pt x="41" y="26"/>
                  </a:lnTo>
                  <a:lnTo>
                    <a:pt x="40" y="27"/>
                  </a:lnTo>
                  <a:lnTo>
                    <a:pt x="40" y="30"/>
                  </a:lnTo>
                  <a:lnTo>
                    <a:pt x="40" y="32"/>
                  </a:lnTo>
                  <a:lnTo>
                    <a:pt x="41" y="30"/>
                  </a:lnTo>
                  <a:lnTo>
                    <a:pt x="41" y="29"/>
                  </a:lnTo>
                  <a:lnTo>
                    <a:pt x="41" y="27"/>
                  </a:lnTo>
                  <a:lnTo>
                    <a:pt x="43" y="26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48" y="26"/>
                  </a:lnTo>
                  <a:lnTo>
                    <a:pt x="49" y="26"/>
                  </a:lnTo>
                  <a:lnTo>
                    <a:pt x="52" y="29"/>
                  </a:lnTo>
                  <a:lnTo>
                    <a:pt x="55" y="30"/>
                  </a:lnTo>
                  <a:lnTo>
                    <a:pt x="55" y="32"/>
                  </a:lnTo>
                  <a:lnTo>
                    <a:pt x="59" y="33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2" y="38"/>
                  </a:lnTo>
                  <a:lnTo>
                    <a:pt x="60" y="43"/>
                  </a:lnTo>
                  <a:lnTo>
                    <a:pt x="60" y="43"/>
                  </a:lnTo>
                  <a:lnTo>
                    <a:pt x="60" y="44"/>
                  </a:lnTo>
                  <a:lnTo>
                    <a:pt x="60" y="44"/>
                  </a:lnTo>
                  <a:lnTo>
                    <a:pt x="60" y="46"/>
                  </a:lnTo>
                  <a:lnTo>
                    <a:pt x="59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60" y="49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9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4" y="51"/>
                  </a:lnTo>
                  <a:lnTo>
                    <a:pt x="54" y="52"/>
                  </a:lnTo>
                  <a:lnTo>
                    <a:pt x="52" y="52"/>
                  </a:lnTo>
                  <a:lnTo>
                    <a:pt x="52" y="52"/>
                  </a:lnTo>
                  <a:lnTo>
                    <a:pt x="51" y="52"/>
                  </a:lnTo>
                  <a:lnTo>
                    <a:pt x="51" y="54"/>
                  </a:lnTo>
                  <a:lnTo>
                    <a:pt x="51" y="54"/>
                  </a:lnTo>
                  <a:lnTo>
                    <a:pt x="51" y="56"/>
                  </a:lnTo>
                  <a:lnTo>
                    <a:pt x="51" y="56"/>
                  </a:lnTo>
                  <a:lnTo>
                    <a:pt x="51" y="57"/>
                  </a:lnTo>
                  <a:lnTo>
                    <a:pt x="51" y="57"/>
                  </a:lnTo>
                  <a:lnTo>
                    <a:pt x="51" y="59"/>
                  </a:lnTo>
                  <a:lnTo>
                    <a:pt x="51" y="59"/>
                  </a:lnTo>
                  <a:lnTo>
                    <a:pt x="51" y="60"/>
                  </a:lnTo>
                  <a:lnTo>
                    <a:pt x="49" y="62"/>
                  </a:lnTo>
                  <a:lnTo>
                    <a:pt x="49" y="63"/>
                  </a:lnTo>
                  <a:lnTo>
                    <a:pt x="49" y="65"/>
                  </a:lnTo>
                  <a:lnTo>
                    <a:pt x="49" y="67"/>
                  </a:lnTo>
                  <a:lnTo>
                    <a:pt x="51" y="68"/>
                  </a:lnTo>
                  <a:lnTo>
                    <a:pt x="51" y="70"/>
                  </a:lnTo>
                  <a:lnTo>
                    <a:pt x="52" y="71"/>
                  </a:lnTo>
                  <a:lnTo>
                    <a:pt x="54" y="71"/>
                  </a:lnTo>
                  <a:lnTo>
                    <a:pt x="54" y="73"/>
                  </a:lnTo>
                  <a:lnTo>
                    <a:pt x="54" y="74"/>
                  </a:lnTo>
                  <a:lnTo>
                    <a:pt x="54" y="74"/>
                  </a:lnTo>
                  <a:lnTo>
                    <a:pt x="55" y="74"/>
                  </a:lnTo>
                  <a:lnTo>
                    <a:pt x="55" y="76"/>
                  </a:lnTo>
                  <a:lnTo>
                    <a:pt x="57" y="76"/>
                  </a:lnTo>
                  <a:lnTo>
                    <a:pt x="57" y="74"/>
                  </a:lnTo>
                  <a:lnTo>
                    <a:pt x="57" y="74"/>
                  </a:lnTo>
                  <a:lnTo>
                    <a:pt x="59" y="74"/>
                  </a:lnTo>
                  <a:lnTo>
                    <a:pt x="60" y="76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8"/>
                  </a:lnTo>
                  <a:lnTo>
                    <a:pt x="60" y="79"/>
                  </a:lnTo>
                  <a:lnTo>
                    <a:pt x="60" y="79"/>
                  </a:lnTo>
                  <a:lnTo>
                    <a:pt x="60" y="81"/>
                  </a:lnTo>
                  <a:lnTo>
                    <a:pt x="60" y="81"/>
                  </a:lnTo>
                  <a:lnTo>
                    <a:pt x="60" y="82"/>
                  </a:lnTo>
                  <a:lnTo>
                    <a:pt x="60" y="82"/>
                  </a:lnTo>
                  <a:lnTo>
                    <a:pt x="62" y="82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2" y="84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5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5" y="89"/>
                  </a:lnTo>
                  <a:lnTo>
                    <a:pt x="65" y="89"/>
                  </a:lnTo>
                  <a:lnTo>
                    <a:pt x="65" y="90"/>
                  </a:lnTo>
                  <a:lnTo>
                    <a:pt x="67" y="90"/>
                  </a:lnTo>
                  <a:lnTo>
                    <a:pt x="67" y="92"/>
                  </a:lnTo>
                  <a:lnTo>
                    <a:pt x="67" y="93"/>
                  </a:lnTo>
                  <a:lnTo>
                    <a:pt x="68" y="95"/>
                  </a:lnTo>
                  <a:lnTo>
                    <a:pt x="70" y="95"/>
                  </a:lnTo>
                  <a:lnTo>
                    <a:pt x="70" y="95"/>
                  </a:lnTo>
                  <a:lnTo>
                    <a:pt x="71" y="95"/>
                  </a:lnTo>
                  <a:lnTo>
                    <a:pt x="71" y="95"/>
                  </a:lnTo>
                  <a:lnTo>
                    <a:pt x="71" y="96"/>
                  </a:lnTo>
                  <a:lnTo>
                    <a:pt x="70" y="96"/>
                  </a:lnTo>
                  <a:lnTo>
                    <a:pt x="70" y="96"/>
                  </a:lnTo>
                  <a:lnTo>
                    <a:pt x="68" y="96"/>
                  </a:lnTo>
                  <a:lnTo>
                    <a:pt x="67" y="96"/>
                  </a:lnTo>
                  <a:lnTo>
                    <a:pt x="67" y="96"/>
                  </a:lnTo>
                  <a:lnTo>
                    <a:pt x="65" y="96"/>
                  </a:lnTo>
                  <a:lnTo>
                    <a:pt x="63" y="96"/>
                  </a:lnTo>
                  <a:lnTo>
                    <a:pt x="63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2" y="95"/>
                  </a:lnTo>
                  <a:lnTo>
                    <a:pt x="60" y="95"/>
                  </a:lnTo>
                  <a:lnTo>
                    <a:pt x="59" y="95"/>
                  </a:lnTo>
                  <a:lnTo>
                    <a:pt x="59" y="95"/>
                  </a:lnTo>
                  <a:lnTo>
                    <a:pt x="57" y="96"/>
                  </a:lnTo>
                  <a:lnTo>
                    <a:pt x="57" y="98"/>
                  </a:lnTo>
                  <a:lnTo>
                    <a:pt x="55" y="98"/>
                  </a:lnTo>
                  <a:lnTo>
                    <a:pt x="55" y="100"/>
                  </a:lnTo>
                  <a:lnTo>
                    <a:pt x="54" y="100"/>
                  </a:lnTo>
                  <a:lnTo>
                    <a:pt x="52" y="100"/>
                  </a:lnTo>
                  <a:lnTo>
                    <a:pt x="51" y="100"/>
                  </a:lnTo>
                  <a:lnTo>
                    <a:pt x="51" y="100"/>
                  </a:lnTo>
                  <a:lnTo>
                    <a:pt x="49" y="100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9" y="101"/>
                  </a:lnTo>
                  <a:lnTo>
                    <a:pt x="48" y="101"/>
                  </a:lnTo>
                  <a:lnTo>
                    <a:pt x="48" y="101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4" y="101"/>
                  </a:lnTo>
                  <a:lnTo>
                    <a:pt x="43" y="103"/>
                  </a:lnTo>
                  <a:lnTo>
                    <a:pt x="43" y="103"/>
                  </a:lnTo>
                  <a:lnTo>
                    <a:pt x="41" y="103"/>
                  </a:lnTo>
                  <a:lnTo>
                    <a:pt x="43" y="104"/>
                  </a:lnTo>
                  <a:lnTo>
                    <a:pt x="43" y="104"/>
                  </a:lnTo>
                  <a:lnTo>
                    <a:pt x="41" y="104"/>
                  </a:lnTo>
                  <a:lnTo>
                    <a:pt x="41" y="104"/>
                  </a:lnTo>
                  <a:lnTo>
                    <a:pt x="40" y="104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7" y="106"/>
                  </a:lnTo>
                  <a:lnTo>
                    <a:pt x="37" y="106"/>
                  </a:lnTo>
                  <a:lnTo>
                    <a:pt x="35" y="104"/>
                  </a:lnTo>
                  <a:lnTo>
                    <a:pt x="33" y="104"/>
                  </a:lnTo>
                  <a:lnTo>
                    <a:pt x="32" y="104"/>
                  </a:lnTo>
                  <a:lnTo>
                    <a:pt x="30" y="103"/>
                  </a:lnTo>
                  <a:lnTo>
                    <a:pt x="30" y="101"/>
                  </a:lnTo>
                  <a:lnTo>
                    <a:pt x="29" y="101"/>
                  </a:lnTo>
                  <a:lnTo>
                    <a:pt x="29" y="100"/>
                  </a:lnTo>
                  <a:lnTo>
                    <a:pt x="27" y="100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4" y="96"/>
                  </a:lnTo>
                  <a:lnTo>
                    <a:pt x="24" y="95"/>
                  </a:lnTo>
                  <a:lnTo>
                    <a:pt x="24" y="93"/>
                  </a:lnTo>
                  <a:lnTo>
                    <a:pt x="24" y="90"/>
                  </a:lnTo>
                  <a:lnTo>
                    <a:pt x="22" y="90"/>
                  </a:lnTo>
                  <a:lnTo>
                    <a:pt x="22" y="90"/>
                  </a:lnTo>
                  <a:lnTo>
                    <a:pt x="21" y="85"/>
                  </a:lnTo>
                  <a:lnTo>
                    <a:pt x="21" y="85"/>
                  </a:lnTo>
                  <a:lnTo>
                    <a:pt x="21" y="84"/>
                  </a:lnTo>
                  <a:lnTo>
                    <a:pt x="21" y="81"/>
                  </a:lnTo>
                  <a:lnTo>
                    <a:pt x="21" y="79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2" y="74"/>
                  </a:lnTo>
                  <a:lnTo>
                    <a:pt x="22" y="71"/>
                  </a:lnTo>
                  <a:lnTo>
                    <a:pt x="24" y="71"/>
                  </a:lnTo>
                  <a:lnTo>
                    <a:pt x="26" y="70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7" y="68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7" y="67"/>
                  </a:lnTo>
                  <a:lnTo>
                    <a:pt x="26" y="65"/>
                  </a:lnTo>
                  <a:lnTo>
                    <a:pt x="26" y="63"/>
                  </a:lnTo>
                  <a:lnTo>
                    <a:pt x="24" y="63"/>
                  </a:lnTo>
                  <a:lnTo>
                    <a:pt x="24" y="63"/>
                  </a:lnTo>
                  <a:lnTo>
                    <a:pt x="24" y="62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4" y="60"/>
                  </a:lnTo>
                  <a:lnTo>
                    <a:pt x="22" y="59"/>
                  </a:lnTo>
                  <a:lnTo>
                    <a:pt x="22" y="59"/>
                  </a:lnTo>
                  <a:lnTo>
                    <a:pt x="21" y="59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18" y="59"/>
                  </a:lnTo>
                  <a:lnTo>
                    <a:pt x="18" y="57"/>
                  </a:lnTo>
                  <a:lnTo>
                    <a:pt x="19" y="57"/>
                  </a:lnTo>
                  <a:lnTo>
                    <a:pt x="19" y="57"/>
                  </a:lnTo>
                  <a:lnTo>
                    <a:pt x="19" y="56"/>
                  </a:lnTo>
                  <a:lnTo>
                    <a:pt x="19" y="54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1"/>
                  </a:lnTo>
                  <a:lnTo>
                    <a:pt x="19" y="49"/>
                  </a:lnTo>
                  <a:lnTo>
                    <a:pt x="19" y="49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1" y="49"/>
                  </a:lnTo>
                  <a:lnTo>
                    <a:pt x="11" y="48"/>
                  </a:lnTo>
                  <a:lnTo>
                    <a:pt x="10" y="49"/>
                  </a:lnTo>
                  <a:lnTo>
                    <a:pt x="7" y="44"/>
                  </a:lnTo>
                  <a:lnTo>
                    <a:pt x="3" y="41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3" y="33"/>
                  </a:lnTo>
                  <a:lnTo>
                    <a:pt x="3" y="32"/>
                  </a:lnTo>
                  <a:lnTo>
                    <a:pt x="3" y="30"/>
                  </a:lnTo>
                  <a:lnTo>
                    <a:pt x="3" y="30"/>
                  </a:lnTo>
                  <a:lnTo>
                    <a:pt x="3" y="29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7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6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4" y="24"/>
                  </a:lnTo>
                  <a:lnTo>
                    <a:pt x="16" y="22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6" y="21"/>
                  </a:lnTo>
                  <a:lnTo>
                    <a:pt x="14" y="21"/>
                  </a:lnTo>
                  <a:lnTo>
                    <a:pt x="13" y="21"/>
                  </a:lnTo>
                  <a:lnTo>
                    <a:pt x="13" y="21"/>
                  </a:lnTo>
                  <a:lnTo>
                    <a:pt x="11" y="21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0" y="16"/>
                  </a:lnTo>
                  <a:lnTo>
                    <a:pt x="10" y="15"/>
                  </a:lnTo>
                  <a:lnTo>
                    <a:pt x="11" y="15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4" y="11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8" y="8"/>
                  </a:lnTo>
                  <a:lnTo>
                    <a:pt x="19" y="8"/>
                  </a:lnTo>
                  <a:lnTo>
                    <a:pt x="21" y="7"/>
                  </a:lnTo>
                  <a:lnTo>
                    <a:pt x="21" y="5"/>
                  </a:lnTo>
                  <a:lnTo>
                    <a:pt x="22" y="5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3" name="Freeform 260">
              <a:extLst>
                <a:ext uri="{FF2B5EF4-FFF2-40B4-BE49-F238E27FC236}">
                  <a16:creationId xmlns:a16="http://schemas.microsoft.com/office/drawing/2014/main" id="{E00D95E4-D6A1-5DE1-190E-E761B63845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95231" y="4059215"/>
              <a:ext cx="81867" cy="50680"/>
            </a:xfrm>
            <a:custGeom>
              <a:avLst/>
              <a:gdLst>
                <a:gd name="T0" fmla="*/ 11 w 42"/>
                <a:gd name="T1" fmla="*/ 23 h 26"/>
                <a:gd name="T2" fmla="*/ 9 w 42"/>
                <a:gd name="T3" fmla="*/ 24 h 26"/>
                <a:gd name="T4" fmla="*/ 11 w 42"/>
                <a:gd name="T5" fmla="*/ 23 h 26"/>
                <a:gd name="T6" fmla="*/ 8 w 42"/>
                <a:gd name="T7" fmla="*/ 23 h 26"/>
                <a:gd name="T8" fmla="*/ 8 w 42"/>
                <a:gd name="T9" fmla="*/ 24 h 26"/>
                <a:gd name="T10" fmla="*/ 6 w 42"/>
                <a:gd name="T11" fmla="*/ 23 h 26"/>
                <a:gd name="T12" fmla="*/ 8 w 42"/>
                <a:gd name="T13" fmla="*/ 23 h 26"/>
                <a:gd name="T14" fmla="*/ 14 w 42"/>
                <a:gd name="T15" fmla="*/ 21 h 26"/>
                <a:gd name="T16" fmla="*/ 14 w 42"/>
                <a:gd name="T17" fmla="*/ 21 h 26"/>
                <a:gd name="T18" fmla="*/ 14 w 42"/>
                <a:gd name="T19" fmla="*/ 23 h 26"/>
                <a:gd name="T20" fmla="*/ 12 w 42"/>
                <a:gd name="T21" fmla="*/ 21 h 26"/>
                <a:gd name="T22" fmla="*/ 11 w 42"/>
                <a:gd name="T23" fmla="*/ 16 h 26"/>
                <a:gd name="T24" fmla="*/ 9 w 42"/>
                <a:gd name="T25" fmla="*/ 18 h 26"/>
                <a:gd name="T26" fmla="*/ 9 w 42"/>
                <a:gd name="T27" fmla="*/ 16 h 26"/>
                <a:gd name="T28" fmla="*/ 16 w 42"/>
                <a:gd name="T29" fmla="*/ 16 h 26"/>
                <a:gd name="T30" fmla="*/ 16 w 42"/>
                <a:gd name="T31" fmla="*/ 18 h 26"/>
                <a:gd name="T32" fmla="*/ 9 w 42"/>
                <a:gd name="T33" fmla="*/ 12 h 26"/>
                <a:gd name="T34" fmla="*/ 8 w 42"/>
                <a:gd name="T35" fmla="*/ 13 h 26"/>
                <a:gd name="T36" fmla="*/ 9 w 42"/>
                <a:gd name="T37" fmla="*/ 12 h 26"/>
                <a:gd name="T38" fmla="*/ 28 w 42"/>
                <a:gd name="T39" fmla="*/ 0 h 26"/>
                <a:gd name="T40" fmla="*/ 42 w 42"/>
                <a:gd name="T41" fmla="*/ 0 h 26"/>
                <a:gd name="T42" fmla="*/ 42 w 42"/>
                <a:gd name="T43" fmla="*/ 5 h 26"/>
                <a:gd name="T44" fmla="*/ 42 w 42"/>
                <a:gd name="T45" fmla="*/ 7 h 26"/>
                <a:gd name="T46" fmla="*/ 39 w 42"/>
                <a:gd name="T47" fmla="*/ 7 h 26"/>
                <a:gd name="T48" fmla="*/ 41 w 42"/>
                <a:gd name="T49" fmla="*/ 8 h 26"/>
                <a:gd name="T50" fmla="*/ 42 w 42"/>
                <a:gd name="T51" fmla="*/ 12 h 26"/>
                <a:gd name="T52" fmla="*/ 39 w 42"/>
                <a:gd name="T53" fmla="*/ 15 h 26"/>
                <a:gd name="T54" fmla="*/ 33 w 42"/>
                <a:gd name="T55" fmla="*/ 16 h 26"/>
                <a:gd name="T56" fmla="*/ 28 w 42"/>
                <a:gd name="T57" fmla="*/ 18 h 26"/>
                <a:gd name="T58" fmla="*/ 25 w 42"/>
                <a:gd name="T59" fmla="*/ 24 h 26"/>
                <a:gd name="T60" fmla="*/ 22 w 42"/>
                <a:gd name="T61" fmla="*/ 24 h 26"/>
                <a:gd name="T62" fmla="*/ 22 w 42"/>
                <a:gd name="T63" fmla="*/ 24 h 26"/>
                <a:gd name="T64" fmla="*/ 20 w 42"/>
                <a:gd name="T65" fmla="*/ 23 h 26"/>
                <a:gd name="T66" fmla="*/ 19 w 42"/>
                <a:gd name="T67" fmla="*/ 21 h 26"/>
                <a:gd name="T68" fmla="*/ 19 w 42"/>
                <a:gd name="T69" fmla="*/ 19 h 26"/>
                <a:gd name="T70" fmla="*/ 17 w 42"/>
                <a:gd name="T71" fmla="*/ 19 h 26"/>
                <a:gd name="T72" fmla="*/ 22 w 42"/>
                <a:gd name="T73" fmla="*/ 16 h 26"/>
                <a:gd name="T74" fmla="*/ 20 w 42"/>
                <a:gd name="T75" fmla="*/ 15 h 26"/>
                <a:gd name="T76" fmla="*/ 17 w 42"/>
                <a:gd name="T77" fmla="*/ 16 h 26"/>
                <a:gd name="T78" fmla="*/ 17 w 42"/>
                <a:gd name="T79" fmla="*/ 13 h 26"/>
                <a:gd name="T80" fmla="*/ 22 w 42"/>
                <a:gd name="T81" fmla="*/ 12 h 26"/>
                <a:gd name="T82" fmla="*/ 23 w 42"/>
                <a:gd name="T83" fmla="*/ 12 h 26"/>
                <a:gd name="T84" fmla="*/ 17 w 42"/>
                <a:gd name="T85" fmla="*/ 12 h 26"/>
                <a:gd name="T86" fmla="*/ 12 w 42"/>
                <a:gd name="T87" fmla="*/ 13 h 26"/>
                <a:gd name="T88" fmla="*/ 11 w 42"/>
                <a:gd name="T89" fmla="*/ 12 h 26"/>
                <a:gd name="T90" fmla="*/ 6 w 42"/>
                <a:gd name="T91" fmla="*/ 10 h 26"/>
                <a:gd name="T92" fmla="*/ 6 w 42"/>
                <a:gd name="T93" fmla="*/ 7 h 26"/>
                <a:gd name="T94" fmla="*/ 3 w 42"/>
                <a:gd name="T95" fmla="*/ 7 h 26"/>
                <a:gd name="T96" fmla="*/ 1 w 42"/>
                <a:gd name="T97" fmla="*/ 5 h 26"/>
                <a:gd name="T98" fmla="*/ 6 w 42"/>
                <a:gd name="T99" fmla="*/ 4 h 26"/>
                <a:gd name="T100" fmla="*/ 16 w 42"/>
                <a:gd name="T101" fmla="*/ 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2" h="26">
                  <a:moveTo>
                    <a:pt x="11" y="23"/>
                  </a:moveTo>
                  <a:lnTo>
                    <a:pt x="11" y="23"/>
                  </a:lnTo>
                  <a:lnTo>
                    <a:pt x="11" y="23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11" y="23"/>
                  </a:lnTo>
                  <a:lnTo>
                    <a:pt x="11" y="23"/>
                  </a:lnTo>
                  <a:close/>
                  <a:moveTo>
                    <a:pt x="8" y="23"/>
                  </a:moveTo>
                  <a:lnTo>
                    <a:pt x="8" y="23"/>
                  </a:lnTo>
                  <a:lnTo>
                    <a:pt x="9" y="23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6" y="23"/>
                  </a:lnTo>
                  <a:lnTo>
                    <a:pt x="6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8" y="23"/>
                  </a:lnTo>
                  <a:close/>
                  <a:moveTo>
                    <a:pt x="14" y="21"/>
                  </a:move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1"/>
                  </a:lnTo>
                  <a:lnTo>
                    <a:pt x="14" y="23"/>
                  </a:lnTo>
                  <a:lnTo>
                    <a:pt x="14" y="23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1"/>
                  </a:lnTo>
                  <a:lnTo>
                    <a:pt x="14" y="21"/>
                  </a:lnTo>
                  <a:close/>
                  <a:moveTo>
                    <a:pt x="9" y="16"/>
                  </a:move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8"/>
                  </a:lnTo>
                  <a:lnTo>
                    <a:pt x="9" y="16"/>
                  </a:lnTo>
                  <a:close/>
                  <a:moveTo>
                    <a:pt x="17" y="16"/>
                  </a:moveTo>
                  <a:lnTo>
                    <a:pt x="17" y="16"/>
                  </a:lnTo>
                  <a:lnTo>
                    <a:pt x="16" y="16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8"/>
                  </a:lnTo>
                  <a:lnTo>
                    <a:pt x="16" y="16"/>
                  </a:lnTo>
                  <a:lnTo>
                    <a:pt x="17" y="16"/>
                  </a:lnTo>
                  <a:close/>
                  <a:moveTo>
                    <a:pt x="9" y="12"/>
                  </a:moveTo>
                  <a:lnTo>
                    <a:pt x="9" y="12"/>
                  </a:lnTo>
                  <a:lnTo>
                    <a:pt x="9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8" y="12"/>
                  </a:lnTo>
                  <a:lnTo>
                    <a:pt x="9" y="12"/>
                  </a:lnTo>
                  <a:close/>
                  <a:moveTo>
                    <a:pt x="20" y="0"/>
                  </a:moveTo>
                  <a:lnTo>
                    <a:pt x="25" y="0"/>
                  </a:lnTo>
                  <a:lnTo>
                    <a:pt x="28" y="0"/>
                  </a:lnTo>
                  <a:lnTo>
                    <a:pt x="33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2" y="2"/>
                  </a:lnTo>
                  <a:lnTo>
                    <a:pt x="42" y="4"/>
                  </a:lnTo>
                  <a:lnTo>
                    <a:pt x="42" y="5"/>
                  </a:lnTo>
                  <a:lnTo>
                    <a:pt x="42" y="5"/>
                  </a:lnTo>
                  <a:lnTo>
                    <a:pt x="42" y="7"/>
                  </a:lnTo>
                  <a:lnTo>
                    <a:pt x="42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9" y="8"/>
                  </a:lnTo>
                  <a:lnTo>
                    <a:pt x="39" y="8"/>
                  </a:lnTo>
                  <a:lnTo>
                    <a:pt x="41" y="8"/>
                  </a:lnTo>
                  <a:lnTo>
                    <a:pt x="41" y="10"/>
                  </a:lnTo>
                  <a:lnTo>
                    <a:pt x="42" y="10"/>
                  </a:lnTo>
                  <a:lnTo>
                    <a:pt x="42" y="12"/>
                  </a:lnTo>
                  <a:lnTo>
                    <a:pt x="42" y="13"/>
                  </a:lnTo>
                  <a:lnTo>
                    <a:pt x="42" y="15"/>
                  </a:lnTo>
                  <a:lnTo>
                    <a:pt x="39" y="15"/>
                  </a:lnTo>
                  <a:lnTo>
                    <a:pt x="36" y="15"/>
                  </a:lnTo>
                  <a:lnTo>
                    <a:pt x="35" y="15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0" y="18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7" y="19"/>
                  </a:lnTo>
                  <a:lnTo>
                    <a:pt x="25" y="24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22" y="24"/>
                  </a:lnTo>
                  <a:lnTo>
                    <a:pt x="23" y="23"/>
                  </a:lnTo>
                  <a:lnTo>
                    <a:pt x="22" y="23"/>
                  </a:lnTo>
                  <a:lnTo>
                    <a:pt x="22" y="24"/>
                  </a:lnTo>
                  <a:lnTo>
                    <a:pt x="20" y="24"/>
                  </a:lnTo>
                  <a:lnTo>
                    <a:pt x="20" y="23"/>
                  </a:lnTo>
                  <a:lnTo>
                    <a:pt x="20" y="23"/>
                  </a:lnTo>
                  <a:lnTo>
                    <a:pt x="19" y="23"/>
                  </a:lnTo>
                  <a:lnTo>
                    <a:pt x="19" y="21"/>
                  </a:lnTo>
                  <a:lnTo>
                    <a:pt x="19" y="21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9" y="19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17" y="18"/>
                  </a:lnTo>
                  <a:lnTo>
                    <a:pt x="20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2" y="15"/>
                  </a:lnTo>
                  <a:lnTo>
                    <a:pt x="20" y="15"/>
                  </a:lnTo>
                  <a:lnTo>
                    <a:pt x="19" y="15"/>
                  </a:lnTo>
                  <a:lnTo>
                    <a:pt x="19" y="16"/>
                  </a:lnTo>
                  <a:lnTo>
                    <a:pt x="17" y="16"/>
                  </a:lnTo>
                  <a:lnTo>
                    <a:pt x="17" y="15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17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23" y="12"/>
                  </a:lnTo>
                  <a:lnTo>
                    <a:pt x="23" y="12"/>
                  </a:lnTo>
                  <a:lnTo>
                    <a:pt x="22" y="12"/>
                  </a:lnTo>
                  <a:lnTo>
                    <a:pt x="22" y="12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14" y="13"/>
                  </a:lnTo>
                  <a:lnTo>
                    <a:pt x="12" y="13"/>
                  </a:lnTo>
                  <a:lnTo>
                    <a:pt x="11" y="13"/>
                  </a:lnTo>
                  <a:lnTo>
                    <a:pt x="11" y="12"/>
                  </a:lnTo>
                  <a:lnTo>
                    <a:pt x="11" y="12"/>
                  </a:lnTo>
                  <a:lnTo>
                    <a:pt x="9" y="12"/>
                  </a:lnTo>
                  <a:lnTo>
                    <a:pt x="8" y="12"/>
                  </a:lnTo>
                  <a:lnTo>
                    <a:pt x="6" y="10"/>
                  </a:lnTo>
                  <a:lnTo>
                    <a:pt x="5" y="10"/>
                  </a:lnTo>
                  <a:lnTo>
                    <a:pt x="5" y="8"/>
                  </a:lnTo>
                  <a:lnTo>
                    <a:pt x="6" y="7"/>
                  </a:lnTo>
                  <a:lnTo>
                    <a:pt x="6" y="7"/>
                  </a:lnTo>
                  <a:lnTo>
                    <a:pt x="5" y="7"/>
                  </a:lnTo>
                  <a:lnTo>
                    <a:pt x="3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5" y="5"/>
                  </a:lnTo>
                  <a:lnTo>
                    <a:pt x="6" y="4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6" y="4"/>
                  </a:lnTo>
                  <a:lnTo>
                    <a:pt x="19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4" name="Freeform 261">
              <a:extLst>
                <a:ext uri="{FF2B5EF4-FFF2-40B4-BE49-F238E27FC236}">
                  <a16:creationId xmlns:a16="http://schemas.microsoft.com/office/drawing/2014/main" id="{0A0FF6E8-04F8-2F98-F1EF-4BD2ED134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0815" y="4031926"/>
              <a:ext cx="9747" cy="13645"/>
            </a:xfrm>
            <a:custGeom>
              <a:avLst/>
              <a:gdLst>
                <a:gd name="T0" fmla="*/ 3 w 5"/>
                <a:gd name="T1" fmla="*/ 0 h 7"/>
                <a:gd name="T2" fmla="*/ 3 w 5"/>
                <a:gd name="T3" fmla="*/ 0 h 7"/>
                <a:gd name="T4" fmla="*/ 3 w 5"/>
                <a:gd name="T5" fmla="*/ 0 h 7"/>
                <a:gd name="T6" fmla="*/ 5 w 5"/>
                <a:gd name="T7" fmla="*/ 2 h 7"/>
                <a:gd name="T8" fmla="*/ 2 w 5"/>
                <a:gd name="T9" fmla="*/ 3 h 7"/>
                <a:gd name="T10" fmla="*/ 2 w 5"/>
                <a:gd name="T11" fmla="*/ 7 h 7"/>
                <a:gd name="T12" fmla="*/ 0 w 5"/>
                <a:gd name="T13" fmla="*/ 7 h 7"/>
                <a:gd name="T14" fmla="*/ 0 w 5"/>
                <a:gd name="T15" fmla="*/ 5 h 7"/>
                <a:gd name="T16" fmla="*/ 0 w 5"/>
                <a:gd name="T17" fmla="*/ 5 h 7"/>
                <a:gd name="T18" fmla="*/ 0 w 5"/>
                <a:gd name="T19" fmla="*/ 3 h 7"/>
                <a:gd name="T20" fmla="*/ 2 w 5"/>
                <a:gd name="T21" fmla="*/ 2 h 7"/>
                <a:gd name="T22" fmla="*/ 3 w 5"/>
                <a:gd name="T2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" h="7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5" y="2"/>
                  </a:lnTo>
                  <a:lnTo>
                    <a:pt x="2" y="3"/>
                  </a:lnTo>
                  <a:lnTo>
                    <a:pt x="2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3"/>
                  </a:lnTo>
                  <a:lnTo>
                    <a:pt x="2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5" name="Freeform 262">
              <a:extLst>
                <a:ext uri="{FF2B5EF4-FFF2-40B4-BE49-F238E27FC236}">
                  <a16:creationId xmlns:a16="http://schemas.microsoft.com/office/drawing/2014/main" id="{D1B170B3-3DC8-A79B-0186-E908B056CB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64733" y="3913024"/>
              <a:ext cx="113055" cy="116953"/>
            </a:xfrm>
            <a:custGeom>
              <a:avLst/>
              <a:gdLst>
                <a:gd name="T0" fmla="*/ 24 w 58"/>
                <a:gd name="T1" fmla="*/ 0 h 60"/>
                <a:gd name="T2" fmla="*/ 36 w 58"/>
                <a:gd name="T3" fmla="*/ 0 h 60"/>
                <a:gd name="T4" fmla="*/ 44 w 58"/>
                <a:gd name="T5" fmla="*/ 3 h 60"/>
                <a:gd name="T6" fmla="*/ 44 w 58"/>
                <a:gd name="T7" fmla="*/ 11 h 60"/>
                <a:gd name="T8" fmla="*/ 44 w 58"/>
                <a:gd name="T9" fmla="*/ 19 h 60"/>
                <a:gd name="T10" fmla="*/ 44 w 58"/>
                <a:gd name="T11" fmla="*/ 28 h 60"/>
                <a:gd name="T12" fmla="*/ 46 w 58"/>
                <a:gd name="T13" fmla="*/ 28 h 60"/>
                <a:gd name="T14" fmla="*/ 49 w 58"/>
                <a:gd name="T15" fmla="*/ 28 h 60"/>
                <a:gd name="T16" fmla="*/ 51 w 58"/>
                <a:gd name="T17" fmla="*/ 28 h 60"/>
                <a:gd name="T18" fmla="*/ 54 w 58"/>
                <a:gd name="T19" fmla="*/ 30 h 60"/>
                <a:gd name="T20" fmla="*/ 54 w 58"/>
                <a:gd name="T21" fmla="*/ 28 h 60"/>
                <a:gd name="T22" fmla="*/ 54 w 58"/>
                <a:gd name="T23" fmla="*/ 28 h 60"/>
                <a:gd name="T24" fmla="*/ 58 w 58"/>
                <a:gd name="T25" fmla="*/ 31 h 60"/>
                <a:gd name="T26" fmla="*/ 54 w 58"/>
                <a:gd name="T27" fmla="*/ 35 h 60"/>
                <a:gd name="T28" fmla="*/ 49 w 58"/>
                <a:gd name="T29" fmla="*/ 38 h 60"/>
                <a:gd name="T30" fmla="*/ 47 w 58"/>
                <a:gd name="T31" fmla="*/ 39 h 60"/>
                <a:gd name="T32" fmla="*/ 44 w 58"/>
                <a:gd name="T33" fmla="*/ 41 h 60"/>
                <a:gd name="T34" fmla="*/ 44 w 58"/>
                <a:gd name="T35" fmla="*/ 44 h 60"/>
                <a:gd name="T36" fmla="*/ 44 w 58"/>
                <a:gd name="T37" fmla="*/ 47 h 60"/>
                <a:gd name="T38" fmla="*/ 43 w 58"/>
                <a:gd name="T39" fmla="*/ 49 h 60"/>
                <a:gd name="T40" fmla="*/ 43 w 58"/>
                <a:gd name="T41" fmla="*/ 50 h 60"/>
                <a:gd name="T42" fmla="*/ 41 w 58"/>
                <a:gd name="T43" fmla="*/ 50 h 60"/>
                <a:gd name="T44" fmla="*/ 39 w 58"/>
                <a:gd name="T45" fmla="*/ 50 h 60"/>
                <a:gd name="T46" fmla="*/ 39 w 58"/>
                <a:gd name="T47" fmla="*/ 52 h 60"/>
                <a:gd name="T48" fmla="*/ 39 w 58"/>
                <a:gd name="T49" fmla="*/ 52 h 60"/>
                <a:gd name="T50" fmla="*/ 38 w 58"/>
                <a:gd name="T51" fmla="*/ 53 h 60"/>
                <a:gd name="T52" fmla="*/ 36 w 58"/>
                <a:gd name="T53" fmla="*/ 55 h 60"/>
                <a:gd name="T54" fmla="*/ 35 w 58"/>
                <a:gd name="T55" fmla="*/ 55 h 60"/>
                <a:gd name="T56" fmla="*/ 33 w 58"/>
                <a:gd name="T57" fmla="*/ 57 h 60"/>
                <a:gd name="T58" fmla="*/ 32 w 58"/>
                <a:gd name="T59" fmla="*/ 58 h 60"/>
                <a:gd name="T60" fmla="*/ 32 w 58"/>
                <a:gd name="T61" fmla="*/ 60 h 60"/>
                <a:gd name="T62" fmla="*/ 24 w 58"/>
                <a:gd name="T63" fmla="*/ 57 h 60"/>
                <a:gd name="T64" fmla="*/ 13 w 58"/>
                <a:gd name="T65" fmla="*/ 57 h 60"/>
                <a:gd name="T66" fmla="*/ 6 w 58"/>
                <a:gd name="T67" fmla="*/ 53 h 60"/>
                <a:gd name="T68" fmla="*/ 0 w 58"/>
                <a:gd name="T69" fmla="*/ 47 h 60"/>
                <a:gd name="T70" fmla="*/ 2 w 58"/>
                <a:gd name="T71" fmla="*/ 46 h 60"/>
                <a:gd name="T72" fmla="*/ 2 w 58"/>
                <a:gd name="T73" fmla="*/ 44 h 60"/>
                <a:gd name="T74" fmla="*/ 2 w 58"/>
                <a:gd name="T75" fmla="*/ 42 h 60"/>
                <a:gd name="T76" fmla="*/ 2 w 58"/>
                <a:gd name="T77" fmla="*/ 41 h 60"/>
                <a:gd name="T78" fmla="*/ 2 w 58"/>
                <a:gd name="T79" fmla="*/ 38 h 60"/>
                <a:gd name="T80" fmla="*/ 2 w 58"/>
                <a:gd name="T81" fmla="*/ 36 h 60"/>
                <a:gd name="T82" fmla="*/ 5 w 58"/>
                <a:gd name="T83" fmla="*/ 31 h 60"/>
                <a:gd name="T84" fmla="*/ 8 w 58"/>
                <a:gd name="T85" fmla="*/ 25 h 60"/>
                <a:gd name="T86" fmla="*/ 14 w 58"/>
                <a:gd name="T87" fmla="*/ 25 h 60"/>
                <a:gd name="T88" fmla="*/ 22 w 58"/>
                <a:gd name="T89" fmla="*/ 25 h 60"/>
                <a:gd name="T90" fmla="*/ 27 w 58"/>
                <a:gd name="T91" fmla="*/ 25 h 60"/>
                <a:gd name="T92" fmla="*/ 27 w 58"/>
                <a:gd name="T93" fmla="*/ 23 h 60"/>
                <a:gd name="T94" fmla="*/ 27 w 58"/>
                <a:gd name="T95" fmla="*/ 20 h 60"/>
                <a:gd name="T96" fmla="*/ 24 w 58"/>
                <a:gd name="T97" fmla="*/ 20 h 60"/>
                <a:gd name="T98" fmla="*/ 24 w 58"/>
                <a:gd name="T99" fmla="*/ 19 h 60"/>
                <a:gd name="T100" fmla="*/ 22 w 58"/>
                <a:gd name="T101" fmla="*/ 16 h 60"/>
                <a:gd name="T102" fmla="*/ 19 w 58"/>
                <a:gd name="T103" fmla="*/ 14 h 60"/>
                <a:gd name="T104" fmla="*/ 14 w 58"/>
                <a:gd name="T105" fmla="*/ 11 h 60"/>
                <a:gd name="T106" fmla="*/ 13 w 58"/>
                <a:gd name="T107" fmla="*/ 9 h 60"/>
                <a:gd name="T108" fmla="*/ 16 w 58"/>
                <a:gd name="T109" fmla="*/ 8 h 60"/>
                <a:gd name="T110" fmla="*/ 19 w 58"/>
                <a:gd name="T111" fmla="*/ 6 h 60"/>
                <a:gd name="T112" fmla="*/ 19 w 58"/>
                <a:gd name="T1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8" h="60">
                  <a:moveTo>
                    <a:pt x="19" y="0"/>
                  </a:moveTo>
                  <a:lnTo>
                    <a:pt x="24" y="0"/>
                  </a:lnTo>
                  <a:lnTo>
                    <a:pt x="30" y="0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4" y="3"/>
                  </a:lnTo>
                  <a:lnTo>
                    <a:pt x="44" y="8"/>
                  </a:lnTo>
                  <a:lnTo>
                    <a:pt x="44" y="11"/>
                  </a:lnTo>
                  <a:lnTo>
                    <a:pt x="44" y="16"/>
                  </a:lnTo>
                  <a:lnTo>
                    <a:pt x="44" y="19"/>
                  </a:lnTo>
                  <a:lnTo>
                    <a:pt x="44" y="25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7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4" y="28"/>
                  </a:lnTo>
                  <a:lnTo>
                    <a:pt x="58" y="31"/>
                  </a:lnTo>
                  <a:lnTo>
                    <a:pt x="58" y="31"/>
                  </a:lnTo>
                  <a:lnTo>
                    <a:pt x="57" y="33"/>
                  </a:lnTo>
                  <a:lnTo>
                    <a:pt x="54" y="35"/>
                  </a:lnTo>
                  <a:lnTo>
                    <a:pt x="52" y="36"/>
                  </a:lnTo>
                  <a:lnTo>
                    <a:pt x="49" y="38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6" y="41"/>
                  </a:lnTo>
                  <a:lnTo>
                    <a:pt x="44" y="41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4" y="47"/>
                  </a:lnTo>
                  <a:lnTo>
                    <a:pt x="44" y="47"/>
                  </a:lnTo>
                  <a:lnTo>
                    <a:pt x="43" y="49"/>
                  </a:lnTo>
                  <a:lnTo>
                    <a:pt x="43" y="49"/>
                  </a:lnTo>
                  <a:lnTo>
                    <a:pt x="43" y="50"/>
                  </a:lnTo>
                  <a:lnTo>
                    <a:pt x="41" y="50"/>
                  </a:lnTo>
                  <a:lnTo>
                    <a:pt x="41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0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3"/>
                  </a:lnTo>
                  <a:lnTo>
                    <a:pt x="38" y="53"/>
                  </a:lnTo>
                  <a:lnTo>
                    <a:pt x="36" y="53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5" y="55"/>
                  </a:lnTo>
                  <a:lnTo>
                    <a:pt x="35" y="55"/>
                  </a:lnTo>
                  <a:lnTo>
                    <a:pt x="33" y="57"/>
                  </a:lnTo>
                  <a:lnTo>
                    <a:pt x="32" y="58"/>
                  </a:lnTo>
                  <a:lnTo>
                    <a:pt x="32" y="58"/>
                  </a:lnTo>
                  <a:lnTo>
                    <a:pt x="32" y="60"/>
                  </a:lnTo>
                  <a:lnTo>
                    <a:pt x="32" y="60"/>
                  </a:lnTo>
                  <a:lnTo>
                    <a:pt x="25" y="58"/>
                  </a:lnTo>
                  <a:lnTo>
                    <a:pt x="24" y="57"/>
                  </a:lnTo>
                  <a:lnTo>
                    <a:pt x="16" y="57"/>
                  </a:lnTo>
                  <a:lnTo>
                    <a:pt x="13" y="57"/>
                  </a:lnTo>
                  <a:lnTo>
                    <a:pt x="10" y="55"/>
                  </a:lnTo>
                  <a:lnTo>
                    <a:pt x="6" y="53"/>
                  </a:lnTo>
                  <a:lnTo>
                    <a:pt x="0" y="49"/>
                  </a:lnTo>
                  <a:lnTo>
                    <a:pt x="0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4"/>
                  </a:lnTo>
                  <a:lnTo>
                    <a:pt x="2" y="42"/>
                  </a:lnTo>
                  <a:lnTo>
                    <a:pt x="2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3" y="41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3" y="35"/>
                  </a:lnTo>
                  <a:lnTo>
                    <a:pt x="5" y="31"/>
                  </a:lnTo>
                  <a:lnTo>
                    <a:pt x="6" y="28"/>
                  </a:lnTo>
                  <a:lnTo>
                    <a:pt x="8" y="25"/>
                  </a:lnTo>
                  <a:lnTo>
                    <a:pt x="13" y="25"/>
                  </a:lnTo>
                  <a:lnTo>
                    <a:pt x="14" y="25"/>
                  </a:lnTo>
                  <a:lnTo>
                    <a:pt x="19" y="25"/>
                  </a:lnTo>
                  <a:lnTo>
                    <a:pt x="22" y="25"/>
                  </a:lnTo>
                  <a:lnTo>
                    <a:pt x="25" y="25"/>
                  </a:lnTo>
                  <a:lnTo>
                    <a:pt x="27" y="25"/>
                  </a:lnTo>
                  <a:lnTo>
                    <a:pt x="25" y="25"/>
                  </a:lnTo>
                  <a:lnTo>
                    <a:pt x="27" y="23"/>
                  </a:lnTo>
                  <a:lnTo>
                    <a:pt x="27" y="22"/>
                  </a:lnTo>
                  <a:lnTo>
                    <a:pt x="27" y="20"/>
                  </a:lnTo>
                  <a:lnTo>
                    <a:pt x="25" y="20"/>
                  </a:lnTo>
                  <a:lnTo>
                    <a:pt x="24" y="20"/>
                  </a:lnTo>
                  <a:lnTo>
                    <a:pt x="24" y="19"/>
                  </a:lnTo>
                  <a:lnTo>
                    <a:pt x="24" y="19"/>
                  </a:lnTo>
                  <a:lnTo>
                    <a:pt x="24" y="17"/>
                  </a:lnTo>
                  <a:lnTo>
                    <a:pt x="22" y="16"/>
                  </a:lnTo>
                  <a:lnTo>
                    <a:pt x="21" y="16"/>
                  </a:lnTo>
                  <a:lnTo>
                    <a:pt x="19" y="14"/>
                  </a:lnTo>
                  <a:lnTo>
                    <a:pt x="17" y="12"/>
                  </a:lnTo>
                  <a:lnTo>
                    <a:pt x="14" y="11"/>
                  </a:lnTo>
                  <a:lnTo>
                    <a:pt x="14" y="9"/>
                  </a:lnTo>
                  <a:lnTo>
                    <a:pt x="13" y="9"/>
                  </a:lnTo>
                  <a:lnTo>
                    <a:pt x="13" y="8"/>
                  </a:lnTo>
                  <a:lnTo>
                    <a:pt x="16" y="8"/>
                  </a:lnTo>
                  <a:lnTo>
                    <a:pt x="19" y="8"/>
                  </a:lnTo>
                  <a:lnTo>
                    <a:pt x="19" y="6"/>
                  </a:lnTo>
                  <a:lnTo>
                    <a:pt x="19" y="3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6" name="Freeform 263">
              <a:extLst>
                <a:ext uri="{FF2B5EF4-FFF2-40B4-BE49-F238E27FC236}">
                  <a16:creationId xmlns:a16="http://schemas.microsoft.com/office/drawing/2014/main" id="{215AC70A-C133-82CD-210B-738CB94A31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92922" y="6100050"/>
              <a:ext cx="331368" cy="177380"/>
            </a:xfrm>
            <a:custGeom>
              <a:avLst/>
              <a:gdLst>
                <a:gd name="T0" fmla="*/ 170 w 170"/>
                <a:gd name="T1" fmla="*/ 89 h 91"/>
                <a:gd name="T2" fmla="*/ 170 w 170"/>
                <a:gd name="T3" fmla="*/ 89 h 91"/>
                <a:gd name="T4" fmla="*/ 170 w 170"/>
                <a:gd name="T5" fmla="*/ 89 h 91"/>
                <a:gd name="T6" fmla="*/ 170 w 170"/>
                <a:gd name="T7" fmla="*/ 91 h 91"/>
                <a:gd name="T8" fmla="*/ 168 w 170"/>
                <a:gd name="T9" fmla="*/ 89 h 91"/>
                <a:gd name="T10" fmla="*/ 167 w 170"/>
                <a:gd name="T11" fmla="*/ 89 h 91"/>
                <a:gd name="T12" fmla="*/ 168 w 170"/>
                <a:gd name="T13" fmla="*/ 89 h 91"/>
                <a:gd name="T14" fmla="*/ 170 w 170"/>
                <a:gd name="T15" fmla="*/ 89 h 91"/>
                <a:gd name="T16" fmla="*/ 9 w 170"/>
                <a:gd name="T17" fmla="*/ 0 h 91"/>
                <a:gd name="T18" fmla="*/ 9 w 170"/>
                <a:gd name="T19" fmla="*/ 0 h 91"/>
                <a:gd name="T20" fmla="*/ 11 w 170"/>
                <a:gd name="T21" fmla="*/ 0 h 91"/>
                <a:gd name="T22" fmla="*/ 14 w 170"/>
                <a:gd name="T23" fmla="*/ 1 h 91"/>
                <a:gd name="T24" fmla="*/ 16 w 170"/>
                <a:gd name="T25" fmla="*/ 1 h 91"/>
                <a:gd name="T26" fmla="*/ 16 w 170"/>
                <a:gd name="T27" fmla="*/ 1 h 91"/>
                <a:gd name="T28" fmla="*/ 17 w 170"/>
                <a:gd name="T29" fmla="*/ 1 h 91"/>
                <a:gd name="T30" fmla="*/ 17 w 170"/>
                <a:gd name="T31" fmla="*/ 1 h 91"/>
                <a:gd name="T32" fmla="*/ 19 w 170"/>
                <a:gd name="T33" fmla="*/ 1 h 91"/>
                <a:gd name="T34" fmla="*/ 19 w 170"/>
                <a:gd name="T35" fmla="*/ 1 h 91"/>
                <a:gd name="T36" fmla="*/ 20 w 170"/>
                <a:gd name="T37" fmla="*/ 3 h 91"/>
                <a:gd name="T38" fmla="*/ 20 w 170"/>
                <a:gd name="T39" fmla="*/ 4 h 91"/>
                <a:gd name="T40" fmla="*/ 22 w 170"/>
                <a:gd name="T41" fmla="*/ 4 h 91"/>
                <a:gd name="T42" fmla="*/ 23 w 170"/>
                <a:gd name="T43" fmla="*/ 6 h 91"/>
                <a:gd name="T44" fmla="*/ 23 w 170"/>
                <a:gd name="T45" fmla="*/ 6 h 91"/>
                <a:gd name="T46" fmla="*/ 23 w 170"/>
                <a:gd name="T47" fmla="*/ 4 h 91"/>
                <a:gd name="T48" fmla="*/ 25 w 170"/>
                <a:gd name="T49" fmla="*/ 4 h 91"/>
                <a:gd name="T50" fmla="*/ 25 w 170"/>
                <a:gd name="T51" fmla="*/ 4 h 91"/>
                <a:gd name="T52" fmla="*/ 27 w 170"/>
                <a:gd name="T53" fmla="*/ 6 h 91"/>
                <a:gd name="T54" fmla="*/ 27 w 170"/>
                <a:gd name="T55" fmla="*/ 7 h 91"/>
                <a:gd name="T56" fmla="*/ 28 w 170"/>
                <a:gd name="T57" fmla="*/ 9 h 91"/>
                <a:gd name="T58" fmla="*/ 28 w 170"/>
                <a:gd name="T59" fmla="*/ 11 h 91"/>
                <a:gd name="T60" fmla="*/ 28 w 170"/>
                <a:gd name="T61" fmla="*/ 11 h 91"/>
                <a:gd name="T62" fmla="*/ 30 w 170"/>
                <a:gd name="T63" fmla="*/ 11 h 91"/>
                <a:gd name="T64" fmla="*/ 31 w 170"/>
                <a:gd name="T65" fmla="*/ 11 h 91"/>
                <a:gd name="T66" fmla="*/ 30 w 170"/>
                <a:gd name="T67" fmla="*/ 12 h 91"/>
                <a:gd name="T68" fmla="*/ 31 w 170"/>
                <a:gd name="T69" fmla="*/ 14 h 91"/>
                <a:gd name="T70" fmla="*/ 33 w 170"/>
                <a:gd name="T71" fmla="*/ 14 h 91"/>
                <a:gd name="T72" fmla="*/ 31 w 170"/>
                <a:gd name="T73" fmla="*/ 15 h 91"/>
                <a:gd name="T74" fmla="*/ 30 w 170"/>
                <a:gd name="T75" fmla="*/ 15 h 91"/>
                <a:gd name="T76" fmla="*/ 28 w 170"/>
                <a:gd name="T77" fmla="*/ 17 h 91"/>
                <a:gd name="T78" fmla="*/ 28 w 170"/>
                <a:gd name="T79" fmla="*/ 17 h 91"/>
                <a:gd name="T80" fmla="*/ 25 w 170"/>
                <a:gd name="T81" fmla="*/ 15 h 91"/>
                <a:gd name="T82" fmla="*/ 25 w 170"/>
                <a:gd name="T83" fmla="*/ 12 h 91"/>
                <a:gd name="T84" fmla="*/ 23 w 170"/>
                <a:gd name="T85" fmla="*/ 11 h 91"/>
                <a:gd name="T86" fmla="*/ 22 w 170"/>
                <a:gd name="T87" fmla="*/ 9 h 91"/>
                <a:gd name="T88" fmla="*/ 22 w 170"/>
                <a:gd name="T89" fmla="*/ 9 h 91"/>
                <a:gd name="T90" fmla="*/ 20 w 170"/>
                <a:gd name="T91" fmla="*/ 9 h 91"/>
                <a:gd name="T92" fmla="*/ 19 w 170"/>
                <a:gd name="T93" fmla="*/ 9 h 91"/>
                <a:gd name="T94" fmla="*/ 17 w 170"/>
                <a:gd name="T95" fmla="*/ 7 h 91"/>
                <a:gd name="T96" fmla="*/ 17 w 170"/>
                <a:gd name="T97" fmla="*/ 6 h 91"/>
                <a:gd name="T98" fmla="*/ 17 w 170"/>
                <a:gd name="T99" fmla="*/ 6 h 91"/>
                <a:gd name="T100" fmla="*/ 16 w 170"/>
                <a:gd name="T101" fmla="*/ 6 h 91"/>
                <a:gd name="T102" fmla="*/ 14 w 170"/>
                <a:gd name="T103" fmla="*/ 6 h 91"/>
                <a:gd name="T104" fmla="*/ 12 w 170"/>
                <a:gd name="T105" fmla="*/ 4 h 91"/>
                <a:gd name="T106" fmla="*/ 8 w 170"/>
                <a:gd name="T107" fmla="*/ 3 h 91"/>
                <a:gd name="T108" fmla="*/ 6 w 170"/>
                <a:gd name="T109" fmla="*/ 3 h 91"/>
                <a:gd name="T110" fmla="*/ 4 w 170"/>
                <a:gd name="T111" fmla="*/ 1 h 91"/>
                <a:gd name="T112" fmla="*/ 4 w 170"/>
                <a:gd name="T113" fmla="*/ 1 h 91"/>
                <a:gd name="T114" fmla="*/ 6 w 170"/>
                <a:gd name="T115" fmla="*/ 0 h 91"/>
                <a:gd name="T116" fmla="*/ 1 w 170"/>
                <a:gd name="T117" fmla="*/ 0 h 91"/>
                <a:gd name="T118" fmla="*/ 0 w 170"/>
                <a:gd name="T119" fmla="*/ 0 h 91"/>
                <a:gd name="T120" fmla="*/ 1 w 170"/>
                <a:gd name="T121" fmla="*/ 0 h 91"/>
                <a:gd name="T122" fmla="*/ 8 w 170"/>
                <a:gd name="T123" fmla="*/ 0 h 91"/>
                <a:gd name="T124" fmla="*/ 9 w 170"/>
                <a:gd name="T12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0" h="91">
                  <a:moveTo>
                    <a:pt x="170" y="89"/>
                  </a:moveTo>
                  <a:lnTo>
                    <a:pt x="170" y="89"/>
                  </a:lnTo>
                  <a:lnTo>
                    <a:pt x="170" y="89"/>
                  </a:lnTo>
                  <a:lnTo>
                    <a:pt x="170" y="91"/>
                  </a:lnTo>
                  <a:lnTo>
                    <a:pt x="168" y="89"/>
                  </a:lnTo>
                  <a:lnTo>
                    <a:pt x="167" y="89"/>
                  </a:lnTo>
                  <a:lnTo>
                    <a:pt x="168" y="89"/>
                  </a:lnTo>
                  <a:lnTo>
                    <a:pt x="170" y="89"/>
                  </a:lnTo>
                  <a:close/>
                  <a:moveTo>
                    <a:pt x="9" y="0"/>
                  </a:moveTo>
                  <a:lnTo>
                    <a:pt x="9" y="0"/>
                  </a:lnTo>
                  <a:lnTo>
                    <a:pt x="11" y="0"/>
                  </a:lnTo>
                  <a:lnTo>
                    <a:pt x="14" y="1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9" y="1"/>
                  </a:lnTo>
                  <a:lnTo>
                    <a:pt x="19" y="1"/>
                  </a:lnTo>
                  <a:lnTo>
                    <a:pt x="20" y="3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3" y="4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7" y="6"/>
                  </a:lnTo>
                  <a:lnTo>
                    <a:pt x="27" y="7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30" y="11"/>
                  </a:lnTo>
                  <a:lnTo>
                    <a:pt x="31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4"/>
                  </a:lnTo>
                  <a:lnTo>
                    <a:pt x="31" y="15"/>
                  </a:lnTo>
                  <a:lnTo>
                    <a:pt x="30" y="15"/>
                  </a:lnTo>
                  <a:lnTo>
                    <a:pt x="28" y="17"/>
                  </a:lnTo>
                  <a:lnTo>
                    <a:pt x="28" y="17"/>
                  </a:lnTo>
                  <a:lnTo>
                    <a:pt x="25" y="15"/>
                  </a:lnTo>
                  <a:lnTo>
                    <a:pt x="25" y="12"/>
                  </a:lnTo>
                  <a:lnTo>
                    <a:pt x="23" y="11"/>
                  </a:lnTo>
                  <a:lnTo>
                    <a:pt x="22" y="9"/>
                  </a:lnTo>
                  <a:lnTo>
                    <a:pt x="22" y="9"/>
                  </a:lnTo>
                  <a:lnTo>
                    <a:pt x="20" y="9"/>
                  </a:lnTo>
                  <a:lnTo>
                    <a:pt x="19" y="9"/>
                  </a:lnTo>
                  <a:lnTo>
                    <a:pt x="17" y="7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6" y="6"/>
                  </a:lnTo>
                  <a:lnTo>
                    <a:pt x="14" y="6"/>
                  </a:lnTo>
                  <a:lnTo>
                    <a:pt x="12" y="4"/>
                  </a:lnTo>
                  <a:lnTo>
                    <a:pt x="8" y="3"/>
                  </a:lnTo>
                  <a:lnTo>
                    <a:pt x="6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6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8" y="0"/>
                  </a:lnTo>
                  <a:lnTo>
                    <a:pt x="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7" name="Freeform 264">
              <a:extLst>
                <a:ext uri="{FF2B5EF4-FFF2-40B4-BE49-F238E27FC236}">
                  <a16:creationId xmlns:a16="http://schemas.microsoft.com/office/drawing/2014/main" id="{64B3D491-0323-92E5-1082-FD1F36D454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8573" y="3176218"/>
              <a:ext cx="241703" cy="220263"/>
            </a:xfrm>
            <a:custGeom>
              <a:avLst/>
              <a:gdLst>
                <a:gd name="T0" fmla="*/ 66 w 124"/>
                <a:gd name="T1" fmla="*/ 105 h 113"/>
                <a:gd name="T2" fmla="*/ 88 w 124"/>
                <a:gd name="T3" fmla="*/ 107 h 113"/>
                <a:gd name="T4" fmla="*/ 93 w 124"/>
                <a:gd name="T5" fmla="*/ 112 h 113"/>
                <a:gd name="T6" fmla="*/ 57 w 124"/>
                <a:gd name="T7" fmla="*/ 108 h 113"/>
                <a:gd name="T8" fmla="*/ 109 w 124"/>
                <a:gd name="T9" fmla="*/ 105 h 113"/>
                <a:gd name="T10" fmla="*/ 47 w 124"/>
                <a:gd name="T11" fmla="*/ 91 h 113"/>
                <a:gd name="T12" fmla="*/ 117 w 124"/>
                <a:gd name="T13" fmla="*/ 93 h 113"/>
                <a:gd name="T14" fmla="*/ 83 w 124"/>
                <a:gd name="T15" fmla="*/ 88 h 113"/>
                <a:gd name="T16" fmla="*/ 118 w 124"/>
                <a:gd name="T17" fmla="*/ 86 h 113"/>
                <a:gd name="T18" fmla="*/ 82 w 124"/>
                <a:gd name="T19" fmla="*/ 83 h 113"/>
                <a:gd name="T20" fmla="*/ 107 w 124"/>
                <a:gd name="T21" fmla="*/ 82 h 113"/>
                <a:gd name="T22" fmla="*/ 74 w 124"/>
                <a:gd name="T23" fmla="*/ 80 h 113"/>
                <a:gd name="T24" fmla="*/ 104 w 124"/>
                <a:gd name="T25" fmla="*/ 79 h 113"/>
                <a:gd name="T26" fmla="*/ 83 w 124"/>
                <a:gd name="T27" fmla="*/ 80 h 113"/>
                <a:gd name="T28" fmla="*/ 69 w 124"/>
                <a:gd name="T29" fmla="*/ 74 h 113"/>
                <a:gd name="T30" fmla="*/ 83 w 124"/>
                <a:gd name="T31" fmla="*/ 72 h 113"/>
                <a:gd name="T32" fmla="*/ 77 w 124"/>
                <a:gd name="T33" fmla="*/ 67 h 113"/>
                <a:gd name="T34" fmla="*/ 68 w 124"/>
                <a:gd name="T35" fmla="*/ 67 h 113"/>
                <a:gd name="T36" fmla="*/ 104 w 124"/>
                <a:gd name="T37" fmla="*/ 66 h 113"/>
                <a:gd name="T38" fmla="*/ 77 w 124"/>
                <a:gd name="T39" fmla="*/ 66 h 113"/>
                <a:gd name="T40" fmla="*/ 55 w 124"/>
                <a:gd name="T41" fmla="*/ 64 h 113"/>
                <a:gd name="T42" fmla="*/ 13 w 124"/>
                <a:gd name="T43" fmla="*/ 61 h 113"/>
                <a:gd name="T44" fmla="*/ 13 w 124"/>
                <a:gd name="T45" fmla="*/ 55 h 113"/>
                <a:gd name="T46" fmla="*/ 93 w 124"/>
                <a:gd name="T47" fmla="*/ 55 h 113"/>
                <a:gd name="T48" fmla="*/ 16 w 124"/>
                <a:gd name="T49" fmla="*/ 49 h 113"/>
                <a:gd name="T50" fmla="*/ 72 w 124"/>
                <a:gd name="T51" fmla="*/ 49 h 113"/>
                <a:gd name="T52" fmla="*/ 65 w 124"/>
                <a:gd name="T53" fmla="*/ 52 h 113"/>
                <a:gd name="T54" fmla="*/ 69 w 124"/>
                <a:gd name="T55" fmla="*/ 63 h 113"/>
                <a:gd name="T56" fmla="*/ 58 w 124"/>
                <a:gd name="T57" fmla="*/ 55 h 113"/>
                <a:gd name="T58" fmla="*/ 54 w 124"/>
                <a:gd name="T59" fmla="*/ 45 h 113"/>
                <a:gd name="T60" fmla="*/ 99 w 124"/>
                <a:gd name="T61" fmla="*/ 44 h 113"/>
                <a:gd name="T62" fmla="*/ 93 w 124"/>
                <a:gd name="T63" fmla="*/ 44 h 113"/>
                <a:gd name="T64" fmla="*/ 3 w 124"/>
                <a:gd name="T65" fmla="*/ 34 h 113"/>
                <a:gd name="T66" fmla="*/ 83 w 124"/>
                <a:gd name="T67" fmla="*/ 28 h 113"/>
                <a:gd name="T68" fmla="*/ 77 w 124"/>
                <a:gd name="T69" fmla="*/ 30 h 113"/>
                <a:gd name="T70" fmla="*/ 72 w 124"/>
                <a:gd name="T71" fmla="*/ 15 h 113"/>
                <a:gd name="T72" fmla="*/ 99 w 124"/>
                <a:gd name="T73" fmla="*/ 1 h 113"/>
                <a:gd name="T74" fmla="*/ 93 w 124"/>
                <a:gd name="T75" fmla="*/ 17 h 113"/>
                <a:gd name="T76" fmla="*/ 66 w 124"/>
                <a:gd name="T77" fmla="*/ 15 h 113"/>
                <a:gd name="T78" fmla="*/ 65 w 124"/>
                <a:gd name="T79" fmla="*/ 25 h 113"/>
                <a:gd name="T80" fmla="*/ 54 w 124"/>
                <a:gd name="T81" fmla="*/ 25 h 113"/>
                <a:gd name="T82" fmla="*/ 44 w 124"/>
                <a:gd name="T83" fmla="*/ 20 h 113"/>
                <a:gd name="T84" fmla="*/ 50 w 124"/>
                <a:gd name="T85" fmla="*/ 44 h 113"/>
                <a:gd name="T86" fmla="*/ 42 w 124"/>
                <a:gd name="T87" fmla="*/ 49 h 113"/>
                <a:gd name="T88" fmla="*/ 63 w 124"/>
                <a:gd name="T89" fmla="*/ 66 h 113"/>
                <a:gd name="T90" fmla="*/ 49 w 124"/>
                <a:gd name="T91" fmla="*/ 66 h 113"/>
                <a:gd name="T92" fmla="*/ 50 w 124"/>
                <a:gd name="T93" fmla="*/ 72 h 113"/>
                <a:gd name="T94" fmla="*/ 49 w 124"/>
                <a:gd name="T95" fmla="*/ 88 h 113"/>
                <a:gd name="T96" fmla="*/ 35 w 124"/>
                <a:gd name="T97" fmla="*/ 79 h 113"/>
                <a:gd name="T98" fmla="*/ 22 w 124"/>
                <a:gd name="T99" fmla="*/ 66 h 113"/>
                <a:gd name="T100" fmla="*/ 46 w 124"/>
                <a:gd name="T101" fmla="*/ 63 h 113"/>
                <a:gd name="T102" fmla="*/ 46 w 124"/>
                <a:gd name="T103" fmla="*/ 58 h 113"/>
                <a:gd name="T104" fmla="*/ 24 w 124"/>
                <a:gd name="T105" fmla="*/ 55 h 113"/>
                <a:gd name="T106" fmla="*/ 22 w 124"/>
                <a:gd name="T107" fmla="*/ 47 h 113"/>
                <a:gd name="T108" fmla="*/ 6 w 124"/>
                <a:gd name="T109" fmla="*/ 34 h 113"/>
                <a:gd name="T110" fmla="*/ 11 w 124"/>
                <a:gd name="T111" fmla="*/ 30 h 113"/>
                <a:gd name="T112" fmla="*/ 20 w 124"/>
                <a:gd name="T113" fmla="*/ 19 h 113"/>
                <a:gd name="T114" fmla="*/ 36 w 124"/>
                <a:gd name="T115" fmla="*/ 9 h 113"/>
                <a:gd name="T116" fmla="*/ 55 w 124"/>
                <a:gd name="T117" fmla="*/ 6 h 113"/>
                <a:gd name="T118" fmla="*/ 71 w 124"/>
                <a:gd name="T119" fmla="*/ 4 h 113"/>
                <a:gd name="T120" fmla="*/ 93 w 124"/>
                <a:gd name="T121" fmla="*/ 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4" h="113">
                  <a:moveTo>
                    <a:pt x="58" y="102"/>
                  </a:moveTo>
                  <a:lnTo>
                    <a:pt x="60" y="102"/>
                  </a:lnTo>
                  <a:lnTo>
                    <a:pt x="60" y="104"/>
                  </a:lnTo>
                  <a:lnTo>
                    <a:pt x="60" y="104"/>
                  </a:lnTo>
                  <a:lnTo>
                    <a:pt x="61" y="104"/>
                  </a:lnTo>
                  <a:lnTo>
                    <a:pt x="63" y="104"/>
                  </a:lnTo>
                  <a:lnTo>
                    <a:pt x="63" y="104"/>
                  </a:lnTo>
                  <a:lnTo>
                    <a:pt x="65" y="102"/>
                  </a:lnTo>
                  <a:lnTo>
                    <a:pt x="65" y="102"/>
                  </a:lnTo>
                  <a:lnTo>
                    <a:pt x="66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4"/>
                  </a:lnTo>
                  <a:lnTo>
                    <a:pt x="65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6" y="105"/>
                  </a:lnTo>
                  <a:lnTo>
                    <a:pt x="68" y="107"/>
                  </a:lnTo>
                  <a:lnTo>
                    <a:pt x="68" y="107"/>
                  </a:lnTo>
                  <a:lnTo>
                    <a:pt x="69" y="107"/>
                  </a:lnTo>
                  <a:lnTo>
                    <a:pt x="71" y="107"/>
                  </a:lnTo>
                  <a:lnTo>
                    <a:pt x="72" y="105"/>
                  </a:lnTo>
                  <a:lnTo>
                    <a:pt x="72" y="105"/>
                  </a:lnTo>
                  <a:lnTo>
                    <a:pt x="77" y="105"/>
                  </a:lnTo>
                  <a:lnTo>
                    <a:pt x="79" y="107"/>
                  </a:lnTo>
                  <a:lnTo>
                    <a:pt x="82" y="107"/>
                  </a:lnTo>
                  <a:lnTo>
                    <a:pt x="83" y="107"/>
                  </a:lnTo>
                  <a:lnTo>
                    <a:pt x="85" y="107"/>
                  </a:lnTo>
                  <a:lnTo>
                    <a:pt x="88" y="107"/>
                  </a:lnTo>
                  <a:lnTo>
                    <a:pt x="88" y="107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88" y="110"/>
                  </a:lnTo>
                  <a:lnTo>
                    <a:pt x="90" y="110"/>
                  </a:lnTo>
                  <a:lnTo>
                    <a:pt x="90" y="110"/>
                  </a:lnTo>
                  <a:lnTo>
                    <a:pt x="91" y="108"/>
                  </a:lnTo>
                  <a:lnTo>
                    <a:pt x="95" y="108"/>
                  </a:lnTo>
                  <a:lnTo>
                    <a:pt x="96" y="107"/>
                  </a:lnTo>
                  <a:lnTo>
                    <a:pt x="96" y="107"/>
                  </a:lnTo>
                  <a:lnTo>
                    <a:pt x="96" y="108"/>
                  </a:lnTo>
                  <a:lnTo>
                    <a:pt x="96" y="110"/>
                  </a:lnTo>
                  <a:lnTo>
                    <a:pt x="95" y="110"/>
                  </a:lnTo>
                  <a:lnTo>
                    <a:pt x="95" y="112"/>
                  </a:lnTo>
                  <a:lnTo>
                    <a:pt x="95" y="112"/>
                  </a:lnTo>
                  <a:lnTo>
                    <a:pt x="93" y="112"/>
                  </a:lnTo>
                  <a:lnTo>
                    <a:pt x="90" y="112"/>
                  </a:lnTo>
                  <a:lnTo>
                    <a:pt x="87" y="112"/>
                  </a:lnTo>
                  <a:lnTo>
                    <a:pt x="80" y="113"/>
                  </a:lnTo>
                  <a:lnTo>
                    <a:pt x="74" y="113"/>
                  </a:lnTo>
                  <a:lnTo>
                    <a:pt x="74" y="113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2" y="112"/>
                  </a:lnTo>
                  <a:lnTo>
                    <a:pt x="71" y="110"/>
                  </a:lnTo>
                  <a:lnTo>
                    <a:pt x="69" y="110"/>
                  </a:lnTo>
                  <a:lnTo>
                    <a:pt x="63" y="108"/>
                  </a:lnTo>
                  <a:lnTo>
                    <a:pt x="61" y="108"/>
                  </a:lnTo>
                  <a:lnTo>
                    <a:pt x="58" y="108"/>
                  </a:lnTo>
                  <a:lnTo>
                    <a:pt x="58" y="108"/>
                  </a:lnTo>
                  <a:lnTo>
                    <a:pt x="57" y="108"/>
                  </a:lnTo>
                  <a:lnTo>
                    <a:pt x="57" y="107"/>
                  </a:lnTo>
                  <a:lnTo>
                    <a:pt x="57" y="105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7" y="104"/>
                  </a:lnTo>
                  <a:lnTo>
                    <a:pt x="58" y="104"/>
                  </a:lnTo>
                  <a:lnTo>
                    <a:pt x="58" y="104"/>
                  </a:lnTo>
                  <a:lnTo>
                    <a:pt x="58" y="102"/>
                  </a:lnTo>
                  <a:lnTo>
                    <a:pt x="58" y="102"/>
                  </a:lnTo>
                  <a:close/>
                  <a:moveTo>
                    <a:pt x="109" y="99"/>
                  </a:moveTo>
                  <a:lnTo>
                    <a:pt x="109" y="101"/>
                  </a:lnTo>
                  <a:lnTo>
                    <a:pt x="109" y="102"/>
                  </a:lnTo>
                  <a:lnTo>
                    <a:pt x="109" y="104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9" y="105"/>
                  </a:lnTo>
                  <a:lnTo>
                    <a:pt x="107" y="105"/>
                  </a:lnTo>
                  <a:lnTo>
                    <a:pt x="107" y="104"/>
                  </a:lnTo>
                  <a:lnTo>
                    <a:pt x="107" y="102"/>
                  </a:lnTo>
                  <a:lnTo>
                    <a:pt x="109" y="101"/>
                  </a:lnTo>
                  <a:lnTo>
                    <a:pt x="109" y="99"/>
                  </a:lnTo>
                  <a:lnTo>
                    <a:pt x="109" y="99"/>
                  </a:lnTo>
                  <a:close/>
                  <a:moveTo>
                    <a:pt x="47" y="90"/>
                  </a:moveTo>
                  <a:lnTo>
                    <a:pt x="49" y="91"/>
                  </a:lnTo>
                  <a:lnTo>
                    <a:pt x="50" y="93"/>
                  </a:lnTo>
                  <a:lnTo>
                    <a:pt x="49" y="93"/>
                  </a:lnTo>
                  <a:lnTo>
                    <a:pt x="49" y="94"/>
                  </a:lnTo>
                  <a:lnTo>
                    <a:pt x="47" y="93"/>
                  </a:lnTo>
                  <a:lnTo>
                    <a:pt x="47" y="93"/>
                  </a:lnTo>
                  <a:lnTo>
                    <a:pt x="47" y="91"/>
                  </a:lnTo>
                  <a:lnTo>
                    <a:pt x="47" y="90"/>
                  </a:lnTo>
                  <a:lnTo>
                    <a:pt x="47" y="90"/>
                  </a:lnTo>
                  <a:close/>
                  <a:moveTo>
                    <a:pt x="124" y="90"/>
                  </a:moveTo>
                  <a:lnTo>
                    <a:pt x="124" y="90"/>
                  </a:lnTo>
                  <a:lnTo>
                    <a:pt x="123" y="93"/>
                  </a:lnTo>
                  <a:lnTo>
                    <a:pt x="121" y="94"/>
                  </a:lnTo>
                  <a:lnTo>
                    <a:pt x="121" y="94"/>
                  </a:lnTo>
                  <a:lnTo>
                    <a:pt x="120" y="96"/>
                  </a:lnTo>
                  <a:lnTo>
                    <a:pt x="118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4"/>
                  </a:lnTo>
                  <a:lnTo>
                    <a:pt x="117" y="94"/>
                  </a:lnTo>
                  <a:lnTo>
                    <a:pt x="117" y="93"/>
                  </a:lnTo>
                  <a:lnTo>
                    <a:pt x="117" y="93"/>
                  </a:lnTo>
                  <a:lnTo>
                    <a:pt x="118" y="91"/>
                  </a:lnTo>
                  <a:lnTo>
                    <a:pt x="120" y="90"/>
                  </a:lnTo>
                  <a:lnTo>
                    <a:pt x="123" y="90"/>
                  </a:lnTo>
                  <a:lnTo>
                    <a:pt x="124" y="90"/>
                  </a:lnTo>
                  <a:close/>
                  <a:moveTo>
                    <a:pt x="83" y="88"/>
                  </a:moveTo>
                  <a:lnTo>
                    <a:pt x="83" y="90"/>
                  </a:lnTo>
                  <a:lnTo>
                    <a:pt x="83" y="90"/>
                  </a:lnTo>
                  <a:lnTo>
                    <a:pt x="83" y="91"/>
                  </a:lnTo>
                  <a:lnTo>
                    <a:pt x="82" y="90"/>
                  </a:lnTo>
                  <a:lnTo>
                    <a:pt x="83" y="90"/>
                  </a:lnTo>
                  <a:lnTo>
                    <a:pt x="83" y="90"/>
                  </a:lnTo>
                  <a:lnTo>
                    <a:pt x="83" y="88"/>
                  </a:lnTo>
                  <a:lnTo>
                    <a:pt x="83" y="88"/>
                  </a:lnTo>
                  <a:lnTo>
                    <a:pt x="83" y="88"/>
                  </a:lnTo>
                  <a:close/>
                  <a:moveTo>
                    <a:pt x="98" y="85"/>
                  </a:moveTo>
                  <a:lnTo>
                    <a:pt x="98" y="86"/>
                  </a:lnTo>
                  <a:lnTo>
                    <a:pt x="98" y="86"/>
                  </a:lnTo>
                  <a:lnTo>
                    <a:pt x="98" y="86"/>
                  </a:lnTo>
                  <a:lnTo>
                    <a:pt x="96" y="88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6" y="86"/>
                  </a:lnTo>
                  <a:lnTo>
                    <a:pt x="98" y="86"/>
                  </a:lnTo>
                  <a:lnTo>
                    <a:pt x="98" y="85"/>
                  </a:lnTo>
                  <a:close/>
                  <a:moveTo>
                    <a:pt x="118" y="85"/>
                  </a:move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6"/>
                  </a:lnTo>
                  <a:lnTo>
                    <a:pt x="118" y="85"/>
                  </a:lnTo>
                  <a:lnTo>
                    <a:pt x="118" y="85"/>
                  </a:lnTo>
                  <a:close/>
                  <a:moveTo>
                    <a:pt x="71" y="83"/>
                  </a:moveTo>
                  <a:lnTo>
                    <a:pt x="71" y="85"/>
                  </a:lnTo>
                  <a:lnTo>
                    <a:pt x="71" y="85"/>
                  </a:lnTo>
                  <a:lnTo>
                    <a:pt x="68" y="85"/>
                  </a:lnTo>
                  <a:lnTo>
                    <a:pt x="68" y="85"/>
                  </a:lnTo>
                  <a:lnTo>
                    <a:pt x="68" y="83"/>
                  </a:lnTo>
                  <a:lnTo>
                    <a:pt x="69" y="85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71" y="83"/>
                  </a:lnTo>
                  <a:close/>
                  <a:moveTo>
                    <a:pt x="82" y="83"/>
                  </a:moveTo>
                  <a:lnTo>
                    <a:pt x="83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2" y="85"/>
                  </a:lnTo>
                  <a:lnTo>
                    <a:pt x="80" y="83"/>
                  </a:lnTo>
                  <a:lnTo>
                    <a:pt x="82" y="83"/>
                  </a:lnTo>
                  <a:close/>
                  <a:moveTo>
                    <a:pt x="110" y="82"/>
                  </a:moveTo>
                  <a:lnTo>
                    <a:pt x="112" y="82"/>
                  </a:lnTo>
                  <a:lnTo>
                    <a:pt x="109" y="83"/>
                  </a:lnTo>
                  <a:lnTo>
                    <a:pt x="109" y="83"/>
                  </a:lnTo>
                  <a:lnTo>
                    <a:pt x="107" y="83"/>
                  </a:lnTo>
                  <a:lnTo>
                    <a:pt x="106" y="83"/>
                  </a:lnTo>
                  <a:lnTo>
                    <a:pt x="106" y="85"/>
                  </a:lnTo>
                  <a:lnTo>
                    <a:pt x="106" y="83"/>
                  </a:lnTo>
                  <a:lnTo>
                    <a:pt x="107" y="82"/>
                  </a:lnTo>
                  <a:lnTo>
                    <a:pt x="109" y="82"/>
                  </a:lnTo>
                  <a:lnTo>
                    <a:pt x="110" y="82"/>
                  </a:lnTo>
                  <a:close/>
                  <a:moveTo>
                    <a:pt x="91" y="80"/>
                  </a:moveTo>
                  <a:lnTo>
                    <a:pt x="93" y="82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88" y="83"/>
                  </a:lnTo>
                  <a:lnTo>
                    <a:pt x="90" y="82"/>
                  </a:lnTo>
                  <a:lnTo>
                    <a:pt x="90" y="82"/>
                  </a:lnTo>
                  <a:lnTo>
                    <a:pt x="91" y="82"/>
                  </a:lnTo>
                  <a:lnTo>
                    <a:pt x="91" y="80"/>
                  </a:lnTo>
                  <a:close/>
                  <a:moveTo>
                    <a:pt x="72" y="79"/>
                  </a:moveTo>
                  <a:lnTo>
                    <a:pt x="74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80"/>
                  </a:lnTo>
                  <a:lnTo>
                    <a:pt x="72" y="79"/>
                  </a:lnTo>
                  <a:lnTo>
                    <a:pt x="72" y="79"/>
                  </a:lnTo>
                  <a:close/>
                  <a:moveTo>
                    <a:pt x="104" y="79"/>
                  </a:moveTo>
                  <a:lnTo>
                    <a:pt x="106" y="79"/>
                  </a:lnTo>
                  <a:lnTo>
                    <a:pt x="106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7" y="80"/>
                  </a:lnTo>
                  <a:lnTo>
                    <a:pt x="106" y="80"/>
                  </a:lnTo>
                  <a:lnTo>
                    <a:pt x="106" y="79"/>
                  </a:lnTo>
                  <a:lnTo>
                    <a:pt x="104" y="79"/>
                  </a:lnTo>
                  <a:close/>
                  <a:moveTo>
                    <a:pt x="80" y="77"/>
                  </a:moveTo>
                  <a:lnTo>
                    <a:pt x="82" y="77"/>
                  </a:lnTo>
                  <a:lnTo>
                    <a:pt x="80" y="79"/>
                  </a:lnTo>
                  <a:lnTo>
                    <a:pt x="82" y="79"/>
                  </a:lnTo>
                  <a:lnTo>
                    <a:pt x="80" y="80"/>
                  </a:lnTo>
                  <a:lnTo>
                    <a:pt x="79" y="80"/>
                  </a:lnTo>
                  <a:lnTo>
                    <a:pt x="79" y="79"/>
                  </a:lnTo>
                  <a:lnTo>
                    <a:pt x="79" y="77"/>
                  </a:lnTo>
                  <a:lnTo>
                    <a:pt x="80" y="77"/>
                  </a:lnTo>
                  <a:close/>
                  <a:moveTo>
                    <a:pt x="85" y="77"/>
                  </a:moveTo>
                  <a:lnTo>
                    <a:pt x="85" y="77"/>
                  </a:lnTo>
                  <a:lnTo>
                    <a:pt x="85" y="77"/>
                  </a:lnTo>
                  <a:lnTo>
                    <a:pt x="85" y="79"/>
                  </a:lnTo>
                  <a:lnTo>
                    <a:pt x="85" y="80"/>
                  </a:lnTo>
                  <a:lnTo>
                    <a:pt x="83" y="80"/>
                  </a:lnTo>
                  <a:lnTo>
                    <a:pt x="83" y="80"/>
                  </a:lnTo>
                  <a:lnTo>
                    <a:pt x="82" y="79"/>
                  </a:lnTo>
                  <a:lnTo>
                    <a:pt x="85" y="77"/>
                  </a:lnTo>
                  <a:close/>
                  <a:moveTo>
                    <a:pt x="69" y="75"/>
                  </a:moveTo>
                  <a:lnTo>
                    <a:pt x="71" y="77"/>
                  </a:lnTo>
                  <a:lnTo>
                    <a:pt x="71" y="77"/>
                  </a:lnTo>
                  <a:lnTo>
                    <a:pt x="71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7"/>
                  </a:lnTo>
                  <a:lnTo>
                    <a:pt x="69" y="75"/>
                  </a:lnTo>
                  <a:close/>
                  <a:moveTo>
                    <a:pt x="69" y="72"/>
                  </a:moveTo>
                  <a:lnTo>
                    <a:pt x="69" y="72"/>
                  </a:lnTo>
                  <a:lnTo>
                    <a:pt x="69" y="72"/>
                  </a:lnTo>
                  <a:lnTo>
                    <a:pt x="69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2"/>
                  </a:lnTo>
                  <a:lnTo>
                    <a:pt x="68" y="72"/>
                  </a:lnTo>
                  <a:lnTo>
                    <a:pt x="69" y="72"/>
                  </a:lnTo>
                  <a:close/>
                  <a:moveTo>
                    <a:pt x="76" y="71"/>
                  </a:moveTo>
                  <a:lnTo>
                    <a:pt x="76" y="71"/>
                  </a:lnTo>
                  <a:lnTo>
                    <a:pt x="76" y="74"/>
                  </a:lnTo>
                  <a:lnTo>
                    <a:pt x="76" y="74"/>
                  </a:lnTo>
                  <a:lnTo>
                    <a:pt x="76" y="72"/>
                  </a:lnTo>
                  <a:lnTo>
                    <a:pt x="76" y="72"/>
                  </a:lnTo>
                  <a:lnTo>
                    <a:pt x="76" y="71"/>
                  </a:lnTo>
                  <a:close/>
                  <a:moveTo>
                    <a:pt x="82" y="71"/>
                  </a:moveTo>
                  <a:lnTo>
                    <a:pt x="83" y="72"/>
                  </a:lnTo>
                  <a:lnTo>
                    <a:pt x="83" y="72"/>
                  </a:lnTo>
                  <a:lnTo>
                    <a:pt x="83" y="72"/>
                  </a:lnTo>
                  <a:lnTo>
                    <a:pt x="82" y="72"/>
                  </a:lnTo>
                  <a:lnTo>
                    <a:pt x="82" y="71"/>
                  </a:lnTo>
                  <a:lnTo>
                    <a:pt x="82" y="71"/>
                  </a:lnTo>
                  <a:close/>
                  <a:moveTo>
                    <a:pt x="96" y="69"/>
                  </a:moveTo>
                  <a:lnTo>
                    <a:pt x="96" y="69"/>
                  </a:lnTo>
                  <a:lnTo>
                    <a:pt x="95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1" y="71"/>
                  </a:lnTo>
                  <a:lnTo>
                    <a:pt x="93" y="69"/>
                  </a:lnTo>
                  <a:lnTo>
                    <a:pt x="95" y="69"/>
                  </a:lnTo>
                  <a:lnTo>
                    <a:pt x="96" y="69"/>
                  </a:lnTo>
                  <a:lnTo>
                    <a:pt x="96" y="69"/>
                  </a:lnTo>
                  <a:close/>
                  <a:moveTo>
                    <a:pt x="77" y="67"/>
                  </a:moveTo>
                  <a:lnTo>
                    <a:pt x="79" y="69"/>
                  </a:lnTo>
                  <a:lnTo>
                    <a:pt x="80" y="69"/>
                  </a:lnTo>
                  <a:lnTo>
                    <a:pt x="80" y="69"/>
                  </a:lnTo>
                  <a:lnTo>
                    <a:pt x="80" y="71"/>
                  </a:lnTo>
                  <a:lnTo>
                    <a:pt x="79" y="71"/>
                  </a:lnTo>
                  <a:lnTo>
                    <a:pt x="77" y="69"/>
                  </a:lnTo>
                  <a:lnTo>
                    <a:pt x="77" y="69"/>
                  </a:lnTo>
                  <a:lnTo>
                    <a:pt x="77" y="67"/>
                  </a:lnTo>
                  <a:lnTo>
                    <a:pt x="77" y="67"/>
                  </a:lnTo>
                  <a:close/>
                  <a:moveTo>
                    <a:pt x="68" y="67"/>
                  </a:moveTo>
                  <a:lnTo>
                    <a:pt x="68" y="69"/>
                  </a:lnTo>
                  <a:lnTo>
                    <a:pt x="68" y="71"/>
                  </a:lnTo>
                  <a:lnTo>
                    <a:pt x="66" y="71"/>
                  </a:lnTo>
                  <a:lnTo>
                    <a:pt x="66" y="69"/>
                  </a:lnTo>
                  <a:lnTo>
                    <a:pt x="68" y="67"/>
                  </a:lnTo>
                  <a:lnTo>
                    <a:pt x="68" y="67"/>
                  </a:lnTo>
                  <a:close/>
                  <a:moveTo>
                    <a:pt x="104" y="66"/>
                  </a:moveTo>
                  <a:lnTo>
                    <a:pt x="106" y="66"/>
                  </a:lnTo>
                  <a:lnTo>
                    <a:pt x="106" y="66"/>
                  </a:lnTo>
                  <a:lnTo>
                    <a:pt x="107" y="67"/>
                  </a:lnTo>
                  <a:lnTo>
                    <a:pt x="107" y="67"/>
                  </a:lnTo>
                  <a:lnTo>
                    <a:pt x="106" y="67"/>
                  </a:lnTo>
                  <a:lnTo>
                    <a:pt x="104" y="69"/>
                  </a:lnTo>
                  <a:lnTo>
                    <a:pt x="102" y="69"/>
                  </a:lnTo>
                  <a:lnTo>
                    <a:pt x="102" y="67"/>
                  </a:lnTo>
                  <a:lnTo>
                    <a:pt x="101" y="67"/>
                  </a:lnTo>
                  <a:lnTo>
                    <a:pt x="99" y="67"/>
                  </a:lnTo>
                  <a:lnTo>
                    <a:pt x="101" y="66"/>
                  </a:lnTo>
                  <a:lnTo>
                    <a:pt x="102" y="66"/>
                  </a:lnTo>
                  <a:lnTo>
                    <a:pt x="104" y="66"/>
                  </a:lnTo>
                  <a:close/>
                  <a:moveTo>
                    <a:pt x="14" y="64"/>
                  </a:moveTo>
                  <a:lnTo>
                    <a:pt x="16" y="66"/>
                  </a:lnTo>
                  <a:lnTo>
                    <a:pt x="17" y="66"/>
                  </a:lnTo>
                  <a:lnTo>
                    <a:pt x="17" y="66"/>
                  </a:lnTo>
                  <a:lnTo>
                    <a:pt x="19" y="67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67"/>
                  </a:lnTo>
                  <a:lnTo>
                    <a:pt x="14" y="66"/>
                  </a:lnTo>
                  <a:lnTo>
                    <a:pt x="14" y="66"/>
                  </a:lnTo>
                  <a:lnTo>
                    <a:pt x="14" y="64"/>
                  </a:lnTo>
                  <a:close/>
                  <a:moveTo>
                    <a:pt x="74" y="63"/>
                  </a:moveTo>
                  <a:lnTo>
                    <a:pt x="76" y="64"/>
                  </a:lnTo>
                  <a:lnTo>
                    <a:pt x="77" y="64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7"/>
                  </a:lnTo>
                  <a:lnTo>
                    <a:pt x="77" y="67"/>
                  </a:lnTo>
                  <a:lnTo>
                    <a:pt x="76" y="67"/>
                  </a:lnTo>
                  <a:lnTo>
                    <a:pt x="74" y="66"/>
                  </a:lnTo>
                  <a:lnTo>
                    <a:pt x="74" y="64"/>
                  </a:lnTo>
                  <a:lnTo>
                    <a:pt x="72" y="64"/>
                  </a:lnTo>
                  <a:lnTo>
                    <a:pt x="72" y="63"/>
                  </a:lnTo>
                  <a:lnTo>
                    <a:pt x="74" y="63"/>
                  </a:lnTo>
                  <a:lnTo>
                    <a:pt x="74" y="63"/>
                  </a:lnTo>
                  <a:close/>
                  <a:moveTo>
                    <a:pt x="55" y="63"/>
                  </a:moveTo>
                  <a:lnTo>
                    <a:pt x="55" y="63"/>
                  </a:lnTo>
                  <a:lnTo>
                    <a:pt x="57" y="63"/>
                  </a:lnTo>
                  <a:lnTo>
                    <a:pt x="57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4" y="64"/>
                  </a:lnTo>
                  <a:lnTo>
                    <a:pt x="55" y="64"/>
                  </a:lnTo>
                  <a:lnTo>
                    <a:pt x="55" y="63"/>
                  </a:lnTo>
                  <a:lnTo>
                    <a:pt x="55" y="63"/>
                  </a:lnTo>
                  <a:close/>
                  <a:moveTo>
                    <a:pt x="13" y="55"/>
                  </a:moveTo>
                  <a:lnTo>
                    <a:pt x="14" y="56"/>
                  </a:lnTo>
                  <a:lnTo>
                    <a:pt x="14" y="58"/>
                  </a:lnTo>
                  <a:lnTo>
                    <a:pt x="16" y="58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6" y="61"/>
                  </a:lnTo>
                  <a:lnTo>
                    <a:pt x="14" y="61"/>
                  </a:lnTo>
                  <a:lnTo>
                    <a:pt x="13" y="61"/>
                  </a:lnTo>
                  <a:lnTo>
                    <a:pt x="13" y="61"/>
                  </a:lnTo>
                  <a:lnTo>
                    <a:pt x="13" y="60"/>
                  </a:lnTo>
                  <a:lnTo>
                    <a:pt x="13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9" y="60"/>
                  </a:lnTo>
                  <a:lnTo>
                    <a:pt x="9" y="60"/>
                  </a:lnTo>
                  <a:lnTo>
                    <a:pt x="11" y="58"/>
                  </a:lnTo>
                  <a:lnTo>
                    <a:pt x="11" y="56"/>
                  </a:lnTo>
                  <a:lnTo>
                    <a:pt x="13" y="58"/>
                  </a:lnTo>
                  <a:lnTo>
                    <a:pt x="13" y="58"/>
                  </a:lnTo>
                  <a:lnTo>
                    <a:pt x="13" y="56"/>
                  </a:lnTo>
                  <a:lnTo>
                    <a:pt x="13" y="55"/>
                  </a:lnTo>
                  <a:lnTo>
                    <a:pt x="13" y="55"/>
                  </a:lnTo>
                  <a:close/>
                  <a:moveTo>
                    <a:pt x="14" y="55"/>
                  </a:moveTo>
                  <a:lnTo>
                    <a:pt x="14" y="55"/>
                  </a:lnTo>
                  <a:lnTo>
                    <a:pt x="16" y="55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6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5"/>
                  </a:lnTo>
                  <a:lnTo>
                    <a:pt x="14" y="55"/>
                  </a:lnTo>
                  <a:close/>
                  <a:moveTo>
                    <a:pt x="91" y="53"/>
                  </a:moveTo>
                  <a:lnTo>
                    <a:pt x="93" y="53"/>
                  </a:lnTo>
                  <a:lnTo>
                    <a:pt x="95" y="53"/>
                  </a:lnTo>
                  <a:lnTo>
                    <a:pt x="93" y="55"/>
                  </a:lnTo>
                  <a:lnTo>
                    <a:pt x="95" y="55"/>
                  </a:lnTo>
                  <a:lnTo>
                    <a:pt x="95" y="58"/>
                  </a:lnTo>
                  <a:lnTo>
                    <a:pt x="93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1" y="60"/>
                  </a:lnTo>
                  <a:lnTo>
                    <a:pt x="90" y="58"/>
                  </a:lnTo>
                  <a:lnTo>
                    <a:pt x="90" y="58"/>
                  </a:lnTo>
                  <a:lnTo>
                    <a:pt x="91" y="58"/>
                  </a:lnTo>
                  <a:lnTo>
                    <a:pt x="91" y="56"/>
                  </a:lnTo>
                  <a:lnTo>
                    <a:pt x="91" y="56"/>
                  </a:lnTo>
                  <a:lnTo>
                    <a:pt x="90" y="55"/>
                  </a:lnTo>
                  <a:lnTo>
                    <a:pt x="90" y="53"/>
                  </a:lnTo>
                  <a:lnTo>
                    <a:pt x="91" y="53"/>
                  </a:lnTo>
                  <a:close/>
                  <a:moveTo>
                    <a:pt x="16" y="49"/>
                  </a:moveTo>
                  <a:lnTo>
                    <a:pt x="16" y="50"/>
                  </a:lnTo>
                  <a:lnTo>
                    <a:pt x="16" y="52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4" y="53"/>
                  </a:lnTo>
                  <a:lnTo>
                    <a:pt x="13" y="53"/>
                  </a:lnTo>
                  <a:lnTo>
                    <a:pt x="13" y="52"/>
                  </a:lnTo>
                  <a:lnTo>
                    <a:pt x="14" y="50"/>
                  </a:lnTo>
                  <a:lnTo>
                    <a:pt x="14" y="49"/>
                  </a:lnTo>
                  <a:lnTo>
                    <a:pt x="16" y="49"/>
                  </a:lnTo>
                  <a:close/>
                  <a:moveTo>
                    <a:pt x="69" y="47"/>
                  </a:moveTo>
                  <a:lnTo>
                    <a:pt x="71" y="47"/>
                  </a:lnTo>
                  <a:lnTo>
                    <a:pt x="71" y="49"/>
                  </a:lnTo>
                  <a:lnTo>
                    <a:pt x="72" y="49"/>
                  </a:lnTo>
                  <a:lnTo>
                    <a:pt x="71" y="50"/>
                  </a:lnTo>
                  <a:lnTo>
                    <a:pt x="71" y="50"/>
                  </a:lnTo>
                  <a:lnTo>
                    <a:pt x="71" y="49"/>
                  </a:lnTo>
                  <a:lnTo>
                    <a:pt x="71" y="49"/>
                  </a:lnTo>
                  <a:lnTo>
                    <a:pt x="69" y="49"/>
                  </a:lnTo>
                  <a:lnTo>
                    <a:pt x="69" y="47"/>
                  </a:lnTo>
                  <a:lnTo>
                    <a:pt x="69" y="47"/>
                  </a:lnTo>
                  <a:close/>
                  <a:moveTo>
                    <a:pt x="54" y="45"/>
                  </a:moveTo>
                  <a:lnTo>
                    <a:pt x="54" y="47"/>
                  </a:lnTo>
                  <a:lnTo>
                    <a:pt x="55" y="49"/>
                  </a:lnTo>
                  <a:lnTo>
                    <a:pt x="55" y="49"/>
                  </a:lnTo>
                  <a:lnTo>
                    <a:pt x="57" y="50"/>
                  </a:lnTo>
                  <a:lnTo>
                    <a:pt x="58" y="50"/>
                  </a:lnTo>
                  <a:lnTo>
                    <a:pt x="61" y="52"/>
                  </a:lnTo>
                  <a:lnTo>
                    <a:pt x="65" y="52"/>
                  </a:lnTo>
                  <a:lnTo>
                    <a:pt x="65" y="52"/>
                  </a:lnTo>
                  <a:lnTo>
                    <a:pt x="65" y="53"/>
                  </a:lnTo>
                  <a:lnTo>
                    <a:pt x="66" y="53"/>
                  </a:lnTo>
                  <a:lnTo>
                    <a:pt x="66" y="55"/>
                  </a:lnTo>
                  <a:lnTo>
                    <a:pt x="66" y="55"/>
                  </a:lnTo>
                  <a:lnTo>
                    <a:pt x="66" y="56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3"/>
                  </a:lnTo>
                  <a:lnTo>
                    <a:pt x="71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8" y="61"/>
                  </a:lnTo>
                  <a:lnTo>
                    <a:pt x="66" y="61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5" y="58"/>
                  </a:lnTo>
                  <a:lnTo>
                    <a:pt x="65" y="58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3" y="56"/>
                  </a:lnTo>
                  <a:lnTo>
                    <a:pt x="61" y="56"/>
                  </a:lnTo>
                  <a:lnTo>
                    <a:pt x="60" y="56"/>
                  </a:lnTo>
                  <a:lnTo>
                    <a:pt x="58" y="55"/>
                  </a:lnTo>
                  <a:lnTo>
                    <a:pt x="57" y="53"/>
                  </a:lnTo>
                  <a:lnTo>
                    <a:pt x="57" y="53"/>
                  </a:lnTo>
                  <a:lnTo>
                    <a:pt x="55" y="53"/>
                  </a:lnTo>
                  <a:lnTo>
                    <a:pt x="55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0" y="49"/>
                  </a:lnTo>
                  <a:lnTo>
                    <a:pt x="49" y="49"/>
                  </a:lnTo>
                  <a:lnTo>
                    <a:pt x="47" y="49"/>
                  </a:lnTo>
                  <a:lnTo>
                    <a:pt x="47" y="49"/>
                  </a:lnTo>
                  <a:lnTo>
                    <a:pt x="46" y="49"/>
                  </a:lnTo>
                  <a:lnTo>
                    <a:pt x="49" y="47"/>
                  </a:lnTo>
                  <a:lnTo>
                    <a:pt x="50" y="45"/>
                  </a:lnTo>
                  <a:lnTo>
                    <a:pt x="52" y="45"/>
                  </a:lnTo>
                  <a:lnTo>
                    <a:pt x="54" y="45"/>
                  </a:lnTo>
                  <a:close/>
                  <a:moveTo>
                    <a:pt x="57" y="42"/>
                  </a:moveTo>
                  <a:lnTo>
                    <a:pt x="60" y="44"/>
                  </a:lnTo>
                  <a:lnTo>
                    <a:pt x="58" y="45"/>
                  </a:lnTo>
                  <a:lnTo>
                    <a:pt x="58" y="44"/>
                  </a:lnTo>
                  <a:lnTo>
                    <a:pt x="57" y="42"/>
                  </a:lnTo>
                  <a:close/>
                  <a:moveTo>
                    <a:pt x="63" y="42"/>
                  </a:moveTo>
                  <a:lnTo>
                    <a:pt x="61" y="42"/>
                  </a:lnTo>
                  <a:lnTo>
                    <a:pt x="61" y="44"/>
                  </a:lnTo>
                  <a:lnTo>
                    <a:pt x="60" y="44"/>
                  </a:lnTo>
                  <a:lnTo>
                    <a:pt x="61" y="42"/>
                  </a:lnTo>
                  <a:lnTo>
                    <a:pt x="63" y="42"/>
                  </a:lnTo>
                  <a:close/>
                  <a:moveTo>
                    <a:pt x="96" y="39"/>
                  </a:moveTo>
                  <a:lnTo>
                    <a:pt x="98" y="41"/>
                  </a:lnTo>
                  <a:lnTo>
                    <a:pt x="98" y="42"/>
                  </a:lnTo>
                  <a:lnTo>
                    <a:pt x="99" y="44"/>
                  </a:lnTo>
                  <a:lnTo>
                    <a:pt x="99" y="44"/>
                  </a:lnTo>
                  <a:lnTo>
                    <a:pt x="101" y="45"/>
                  </a:lnTo>
                  <a:lnTo>
                    <a:pt x="101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9" y="45"/>
                  </a:lnTo>
                  <a:lnTo>
                    <a:pt x="98" y="47"/>
                  </a:lnTo>
                  <a:lnTo>
                    <a:pt x="98" y="47"/>
                  </a:lnTo>
                  <a:lnTo>
                    <a:pt x="95" y="45"/>
                  </a:lnTo>
                  <a:lnTo>
                    <a:pt x="93" y="45"/>
                  </a:lnTo>
                  <a:lnTo>
                    <a:pt x="95" y="44"/>
                  </a:lnTo>
                  <a:lnTo>
                    <a:pt x="96" y="42"/>
                  </a:lnTo>
                  <a:lnTo>
                    <a:pt x="95" y="42"/>
                  </a:lnTo>
                  <a:lnTo>
                    <a:pt x="93" y="44"/>
                  </a:lnTo>
                  <a:lnTo>
                    <a:pt x="90" y="44"/>
                  </a:lnTo>
                  <a:lnTo>
                    <a:pt x="90" y="44"/>
                  </a:lnTo>
                  <a:lnTo>
                    <a:pt x="90" y="42"/>
                  </a:lnTo>
                  <a:lnTo>
                    <a:pt x="90" y="41"/>
                  </a:lnTo>
                  <a:lnTo>
                    <a:pt x="91" y="41"/>
                  </a:lnTo>
                  <a:lnTo>
                    <a:pt x="93" y="41"/>
                  </a:lnTo>
                  <a:lnTo>
                    <a:pt x="95" y="41"/>
                  </a:lnTo>
                  <a:lnTo>
                    <a:pt x="95" y="39"/>
                  </a:lnTo>
                  <a:lnTo>
                    <a:pt x="96" y="39"/>
                  </a:lnTo>
                  <a:close/>
                  <a:moveTo>
                    <a:pt x="3" y="33"/>
                  </a:moveTo>
                  <a:lnTo>
                    <a:pt x="3" y="33"/>
                  </a:lnTo>
                  <a:lnTo>
                    <a:pt x="3" y="33"/>
                  </a:lnTo>
                  <a:lnTo>
                    <a:pt x="5" y="33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3" y="36"/>
                  </a:lnTo>
                  <a:lnTo>
                    <a:pt x="3" y="36"/>
                  </a:lnTo>
                  <a:lnTo>
                    <a:pt x="3" y="38"/>
                  </a:lnTo>
                  <a:lnTo>
                    <a:pt x="5" y="38"/>
                  </a:lnTo>
                  <a:lnTo>
                    <a:pt x="5" y="39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5" y="39"/>
                  </a:lnTo>
                  <a:lnTo>
                    <a:pt x="3" y="38"/>
                  </a:lnTo>
                  <a:lnTo>
                    <a:pt x="1" y="36"/>
                  </a:lnTo>
                  <a:lnTo>
                    <a:pt x="0" y="34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3" y="33"/>
                  </a:lnTo>
                  <a:close/>
                  <a:moveTo>
                    <a:pt x="83" y="28"/>
                  </a:moveTo>
                  <a:lnTo>
                    <a:pt x="83" y="30"/>
                  </a:lnTo>
                  <a:lnTo>
                    <a:pt x="83" y="30"/>
                  </a:lnTo>
                  <a:lnTo>
                    <a:pt x="82" y="31"/>
                  </a:lnTo>
                  <a:lnTo>
                    <a:pt x="82" y="33"/>
                  </a:lnTo>
                  <a:lnTo>
                    <a:pt x="82" y="33"/>
                  </a:lnTo>
                  <a:lnTo>
                    <a:pt x="80" y="33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1"/>
                  </a:lnTo>
                  <a:lnTo>
                    <a:pt x="80" y="33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7" y="30"/>
                  </a:lnTo>
                  <a:lnTo>
                    <a:pt x="79" y="30"/>
                  </a:lnTo>
                  <a:lnTo>
                    <a:pt x="80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3" y="28"/>
                  </a:lnTo>
                  <a:close/>
                  <a:moveTo>
                    <a:pt x="85" y="20"/>
                  </a:moveTo>
                  <a:lnTo>
                    <a:pt x="87" y="20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85" y="22"/>
                  </a:lnTo>
                  <a:lnTo>
                    <a:pt x="83" y="20"/>
                  </a:lnTo>
                  <a:lnTo>
                    <a:pt x="85" y="20"/>
                  </a:lnTo>
                  <a:close/>
                  <a:moveTo>
                    <a:pt x="72" y="15"/>
                  </a:moveTo>
                  <a:lnTo>
                    <a:pt x="72" y="15"/>
                  </a:lnTo>
                  <a:lnTo>
                    <a:pt x="74" y="17"/>
                  </a:lnTo>
                  <a:lnTo>
                    <a:pt x="74" y="17"/>
                  </a:lnTo>
                  <a:lnTo>
                    <a:pt x="74" y="19"/>
                  </a:lnTo>
                  <a:lnTo>
                    <a:pt x="74" y="19"/>
                  </a:lnTo>
                  <a:lnTo>
                    <a:pt x="72" y="19"/>
                  </a:lnTo>
                  <a:lnTo>
                    <a:pt x="71" y="19"/>
                  </a:lnTo>
                  <a:lnTo>
                    <a:pt x="71" y="17"/>
                  </a:lnTo>
                  <a:lnTo>
                    <a:pt x="71" y="15"/>
                  </a:lnTo>
                  <a:lnTo>
                    <a:pt x="72" y="15"/>
                  </a:lnTo>
                  <a:close/>
                  <a:moveTo>
                    <a:pt x="95" y="0"/>
                  </a:moveTo>
                  <a:lnTo>
                    <a:pt x="96" y="0"/>
                  </a:lnTo>
                  <a:lnTo>
                    <a:pt x="98" y="0"/>
                  </a:lnTo>
                  <a:lnTo>
                    <a:pt x="98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99" y="1"/>
                  </a:lnTo>
                  <a:lnTo>
                    <a:pt x="101" y="3"/>
                  </a:lnTo>
                  <a:lnTo>
                    <a:pt x="101" y="4"/>
                  </a:lnTo>
                  <a:lnTo>
                    <a:pt x="101" y="6"/>
                  </a:lnTo>
                  <a:lnTo>
                    <a:pt x="99" y="6"/>
                  </a:lnTo>
                  <a:lnTo>
                    <a:pt x="96" y="8"/>
                  </a:lnTo>
                  <a:lnTo>
                    <a:pt x="96" y="9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1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4"/>
                  </a:lnTo>
                  <a:lnTo>
                    <a:pt x="95" y="15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3" y="17"/>
                  </a:lnTo>
                  <a:lnTo>
                    <a:pt x="91" y="15"/>
                  </a:lnTo>
                  <a:lnTo>
                    <a:pt x="90" y="15"/>
                  </a:lnTo>
                  <a:lnTo>
                    <a:pt x="85" y="14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79" y="12"/>
                  </a:lnTo>
                  <a:lnTo>
                    <a:pt x="77" y="12"/>
                  </a:lnTo>
                  <a:lnTo>
                    <a:pt x="74" y="14"/>
                  </a:lnTo>
                  <a:lnTo>
                    <a:pt x="72" y="14"/>
                  </a:lnTo>
                  <a:lnTo>
                    <a:pt x="71" y="14"/>
                  </a:lnTo>
                  <a:lnTo>
                    <a:pt x="69" y="12"/>
                  </a:lnTo>
                  <a:lnTo>
                    <a:pt x="68" y="14"/>
                  </a:lnTo>
                  <a:lnTo>
                    <a:pt x="66" y="15"/>
                  </a:lnTo>
                  <a:lnTo>
                    <a:pt x="65" y="17"/>
                  </a:lnTo>
                  <a:lnTo>
                    <a:pt x="61" y="17"/>
                  </a:lnTo>
                  <a:lnTo>
                    <a:pt x="60" y="17"/>
                  </a:lnTo>
                  <a:lnTo>
                    <a:pt x="58" y="17"/>
                  </a:lnTo>
                  <a:lnTo>
                    <a:pt x="60" y="19"/>
                  </a:lnTo>
                  <a:lnTo>
                    <a:pt x="61" y="20"/>
                  </a:lnTo>
                  <a:lnTo>
                    <a:pt x="60" y="20"/>
                  </a:lnTo>
                  <a:lnTo>
                    <a:pt x="61" y="22"/>
                  </a:lnTo>
                  <a:lnTo>
                    <a:pt x="61" y="22"/>
                  </a:lnTo>
                  <a:lnTo>
                    <a:pt x="63" y="22"/>
                  </a:lnTo>
                  <a:lnTo>
                    <a:pt x="66" y="23"/>
                  </a:lnTo>
                  <a:lnTo>
                    <a:pt x="66" y="25"/>
                  </a:lnTo>
                  <a:lnTo>
                    <a:pt x="68" y="27"/>
                  </a:lnTo>
                  <a:lnTo>
                    <a:pt x="66" y="25"/>
                  </a:lnTo>
                  <a:lnTo>
                    <a:pt x="65" y="25"/>
                  </a:lnTo>
                  <a:lnTo>
                    <a:pt x="63" y="23"/>
                  </a:lnTo>
                  <a:lnTo>
                    <a:pt x="61" y="23"/>
                  </a:lnTo>
                  <a:lnTo>
                    <a:pt x="60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1" y="27"/>
                  </a:lnTo>
                  <a:lnTo>
                    <a:pt x="63" y="27"/>
                  </a:lnTo>
                  <a:lnTo>
                    <a:pt x="63" y="28"/>
                  </a:lnTo>
                  <a:lnTo>
                    <a:pt x="63" y="30"/>
                  </a:lnTo>
                  <a:lnTo>
                    <a:pt x="61" y="30"/>
                  </a:lnTo>
                  <a:lnTo>
                    <a:pt x="60" y="28"/>
                  </a:lnTo>
                  <a:lnTo>
                    <a:pt x="58" y="25"/>
                  </a:lnTo>
                  <a:lnTo>
                    <a:pt x="55" y="25"/>
                  </a:lnTo>
                  <a:lnTo>
                    <a:pt x="54" y="25"/>
                  </a:lnTo>
                  <a:lnTo>
                    <a:pt x="55" y="27"/>
                  </a:lnTo>
                  <a:lnTo>
                    <a:pt x="55" y="28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7" y="31"/>
                  </a:lnTo>
                  <a:lnTo>
                    <a:pt x="54" y="30"/>
                  </a:lnTo>
                  <a:lnTo>
                    <a:pt x="54" y="28"/>
                  </a:lnTo>
                  <a:lnTo>
                    <a:pt x="54" y="25"/>
                  </a:lnTo>
                  <a:lnTo>
                    <a:pt x="50" y="23"/>
                  </a:lnTo>
                  <a:lnTo>
                    <a:pt x="47" y="22"/>
                  </a:lnTo>
                  <a:lnTo>
                    <a:pt x="46" y="20"/>
                  </a:lnTo>
                  <a:lnTo>
                    <a:pt x="47" y="20"/>
                  </a:lnTo>
                  <a:lnTo>
                    <a:pt x="47" y="19"/>
                  </a:lnTo>
                  <a:lnTo>
                    <a:pt x="46" y="19"/>
                  </a:lnTo>
                  <a:lnTo>
                    <a:pt x="44" y="20"/>
                  </a:lnTo>
                  <a:lnTo>
                    <a:pt x="42" y="20"/>
                  </a:lnTo>
                  <a:lnTo>
                    <a:pt x="42" y="22"/>
                  </a:lnTo>
                  <a:lnTo>
                    <a:pt x="42" y="23"/>
                  </a:lnTo>
                  <a:lnTo>
                    <a:pt x="42" y="25"/>
                  </a:lnTo>
                  <a:lnTo>
                    <a:pt x="42" y="27"/>
                  </a:lnTo>
                  <a:lnTo>
                    <a:pt x="42" y="28"/>
                  </a:lnTo>
                  <a:lnTo>
                    <a:pt x="46" y="33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50" y="38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4" y="44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2"/>
                  </a:lnTo>
                  <a:lnTo>
                    <a:pt x="47" y="44"/>
                  </a:lnTo>
                  <a:lnTo>
                    <a:pt x="47" y="44"/>
                  </a:lnTo>
                  <a:lnTo>
                    <a:pt x="47" y="45"/>
                  </a:lnTo>
                  <a:lnTo>
                    <a:pt x="49" y="45"/>
                  </a:lnTo>
                  <a:lnTo>
                    <a:pt x="47" y="47"/>
                  </a:lnTo>
                  <a:lnTo>
                    <a:pt x="46" y="47"/>
                  </a:lnTo>
                  <a:lnTo>
                    <a:pt x="44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2" y="49"/>
                  </a:lnTo>
                  <a:lnTo>
                    <a:pt x="44" y="49"/>
                  </a:lnTo>
                  <a:lnTo>
                    <a:pt x="46" y="50"/>
                  </a:lnTo>
                  <a:lnTo>
                    <a:pt x="49" y="50"/>
                  </a:lnTo>
                  <a:lnTo>
                    <a:pt x="50" y="52"/>
                  </a:lnTo>
                  <a:lnTo>
                    <a:pt x="52" y="52"/>
                  </a:lnTo>
                  <a:lnTo>
                    <a:pt x="54" y="53"/>
                  </a:lnTo>
                  <a:lnTo>
                    <a:pt x="57" y="55"/>
                  </a:lnTo>
                  <a:lnTo>
                    <a:pt x="58" y="56"/>
                  </a:lnTo>
                  <a:lnTo>
                    <a:pt x="60" y="58"/>
                  </a:lnTo>
                  <a:lnTo>
                    <a:pt x="63" y="58"/>
                  </a:lnTo>
                  <a:lnTo>
                    <a:pt x="63" y="60"/>
                  </a:lnTo>
                  <a:lnTo>
                    <a:pt x="63" y="61"/>
                  </a:lnTo>
                  <a:lnTo>
                    <a:pt x="63" y="64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3" y="67"/>
                  </a:lnTo>
                  <a:lnTo>
                    <a:pt x="61" y="66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0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4"/>
                  </a:lnTo>
                  <a:lnTo>
                    <a:pt x="49" y="66"/>
                  </a:lnTo>
                  <a:lnTo>
                    <a:pt x="50" y="66"/>
                  </a:lnTo>
                  <a:lnTo>
                    <a:pt x="50" y="67"/>
                  </a:lnTo>
                  <a:lnTo>
                    <a:pt x="50" y="69"/>
                  </a:lnTo>
                  <a:lnTo>
                    <a:pt x="52" y="69"/>
                  </a:lnTo>
                  <a:lnTo>
                    <a:pt x="54" y="69"/>
                  </a:lnTo>
                  <a:lnTo>
                    <a:pt x="54" y="71"/>
                  </a:lnTo>
                  <a:lnTo>
                    <a:pt x="54" y="71"/>
                  </a:lnTo>
                  <a:lnTo>
                    <a:pt x="55" y="71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2" y="74"/>
                  </a:lnTo>
                  <a:lnTo>
                    <a:pt x="52" y="74"/>
                  </a:lnTo>
                  <a:lnTo>
                    <a:pt x="50" y="74"/>
                  </a:lnTo>
                  <a:lnTo>
                    <a:pt x="50" y="74"/>
                  </a:lnTo>
                  <a:lnTo>
                    <a:pt x="50" y="72"/>
                  </a:lnTo>
                  <a:lnTo>
                    <a:pt x="49" y="72"/>
                  </a:lnTo>
                  <a:lnTo>
                    <a:pt x="47" y="71"/>
                  </a:lnTo>
                  <a:lnTo>
                    <a:pt x="46" y="71"/>
                  </a:lnTo>
                  <a:lnTo>
                    <a:pt x="46" y="69"/>
                  </a:lnTo>
                  <a:lnTo>
                    <a:pt x="44" y="71"/>
                  </a:lnTo>
                  <a:lnTo>
                    <a:pt x="44" y="72"/>
                  </a:lnTo>
                  <a:lnTo>
                    <a:pt x="46" y="75"/>
                  </a:lnTo>
                  <a:lnTo>
                    <a:pt x="49" y="79"/>
                  </a:lnTo>
                  <a:lnTo>
                    <a:pt x="49" y="82"/>
                  </a:lnTo>
                  <a:lnTo>
                    <a:pt x="49" y="83"/>
                  </a:lnTo>
                  <a:lnTo>
                    <a:pt x="49" y="85"/>
                  </a:lnTo>
                  <a:lnTo>
                    <a:pt x="50" y="86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7" y="88"/>
                  </a:lnTo>
                  <a:lnTo>
                    <a:pt x="46" y="85"/>
                  </a:lnTo>
                  <a:lnTo>
                    <a:pt x="46" y="83"/>
                  </a:lnTo>
                  <a:lnTo>
                    <a:pt x="44" y="83"/>
                  </a:lnTo>
                  <a:lnTo>
                    <a:pt x="42" y="83"/>
                  </a:lnTo>
                  <a:lnTo>
                    <a:pt x="41" y="86"/>
                  </a:lnTo>
                  <a:lnTo>
                    <a:pt x="41" y="88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38" y="82"/>
                  </a:lnTo>
                  <a:lnTo>
                    <a:pt x="36" y="82"/>
                  </a:lnTo>
                  <a:lnTo>
                    <a:pt x="36" y="80"/>
                  </a:lnTo>
                  <a:lnTo>
                    <a:pt x="35" y="79"/>
                  </a:lnTo>
                  <a:lnTo>
                    <a:pt x="35" y="79"/>
                  </a:lnTo>
                  <a:lnTo>
                    <a:pt x="33" y="80"/>
                  </a:lnTo>
                  <a:lnTo>
                    <a:pt x="33" y="82"/>
                  </a:lnTo>
                  <a:lnTo>
                    <a:pt x="33" y="83"/>
                  </a:lnTo>
                  <a:lnTo>
                    <a:pt x="31" y="83"/>
                  </a:lnTo>
                  <a:lnTo>
                    <a:pt x="30" y="82"/>
                  </a:lnTo>
                  <a:lnTo>
                    <a:pt x="28" y="79"/>
                  </a:lnTo>
                  <a:lnTo>
                    <a:pt x="28" y="77"/>
                  </a:lnTo>
                  <a:lnTo>
                    <a:pt x="30" y="74"/>
                  </a:lnTo>
                  <a:lnTo>
                    <a:pt x="30" y="74"/>
                  </a:lnTo>
                  <a:lnTo>
                    <a:pt x="28" y="71"/>
                  </a:lnTo>
                  <a:lnTo>
                    <a:pt x="25" y="69"/>
                  </a:lnTo>
                  <a:lnTo>
                    <a:pt x="24" y="69"/>
                  </a:lnTo>
                  <a:lnTo>
                    <a:pt x="24" y="66"/>
                  </a:lnTo>
                  <a:lnTo>
                    <a:pt x="22" y="66"/>
                  </a:lnTo>
                  <a:lnTo>
                    <a:pt x="22" y="66"/>
                  </a:lnTo>
                  <a:lnTo>
                    <a:pt x="20" y="64"/>
                  </a:lnTo>
                  <a:lnTo>
                    <a:pt x="22" y="64"/>
                  </a:lnTo>
                  <a:lnTo>
                    <a:pt x="24" y="63"/>
                  </a:lnTo>
                  <a:lnTo>
                    <a:pt x="25" y="60"/>
                  </a:lnTo>
                  <a:lnTo>
                    <a:pt x="25" y="60"/>
                  </a:lnTo>
                  <a:lnTo>
                    <a:pt x="27" y="60"/>
                  </a:lnTo>
                  <a:lnTo>
                    <a:pt x="28" y="60"/>
                  </a:lnTo>
                  <a:lnTo>
                    <a:pt x="30" y="58"/>
                  </a:lnTo>
                  <a:lnTo>
                    <a:pt x="31" y="58"/>
                  </a:lnTo>
                  <a:lnTo>
                    <a:pt x="33" y="58"/>
                  </a:lnTo>
                  <a:lnTo>
                    <a:pt x="38" y="60"/>
                  </a:lnTo>
                  <a:lnTo>
                    <a:pt x="42" y="61"/>
                  </a:lnTo>
                  <a:lnTo>
                    <a:pt x="44" y="63"/>
                  </a:lnTo>
                  <a:lnTo>
                    <a:pt x="46" y="63"/>
                  </a:lnTo>
                  <a:lnTo>
                    <a:pt x="46" y="63"/>
                  </a:lnTo>
                  <a:lnTo>
                    <a:pt x="47" y="64"/>
                  </a:lnTo>
                  <a:lnTo>
                    <a:pt x="47" y="63"/>
                  </a:lnTo>
                  <a:lnTo>
                    <a:pt x="47" y="63"/>
                  </a:lnTo>
                  <a:lnTo>
                    <a:pt x="47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1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49" y="60"/>
                  </a:lnTo>
                  <a:lnTo>
                    <a:pt x="49" y="60"/>
                  </a:lnTo>
                  <a:lnTo>
                    <a:pt x="47" y="60"/>
                  </a:lnTo>
                  <a:lnTo>
                    <a:pt x="46" y="60"/>
                  </a:lnTo>
                  <a:lnTo>
                    <a:pt x="46" y="58"/>
                  </a:lnTo>
                  <a:lnTo>
                    <a:pt x="44" y="58"/>
                  </a:lnTo>
                  <a:lnTo>
                    <a:pt x="42" y="56"/>
                  </a:lnTo>
                  <a:lnTo>
                    <a:pt x="39" y="55"/>
                  </a:lnTo>
                  <a:lnTo>
                    <a:pt x="39" y="56"/>
                  </a:lnTo>
                  <a:lnTo>
                    <a:pt x="38" y="56"/>
                  </a:lnTo>
                  <a:lnTo>
                    <a:pt x="38" y="56"/>
                  </a:lnTo>
                  <a:lnTo>
                    <a:pt x="33" y="56"/>
                  </a:lnTo>
                  <a:lnTo>
                    <a:pt x="31" y="56"/>
                  </a:lnTo>
                  <a:lnTo>
                    <a:pt x="30" y="56"/>
                  </a:lnTo>
                  <a:lnTo>
                    <a:pt x="28" y="56"/>
                  </a:lnTo>
                  <a:lnTo>
                    <a:pt x="28" y="58"/>
                  </a:lnTo>
                  <a:lnTo>
                    <a:pt x="27" y="58"/>
                  </a:lnTo>
                  <a:lnTo>
                    <a:pt x="25" y="56"/>
                  </a:lnTo>
                  <a:lnTo>
                    <a:pt x="25" y="55"/>
                  </a:lnTo>
                  <a:lnTo>
                    <a:pt x="24" y="55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2" y="56"/>
                  </a:lnTo>
                  <a:lnTo>
                    <a:pt x="20" y="56"/>
                  </a:lnTo>
                  <a:lnTo>
                    <a:pt x="20" y="55"/>
                  </a:lnTo>
                  <a:lnTo>
                    <a:pt x="19" y="52"/>
                  </a:lnTo>
                  <a:lnTo>
                    <a:pt x="17" y="50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6" y="47"/>
                  </a:lnTo>
                  <a:lnTo>
                    <a:pt x="17" y="47"/>
                  </a:lnTo>
                  <a:lnTo>
                    <a:pt x="20" y="49"/>
                  </a:lnTo>
                  <a:lnTo>
                    <a:pt x="20" y="49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20" y="45"/>
                  </a:lnTo>
                  <a:lnTo>
                    <a:pt x="19" y="45"/>
                  </a:lnTo>
                  <a:lnTo>
                    <a:pt x="16" y="45"/>
                  </a:lnTo>
                  <a:lnTo>
                    <a:pt x="16" y="45"/>
                  </a:lnTo>
                  <a:lnTo>
                    <a:pt x="14" y="45"/>
                  </a:lnTo>
                  <a:lnTo>
                    <a:pt x="13" y="44"/>
                  </a:lnTo>
                  <a:lnTo>
                    <a:pt x="11" y="42"/>
                  </a:lnTo>
                  <a:lnTo>
                    <a:pt x="9" y="41"/>
                  </a:lnTo>
                  <a:lnTo>
                    <a:pt x="8" y="38"/>
                  </a:lnTo>
                  <a:lnTo>
                    <a:pt x="6" y="36"/>
                  </a:lnTo>
                  <a:lnTo>
                    <a:pt x="5" y="34"/>
                  </a:lnTo>
                  <a:lnTo>
                    <a:pt x="5" y="34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9" y="33"/>
                  </a:lnTo>
                  <a:lnTo>
                    <a:pt x="11" y="33"/>
                  </a:lnTo>
                  <a:lnTo>
                    <a:pt x="11" y="31"/>
                  </a:lnTo>
                  <a:lnTo>
                    <a:pt x="9" y="31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3" y="28"/>
                  </a:lnTo>
                  <a:lnTo>
                    <a:pt x="14" y="28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6" y="25"/>
                  </a:lnTo>
                  <a:lnTo>
                    <a:pt x="16" y="25"/>
                  </a:lnTo>
                  <a:lnTo>
                    <a:pt x="16" y="23"/>
                  </a:lnTo>
                  <a:lnTo>
                    <a:pt x="16" y="22"/>
                  </a:lnTo>
                  <a:lnTo>
                    <a:pt x="17" y="22"/>
                  </a:lnTo>
                  <a:lnTo>
                    <a:pt x="17" y="22"/>
                  </a:lnTo>
                  <a:lnTo>
                    <a:pt x="19" y="20"/>
                  </a:lnTo>
                  <a:lnTo>
                    <a:pt x="19" y="20"/>
                  </a:lnTo>
                  <a:lnTo>
                    <a:pt x="20" y="19"/>
                  </a:lnTo>
                  <a:lnTo>
                    <a:pt x="20" y="19"/>
                  </a:lnTo>
                  <a:lnTo>
                    <a:pt x="19" y="17"/>
                  </a:lnTo>
                  <a:lnTo>
                    <a:pt x="19" y="15"/>
                  </a:lnTo>
                  <a:lnTo>
                    <a:pt x="19" y="15"/>
                  </a:lnTo>
                  <a:lnTo>
                    <a:pt x="20" y="14"/>
                  </a:lnTo>
                  <a:lnTo>
                    <a:pt x="22" y="14"/>
                  </a:lnTo>
                  <a:lnTo>
                    <a:pt x="24" y="14"/>
                  </a:lnTo>
                  <a:lnTo>
                    <a:pt x="25" y="14"/>
                  </a:lnTo>
                  <a:lnTo>
                    <a:pt x="27" y="14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30" y="12"/>
                  </a:lnTo>
                  <a:lnTo>
                    <a:pt x="33" y="11"/>
                  </a:lnTo>
                  <a:lnTo>
                    <a:pt x="33" y="9"/>
                  </a:lnTo>
                  <a:lnTo>
                    <a:pt x="36" y="9"/>
                  </a:lnTo>
                  <a:lnTo>
                    <a:pt x="36" y="9"/>
                  </a:lnTo>
                  <a:lnTo>
                    <a:pt x="38" y="9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2" y="9"/>
                  </a:lnTo>
                  <a:lnTo>
                    <a:pt x="44" y="9"/>
                  </a:lnTo>
                  <a:lnTo>
                    <a:pt x="44" y="6"/>
                  </a:lnTo>
                  <a:lnTo>
                    <a:pt x="46" y="6"/>
                  </a:lnTo>
                  <a:lnTo>
                    <a:pt x="46" y="6"/>
                  </a:lnTo>
                  <a:lnTo>
                    <a:pt x="47" y="6"/>
                  </a:lnTo>
                  <a:lnTo>
                    <a:pt x="49" y="6"/>
                  </a:lnTo>
                  <a:lnTo>
                    <a:pt x="50" y="6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60" y="4"/>
                  </a:lnTo>
                  <a:lnTo>
                    <a:pt x="61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63" y="3"/>
                  </a:lnTo>
                  <a:lnTo>
                    <a:pt x="66" y="3"/>
                  </a:lnTo>
                  <a:lnTo>
                    <a:pt x="66" y="3"/>
                  </a:lnTo>
                  <a:lnTo>
                    <a:pt x="68" y="3"/>
                  </a:lnTo>
                  <a:lnTo>
                    <a:pt x="69" y="3"/>
                  </a:lnTo>
                  <a:lnTo>
                    <a:pt x="71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2" y="4"/>
                  </a:lnTo>
                  <a:lnTo>
                    <a:pt x="74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7" y="6"/>
                  </a:lnTo>
                  <a:lnTo>
                    <a:pt x="79" y="6"/>
                  </a:lnTo>
                  <a:lnTo>
                    <a:pt x="80" y="8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6"/>
                  </a:lnTo>
                  <a:lnTo>
                    <a:pt x="88" y="6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3" y="6"/>
                  </a:lnTo>
                  <a:lnTo>
                    <a:pt x="93" y="6"/>
                  </a:lnTo>
                  <a:lnTo>
                    <a:pt x="95" y="4"/>
                  </a:lnTo>
                  <a:lnTo>
                    <a:pt x="93" y="3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1"/>
                  </a:lnTo>
                  <a:lnTo>
                    <a:pt x="93" y="0"/>
                  </a:lnTo>
                  <a:lnTo>
                    <a:pt x="93" y="0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8" name="Freeform 265">
              <a:extLst>
                <a:ext uri="{FF2B5EF4-FFF2-40B4-BE49-F238E27FC236}">
                  <a16:creationId xmlns:a16="http://schemas.microsoft.com/office/drawing/2014/main" id="{ABDC01F7-2340-2479-EFAA-07E45F67B2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00849" y="4312614"/>
              <a:ext cx="83817" cy="76020"/>
            </a:xfrm>
            <a:custGeom>
              <a:avLst/>
              <a:gdLst>
                <a:gd name="T0" fmla="*/ 21 w 43"/>
                <a:gd name="T1" fmla="*/ 20 h 39"/>
                <a:gd name="T2" fmla="*/ 21 w 43"/>
                <a:gd name="T3" fmla="*/ 22 h 39"/>
                <a:gd name="T4" fmla="*/ 23 w 43"/>
                <a:gd name="T5" fmla="*/ 22 h 39"/>
                <a:gd name="T6" fmla="*/ 30 w 43"/>
                <a:gd name="T7" fmla="*/ 22 h 39"/>
                <a:gd name="T8" fmla="*/ 43 w 43"/>
                <a:gd name="T9" fmla="*/ 25 h 39"/>
                <a:gd name="T10" fmla="*/ 43 w 43"/>
                <a:gd name="T11" fmla="*/ 31 h 39"/>
                <a:gd name="T12" fmla="*/ 43 w 43"/>
                <a:gd name="T13" fmla="*/ 37 h 39"/>
                <a:gd name="T14" fmla="*/ 40 w 43"/>
                <a:gd name="T15" fmla="*/ 39 h 39"/>
                <a:gd name="T16" fmla="*/ 32 w 43"/>
                <a:gd name="T17" fmla="*/ 39 h 39"/>
                <a:gd name="T18" fmla="*/ 26 w 43"/>
                <a:gd name="T19" fmla="*/ 39 h 39"/>
                <a:gd name="T20" fmla="*/ 23 w 43"/>
                <a:gd name="T21" fmla="*/ 39 h 39"/>
                <a:gd name="T22" fmla="*/ 23 w 43"/>
                <a:gd name="T23" fmla="*/ 39 h 39"/>
                <a:gd name="T24" fmla="*/ 21 w 43"/>
                <a:gd name="T25" fmla="*/ 39 h 39"/>
                <a:gd name="T26" fmla="*/ 19 w 43"/>
                <a:gd name="T27" fmla="*/ 37 h 39"/>
                <a:gd name="T28" fmla="*/ 19 w 43"/>
                <a:gd name="T29" fmla="*/ 37 h 39"/>
                <a:gd name="T30" fmla="*/ 18 w 43"/>
                <a:gd name="T31" fmla="*/ 39 h 39"/>
                <a:gd name="T32" fmla="*/ 16 w 43"/>
                <a:gd name="T33" fmla="*/ 37 h 39"/>
                <a:gd name="T34" fmla="*/ 15 w 43"/>
                <a:gd name="T35" fmla="*/ 37 h 39"/>
                <a:gd name="T36" fmla="*/ 16 w 43"/>
                <a:gd name="T37" fmla="*/ 33 h 39"/>
                <a:gd name="T38" fmla="*/ 18 w 43"/>
                <a:gd name="T39" fmla="*/ 31 h 39"/>
                <a:gd name="T40" fmla="*/ 19 w 43"/>
                <a:gd name="T41" fmla="*/ 28 h 39"/>
                <a:gd name="T42" fmla="*/ 19 w 43"/>
                <a:gd name="T43" fmla="*/ 23 h 39"/>
                <a:gd name="T44" fmla="*/ 5 w 43"/>
                <a:gd name="T45" fmla="*/ 0 h 39"/>
                <a:gd name="T46" fmla="*/ 7 w 43"/>
                <a:gd name="T47" fmla="*/ 0 h 39"/>
                <a:gd name="T48" fmla="*/ 8 w 43"/>
                <a:gd name="T49" fmla="*/ 1 h 39"/>
                <a:gd name="T50" fmla="*/ 5 w 43"/>
                <a:gd name="T51" fmla="*/ 6 h 39"/>
                <a:gd name="T52" fmla="*/ 4 w 43"/>
                <a:gd name="T53" fmla="*/ 8 h 39"/>
                <a:gd name="T54" fmla="*/ 0 w 43"/>
                <a:gd name="T55" fmla="*/ 6 h 39"/>
                <a:gd name="T56" fmla="*/ 0 w 43"/>
                <a:gd name="T57" fmla="*/ 4 h 39"/>
                <a:gd name="T58" fmla="*/ 2 w 43"/>
                <a:gd name="T59" fmla="*/ 3 h 39"/>
                <a:gd name="T60" fmla="*/ 4 w 43"/>
                <a:gd name="T61" fmla="*/ 1 h 39"/>
                <a:gd name="T62" fmla="*/ 4 w 43"/>
                <a:gd name="T63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" h="39">
                  <a:moveTo>
                    <a:pt x="21" y="20"/>
                  </a:moveTo>
                  <a:lnTo>
                    <a:pt x="21" y="20"/>
                  </a:lnTo>
                  <a:lnTo>
                    <a:pt x="21" y="20"/>
                  </a:lnTo>
                  <a:lnTo>
                    <a:pt x="21" y="22"/>
                  </a:lnTo>
                  <a:lnTo>
                    <a:pt x="21" y="22"/>
                  </a:lnTo>
                  <a:lnTo>
                    <a:pt x="23" y="22"/>
                  </a:lnTo>
                  <a:lnTo>
                    <a:pt x="27" y="22"/>
                  </a:lnTo>
                  <a:lnTo>
                    <a:pt x="30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8"/>
                  </a:lnTo>
                  <a:lnTo>
                    <a:pt x="43" y="31"/>
                  </a:lnTo>
                  <a:lnTo>
                    <a:pt x="43" y="34"/>
                  </a:lnTo>
                  <a:lnTo>
                    <a:pt x="43" y="37"/>
                  </a:lnTo>
                  <a:lnTo>
                    <a:pt x="43" y="39"/>
                  </a:lnTo>
                  <a:lnTo>
                    <a:pt x="40" y="39"/>
                  </a:lnTo>
                  <a:lnTo>
                    <a:pt x="35" y="39"/>
                  </a:lnTo>
                  <a:lnTo>
                    <a:pt x="32" y="39"/>
                  </a:lnTo>
                  <a:lnTo>
                    <a:pt x="27" y="39"/>
                  </a:lnTo>
                  <a:lnTo>
                    <a:pt x="26" y="39"/>
                  </a:lnTo>
                  <a:lnTo>
                    <a:pt x="24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3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21" y="39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9" y="37"/>
                  </a:lnTo>
                  <a:lnTo>
                    <a:pt x="18" y="39"/>
                  </a:lnTo>
                  <a:lnTo>
                    <a:pt x="18" y="39"/>
                  </a:lnTo>
                  <a:lnTo>
                    <a:pt x="18" y="37"/>
                  </a:lnTo>
                  <a:lnTo>
                    <a:pt x="16" y="37"/>
                  </a:lnTo>
                  <a:lnTo>
                    <a:pt x="15" y="37"/>
                  </a:lnTo>
                  <a:lnTo>
                    <a:pt x="15" y="37"/>
                  </a:lnTo>
                  <a:lnTo>
                    <a:pt x="15" y="34"/>
                  </a:lnTo>
                  <a:lnTo>
                    <a:pt x="16" y="33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0"/>
                  </a:lnTo>
                  <a:lnTo>
                    <a:pt x="19" y="28"/>
                  </a:lnTo>
                  <a:lnTo>
                    <a:pt x="21" y="26"/>
                  </a:lnTo>
                  <a:lnTo>
                    <a:pt x="19" y="23"/>
                  </a:lnTo>
                  <a:lnTo>
                    <a:pt x="21" y="20"/>
                  </a:lnTo>
                  <a:close/>
                  <a:moveTo>
                    <a:pt x="5" y="0"/>
                  </a:moveTo>
                  <a:lnTo>
                    <a:pt x="5" y="0"/>
                  </a:lnTo>
                  <a:lnTo>
                    <a:pt x="7" y="0"/>
                  </a:lnTo>
                  <a:lnTo>
                    <a:pt x="8" y="0"/>
                  </a:lnTo>
                  <a:lnTo>
                    <a:pt x="8" y="1"/>
                  </a:lnTo>
                  <a:lnTo>
                    <a:pt x="5" y="4"/>
                  </a:lnTo>
                  <a:lnTo>
                    <a:pt x="5" y="6"/>
                  </a:lnTo>
                  <a:lnTo>
                    <a:pt x="5" y="8"/>
                  </a:lnTo>
                  <a:lnTo>
                    <a:pt x="4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3"/>
                  </a:lnTo>
                  <a:lnTo>
                    <a:pt x="2" y="3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69" name="Freeform 266">
              <a:extLst>
                <a:ext uri="{FF2B5EF4-FFF2-40B4-BE49-F238E27FC236}">
                  <a16:creationId xmlns:a16="http://schemas.microsoft.com/office/drawing/2014/main" id="{F220CD09-221D-1A8F-4793-F8456F7059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22390" y="3950058"/>
              <a:ext cx="17544" cy="17544"/>
            </a:xfrm>
            <a:custGeom>
              <a:avLst/>
              <a:gdLst>
                <a:gd name="T0" fmla="*/ 8 w 9"/>
                <a:gd name="T1" fmla="*/ 8 h 9"/>
                <a:gd name="T2" fmla="*/ 9 w 9"/>
                <a:gd name="T3" fmla="*/ 8 h 9"/>
                <a:gd name="T4" fmla="*/ 9 w 9"/>
                <a:gd name="T5" fmla="*/ 9 h 9"/>
                <a:gd name="T6" fmla="*/ 8 w 9"/>
                <a:gd name="T7" fmla="*/ 9 h 9"/>
                <a:gd name="T8" fmla="*/ 8 w 9"/>
                <a:gd name="T9" fmla="*/ 9 h 9"/>
                <a:gd name="T10" fmla="*/ 8 w 9"/>
                <a:gd name="T11" fmla="*/ 9 h 9"/>
                <a:gd name="T12" fmla="*/ 8 w 9"/>
                <a:gd name="T13" fmla="*/ 9 h 9"/>
                <a:gd name="T14" fmla="*/ 8 w 9"/>
                <a:gd name="T15" fmla="*/ 8 h 9"/>
                <a:gd name="T16" fmla="*/ 8 w 9"/>
                <a:gd name="T17" fmla="*/ 8 h 9"/>
                <a:gd name="T18" fmla="*/ 2 w 9"/>
                <a:gd name="T19" fmla="*/ 3 h 9"/>
                <a:gd name="T20" fmla="*/ 3 w 9"/>
                <a:gd name="T21" fmla="*/ 3 h 9"/>
                <a:gd name="T22" fmla="*/ 3 w 9"/>
                <a:gd name="T23" fmla="*/ 3 h 9"/>
                <a:gd name="T24" fmla="*/ 5 w 9"/>
                <a:gd name="T25" fmla="*/ 4 h 9"/>
                <a:gd name="T26" fmla="*/ 3 w 9"/>
                <a:gd name="T27" fmla="*/ 4 h 9"/>
                <a:gd name="T28" fmla="*/ 3 w 9"/>
                <a:gd name="T29" fmla="*/ 8 h 9"/>
                <a:gd name="T30" fmla="*/ 3 w 9"/>
                <a:gd name="T31" fmla="*/ 8 h 9"/>
                <a:gd name="T32" fmla="*/ 2 w 9"/>
                <a:gd name="T33" fmla="*/ 8 h 9"/>
                <a:gd name="T34" fmla="*/ 2 w 9"/>
                <a:gd name="T35" fmla="*/ 8 h 9"/>
                <a:gd name="T36" fmla="*/ 2 w 9"/>
                <a:gd name="T37" fmla="*/ 8 h 9"/>
                <a:gd name="T38" fmla="*/ 0 w 9"/>
                <a:gd name="T39" fmla="*/ 3 h 9"/>
                <a:gd name="T40" fmla="*/ 2 w 9"/>
                <a:gd name="T41" fmla="*/ 3 h 9"/>
                <a:gd name="T42" fmla="*/ 2 w 9"/>
                <a:gd name="T43" fmla="*/ 3 h 9"/>
                <a:gd name="T44" fmla="*/ 5 w 9"/>
                <a:gd name="T45" fmla="*/ 0 h 9"/>
                <a:gd name="T46" fmla="*/ 6 w 9"/>
                <a:gd name="T47" fmla="*/ 1 h 9"/>
                <a:gd name="T48" fmla="*/ 6 w 9"/>
                <a:gd name="T49" fmla="*/ 1 h 9"/>
                <a:gd name="T50" fmla="*/ 6 w 9"/>
                <a:gd name="T51" fmla="*/ 3 h 9"/>
                <a:gd name="T52" fmla="*/ 9 w 9"/>
                <a:gd name="T53" fmla="*/ 4 h 9"/>
                <a:gd name="T54" fmla="*/ 8 w 9"/>
                <a:gd name="T55" fmla="*/ 4 h 9"/>
                <a:gd name="T56" fmla="*/ 5 w 9"/>
                <a:gd name="T57" fmla="*/ 4 h 9"/>
                <a:gd name="T58" fmla="*/ 5 w 9"/>
                <a:gd name="T59" fmla="*/ 4 h 9"/>
                <a:gd name="T60" fmla="*/ 5 w 9"/>
                <a:gd name="T61" fmla="*/ 3 h 9"/>
                <a:gd name="T62" fmla="*/ 5 w 9"/>
                <a:gd name="T63" fmla="*/ 3 h 9"/>
                <a:gd name="T64" fmla="*/ 5 w 9"/>
                <a:gd name="T65" fmla="*/ 1 h 9"/>
                <a:gd name="T66" fmla="*/ 5 w 9"/>
                <a:gd name="T67" fmla="*/ 1 h 9"/>
                <a:gd name="T68" fmla="*/ 5 w 9"/>
                <a:gd name="T6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" h="9">
                  <a:moveTo>
                    <a:pt x="8" y="8"/>
                  </a:moveTo>
                  <a:lnTo>
                    <a:pt x="9" y="8"/>
                  </a:lnTo>
                  <a:lnTo>
                    <a:pt x="9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8" y="8"/>
                  </a:lnTo>
                  <a:lnTo>
                    <a:pt x="8" y="8"/>
                  </a:lnTo>
                  <a:close/>
                  <a:moveTo>
                    <a:pt x="2" y="3"/>
                  </a:moveTo>
                  <a:lnTo>
                    <a:pt x="3" y="3"/>
                  </a:lnTo>
                  <a:lnTo>
                    <a:pt x="3" y="3"/>
                  </a:lnTo>
                  <a:lnTo>
                    <a:pt x="5" y="4"/>
                  </a:lnTo>
                  <a:lnTo>
                    <a:pt x="3" y="4"/>
                  </a:lnTo>
                  <a:lnTo>
                    <a:pt x="3" y="8"/>
                  </a:lnTo>
                  <a:lnTo>
                    <a:pt x="3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3"/>
                  </a:lnTo>
                  <a:close/>
                  <a:moveTo>
                    <a:pt x="5" y="0"/>
                  </a:moveTo>
                  <a:lnTo>
                    <a:pt x="6" y="1"/>
                  </a:lnTo>
                  <a:lnTo>
                    <a:pt x="6" y="1"/>
                  </a:lnTo>
                  <a:lnTo>
                    <a:pt x="6" y="3"/>
                  </a:lnTo>
                  <a:lnTo>
                    <a:pt x="9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5" y="4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lnTo>
                    <a:pt x="5" y="1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0" name="Freeform 267">
              <a:extLst>
                <a:ext uri="{FF2B5EF4-FFF2-40B4-BE49-F238E27FC236}">
                  <a16:creationId xmlns:a16="http://schemas.microsoft.com/office/drawing/2014/main" id="{D8C96A81-FDDA-31A7-198C-028507B8C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0064" y="4059215"/>
              <a:ext cx="206617" cy="153989"/>
            </a:xfrm>
            <a:custGeom>
              <a:avLst/>
              <a:gdLst>
                <a:gd name="T0" fmla="*/ 29 w 106"/>
                <a:gd name="T1" fmla="*/ 0 h 79"/>
                <a:gd name="T2" fmla="*/ 30 w 106"/>
                <a:gd name="T3" fmla="*/ 4 h 79"/>
                <a:gd name="T4" fmla="*/ 35 w 106"/>
                <a:gd name="T5" fmla="*/ 5 h 79"/>
                <a:gd name="T6" fmla="*/ 43 w 106"/>
                <a:gd name="T7" fmla="*/ 5 h 79"/>
                <a:gd name="T8" fmla="*/ 52 w 106"/>
                <a:gd name="T9" fmla="*/ 5 h 79"/>
                <a:gd name="T10" fmla="*/ 54 w 106"/>
                <a:gd name="T11" fmla="*/ 10 h 79"/>
                <a:gd name="T12" fmla="*/ 60 w 106"/>
                <a:gd name="T13" fmla="*/ 7 h 79"/>
                <a:gd name="T14" fmla="*/ 64 w 106"/>
                <a:gd name="T15" fmla="*/ 12 h 79"/>
                <a:gd name="T16" fmla="*/ 68 w 106"/>
                <a:gd name="T17" fmla="*/ 7 h 79"/>
                <a:gd name="T18" fmla="*/ 78 w 106"/>
                <a:gd name="T19" fmla="*/ 10 h 79"/>
                <a:gd name="T20" fmla="*/ 82 w 106"/>
                <a:gd name="T21" fmla="*/ 7 h 79"/>
                <a:gd name="T22" fmla="*/ 84 w 106"/>
                <a:gd name="T23" fmla="*/ 4 h 79"/>
                <a:gd name="T24" fmla="*/ 89 w 106"/>
                <a:gd name="T25" fmla="*/ 8 h 79"/>
                <a:gd name="T26" fmla="*/ 92 w 106"/>
                <a:gd name="T27" fmla="*/ 16 h 79"/>
                <a:gd name="T28" fmla="*/ 97 w 106"/>
                <a:gd name="T29" fmla="*/ 19 h 79"/>
                <a:gd name="T30" fmla="*/ 92 w 106"/>
                <a:gd name="T31" fmla="*/ 24 h 79"/>
                <a:gd name="T32" fmla="*/ 97 w 106"/>
                <a:gd name="T33" fmla="*/ 24 h 79"/>
                <a:gd name="T34" fmla="*/ 98 w 106"/>
                <a:gd name="T35" fmla="*/ 30 h 79"/>
                <a:gd name="T36" fmla="*/ 103 w 106"/>
                <a:gd name="T37" fmla="*/ 37 h 79"/>
                <a:gd name="T38" fmla="*/ 100 w 106"/>
                <a:gd name="T39" fmla="*/ 45 h 79"/>
                <a:gd name="T40" fmla="*/ 103 w 106"/>
                <a:gd name="T41" fmla="*/ 49 h 79"/>
                <a:gd name="T42" fmla="*/ 103 w 106"/>
                <a:gd name="T43" fmla="*/ 54 h 79"/>
                <a:gd name="T44" fmla="*/ 106 w 106"/>
                <a:gd name="T45" fmla="*/ 62 h 79"/>
                <a:gd name="T46" fmla="*/ 103 w 106"/>
                <a:gd name="T47" fmla="*/ 62 h 79"/>
                <a:gd name="T48" fmla="*/ 98 w 106"/>
                <a:gd name="T49" fmla="*/ 65 h 79"/>
                <a:gd name="T50" fmla="*/ 101 w 106"/>
                <a:gd name="T51" fmla="*/ 67 h 79"/>
                <a:gd name="T52" fmla="*/ 100 w 106"/>
                <a:gd name="T53" fmla="*/ 75 h 79"/>
                <a:gd name="T54" fmla="*/ 93 w 106"/>
                <a:gd name="T55" fmla="*/ 73 h 79"/>
                <a:gd name="T56" fmla="*/ 92 w 106"/>
                <a:gd name="T57" fmla="*/ 75 h 79"/>
                <a:gd name="T58" fmla="*/ 89 w 106"/>
                <a:gd name="T59" fmla="*/ 79 h 79"/>
                <a:gd name="T60" fmla="*/ 86 w 106"/>
                <a:gd name="T61" fmla="*/ 79 h 79"/>
                <a:gd name="T62" fmla="*/ 81 w 106"/>
                <a:gd name="T63" fmla="*/ 76 h 79"/>
                <a:gd name="T64" fmla="*/ 82 w 106"/>
                <a:gd name="T65" fmla="*/ 71 h 79"/>
                <a:gd name="T66" fmla="*/ 81 w 106"/>
                <a:gd name="T67" fmla="*/ 67 h 79"/>
                <a:gd name="T68" fmla="*/ 79 w 106"/>
                <a:gd name="T69" fmla="*/ 62 h 79"/>
                <a:gd name="T70" fmla="*/ 78 w 106"/>
                <a:gd name="T71" fmla="*/ 62 h 79"/>
                <a:gd name="T72" fmla="*/ 71 w 106"/>
                <a:gd name="T73" fmla="*/ 60 h 79"/>
                <a:gd name="T74" fmla="*/ 67 w 106"/>
                <a:gd name="T75" fmla="*/ 64 h 79"/>
                <a:gd name="T76" fmla="*/ 64 w 106"/>
                <a:gd name="T77" fmla="*/ 64 h 79"/>
                <a:gd name="T78" fmla="*/ 65 w 106"/>
                <a:gd name="T79" fmla="*/ 56 h 79"/>
                <a:gd name="T80" fmla="*/ 64 w 106"/>
                <a:gd name="T81" fmla="*/ 51 h 79"/>
                <a:gd name="T82" fmla="*/ 59 w 106"/>
                <a:gd name="T83" fmla="*/ 45 h 79"/>
                <a:gd name="T84" fmla="*/ 52 w 106"/>
                <a:gd name="T85" fmla="*/ 40 h 79"/>
                <a:gd name="T86" fmla="*/ 38 w 106"/>
                <a:gd name="T87" fmla="*/ 41 h 79"/>
                <a:gd name="T88" fmla="*/ 35 w 106"/>
                <a:gd name="T89" fmla="*/ 45 h 79"/>
                <a:gd name="T90" fmla="*/ 30 w 106"/>
                <a:gd name="T91" fmla="*/ 52 h 79"/>
                <a:gd name="T92" fmla="*/ 26 w 106"/>
                <a:gd name="T93" fmla="*/ 52 h 79"/>
                <a:gd name="T94" fmla="*/ 24 w 106"/>
                <a:gd name="T95" fmla="*/ 48 h 79"/>
                <a:gd name="T96" fmla="*/ 19 w 106"/>
                <a:gd name="T97" fmla="*/ 40 h 79"/>
                <a:gd name="T98" fmla="*/ 15 w 106"/>
                <a:gd name="T99" fmla="*/ 38 h 79"/>
                <a:gd name="T100" fmla="*/ 7 w 106"/>
                <a:gd name="T101" fmla="*/ 30 h 79"/>
                <a:gd name="T102" fmla="*/ 4 w 106"/>
                <a:gd name="T103" fmla="*/ 26 h 79"/>
                <a:gd name="T104" fmla="*/ 0 w 106"/>
                <a:gd name="T105" fmla="*/ 27 h 79"/>
                <a:gd name="T106" fmla="*/ 5 w 106"/>
                <a:gd name="T107" fmla="*/ 18 h 79"/>
                <a:gd name="T108" fmla="*/ 16 w 106"/>
                <a:gd name="T109" fmla="*/ 15 h 79"/>
                <a:gd name="T110" fmla="*/ 18 w 106"/>
                <a:gd name="T111" fmla="*/ 8 h 79"/>
                <a:gd name="T112" fmla="*/ 19 w 106"/>
                <a:gd name="T113" fmla="*/ 7 h 79"/>
                <a:gd name="T114" fmla="*/ 19 w 106"/>
                <a:gd name="T11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6" h="79">
                  <a:moveTo>
                    <a:pt x="19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2" y="2"/>
                  </a:lnTo>
                  <a:lnTo>
                    <a:pt x="32" y="4"/>
                  </a:lnTo>
                  <a:lnTo>
                    <a:pt x="34" y="4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1" y="5"/>
                  </a:lnTo>
                  <a:lnTo>
                    <a:pt x="43" y="5"/>
                  </a:lnTo>
                  <a:lnTo>
                    <a:pt x="46" y="5"/>
                  </a:lnTo>
                  <a:lnTo>
                    <a:pt x="48" y="5"/>
                  </a:lnTo>
                  <a:lnTo>
                    <a:pt x="51" y="4"/>
                  </a:lnTo>
                  <a:lnTo>
                    <a:pt x="52" y="4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5"/>
                  </a:lnTo>
                  <a:lnTo>
                    <a:pt x="52" y="7"/>
                  </a:lnTo>
                  <a:lnTo>
                    <a:pt x="51" y="7"/>
                  </a:lnTo>
                  <a:lnTo>
                    <a:pt x="51" y="8"/>
                  </a:lnTo>
                  <a:lnTo>
                    <a:pt x="52" y="8"/>
                  </a:lnTo>
                  <a:lnTo>
                    <a:pt x="54" y="10"/>
                  </a:lnTo>
                  <a:lnTo>
                    <a:pt x="56" y="10"/>
                  </a:lnTo>
                  <a:lnTo>
                    <a:pt x="56" y="10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9" y="7"/>
                  </a:lnTo>
                  <a:lnTo>
                    <a:pt x="60" y="7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2" y="12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5" y="10"/>
                  </a:lnTo>
                  <a:lnTo>
                    <a:pt x="67" y="8"/>
                  </a:lnTo>
                  <a:lnTo>
                    <a:pt x="68" y="8"/>
                  </a:lnTo>
                  <a:lnTo>
                    <a:pt x="68" y="7"/>
                  </a:lnTo>
                  <a:lnTo>
                    <a:pt x="70" y="7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6" y="10"/>
                  </a:lnTo>
                  <a:lnTo>
                    <a:pt x="76" y="10"/>
                  </a:lnTo>
                  <a:lnTo>
                    <a:pt x="78" y="10"/>
                  </a:lnTo>
                  <a:lnTo>
                    <a:pt x="78" y="8"/>
                  </a:lnTo>
                  <a:lnTo>
                    <a:pt x="79" y="8"/>
                  </a:lnTo>
                  <a:lnTo>
                    <a:pt x="81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7"/>
                  </a:lnTo>
                  <a:lnTo>
                    <a:pt x="82" y="5"/>
                  </a:lnTo>
                  <a:lnTo>
                    <a:pt x="82" y="5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2" y="4"/>
                  </a:lnTo>
                  <a:lnTo>
                    <a:pt x="84" y="4"/>
                  </a:lnTo>
                  <a:lnTo>
                    <a:pt x="84" y="4"/>
                  </a:lnTo>
                  <a:lnTo>
                    <a:pt x="86" y="4"/>
                  </a:lnTo>
                  <a:lnTo>
                    <a:pt x="87" y="5"/>
                  </a:lnTo>
                  <a:lnTo>
                    <a:pt x="87" y="5"/>
                  </a:lnTo>
                  <a:lnTo>
                    <a:pt x="89" y="7"/>
                  </a:lnTo>
                  <a:lnTo>
                    <a:pt x="89" y="8"/>
                  </a:lnTo>
                  <a:lnTo>
                    <a:pt x="90" y="12"/>
                  </a:lnTo>
                  <a:lnTo>
                    <a:pt x="90" y="13"/>
                  </a:lnTo>
                  <a:lnTo>
                    <a:pt x="90" y="15"/>
                  </a:lnTo>
                  <a:lnTo>
                    <a:pt x="90" y="16"/>
                  </a:lnTo>
                  <a:lnTo>
                    <a:pt x="92" y="16"/>
                  </a:lnTo>
                  <a:lnTo>
                    <a:pt x="92" y="16"/>
                  </a:lnTo>
                  <a:lnTo>
                    <a:pt x="92" y="18"/>
                  </a:lnTo>
                  <a:lnTo>
                    <a:pt x="93" y="18"/>
                  </a:lnTo>
                  <a:lnTo>
                    <a:pt x="93" y="18"/>
                  </a:lnTo>
                  <a:lnTo>
                    <a:pt x="95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19"/>
                  </a:lnTo>
                  <a:lnTo>
                    <a:pt x="97" y="21"/>
                  </a:lnTo>
                  <a:lnTo>
                    <a:pt x="95" y="21"/>
                  </a:lnTo>
                  <a:lnTo>
                    <a:pt x="95" y="21"/>
                  </a:lnTo>
                  <a:lnTo>
                    <a:pt x="93" y="23"/>
                  </a:lnTo>
                  <a:lnTo>
                    <a:pt x="92" y="24"/>
                  </a:lnTo>
                  <a:lnTo>
                    <a:pt x="92" y="24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3" y="26"/>
                  </a:lnTo>
                  <a:lnTo>
                    <a:pt x="95" y="24"/>
                  </a:lnTo>
                  <a:lnTo>
                    <a:pt x="97" y="24"/>
                  </a:lnTo>
                  <a:lnTo>
                    <a:pt x="97" y="26"/>
                  </a:lnTo>
                  <a:lnTo>
                    <a:pt x="98" y="26"/>
                  </a:lnTo>
                  <a:lnTo>
                    <a:pt x="98" y="26"/>
                  </a:lnTo>
                  <a:lnTo>
                    <a:pt x="98" y="27"/>
                  </a:lnTo>
                  <a:lnTo>
                    <a:pt x="97" y="29"/>
                  </a:lnTo>
                  <a:lnTo>
                    <a:pt x="98" y="30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101" y="35"/>
                  </a:lnTo>
                  <a:lnTo>
                    <a:pt x="103" y="35"/>
                  </a:lnTo>
                  <a:lnTo>
                    <a:pt x="103" y="37"/>
                  </a:lnTo>
                  <a:lnTo>
                    <a:pt x="103" y="37"/>
                  </a:lnTo>
                  <a:lnTo>
                    <a:pt x="101" y="38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40"/>
                  </a:lnTo>
                  <a:lnTo>
                    <a:pt x="100" y="41"/>
                  </a:lnTo>
                  <a:lnTo>
                    <a:pt x="100" y="45"/>
                  </a:lnTo>
                  <a:lnTo>
                    <a:pt x="100" y="46"/>
                  </a:lnTo>
                  <a:lnTo>
                    <a:pt x="101" y="48"/>
                  </a:lnTo>
                  <a:lnTo>
                    <a:pt x="101" y="48"/>
                  </a:lnTo>
                  <a:lnTo>
                    <a:pt x="103" y="48"/>
                  </a:lnTo>
                  <a:lnTo>
                    <a:pt x="103" y="48"/>
                  </a:lnTo>
                  <a:lnTo>
                    <a:pt x="103" y="49"/>
                  </a:lnTo>
                  <a:lnTo>
                    <a:pt x="103" y="51"/>
                  </a:lnTo>
                  <a:lnTo>
                    <a:pt x="105" y="51"/>
                  </a:lnTo>
                  <a:lnTo>
                    <a:pt x="105" y="52"/>
                  </a:lnTo>
                  <a:lnTo>
                    <a:pt x="105" y="52"/>
                  </a:lnTo>
                  <a:lnTo>
                    <a:pt x="103" y="54"/>
                  </a:lnTo>
                  <a:lnTo>
                    <a:pt x="103" y="54"/>
                  </a:lnTo>
                  <a:lnTo>
                    <a:pt x="103" y="56"/>
                  </a:lnTo>
                  <a:lnTo>
                    <a:pt x="103" y="57"/>
                  </a:lnTo>
                  <a:lnTo>
                    <a:pt x="105" y="57"/>
                  </a:lnTo>
                  <a:lnTo>
                    <a:pt x="106" y="59"/>
                  </a:lnTo>
                  <a:lnTo>
                    <a:pt x="106" y="60"/>
                  </a:lnTo>
                  <a:lnTo>
                    <a:pt x="106" y="62"/>
                  </a:lnTo>
                  <a:lnTo>
                    <a:pt x="106" y="64"/>
                  </a:lnTo>
                  <a:lnTo>
                    <a:pt x="106" y="64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5" y="62"/>
                  </a:lnTo>
                  <a:lnTo>
                    <a:pt x="103" y="62"/>
                  </a:lnTo>
                  <a:lnTo>
                    <a:pt x="101" y="62"/>
                  </a:lnTo>
                  <a:lnTo>
                    <a:pt x="100" y="62"/>
                  </a:lnTo>
                  <a:lnTo>
                    <a:pt x="100" y="62"/>
                  </a:lnTo>
                  <a:lnTo>
                    <a:pt x="98" y="62"/>
                  </a:lnTo>
                  <a:lnTo>
                    <a:pt x="98" y="62"/>
                  </a:lnTo>
                  <a:lnTo>
                    <a:pt x="98" y="65"/>
                  </a:lnTo>
                  <a:lnTo>
                    <a:pt x="98" y="65"/>
                  </a:lnTo>
                  <a:lnTo>
                    <a:pt x="100" y="65"/>
                  </a:lnTo>
                  <a:lnTo>
                    <a:pt x="101" y="67"/>
                  </a:lnTo>
                  <a:lnTo>
                    <a:pt x="101" y="65"/>
                  </a:lnTo>
                  <a:lnTo>
                    <a:pt x="101" y="67"/>
                  </a:lnTo>
                  <a:lnTo>
                    <a:pt x="101" y="67"/>
                  </a:lnTo>
                  <a:lnTo>
                    <a:pt x="101" y="68"/>
                  </a:lnTo>
                  <a:lnTo>
                    <a:pt x="101" y="68"/>
                  </a:lnTo>
                  <a:lnTo>
                    <a:pt x="100" y="70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0" y="75"/>
                  </a:lnTo>
                  <a:lnTo>
                    <a:pt x="98" y="75"/>
                  </a:lnTo>
                  <a:lnTo>
                    <a:pt x="97" y="75"/>
                  </a:lnTo>
                  <a:lnTo>
                    <a:pt x="97" y="75"/>
                  </a:lnTo>
                  <a:lnTo>
                    <a:pt x="95" y="75"/>
                  </a:lnTo>
                  <a:lnTo>
                    <a:pt x="95" y="75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3" y="73"/>
                  </a:lnTo>
                  <a:lnTo>
                    <a:pt x="92" y="73"/>
                  </a:lnTo>
                  <a:lnTo>
                    <a:pt x="92" y="73"/>
                  </a:lnTo>
                  <a:lnTo>
                    <a:pt x="92" y="75"/>
                  </a:lnTo>
                  <a:lnTo>
                    <a:pt x="92" y="75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90" y="78"/>
                  </a:lnTo>
                  <a:lnTo>
                    <a:pt x="90" y="78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9" y="79"/>
                  </a:lnTo>
                  <a:lnTo>
                    <a:pt x="87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6" y="79"/>
                  </a:lnTo>
                  <a:lnTo>
                    <a:pt x="84" y="78"/>
                  </a:lnTo>
                  <a:lnTo>
                    <a:pt x="84" y="78"/>
                  </a:lnTo>
                  <a:lnTo>
                    <a:pt x="82" y="76"/>
                  </a:lnTo>
                  <a:lnTo>
                    <a:pt x="82" y="78"/>
                  </a:lnTo>
                  <a:lnTo>
                    <a:pt x="81" y="78"/>
                  </a:lnTo>
                  <a:lnTo>
                    <a:pt x="81" y="76"/>
                  </a:lnTo>
                  <a:lnTo>
                    <a:pt x="81" y="76"/>
                  </a:lnTo>
                  <a:lnTo>
                    <a:pt x="82" y="76"/>
                  </a:lnTo>
                  <a:lnTo>
                    <a:pt x="82" y="75"/>
                  </a:lnTo>
                  <a:lnTo>
                    <a:pt x="82" y="73"/>
                  </a:lnTo>
                  <a:lnTo>
                    <a:pt x="82" y="73"/>
                  </a:lnTo>
                  <a:lnTo>
                    <a:pt x="82" y="71"/>
                  </a:lnTo>
                  <a:lnTo>
                    <a:pt x="81" y="70"/>
                  </a:lnTo>
                  <a:lnTo>
                    <a:pt x="81" y="70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8"/>
                  </a:lnTo>
                  <a:lnTo>
                    <a:pt x="81" y="67"/>
                  </a:lnTo>
                  <a:lnTo>
                    <a:pt x="81" y="67"/>
                  </a:lnTo>
                  <a:lnTo>
                    <a:pt x="81" y="65"/>
                  </a:lnTo>
                  <a:lnTo>
                    <a:pt x="81" y="65"/>
                  </a:lnTo>
                  <a:lnTo>
                    <a:pt x="81" y="64"/>
                  </a:lnTo>
                  <a:lnTo>
                    <a:pt x="79" y="64"/>
                  </a:lnTo>
                  <a:lnTo>
                    <a:pt x="79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8" y="62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6" y="60"/>
                  </a:lnTo>
                  <a:lnTo>
                    <a:pt x="73" y="62"/>
                  </a:lnTo>
                  <a:lnTo>
                    <a:pt x="71" y="62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0" y="62"/>
                  </a:lnTo>
                  <a:lnTo>
                    <a:pt x="70" y="62"/>
                  </a:lnTo>
                  <a:lnTo>
                    <a:pt x="68" y="62"/>
                  </a:lnTo>
                  <a:lnTo>
                    <a:pt x="68" y="62"/>
                  </a:lnTo>
                  <a:lnTo>
                    <a:pt x="67" y="64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4"/>
                  </a:lnTo>
                  <a:lnTo>
                    <a:pt x="64" y="62"/>
                  </a:lnTo>
                  <a:lnTo>
                    <a:pt x="64" y="60"/>
                  </a:lnTo>
                  <a:lnTo>
                    <a:pt x="67" y="59"/>
                  </a:lnTo>
                  <a:lnTo>
                    <a:pt x="67" y="59"/>
                  </a:lnTo>
                  <a:lnTo>
                    <a:pt x="65" y="57"/>
                  </a:lnTo>
                  <a:lnTo>
                    <a:pt x="65" y="56"/>
                  </a:lnTo>
                  <a:lnTo>
                    <a:pt x="65" y="54"/>
                  </a:lnTo>
                  <a:lnTo>
                    <a:pt x="64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2" y="52"/>
                  </a:lnTo>
                  <a:lnTo>
                    <a:pt x="64" y="51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4" y="49"/>
                  </a:lnTo>
                  <a:lnTo>
                    <a:pt x="62" y="48"/>
                  </a:lnTo>
                  <a:lnTo>
                    <a:pt x="60" y="46"/>
                  </a:lnTo>
                  <a:lnTo>
                    <a:pt x="59" y="45"/>
                  </a:lnTo>
                  <a:lnTo>
                    <a:pt x="59" y="43"/>
                  </a:lnTo>
                  <a:lnTo>
                    <a:pt x="57" y="41"/>
                  </a:lnTo>
                  <a:lnTo>
                    <a:pt x="56" y="40"/>
                  </a:lnTo>
                  <a:lnTo>
                    <a:pt x="56" y="40"/>
                  </a:lnTo>
                  <a:lnTo>
                    <a:pt x="54" y="40"/>
                  </a:lnTo>
                  <a:lnTo>
                    <a:pt x="52" y="40"/>
                  </a:lnTo>
                  <a:lnTo>
                    <a:pt x="48" y="40"/>
                  </a:lnTo>
                  <a:lnTo>
                    <a:pt x="46" y="40"/>
                  </a:lnTo>
                  <a:lnTo>
                    <a:pt x="45" y="40"/>
                  </a:lnTo>
                  <a:lnTo>
                    <a:pt x="41" y="41"/>
                  </a:lnTo>
                  <a:lnTo>
                    <a:pt x="40" y="40"/>
                  </a:lnTo>
                  <a:lnTo>
                    <a:pt x="38" y="41"/>
                  </a:lnTo>
                  <a:lnTo>
                    <a:pt x="37" y="41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4" y="48"/>
                  </a:lnTo>
                  <a:lnTo>
                    <a:pt x="32" y="49"/>
                  </a:lnTo>
                  <a:lnTo>
                    <a:pt x="30" y="49"/>
                  </a:lnTo>
                  <a:lnTo>
                    <a:pt x="30" y="52"/>
                  </a:lnTo>
                  <a:lnTo>
                    <a:pt x="29" y="52"/>
                  </a:lnTo>
                  <a:lnTo>
                    <a:pt x="29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24" y="49"/>
                  </a:lnTo>
                  <a:lnTo>
                    <a:pt x="24" y="49"/>
                  </a:lnTo>
                  <a:lnTo>
                    <a:pt x="24" y="48"/>
                  </a:lnTo>
                  <a:lnTo>
                    <a:pt x="21" y="46"/>
                  </a:lnTo>
                  <a:lnTo>
                    <a:pt x="19" y="46"/>
                  </a:lnTo>
                  <a:lnTo>
                    <a:pt x="21" y="45"/>
                  </a:lnTo>
                  <a:lnTo>
                    <a:pt x="21" y="43"/>
                  </a:lnTo>
                  <a:lnTo>
                    <a:pt x="19" y="41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6" y="40"/>
                  </a:lnTo>
                  <a:lnTo>
                    <a:pt x="15" y="38"/>
                  </a:lnTo>
                  <a:lnTo>
                    <a:pt x="15" y="38"/>
                  </a:lnTo>
                  <a:lnTo>
                    <a:pt x="15" y="37"/>
                  </a:lnTo>
                  <a:lnTo>
                    <a:pt x="15" y="38"/>
                  </a:lnTo>
                  <a:lnTo>
                    <a:pt x="13" y="38"/>
                  </a:lnTo>
                  <a:lnTo>
                    <a:pt x="10" y="35"/>
                  </a:lnTo>
                  <a:lnTo>
                    <a:pt x="7" y="32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7" y="29"/>
                  </a:lnTo>
                  <a:lnTo>
                    <a:pt x="5" y="29"/>
                  </a:lnTo>
                  <a:lnTo>
                    <a:pt x="5" y="29"/>
                  </a:lnTo>
                  <a:lnTo>
                    <a:pt x="5" y="27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7" y="18"/>
                  </a:lnTo>
                  <a:lnTo>
                    <a:pt x="8" y="16"/>
                  </a:lnTo>
                  <a:lnTo>
                    <a:pt x="10" y="16"/>
                  </a:lnTo>
                  <a:lnTo>
                    <a:pt x="12" y="15"/>
                  </a:lnTo>
                  <a:lnTo>
                    <a:pt x="13" y="15"/>
                  </a:lnTo>
                  <a:lnTo>
                    <a:pt x="16" y="15"/>
                  </a:lnTo>
                  <a:lnTo>
                    <a:pt x="19" y="15"/>
                  </a:lnTo>
                  <a:lnTo>
                    <a:pt x="19" y="13"/>
                  </a:lnTo>
                  <a:lnTo>
                    <a:pt x="19" y="12"/>
                  </a:lnTo>
                  <a:lnTo>
                    <a:pt x="19" y="10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8" y="7"/>
                  </a:lnTo>
                  <a:lnTo>
                    <a:pt x="19" y="7"/>
                  </a:lnTo>
                  <a:lnTo>
                    <a:pt x="19" y="7"/>
                  </a:lnTo>
                  <a:lnTo>
                    <a:pt x="19" y="5"/>
                  </a:lnTo>
                  <a:lnTo>
                    <a:pt x="19" y="5"/>
                  </a:lnTo>
                  <a:lnTo>
                    <a:pt x="19" y="4"/>
                  </a:lnTo>
                  <a:lnTo>
                    <a:pt x="19" y="2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1" name="Freeform 268">
              <a:extLst>
                <a:ext uri="{FF2B5EF4-FFF2-40B4-BE49-F238E27FC236}">
                  <a16:creationId xmlns:a16="http://schemas.microsoft.com/office/drawing/2014/main" id="{683CB8D4-CB16-729E-1CB4-123DC01DA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1333" y="4026079"/>
              <a:ext cx="83817" cy="21442"/>
            </a:xfrm>
            <a:custGeom>
              <a:avLst/>
              <a:gdLst>
                <a:gd name="T0" fmla="*/ 25 w 43"/>
                <a:gd name="T1" fmla="*/ 2 h 11"/>
                <a:gd name="T2" fmla="*/ 29 w 43"/>
                <a:gd name="T3" fmla="*/ 3 h 11"/>
                <a:gd name="T4" fmla="*/ 32 w 43"/>
                <a:gd name="T5" fmla="*/ 3 h 11"/>
                <a:gd name="T6" fmla="*/ 35 w 43"/>
                <a:gd name="T7" fmla="*/ 5 h 11"/>
                <a:gd name="T8" fmla="*/ 37 w 43"/>
                <a:gd name="T9" fmla="*/ 5 h 11"/>
                <a:gd name="T10" fmla="*/ 38 w 43"/>
                <a:gd name="T11" fmla="*/ 5 h 11"/>
                <a:gd name="T12" fmla="*/ 43 w 43"/>
                <a:gd name="T13" fmla="*/ 6 h 11"/>
                <a:gd name="T14" fmla="*/ 43 w 43"/>
                <a:gd name="T15" fmla="*/ 8 h 11"/>
                <a:gd name="T16" fmla="*/ 37 w 43"/>
                <a:gd name="T17" fmla="*/ 10 h 11"/>
                <a:gd name="T18" fmla="*/ 30 w 43"/>
                <a:gd name="T19" fmla="*/ 8 h 11"/>
                <a:gd name="T20" fmla="*/ 29 w 43"/>
                <a:gd name="T21" fmla="*/ 6 h 11"/>
                <a:gd name="T22" fmla="*/ 25 w 43"/>
                <a:gd name="T23" fmla="*/ 5 h 11"/>
                <a:gd name="T24" fmla="*/ 24 w 43"/>
                <a:gd name="T25" fmla="*/ 5 h 11"/>
                <a:gd name="T26" fmla="*/ 22 w 43"/>
                <a:gd name="T27" fmla="*/ 6 h 11"/>
                <a:gd name="T28" fmla="*/ 22 w 43"/>
                <a:gd name="T29" fmla="*/ 6 h 11"/>
                <a:gd name="T30" fmla="*/ 16 w 43"/>
                <a:gd name="T31" fmla="*/ 8 h 11"/>
                <a:gd name="T32" fmla="*/ 14 w 43"/>
                <a:gd name="T33" fmla="*/ 8 h 11"/>
                <a:gd name="T34" fmla="*/ 11 w 43"/>
                <a:gd name="T35" fmla="*/ 11 h 11"/>
                <a:gd name="T36" fmla="*/ 5 w 43"/>
                <a:gd name="T37" fmla="*/ 11 h 11"/>
                <a:gd name="T38" fmla="*/ 2 w 43"/>
                <a:gd name="T39" fmla="*/ 11 h 11"/>
                <a:gd name="T40" fmla="*/ 0 w 43"/>
                <a:gd name="T41" fmla="*/ 11 h 11"/>
                <a:gd name="T42" fmla="*/ 0 w 43"/>
                <a:gd name="T43" fmla="*/ 6 h 11"/>
                <a:gd name="T44" fmla="*/ 2 w 43"/>
                <a:gd name="T45" fmla="*/ 6 h 11"/>
                <a:gd name="T46" fmla="*/ 3 w 43"/>
                <a:gd name="T47" fmla="*/ 8 h 11"/>
                <a:gd name="T48" fmla="*/ 8 w 43"/>
                <a:gd name="T49" fmla="*/ 8 h 11"/>
                <a:gd name="T50" fmla="*/ 8 w 43"/>
                <a:gd name="T51" fmla="*/ 8 h 11"/>
                <a:gd name="T52" fmla="*/ 11 w 43"/>
                <a:gd name="T53" fmla="*/ 6 h 11"/>
                <a:gd name="T54" fmla="*/ 18 w 43"/>
                <a:gd name="T55" fmla="*/ 6 h 11"/>
                <a:gd name="T56" fmla="*/ 19 w 43"/>
                <a:gd name="T57" fmla="*/ 6 h 11"/>
                <a:gd name="T58" fmla="*/ 18 w 43"/>
                <a:gd name="T59" fmla="*/ 5 h 11"/>
                <a:gd name="T60" fmla="*/ 10 w 43"/>
                <a:gd name="T61" fmla="*/ 6 h 11"/>
                <a:gd name="T62" fmla="*/ 5 w 43"/>
                <a:gd name="T63" fmla="*/ 8 h 11"/>
                <a:gd name="T64" fmla="*/ 3 w 43"/>
                <a:gd name="T65" fmla="*/ 5 h 11"/>
                <a:gd name="T66" fmla="*/ 11 w 43"/>
                <a:gd name="T67" fmla="*/ 5 h 11"/>
                <a:gd name="T68" fmla="*/ 19 w 43"/>
                <a:gd name="T69" fmla="*/ 5 h 11"/>
                <a:gd name="T70" fmla="*/ 22 w 43"/>
                <a:gd name="T7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11">
                  <a:moveTo>
                    <a:pt x="24" y="0"/>
                  </a:moveTo>
                  <a:lnTo>
                    <a:pt x="25" y="2"/>
                  </a:lnTo>
                  <a:lnTo>
                    <a:pt x="27" y="2"/>
                  </a:lnTo>
                  <a:lnTo>
                    <a:pt x="29" y="3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3" y="5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7" y="5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41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0" y="8"/>
                  </a:lnTo>
                  <a:lnTo>
                    <a:pt x="37" y="10"/>
                  </a:lnTo>
                  <a:lnTo>
                    <a:pt x="33" y="10"/>
                  </a:lnTo>
                  <a:lnTo>
                    <a:pt x="30" y="8"/>
                  </a:lnTo>
                  <a:lnTo>
                    <a:pt x="29" y="6"/>
                  </a:lnTo>
                  <a:lnTo>
                    <a:pt x="29" y="6"/>
                  </a:lnTo>
                  <a:lnTo>
                    <a:pt x="27" y="6"/>
                  </a:lnTo>
                  <a:lnTo>
                    <a:pt x="25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9" y="8"/>
                  </a:lnTo>
                  <a:lnTo>
                    <a:pt x="16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11"/>
                  </a:lnTo>
                  <a:lnTo>
                    <a:pt x="11" y="11"/>
                  </a:lnTo>
                  <a:lnTo>
                    <a:pt x="8" y="11"/>
                  </a:lnTo>
                  <a:lnTo>
                    <a:pt x="5" y="11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6"/>
                  </a:lnTo>
                  <a:lnTo>
                    <a:pt x="2" y="6"/>
                  </a:lnTo>
                  <a:lnTo>
                    <a:pt x="2" y="6"/>
                  </a:lnTo>
                  <a:lnTo>
                    <a:pt x="3" y="8"/>
                  </a:lnTo>
                  <a:lnTo>
                    <a:pt x="3" y="8"/>
                  </a:lnTo>
                  <a:lnTo>
                    <a:pt x="5" y="10"/>
                  </a:lnTo>
                  <a:lnTo>
                    <a:pt x="8" y="8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6"/>
                  </a:lnTo>
                  <a:lnTo>
                    <a:pt x="11" y="6"/>
                  </a:lnTo>
                  <a:lnTo>
                    <a:pt x="14" y="6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9" y="6"/>
                  </a:lnTo>
                  <a:lnTo>
                    <a:pt x="18" y="5"/>
                  </a:lnTo>
                  <a:lnTo>
                    <a:pt x="13" y="6"/>
                  </a:lnTo>
                  <a:lnTo>
                    <a:pt x="10" y="6"/>
                  </a:lnTo>
                  <a:lnTo>
                    <a:pt x="7" y="8"/>
                  </a:lnTo>
                  <a:lnTo>
                    <a:pt x="5" y="8"/>
                  </a:lnTo>
                  <a:lnTo>
                    <a:pt x="3" y="6"/>
                  </a:lnTo>
                  <a:lnTo>
                    <a:pt x="3" y="5"/>
                  </a:lnTo>
                  <a:lnTo>
                    <a:pt x="7" y="3"/>
                  </a:lnTo>
                  <a:lnTo>
                    <a:pt x="11" y="5"/>
                  </a:lnTo>
                  <a:lnTo>
                    <a:pt x="16" y="5"/>
                  </a:lnTo>
                  <a:lnTo>
                    <a:pt x="19" y="5"/>
                  </a:lnTo>
                  <a:lnTo>
                    <a:pt x="19" y="2"/>
                  </a:lnTo>
                  <a:lnTo>
                    <a:pt x="22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2" name="Freeform 269">
              <a:extLst>
                <a:ext uri="{FF2B5EF4-FFF2-40B4-BE49-F238E27FC236}">
                  <a16:creationId xmlns:a16="http://schemas.microsoft.com/office/drawing/2014/main" id="{51F464C7-41D8-7EFE-AE3E-16233A39633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2463" y="1219200"/>
              <a:ext cx="1728960" cy="1280639"/>
            </a:xfrm>
            <a:custGeom>
              <a:avLst/>
              <a:gdLst>
                <a:gd name="T0" fmla="*/ 310 w 887"/>
                <a:gd name="T1" fmla="*/ 422 h 657"/>
                <a:gd name="T2" fmla="*/ 276 w 887"/>
                <a:gd name="T3" fmla="*/ 430 h 657"/>
                <a:gd name="T4" fmla="*/ 681 w 887"/>
                <a:gd name="T5" fmla="*/ 391 h 657"/>
                <a:gd name="T6" fmla="*/ 662 w 887"/>
                <a:gd name="T7" fmla="*/ 396 h 657"/>
                <a:gd name="T8" fmla="*/ 239 w 887"/>
                <a:gd name="T9" fmla="*/ 345 h 657"/>
                <a:gd name="T10" fmla="*/ 16 w 887"/>
                <a:gd name="T11" fmla="*/ 208 h 657"/>
                <a:gd name="T12" fmla="*/ 801 w 887"/>
                <a:gd name="T13" fmla="*/ 128 h 657"/>
                <a:gd name="T14" fmla="*/ 608 w 887"/>
                <a:gd name="T15" fmla="*/ 0 h 657"/>
                <a:gd name="T16" fmla="*/ 741 w 887"/>
                <a:gd name="T17" fmla="*/ 35 h 657"/>
                <a:gd name="T18" fmla="*/ 739 w 887"/>
                <a:gd name="T19" fmla="*/ 81 h 657"/>
                <a:gd name="T20" fmla="*/ 829 w 887"/>
                <a:gd name="T21" fmla="*/ 63 h 657"/>
                <a:gd name="T22" fmla="*/ 809 w 887"/>
                <a:gd name="T23" fmla="*/ 120 h 657"/>
                <a:gd name="T24" fmla="*/ 777 w 887"/>
                <a:gd name="T25" fmla="*/ 155 h 657"/>
                <a:gd name="T26" fmla="*/ 771 w 887"/>
                <a:gd name="T27" fmla="*/ 203 h 657"/>
                <a:gd name="T28" fmla="*/ 731 w 887"/>
                <a:gd name="T29" fmla="*/ 227 h 657"/>
                <a:gd name="T30" fmla="*/ 766 w 887"/>
                <a:gd name="T31" fmla="*/ 276 h 657"/>
                <a:gd name="T32" fmla="*/ 771 w 887"/>
                <a:gd name="T33" fmla="*/ 292 h 657"/>
                <a:gd name="T34" fmla="*/ 746 w 887"/>
                <a:gd name="T35" fmla="*/ 311 h 657"/>
                <a:gd name="T36" fmla="*/ 676 w 887"/>
                <a:gd name="T37" fmla="*/ 331 h 657"/>
                <a:gd name="T38" fmla="*/ 722 w 887"/>
                <a:gd name="T39" fmla="*/ 336 h 657"/>
                <a:gd name="T40" fmla="*/ 695 w 887"/>
                <a:gd name="T41" fmla="*/ 340 h 657"/>
                <a:gd name="T42" fmla="*/ 739 w 887"/>
                <a:gd name="T43" fmla="*/ 383 h 657"/>
                <a:gd name="T44" fmla="*/ 683 w 887"/>
                <a:gd name="T45" fmla="*/ 377 h 657"/>
                <a:gd name="T46" fmla="*/ 632 w 887"/>
                <a:gd name="T47" fmla="*/ 407 h 657"/>
                <a:gd name="T48" fmla="*/ 725 w 887"/>
                <a:gd name="T49" fmla="*/ 419 h 657"/>
                <a:gd name="T50" fmla="*/ 678 w 887"/>
                <a:gd name="T51" fmla="*/ 448 h 657"/>
                <a:gd name="T52" fmla="*/ 588 w 887"/>
                <a:gd name="T53" fmla="*/ 462 h 657"/>
                <a:gd name="T54" fmla="*/ 541 w 887"/>
                <a:gd name="T55" fmla="*/ 511 h 657"/>
                <a:gd name="T56" fmla="*/ 506 w 887"/>
                <a:gd name="T57" fmla="*/ 520 h 657"/>
                <a:gd name="T58" fmla="*/ 462 w 887"/>
                <a:gd name="T59" fmla="*/ 539 h 657"/>
                <a:gd name="T60" fmla="*/ 459 w 887"/>
                <a:gd name="T61" fmla="*/ 582 h 657"/>
                <a:gd name="T62" fmla="*/ 443 w 887"/>
                <a:gd name="T63" fmla="*/ 610 h 657"/>
                <a:gd name="T64" fmla="*/ 422 w 887"/>
                <a:gd name="T65" fmla="*/ 657 h 657"/>
                <a:gd name="T66" fmla="*/ 392 w 887"/>
                <a:gd name="T67" fmla="*/ 641 h 657"/>
                <a:gd name="T68" fmla="*/ 362 w 887"/>
                <a:gd name="T69" fmla="*/ 632 h 657"/>
                <a:gd name="T70" fmla="*/ 334 w 887"/>
                <a:gd name="T71" fmla="*/ 608 h 657"/>
                <a:gd name="T72" fmla="*/ 321 w 887"/>
                <a:gd name="T73" fmla="*/ 561 h 657"/>
                <a:gd name="T74" fmla="*/ 326 w 887"/>
                <a:gd name="T75" fmla="*/ 547 h 657"/>
                <a:gd name="T76" fmla="*/ 295 w 887"/>
                <a:gd name="T77" fmla="*/ 536 h 657"/>
                <a:gd name="T78" fmla="*/ 302 w 887"/>
                <a:gd name="T79" fmla="*/ 503 h 657"/>
                <a:gd name="T80" fmla="*/ 288 w 887"/>
                <a:gd name="T81" fmla="*/ 495 h 657"/>
                <a:gd name="T82" fmla="*/ 288 w 887"/>
                <a:gd name="T83" fmla="*/ 474 h 657"/>
                <a:gd name="T84" fmla="*/ 290 w 887"/>
                <a:gd name="T85" fmla="*/ 462 h 657"/>
                <a:gd name="T86" fmla="*/ 317 w 887"/>
                <a:gd name="T87" fmla="*/ 432 h 657"/>
                <a:gd name="T88" fmla="*/ 274 w 887"/>
                <a:gd name="T89" fmla="*/ 397 h 657"/>
                <a:gd name="T90" fmla="*/ 301 w 887"/>
                <a:gd name="T91" fmla="*/ 388 h 657"/>
                <a:gd name="T92" fmla="*/ 279 w 887"/>
                <a:gd name="T93" fmla="*/ 363 h 657"/>
                <a:gd name="T94" fmla="*/ 249 w 887"/>
                <a:gd name="T95" fmla="*/ 377 h 657"/>
                <a:gd name="T96" fmla="*/ 255 w 887"/>
                <a:gd name="T97" fmla="*/ 339 h 657"/>
                <a:gd name="T98" fmla="*/ 239 w 887"/>
                <a:gd name="T99" fmla="*/ 306 h 657"/>
                <a:gd name="T100" fmla="*/ 209 w 887"/>
                <a:gd name="T101" fmla="*/ 263 h 657"/>
                <a:gd name="T102" fmla="*/ 102 w 887"/>
                <a:gd name="T103" fmla="*/ 244 h 657"/>
                <a:gd name="T104" fmla="*/ 42 w 887"/>
                <a:gd name="T105" fmla="*/ 225 h 657"/>
                <a:gd name="T106" fmla="*/ 86 w 887"/>
                <a:gd name="T107" fmla="*/ 200 h 657"/>
                <a:gd name="T108" fmla="*/ 3 w 887"/>
                <a:gd name="T109" fmla="*/ 188 h 657"/>
                <a:gd name="T110" fmla="*/ 105 w 887"/>
                <a:gd name="T111" fmla="*/ 150 h 657"/>
                <a:gd name="T112" fmla="*/ 102 w 887"/>
                <a:gd name="T113" fmla="*/ 104 h 657"/>
                <a:gd name="T114" fmla="*/ 191 w 887"/>
                <a:gd name="T115" fmla="*/ 62 h 657"/>
                <a:gd name="T116" fmla="*/ 279 w 887"/>
                <a:gd name="T117" fmla="*/ 69 h 657"/>
                <a:gd name="T118" fmla="*/ 408 w 887"/>
                <a:gd name="T119" fmla="*/ 54 h 657"/>
                <a:gd name="T120" fmla="*/ 448 w 887"/>
                <a:gd name="T121" fmla="*/ 17 h 657"/>
                <a:gd name="T122" fmla="*/ 541 w 887"/>
                <a:gd name="T123" fmla="*/ 3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87" h="657">
                  <a:moveTo>
                    <a:pt x="384" y="634"/>
                  </a:moveTo>
                  <a:lnTo>
                    <a:pt x="384" y="634"/>
                  </a:lnTo>
                  <a:lnTo>
                    <a:pt x="384" y="635"/>
                  </a:lnTo>
                  <a:lnTo>
                    <a:pt x="384" y="637"/>
                  </a:lnTo>
                  <a:lnTo>
                    <a:pt x="383" y="640"/>
                  </a:lnTo>
                  <a:lnTo>
                    <a:pt x="381" y="638"/>
                  </a:lnTo>
                  <a:lnTo>
                    <a:pt x="380" y="637"/>
                  </a:lnTo>
                  <a:lnTo>
                    <a:pt x="378" y="637"/>
                  </a:lnTo>
                  <a:lnTo>
                    <a:pt x="377" y="637"/>
                  </a:lnTo>
                  <a:lnTo>
                    <a:pt x="377" y="637"/>
                  </a:lnTo>
                  <a:lnTo>
                    <a:pt x="381" y="634"/>
                  </a:lnTo>
                  <a:lnTo>
                    <a:pt x="384" y="634"/>
                  </a:lnTo>
                  <a:close/>
                  <a:moveTo>
                    <a:pt x="517" y="523"/>
                  </a:moveTo>
                  <a:lnTo>
                    <a:pt x="519" y="525"/>
                  </a:lnTo>
                  <a:lnTo>
                    <a:pt x="519" y="528"/>
                  </a:lnTo>
                  <a:lnTo>
                    <a:pt x="517" y="528"/>
                  </a:lnTo>
                  <a:lnTo>
                    <a:pt x="515" y="528"/>
                  </a:lnTo>
                  <a:lnTo>
                    <a:pt x="514" y="526"/>
                  </a:lnTo>
                  <a:lnTo>
                    <a:pt x="515" y="525"/>
                  </a:lnTo>
                  <a:lnTo>
                    <a:pt x="517" y="523"/>
                  </a:lnTo>
                  <a:close/>
                  <a:moveTo>
                    <a:pt x="314" y="419"/>
                  </a:moveTo>
                  <a:lnTo>
                    <a:pt x="317" y="421"/>
                  </a:lnTo>
                  <a:lnTo>
                    <a:pt x="320" y="421"/>
                  </a:lnTo>
                  <a:lnTo>
                    <a:pt x="320" y="422"/>
                  </a:lnTo>
                  <a:lnTo>
                    <a:pt x="320" y="422"/>
                  </a:lnTo>
                  <a:lnTo>
                    <a:pt x="317" y="424"/>
                  </a:lnTo>
                  <a:lnTo>
                    <a:pt x="317" y="427"/>
                  </a:lnTo>
                  <a:lnTo>
                    <a:pt x="315" y="427"/>
                  </a:lnTo>
                  <a:lnTo>
                    <a:pt x="317" y="429"/>
                  </a:lnTo>
                  <a:lnTo>
                    <a:pt x="315" y="429"/>
                  </a:lnTo>
                  <a:lnTo>
                    <a:pt x="314" y="430"/>
                  </a:lnTo>
                  <a:lnTo>
                    <a:pt x="312" y="430"/>
                  </a:lnTo>
                  <a:lnTo>
                    <a:pt x="312" y="429"/>
                  </a:lnTo>
                  <a:lnTo>
                    <a:pt x="310" y="426"/>
                  </a:lnTo>
                  <a:lnTo>
                    <a:pt x="310" y="424"/>
                  </a:lnTo>
                  <a:lnTo>
                    <a:pt x="310" y="422"/>
                  </a:lnTo>
                  <a:lnTo>
                    <a:pt x="310" y="421"/>
                  </a:lnTo>
                  <a:lnTo>
                    <a:pt x="312" y="419"/>
                  </a:lnTo>
                  <a:lnTo>
                    <a:pt x="314" y="419"/>
                  </a:lnTo>
                  <a:close/>
                  <a:moveTo>
                    <a:pt x="266" y="410"/>
                  </a:moveTo>
                  <a:lnTo>
                    <a:pt x="273" y="410"/>
                  </a:lnTo>
                  <a:lnTo>
                    <a:pt x="280" y="411"/>
                  </a:lnTo>
                  <a:lnTo>
                    <a:pt x="282" y="413"/>
                  </a:lnTo>
                  <a:lnTo>
                    <a:pt x="285" y="415"/>
                  </a:lnTo>
                  <a:lnTo>
                    <a:pt x="290" y="419"/>
                  </a:lnTo>
                  <a:lnTo>
                    <a:pt x="295" y="421"/>
                  </a:lnTo>
                  <a:lnTo>
                    <a:pt x="301" y="422"/>
                  </a:lnTo>
                  <a:lnTo>
                    <a:pt x="301" y="424"/>
                  </a:lnTo>
                  <a:lnTo>
                    <a:pt x="301" y="424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6"/>
                  </a:lnTo>
                  <a:lnTo>
                    <a:pt x="301" y="427"/>
                  </a:lnTo>
                  <a:lnTo>
                    <a:pt x="302" y="427"/>
                  </a:lnTo>
                  <a:lnTo>
                    <a:pt x="302" y="427"/>
                  </a:lnTo>
                  <a:lnTo>
                    <a:pt x="301" y="429"/>
                  </a:lnTo>
                  <a:lnTo>
                    <a:pt x="299" y="430"/>
                  </a:lnTo>
                  <a:lnTo>
                    <a:pt x="290" y="433"/>
                  </a:lnTo>
                  <a:lnTo>
                    <a:pt x="287" y="435"/>
                  </a:lnTo>
                  <a:lnTo>
                    <a:pt x="279" y="437"/>
                  </a:lnTo>
                  <a:lnTo>
                    <a:pt x="276" y="437"/>
                  </a:lnTo>
                  <a:lnTo>
                    <a:pt x="276" y="437"/>
                  </a:lnTo>
                  <a:lnTo>
                    <a:pt x="274" y="435"/>
                  </a:lnTo>
                  <a:lnTo>
                    <a:pt x="271" y="435"/>
                  </a:lnTo>
                  <a:lnTo>
                    <a:pt x="271" y="433"/>
                  </a:lnTo>
                  <a:lnTo>
                    <a:pt x="269" y="433"/>
                  </a:lnTo>
                  <a:lnTo>
                    <a:pt x="269" y="432"/>
                  </a:lnTo>
                  <a:lnTo>
                    <a:pt x="271" y="432"/>
                  </a:lnTo>
                  <a:lnTo>
                    <a:pt x="274" y="432"/>
                  </a:lnTo>
                  <a:lnTo>
                    <a:pt x="277" y="432"/>
                  </a:lnTo>
                  <a:lnTo>
                    <a:pt x="276" y="430"/>
                  </a:lnTo>
                  <a:lnTo>
                    <a:pt x="276" y="430"/>
                  </a:lnTo>
                  <a:lnTo>
                    <a:pt x="274" y="430"/>
                  </a:lnTo>
                  <a:lnTo>
                    <a:pt x="273" y="430"/>
                  </a:lnTo>
                  <a:lnTo>
                    <a:pt x="273" y="429"/>
                  </a:lnTo>
                  <a:lnTo>
                    <a:pt x="271" y="429"/>
                  </a:lnTo>
                  <a:lnTo>
                    <a:pt x="265" y="429"/>
                  </a:lnTo>
                  <a:lnTo>
                    <a:pt x="261" y="427"/>
                  </a:lnTo>
                  <a:lnTo>
                    <a:pt x="260" y="427"/>
                  </a:lnTo>
                  <a:lnTo>
                    <a:pt x="260" y="426"/>
                  </a:lnTo>
                  <a:lnTo>
                    <a:pt x="258" y="426"/>
                  </a:lnTo>
                  <a:lnTo>
                    <a:pt x="260" y="421"/>
                  </a:lnTo>
                  <a:lnTo>
                    <a:pt x="261" y="419"/>
                  </a:lnTo>
                  <a:lnTo>
                    <a:pt x="263" y="419"/>
                  </a:lnTo>
                  <a:lnTo>
                    <a:pt x="266" y="419"/>
                  </a:lnTo>
                  <a:lnTo>
                    <a:pt x="268" y="419"/>
                  </a:lnTo>
                  <a:lnTo>
                    <a:pt x="263" y="418"/>
                  </a:lnTo>
                  <a:lnTo>
                    <a:pt x="261" y="416"/>
                  </a:lnTo>
                  <a:lnTo>
                    <a:pt x="260" y="416"/>
                  </a:lnTo>
                  <a:lnTo>
                    <a:pt x="260" y="415"/>
                  </a:lnTo>
                  <a:lnTo>
                    <a:pt x="260" y="413"/>
                  </a:lnTo>
                  <a:lnTo>
                    <a:pt x="260" y="413"/>
                  </a:lnTo>
                  <a:lnTo>
                    <a:pt x="261" y="411"/>
                  </a:lnTo>
                  <a:lnTo>
                    <a:pt x="261" y="411"/>
                  </a:lnTo>
                  <a:lnTo>
                    <a:pt x="266" y="410"/>
                  </a:lnTo>
                  <a:close/>
                  <a:moveTo>
                    <a:pt x="301" y="392"/>
                  </a:moveTo>
                  <a:lnTo>
                    <a:pt x="304" y="392"/>
                  </a:lnTo>
                  <a:lnTo>
                    <a:pt x="306" y="394"/>
                  </a:lnTo>
                  <a:lnTo>
                    <a:pt x="307" y="396"/>
                  </a:lnTo>
                  <a:lnTo>
                    <a:pt x="306" y="396"/>
                  </a:lnTo>
                  <a:lnTo>
                    <a:pt x="304" y="396"/>
                  </a:lnTo>
                  <a:lnTo>
                    <a:pt x="299" y="396"/>
                  </a:lnTo>
                  <a:lnTo>
                    <a:pt x="299" y="394"/>
                  </a:lnTo>
                  <a:lnTo>
                    <a:pt x="299" y="394"/>
                  </a:lnTo>
                  <a:lnTo>
                    <a:pt x="299" y="392"/>
                  </a:lnTo>
                  <a:lnTo>
                    <a:pt x="301" y="392"/>
                  </a:lnTo>
                  <a:close/>
                  <a:moveTo>
                    <a:pt x="679" y="391"/>
                  </a:moveTo>
                  <a:lnTo>
                    <a:pt x="681" y="391"/>
                  </a:lnTo>
                  <a:lnTo>
                    <a:pt x="683" y="391"/>
                  </a:lnTo>
                  <a:lnTo>
                    <a:pt x="683" y="392"/>
                  </a:lnTo>
                  <a:lnTo>
                    <a:pt x="684" y="392"/>
                  </a:lnTo>
                  <a:lnTo>
                    <a:pt x="686" y="394"/>
                  </a:lnTo>
                  <a:lnTo>
                    <a:pt x="686" y="396"/>
                  </a:lnTo>
                  <a:lnTo>
                    <a:pt x="686" y="396"/>
                  </a:lnTo>
                  <a:lnTo>
                    <a:pt x="686" y="397"/>
                  </a:lnTo>
                  <a:lnTo>
                    <a:pt x="686" y="397"/>
                  </a:lnTo>
                  <a:lnTo>
                    <a:pt x="684" y="397"/>
                  </a:lnTo>
                  <a:lnTo>
                    <a:pt x="686" y="399"/>
                  </a:lnTo>
                  <a:lnTo>
                    <a:pt x="686" y="399"/>
                  </a:lnTo>
                  <a:lnTo>
                    <a:pt x="686" y="400"/>
                  </a:lnTo>
                  <a:lnTo>
                    <a:pt x="686" y="400"/>
                  </a:lnTo>
                  <a:lnTo>
                    <a:pt x="679" y="402"/>
                  </a:lnTo>
                  <a:lnTo>
                    <a:pt x="678" y="403"/>
                  </a:lnTo>
                  <a:lnTo>
                    <a:pt x="676" y="405"/>
                  </a:lnTo>
                  <a:lnTo>
                    <a:pt x="673" y="407"/>
                  </a:lnTo>
                  <a:lnTo>
                    <a:pt x="673" y="407"/>
                  </a:lnTo>
                  <a:lnTo>
                    <a:pt x="671" y="405"/>
                  </a:lnTo>
                  <a:lnTo>
                    <a:pt x="668" y="403"/>
                  </a:lnTo>
                  <a:lnTo>
                    <a:pt x="660" y="403"/>
                  </a:lnTo>
                  <a:lnTo>
                    <a:pt x="653" y="405"/>
                  </a:lnTo>
                  <a:lnTo>
                    <a:pt x="649" y="407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5"/>
                  </a:lnTo>
                  <a:lnTo>
                    <a:pt x="648" y="402"/>
                  </a:lnTo>
                  <a:lnTo>
                    <a:pt x="649" y="402"/>
                  </a:lnTo>
                  <a:lnTo>
                    <a:pt x="651" y="400"/>
                  </a:lnTo>
                  <a:lnTo>
                    <a:pt x="653" y="399"/>
                  </a:lnTo>
                  <a:lnTo>
                    <a:pt x="651" y="397"/>
                  </a:lnTo>
                  <a:lnTo>
                    <a:pt x="653" y="394"/>
                  </a:lnTo>
                  <a:lnTo>
                    <a:pt x="654" y="394"/>
                  </a:lnTo>
                  <a:lnTo>
                    <a:pt x="657" y="394"/>
                  </a:lnTo>
                  <a:lnTo>
                    <a:pt x="659" y="396"/>
                  </a:lnTo>
                  <a:lnTo>
                    <a:pt x="662" y="396"/>
                  </a:lnTo>
                  <a:lnTo>
                    <a:pt x="668" y="394"/>
                  </a:lnTo>
                  <a:lnTo>
                    <a:pt x="671" y="394"/>
                  </a:lnTo>
                  <a:lnTo>
                    <a:pt x="679" y="391"/>
                  </a:lnTo>
                  <a:close/>
                  <a:moveTo>
                    <a:pt x="279" y="383"/>
                  </a:moveTo>
                  <a:lnTo>
                    <a:pt x="279" y="385"/>
                  </a:lnTo>
                  <a:lnTo>
                    <a:pt x="280" y="386"/>
                  </a:lnTo>
                  <a:lnTo>
                    <a:pt x="280" y="388"/>
                  </a:lnTo>
                  <a:lnTo>
                    <a:pt x="280" y="388"/>
                  </a:lnTo>
                  <a:lnTo>
                    <a:pt x="280" y="389"/>
                  </a:lnTo>
                  <a:lnTo>
                    <a:pt x="279" y="389"/>
                  </a:lnTo>
                  <a:lnTo>
                    <a:pt x="279" y="391"/>
                  </a:lnTo>
                  <a:lnTo>
                    <a:pt x="277" y="391"/>
                  </a:lnTo>
                  <a:lnTo>
                    <a:pt x="274" y="389"/>
                  </a:lnTo>
                  <a:lnTo>
                    <a:pt x="273" y="389"/>
                  </a:lnTo>
                  <a:lnTo>
                    <a:pt x="273" y="388"/>
                  </a:lnTo>
                  <a:lnTo>
                    <a:pt x="273" y="388"/>
                  </a:lnTo>
                  <a:lnTo>
                    <a:pt x="274" y="386"/>
                  </a:lnTo>
                  <a:lnTo>
                    <a:pt x="276" y="385"/>
                  </a:lnTo>
                  <a:lnTo>
                    <a:pt x="279" y="383"/>
                  </a:lnTo>
                  <a:close/>
                  <a:moveTo>
                    <a:pt x="255" y="342"/>
                  </a:moveTo>
                  <a:lnTo>
                    <a:pt x="257" y="342"/>
                  </a:lnTo>
                  <a:lnTo>
                    <a:pt x="257" y="344"/>
                  </a:lnTo>
                  <a:lnTo>
                    <a:pt x="255" y="345"/>
                  </a:lnTo>
                  <a:lnTo>
                    <a:pt x="254" y="347"/>
                  </a:lnTo>
                  <a:lnTo>
                    <a:pt x="250" y="350"/>
                  </a:lnTo>
                  <a:lnTo>
                    <a:pt x="249" y="350"/>
                  </a:lnTo>
                  <a:lnTo>
                    <a:pt x="249" y="348"/>
                  </a:lnTo>
                  <a:lnTo>
                    <a:pt x="247" y="348"/>
                  </a:lnTo>
                  <a:lnTo>
                    <a:pt x="246" y="348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6" y="347"/>
                  </a:lnTo>
                  <a:lnTo>
                    <a:pt x="244" y="347"/>
                  </a:lnTo>
                  <a:lnTo>
                    <a:pt x="243" y="347"/>
                  </a:lnTo>
                  <a:lnTo>
                    <a:pt x="241" y="347"/>
                  </a:lnTo>
                  <a:lnTo>
                    <a:pt x="239" y="345"/>
                  </a:lnTo>
                  <a:lnTo>
                    <a:pt x="243" y="344"/>
                  </a:lnTo>
                  <a:lnTo>
                    <a:pt x="243" y="344"/>
                  </a:lnTo>
                  <a:lnTo>
                    <a:pt x="247" y="344"/>
                  </a:lnTo>
                  <a:lnTo>
                    <a:pt x="249" y="344"/>
                  </a:lnTo>
                  <a:lnTo>
                    <a:pt x="250" y="344"/>
                  </a:lnTo>
                  <a:lnTo>
                    <a:pt x="252" y="344"/>
                  </a:lnTo>
                  <a:lnTo>
                    <a:pt x="254" y="342"/>
                  </a:lnTo>
                  <a:lnTo>
                    <a:pt x="255" y="342"/>
                  </a:lnTo>
                  <a:close/>
                  <a:moveTo>
                    <a:pt x="793" y="270"/>
                  </a:moveTo>
                  <a:lnTo>
                    <a:pt x="794" y="273"/>
                  </a:lnTo>
                  <a:lnTo>
                    <a:pt x="794" y="274"/>
                  </a:lnTo>
                  <a:lnTo>
                    <a:pt x="796" y="277"/>
                  </a:lnTo>
                  <a:lnTo>
                    <a:pt x="799" y="276"/>
                  </a:lnTo>
                  <a:lnTo>
                    <a:pt x="801" y="279"/>
                  </a:lnTo>
                  <a:lnTo>
                    <a:pt x="799" y="281"/>
                  </a:lnTo>
                  <a:lnTo>
                    <a:pt x="788" y="281"/>
                  </a:lnTo>
                  <a:lnTo>
                    <a:pt x="783" y="281"/>
                  </a:lnTo>
                  <a:lnTo>
                    <a:pt x="780" y="279"/>
                  </a:lnTo>
                  <a:lnTo>
                    <a:pt x="780" y="276"/>
                  </a:lnTo>
                  <a:lnTo>
                    <a:pt x="780" y="271"/>
                  </a:lnTo>
                  <a:lnTo>
                    <a:pt x="783" y="270"/>
                  </a:lnTo>
                  <a:lnTo>
                    <a:pt x="787" y="271"/>
                  </a:lnTo>
                  <a:lnTo>
                    <a:pt x="790" y="270"/>
                  </a:lnTo>
                  <a:lnTo>
                    <a:pt x="793" y="270"/>
                  </a:lnTo>
                  <a:close/>
                  <a:moveTo>
                    <a:pt x="780" y="230"/>
                  </a:moveTo>
                  <a:lnTo>
                    <a:pt x="782" y="232"/>
                  </a:lnTo>
                  <a:lnTo>
                    <a:pt x="783" y="240"/>
                  </a:lnTo>
                  <a:lnTo>
                    <a:pt x="783" y="251"/>
                  </a:lnTo>
                  <a:lnTo>
                    <a:pt x="782" y="251"/>
                  </a:lnTo>
                  <a:lnTo>
                    <a:pt x="777" y="238"/>
                  </a:lnTo>
                  <a:lnTo>
                    <a:pt x="777" y="233"/>
                  </a:lnTo>
                  <a:lnTo>
                    <a:pt x="777" y="230"/>
                  </a:lnTo>
                  <a:lnTo>
                    <a:pt x="780" y="230"/>
                  </a:lnTo>
                  <a:close/>
                  <a:moveTo>
                    <a:pt x="11" y="207"/>
                  </a:moveTo>
                  <a:lnTo>
                    <a:pt x="12" y="207"/>
                  </a:lnTo>
                  <a:lnTo>
                    <a:pt x="16" y="208"/>
                  </a:lnTo>
                  <a:lnTo>
                    <a:pt x="19" y="210"/>
                  </a:lnTo>
                  <a:lnTo>
                    <a:pt x="20" y="210"/>
                  </a:lnTo>
                  <a:lnTo>
                    <a:pt x="20" y="211"/>
                  </a:lnTo>
                  <a:lnTo>
                    <a:pt x="17" y="211"/>
                  </a:lnTo>
                  <a:lnTo>
                    <a:pt x="12" y="211"/>
                  </a:lnTo>
                  <a:lnTo>
                    <a:pt x="6" y="210"/>
                  </a:lnTo>
                  <a:lnTo>
                    <a:pt x="4" y="210"/>
                  </a:lnTo>
                  <a:lnTo>
                    <a:pt x="4" y="208"/>
                  </a:lnTo>
                  <a:lnTo>
                    <a:pt x="6" y="208"/>
                  </a:lnTo>
                  <a:lnTo>
                    <a:pt x="8" y="207"/>
                  </a:lnTo>
                  <a:lnTo>
                    <a:pt x="11" y="207"/>
                  </a:lnTo>
                  <a:close/>
                  <a:moveTo>
                    <a:pt x="794" y="194"/>
                  </a:moveTo>
                  <a:lnTo>
                    <a:pt x="798" y="196"/>
                  </a:lnTo>
                  <a:lnTo>
                    <a:pt x="798" y="197"/>
                  </a:lnTo>
                  <a:lnTo>
                    <a:pt x="796" y="200"/>
                  </a:lnTo>
                  <a:lnTo>
                    <a:pt x="793" y="202"/>
                  </a:lnTo>
                  <a:lnTo>
                    <a:pt x="790" y="202"/>
                  </a:lnTo>
                  <a:lnTo>
                    <a:pt x="790" y="200"/>
                  </a:lnTo>
                  <a:lnTo>
                    <a:pt x="790" y="199"/>
                  </a:lnTo>
                  <a:lnTo>
                    <a:pt x="794" y="196"/>
                  </a:lnTo>
                  <a:lnTo>
                    <a:pt x="794" y="194"/>
                  </a:lnTo>
                  <a:close/>
                  <a:moveTo>
                    <a:pt x="779" y="177"/>
                  </a:moveTo>
                  <a:lnTo>
                    <a:pt x="779" y="177"/>
                  </a:lnTo>
                  <a:lnTo>
                    <a:pt x="779" y="180"/>
                  </a:lnTo>
                  <a:lnTo>
                    <a:pt x="779" y="184"/>
                  </a:lnTo>
                  <a:lnTo>
                    <a:pt x="780" y="188"/>
                  </a:lnTo>
                  <a:lnTo>
                    <a:pt x="779" y="191"/>
                  </a:lnTo>
                  <a:lnTo>
                    <a:pt x="776" y="192"/>
                  </a:lnTo>
                  <a:lnTo>
                    <a:pt x="776" y="189"/>
                  </a:lnTo>
                  <a:lnTo>
                    <a:pt x="774" y="184"/>
                  </a:lnTo>
                  <a:lnTo>
                    <a:pt x="774" y="180"/>
                  </a:lnTo>
                  <a:lnTo>
                    <a:pt x="777" y="177"/>
                  </a:lnTo>
                  <a:lnTo>
                    <a:pt x="779" y="177"/>
                  </a:lnTo>
                  <a:close/>
                  <a:moveTo>
                    <a:pt x="793" y="125"/>
                  </a:moveTo>
                  <a:lnTo>
                    <a:pt x="801" y="125"/>
                  </a:lnTo>
                  <a:lnTo>
                    <a:pt x="801" y="128"/>
                  </a:lnTo>
                  <a:lnTo>
                    <a:pt x="798" y="132"/>
                  </a:lnTo>
                  <a:lnTo>
                    <a:pt x="791" y="136"/>
                  </a:lnTo>
                  <a:lnTo>
                    <a:pt x="783" y="136"/>
                  </a:lnTo>
                  <a:lnTo>
                    <a:pt x="777" y="134"/>
                  </a:lnTo>
                  <a:lnTo>
                    <a:pt x="776" y="131"/>
                  </a:lnTo>
                  <a:lnTo>
                    <a:pt x="779" y="128"/>
                  </a:lnTo>
                  <a:lnTo>
                    <a:pt x="785" y="126"/>
                  </a:lnTo>
                  <a:lnTo>
                    <a:pt x="793" y="125"/>
                  </a:lnTo>
                  <a:close/>
                  <a:moveTo>
                    <a:pt x="774" y="54"/>
                  </a:moveTo>
                  <a:lnTo>
                    <a:pt x="777" y="57"/>
                  </a:lnTo>
                  <a:lnTo>
                    <a:pt x="780" y="60"/>
                  </a:lnTo>
                  <a:lnTo>
                    <a:pt x="783" y="63"/>
                  </a:lnTo>
                  <a:lnTo>
                    <a:pt x="782" y="65"/>
                  </a:lnTo>
                  <a:lnTo>
                    <a:pt x="777" y="65"/>
                  </a:lnTo>
                  <a:lnTo>
                    <a:pt x="772" y="62"/>
                  </a:lnTo>
                  <a:lnTo>
                    <a:pt x="769" y="58"/>
                  </a:lnTo>
                  <a:lnTo>
                    <a:pt x="769" y="55"/>
                  </a:lnTo>
                  <a:lnTo>
                    <a:pt x="771" y="54"/>
                  </a:lnTo>
                  <a:lnTo>
                    <a:pt x="774" y="54"/>
                  </a:lnTo>
                  <a:close/>
                  <a:moveTo>
                    <a:pt x="381" y="33"/>
                  </a:moveTo>
                  <a:lnTo>
                    <a:pt x="396" y="38"/>
                  </a:lnTo>
                  <a:lnTo>
                    <a:pt x="403" y="41"/>
                  </a:lnTo>
                  <a:lnTo>
                    <a:pt x="407" y="44"/>
                  </a:lnTo>
                  <a:lnTo>
                    <a:pt x="405" y="49"/>
                  </a:lnTo>
                  <a:lnTo>
                    <a:pt x="403" y="55"/>
                  </a:lnTo>
                  <a:lnTo>
                    <a:pt x="402" y="55"/>
                  </a:lnTo>
                  <a:lnTo>
                    <a:pt x="396" y="52"/>
                  </a:lnTo>
                  <a:lnTo>
                    <a:pt x="386" y="47"/>
                  </a:lnTo>
                  <a:lnTo>
                    <a:pt x="377" y="46"/>
                  </a:lnTo>
                  <a:lnTo>
                    <a:pt x="369" y="40"/>
                  </a:lnTo>
                  <a:lnTo>
                    <a:pt x="369" y="36"/>
                  </a:lnTo>
                  <a:lnTo>
                    <a:pt x="369" y="35"/>
                  </a:lnTo>
                  <a:lnTo>
                    <a:pt x="377" y="35"/>
                  </a:lnTo>
                  <a:lnTo>
                    <a:pt x="381" y="33"/>
                  </a:lnTo>
                  <a:close/>
                  <a:moveTo>
                    <a:pt x="575" y="0"/>
                  </a:moveTo>
                  <a:lnTo>
                    <a:pt x="608" y="0"/>
                  </a:lnTo>
                  <a:lnTo>
                    <a:pt x="619" y="2"/>
                  </a:lnTo>
                  <a:lnTo>
                    <a:pt x="634" y="3"/>
                  </a:lnTo>
                  <a:lnTo>
                    <a:pt x="642" y="6"/>
                  </a:lnTo>
                  <a:lnTo>
                    <a:pt x="643" y="6"/>
                  </a:lnTo>
                  <a:lnTo>
                    <a:pt x="653" y="8"/>
                  </a:lnTo>
                  <a:lnTo>
                    <a:pt x="662" y="8"/>
                  </a:lnTo>
                  <a:lnTo>
                    <a:pt x="678" y="11"/>
                  </a:lnTo>
                  <a:lnTo>
                    <a:pt x="679" y="13"/>
                  </a:lnTo>
                  <a:lnTo>
                    <a:pt x="678" y="14"/>
                  </a:lnTo>
                  <a:lnTo>
                    <a:pt x="675" y="14"/>
                  </a:lnTo>
                  <a:lnTo>
                    <a:pt x="654" y="16"/>
                  </a:lnTo>
                  <a:lnTo>
                    <a:pt x="618" y="16"/>
                  </a:lnTo>
                  <a:lnTo>
                    <a:pt x="597" y="19"/>
                  </a:lnTo>
                  <a:lnTo>
                    <a:pt x="591" y="19"/>
                  </a:lnTo>
                  <a:lnTo>
                    <a:pt x="589" y="22"/>
                  </a:lnTo>
                  <a:lnTo>
                    <a:pt x="593" y="24"/>
                  </a:lnTo>
                  <a:lnTo>
                    <a:pt x="597" y="22"/>
                  </a:lnTo>
                  <a:lnTo>
                    <a:pt x="613" y="19"/>
                  </a:lnTo>
                  <a:lnTo>
                    <a:pt x="619" y="17"/>
                  </a:lnTo>
                  <a:lnTo>
                    <a:pt x="630" y="19"/>
                  </a:lnTo>
                  <a:lnTo>
                    <a:pt x="646" y="21"/>
                  </a:lnTo>
                  <a:lnTo>
                    <a:pt x="653" y="19"/>
                  </a:lnTo>
                  <a:lnTo>
                    <a:pt x="662" y="19"/>
                  </a:lnTo>
                  <a:lnTo>
                    <a:pt x="675" y="19"/>
                  </a:lnTo>
                  <a:lnTo>
                    <a:pt x="689" y="16"/>
                  </a:lnTo>
                  <a:lnTo>
                    <a:pt x="694" y="22"/>
                  </a:lnTo>
                  <a:lnTo>
                    <a:pt x="698" y="27"/>
                  </a:lnTo>
                  <a:lnTo>
                    <a:pt x="703" y="25"/>
                  </a:lnTo>
                  <a:lnTo>
                    <a:pt x="708" y="27"/>
                  </a:lnTo>
                  <a:lnTo>
                    <a:pt x="708" y="29"/>
                  </a:lnTo>
                  <a:lnTo>
                    <a:pt x="711" y="29"/>
                  </a:lnTo>
                  <a:lnTo>
                    <a:pt x="714" y="29"/>
                  </a:lnTo>
                  <a:lnTo>
                    <a:pt x="727" y="30"/>
                  </a:lnTo>
                  <a:lnTo>
                    <a:pt x="736" y="33"/>
                  </a:lnTo>
                  <a:lnTo>
                    <a:pt x="739" y="33"/>
                  </a:lnTo>
                  <a:lnTo>
                    <a:pt x="741" y="35"/>
                  </a:lnTo>
                  <a:lnTo>
                    <a:pt x="742" y="36"/>
                  </a:lnTo>
                  <a:lnTo>
                    <a:pt x="741" y="38"/>
                  </a:lnTo>
                  <a:lnTo>
                    <a:pt x="735" y="41"/>
                  </a:lnTo>
                  <a:lnTo>
                    <a:pt x="728" y="44"/>
                  </a:lnTo>
                  <a:lnTo>
                    <a:pt x="719" y="46"/>
                  </a:lnTo>
                  <a:lnTo>
                    <a:pt x="708" y="47"/>
                  </a:lnTo>
                  <a:lnTo>
                    <a:pt x="626" y="52"/>
                  </a:lnTo>
                  <a:lnTo>
                    <a:pt x="623" y="54"/>
                  </a:lnTo>
                  <a:lnTo>
                    <a:pt x="621" y="55"/>
                  </a:lnTo>
                  <a:lnTo>
                    <a:pt x="621" y="60"/>
                  </a:lnTo>
                  <a:lnTo>
                    <a:pt x="626" y="60"/>
                  </a:lnTo>
                  <a:lnTo>
                    <a:pt x="635" y="58"/>
                  </a:lnTo>
                  <a:lnTo>
                    <a:pt x="651" y="57"/>
                  </a:lnTo>
                  <a:lnTo>
                    <a:pt x="662" y="57"/>
                  </a:lnTo>
                  <a:lnTo>
                    <a:pt x="689" y="58"/>
                  </a:lnTo>
                  <a:lnTo>
                    <a:pt x="697" y="62"/>
                  </a:lnTo>
                  <a:lnTo>
                    <a:pt x="701" y="68"/>
                  </a:lnTo>
                  <a:lnTo>
                    <a:pt x="711" y="66"/>
                  </a:lnTo>
                  <a:lnTo>
                    <a:pt x="712" y="66"/>
                  </a:lnTo>
                  <a:lnTo>
                    <a:pt x="714" y="65"/>
                  </a:lnTo>
                  <a:lnTo>
                    <a:pt x="716" y="62"/>
                  </a:lnTo>
                  <a:lnTo>
                    <a:pt x="717" y="60"/>
                  </a:lnTo>
                  <a:lnTo>
                    <a:pt x="717" y="58"/>
                  </a:lnTo>
                  <a:lnTo>
                    <a:pt x="719" y="57"/>
                  </a:lnTo>
                  <a:lnTo>
                    <a:pt x="720" y="57"/>
                  </a:lnTo>
                  <a:lnTo>
                    <a:pt x="727" y="55"/>
                  </a:lnTo>
                  <a:lnTo>
                    <a:pt x="741" y="55"/>
                  </a:lnTo>
                  <a:lnTo>
                    <a:pt x="744" y="55"/>
                  </a:lnTo>
                  <a:lnTo>
                    <a:pt x="747" y="58"/>
                  </a:lnTo>
                  <a:lnTo>
                    <a:pt x="747" y="60"/>
                  </a:lnTo>
                  <a:lnTo>
                    <a:pt x="747" y="63"/>
                  </a:lnTo>
                  <a:lnTo>
                    <a:pt x="747" y="65"/>
                  </a:lnTo>
                  <a:lnTo>
                    <a:pt x="747" y="68"/>
                  </a:lnTo>
                  <a:lnTo>
                    <a:pt x="746" y="73"/>
                  </a:lnTo>
                  <a:lnTo>
                    <a:pt x="742" y="77"/>
                  </a:lnTo>
                  <a:lnTo>
                    <a:pt x="739" y="81"/>
                  </a:lnTo>
                  <a:lnTo>
                    <a:pt x="735" y="82"/>
                  </a:lnTo>
                  <a:lnTo>
                    <a:pt x="728" y="88"/>
                  </a:lnTo>
                  <a:lnTo>
                    <a:pt x="727" y="90"/>
                  </a:lnTo>
                  <a:lnTo>
                    <a:pt x="719" y="95"/>
                  </a:lnTo>
                  <a:lnTo>
                    <a:pt x="717" y="98"/>
                  </a:lnTo>
                  <a:lnTo>
                    <a:pt x="717" y="99"/>
                  </a:lnTo>
                  <a:lnTo>
                    <a:pt x="719" y="99"/>
                  </a:lnTo>
                  <a:lnTo>
                    <a:pt x="720" y="98"/>
                  </a:lnTo>
                  <a:lnTo>
                    <a:pt x="722" y="96"/>
                  </a:lnTo>
                  <a:lnTo>
                    <a:pt x="724" y="96"/>
                  </a:lnTo>
                  <a:lnTo>
                    <a:pt x="733" y="92"/>
                  </a:lnTo>
                  <a:lnTo>
                    <a:pt x="736" y="92"/>
                  </a:lnTo>
                  <a:lnTo>
                    <a:pt x="742" y="87"/>
                  </a:lnTo>
                  <a:lnTo>
                    <a:pt x="747" y="85"/>
                  </a:lnTo>
                  <a:lnTo>
                    <a:pt x="750" y="84"/>
                  </a:lnTo>
                  <a:lnTo>
                    <a:pt x="753" y="82"/>
                  </a:lnTo>
                  <a:lnTo>
                    <a:pt x="763" y="73"/>
                  </a:lnTo>
                  <a:lnTo>
                    <a:pt x="769" y="71"/>
                  </a:lnTo>
                  <a:lnTo>
                    <a:pt x="776" y="71"/>
                  </a:lnTo>
                  <a:lnTo>
                    <a:pt x="776" y="74"/>
                  </a:lnTo>
                  <a:lnTo>
                    <a:pt x="783" y="76"/>
                  </a:lnTo>
                  <a:lnTo>
                    <a:pt x="787" y="76"/>
                  </a:lnTo>
                  <a:lnTo>
                    <a:pt x="791" y="76"/>
                  </a:lnTo>
                  <a:lnTo>
                    <a:pt x="793" y="77"/>
                  </a:lnTo>
                  <a:lnTo>
                    <a:pt x="796" y="77"/>
                  </a:lnTo>
                  <a:lnTo>
                    <a:pt x="801" y="79"/>
                  </a:lnTo>
                  <a:lnTo>
                    <a:pt x="804" y="77"/>
                  </a:lnTo>
                  <a:lnTo>
                    <a:pt x="804" y="77"/>
                  </a:lnTo>
                  <a:lnTo>
                    <a:pt x="809" y="74"/>
                  </a:lnTo>
                  <a:lnTo>
                    <a:pt x="812" y="71"/>
                  </a:lnTo>
                  <a:lnTo>
                    <a:pt x="817" y="68"/>
                  </a:lnTo>
                  <a:lnTo>
                    <a:pt x="818" y="66"/>
                  </a:lnTo>
                  <a:lnTo>
                    <a:pt x="820" y="66"/>
                  </a:lnTo>
                  <a:lnTo>
                    <a:pt x="821" y="65"/>
                  </a:lnTo>
                  <a:lnTo>
                    <a:pt x="828" y="63"/>
                  </a:lnTo>
                  <a:lnTo>
                    <a:pt x="829" y="63"/>
                  </a:lnTo>
                  <a:lnTo>
                    <a:pt x="832" y="65"/>
                  </a:lnTo>
                  <a:lnTo>
                    <a:pt x="847" y="65"/>
                  </a:lnTo>
                  <a:lnTo>
                    <a:pt x="854" y="65"/>
                  </a:lnTo>
                  <a:lnTo>
                    <a:pt x="865" y="68"/>
                  </a:lnTo>
                  <a:lnTo>
                    <a:pt x="873" y="69"/>
                  </a:lnTo>
                  <a:lnTo>
                    <a:pt x="876" y="69"/>
                  </a:lnTo>
                  <a:lnTo>
                    <a:pt x="881" y="73"/>
                  </a:lnTo>
                  <a:lnTo>
                    <a:pt x="886" y="76"/>
                  </a:lnTo>
                  <a:lnTo>
                    <a:pt x="887" y="76"/>
                  </a:lnTo>
                  <a:lnTo>
                    <a:pt x="887" y="77"/>
                  </a:lnTo>
                  <a:lnTo>
                    <a:pt x="886" y="77"/>
                  </a:lnTo>
                  <a:lnTo>
                    <a:pt x="876" y="82"/>
                  </a:lnTo>
                  <a:lnTo>
                    <a:pt x="873" y="85"/>
                  </a:lnTo>
                  <a:lnTo>
                    <a:pt x="862" y="90"/>
                  </a:lnTo>
                  <a:lnTo>
                    <a:pt x="858" y="92"/>
                  </a:lnTo>
                  <a:lnTo>
                    <a:pt x="853" y="92"/>
                  </a:lnTo>
                  <a:lnTo>
                    <a:pt x="848" y="92"/>
                  </a:lnTo>
                  <a:lnTo>
                    <a:pt x="843" y="93"/>
                  </a:lnTo>
                  <a:lnTo>
                    <a:pt x="843" y="93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47" y="98"/>
                  </a:lnTo>
                  <a:lnTo>
                    <a:pt x="843" y="99"/>
                  </a:lnTo>
                  <a:lnTo>
                    <a:pt x="843" y="101"/>
                  </a:lnTo>
                  <a:lnTo>
                    <a:pt x="834" y="103"/>
                  </a:lnTo>
                  <a:lnTo>
                    <a:pt x="828" y="104"/>
                  </a:lnTo>
                  <a:lnTo>
                    <a:pt x="821" y="104"/>
                  </a:lnTo>
                  <a:lnTo>
                    <a:pt x="817" y="104"/>
                  </a:lnTo>
                  <a:lnTo>
                    <a:pt x="810" y="107"/>
                  </a:lnTo>
                  <a:lnTo>
                    <a:pt x="813" y="109"/>
                  </a:lnTo>
                  <a:lnTo>
                    <a:pt x="815" y="110"/>
                  </a:lnTo>
                  <a:lnTo>
                    <a:pt x="823" y="112"/>
                  </a:lnTo>
                  <a:lnTo>
                    <a:pt x="823" y="114"/>
                  </a:lnTo>
                  <a:lnTo>
                    <a:pt x="820" y="115"/>
                  </a:lnTo>
                  <a:lnTo>
                    <a:pt x="815" y="118"/>
                  </a:lnTo>
                  <a:lnTo>
                    <a:pt x="809" y="120"/>
                  </a:lnTo>
                  <a:lnTo>
                    <a:pt x="807" y="120"/>
                  </a:lnTo>
                  <a:lnTo>
                    <a:pt x="804" y="120"/>
                  </a:lnTo>
                  <a:lnTo>
                    <a:pt x="802" y="120"/>
                  </a:lnTo>
                  <a:lnTo>
                    <a:pt x="796" y="120"/>
                  </a:lnTo>
                  <a:lnTo>
                    <a:pt x="791" y="120"/>
                  </a:lnTo>
                  <a:lnTo>
                    <a:pt x="782" y="120"/>
                  </a:lnTo>
                  <a:lnTo>
                    <a:pt x="777" y="118"/>
                  </a:lnTo>
                  <a:lnTo>
                    <a:pt x="776" y="117"/>
                  </a:lnTo>
                  <a:lnTo>
                    <a:pt x="772" y="118"/>
                  </a:lnTo>
                  <a:lnTo>
                    <a:pt x="771" y="118"/>
                  </a:lnTo>
                  <a:lnTo>
                    <a:pt x="766" y="121"/>
                  </a:lnTo>
                  <a:lnTo>
                    <a:pt x="763" y="123"/>
                  </a:lnTo>
                  <a:lnTo>
                    <a:pt x="761" y="126"/>
                  </a:lnTo>
                  <a:lnTo>
                    <a:pt x="761" y="128"/>
                  </a:lnTo>
                  <a:lnTo>
                    <a:pt x="761" y="131"/>
                  </a:lnTo>
                  <a:lnTo>
                    <a:pt x="761" y="132"/>
                  </a:lnTo>
                  <a:lnTo>
                    <a:pt x="763" y="134"/>
                  </a:lnTo>
                  <a:lnTo>
                    <a:pt x="765" y="134"/>
                  </a:lnTo>
                  <a:lnTo>
                    <a:pt x="766" y="134"/>
                  </a:lnTo>
                  <a:lnTo>
                    <a:pt x="771" y="134"/>
                  </a:lnTo>
                  <a:lnTo>
                    <a:pt x="772" y="134"/>
                  </a:lnTo>
                  <a:lnTo>
                    <a:pt x="772" y="136"/>
                  </a:lnTo>
                  <a:lnTo>
                    <a:pt x="774" y="137"/>
                  </a:lnTo>
                  <a:lnTo>
                    <a:pt x="774" y="139"/>
                  </a:lnTo>
                  <a:lnTo>
                    <a:pt x="772" y="140"/>
                  </a:lnTo>
                  <a:lnTo>
                    <a:pt x="772" y="144"/>
                  </a:lnTo>
                  <a:lnTo>
                    <a:pt x="772" y="145"/>
                  </a:lnTo>
                  <a:lnTo>
                    <a:pt x="772" y="148"/>
                  </a:lnTo>
                  <a:lnTo>
                    <a:pt x="774" y="148"/>
                  </a:lnTo>
                  <a:lnTo>
                    <a:pt x="776" y="148"/>
                  </a:lnTo>
                  <a:lnTo>
                    <a:pt x="776" y="148"/>
                  </a:lnTo>
                  <a:lnTo>
                    <a:pt x="777" y="150"/>
                  </a:lnTo>
                  <a:lnTo>
                    <a:pt x="779" y="151"/>
                  </a:lnTo>
                  <a:lnTo>
                    <a:pt x="779" y="151"/>
                  </a:lnTo>
                  <a:lnTo>
                    <a:pt x="779" y="153"/>
                  </a:lnTo>
                  <a:lnTo>
                    <a:pt x="777" y="155"/>
                  </a:lnTo>
                  <a:lnTo>
                    <a:pt x="774" y="155"/>
                  </a:lnTo>
                  <a:lnTo>
                    <a:pt x="768" y="156"/>
                  </a:lnTo>
                  <a:lnTo>
                    <a:pt x="768" y="158"/>
                  </a:lnTo>
                  <a:lnTo>
                    <a:pt x="766" y="158"/>
                  </a:lnTo>
                  <a:lnTo>
                    <a:pt x="766" y="159"/>
                  </a:lnTo>
                  <a:lnTo>
                    <a:pt x="765" y="161"/>
                  </a:lnTo>
                  <a:lnTo>
                    <a:pt x="765" y="162"/>
                  </a:lnTo>
                  <a:lnTo>
                    <a:pt x="763" y="164"/>
                  </a:lnTo>
                  <a:lnTo>
                    <a:pt x="761" y="164"/>
                  </a:lnTo>
                  <a:lnTo>
                    <a:pt x="758" y="164"/>
                  </a:lnTo>
                  <a:lnTo>
                    <a:pt x="755" y="166"/>
                  </a:lnTo>
                  <a:lnTo>
                    <a:pt x="747" y="170"/>
                  </a:lnTo>
                  <a:lnTo>
                    <a:pt x="747" y="170"/>
                  </a:lnTo>
                  <a:lnTo>
                    <a:pt x="750" y="172"/>
                  </a:lnTo>
                  <a:lnTo>
                    <a:pt x="750" y="173"/>
                  </a:lnTo>
                  <a:lnTo>
                    <a:pt x="746" y="178"/>
                  </a:lnTo>
                  <a:lnTo>
                    <a:pt x="746" y="181"/>
                  </a:lnTo>
                  <a:lnTo>
                    <a:pt x="744" y="184"/>
                  </a:lnTo>
                  <a:lnTo>
                    <a:pt x="744" y="188"/>
                  </a:lnTo>
                  <a:lnTo>
                    <a:pt x="742" y="191"/>
                  </a:lnTo>
                  <a:lnTo>
                    <a:pt x="739" y="194"/>
                  </a:lnTo>
                  <a:lnTo>
                    <a:pt x="738" y="197"/>
                  </a:lnTo>
                  <a:lnTo>
                    <a:pt x="739" y="200"/>
                  </a:lnTo>
                  <a:lnTo>
                    <a:pt x="741" y="202"/>
                  </a:lnTo>
                  <a:lnTo>
                    <a:pt x="744" y="200"/>
                  </a:lnTo>
                  <a:lnTo>
                    <a:pt x="747" y="196"/>
                  </a:lnTo>
                  <a:lnTo>
                    <a:pt x="752" y="194"/>
                  </a:lnTo>
                  <a:lnTo>
                    <a:pt x="755" y="194"/>
                  </a:lnTo>
                  <a:lnTo>
                    <a:pt x="760" y="196"/>
                  </a:lnTo>
                  <a:lnTo>
                    <a:pt x="763" y="197"/>
                  </a:lnTo>
                  <a:lnTo>
                    <a:pt x="768" y="197"/>
                  </a:lnTo>
                  <a:lnTo>
                    <a:pt x="771" y="199"/>
                  </a:lnTo>
                  <a:lnTo>
                    <a:pt x="772" y="200"/>
                  </a:lnTo>
                  <a:lnTo>
                    <a:pt x="774" y="202"/>
                  </a:lnTo>
                  <a:lnTo>
                    <a:pt x="774" y="203"/>
                  </a:lnTo>
                  <a:lnTo>
                    <a:pt x="771" y="203"/>
                  </a:lnTo>
                  <a:lnTo>
                    <a:pt x="771" y="203"/>
                  </a:lnTo>
                  <a:lnTo>
                    <a:pt x="765" y="200"/>
                  </a:lnTo>
                  <a:lnTo>
                    <a:pt x="761" y="200"/>
                  </a:lnTo>
                  <a:lnTo>
                    <a:pt x="757" y="200"/>
                  </a:lnTo>
                  <a:lnTo>
                    <a:pt x="753" y="202"/>
                  </a:lnTo>
                  <a:lnTo>
                    <a:pt x="757" y="208"/>
                  </a:lnTo>
                  <a:lnTo>
                    <a:pt x="760" y="210"/>
                  </a:lnTo>
                  <a:lnTo>
                    <a:pt x="766" y="211"/>
                  </a:lnTo>
                  <a:lnTo>
                    <a:pt x="769" y="213"/>
                  </a:lnTo>
                  <a:lnTo>
                    <a:pt x="772" y="214"/>
                  </a:lnTo>
                  <a:lnTo>
                    <a:pt x="774" y="214"/>
                  </a:lnTo>
                  <a:lnTo>
                    <a:pt x="776" y="214"/>
                  </a:lnTo>
                  <a:lnTo>
                    <a:pt x="779" y="213"/>
                  </a:lnTo>
                  <a:lnTo>
                    <a:pt x="783" y="213"/>
                  </a:lnTo>
                  <a:lnTo>
                    <a:pt x="787" y="213"/>
                  </a:lnTo>
                  <a:lnTo>
                    <a:pt x="788" y="214"/>
                  </a:lnTo>
                  <a:lnTo>
                    <a:pt x="788" y="218"/>
                  </a:lnTo>
                  <a:lnTo>
                    <a:pt x="788" y="221"/>
                  </a:lnTo>
                  <a:lnTo>
                    <a:pt x="788" y="224"/>
                  </a:lnTo>
                  <a:lnTo>
                    <a:pt x="787" y="225"/>
                  </a:lnTo>
                  <a:lnTo>
                    <a:pt x="785" y="229"/>
                  </a:lnTo>
                  <a:lnTo>
                    <a:pt x="783" y="229"/>
                  </a:lnTo>
                  <a:lnTo>
                    <a:pt x="782" y="229"/>
                  </a:lnTo>
                  <a:lnTo>
                    <a:pt x="780" y="229"/>
                  </a:lnTo>
                  <a:lnTo>
                    <a:pt x="779" y="227"/>
                  </a:lnTo>
                  <a:lnTo>
                    <a:pt x="776" y="227"/>
                  </a:lnTo>
                  <a:lnTo>
                    <a:pt x="771" y="225"/>
                  </a:lnTo>
                  <a:lnTo>
                    <a:pt x="766" y="224"/>
                  </a:lnTo>
                  <a:lnTo>
                    <a:pt x="763" y="224"/>
                  </a:lnTo>
                  <a:lnTo>
                    <a:pt x="757" y="224"/>
                  </a:lnTo>
                  <a:lnTo>
                    <a:pt x="750" y="225"/>
                  </a:lnTo>
                  <a:lnTo>
                    <a:pt x="750" y="225"/>
                  </a:lnTo>
                  <a:lnTo>
                    <a:pt x="741" y="230"/>
                  </a:lnTo>
                  <a:lnTo>
                    <a:pt x="738" y="230"/>
                  </a:lnTo>
                  <a:lnTo>
                    <a:pt x="736" y="229"/>
                  </a:lnTo>
                  <a:lnTo>
                    <a:pt x="731" y="227"/>
                  </a:lnTo>
                  <a:lnTo>
                    <a:pt x="730" y="227"/>
                  </a:lnTo>
                  <a:lnTo>
                    <a:pt x="727" y="230"/>
                  </a:lnTo>
                  <a:lnTo>
                    <a:pt x="727" y="230"/>
                  </a:lnTo>
                  <a:lnTo>
                    <a:pt x="727" y="232"/>
                  </a:lnTo>
                  <a:lnTo>
                    <a:pt x="728" y="233"/>
                  </a:lnTo>
                  <a:lnTo>
                    <a:pt x="730" y="233"/>
                  </a:lnTo>
                  <a:lnTo>
                    <a:pt x="730" y="233"/>
                  </a:lnTo>
                  <a:lnTo>
                    <a:pt x="735" y="233"/>
                  </a:lnTo>
                  <a:lnTo>
                    <a:pt x="736" y="235"/>
                  </a:lnTo>
                  <a:lnTo>
                    <a:pt x="738" y="240"/>
                  </a:lnTo>
                  <a:lnTo>
                    <a:pt x="741" y="243"/>
                  </a:lnTo>
                  <a:lnTo>
                    <a:pt x="742" y="243"/>
                  </a:lnTo>
                  <a:lnTo>
                    <a:pt x="742" y="244"/>
                  </a:lnTo>
                  <a:lnTo>
                    <a:pt x="747" y="243"/>
                  </a:lnTo>
                  <a:lnTo>
                    <a:pt x="750" y="243"/>
                  </a:lnTo>
                  <a:lnTo>
                    <a:pt x="752" y="243"/>
                  </a:lnTo>
                  <a:lnTo>
                    <a:pt x="755" y="244"/>
                  </a:lnTo>
                  <a:lnTo>
                    <a:pt x="757" y="244"/>
                  </a:lnTo>
                  <a:lnTo>
                    <a:pt x="760" y="244"/>
                  </a:lnTo>
                  <a:lnTo>
                    <a:pt x="761" y="244"/>
                  </a:lnTo>
                  <a:lnTo>
                    <a:pt x="766" y="248"/>
                  </a:lnTo>
                  <a:lnTo>
                    <a:pt x="765" y="252"/>
                  </a:lnTo>
                  <a:lnTo>
                    <a:pt x="766" y="254"/>
                  </a:lnTo>
                  <a:lnTo>
                    <a:pt x="769" y="257"/>
                  </a:lnTo>
                  <a:lnTo>
                    <a:pt x="771" y="259"/>
                  </a:lnTo>
                  <a:lnTo>
                    <a:pt x="771" y="260"/>
                  </a:lnTo>
                  <a:lnTo>
                    <a:pt x="771" y="262"/>
                  </a:lnTo>
                  <a:lnTo>
                    <a:pt x="771" y="263"/>
                  </a:lnTo>
                  <a:lnTo>
                    <a:pt x="772" y="265"/>
                  </a:lnTo>
                  <a:lnTo>
                    <a:pt x="772" y="266"/>
                  </a:lnTo>
                  <a:lnTo>
                    <a:pt x="772" y="270"/>
                  </a:lnTo>
                  <a:lnTo>
                    <a:pt x="772" y="273"/>
                  </a:lnTo>
                  <a:lnTo>
                    <a:pt x="772" y="274"/>
                  </a:lnTo>
                  <a:lnTo>
                    <a:pt x="771" y="276"/>
                  </a:lnTo>
                  <a:lnTo>
                    <a:pt x="768" y="276"/>
                  </a:lnTo>
                  <a:lnTo>
                    <a:pt x="766" y="276"/>
                  </a:lnTo>
                  <a:lnTo>
                    <a:pt x="765" y="274"/>
                  </a:lnTo>
                  <a:lnTo>
                    <a:pt x="763" y="273"/>
                  </a:lnTo>
                  <a:lnTo>
                    <a:pt x="761" y="271"/>
                  </a:lnTo>
                  <a:lnTo>
                    <a:pt x="757" y="271"/>
                  </a:lnTo>
                  <a:lnTo>
                    <a:pt x="750" y="276"/>
                  </a:lnTo>
                  <a:lnTo>
                    <a:pt x="747" y="276"/>
                  </a:lnTo>
                  <a:lnTo>
                    <a:pt x="746" y="277"/>
                  </a:lnTo>
                  <a:lnTo>
                    <a:pt x="744" y="279"/>
                  </a:lnTo>
                  <a:lnTo>
                    <a:pt x="739" y="281"/>
                  </a:lnTo>
                  <a:lnTo>
                    <a:pt x="736" y="279"/>
                  </a:lnTo>
                  <a:lnTo>
                    <a:pt x="731" y="277"/>
                  </a:lnTo>
                  <a:lnTo>
                    <a:pt x="733" y="279"/>
                  </a:lnTo>
                  <a:lnTo>
                    <a:pt x="736" y="281"/>
                  </a:lnTo>
                  <a:lnTo>
                    <a:pt x="738" y="282"/>
                  </a:lnTo>
                  <a:lnTo>
                    <a:pt x="739" y="282"/>
                  </a:lnTo>
                  <a:lnTo>
                    <a:pt x="741" y="282"/>
                  </a:lnTo>
                  <a:lnTo>
                    <a:pt x="742" y="281"/>
                  </a:lnTo>
                  <a:lnTo>
                    <a:pt x="747" y="279"/>
                  </a:lnTo>
                  <a:lnTo>
                    <a:pt x="749" y="279"/>
                  </a:lnTo>
                  <a:lnTo>
                    <a:pt x="749" y="279"/>
                  </a:lnTo>
                  <a:lnTo>
                    <a:pt x="750" y="279"/>
                  </a:lnTo>
                  <a:lnTo>
                    <a:pt x="752" y="281"/>
                  </a:lnTo>
                  <a:lnTo>
                    <a:pt x="752" y="284"/>
                  </a:lnTo>
                  <a:lnTo>
                    <a:pt x="752" y="287"/>
                  </a:lnTo>
                  <a:lnTo>
                    <a:pt x="750" y="288"/>
                  </a:lnTo>
                  <a:lnTo>
                    <a:pt x="750" y="290"/>
                  </a:lnTo>
                  <a:lnTo>
                    <a:pt x="749" y="290"/>
                  </a:lnTo>
                  <a:lnTo>
                    <a:pt x="749" y="290"/>
                  </a:lnTo>
                  <a:lnTo>
                    <a:pt x="752" y="292"/>
                  </a:lnTo>
                  <a:lnTo>
                    <a:pt x="755" y="288"/>
                  </a:lnTo>
                  <a:lnTo>
                    <a:pt x="757" y="285"/>
                  </a:lnTo>
                  <a:lnTo>
                    <a:pt x="758" y="282"/>
                  </a:lnTo>
                  <a:lnTo>
                    <a:pt x="760" y="281"/>
                  </a:lnTo>
                  <a:lnTo>
                    <a:pt x="765" y="282"/>
                  </a:lnTo>
                  <a:lnTo>
                    <a:pt x="766" y="285"/>
                  </a:lnTo>
                  <a:lnTo>
                    <a:pt x="771" y="292"/>
                  </a:lnTo>
                  <a:lnTo>
                    <a:pt x="772" y="292"/>
                  </a:lnTo>
                  <a:lnTo>
                    <a:pt x="774" y="293"/>
                  </a:lnTo>
                  <a:lnTo>
                    <a:pt x="776" y="296"/>
                  </a:lnTo>
                  <a:lnTo>
                    <a:pt x="774" y="298"/>
                  </a:lnTo>
                  <a:lnTo>
                    <a:pt x="774" y="299"/>
                  </a:lnTo>
                  <a:lnTo>
                    <a:pt x="774" y="301"/>
                  </a:lnTo>
                  <a:lnTo>
                    <a:pt x="772" y="301"/>
                  </a:lnTo>
                  <a:lnTo>
                    <a:pt x="771" y="301"/>
                  </a:lnTo>
                  <a:lnTo>
                    <a:pt x="769" y="303"/>
                  </a:lnTo>
                  <a:lnTo>
                    <a:pt x="763" y="301"/>
                  </a:lnTo>
                  <a:lnTo>
                    <a:pt x="760" y="301"/>
                  </a:lnTo>
                  <a:lnTo>
                    <a:pt x="760" y="304"/>
                  </a:lnTo>
                  <a:lnTo>
                    <a:pt x="753" y="306"/>
                  </a:lnTo>
                  <a:lnTo>
                    <a:pt x="747" y="306"/>
                  </a:lnTo>
                  <a:lnTo>
                    <a:pt x="741" y="304"/>
                  </a:lnTo>
                  <a:lnTo>
                    <a:pt x="736" y="303"/>
                  </a:lnTo>
                  <a:lnTo>
                    <a:pt x="738" y="299"/>
                  </a:lnTo>
                  <a:lnTo>
                    <a:pt x="738" y="296"/>
                  </a:lnTo>
                  <a:lnTo>
                    <a:pt x="736" y="293"/>
                  </a:lnTo>
                  <a:lnTo>
                    <a:pt x="735" y="293"/>
                  </a:lnTo>
                  <a:lnTo>
                    <a:pt x="736" y="296"/>
                  </a:lnTo>
                  <a:lnTo>
                    <a:pt x="735" y="298"/>
                  </a:lnTo>
                  <a:lnTo>
                    <a:pt x="731" y="299"/>
                  </a:lnTo>
                  <a:lnTo>
                    <a:pt x="730" y="301"/>
                  </a:lnTo>
                  <a:lnTo>
                    <a:pt x="730" y="301"/>
                  </a:lnTo>
                  <a:lnTo>
                    <a:pt x="731" y="301"/>
                  </a:lnTo>
                  <a:lnTo>
                    <a:pt x="731" y="303"/>
                  </a:lnTo>
                  <a:lnTo>
                    <a:pt x="731" y="304"/>
                  </a:lnTo>
                  <a:lnTo>
                    <a:pt x="731" y="304"/>
                  </a:lnTo>
                  <a:lnTo>
                    <a:pt x="730" y="306"/>
                  </a:lnTo>
                  <a:lnTo>
                    <a:pt x="730" y="307"/>
                  </a:lnTo>
                  <a:lnTo>
                    <a:pt x="730" y="307"/>
                  </a:lnTo>
                  <a:lnTo>
                    <a:pt x="731" y="309"/>
                  </a:lnTo>
                  <a:lnTo>
                    <a:pt x="733" y="309"/>
                  </a:lnTo>
                  <a:lnTo>
                    <a:pt x="735" y="311"/>
                  </a:lnTo>
                  <a:lnTo>
                    <a:pt x="746" y="311"/>
                  </a:lnTo>
                  <a:lnTo>
                    <a:pt x="749" y="311"/>
                  </a:lnTo>
                  <a:lnTo>
                    <a:pt x="758" y="314"/>
                  </a:lnTo>
                  <a:lnTo>
                    <a:pt x="758" y="315"/>
                  </a:lnTo>
                  <a:lnTo>
                    <a:pt x="757" y="320"/>
                  </a:lnTo>
                  <a:lnTo>
                    <a:pt x="757" y="323"/>
                  </a:lnTo>
                  <a:lnTo>
                    <a:pt x="755" y="325"/>
                  </a:lnTo>
                  <a:lnTo>
                    <a:pt x="744" y="325"/>
                  </a:lnTo>
                  <a:lnTo>
                    <a:pt x="741" y="325"/>
                  </a:lnTo>
                  <a:lnTo>
                    <a:pt x="736" y="328"/>
                  </a:lnTo>
                  <a:lnTo>
                    <a:pt x="731" y="329"/>
                  </a:lnTo>
                  <a:lnTo>
                    <a:pt x="730" y="329"/>
                  </a:lnTo>
                  <a:lnTo>
                    <a:pt x="720" y="328"/>
                  </a:lnTo>
                  <a:lnTo>
                    <a:pt x="717" y="326"/>
                  </a:lnTo>
                  <a:lnTo>
                    <a:pt x="709" y="322"/>
                  </a:lnTo>
                  <a:lnTo>
                    <a:pt x="703" y="317"/>
                  </a:lnTo>
                  <a:lnTo>
                    <a:pt x="701" y="318"/>
                  </a:lnTo>
                  <a:lnTo>
                    <a:pt x="700" y="320"/>
                  </a:lnTo>
                  <a:lnTo>
                    <a:pt x="698" y="320"/>
                  </a:lnTo>
                  <a:lnTo>
                    <a:pt x="697" y="320"/>
                  </a:lnTo>
                  <a:lnTo>
                    <a:pt x="695" y="320"/>
                  </a:lnTo>
                  <a:lnTo>
                    <a:pt x="692" y="320"/>
                  </a:lnTo>
                  <a:lnTo>
                    <a:pt x="690" y="317"/>
                  </a:lnTo>
                  <a:lnTo>
                    <a:pt x="686" y="315"/>
                  </a:lnTo>
                  <a:lnTo>
                    <a:pt x="684" y="314"/>
                  </a:lnTo>
                  <a:lnTo>
                    <a:pt x="684" y="314"/>
                  </a:lnTo>
                  <a:lnTo>
                    <a:pt x="686" y="315"/>
                  </a:lnTo>
                  <a:lnTo>
                    <a:pt x="687" y="317"/>
                  </a:lnTo>
                  <a:lnTo>
                    <a:pt x="692" y="322"/>
                  </a:lnTo>
                  <a:lnTo>
                    <a:pt x="695" y="323"/>
                  </a:lnTo>
                  <a:lnTo>
                    <a:pt x="695" y="323"/>
                  </a:lnTo>
                  <a:lnTo>
                    <a:pt x="690" y="323"/>
                  </a:lnTo>
                  <a:lnTo>
                    <a:pt x="687" y="325"/>
                  </a:lnTo>
                  <a:lnTo>
                    <a:pt x="684" y="326"/>
                  </a:lnTo>
                  <a:lnTo>
                    <a:pt x="683" y="329"/>
                  </a:lnTo>
                  <a:lnTo>
                    <a:pt x="681" y="329"/>
                  </a:lnTo>
                  <a:lnTo>
                    <a:pt x="676" y="331"/>
                  </a:lnTo>
                  <a:lnTo>
                    <a:pt x="675" y="331"/>
                  </a:lnTo>
                  <a:lnTo>
                    <a:pt x="671" y="329"/>
                  </a:lnTo>
                  <a:lnTo>
                    <a:pt x="665" y="328"/>
                  </a:lnTo>
                  <a:lnTo>
                    <a:pt x="662" y="326"/>
                  </a:lnTo>
                  <a:lnTo>
                    <a:pt x="659" y="325"/>
                  </a:lnTo>
                  <a:lnTo>
                    <a:pt x="660" y="326"/>
                  </a:lnTo>
                  <a:lnTo>
                    <a:pt x="668" y="329"/>
                  </a:lnTo>
                  <a:lnTo>
                    <a:pt x="668" y="331"/>
                  </a:lnTo>
                  <a:lnTo>
                    <a:pt x="667" y="333"/>
                  </a:lnTo>
                  <a:lnTo>
                    <a:pt x="667" y="333"/>
                  </a:lnTo>
                  <a:lnTo>
                    <a:pt x="665" y="333"/>
                  </a:lnTo>
                  <a:lnTo>
                    <a:pt x="662" y="333"/>
                  </a:lnTo>
                  <a:lnTo>
                    <a:pt x="659" y="333"/>
                  </a:lnTo>
                  <a:lnTo>
                    <a:pt x="656" y="333"/>
                  </a:lnTo>
                  <a:lnTo>
                    <a:pt x="654" y="334"/>
                  </a:lnTo>
                  <a:lnTo>
                    <a:pt x="654" y="334"/>
                  </a:lnTo>
                  <a:lnTo>
                    <a:pt x="656" y="336"/>
                  </a:lnTo>
                  <a:lnTo>
                    <a:pt x="656" y="336"/>
                  </a:lnTo>
                  <a:lnTo>
                    <a:pt x="657" y="336"/>
                  </a:lnTo>
                  <a:lnTo>
                    <a:pt x="660" y="334"/>
                  </a:lnTo>
                  <a:lnTo>
                    <a:pt x="662" y="334"/>
                  </a:lnTo>
                  <a:lnTo>
                    <a:pt x="667" y="334"/>
                  </a:lnTo>
                  <a:lnTo>
                    <a:pt x="670" y="333"/>
                  </a:lnTo>
                  <a:lnTo>
                    <a:pt x="675" y="333"/>
                  </a:lnTo>
                  <a:lnTo>
                    <a:pt x="676" y="333"/>
                  </a:lnTo>
                  <a:lnTo>
                    <a:pt x="686" y="329"/>
                  </a:lnTo>
                  <a:lnTo>
                    <a:pt x="687" y="328"/>
                  </a:lnTo>
                  <a:lnTo>
                    <a:pt x="690" y="326"/>
                  </a:lnTo>
                  <a:lnTo>
                    <a:pt x="697" y="326"/>
                  </a:lnTo>
                  <a:lnTo>
                    <a:pt x="705" y="326"/>
                  </a:lnTo>
                  <a:lnTo>
                    <a:pt x="708" y="326"/>
                  </a:lnTo>
                  <a:lnTo>
                    <a:pt x="709" y="328"/>
                  </a:lnTo>
                  <a:lnTo>
                    <a:pt x="714" y="331"/>
                  </a:lnTo>
                  <a:lnTo>
                    <a:pt x="717" y="333"/>
                  </a:lnTo>
                  <a:lnTo>
                    <a:pt x="720" y="333"/>
                  </a:lnTo>
                  <a:lnTo>
                    <a:pt x="722" y="336"/>
                  </a:lnTo>
                  <a:lnTo>
                    <a:pt x="728" y="337"/>
                  </a:lnTo>
                  <a:lnTo>
                    <a:pt x="731" y="339"/>
                  </a:lnTo>
                  <a:lnTo>
                    <a:pt x="735" y="340"/>
                  </a:lnTo>
                  <a:lnTo>
                    <a:pt x="735" y="345"/>
                  </a:lnTo>
                  <a:lnTo>
                    <a:pt x="735" y="347"/>
                  </a:lnTo>
                  <a:lnTo>
                    <a:pt x="733" y="355"/>
                  </a:lnTo>
                  <a:lnTo>
                    <a:pt x="731" y="355"/>
                  </a:lnTo>
                  <a:lnTo>
                    <a:pt x="731" y="359"/>
                  </a:lnTo>
                  <a:lnTo>
                    <a:pt x="730" y="361"/>
                  </a:lnTo>
                  <a:lnTo>
                    <a:pt x="728" y="361"/>
                  </a:lnTo>
                  <a:lnTo>
                    <a:pt x="725" y="359"/>
                  </a:lnTo>
                  <a:lnTo>
                    <a:pt x="717" y="356"/>
                  </a:lnTo>
                  <a:lnTo>
                    <a:pt x="711" y="355"/>
                  </a:lnTo>
                  <a:lnTo>
                    <a:pt x="708" y="353"/>
                  </a:lnTo>
                  <a:lnTo>
                    <a:pt x="705" y="351"/>
                  </a:lnTo>
                  <a:lnTo>
                    <a:pt x="700" y="347"/>
                  </a:lnTo>
                  <a:lnTo>
                    <a:pt x="698" y="339"/>
                  </a:lnTo>
                  <a:lnTo>
                    <a:pt x="697" y="336"/>
                  </a:lnTo>
                  <a:lnTo>
                    <a:pt x="695" y="336"/>
                  </a:lnTo>
                  <a:lnTo>
                    <a:pt x="692" y="337"/>
                  </a:lnTo>
                  <a:lnTo>
                    <a:pt x="689" y="337"/>
                  </a:lnTo>
                  <a:lnTo>
                    <a:pt x="687" y="339"/>
                  </a:lnTo>
                  <a:lnTo>
                    <a:pt x="679" y="342"/>
                  </a:lnTo>
                  <a:lnTo>
                    <a:pt x="676" y="344"/>
                  </a:lnTo>
                  <a:lnTo>
                    <a:pt x="675" y="344"/>
                  </a:lnTo>
                  <a:lnTo>
                    <a:pt x="667" y="345"/>
                  </a:lnTo>
                  <a:lnTo>
                    <a:pt x="670" y="347"/>
                  </a:lnTo>
                  <a:lnTo>
                    <a:pt x="671" y="347"/>
                  </a:lnTo>
                  <a:lnTo>
                    <a:pt x="675" y="345"/>
                  </a:lnTo>
                  <a:lnTo>
                    <a:pt x="676" y="345"/>
                  </a:lnTo>
                  <a:lnTo>
                    <a:pt x="681" y="344"/>
                  </a:lnTo>
                  <a:lnTo>
                    <a:pt x="686" y="342"/>
                  </a:lnTo>
                  <a:lnTo>
                    <a:pt x="687" y="342"/>
                  </a:lnTo>
                  <a:lnTo>
                    <a:pt x="692" y="340"/>
                  </a:lnTo>
                  <a:lnTo>
                    <a:pt x="694" y="340"/>
                  </a:lnTo>
                  <a:lnTo>
                    <a:pt x="695" y="340"/>
                  </a:lnTo>
                  <a:lnTo>
                    <a:pt x="695" y="340"/>
                  </a:lnTo>
                  <a:lnTo>
                    <a:pt x="697" y="348"/>
                  </a:lnTo>
                  <a:lnTo>
                    <a:pt x="695" y="351"/>
                  </a:lnTo>
                  <a:lnTo>
                    <a:pt x="694" y="351"/>
                  </a:lnTo>
                  <a:lnTo>
                    <a:pt x="689" y="353"/>
                  </a:lnTo>
                  <a:lnTo>
                    <a:pt x="689" y="355"/>
                  </a:lnTo>
                  <a:lnTo>
                    <a:pt x="690" y="355"/>
                  </a:lnTo>
                  <a:lnTo>
                    <a:pt x="694" y="355"/>
                  </a:lnTo>
                  <a:lnTo>
                    <a:pt x="697" y="353"/>
                  </a:lnTo>
                  <a:lnTo>
                    <a:pt x="698" y="353"/>
                  </a:lnTo>
                  <a:lnTo>
                    <a:pt x="700" y="355"/>
                  </a:lnTo>
                  <a:lnTo>
                    <a:pt x="703" y="356"/>
                  </a:lnTo>
                  <a:lnTo>
                    <a:pt x="709" y="359"/>
                  </a:lnTo>
                  <a:lnTo>
                    <a:pt x="712" y="361"/>
                  </a:lnTo>
                  <a:lnTo>
                    <a:pt x="716" y="363"/>
                  </a:lnTo>
                  <a:lnTo>
                    <a:pt x="720" y="364"/>
                  </a:lnTo>
                  <a:lnTo>
                    <a:pt x="722" y="366"/>
                  </a:lnTo>
                  <a:lnTo>
                    <a:pt x="727" y="367"/>
                  </a:lnTo>
                  <a:lnTo>
                    <a:pt x="728" y="367"/>
                  </a:lnTo>
                  <a:lnTo>
                    <a:pt x="730" y="370"/>
                  </a:lnTo>
                  <a:lnTo>
                    <a:pt x="731" y="372"/>
                  </a:lnTo>
                  <a:lnTo>
                    <a:pt x="735" y="372"/>
                  </a:lnTo>
                  <a:lnTo>
                    <a:pt x="735" y="374"/>
                  </a:lnTo>
                  <a:lnTo>
                    <a:pt x="730" y="377"/>
                  </a:lnTo>
                  <a:lnTo>
                    <a:pt x="728" y="378"/>
                  </a:lnTo>
                  <a:lnTo>
                    <a:pt x="727" y="378"/>
                  </a:lnTo>
                  <a:lnTo>
                    <a:pt x="728" y="380"/>
                  </a:lnTo>
                  <a:lnTo>
                    <a:pt x="728" y="381"/>
                  </a:lnTo>
                  <a:lnTo>
                    <a:pt x="728" y="385"/>
                  </a:lnTo>
                  <a:lnTo>
                    <a:pt x="730" y="381"/>
                  </a:lnTo>
                  <a:lnTo>
                    <a:pt x="730" y="380"/>
                  </a:lnTo>
                  <a:lnTo>
                    <a:pt x="731" y="380"/>
                  </a:lnTo>
                  <a:lnTo>
                    <a:pt x="733" y="380"/>
                  </a:lnTo>
                  <a:lnTo>
                    <a:pt x="735" y="378"/>
                  </a:lnTo>
                  <a:lnTo>
                    <a:pt x="738" y="378"/>
                  </a:lnTo>
                  <a:lnTo>
                    <a:pt x="739" y="383"/>
                  </a:lnTo>
                  <a:lnTo>
                    <a:pt x="739" y="386"/>
                  </a:lnTo>
                  <a:lnTo>
                    <a:pt x="739" y="389"/>
                  </a:lnTo>
                  <a:lnTo>
                    <a:pt x="739" y="394"/>
                  </a:lnTo>
                  <a:lnTo>
                    <a:pt x="739" y="396"/>
                  </a:lnTo>
                  <a:lnTo>
                    <a:pt x="741" y="397"/>
                  </a:lnTo>
                  <a:lnTo>
                    <a:pt x="741" y="402"/>
                  </a:lnTo>
                  <a:lnTo>
                    <a:pt x="741" y="403"/>
                  </a:lnTo>
                  <a:lnTo>
                    <a:pt x="741" y="405"/>
                  </a:lnTo>
                  <a:lnTo>
                    <a:pt x="736" y="407"/>
                  </a:lnTo>
                  <a:lnTo>
                    <a:pt x="733" y="405"/>
                  </a:lnTo>
                  <a:lnTo>
                    <a:pt x="730" y="405"/>
                  </a:lnTo>
                  <a:lnTo>
                    <a:pt x="730" y="405"/>
                  </a:lnTo>
                  <a:lnTo>
                    <a:pt x="728" y="403"/>
                  </a:lnTo>
                  <a:lnTo>
                    <a:pt x="728" y="402"/>
                  </a:lnTo>
                  <a:lnTo>
                    <a:pt x="728" y="400"/>
                  </a:lnTo>
                  <a:lnTo>
                    <a:pt x="728" y="396"/>
                  </a:lnTo>
                  <a:lnTo>
                    <a:pt x="727" y="397"/>
                  </a:lnTo>
                  <a:lnTo>
                    <a:pt x="727" y="397"/>
                  </a:lnTo>
                  <a:lnTo>
                    <a:pt x="727" y="399"/>
                  </a:lnTo>
                  <a:lnTo>
                    <a:pt x="727" y="405"/>
                  </a:lnTo>
                  <a:lnTo>
                    <a:pt x="725" y="407"/>
                  </a:lnTo>
                  <a:lnTo>
                    <a:pt x="720" y="407"/>
                  </a:lnTo>
                  <a:lnTo>
                    <a:pt x="717" y="407"/>
                  </a:lnTo>
                  <a:lnTo>
                    <a:pt x="716" y="407"/>
                  </a:lnTo>
                  <a:lnTo>
                    <a:pt x="709" y="403"/>
                  </a:lnTo>
                  <a:lnTo>
                    <a:pt x="706" y="400"/>
                  </a:lnTo>
                  <a:lnTo>
                    <a:pt x="705" y="397"/>
                  </a:lnTo>
                  <a:lnTo>
                    <a:pt x="703" y="394"/>
                  </a:lnTo>
                  <a:lnTo>
                    <a:pt x="701" y="391"/>
                  </a:lnTo>
                  <a:lnTo>
                    <a:pt x="700" y="388"/>
                  </a:lnTo>
                  <a:lnTo>
                    <a:pt x="698" y="386"/>
                  </a:lnTo>
                  <a:lnTo>
                    <a:pt x="695" y="385"/>
                  </a:lnTo>
                  <a:lnTo>
                    <a:pt x="690" y="383"/>
                  </a:lnTo>
                  <a:lnTo>
                    <a:pt x="687" y="381"/>
                  </a:lnTo>
                  <a:lnTo>
                    <a:pt x="686" y="378"/>
                  </a:lnTo>
                  <a:lnTo>
                    <a:pt x="683" y="377"/>
                  </a:lnTo>
                  <a:lnTo>
                    <a:pt x="678" y="377"/>
                  </a:lnTo>
                  <a:lnTo>
                    <a:pt x="673" y="375"/>
                  </a:lnTo>
                  <a:lnTo>
                    <a:pt x="667" y="377"/>
                  </a:lnTo>
                  <a:lnTo>
                    <a:pt x="662" y="375"/>
                  </a:lnTo>
                  <a:lnTo>
                    <a:pt x="660" y="375"/>
                  </a:lnTo>
                  <a:lnTo>
                    <a:pt x="660" y="375"/>
                  </a:lnTo>
                  <a:lnTo>
                    <a:pt x="660" y="377"/>
                  </a:lnTo>
                  <a:lnTo>
                    <a:pt x="667" y="378"/>
                  </a:lnTo>
                  <a:lnTo>
                    <a:pt x="670" y="378"/>
                  </a:lnTo>
                  <a:lnTo>
                    <a:pt x="676" y="378"/>
                  </a:lnTo>
                  <a:lnTo>
                    <a:pt x="679" y="378"/>
                  </a:lnTo>
                  <a:lnTo>
                    <a:pt x="681" y="380"/>
                  </a:lnTo>
                  <a:lnTo>
                    <a:pt x="681" y="381"/>
                  </a:lnTo>
                  <a:lnTo>
                    <a:pt x="681" y="385"/>
                  </a:lnTo>
                  <a:lnTo>
                    <a:pt x="681" y="386"/>
                  </a:lnTo>
                  <a:lnTo>
                    <a:pt x="676" y="389"/>
                  </a:lnTo>
                  <a:lnTo>
                    <a:pt x="675" y="391"/>
                  </a:lnTo>
                  <a:lnTo>
                    <a:pt x="668" y="392"/>
                  </a:lnTo>
                  <a:lnTo>
                    <a:pt x="667" y="392"/>
                  </a:lnTo>
                  <a:lnTo>
                    <a:pt x="662" y="392"/>
                  </a:lnTo>
                  <a:lnTo>
                    <a:pt x="657" y="392"/>
                  </a:lnTo>
                  <a:lnTo>
                    <a:pt x="653" y="392"/>
                  </a:lnTo>
                  <a:lnTo>
                    <a:pt x="649" y="391"/>
                  </a:lnTo>
                  <a:lnTo>
                    <a:pt x="643" y="391"/>
                  </a:lnTo>
                  <a:lnTo>
                    <a:pt x="642" y="392"/>
                  </a:lnTo>
                  <a:lnTo>
                    <a:pt x="643" y="392"/>
                  </a:lnTo>
                  <a:lnTo>
                    <a:pt x="646" y="394"/>
                  </a:lnTo>
                  <a:lnTo>
                    <a:pt x="648" y="394"/>
                  </a:lnTo>
                  <a:lnTo>
                    <a:pt x="648" y="396"/>
                  </a:lnTo>
                  <a:lnTo>
                    <a:pt x="648" y="397"/>
                  </a:lnTo>
                  <a:lnTo>
                    <a:pt x="646" y="399"/>
                  </a:lnTo>
                  <a:lnTo>
                    <a:pt x="646" y="400"/>
                  </a:lnTo>
                  <a:lnTo>
                    <a:pt x="642" y="403"/>
                  </a:lnTo>
                  <a:lnTo>
                    <a:pt x="640" y="403"/>
                  </a:lnTo>
                  <a:lnTo>
                    <a:pt x="634" y="405"/>
                  </a:lnTo>
                  <a:lnTo>
                    <a:pt x="632" y="407"/>
                  </a:lnTo>
                  <a:lnTo>
                    <a:pt x="634" y="407"/>
                  </a:lnTo>
                  <a:lnTo>
                    <a:pt x="638" y="405"/>
                  </a:lnTo>
                  <a:lnTo>
                    <a:pt x="640" y="405"/>
                  </a:lnTo>
                  <a:lnTo>
                    <a:pt x="648" y="407"/>
                  </a:lnTo>
                  <a:lnTo>
                    <a:pt x="654" y="407"/>
                  </a:lnTo>
                  <a:lnTo>
                    <a:pt x="667" y="405"/>
                  </a:lnTo>
                  <a:lnTo>
                    <a:pt x="667" y="405"/>
                  </a:lnTo>
                  <a:lnTo>
                    <a:pt x="668" y="405"/>
                  </a:lnTo>
                  <a:lnTo>
                    <a:pt x="668" y="407"/>
                  </a:lnTo>
                  <a:lnTo>
                    <a:pt x="670" y="407"/>
                  </a:lnTo>
                  <a:lnTo>
                    <a:pt x="668" y="408"/>
                  </a:lnTo>
                  <a:lnTo>
                    <a:pt x="665" y="410"/>
                  </a:lnTo>
                  <a:lnTo>
                    <a:pt x="662" y="410"/>
                  </a:lnTo>
                  <a:lnTo>
                    <a:pt x="659" y="411"/>
                  </a:lnTo>
                  <a:lnTo>
                    <a:pt x="657" y="411"/>
                  </a:lnTo>
                  <a:lnTo>
                    <a:pt x="654" y="415"/>
                  </a:lnTo>
                  <a:lnTo>
                    <a:pt x="654" y="418"/>
                  </a:lnTo>
                  <a:lnTo>
                    <a:pt x="657" y="418"/>
                  </a:lnTo>
                  <a:lnTo>
                    <a:pt x="659" y="416"/>
                  </a:lnTo>
                  <a:lnTo>
                    <a:pt x="660" y="415"/>
                  </a:lnTo>
                  <a:lnTo>
                    <a:pt x="662" y="413"/>
                  </a:lnTo>
                  <a:lnTo>
                    <a:pt x="667" y="411"/>
                  </a:lnTo>
                  <a:lnTo>
                    <a:pt x="671" y="411"/>
                  </a:lnTo>
                  <a:lnTo>
                    <a:pt x="675" y="411"/>
                  </a:lnTo>
                  <a:lnTo>
                    <a:pt x="683" y="408"/>
                  </a:lnTo>
                  <a:lnTo>
                    <a:pt x="684" y="408"/>
                  </a:lnTo>
                  <a:lnTo>
                    <a:pt x="695" y="410"/>
                  </a:lnTo>
                  <a:lnTo>
                    <a:pt x="705" y="413"/>
                  </a:lnTo>
                  <a:lnTo>
                    <a:pt x="711" y="415"/>
                  </a:lnTo>
                  <a:lnTo>
                    <a:pt x="717" y="415"/>
                  </a:lnTo>
                  <a:lnTo>
                    <a:pt x="731" y="415"/>
                  </a:lnTo>
                  <a:lnTo>
                    <a:pt x="731" y="415"/>
                  </a:lnTo>
                  <a:lnTo>
                    <a:pt x="731" y="416"/>
                  </a:lnTo>
                  <a:lnTo>
                    <a:pt x="730" y="416"/>
                  </a:lnTo>
                  <a:lnTo>
                    <a:pt x="728" y="418"/>
                  </a:lnTo>
                  <a:lnTo>
                    <a:pt x="725" y="419"/>
                  </a:lnTo>
                  <a:lnTo>
                    <a:pt x="724" y="419"/>
                  </a:lnTo>
                  <a:lnTo>
                    <a:pt x="724" y="419"/>
                  </a:lnTo>
                  <a:lnTo>
                    <a:pt x="720" y="421"/>
                  </a:lnTo>
                  <a:lnTo>
                    <a:pt x="719" y="421"/>
                  </a:lnTo>
                  <a:lnTo>
                    <a:pt x="720" y="422"/>
                  </a:lnTo>
                  <a:lnTo>
                    <a:pt x="719" y="422"/>
                  </a:lnTo>
                  <a:lnTo>
                    <a:pt x="717" y="422"/>
                  </a:lnTo>
                  <a:lnTo>
                    <a:pt x="712" y="424"/>
                  </a:lnTo>
                  <a:lnTo>
                    <a:pt x="709" y="424"/>
                  </a:lnTo>
                  <a:lnTo>
                    <a:pt x="708" y="424"/>
                  </a:lnTo>
                  <a:lnTo>
                    <a:pt x="708" y="426"/>
                  </a:lnTo>
                  <a:lnTo>
                    <a:pt x="709" y="426"/>
                  </a:lnTo>
                  <a:lnTo>
                    <a:pt x="709" y="427"/>
                  </a:lnTo>
                  <a:lnTo>
                    <a:pt x="709" y="429"/>
                  </a:lnTo>
                  <a:lnTo>
                    <a:pt x="708" y="429"/>
                  </a:lnTo>
                  <a:lnTo>
                    <a:pt x="706" y="429"/>
                  </a:lnTo>
                  <a:lnTo>
                    <a:pt x="703" y="429"/>
                  </a:lnTo>
                  <a:lnTo>
                    <a:pt x="701" y="429"/>
                  </a:lnTo>
                  <a:lnTo>
                    <a:pt x="701" y="429"/>
                  </a:lnTo>
                  <a:lnTo>
                    <a:pt x="703" y="430"/>
                  </a:lnTo>
                  <a:lnTo>
                    <a:pt x="703" y="432"/>
                  </a:lnTo>
                  <a:lnTo>
                    <a:pt x="701" y="432"/>
                  </a:lnTo>
                  <a:lnTo>
                    <a:pt x="700" y="433"/>
                  </a:lnTo>
                  <a:lnTo>
                    <a:pt x="695" y="435"/>
                  </a:lnTo>
                  <a:lnTo>
                    <a:pt x="694" y="437"/>
                  </a:lnTo>
                  <a:lnTo>
                    <a:pt x="689" y="437"/>
                  </a:lnTo>
                  <a:lnTo>
                    <a:pt x="689" y="437"/>
                  </a:lnTo>
                  <a:lnTo>
                    <a:pt x="690" y="438"/>
                  </a:lnTo>
                  <a:lnTo>
                    <a:pt x="690" y="440"/>
                  </a:lnTo>
                  <a:lnTo>
                    <a:pt x="687" y="441"/>
                  </a:lnTo>
                  <a:lnTo>
                    <a:pt x="684" y="443"/>
                  </a:lnTo>
                  <a:lnTo>
                    <a:pt x="683" y="443"/>
                  </a:lnTo>
                  <a:lnTo>
                    <a:pt x="683" y="444"/>
                  </a:lnTo>
                  <a:lnTo>
                    <a:pt x="683" y="444"/>
                  </a:lnTo>
                  <a:lnTo>
                    <a:pt x="681" y="446"/>
                  </a:lnTo>
                  <a:lnTo>
                    <a:pt x="678" y="448"/>
                  </a:lnTo>
                  <a:lnTo>
                    <a:pt x="675" y="449"/>
                  </a:lnTo>
                  <a:lnTo>
                    <a:pt x="673" y="449"/>
                  </a:lnTo>
                  <a:lnTo>
                    <a:pt x="671" y="451"/>
                  </a:lnTo>
                  <a:lnTo>
                    <a:pt x="670" y="451"/>
                  </a:lnTo>
                  <a:lnTo>
                    <a:pt x="667" y="452"/>
                  </a:lnTo>
                  <a:lnTo>
                    <a:pt x="665" y="452"/>
                  </a:lnTo>
                  <a:lnTo>
                    <a:pt x="662" y="454"/>
                  </a:lnTo>
                  <a:lnTo>
                    <a:pt x="659" y="454"/>
                  </a:lnTo>
                  <a:lnTo>
                    <a:pt x="649" y="455"/>
                  </a:lnTo>
                  <a:lnTo>
                    <a:pt x="646" y="457"/>
                  </a:lnTo>
                  <a:lnTo>
                    <a:pt x="643" y="457"/>
                  </a:lnTo>
                  <a:lnTo>
                    <a:pt x="635" y="460"/>
                  </a:lnTo>
                  <a:lnTo>
                    <a:pt x="632" y="460"/>
                  </a:lnTo>
                  <a:lnTo>
                    <a:pt x="630" y="460"/>
                  </a:lnTo>
                  <a:lnTo>
                    <a:pt x="627" y="462"/>
                  </a:lnTo>
                  <a:lnTo>
                    <a:pt x="623" y="460"/>
                  </a:lnTo>
                  <a:lnTo>
                    <a:pt x="621" y="460"/>
                  </a:lnTo>
                  <a:lnTo>
                    <a:pt x="619" y="460"/>
                  </a:lnTo>
                  <a:lnTo>
                    <a:pt x="618" y="462"/>
                  </a:lnTo>
                  <a:lnTo>
                    <a:pt x="616" y="463"/>
                  </a:lnTo>
                  <a:lnTo>
                    <a:pt x="615" y="463"/>
                  </a:lnTo>
                  <a:lnTo>
                    <a:pt x="608" y="462"/>
                  </a:lnTo>
                  <a:lnTo>
                    <a:pt x="608" y="463"/>
                  </a:lnTo>
                  <a:lnTo>
                    <a:pt x="610" y="465"/>
                  </a:lnTo>
                  <a:lnTo>
                    <a:pt x="610" y="465"/>
                  </a:lnTo>
                  <a:lnTo>
                    <a:pt x="607" y="466"/>
                  </a:lnTo>
                  <a:lnTo>
                    <a:pt x="605" y="466"/>
                  </a:lnTo>
                  <a:lnTo>
                    <a:pt x="602" y="466"/>
                  </a:lnTo>
                  <a:lnTo>
                    <a:pt x="599" y="465"/>
                  </a:lnTo>
                  <a:lnTo>
                    <a:pt x="594" y="463"/>
                  </a:lnTo>
                  <a:lnTo>
                    <a:pt x="588" y="459"/>
                  </a:lnTo>
                  <a:lnTo>
                    <a:pt x="585" y="457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8" y="462"/>
                  </a:lnTo>
                  <a:lnTo>
                    <a:pt x="588" y="462"/>
                  </a:lnTo>
                  <a:lnTo>
                    <a:pt x="586" y="462"/>
                  </a:lnTo>
                  <a:lnTo>
                    <a:pt x="586" y="463"/>
                  </a:lnTo>
                  <a:lnTo>
                    <a:pt x="585" y="463"/>
                  </a:lnTo>
                  <a:lnTo>
                    <a:pt x="585" y="463"/>
                  </a:lnTo>
                  <a:lnTo>
                    <a:pt x="586" y="465"/>
                  </a:lnTo>
                  <a:lnTo>
                    <a:pt x="588" y="466"/>
                  </a:lnTo>
                  <a:lnTo>
                    <a:pt x="588" y="468"/>
                  </a:lnTo>
                  <a:lnTo>
                    <a:pt x="586" y="470"/>
                  </a:lnTo>
                  <a:lnTo>
                    <a:pt x="585" y="471"/>
                  </a:lnTo>
                  <a:lnTo>
                    <a:pt x="583" y="471"/>
                  </a:lnTo>
                  <a:lnTo>
                    <a:pt x="577" y="476"/>
                  </a:lnTo>
                  <a:lnTo>
                    <a:pt x="575" y="476"/>
                  </a:lnTo>
                  <a:lnTo>
                    <a:pt x="574" y="478"/>
                  </a:lnTo>
                  <a:lnTo>
                    <a:pt x="574" y="478"/>
                  </a:lnTo>
                  <a:lnTo>
                    <a:pt x="572" y="481"/>
                  </a:lnTo>
                  <a:lnTo>
                    <a:pt x="571" y="482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4"/>
                  </a:lnTo>
                  <a:lnTo>
                    <a:pt x="569" y="485"/>
                  </a:lnTo>
                  <a:lnTo>
                    <a:pt x="567" y="487"/>
                  </a:lnTo>
                  <a:lnTo>
                    <a:pt x="567" y="489"/>
                  </a:lnTo>
                  <a:lnTo>
                    <a:pt x="563" y="495"/>
                  </a:lnTo>
                  <a:lnTo>
                    <a:pt x="560" y="500"/>
                  </a:lnTo>
                  <a:lnTo>
                    <a:pt x="558" y="501"/>
                  </a:lnTo>
                  <a:lnTo>
                    <a:pt x="558" y="503"/>
                  </a:lnTo>
                  <a:lnTo>
                    <a:pt x="556" y="501"/>
                  </a:lnTo>
                  <a:lnTo>
                    <a:pt x="555" y="503"/>
                  </a:lnTo>
                  <a:lnTo>
                    <a:pt x="555" y="503"/>
                  </a:lnTo>
                  <a:lnTo>
                    <a:pt x="553" y="504"/>
                  </a:lnTo>
                  <a:lnTo>
                    <a:pt x="553" y="506"/>
                  </a:lnTo>
                  <a:lnTo>
                    <a:pt x="552" y="507"/>
                  </a:lnTo>
                  <a:lnTo>
                    <a:pt x="545" y="511"/>
                  </a:lnTo>
                  <a:lnTo>
                    <a:pt x="544" y="511"/>
                  </a:lnTo>
                  <a:lnTo>
                    <a:pt x="542" y="511"/>
                  </a:lnTo>
                  <a:lnTo>
                    <a:pt x="541" y="511"/>
                  </a:lnTo>
                  <a:lnTo>
                    <a:pt x="537" y="509"/>
                  </a:lnTo>
                  <a:lnTo>
                    <a:pt x="536" y="507"/>
                  </a:lnTo>
                  <a:lnTo>
                    <a:pt x="534" y="506"/>
                  </a:lnTo>
                  <a:lnTo>
                    <a:pt x="534" y="507"/>
                  </a:lnTo>
                  <a:lnTo>
                    <a:pt x="534" y="507"/>
                  </a:lnTo>
                  <a:lnTo>
                    <a:pt x="534" y="509"/>
                  </a:lnTo>
                  <a:lnTo>
                    <a:pt x="536" y="509"/>
                  </a:lnTo>
                  <a:lnTo>
                    <a:pt x="537" y="514"/>
                  </a:lnTo>
                  <a:lnTo>
                    <a:pt x="536" y="515"/>
                  </a:lnTo>
                  <a:lnTo>
                    <a:pt x="534" y="515"/>
                  </a:lnTo>
                  <a:lnTo>
                    <a:pt x="531" y="517"/>
                  </a:lnTo>
                  <a:lnTo>
                    <a:pt x="528" y="520"/>
                  </a:lnTo>
                  <a:lnTo>
                    <a:pt x="526" y="522"/>
                  </a:lnTo>
                  <a:lnTo>
                    <a:pt x="526" y="518"/>
                  </a:lnTo>
                  <a:lnTo>
                    <a:pt x="526" y="518"/>
                  </a:lnTo>
                  <a:lnTo>
                    <a:pt x="525" y="517"/>
                  </a:lnTo>
                  <a:lnTo>
                    <a:pt x="525" y="518"/>
                  </a:lnTo>
                  <a:lnTo>
                    <a:pt x="525" y="518"/>
                  </a:lnTo>
                  <a:lnTo>
                    <a:pt x="523" y="522"/>
                  </a:lnTo>
                  <a:lnTo>
                    <a:pt x="523" y="522"/>
                  </a:lnTo>
                  <a:lnTo>
                    <a:pt x="522" y="522"/>
                  </a:lnTo>
                  <a:lnTo>
                    <a:pt x="520" y="523"/>
                  </a:lnTo>
                  <a:lnTo>
                    <a:pt x="519" y="522"/>
                  </a:lnTo>
                  <a:lnTo>
                    <a:pt x="517" y="522"/>
                  </a:lnTo>
                  <a:lnTo>
                    <a:pt x="517" y="520"/>
                  </a:lnTo>
                  <a:lnTo>
                    <a:pt x="514" y="522"/>
                  </a:lnTo>
                  <a:lnTo>
                    <a:pt x="514" y="522"/>
                  </a:lnTo>
                  <a:lnTo>
                    <a:pt x="514" y="523"/>
                  </a:lnTo>
                  <a:lnTo>
                    <a:pt x="512" y="525"/>
                  </a:lnTo>
                  <a:lnTo>
                    <a:pt x="511" y="526"/>
                  </a:lnTo>
                  <a:lnTo>
                    <a:pt x="509" y="526"/>
                  </a:lnTo>
                  <a:lnTo>
                    <a:pt x="507" y="526"/>
                  </a:lnTo>
                  <a:lnTo>
                    <a:pt x="504" y="526"/>
                  </a:lnTo>
                  <a:lnTo>
                    <a:pt x="503" y="525"/>
                  </a:lnTo>
                  <a:lnTo>
                    <a:pt x="506" y="522"/>
                  </a:lnTo>
                  <a:lnTo>
                    <a:pt x="506" y="520"/>
                  </a:lnTo>
                  <a:lnTo>
                    <a:pt x="506" y="520"/>
                  </a:lnTo>
                  <a:lnTo>
                    <a:pt x="506" y="518"/>
                  </a:lnTo>
                  <a:lnTo>
                    <a:pt x="511" y="512"/>
                  </a:lnTo>
                  <a:lnTo>
                    <a:pt x="514" y="511"/>
                  </a:lnTo>
                  <a:lnTo>
                    <a:pt x="514" y="509"/>
                  </a:lnTo>
                  <a:lnTo>
                    <a:pt x="509" y="509"/>
                  </a:lnTo>
                  <a:lnTo>
                    <a:pt x="506" y="507"/>
                  </a:lnTo>
                  <a:lnTo>
                    <a:pt x="503" y="507"/>
                  </a:lnTo>
                  <a:lnTo>
                    <a:pt x="501" y="507"/>
                  </a:lnTo>
                  <a:lnTo>
                    <a:pt x="504" y="509"/>
                  </a:lnTo>
                  <a:lnTo>
                    <a:pt x="507" y="511"/>
                  </a:lnTo>
                  <a:lnTo>
                    <a:pt x="506" y="512"/>
                  </a:lnTo>
                  <a:lnTo>
                    <a:pt x="504" y="514"/>
                  </a:lnTo>
                  <a:lnTo>
                    <a:pt x="503" y="518"/>
                  </a:lnTo>
                  <a:lnTo>
                    <a:pt x="501" y="520"/>
                  </a:lnTo>
                  <a:lnTo>
                    <a:pt x="498" y="517"/>
                  </a:lnTo>
                  <a:lnTo>
                    <a:pt x="496" y="517"/>
                  </a:lnTo>
                  <a:lnTo>
                    <a:pt x="496" y="518"/>
                  </a:lnTo>
                  <a:lnTo>
                    <a:pt x="500" y="522"/>
                  </a:lnTo>
                  <a:lnTo>
                    <a:pt x="501" y="522"/>
                  </a:lnTo>
                  <a:lnTo>
                    <a:pt x="501" y="525"/>
                  </a:lnTo>
                  <a:lnTo>
                    <a:pt x="495" y="526"/>
                  </a:lnTo>
                  <a:lnTo>
                    <a:pt x="487" y="526"/>
                  </a:lnTo>
                  <a:lnTo>
                    <a:pt x="482" y="526"/>
                  </a:lnTo>
                  <a:lnTo>
                    <a:pt x="474" y="528"/>
                  </a:lnTo>
                  <a:lnTo>
                    <a:pt x="473" y="528"/>
                  </a:lnTo>
                  <a:lnTo>
                    <a:pt x="471" y="528"/>
                  </a:lnTo>
                  <a:lnTo>
                    <a:pt x="479" y="533"/>
                  </a:lnTo>
                  <a:lnTo>
                    <a:pt x="481" y="533"/>
                  </a:lnTo>
                  <a:lnTo>
                    <a:pt x="479" y="534"/>
                  </a:lnTo>
                  <a:lnTo>
                    <a:pt x="478" y="534"/>
                  </a:lnTo>
                  <a:lnTo>
                    <a:pt x="476" y="537"/>
                  </a:lnTo>
                  <a:lnTo>
                    <a:pt x="474" y="539"/>
                  </a:lnTo>
                  <a:lnTo>
                    <a:pt x="471" y="541"/>
                  </a:lnTo>
                  <a:lnTo>
                    <a:pt x="465" y="539"/>
                  </a:lnTo>
                  <a:lnTo>
                    <a:pt x="462" y="539"/>
                  </a:lnTo>
                  <a:lnTo>
                    <a:pt x="459" y="539"/>
                  </a:lnTo>
                  <a:lnTo>
                    <a:pt x="459" y="541"/>
                  </a:lnTo>
                  <a:lnTo>
                    <a:pt x="460" y="541"/>
                  </a:lnTo>
                  <a:lnTo>
                    <a:pt x="460" y="544"/>
                  </a:lnTo>
                  <a:lnTo>
                    <a:pt x="462" y="544"/>
                  </a:lnTo>
                  <a:lnTo>
                    <a:pt x="465" y="542"/>
                  </a:lnTo>
                  <a:lnTo>
                    <a:pt x="466" y="545"/>
                  </a:lnTo>
                  <a:lnTo>
                    <a:pt x="468" y="548"/>
                  </a:lnTo>
                  <a:lnTo>
                    <a:pt x="471" y="550"/>
                  </a:lnTo>
                  <a:lnTo>
                    <a:pt x="471" y="552"/>
                  </a:lnTo>
                  <a:lnTo>
                    <a:pt x="471" y="553"/>
                  </a:lnTo>
                  <a:lnTo>
                    <a:pt x="471" y="555"/>
                  </a:lnTo>
                  <a:lnTo>
                    <a:pt x="468" y="556"/>
                  </a:lnTo>
                  <a:lnTo>
                    <a:pt x="465" y="556"/>
                  </a:lnTo>
                  <a:lnTo>
                    <a:pt x="465" y="558"/>
                  </a:lnTo>
                  <a:lnTo>
                    <a:pt x="463" y="559"/>
                  </a:lnTo>
                  <a:lnTo>
                    <a:pt x="460" y="559"/>
                  </a:lnTo>
                  <a:lnTo>
                    <a:pt x="459" y="558"/>
                  </a:lnTo>
                  <a:lnTo>
                    <a:pt x="457" y="558"/>
                  </a:lnTo>
                  <a:lnTo>
                    <a:pt x="452" y="558"/>
                  </a:lnTo>
                  <a:lnTo>
                    <a:pt x="457" y="559"/>
                  </a:lnTo>
                  <a:lnTo>
                    <a:pt x="460" y="561"/>
                  </a:lnTo>
                  <a:lnTo>
                    <a:pt x="460" y="561"/>
                  </a:lnTo>
                  <a:lnTo>
                    <a:pt x="463" y="561"/>
                  </a:lnTo>
                  <a:lnTo>
                    <a:pt x="465" y="561"/>
                  </a:lnTo>
                  <a:lnTo>
                    <a:pt x="465" y="566"/>
                  </a:lnTo>
                  <a:lnTo>
                    <a:pt x="466" y="569"/>
                  </a:lnTo>
                  <a:lnTo>
                    <a:pt x="466" y="570"/>
                  </a:lnTo>
                  <a:lnTo>
                    <a:pt x="463" y="572"/>
                  </a:lnTo>
                  <a:lnTo>
                    <a:pt x="463" y="575"/>
                  </a:lnTo>
                  <a:lnTo>
                    <a:pt x="462" y="575"/>
                  </a:lnTo>
                  <a:lnTo>
                    <a:pt x="459" y="575"/>
                  </a:lnTo>
                  <a:lnTo>
                    <a:pt x="459" y="578"/>
                  </a:lnTo>
                  <a:lnTo>
                    <a:pt x="459" y="580"/>
                  </a:lnTo>
                  <a:lnTo>
                    <a:pt x="459" y="580"/>
                  </a:lnTo>
                  <a:lnTo>
                    <a:pt x="459" y="582"/>
                  </a:lnTo>
                  <a:lnTo>
                    <a:pt x="457" y="583"/>
                  </a:lnTo>
                  <a:lnTo>
                    <a:pt x="455" y="585"/>
                  </a:lnTo>
                  <a:lnTo>
                    <a:pt x="454" y="586"/>
                  </a:lnTo>
                  <a:lnTo>
                    <a:pt x="454" y="586"/>
                  </a:lnTo>
                  <a:lnTo>
                    <a:pt x="451" y="586"/>
                  </a:lnTo>
                  <a:lnTo>
                    <a:pt x="448" y="586"/>
                  </a:lnTo>
                  <a:lnTo>
                    <a:pt x="446" y="583"/>
                  </a:lnTo>
                  <a:lnTo>
                    <a:pt x="444" y="583"/>
                  </a:lnTo>
                  <a:lnTo>
                    <a:pt x="443" y="583"/>
                  </a:lnTo>
                  <a:lnTo>
                    <a:pt x="443" y="583"/>
                  </a:lnTo>
                  <a:lnTo>
                    <a:pt x="444" y="585"/>
                  </a:lnTo>
                  <a:lnTo>
                    <a:pt x="446" y="586"/>
                  </a:lnTo>
                  <a:lnTo>
                    <a:pt x="451" y="588"/>
                  </a:lnTo>
                  <a:lnTo>
                    <a:pt x="451" y="589"/>
                  </a:lnTo>
                  <a:lnTo>
                    <a:pt x="449" y="589"/>
                  </a:lnTo>
                  <a:lnTo>
                    <a:pt x="448" y="593"/>
                  </a:lnTo>
                  <a:lnTo>
                    <a:pt x="446" y="593"/>
                  </a:lnTo>
                  <a:lnTo>
                    <a:pt x="444" y="594"/>
                  </a:lnTo>
                  <a:lnTo>
                    <a:pt x="441" y="594"/>
                  </a:lnTo>
                  <a:lnTo>
                    <a:pt x="440" y="594"/>
                  </a:lnTo>
                  <a:lnTo>
                    <a:pt x="435" y="594"/>
                  </a:lnTo>
                  <a:lnTo>
                    <a:pt x="433" y="593"/>
                  </a:lnTo>
                  <a:lnTo>
                    <a:pt x="432" y="594"/>
                  </a:lnTo>
                  <a:lnTo>
                    <a:pt x="433" y="594"/>
                  </a:lnTo>
                  <a:lnTo>
                    <a:pt x="437" y="596"/>
                  </a:lnTo>
                  <a:lnTo>
                    <a:pt x="438" y="596"/>
                  </a:lnTo>
                  <a:lnTo>
                    <a:pt x="443" y="597"/>
                  </a:lnTo>
                  <a:lnTo>
                    <a:pt x="443" y="599"/>
                  </a:lnTo>
                  <a:lnTo>
                    <a:pt x="443" y="599"/>
                  </a:lnTo>
                  <a:lnTo>
                    <a:pt x="443" y="600"/>
                  </a:lnTo>
                  <a:lnTo>
                    <a:pt x="443" y="602"/>
                  </a:lnTo>
                  <a:lnTo>
                    <a:pt x="441" y="604"/>
                  </a:lnTo>
                  <a:lnTo>
                    <a:pt x="441" y="607"/>
                  </a:lnTo>
                  <a:lnTo>
                    <a:pt x="443" y="608"/>
                  </a:lnTo>
                  <a:lnTo>
                    <a:pt x="443" y="610"/>
                  </a:lnTo>
                  <a:lnTo>
                    <a:pt x="443" y="610"/>
                  </a:lnTo>
                  <a:lnTo>
                    <a:pt x="444" y="613"/>
                  </a:lnTo>
                  <a:lnTo>
                    <a:pt x="441" y="615"/>
                  </a:lnTo>
                  <a:lnTo>
                    <a:pt x="440" y="615"/>
                  </a:lnTo>
                  <a:lnTo>
                    <a:pt x="438" y="615"/>
                  </a:lnTo>
                  <a:lnTo>
                    <a:pt x="437" y="616"/>
                  </a:lnTo>
                  <a:lnTo>
                    <a:pt x="441" y="616"/>
                  </a:lnTo>
                  <a:lnTo>
                    <a:pt x="441" y="618"/>
                  </a:lnTo>
                  <a:lnTo>
                    <a:pt x="440" y="619"/>
                  </a:lnTo>
                  <a:lnTo>
                    <a:pt x="438" y="624"/>
                  </a:lnTo>
                  <a:lnTo>
                    <a:pt x="437" y="630"/>
                  </a:lnTo>
                  <a:lnTo>
                    <a:pt x="435" y="637"/>
                  </a:lnTo>
                  <a:lnTo>
                    <a:pt x="430" y="641"/>
                  </a:lnTo>
                  <a:lnTo>
                    <a:pt x="429" y="643"/>
                  </a:lnTo>
                  <a:lnTo>
                    <a:pt x="429" y="643"/>
                  </a:lnTo>
                  <a:lnTo>
                    <a:pt x="425" y="643"/>
                  </a:lnTo>
                  <a:lnTo>
                    <a:pt x="422" y="641"/>
                  </a:lnTo>
                  <a:lnTo>
                    <a:pt x="419" y="640"/>
                  </a:lnTo>
                  <a:lnTo>
                    <a:pt x="418" y="640"/>
                  </a:lnTo>
                  <a:lnTo>
                    <a:pt x="418" y="641"/>
                  </a:lnTo>
                  <a:lnTo>
                    <a:pt x="419" y="643"/>
                  </a:lnTo>
                  <a:lnTo>
                    <a:pt x="421" y="643"/>
                  </a:lnTo>
                  <a:lnTo>
                    <a:pt x="424" y="643"/>
                  </a:lnTo>
                  <a:lnTo>
                    <a:pt x="427" y="645"/>
                  </a:lnTo>
                  <a:lnTo>
                    <a:pt x="429" y="645"/>
                  </a:lnTo>
                  <a:lnTo>
                    <a:pt x="429" y="646"/>
                  </a:lnTo>
                  <a:lnTo>
                    <a:pt x="429" y="648"/>
                  </a:lnTo>
                  <a:lnTo>
                    <a:pt x="429" y="648"/>
                  </a:lnTo>
                  <a:lnTo>
                    <a:pt x="429" y="652"/>
                  </a:lnTo>
                  <a:lnTo>
                    <a:pt x="427" y="654"/>
                  </a:lnTo>
                  <a:lnTo>
                    <a:pt x="427" y="656"/>
                  </a:lnTo>
                  <a:lnTo>
                    <a:pt x="422" y="656"/>
                  </a:lnTo>
                  <a:lnTo>
                    <a:pt x="421" y="654"/>
                  </a:lnTo>
                  <a:lnTo>
                    <a:pt x="418" y="652"/>
                  </a:lnTo>
                  <a:lnTo>
                    <a:pt x="418" y="654"/>
                  </a:lnTo>
                  <a:lnTo>
                    <a:pt x="421" y="656"/>
                  </a:lnTo>
                  <a:lnTo>
                    <a:pt x="422" y="657"/>
                  </a:lnTo>
                  <a:lnTo>
                    <a:pt x="421" y="657"/>
                  </a:lnTo>
                  <a:lnTo>
                    <a:pt x="419" y="657"/>
                  </a:lnTo>
                  <a:lnTo>
                    <a:pt x="418" y="657"/>
                  </a:lnTo>
                  <a:lnTo>
                    <a:pt x="414" y="657"/>
                  </a:lnTo>
                  <a:lnTo>
                    <a:pt x="414" y="656"/>
                  </a:lnTo>
                  <a:lnTo>
                    <a:pt x="416" y="656"/>
                  </a:lnTo>
                  <a:lnTo>
                    <a:pt x="414" y="656"/>
                  </a:lnTo>
                  <a:lnTo>
                    <a:pt x="413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1" y="656"/>
                  </a:lnTo>
                  <a:lnTo>
                    <a:pt x="410" y="652"/>
                  </a:lnTo>
                  <a:lnTo>
                    <a:pt x="411" y="652"/>
                  </a:lnTo>
                  <a:lnTo>
                    <a:pt x="413" y="649"/>
                  </a:lnTo>
                  <a:lnTo>
                    <a:pt x="414" y="648"/>
                  </a:lnTo>
                  <a:lnTo>
                    <a:pt x="413" y="648"/>
                  </a:lnTo>
                  <a:lnTo>
                    <a:pt x="411" y="649"/>
                  </a:lnTo>
                  <a:lnTo>
                    <a:pt x="410" y="651"/>
                  </a:lnTo>
                  <a:lnTo>
                    <a:pt x="410" y="652"/>
                  </a:lnTo>
                  <a:lnTo>
                    <a:pt x="408" y="652"/>
                  </a:lnTo>
                  <a:lnTo>
                    <a:pt x="405" y="652"/>
                  </a:lnTo>
                  <a:lnTo>
                    <a:pt x="397" y="649"/>
                  </a:lnTo>
                  <a:lnTo>
                    <a:pt x="397" y="648"/>
                  </a:lnTo>
                  <a:lnTo>
                    <a:pt x="397" y="646"/>
                  </a:lnTo>
                  <a:lnTo>
                    <a:pt x="399" y="645"/>
                  </a:lnTo>
                  <a:lnTo>
                    <a:pt x="400" y="645"/>
                  </a:lnTo>
                  <a:lnTo>
                    <a:pt x="402" y="643"/>
                  </a:lnTo>
                  <a:lnTo>
                    <a:pt x="405" y="641"/>
                  </a:lnTo>
                  <a:lnTo>
                    <a:pt x="407" y="640"/>
                  </a:lnTo>
                  <a:lnTo>
                    <a:pt x="405" y="640"/>
                  </a:lnTo>
                  <a:lnTo>
                    <a:pt x="400" y="643"/>
                  </a:lnTo>
                  <a:lnTo>
                    <a:pt x="399" y="643"/>
                  </a:lnTo>
                  <a:lnTo>
                    <a:pt x="397" y="645"/>
                  </a:lnTo>
                  <a:lnTo>
                    <a:pt x="396" y="643"/>
                  </a:lnTo>
                  <a:lnTo>
                    <a:pt x="394" y="643"/>
                  </a:lnTo>
                  <a:lnTo>
                    <a:pt x="392" y="641"/>
                  </a:lnTo>
                  <a:lnTo>
                    <a:pt x="389" y="641"/>
                  </a:lnTo>
                  <a:lnTo>
                    <a:pt x="388" y="640"/>
                  </a:lnTo>
                  <a:lnTo>
                    <a:pt x="388" y="640"/>
                  </a:lnTo>
                  <a:lnTo>
                    <a:pt x="386" y="637"/>
                  </a:lnTo>
                  <a:lnTo>
                    <a:pt x="388" y="632"/>
                  </a:lnTo>
                  <a:lnTo>
                    <a:pt x="389" y="630"/>
                  </a:lnTo>
                  <a:lnTo>
                    <a:pt x="389" y="630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9" y="627"/>
                  </a:lnTo>
                  <a:lnTo>
                    <a:pt x="388" y="627"/>
                  </a:lnTo>
                  <a:lnTo>
                    <a:pt x="388" y="629"/>
                  </a:lnTo>
                  <a:lnTo>
                    <a:pt x="388" y="630"/>
                  </a:lnTo>
                  <a:lnTo>
                    <a:pt x="383" y="632"/>
                  </a:lnTo>
                  <a:lnTo>
                    <a:pt x="380" y="632"/>
                  </a:lnTo>
                  <a:lnTo>
                    <a:pt x="378" y="634"/>
                  </a:lnTo>
                  <a:lnTo>
                    <a:pt x="377" y="635"/>
                  </a:lnTo>
                  <a:lnTo>
                    <a:pt x="375" y="635"/>
                  </a:lnTo>
                  <a:lnTo>
                    <a:pt x="373" y="635"/>
                  </a:lnTo>
                  <a:lnTo>
                    <a:pt x="372" y="635"/>
                  </a:lnTo>
                  <a:lnTo>
                    <a:pt x="370" y="637"/>
                  </a:lnTo>
                  <a:lnTo>
                    <a:pt x="369" y="637"/>
                  </a:lnTo>
                  <a:lnTo>
                    <a:pt x="367" y="635"/>
                  </a:lnTo>
                  <a:lnTo>
                    <a:pt x="366" y="635"/>
                  </a:lnTo>
                  <a:lnTo>
                    <a:pt x="362" y="635"/>
                  </a:lnTo>
                  <a:lnTo>
                    <a:pt x="362" y="635"/>
                  </a:lnTo>
                  <a:lnTo>
                    <a:pt x="362" y="637"/>
                  </a:lnTo>
                  <a:lnTo>
                    <a:pt x="362" y="638"/>
                  </a:lnTo>
                  <a:lnTo>
                    <a:pt x="361" y="638"/>
                  </a:lnTo>
                  <a:lnTo>
                    <a:pt x="359" y="638"/>
                  </a:lnTo>
                  <a:lnTo>
                    <a:pt x="358" y="637"/>
                  </a:lnTo>
                  <a:lnTo>
                    <a:pt x="356" y="637"/>
                  </a:lnTo>
                  <a:lnTo>
                    <a:pt x="356" y="637"/>
                  </a:lnTo>
                  <a:lnTo>
                    <a:pt x="356" y="635"/>
                  </a:lnTo>
                  <a:lnTo>
                    <a:pt x="361" y="634"/>
                  </a:lnTo>
                  <a:lnTo>
                    <a:pt x="362" y="632"/>
                  </a:lnTo>
                  <a:lnTo>
                    <a:pt x="361" y="632"/>
                  </a:lnTo>
                  <a:lnTo>
                    <a:pt x="356" y="632"/>
                  </a:lnTo>
                  <a:lnTo>
                    <a:pt x="356" y="632"/>
                  </a:lnTo>
                  <a:lnTo>
                    <a:pt x="353" y="632"/>
                  </a:lnTo>
                  <a:lnTo>
                    <a:pt x="353" y="629"/>
                  </a:lnTo>
                  <a:lnTo>
                    <a:pt x="353" y="627"/>
                  </a:lnTo>
                  <a:lnTo>
                    <a:pt x="353" y="627"/>
                  </a:lnTo>
                  <a:lnTo>
                    <a:pt x="351" y="627"/>
                  </a:lnTo>
                  <a:lnTo>
                    <a:pt x="351" y="627"/>
                  </a:lnTo>
                  <a:lnTo>
                    <a:pt x="350" y="626"/>
                  </a:lnTo>
                  <a:lnTo>
                    <a:pt x="345" y="626"/>
                  </a:lnTo>
                  <a:lnTo>
                    <a:pt x="345" y="624"/>
                  </a:lnTo>
                  <a:lnTo>
                    <a:pt x="345" y="622"/>
                  </a:lnTo>
                  <a:lnTo>
                    <a:pt x="343" y="621"/>
                  </a:lnTo>
                  <a:lnTo>
                    <a:pt x="342" y="619"/>
                  </a:lnTo>
                  <a:lnTo>
                    <a:pt x="340" y="619"/>
                  </a:lnTo>
                  <a:lnTo>
                    <a:pt x="342" y="618"/>
                  </a:lnTo>
                  <a:lnTo>
                    <a:pt x="342" y="616"/>
                  </a:lnTo>
                  <a:lnTo>
                    <a:pt x="340" y="616"/>
                  </a:lnTo>
                  <a:lnTo>
                    <a:pt x="340" y="615"/>
                  </a:lnTo>
                  <a:lnTo>
                    <a:pt x="340" y="615"/>
                  </a:lnTo>
                  <a:lnTo>
                    <a:pt x="339" y="613"/>
                  </a:lnTo>
                  <a:lnTo>
                    <a:pt x="339" y="611"/>
                  </a:lnTo>
                  <a:lnTo>
                    <a:pt x="340" y="611"/>
                  </a:lnTo>
                  <a:lnTo>
                    <a:pt x="342" y="610"/>
                  </a:lnTo>
                  <a:lnTo>
                    <a:pt x="343" y="610"/>
                  </a:lnTo>
                  <a:lnTo>
                    <a:pt x="343" y="608"/>
                  </a:lnTo>
                  <a:lnTo>
                    <a:pt x="347" y="608"/>
                  </a:lnTo>
                  <a:lnTo>
                    <a:pt x="345" y="607"/>
                  </a:lnTo>
                  <a:lnTo>
                    <a:pt x="342" y="607"/>
                  </a:lnTo>
                  <a:lnTo>
                    <a:pt x="342" y="607"/>
                  </a:lnTo>
                  <a:lnTo>
                    <a:pt x="340" y="608"/>
                  </a:lnTo>
                  <a:lnTo>
                    <a:pt x="339" y="610"/>
                  </a:lnTo>
                  <a:lnTo>
                    <a:pt x="336" y="610"/>
                  </a:lnTo>
                  <a:lnTo>
                    <a:pt x="334" y="610"/>
                  </a:lnTo>
                  <a:lnTo>
                    <a:pt x="334" y="608"/>
                  </a:lnTo>
                  <a:lnTo>
                    <a:pt x="334" y="607"/>
                  </a:lnTo>
                  <a:lnTo>
                    <a:pt x="337" y="605"/>
                  </a:lnTo>
                  <a:lnTo>
                    <a:pt x="334" y="604"/>
                  </a:lnTo>
                  <a:lnTo>
                    <a:pt x="332" y="604"/>
                  </a:lnTo>
                  <a:lnTo>
                    <a:pt x="331" y="602"/>
                  </a:lnTo>
                  <a:lnTo>
                    <a:pt x="329" y="602"/>
                  </a:lnTo>
                  <a:lnTo>
                    <a:pt x="328" y="600"/>
                  </a:lnTo>
                  <a:lnTo>
                    <a:pt x="326" y="599"/>
                  </a:lnTo>
                  <a:lnTo>
                    <a:pt x="325" y="599"/>
                  </a:lnTo>
                  <a:lnTo>
                    <a:pt x="326" y="597"/>
                  </a:lnTo>
                  <a:lnTo>
                    <a:pt x="326" y="597"/>
                  </a:lnTo>
                  <a:lnTo>
                    <a:pt x="326" y="594"/>
                  </a:lnTo>
                  <a:lnTo>
                    <a:pt x="326" y="594"/>
                  </a:lnTo>
                  <a:lnTo>
                    <a:pt x="328" y="591"/>
                  </a:lnTo>
                  <a:lnTo>
                    <a:pt x="329" y="589"/>
                  </a:lnTo>
                  <a:lnTo>
                    <a:pt x="332" y="586"/>
                  </a:lnTo>
                  <a:lnTo>
                    <a:pt x="329" y="588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5" y="591"/>
                  </a:lnTo>
                  <a:lnTo>
                    <a:pt x="323" y="588"/>
                  </a:lnTo>
                  <a:lnTo>
                    <a:pt x="321" y="588"/>
                  </a:lnTo>
                  <a:lnTo>
                    <a:pt x="321" y="588"/>
                  </a:lnTo>
                  <a:lnTo>
                    <a:pt x="320" y="586"/>
                  </a:lnTo>
                  <a:lnTo>
                    <a:pt x="318" y="585"/>
                  </a:lnTo>
                  <a:lnTo>
                    <a:pt x="317" y="583"/>
                  </a:lnTo>
                  <a:lnTo>
                    <a:pt x="315" y="582"/>
                  </a:lnTo>
                  <a:lnTo>
                    <a:pt x="314" y="577"/>
                  </a:lnTo>
                  <a:lnTo>
                    <a:pt x="309" y="572"/>
                  </a:lnTo>
                  <a:lnTo>
                    <a:pt x="307" y="570"/>
                  </a:lnTo>
                  <a:lnTo>
                    <a:pt x="309" y="566"/>
                  </a:lnTo>
                  <a:lnTo>
                    <a:pt x="307" y="564"/>
                  </a:lnTo>
                  <a:lnTo>
                    <a:pt x="312" y="563"/>
                  </a:lnTo>
                  <a:lnTo>
                    <a:pt x="317" y="561"/>
                  </a:lnTo>
                  <a:lnTo>
                    <a:pt x="320" y="561"/>
                  </a:lnTo>
                  <a:lnTo>
                    <a:pt x="321" y="561"/>
                  </a:lnTo>
                  <a:lnTo>
                    <a:pt x="325" y="561"/>
                  </a:lnTo>
                  <a:lnTo>
                    <a:pt x="326" y="559"/>
                  </a:lnTo>
                  <a:lnTo>
                    <a:pt x="325" y="559"/>
                  </a:lnTo>
                  <a:lnTo>
                    <a:pt x="323" y="559"/>
                  </a:lnTo>
                  <a:lnTo>
                    <a:pt x="323" y="559"/>
                  </a:lnTo>
                  <a:lnTo>
                    <a:pt x="323" y="558"/>
                  </a:lnTo>
                  <a:lnTo>
                    <a:pt x="323" y="556"/>
                  </a:lnTo>
                  <a:lnTo>
                    <a:pt x="323" y="558"/>
                  </a:lnTo>
                  <a:lnTo>
                    <a:pt x="320" y="559"/>
                  </a:lnTo>
                  <a:lnTo>
                    <a:pt x="315" y="561"/>
                  </a:lnTo>
                  <a:lnTo>
                    <a:pt x="310" y="561"/>
                  </a:lnTo>
                  <a:lnTo>
                    <a:pt x="310" y="561"/>
                  </a:lnTo>
                  <a:lnTo>
                    <a:pt x="309" y="563"/>
                  </a:lnTo>
                  <a:lnTo>
                    <a:pt x="307" y="563"/>
                  </a:lnTo>
                  <a:lnTo>
                    <a:pt x="307" y="563"/>
                  </a:lnTo>
                  <a:lnTo>
                    <a:pt x="306" y="561"/>
                  </a:lnTo>
                  <a:lnTo>
                    <a:pt x="306" y="559"/>
                  </a:lnTo>
                  <a:lnTo>
                    <a:pt x="307" y="556"/>
                  </a:lnTo>
                  <a:lnTo>
                    <a:pt x="310" y="553"/>
                  </a:lnTo>
                  <a:lnTo>
                    <a:pt x="312" y="552"/>
                  </a:lnTo>
                  <a:lnTo>
                    <a:pt x="314" y="552"/>
                  </a:lnTo>
                  <a:lnTo>
                    <a:pt x="317" y="552"/>
                  </a:lnTo>
                  <a:lnTo>
                    <a:pt x="318" y="552"/>
                  </a:lnTo>
                  <a:lnTo>
                    <a:pt x="318" y="550"/>
                  </a:lnTo>
                  <a:lnTo>
                    <a:pt x="318" y="550"/>
                  </a:lnTo>
                  <a:lnTo>
                    <a:pt x="320" y="548"/>
                  </a:lnTo>
                  <a:lnTo>
                    <a:pt x="323" y="548"/>
                  </a:lnTo>
                  <a:lnTo>
                    <a:pt x="325" y="548"/>
                  </a:lnTo>
                  <a:lnTo>
                    <a:pt x="326" y="550"/>
                  </a:lnTo>
                  <a:lnTo>
                    <a:pt x="328" y="553"/>
                  </a:lnTo>
                  <a:lnTo>
                    <a:pt x="329" y="553"/>
                  </a:lnTo>
                  <a:lnTo>
                    <a:pt x="329" y="553"/>
                  </a:lnTo>
                  <a:lnTo>
                    <a:pt x="329" y="550"/>
                  </a:lnTo>
                  <a:lnTo>
                    <a:pt x="328" y="548"/>
                  </a:lnTo>
                  <a:lnTo>
                    <a:pt x="326" y="547"/>
                  </a:lnTo>
                  <a:lnTo>
                    <a:pt x="326" y="547"/>
                  </a:lnTo>
                  <a:lnTo>
                    <a:pt x="323" y="547"/>
                  </a:lnTo>
                  <a:lnTo>
                    <a:pt x="320" y="544"/>
                  </a:lnTo>
                  <a:lnTo>
                    <a:pt x="320" y="544"/>
                  </a:lnTo>
                  <a:lnTo>
                    <a:pt x="320" y="542"/>
                  </a:lnTo>
                  <a:lnTo>
                    <a:pt x="318" y="539"/>
                  </a:lnTo>
                  <a:lnTo>
                    <a:pt x="318" y="539"/>
                  </a:lnTo>
                  <a:lnTo>
                    <a:pt x="317" y="536"/>
                  </a:lnTo>
                  <a:lnTo>
                    <a:pt x="317" y="536"/>
                  </a:lnTo>
                  <a:lnTo>
                    <a:pt x="317" y="539"/>
                  </a:lnTo>
                  <a:lnTo>
                    <a:pt x="318" y="541"/>
                  </a:lnTo>
                  <a:lnTo>
                    <a:pt x="318" y="544"/>
                  </a:lnTo>
                  <a:lnTo>
                    <a:pt x="320" y="545"/>
                  </a:lnTo>
                  <a:lnTo>
                    <a:pt x="318" y="547"/>
                  </a:lnTo>
                  <a:lnTo>
                    <a:pt x="317" y="548"/>
                  </a:lnTo>
                  <a:lnTo>
                    <a:pt x="315" y="548"/>
                  </a:lnTo>
                  <a:lnTo>
                    <a:pt x="312" y="550"/>
                  </a:lnTo>
                  <a:lnTo>
                    <a:pt x="314" y="548"/>
                  </a:lnTo>
                  <a:lnTo>
                    <a:pt x="314" y="545"/>
                  </a:lnTo>
                  <a:lnTo>
                    <a:pt x="312" y="547"/>
                  </a:lnTo>
                  <a:lnTo>
                    <a:pt x="310" y="548"/>
                  </a:lnTo>
                  <a:lnTo>
                    <a:pt x="310" y="550"/>
                  </a:lnTo>
                  <a:lnTo>
                    <a:pt x="309" y="552"/>
                  </a:lnTo>
                  <a:lnTo>
                    <a:pt x="306" y="555"/>
                  </a:lnTo>
                  <a:lnTo>
                    <a:pt x="304" y="558"/>
                  </a:lnTo>
                  <a:lnTo>
                    <a:pt x="304" y="559"/>
                  </a:lnTo>
                  <a:lnTo>
                    <a:pt x="302" y="559"/>
                  </a:lnTo>
                  <a:lnTo>
                    <a:pt x="301" y="558"/>
                  </a:lnTo>
                  <a:lnTo>
                    <a:pt x="299" y="556"/>
                  </a:lnTo>
                  <a:lnTo>
                    <a:pt x="299" y="555"/>
                  </a:lnTo>
                  <a:lnTo>
                    <a:pt x="299" y="550"/>
                  </a:lnTo>
                  <a:lnTo>
                    <a:pt x="299" y="548"/>
                  </a:lnTo>
                  <a:lnTo>
                    <a:pt x="299" y="545"/>
                  </a:lnTo>
                  <a:lnTo>
                    <a:pt x="298" y="539"/>
                  </a:lnTo>
                  <a:lnTo>
                    <a:pt x="298" y="537"/>
                  </a:lnTo>
                  <a:lnTo>
                    <a:pt x="295" y="536"/>
                  </a:lnTo>
                  <a:lnTo>
                    <a:pt x="295" y="536"/>
                  </a:lnTo>
                  <a:lnTo>
                    <a:pt x="293" y="534"/>
                  </a:lnTo>
                  <a:lnTo>
                    <a:pt x="293" y="533"/>
                  </a:lnTo>
                  <a:lnTo>
                    <a:pt x="293" y="533"/>
                  </a:lnTo>
                  <a:lnTo>
                    <a:pt x="295" y="533"/>
                  </a:lnTo>
                  <a:lnTo>
                    <a:pt x="298" y="531"/>
                  </a:lnTo>
                  <a:lnTo>
                    <a:pt x="301" y="528"/>
                  </a:lnTo>
                  <a:lnTo>
                    <a:pt x="306" y="525"/>
                  </a:lnTo>
                  <a:lnTo>
                    <a:pt x="307" y="525"/>
                  </a:lnTo>
                  <a:lnTo>
                    <a:pt x="312" y="523"/>
                  </a:lnTo>
                  <a:lnTo>
                    <a:pt x="314" y="523"/>
                  </a:lnTo>
                  <a:lnTo>
                    <a:pt x="314" y="523"/>
                  </a:lnTo>
                  <a:lnTo>
                    <a:pt x="314" y="522"/>
                  </a:lnTo>
                  <a:lnTo>
                    <a:pt x="310" y="523"/>
                  </a:lnTo>
                  <a:lnTo>
                    <a:pt x="306" y="523"/>
                  </a:lnTo>
                  <a:lnTo>
                    <a:pt x="304" y="525"/>
                  </a:lnTo>
                  <a:lnTo>
                    <a:pt x="302" y="526"/>
                  </a:lnTo>
                  <a:lnTo>
                    <a:pt x="301" y="528"/>
                  </a:lnTo>
                  <a:lnTo>
                    <a:pt x="296" y="530"/>
                  </a:lnTo>
                  <a:lnTo>
                    <a:pt x="293" y="530"/>
                  </a:lnTo>
                  <a:lnTo>
                    <a:pt x="290" y="526"/>
                  </a:lnTo>
                  <a:lnTo>
                    <a:pt x="287" y="528"/>
                  </a:lnTo>
                  <a:lnTo>
                    <a:pt x="285" y="528"/>
                  </a:lnTo>
                  <a:lnTo>
                    <a:pt x="284" y="526"/>
                  </a:lnTo>
                  <a:lnTo>
                    <a:pt x="284" y="523"/>
                  </a:lnTo>
                  <a:lnTo>
                    <a:pt x="285" y="518"/>
                  </a:lnTo>
                  <a:lnTo>
                    <a:pt x="284" y="518"/>
                  </a:lnTo>
                  <a:lnTo>
                    <a:pt x="282" y="517"/>
                  </a:lnTo>
                  <a:lnTo>
                    <a:pt x="282" y="517"/>
                  </a:lnTo>
                  <a:lnTo>
                    <a:pt x="280" y="515"/>
                  </a:lnTo>
                  <a:lnTo>
                    <a:pt x="282" y="515"/>
                  </a:lnTo>
                  <a:lnTo>
                    <a:pt x="287" y="514"/>
                  </a:lnTo>
                  <a:lnTo>
                    <a:pt x="293" y="509"/>
                  </a:lnTo>
                  <a:lnTo>
                    <a:pt x="296" y="507"/>
                  </a:lnTo>
                  <a:lnTo>
                    <a:pt x="299" y="506"/>
                  </a:lnTo>
                  <a:lnTo>
                    <a:pt x="301" y="504"/>
                  </a:lnTo>
                  <a:lnTo>
                    <a:pt x="302" y="503"/>
                  </a:lnTo>
                  <a:lnTo>
                    <a:pt x="302" y="503"/>
                  </a:lnTo>
                  <a:lnTo>
                    <a:pt x="304" y="501"/>
                  </a:lnTo>
                  <a:lnTo>
                    <a:pt x="306" y="501"/>
                  </a:lnTo>
                  <a:lnTo>
                    <a:pt x="309" y="500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2" y="496"/>
                  </a:lnTo>
                  <a:lnTo>
                    <a:pt x="310" y="496"/>
                  </a:lnTo>
                  <a:lnTo>
                    <a:pt x="306" y="500"/>
                  </a:lnTo>
                  <a:lnTo>
                    <a:pt x="304" y="501"/>
                  </a:lnTo>
                  <a:lnTo>
                    <a:pt x="295" y="506"/>
                  </a:lnTo>
                  <a:lnTo>
                    <a:pt x="291" y="509"/>
                  </a:lnTo>
                  <a:lnTo>
                    <a:pt x="290" y="511"/>
                  </a:lnTo>
                  <a:lnTo>
                    <a:pt x="288" y="512"/>
                  </a:lnTo>
                  <a:lnTo>
                    <a:pt x="287" y="512"/>
                  </a:lnTo>
                  <a:lnTo>
                    <a:pt x="284" y="512"/>
                  </a:lnTo>
                  <a:lnTo>
                    <a:pt x="280" y="514"/>
                  </a:lnTo>
                  <a:lnTo>
                    <a:pt x="279" y="514"/>
                  </a:lnTo>
                  <a:lnTo>
                    <a:pt x="277" y="514"/>
                  </a:lnTo>
                  <a:lnTo>
                    <a:pt x="277" y="511"/>
                  </a:lnTo>
                  <a:lnTo>
                    <a:pt x="277" y="509"/>
                  </a:lnTo>
                  <a:lnTo>
                    <a:pt x="277" y="507"/>
                  </a:lnTo>
                  <a:lnTo>
                    <a:pt x="279" y="504"/>
                  </a:lnTo>
                  <a:lnTo>
                    <a:pt x="280" y="503"/>
                  </a:lnTo>
                  <a:lnTo>
                    <a:pt x="280" y="503"/>
                  </a:lnTo>
                  <a:lnTo>
                    <a:pt x="280" y="501"/>
                  </a:lnTo>
                  <a:lnTo>
                    <a:pt x="284" y="500"/>
                  </a:lnTo>
                  <a:lnTo>
                    <a:pt x="285" y="500"/>
                  </a:lnTo>
                  <a:lnTo>
                    <a:pt x="287" y="498"/>
                  </a:lnTo>
                  <a:lnTo>
                    <a:pt x="293" y="496"/>
                  </a:lnTo>
                  <a:lnTo>
                    <a:pt x="295" y="496"/>
                  </a:lnTo>
                  <a:lnTo>
                    <a:pt x="295" y="496"/>
                  </a:lnTo>
                  <a:lnTo>
                    <a:pt x="296" y="496"/>
                  </a:lnTo>
                  <a:lnTo>
                    <a:pt x="295" y="495"/>
                  </a:lnTo>
                  <a:lnTo>
                    <a:pt x="293" y="495"/>
                  </a:lnTo>
                  <a:lnTo>
                    <a:pt x="288" y="495"/>
                  </a:lnTo>
                  <a:lnTo>
                    <a:pt x="284" y="495"/>
                  </a:lnTo>
                  <a:lnTo>
                    <a:pt x="280" y="495"/>
                  </a:lnTo>
                  <a:lnTo>
                    <a:pt x="280" y="495"/>
                  </a:lnTo>
                  <a:lnTo>
                    <a:pt x="279" y="495"/>
                  </a:lnTo>
                  <a:lnTo>
                    <a:pt x="277" y="493"/>
                  </a:lnTo>
                  <a:lnTo>
                    <a:pt x="274" y="490"/>
                  </a:lnTo>
                  <a:lnTo>
                    <a:pt x="276" y="485"/>
                  </a:lnTo>
                  <a:lnTo>
                    <a:pt x="276" y="482"/>
                  </a:lnTo>
                  <a:lnTo>
                    <a:pt x="279" y="481"/>
                  </a:lnTo>
                  <a:lnTo>
                    <a:pt x="280" y="481"/>
                  </a:lnTo>
                  <a:lnTo>
                    <a:pt x="284" y="479"/>
                  </a:lnTo>
                  <a:lnTo>
                    <a:pt x="287" y="476"/>
                  </a:lnTo>
                  <a:lnTo>
                    <a:pt x="291" y="474"/>
                  </a:lnTo>
                  <a:lnTo>
                    <a:pt x="293" y="474"/>
                  </a:lnTo>
                  <a:lnTo>
                    <a:pt x="296" y="474"/>
                  </a:lnTo>
                  <a:lnTo>
                    <a:pt x="302" y="478"/>
                  </a:lnTo>
                  <a:lnTo>
                    <a:pt x="306" y="478"/>
                  </a:lnTo>
                  <a:lnTo>
                    <a:pt x="309" y="476"/>
                  </a:lnTo>
                  <a:lnTo>
                    <a:pt x="314" y="478"/>
                  </a:lnTo>
                  <a:lnTo>
                    <a:pt x="320" y="481"/>
                  </a:lnTo>
                  <a:lnTo>
                    <a:pt x="321" y="481"/>
                  </a:lnTo>
                  <a:lnTo>
                    <a:pt x="321" y="479"/>
                  </a:lnTo>
                  <a:lnTo>
                    <a:pt x="314" y="476"/>
                  </a:lnTo>
                  <a:lnTo>
                    <a:pt x="314" y="474"/>
                  </a:lnTo>
                  <a:lnTo>
                    <a:pt x="315" y="474"/>
                  </a:lnTo>
                  <a:lnTo>
                    <a:pt x="317" y="474"/>
                  </a:lnTo>
                  <a:lnTo>
                    <a:pt x="317" y="473"/>
                  </a:lnTo>
                  <a:lnTo>
                    <a:pt x="310" y="474"/>
                  </a:lnTo>
                  <a:lnTo>
                    <a:pt x="309" y="474"/>
                  </a:lnTo>
                  <a:lnTo>
                    <a:pt x="304" y="474"/>
                  </a:lnTo>
                  <a:lnTo>
                    <a:pt x="302" y="474"/>
                  </a:lnTo>
                  <a:lnTo>
                    <a:pt x="299" y="474"/>
                  </a:lnTo>
                  <a:lnTo>
                    <a:pt x="296" y="473"/>
                  </a:lnTo>
                  <a:lnTo>
                    <a:pt x="293" y="473"/>
                  </a:lnTo>
                  <a:lnTo>
                    <a:pt x="291" y="473"/>
                  </a:lnTo>
                  <a:lnTo>
                    <a:pt x="288" y="474"/>
                  </a:lnTo>
                  <a:lnTo>
                    <a:pt x="287" y="474"/>
                  </a:lnTo>
                  <a:lnTo>
                    <a:pt x="280" y="479"/>
                  </a:lnTo>
                  <a:lnTo>
                    <a:pt x="277" y="479"/>
                  </a:lnTo>
                  <a:lnTo>
                    <a:pt x="276" y="479"/>
                  </a:lnTo>
                  <a:lnTo>
                    <a:pt x="277" y="476"/>
                  </a:lnTo>
                  <a:lnTo>
                    <a:pt x="277" y="476"/>
                  </a:lnTo>
                  <a:lnTo>
                    <a:pt x="277" y="474"/>
                  </a:lnTo>
                  <a:lnTo>
                    <a:pt x="279" y="473"/>
                  </a:lnTo>
                  <a:lnTo>
                    <a:pt x="282" y="470"/>
                  </a:lnTo>
                  <a:lnTo>
                    <a:pt x="284" y="465"/>
                  </a:lnTo>
                  <a:lnTo>
                    <a:pt x="285" y="463"/>
                  </a:lnTo>
                  <a:lnTo>
                    <a:pt x="287" y="463"/>
                  </a:lnTo>
                  <a:lnTo>
                    <a:pt x="288" y="463"/>
                  </a:lnTo>
                  <a:lnTo>
                    <a:pt x="295" y="465"/>
                  </a:lnTo>
                  <a:lnTo>
                    <a:pt x="301" y="466"/>
                  </a:lnTo>
                  <a:lnTo>
                    <a:pt x="304" y="466"/>
                  </a:lnTo>
                  <a:lnTo>
                    <a:pt x="307" y="466"/>
                  </a:lnTo>
                  <a:lnTo>
                    <a:pt x="307" y="466"/>
                  </a:lnTo>
                  <a:lnTo>
                    <a:pt x="309" y="465"/>
                  </a:lnTo>
                  <a:lnTo>
                    <a:pt x="309" y="465"/>
                  </a:lnTo>
                  <a:lnTo>
                    <a:pt x="309" y="463"/>
                  </a:lnTo>
                  <a:lnTo>
                    <a:pt x="310" y="463"/>
                  </a:lnTo>
                  <a:lnTo>
                    <a:pt x="310" y="462"/>
                  </a:lnTo>
                  <a:lnTo>
                    <a:pt x="312" y="460"/>
                  </a:lnTo>
                  <a:lnTo>
                    <a:pt x="314" y="459"/>
                  </a:lnTo>
                  <a:lnTo>
                    <a:pt x="312" y="459"/>
                  </a:lnTo>
                  <a:lnTo>
                    <a:pt x="312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9" y="459"/>
                  </a:lnTo>
                  <a:lnTo>
                    <a:pt x="306" y="462"/>
                  </a:lnTo>
                  <a:lnTo>
                    <a:pt x="304" y="462"/>
                  </a:lnTo>
                  <a:lnTo>
                    <a:pt x="298" y="463"/>
                  </a:lnTo>
                  <a:lnTo>
                    <a:pt x="296" y="463"/>
                  </a:lnTo>
                  <a:lnTo>
                    <a:pt x="291" y="462"/>
                  </a:lnTo>
                  <a:lnTo>
                    <a:pt x="290" y="462"/>
                  </a:lnTo>
                  <a:lnTo>
                    <a:pt x="290" y="460"/>
                  </a:lnTo>
                  <a:lnTo>
                    <a:pt x="284" y="460"/>
                  </a:lnTo>
                  <a:lnTo>
                    <a:pt x="282" y="462"/>
                  </a:lnTo>
                  <a:lnTo>
                    <a:pt x="280" y="462"/>
                  </a:lnTo>
                  <a:lnTo>
                    <a:pt x="282" y="460"/>
                  </a:lnTo>
                  <a:lnTo>
                    <a:pt x="284" y="459"/>
                  </a:lnTo>
                  <a:lnTo>
                    <a:pt x="287" y="454"/>
                  </a:lnTo>
                  <a:lnTo>
                    <a:pt x="288" y="452"/>
                  </a:lnTo>
                  <a:lnTo>
                    <a:pt x="293" y="451"/>
                  </a:lnTo>
                  <a:lnTo>
                    <a:pt x="296" y="451"/>
                  </a:lnTo>
                  <a:lnTo>
                    <a:pt x="304" y="455"/>
                  </a:lnTo>
                  <a:lnTo>
                    <a:pt x="307" y="455"/>
                  </a:lnTo>
                  <a:lnTo>
                    <a:pt x="309" y="455"/>
                  </a:lnTo>
                  <a:lnTo>
                    <a:pt x="314" y="454"/>
                  </a:lnTo>
                  <a:lnTo>
                    <a:pt x="315" y="452"/>
                  </a:lnTo>
                  <a:lnTo>
                    <a:pt x="317" y="451"/>
                  </a:lnTo>
                  <a:lnTo>
                    <a:pt x="318" y="449"/>
                  </a:lnTo>
                  <a:lnTo>
                    <a:pt x="318" y="448"/>
                  </a:lnTo>
                  <a:lnTo>
                    <a:pt x="315" y="449"/>
                  </a:lnTo>
                  <a:lnTo>
                    <a:pt x="314" y="449"/>
                  </a:lnTo>
                  <a:lnTo>
                    <a:pt x="312" y="449"/>
                  </a:lnTo>
                  <a:lnTo>
                    <a:pt x="314" y="444"/>
                  </a:lnTo>
                  <a:lnTo>
                    <a:pt x="314" y="441"/>
                  </a:lnTo>
                  <a:lnTo>
                    <a:pt x="314" y="440"/>
                  </a:lnTo>
                  <a:lnTo>
                    <a:pt x="318" y="440"/>
                  </a:lnTo>
                  <a:lnTo>
                    <a:pt x="325" y="440"/>
                  </a:lnTo>
                  <a:lnTo>
                    <a:pt x="326" y="440"/>
                  </a:lnTo>
                  <a:lnTo>
                    <a:pt x="326" y="438"/>
                  </a:lnTo>
                  <a:lnTo>
                    <a:pt x="323" y="438"/>
                  </a:lnTo>
                  <a:lnTo>
                    <a:pt x="321" y="437"/>
                  </a:lnTo>
                  <a:lnTo>
                    <a:pt x="320" y="437"/>
                  </a:lnTo>
                  <a:lnTo>
                    <a:pt x="318" y="438"/>
                  </a:lnTo>
                  <a:lnTo>
                    <a:pt x="315" y="438"/>
                  </a:lnTo>
                  <a:lnTo>
                    <a:pt x="315" y="437"/>
                  </a:lnTo>
                  <a:lnTo>
                    <a:pt x="317" y="433"/>
                  </a:lnTo>
                  <a:lnTo>
                    <a:pt x="317" y="432"/>
                  </a:lnTo>
                  <a:lnTo>
                    <a:pt x="318" y="429"/>
                  </a:lnTo>
                  <a:lnTo>
                    <a:pt x="318" y="427"/>
                  </a:lnTo>
                  <a:lnTo>
                    <a:pt x="320" y="426"/>
                  </a:lnTo>
                  <a:lnTo>
                    <a:pt x="323" y="424"/>
                  </a:lnTo>
                  <a:lnTo>
                    <a:pt x="325" y="422"/>
                  </a:lnTo>
                  <a:lnTo>
                    <a:pt x="325" y="422"/>
                  </a:lnTo>
                  <a:lnTo>
                    <a:pt x="323" y="419"/>
                  </a:lnTo>
                  <a:lnTo>
                    <a:pt x="323" y="419"/>
                  </a:lnTo>
                  <a:lnTo>
                    <a:pt x="325" y="418"/>
                  </a:lnTo>
                  <a:lnTo>
                    <a:pt x="326" y="418"/>
                  </a:lnTo>
                  <a:lnTo>
                    <a:pt x="325" y="418"/>
                  </a:lnTo>
                  <a:lnTo>
                    <a:pt x="323" y="416"/>
                  </a:lnTo>
                  <a:lnTo>
                    <a:pt x="321" y="418"/>
                  </a:lnTo>
                  <a:lnTo>
                    <a:pt x="318" y="418"/>
                  </a:lnTo>
                  <a:lnTo>
                    <a:pt x="317" y="416"/>
                  </a:lnTo>
                  <a:lnTo>
                    <a:pt x="314" y="416"/>
                  </a:lnTo>
                  <a:lnTo>
                    <a:pt x="314" y="416"/>
                  </a:lnTo>
                  <a:lnTo>
                    <a:pt x="309" y="418"/>
                  </a:lnTo>
                  <a:lnTo>
                    <a:pt x="309" y="418"/>
                  </a:lnTo>
                  <a:lnTo>
                    <a:pt x="307" y="418"/>
                  </a:lnTo>
                  <a:lnTo>
                    <a:pt x="298" y="416"/>
                  </a:lnTo>
                  <a:lnTo>
                    <a:pt x="296" y="416"/>
                  </a:lnTo>
                  <a:lnTo>
                    <a:pt x="293" y="413"/>
                  </a:lnTo>
                  <a:lnTo>
                    <a:pt x="290" y="411"/>
                  </a:lnTo>
                  <a:lnTo>
                    <a:pt x="287" y="410"/>
                  </a:lnTo>
                  <a:lnTo>
                    <a:pt x="282" y="408"/>
                  </a:lnTo>
                  <a:lnTo>
                    <a:pt x="276" y="408"/>
                  </a:lnTo>
                  <a:lnTo>
                    <a:pt x="273" y="407"/>
                  </a:lnTo>
                  <a:lnTo>
                    <a:pt x="271" y="405"/>
                  </a:lnTo>
                  <a:lnTo>
                    <a:pt x="268" y="403"/>
                  </a:lnTo>
                  <a:lnTo>
                    <a:pt x="265" y="400"/>
                  </a:lnTo>
                  <a:lnTo>
                    <a:pt x="265" y="399"/>
                  </a:lnTo>
                  <a:lnTo>
                    <a:pt x="266" y="399"/>
                  </a:lnTo>
                  <a:lnTo>
                    <a:pt x="268" y="397"/>
                  </a:lnTo>
                  <a:lnTo>
                    <a:pt x="269" y="396"/>
                  </a:lnTo>
                  <a:lnTo>
                    <a:pt x="274" y="397"/>
                  </a:lnTo>
                  <a:lnTo>
                    <a:pt x="277" y="397"/>
                  </a:lnTo>
                  <a:lnTo>
                    <a:pt x="279" y="397"/>
                  </a:lnTo>
                  <a:lnTo>
                    <a:pt x="280" y="397"/>
                  </a:lnTo>
                  <a:lnTo>
                    <a:pt x="285" y="397"/>
                  </a:lnTo>
                  <a:lnTo>
                    <a:pt x="290" y="399"/>
                  </a:lnTo>
                  <a:lnTo>
                    <a:pt x="291" y="399"/>
                  </a:lnTo>
                  <a:lnTo>
                    <a:pt x="295" y="400"/>
                  </a:lnTo>
                  <a:lnTo>
                    <a:pt x="304" y="405"/>
                  </a:lnTo>
                  <a:lnTo>
                    <a:pt x="307" y="407"/>
                  </a:lnTo>
                  <a:lnTo>
                    <a:pt x="309" y="407"/>
                  </a:lnTo>
                  <a:lnTo>
                    <a:pt x="317" y="408"/>
                  </a:lnTo>
                  <a:lnTo>
                    <a:pt x="317" y="408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20" y="407"/>
                  </a:lnTo>
                  <a:lnTo>
                    <a:pt x="317" y="407"/>
                  </a:lnTo>
                  <a:lnTo>
                    <a:pt x="314" y="403"/>
                  </a:lnTo>
                  <a:lnTo>
                    <a:pt x="310" y="402"/>
                  </a:lnTo>
                  <a:lnTo>
                    <a:pt x="310" y="400"/>
                  </a:lnTo>
                  <a:lnTo>
                    <a:pt x="310" y="399"/>
                  </a:lnTo>
                  <a:lnTo>
                    <a:pt x="312" y="397"/>
                  </a:lnTo>
                  <a:lnTo>
                    <a:pt x="312" y="396"/>
                  </a:lnTo>
                  <a:lnTo>
                    <a:pt x="310" y="394"/>
                  </a:lnTo>
                  <a:lnTo>
                    <a:pt x="309" y="394"/>
                  </a:lnTo>
                  <a:lnTo>
                    <a:pt x="304" y="392"/>
                  </a:lnTo>
                  <a:lnTo>
                    <a:pt x="304" y="391"/>
                  </a:lnTo>
                  <a:lnTo>
                    <a:pt x="306" y="391"/>
                  </a:lnTo>
                  <a:lnTo>
                    <a:pt x="307" y="391"/>
                  </a:lnTo>
                  <a:lnTo>
                    <a:pt x="312" y="392"/>
                  </a:lnTo>
                  <a:lnTo>
                    <a:pt x="314" y="392"/>
                  </a:lnTo>
                  <a:lnTo>
                    <a:pt x="315" y="392"/>
                  </a:lnTo>
                  <a:lnTo>
                    <a:pt x="315" y="391"/>
                  </a:lnTo>
                  <a:lnTo>
                    <a:pt x="314" y="391"/>
                  </a:lnTo>
                  <a:lnTo>
                    <a:pt x="310" y="388"/>
                  </a:lnTo>
                  <a:lnTo>
                    <a:pt x="304" y="388"/>
                  </a:lnTo>
                  <a:lnTo>
                    <a:pt x="301" y="388"/>
                  </a:lnTo>
                  <a:lnTo>
                    <a:pt x="298" y="388"/>
                  </a:lnTo>
                  <a:lnTo>
                    <a:pt x="295" y="386"/>
                  </a:lnTo>
                  <a:lnTo>
                    <a:pt x="293" y="386"/>
                  </a:lnTo>
                  <a:lnTo>
                    <a:pt x="290" y="386"/>
                  </a:lnTo>
                  <a:lnTo>
                    <a:pt x="288" y="388"/>
                  </a:lnTo>
                  <a:lnTo>
                    <a:pt x="287" y="386"/>
                  </a:lnTo>
                  <a:lnTo>
                    <a:pt x="285" y="383"/>
                  </a:lnTo>
                  <a:lnTo>
                    <a:pt x="285" y="381"/>
                  </a:lnTo>
                  <a:lnTo>
                    <a:pt x="287" y="381"/>
                  </a:lnTo>
                  <a:lnTo>
                    <a:pt x="287" y="380"/>
                  </a:lnTo>
                  <a:lnTo>
                    <a:pt x="288" y="380"/>
                  </a:lnTo>
                  <a:lnTo>
                    <a:pt x="290" y="378"/>
                  </a:lnTo>
                  <a:lnTo>
                    <a:pt x="301" y="375"/>
                  </a:lnTo>
                  <a:lnTo>
                    <a:pt x="304" y="374"/>
                  </a:lnTo>
                  <a:lnTo>
                    <a:pt x="304" y="374"/>
                  </a:lnTo>
                  <a:lnTo>
                    <a:pt x="302" y="374"/>
                  </a:lnTo>
                  <a:lnTo>
                    <a:pt x="299" y="375"/>
                  </a:lnTo>
                  <a:lnTo>
                    <a:pt x="298" y="375"/>
                  </a:lnTo>
                  <a:lnTo>
                    <a:pt x="291" y="374"/>
                  </a:lnTo>
                  <a:lnTo>
                    <a:pt x="290" y="374"/>
                  </a:lnTo>
                  <a:lnTo>
                    <a:pt x="288" y="375"/>
                  </a:lnTo>
                  <a:lnTo>
                    <a:pt x="284" y="377"/>
                  </a:lnTo>
                  <a:lnTo>
                    <a:pt x="282" y="377"/>
                  </a:lnTo>
                  <a:lnTo>
                    <a:pt x="280" y="377"/>
                  </a:lnTo>
                  <a:lnTo>
                    <a:pt x="280" y="375"/>
                  </a:lnTo>
                  <a:lnTo>
                    <a:pt x="280" y="375"/>
                  </a:lnTo>
                  <a:lnTo>
                    <a:pt x="282" y="374"/>
                  </a:lnTo>
                  <a:lnTo>
                    <a:pt x="284" y="372"/>
                  </a:lnTo>
                  <a:lnTo>
                    <a:pt x="285" y="370"/>
                  </a:lnTo>
                  <a:lnTo>
                    <a:pt x="285" y="370"/>
                  </a:lnTo>
                  <a:lnTo>
                    <a:pt x="282" y="370"/>
                  </a:lnTo>
                  <a:lnTo>
                    <a:pt x="282" y="370"/>
                  </a:lnTo>
                  <a:lnTo>
                    <a:pt x="282" y="369"/>
                  </a:lnTo>
                  <a:lnTo>
                    <a:pt x="280" y="367"/>
                  </a:lnTo>
                  <a:lnTo>
                    <a:pt x="280" y="364"/>
                  </a:lnTo>
                  <a:lnTo>
                    <a:pt x="279" y="363"/>
                  </a:lnTo>
                  <a:lnTo>
                    <a:pt x="277" y="361"/>
                  </a:lnTo>
                  <a:lnTo>
                    <a:pt x="277" y="361"/>
                  </a:lnTo>
                  <a:lnTo>
                    <a:pt x="274" y="356"/>
                  </a:lnTo>
                  <a:lnTo>
                    <a:pt x="276" y="356"/>
                  </a:lnTo>
                  <a:lnTo>
                    <a:pt x="277" y="355"/>
                  </a:lnTo>
                  <a:lnTo>
                    <a:pt x="277" y="355"/>
                  </a:lnTo>
                  <a:lnTo>
                    <a:pt x="274" y="356"/>
                  </a:lnTo>
                  <a:lnTo>
                    <a:pt x="273" y="356"/>
                  </a:lnTo>
                  <a:lnTo>
                    <a:pt x="274" y="358"/>
                  </a:lnTo>
                  <a:lnTo>
                    <a:pt x="274" y="358"/>
                  </a:lnTo>
                  <a:lnTo>
                    <a:pt x="274" y="359"/>
                  </a:lnTo>
                  <a:lnTo>
                    <a:pt x="276" y="361"/>
                  </a:lnTo>
                  <a:lnTo>
                    <a:pt x="276" y="363"/>
                  </a:lnTo>
                  <a:lnTo>
                    <a:pt x="277" y="364"/>
                  </a:lnTo>
                  <a:lnTo>
                    <a:pt x="279" y="366"/>
                  </a:lnTo>
                  <a:lnTo>
                    <a:pt x="280" y="367"/>
                  </a:lnTo>
                  <a:lnTo>
                    <a:pt x="280" y="369"/>
                  </a:lnTo>
                  <a:lnTo>
                    <a:pt x="279" y="370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76" y="374"/>
                  </a:lnTo>
                  <a:lnTo>
                    <a:pt x="274" y="375"/>
                  </a:lnTo>
                  <a:lnTo>
                    <a:pt x="273" y="374"/>
                  </a:lnTo>
                  <a:lnTo>
                    <a:pt x="273" y="374"/>
                  </a:lnTo>
                  <a:lnTo>
                    <a:pt x="273" y="375"/>
                  </a:lnTo>
                  <a:lnTo>
                    <a:pt x="274" y="378"/>
                  </a:lnTo>
                  <a:lnTo>
                    <a:pt x="273" y="380"/>
                  </a:lnTo>
                  <a:lnTo>
                    <a:pt x="271" y="380"/>
                  </a:lnTo>
                  <a:lnTo>
                    <a:pt x="269" y="380"/>
                  </a:lnTo>
                  <a:lnTo>
                    <a:pt x="268" y="381"/>
                  </a:lnTo>
                  <a:lnTo>
                    <a:pt x="261" y="381"/>
                  </a:lnTo>
                  <a:lnTo>
                    <a:pt x="260" y="381"/>
                  </a:lnTo>
                  <a:lnTo>
                    <a:pt x="257" y="381"/>
                  </a:lnTo>
                  <a:lnTo>
                    <a:pt x="252" y="380"/>
                  </a:lnTo>
                  <a:lnTo>
                    <a:pt x="250" y="378"/>
                  </a:lnTo>
                  <a:lnTo>
                    <a:pt x="249" y="377"/>
                  </a:lnTo>
                  <a:lnTo>
                    <a:pt x="247" y="375"/>
                  </a:lnTo>
                  <a:lnTo>
                    <a:pt x="247" y="374"/>
                  </a:lnTo>
                  <a:lnTo>
                    <a:pt x="249" y="372"/>
                  </a:lnTo>
                  <a:lnTo>
                    <a:pt x="250" y="370"/>
                  </a:lnTo>
                  <a:lnTo>
                    <a:pt x="250" y="366"/>
                  </a:lnTo>
                  <a:lnTo>
                    <a:pt x="254" y="363"/>
                  </a:lnTo>
                  <a:lnTo>
                    <a:pt x="258" y="358"/>
                  </a:lnTo>
                  <a:lnTo>
                    <a:pt x="260" y="356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60" y="355"/>
                  </a:lnTo>
                  <a:lnTo>
                    <a:pt x="254" y="359"/>
                  </a:lnTo>
                  <a:lnTo>
                    <a:pt x="249" y="359"/>
                  </a:lnTo>
                  <a:lnTo>
                    <a:pt x="249" y="359"/>
                  </a:lnTo>
                  <a:lnTo>
                    <a:pt x="249" y="356"/>
                  </a:lnTo>
                  <a:lnTo>
                    <a:pt x="249" y="356"/>
                  </a:lnTo>
                  <a:lnTo>
                    <a:pt x="252" y="356"/>
                  </a:lnTo>
                  <a:lnTo>
                    <a:pt x="254" y="355"/>
                  </a:lnTo>
                  <a:lnTo>
                    <a:pt x="252" y="353"/>
                  </a:lnTo>
                  <a:lnTo>
                    <a:pt x="249" y="353"/>
                  </a:lnTo>
                  <a:lnTo>
                    <a:pt x="249" y="353"/>
                  </a:lnTo>
                  <a:lnTo>
                    <a:pt x="250" y="351"/>
                  </a:lnTo>
                  <a:lnTo>
                    <a:pt x="255" y="351"/>
                  </a:lnTo>
                  <a:lnTo>
                    <a:pt x="257" y="350"/>
                  </a:lnTo>
                  <a:lnTo>
                    <a:pt x="258" y="350"/>
                  </a:lnTo>
                  <a:lnTo>
                    <a:pt x="261" y="347"/>
                  </a:lnTo>
                  <a:lnTo>
                    <a:pt x="261" y="345"/>
                  </a:lnTo>
                  <a:lnTo>
                    <a:pt x="261" y="344"/>
                  </a:lnTo>
                  <a:lnTo>
                    <a:pt x="261" y="344"/>
                  </a:lnTo>
                  <a:lnTo>
                    <a:pt x="261" y="342"/>
                  </a:lnTo>
                  <a:lnTo>
                    <a:pt x="261" y="340"/>
                  </a:lnTo>
                  <a:lnTo>
                    <a:pt x="261" y="340"/>
                  </a:lnTo>
                  <a:lnTo>
                    <a:pt x="260" y="339"/>
                  </a:lnTo>
                  <a:lnTo>
                    <a:pt x="257" y="337"/>
                  </a:lnTo>
                  <a:lnTo>
                    <a:pt x="255" y="339"/>
                  </a:lnTo>
                  <a:lnTo>
                    <a:pt x="255" y="339"/>
                  </a:lnTo>
                  <a:lnTo>
                    <a:pt x="254" y="339"/>
                  </a:lnTo>
                  <a:lnTo>
                    <a:pt x="252" y="339"/>
                  </a:lnTo>
                  <a:lnTo>
                    <a:pt x="250" y="339"/>
                  </a:lnTo>
                  <a:lnTo>
                    <a:pt x="250" y="337"/>
                  </a:lnTo>
                  <a:lnTo>
                    <a:pt x="249" y="337"/>
                  </a:lnTo>
                  <a:lnTo>
                    <a:pt x="247" y="337"/>
                  </a:lnTo>
                  <a:lnTo>
                    <a:pt x="247" y="336"/>
                  </a:lnTo>
                  <a:lnTo>
                    <a:pt x="247" y="334"/>
                  </a:lnTo>
                  <a:lnTo>
                    <a:pt x="249" y="334"/>
                  </a:lnTo>
                  <a:lnTo>
                    <a:pt x="250" y="333"/>
                  </a:lnTo>
                  <a:lnTo>
                    <a:pt x="252" y="333"/>
                  </a:lnTo>
                  <a:lnTo>
                    <a:pt x="254" y="329"/>
                  </a:lnTo>
                  <a:lnTo>
                    <a:pt x="254" y="328"/>
                  </a:lnTo>
                  <a:lnTo>
                    <a:pt x="254" y="326"/>
                  </a:lnTo>
                  <a:lnTo>
                    <a:pt x="250" y="325"/>
                  </a:lnTo>
                  <a:lnTo>
                    <a:pt x="249" y="326"/>
                  </a:lnTo>
                  <a:lnTo>
                    <a:pt x="247" y="326"/>
                  </a:lnTo>
                  <a:lnTo>
                    <a:pt x="247" y="326"/>
                  </a:lnTo>
                  <a:lnTo>
                    <a:pt x="246" y="325"/>
                  </a:lnTo>
                  <a:lnTo>
                    <a:pt x="246" y="323"/>
                  </a:lnTo>
                  <a:lnTo>
                    <a:pt x="243" y="323"/>
                  </a:lnTo>
                  <a:lnTo>
                    <a:pt x="241" y="322"/>
                  </a:lnTo>
                  <a:lnTo>
                    <a:pt x="241" y="322"/>
                  </a:lnTo>
                  <a:lnTo>
                    <a:pt x="243" y="320"/>
                  </a:lnTo>
                  <a:lnTo>
                    <a:pt x="243" y="318"/>
                  </a:lnTo>
                  <a:lnTo>
                    <a:pt x="244" y="317"/>
                  </a:lnTo>
                  <a:lnTo>
                    <a:pt x="244" y="317"/>
                  </a:lnTo>
                  <a:lnTo>
                    <a:pt x="246" y="317"/>
                  </a:lnTo>
                  <a:lnTo>
                    <a:pt x="246" y="314"/>
                  </a:lnTo>
                  <a:lnTo>
                    <a:pt x="244" y="312"/>
                  </a:lnTo>
                  <a:lnTo>
                    <a:pt x="243" y="312"/>
                  </a:lnTo>
                  <a:lnTo>
                    <a:pt x="243" y="311"/>
                  </a:lnTo>
                  <a:lnTo>
                    <a:pt x="243" y="311"/>
                  </a:lnTo>
                  <a:lnTo>
                    <a:pt x="243" y="309"/>
                  </a:lnTo>
                  <a:lnTo>
                    <a:pt x="241" y="309"/>
                  </a:lnTo>
                  <a:lnTo>
                    <a:pt x="239" y="306"/>
                  </a:lnTo>
                  <a:lnTo>
                    <a:pt x="239" y="304"/>
                  </a:lnTo>
                  <a:lnTo>
                    <a:pt x="238" y="304"/>
                  </a:lnTo>
                  <a:lnTo>
                    <a:pt x="236" y="304"/>
                  </a:lnTo>
                  <a:lnTo>
                    <a:pt x="233" y="304"/>
                  </a:lnTo>
                  <a:lnTo>
                    <a:pt x="230" y="306"/>
                  </a:lnTo>
                  <a:lnTo>
                    <a:pt x="225" y="306"/>
                  </a:lnTo>
                  <a:lnTo>
                    <a:pt x="225" y="306"/>
                  </a:lnTo>
                  <a:lnTo>
                    <a:pt x="227" y="304"/>
                  </a:lnTo>
                  <a:lnTo>
                    <a:pt x="230" y="304"/>
                  </a:lnTo>
                  <a:lnTo>
                    <a:pt x="233" y="303"/>
                  </a:lnTo>
                  <a:lnTo>
                    <a:pt x="235" y="301"/>
                  </a:lnTo>
                  <a:lnTo>
                    <a:pt x="233" y="299"/>
                  </a:lnTo>
                  <a:lnTo>
                    <a:pt x="233" y="298"/>
                  </a:lnTo>
                  <a:lnTo>
                    <a:pt x="233" y="298"/>
                  </a:lnTo>
                  <a:lnTo>
                    <a:pt x="233" y="296"/>
                  </a:lnTo>
                  <a:lnTo>
                    <a:pt x="236" y="296"/>
                  </a:lnTo>
                  <a:lnTo>
                    <a:pt x="238" y="295"/>
                  </a:lnTo>
                  <a:lnTo>
                    <a:pt x="239" y="295"/>
                  </a:lnTo>
                  <a:lnTo>
                    <a:pt x="236" y="292"/>
                  </a:lnTo>
                  <a:lnTo>
                    <a:pt x="232" y="290"/>
                  </a:lnTo>
                  <a:lnTo>
                    <a:pt x="230" y="290"/>
                  </a:lnTo>
                  <a:lnTo>
                    <a:pt x="230" y="288"/>
                  </a:lnTo>
                  <a:lnTo>
                    <a:pt x="228" y="287"/>
                  </a:lnTo>
                  <a:lnTo>
                    <a:pt x="228" y="285"/>
                  </a:lnTo>
                  <a:lnTo>
                    <a:pt x="225" y="284"/>
                  </a:lnTo>
                  <a:lnTo>
                    <a:pt x="224" y="282"/>
                  </a:lnTo>
                  <a:lnTo>
                    <a:pt x="217" y="279"/>
                  </a:lnTo>
                  <a:lnTo>
                    <a:pt x="214" y="277"/>
                  </a:lnTo>
                  <a:lnTo>
                    <a:pt x="213" y="274"/>
                  </a:lnTo>
                  <a:lnTo>
                    <a:pt x="211" y="274"/>
                  </a:lnTo>
                  <a:lnTo>
                    <a:pt x="211" y="273"/>
                  </a:lnTo>
                  <a:lnTo>
                    <a:pt x="206" y="271"/>
                  </a:lnTo>
                  <a:lnTo>
                    <a:pt x="206" y="270"/>
                  </a:lnTo>
                  <a:lnTo>
                    <a:pt x="209" y="266"/>
                  </a:lnTo>
                  <a:lnTo>
                    <a:pt x="211" y="266"/>
                  </a:lnTo>
                  <a:lnTo>
                    <a:pt x="209" y="263"/>
                  </a:lnTo>
                  <a:lnTo>
                    <a:pt x="206" y="260"/>
                  </a:lnTo>
                  <a:lnTo>
                    <a:pt x="205" y="260"/>
                  </a:lnTo>
                  <a:lnTo>
                    <a:pt x="202" y="260"/>
                  </a:lnTo>
                  <a:lnTo>
                    <a:pt x="198" y="259"/>
                  </a:lnTo>
                  <a:lnTo>
                    <a:pt x="195" y="257"/>
                  </a:lnTo>
                  <a:lnTo>
                    <a:pt x="194" y="255"/>
                  </a:lnTo>
                  <a:lnTo>
                    <a:pt x="189" y="254"/>
                  </a:lnTo>
                  <a:lnTo>
                    <a:pt x="183" y="252"/>
                  </a:lnTo>
                  <a:lnTo>
                    <a:pt x="173" y="249"/>
                  </a:lnTo>
                  <a:lnTo>
                    <a:pt x="168" y="248"/>
                  </a:lnTo>
                  <a:lnTo>
                    <a:pt x="165" y="246"/>
                  </a:lnTo>
                  <a:lnTo>
                    <a:pt x="162" y="246"/>
                  </a:lnTo>
                  <a:lnTo>
                    <a:pt x="156" y="244"/>
                  </a:lnTo>
                  <a:lnTo>
                    <a:pt x="150" y="244"/>
                  </a:lnTo>
                  <a:lnTo>
                    <a:pt x="146" y="244"/>
                  </a:lnTo>
                  <a:lnTo>
                    <a:pt x="145" y="244"/>
                  </a:lnTo>
                  <a:lnTo>
                    <a:pt x="142" y="241"/>
                  </a:lnTo>
                  <a:lnTo>
                    <a:pt x="138" y="241"/>
                  </a:lnTo>
                  <a:lnTo>
                    <a:pt x="135" y="241"/>
                  </a:lnTo>
                  <a:lnTo>
                    <a:pt x="134" y="243"/>
                  </a:lnTo>
                  <a:lnTo>
                    <a:pt x="131" y="244"/>
                  </a:lnTo>
                  <a:lnTo>
                    <a:pt x="127" y="246"/>
                  </a:lnTo>
                  <a:lnTo>
                    <a:pt x="126" y="244"/>
                  </a:lnTo>
                  <a:lnTo>
                    <a:pt x="124" y="243"/>
                  </a:lnTo>
                  <a:lnTo>
                    <a:pt x="123" y="243"/>
                  </a:lnTo>
                  <a:lnTo>
                    <a:pt x="123" y="243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5" y="246"/>
                  </a:lnTo>
                  <a:lnTo>
                    <a:pt x="112" y="248"/>
                  </a:lnTo>
                  <a:lnTo>
                    <a:pt x="109" y="248"/>
                  </a:lnTo>
                  <a:lnTo>
                    <a:pt x="109" y="248"/>
                  </a:lnTo>
                  <a:lnTo>
                    <a:pt x="107" y="248"/>
                  </a:lnTo>
                  <a:lnTo>
                    <a:pt x="105" y="248"/>
                  </a:lnTo>
                  <a:lnTo>
                    <a:pt x="104" y="246"/>
                  </a:lnTo>
                  <a:lnTo>
                    <a:pt x="102" y="244"/>
                  </a:lnTo>
                  <a:lnTo>
                    <a:pt x="101" y="244"/>
                  </a:lnTo>
                  <a:lnTo>
                    <a:pt x="99" y="244"/>
                  </a:lnTo>
                  <a:lnTo>
                    <a:pt x="98" y="244"/>
                  </a:lnTo>
                  <a:lnTo>
                    <a:pt x="93" y="248"/>
                  </a:lnTo>
                  <a:lnTo>
                    <a:pt x="91" y="248"/>
                  </a:lnTo>
                  <a:lnTo>
                    <a:pt x="91" y="248"/>
                  </a:lnTo>
                  <a:lnTo>
                    <a:pt x="90" y="246"/>
                  </a:lnTo>
                  <a:lnTo>
                    <a:pt x="86" y="244"/>
                  </a:lnTo>
                  <a:lnTo>
                    <a:pt x="85" y="244"/>
                  </a:lnTo>
                  <a:lnTo>
                    <a:pt x="83" y="246"/>
                  </a:lnTo>
                  <a:lnTo>
                    <a:pt x="83" y="248"/>
                  </a:lnTo>
                  <a:lnTo>
                    <a:pt x="86" y="251"/>
                  </a:lnTo>
                  <a:lnTo>
                    <a:pt x="90" y="252"/>
                  </a:lnTo>
                  <a:lnTo>
                    <a:pt x="86" y="252"/>
                  </a:lnTo>
                  <a:lnTo>
                    <a:pt x="68" y="249"/>
                  </a:lnTo>
                  <a:lnTo>
                    <a:pt x="64" y="249"/>
                  </a:lnTo>
                  <a:lnTo>
                    <a:pt x="61" y="248"/>
                  </a:lnTo>
                  <a:lnTo>
                    <a:pt x="58" y="246"/>
                  </a:lnTo>
                  <a:lnTo>
                    <a:pt x="53" y="243"/>
                  </a:lnTo>
                  <a:lnTo>
                    <a:pt x="50" y="241"/>
                  </a:lnTo>
                  <a:lnTo>
                    <a:pt x="49" y="240"/>
                  </a:lnTo>
                  <a:lnTo>
                    <a:pt x="49" y="240"/>
                  </a:lnTo>
                  <a:lnTo>
                    <a:pt x="50" y="238"/>
                  </a:lnTo>
                  <a:lnTo>
                    <a:pt x="57" y="235"/>
                  </a:lnTo>
                  <a:lnTo>
                    <a:pt x="60" y="233"/>
                  </a:lnTo>
                  <a:lnTo>
                    <a:pt x="66" y="233"/>
                  </a:lnTo>
                  <a:lnTo>
                    <a:pt x="68" y="232"/>
                  </a:lnTo>
                  <a:lnTo>
                    <a:pt x="68" y="232"/>
                  </a:lnTo>
                  <a:lnTo>
                    <a:pt x="66" y="232"/>
                  </a:lnTo>
                  <a:lnTo>
                    <a:pt x="58" y="232"/>
                  </a:lnTo>
                  <a:lnTo>
                    <a:pt x="52" y="230"/>
                  </a:lnTo>
                  <a:lnTo>
                    <a:pt x="45" y="229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2" y="227"/>
                  </a:lnTo>
                  <a:lnTo>
                    <a:pt x="42" y="225"/>
                  </a:lnTo>
                  <a:lnTo>
                    <a:pt x="44" y="224"/>
                  </a:lnTo>
                  <a:lnTo>
                    <a:pt x="45" y="222"/>
                  </a:lnTo>
                  <a:lnTo>
                    <a:pt x="45" y="222"/>
                  </a:lnTo>
                  <a:lnTo>
                    <a:pt x="38" y="225"/>
                  </a:lnTo>
                  <a:lnTo>
                    <a:pt x="34" y="227"/>
                  </a:lnTo>
                  <a:lnTo>
                    <a:pt x="31" y="227"/>
                  </a:lnTo>
                  <a:lnTo>
                    <a:pt x="30" y="225"/>
                  </a:lnTo>
                  <a:lnTo>
                    <a:pt x="30" y="225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30" y="224"/>
                  </a:lnTo>
                  <a:lnTo>
                    <a:pt x="27" y="222"/>
                  </a:lnTo>
                  <a:lnTo>
                    <a:pt x="25" y="221"/>
                  </a:lnTo>
                  <a:lnTo>
                    <a:pt x="23" y="219"/>
                  </a:lnTo>
                  <a:lnTo>
                    <a:pt x="25" y="218"/>
                  </a:lnTo>
                  <a:lnTo>
                    <a:pt x="27" y="216"/>
                  </a:lnTo>
                  <a:lnTo>
                    <a:pt x="28" y="216"/>
                  </a:lnTo>
                  <a:lnTo>
                    <a:pt x="33" y="216"/>
                  </a:lnTo>
                  <a:lnTo>
                    <a:pt x="45" y="214"/>
                  </a:lnTo>
                  <a:lnTo>
                    <a:pt x="55" y="216"/>
                  </a:lnTo>
                  <a:lnTo>
                    <a:pt x="60" y="211"/>
                  </a:lnTo>
                  <a:lnTo>
                    <a:pt x="61" y="211"/>
                  </a:lnTo>
                  <a:lnTo>
                    <a:pt x="68" y="210"/>
                  </a:lnTo>
                  <a:lnTo>
                    <a:pt x="79" y="210"/>
                  </a:lnTo>
                  <a:lnTo>
                    <a:pt x="85" y="210"/>
                  </a:lnTo>
                  <a:lnTo>
                    <a:pt x="88" y="211"/>
                  </a:lnTo>
                  <a:lnTo>
                    <a:pt x="93" y="213"/>
                  </a:lnTo>
                  <a:lnTo>
                    <a:pt x="93" y="213"/>
                  </a:lnTo>
                  <a:lnTo>
                    <a:pt x="93" y="211"/>
                  </a:lnTo>
                  <a:lnTo>
                    <a:pt x="93" y="210"/>
                  </a:lnTo>
                  <a:lnTo>
                    <a:pt x="94" y="207"/>
                  </a:lnTo>
                  <a:lnTo>
                    <a:pt x="94" y="205"/>
                  </a:lnTo>
                  <a:lnTo>
                    <a:pt x="94" y="203"/>
                  </a:lnTo>
                  <a:lnTo>
                    <a:pt x="93" y="202"/>
                  </a:lnTo>
                  <a:lnTo>
                    <a:pt x="88" y="200"/>
                  </a:lnTo>
                  <a:lnTo>
                    <a:pt x="86" y="200"/>
                  </a:lnTo>
                  <a:lnTo>
                    <a:pt x="85" y="200"/>
                  </a:lnTo>
                  <a:lnTo>
                    <a:pt x="82" y="202"/>
                  </a:lnTo>
                  <a:lnTo>
                    <a:pt x="77" y="205"/>
                  </a:lnTo>
                  <a:lnTo>
                    <a:pt x="74" y="205"/>
                  </a:lnTo>
                  <a:lnTo>
                    <a:pt x="71" y="205"/>
                  </a:lnTo>
                  <a:lnTo>
                    <a:pt x="68" y="205"/>
                  </a:lnTo>
                  <a:lnTo>
                    <a:pt x="66" y="205"/>
                  </a:lnTo>
                  <a:lnTo>
                    <a:pt x="63" y="203"/>
                  </a:lnTo>
                  <a:lnTo>
                    <a:pt x="61" y="203"/>
                  </a:lnTo>
                  <a:lnTo>
                    <a:pt x="60" y="203"/>
                  </a:lnTo>
                  <a:lnTo>
                    <a:pt x="58" y="205"/>
                  </a:lnTo>
                  <a:lnTo>
                    <a:pt x="55" y="207"/>
                  </a:lnTo>
                  <a:lnTo>
                    <a:pt x="53" y="207"/>
                  </a:lnTo>
                  <a:lnTo>
                    <a:pt x="52" y="207"/>
                  </a:lnTo>
                  <a:lnTo>
                    <a:pt x="50" y="207"/>
                  </a:lnTo>
                  <a:lnTo>
                    <a:pt x="41" y="205"/>
                  </a:lnTo>
                  <a:lnTo>
                    <a:pt x="39" y="203"/>
                  </a:lnTo>
                  <a:lnTo>
                    <a:pt x="39" y="202"/>
                  </a:lnTo>
                  <a:lnTo>
                    <a:pt x="36" y="200"/>
                  </a:lnTo>
                  <a:lnTo>
                    <a:pt x="33" y="200"/>
                  </a:lnTo>
                  <a:lnTo>
                    <a:pt x="33" y="199"/>
                  </a:lnTo>
                  <a:lnTo>
                    <a:pt x="36" y="197"/>
                  </a:lnTo>
                  <a:lnTo>
                    <a:pt x="39" y="196"/>
                  </a:lnTo>
                  <a:lnTo>
                    <a:pt x="39" y="196"/>
                  </a:lnTo>
                  <a:lnTo>
                    <a:pt x="34" y="196"/>
                  </a:lnTo>
                  <a:lnTo>
                    <a:pt x="31" y="197"/>
                  </a:lnTo>
                  <a:lnTo>
                    <a:pt x="30" y="197"/>
                  </a:lnTo>
                  <a:lnTo>
                    <a:pt x="27" y="197"/>
                  </a:lnTo>
                  <a:lnTo>
                    <a:pt x="22" y="197"/>
                  </a:lnTo>
                  <a:lnTo>
                    <a:pt x="20" y="196"/>
                  </a:lnTo>
                  <a:lnTo>
                    <a:pt x="19" y="194"/>
                  </a:lnTo>
                  <a:lnTo>
                    <a:pt x="17" y="194"/>
                  </a:lnTo>
                  <a:lnTo>
                    <a:pt x="11" y="192"/>
                  </a:lnTo>
                  <a:lnTo>
                    <a:pt x="9" y="192"/>
                  </a:lnTo>
                  <a:lnTo>
                    <a:pt x="8" y="191"/>
                  </a:lnTo>
                  <a:lnTo>
                    <a:pt x="3" y="188"/>
                  </a:lnTo>
                  <a:lnTo>
                    <a:pt x="0" y="186"/>
                  </a:lnTo>
                  <a:lnTo>
                    <a:pt x="0" y="184"/>
                  </a:lnTo>
                  <a:lnTo>
                    <a:pt x="3" y="181"/>
                  </a:lnTo>
                  <a:lnTo>
                    <a:pt x="3" y="181"/>
                  </a:lnTo>
                  <a:lnTo>
                    <a:pt x="3" y="180"/>
                  </a:lnTo>
                  <a:lnTo>
                    <a:pt x="1" y="180"/>
                  </a:lnTo>
                  <a:lnTo>
                    <a:pt x="1" y="178"/>
                  </a:lnTo>
                  <a:lnTo>
                    <a:pt x="4" y="175"/>
                  </a:lnTo>
                  <a:lnTo>
                    <a:pt x="6" y="175"/>
                  </a:lnTo>
                  <a:lnTo>
                    <a:pt x="12" y="173"/>
                  </a:lnTo>
                  <a:lnTo>
                    <a:pt x="17" y="170"/>
                  </a:lnTo>
                  <a:lnTo>
                    <a:pt x="19" y="170"/>
                  </a:lnTo>
                  <a:lnTo>
                    <a:pt x="20" y="170"/>
                  </a:lnTo>
                  <a:lnTo>
                    <a:pt x="28" y="170"/>
                  </a:lnTo>
                  <a:lnTo>
                    <a:pt x="30" y="170"/>
                  </a:lnTo>
                  <a:lnTo>
                    <a:pt x="31" y="169"/>
                  </a:lnTo>
                  <a:lnTo>
                    <a:pt x="34" y="167"/>
                  </a:lnTo>
                  <a:lnTo>
                    <a:pt x="41" y="166"/>
                  </a:lnTo>
                  <a:lnTo>
                    <a:pt x="55" y="164"/>
                  </a:lnTo>
                  <a:lnTo>
                    <a:pt x="57" y="162"/>
                  </a:lnTo>
                  <a:lnTo>
                    <a:pt x="57" y="162"/>
                  </a:lnTo>
                  <a:lnTo>
                    <a:pt x="55" y="161"/>
                  </a:lnTo>
                  <a:lnTo>
                    <a:pt x="55" y="161"/>
                  </a:lnTo>
                  <a:lnTo>
                    <a:pt x="58" y="159"/>
                  </a:lnTo>
                  <a:lnTo>
                    <a:pt x="64" y="158"/>
                  </a:lnTo>
                  <a:lnTo>
                    <a:pt x="69" y="156"/>
                  </a:lnTo>
                  <a:lnTo>
                    <a:pt x="72" y="156"/>
                  </a:lnTo>
                  <a:lnTo>
                    <a:pt x="74" y="156"/>
                  </a:lnTo>
                  <a:lnTo>
                    <a:pt x="77" y="155"/>
                  </a:lnTo>
                  <a:lnTo>
                    <a:pt x="79" y="155"/>
                  </a:lnTo>
                  <a:lnTo>
                    <a:pt x="90" y="155"/>
                  </a:lnTo>
                  <a:lnTo>
                    <a:pt x="96" y="155"/>
                  </a:lnTo>
                  <a:lnTo>
                    <a:pt x="98" y="155"/>
                  </a:lnTo>
                  <a:lnTo>
                    <a:pt x="99" y="155"/>
                  </a:lnTo>
                  <a:lnTo>
                    <a:pt x="101" y="153"/>
                  </a:lnTo>
                  <a:lnTo>
                    <a:pt x="105" y="150"/>
                  </a:lnTo>
                  <a:lnTo>
                    <a:pt x="107" y="148"/>
                  </a:lnTo>
                  <a:lnTo>
                    <a:pt x="109" y="145"/>
                  </a:lnTo>
                  <a:lnTo>
                    <a:pt x="112" y="140"/>
                  </a:lnTo>
                  <a:lnTo>
                    <a:pt x="113" y="134"/>
                  </a:lnTo>
                  <a:lnTo>
                    <a:pt x="115" y="129"/>
                  </a:lnTo>
                  <a:lnTo>
                    <a:pt x="115" y="128"/>
                  </a:lnTo>
                  <a:lnTo>
                    <a:pt x="116" y="126"/>
                  </a:lnTo>
                  <a:lnTo>
                    <a:pt x="118" y="125"/>
                  </a:lnTo>
                  <a:lnTo>
                    <a:pt x="121" y="123"/>
                  </a:lnTo>
                  <a:lnTo>
                    <a:pt x="124" y="123"/>
                  </a:lnTo>
                  <a:lnTo>
                    <a:pt x="124" y="123"/>
                  </a:lnTo>
                  <a:lnTo>
                    <a:pt x="123" y="121"/>
                  </a:lnTo>
                  <a:lnTo>
                    <a:pt x="121" y="121"/>
                  </a:lnTo>
                  <a:lnTo>
                    <a:pt x="120" y="121"/>
                  </a:lnTo>
                  <a:lnTo>
                    <a:pt x="116" y="123"/>
                  </a:lnTo>
                  <a:lnTo>
                    <a:pt x="113" y="123"/>
                  </a:lnTo>
                  <a:lnTo>
                    <a:pt x="110" y="123"/>
                  </a:lnTo>
                  <a:lnTo>
                    <a:pt x="107" y="123"/>
                  </a:lnTo>
                  <a:lnTo>
                    <a:pt x="105" y="125"/>
                  </a:lnTo>
                  <a:lnTo>
                    <a:pt x="101" y="125"/>
                  </a:lnTo>
                  <a:lnTo>
                    <a:pt x="99" y="125"/>
                  </a:lnTo>
                  <a:lnTo>
                    <a:pt x="94" y="123"/>
                  </a:lnTo>
                  <a:lnTo>
                    <a:pt x="93" y="123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3" y="121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7"/>
                  </a:lnTo>
                  <a:lnTo>
                    <a:pt x="83" y="114"/>
                  </a:lnTo>
                  <a:lnTo>
                    <a:pt x="85" y="112"/>
                  </a:lnTo>
                  <a:lnTo>
                    <a:pt x="90" y="109"/>
                  </a:lnTo>
                  <a:lnTo>
                    <a:pt x="93" y="107"/>
                  </a:lnTo>
                  <a:lnTo>
                    <a:pt x="96" y="106"/>
                  </a:lnTo>
                  <a:lnTo>
                    <a:pt x="99" y="104"/>
                  </a:lnTo>
                  <a:lnTo>
                    <a:pt x="102" y="104"/>
                  </a:lnTo>
                  <a:lnTo>
                    <a:pt x="104" y="103"/>
                  </a:lnTo>
                  <a:lnTo>
                    <a:pt x="109" y="101"/>
                  </a:lnTo>
                  <a:lnTo>
                    <a:pt x="112" y="98"/>
                  </a:lnTo>
                  <a:lnTo>
                    <a:pt x="118" y="93"/>
                  </a:lnTo>
                  <a:lnTo>
                    <a:pt x="120" y="93"/>
                  </a:lnTo>
                  <a:lnTo>
                    <a:pt x="129" y="90"/>
                  </a:lnTo>
                  <a:lnTo>
                    <a:pt x="132" y="90"/>
                  </a:lnTo>
                  <a:lnTo>
                    <a:pt x="134" y="92"/>
                  </a:lnTo>
                  <a:lnTo>
                    <a:pt x="135" y="92"/>
                  </a:lnTo>
                  <a:lnTo>
                    <a:pt x="142" y="96"/>
                  </a:lnTo>
                  <a:lnTo>
                    <a:pt x="142" y="96"/>
                  </a:lnTo>
                  <a:lnTo>
                    <a:pt x="140" y="95"/>
                  </a:lnTo>
                  <a:lnTo>
                    <a:pt x="138" y="90"/>
                  </a:lnTo>
                  <a:lnTo>
                    <a:pt x="138" y="88"/>
                  </a:lnTo>
                  <a:lnTo>
                    <a:pt x="142" y="85"/>
                  </a:lnTo>
                  <a:lnTo>
                    <a:pt x="143" y="85"/>
                  </a:lnTo>
                  <a:lnTo>
                    <a:pt x="146" y="85"/>
                  </a:lnTo>
                  <a:lnTo>
                    <a:pt x="153" y="85"/>
                  </a:lnTo>
                  <a:lnTo>
                    <a:pt x="156" y="87"/>
                  </a:lnTo>
                  <a:lnTo>
                    <a:pt x="159" y="88"/>
                  </a:lnTo>
                  <a:lnTo>
                    <a:pt x="162" y="88"/>
                  </a:lnTo>
                  <a:lnTo>
                    <a:pt x="164" y="88"/>
                  </a:lnTo>
                  <a:lnTo>
                    <a:pt x="165" y="88"/>
                  </a:lnTo>
                  <a:lnTo>
                    <a:pt x="167" y="87"/>
                  </a:lnTo>
                  <a:lnTo>
                    <a:pt x="168" y="84"/>
                  </a:lnTo>
                  <a:lnTo>
                    <a:pt x="170" y="79"/>
                  </a:lnTo>
                  <a:lnTo>
                    <a:pt x="168" y="74"/>
                  </a:lnTo>
                  <a:lnTo>
                    <a:pt x="168" y="71"/>
                  </a:lnTo>
                  <a:lnTo>
                    <a:pt x="167" y="68"/>
                  </a:lnTo>
                  <a:lnTo>
                    <a:pt x="168" y="66"/>
                  </a:lnTo>
                  <a:lnTo>
                    <a:pt x="170" y="65"/>
                  </a:lnTo>
                  <a:lnTo>
                    <a:pt x="173" y="63"/>
                  </a:lnTo>
                  <a:lnTo>
                    <a:pt x="179" y="60"/>
                  </a:lnTo>
                  <a:lnTo>
                    <a:pt x="184" y="60"/>
                  </a:lnTo>
                  <a:lnTo>
                    <a:pt x="187" y="60"/>
                  </a:lnTo>
                  <a:lnTo>
                    <a:pt x="191" y="62"/>
                  </a:lnTo>
                  <a:lnTo>
                    <a:pt x="195" y="62"/>
                  </a:lnTo>
                  <a:lnTo>
                    <a:pt x="200" y="65"/>
                  </a:lnTo>
                  <a:lnTo>
                    <a:pt x="208" y="69"/>
                  </a:lnTo>
                  <a:lnTo>
                    <a:pt x="213" y="71"/>
                  </a:lnTo>
                  <a:lnTo>
                    <a:pt x="217" y="73"/>
                  </a:lnTo>
                  <a:lnTo>
                    <a:pt x="222" y="74"/>
                  </a:lnTo>
                  <a:lnTo>
                    <a:pt x="227" y="77"/>
                  </a:lnTo>
                  <a:lnTo>
                    <a:pt x="232" y="79"/>
                  </a:lnTo>
                  <a:lnTo>
                    <a:pt x="233" y="81"/>
                  </a:lnTo>
                  <a:lnTo>
                    <a:pt x="235" y="81"/>
                  </a:lnTo>
                  <a:lnTo>
                    <a:pt x="233" y="79"/>
                  </a:lnTo>
                  <a:lnTo>
                    <a:pt x="232" y="77"/>
                  </a:lnTo>
                  <a:lnTo>
                    <a:pt x="227" y="74"/>
                  </a:lnTo>
                  <a:lnTo>
                    <a:pt x="216" y="69"/>
                  </a:lnTo>
                  <a:lnTo>
                    <a:pt x="211" y="66"/>
                  </a:lnTo>
                  <a:lnTo>
                    <a:pt x="206" y="63"/>
                  </a:lnTo>
                  <a:lnTo>
                    <a:pt x="203" y="60"/>
                  </a:lnTo>
                  <a:lnTo>
                    <a:pt x="195" y="58"/>
                  </a:lnTo>
                  <a:lnTo>
                    <a:pt x="197" y="58"/>
                  </a:lnTo>
                  <a:lnTo>
                    <a:pt x="203" y="55"/>
                  </a:lnTo>
                  <a:lnTo>
                    <a:pt x="219" y="52"/>
                  </a:lnTo>
                  <a:lnTo>
                    <a:pt x="235" y="51"/>
                  </a:lnTo>
                  <a:lnTo>
                    <a:pt x="239" y="51"/>
                  </a:lnTo>
                  <a:lnTo>
                    <a:pt x="250" y="49"/>
                  </a:lnTo>
                  <a:lnTo>
                    <a:pt x="250" y="47"/>
                  </a:lnTo>
                  <a:lnTo>
                    <a:pt x="252" y="47"/>
                  </a:lnTo>
                  <a:lnTo>
                    <a:pt x="261" y="46"/>
                  </a:lnTo>
                  <a:lnTo>
                    <a:pt x="265" y="46"/>
                  </a:lnTo>
                  <a:lnTo>
                    <a:pt x="268" y="46"/>
                  </a:lnTo>
                  <a:lnTo>
                    <a:pt x="273" y="47"/>
                  </a:lnTo>
                  <a:lnTo>
                    <a:pt x="274" y="49"/>
                  </a:lnTo>
                  <a:lnTo>
                    <a:pt x="277" y="52"/>
                  </a:lnTo>
                  <a:lnTo>
                    <a:pt x="279" y="55"/>
                  </a:lnTo>
                  <a:lnTo>
                    <a:pt x="277" y="66"/>
                  </a:lnTo>
                  <a:lnTo>
                    <a:pt x="277" y="69"/>
                  </a:lnTo>
                  <a:lnTo>
                    <a:pt x="279" y="69"/>
                  </a:lnTo>
                  <a:lnTo>
                    <a:pt x="280" y="69"/>
                  </a:lnTo>
                  <a:lnTo>
                    <a:pt x="282" y="66"/>
                  </a:lnTo>
                  <a:lnTo>
                    <a:pt x="285" y="65"/>
                  </a:lnTo>
                  <a:lnTo>
                    <a:pt x="287" y="63"/>
                  </a:lnTo>
                  <a:lnTo>
                    <a:pt x="287" y="58"/>
                  </a:lnTo>
                  <a:lnTo>
                    <a:pt x="288" y="57"/>
                  </a:lnTo>
                  <a:lnTo>
                    <a:pt x="285" y="54"/>
                  </a:lnTo>
                  <a:lnTo>
                    <a:pt x="285" y="49"/>
                  </a:lnTo>
                  <a:lnTo>
                    <a:pt x="287" y="46"/>
                  </a:lnTo>
                  <a:lnTo>
                    <a:pt x="290" y="46"/>
                  </a:lnTo>
                  <a:lnTo>
                    <a:pt x="304" y="55"/>
                  </a:lnTo>
                  <a:lnTo>
                    <a:pt x="310" y="57"/>
                  </a:lnTo>
                  <a:lnTo>
                    <a:pt x="317" y="62"/>
                  </a:lnTo>
                  <a:lnTo>
                    <a:pt x="325" y="62"/>
                  </a:lnTo>
                  <a:lnTo>
                    <a:pt x="332" y="62"/>
                  </a:lnTo>
                  <a:lnTo>
                    <a:pt x="336" y="62"/>
                  </a:lnTo>
                  <a:lnTo>
                    <a:pt x="337" y="60"/>
                  </a:lnTo>
                  <a:lnTo>
                    <a:pt x="334" y="58"/>
                  </a:lnTo>
                  <a:lnTo>
                    <a:pt x="325" y="54"/>
                  </a:lnTo>
                  <a:lnTo>
                    <a:pt x="320" y="49"/>
                  </a:lnTo>
                  <a:lnTo>
                    <a:pt x="317" y="44"/>
                  </a:lnTo>
                  <a:lnTo>
                    <a:pt x="315" y="41"/>
                  </a:lnTo>
                  <a:lnTo>
                    <a:pt x="318" y="41"/>
                  </a:lnTo>
                  <a:lnTo>
                    <a:pt x="329" y="41"/>
                  </a:lnTo>
                  <a:lnTo>
                    <a:pt x="347" y="44"/>
                  </a:lnTo>
                  <a:lnTo>
                    <a:pt x="369" y="52"/>
                  </a:lnTo>
                  <a:lnTo>
                    <a:pt x="378" y="55"/>
                  </a:lnTo>
                  <a:lnTo>
                    <a:pt x="399" y="63"/>
                  </a:lnTo>
                  <a:lnTo>
                    <a:pt x="403" y="65"/>
                  </a:lnTo>
                  <a:lnTo>
                    <a:pt x="407" y="66"/>
                  </a:lnTo>
                  <a:lnTo>
                    <a:pt x="408" y="65"/>
                  </a:lnTo>
                  <a:lnTo>
                    <a:pt x="410" y="63"/>
                  </a:lnTo>
                  <a:lnTo>
                    <a:pt x="410" y="62"/>
                  </a:lnTo>
                  <a:lnTo>
                    <a:pt x="408" y="60"/>
                  </a:lnTo>
                  <a:lnTo>
                    <a:pt x="408" y="57"/>
                  </a:lnTo>
                  <a:lnTo>
                    <a:pt x="408" y="54"/>
                  </a:lnTo>
                  <a:lnTo>
                    <a:pt x="408" y="49"/>
                  </a:lnTo>
                  <a:lnTo>
                    <a:pt x="411" y="47"/>
                  </a:lnTo>
                  <a:lnTo>
                    <a:pt x="413" y="44"/>
                  </a:lnTo>
                  <a:lnTo>
                    <a:pt x="411" y="41"/>
                  </a:lnTo>
                  <a:lnTo>
                    <a:pt x="408" y="38"/>
                  </a:lnTo>
                  <a:lnTo>
                    <a:pt x="394" y="32"/>
                  </a:lnTo>
                  <a:lnTo>
                    <a:pt x="394" y="32"/>
                  </a:lnTo>
                  <a:lnTo>
                    <a:pt x="397" y="30"/>
                  </a:lnTo>
                  <a:lnTo>
                    <a:pt x="402" y="30"/>
                  </a:lnTo>
                  <a:lnTo>
                    <a:pt x="437" y="32"/>
                  </a:lnTo>
                  <a:lnTo>
                    <a:pt x="443" y="32"/>
                  </a:lnTo>
                  <a:lnTo>
                    <a:pt x="444" y="33"/>
                  </a:lnTo>
                  <a:lnTo>
                    <a:pt x="446" y="33"/>
                  </a:lnTo>
                  <a:lnTo>
                    <a:pt x="448" y="33"/>
                  </a:lnTo>
                  <a:lnTo>
                    <a:pt x="455" y="33"/>
                  </a:lnTo>
                  <a:lnTo>
                    <a:pt x="455" y="32"/>
                  </a:lnTo>
                  <a:lnTo>
                    <a:pt x="454" y="30"/>
                  </a:lnTo>
                  <a:lnTo>
                    <a:pt x="413" y="27"/>
                  </a:lnTo>
                  <a:lnTo>
                    <a:pt x="405" y="27"/>
                  </a:lnTo>
                  <a:lnTo>
                    <a:pt x="402" y="27"/>
                  </a:lnTo>
                  <a:lnTo>
                    <a:pt x="397" y="27"/>
                  </a:lnTo>
                  <a:lnTo>
                    <a:pt x="389" y="27"/>
                  </a:lnTo>
                  <a:lnTo>
                    <a:pt x="386" y="27"/>
                  </a:lnTo>
                  <a:lnTo>
                    <a:pt x="381" y="24"/>
                  </a:lnTo>
                  <a:lnTo>
                    <a:pt x="386" y="21"/>
                  </a:lnTo>
                  <a:lnTo>
                    <a:pt x="389" y="21"/>
                  </a:lnTo>
                  <a:lnTo>
                    <a:pt x="396" y="22"/>
                  </a:lnTo>
                  <a:lnTo>
                    <a:pt x="400" y="19"/>
                  </a:lnTo>
                  <a:lnTo>
                    <a:pt x="407" y="17"/>
                  </a:lnTo>
                  <a:lnTo>
                    <a:pt x="414" y="17"/>
                  </a:lnTo>
                  <a:lnTo>
                    <a:pt x="429" y="13"/>
                  </a:lnTo>
                  <a:lnTo>
                    <a:pt x="432" y="13"/>
                  </a:lnTo>
                  <a:lnTo>
                    <a:pt x="435" y="13"/>
                  </a:lnTo>
                  <a:lnTo>
                    <a:pt x="441" y="14"/>
                  </a:lnTo>
                  <a:lnTo>
                    <a:pt x="444" y="14"/>
                  </a:lnTo>
                  <a:lnTo>
                    <a:pt x="448" y="17"/>
                  </a:lnTo>
                  <a:lnTo>
                    <a:pt x="451" y="17"/>
                  </a:lnTo>
                  <a:lnTo>
                    <a:pt x="452" y="17"/>
                  </a:lnTo>
                  <a:lnTo>
                    <a:pt x="455" y="19"/>
                  </a:lnTo>
                  <a:lnTo>
                    <a:pt x="460" y="16"/>
                  </a:lnTo>
                  <a:lnTo>
                    <a:pt x="465" y="13"/>
                  </a:lnTo>
                  <a:lnTo>
                    <a:pt x="470" y="10"/>
                  </a:lnTo>
                  <a:lnTo>
                    <a:pt x="476" y="11"/>
                  </a:lnTo>
                  <a:lnTo>
                    <a:pt x="481" y="13"/>
                  </a:lnTo>
                  <a:lnTo>
                    <a:pt x="484" y="14"/>
                  </a:lnTo>
                  <a:lnTo>
                    <a:pt x="490" y="16"/>
                  </a:lnTo>
                  <a:lnTo>
                    <a:pt x="500" y="22"/>
                  </a:lnTo>
                  <a:lnTo>
                    <a:pt x="501" y="22"/>
                  </a:lnTo>
                  <a:lnTo>
                    <a:pt x="503" y="22"/>
                  </a:lnTo>
                  <a:lnTo>
                    <a:pt x="503" y="21"/>
                  </a:lnTo>
                  <a:lnTo>
                    <a:pt x="503" y="19"/>
                  </a:lnTo>
                  <a:lnTo>
                    <a:pt x="504" y="16"/>
                  </a:lnTo>
                  <a:lnTo>
                    <a:pt x="503" y="16"/>
                  </a:lnTo>
                  <a:lnTo>
                    <a:pt x="495" y="13"/>
                  </a:lnTo>
                  <a:lnTo>
                    <a:pt x="495" y="11"/>
                  </a:lnTo>
                  <a:lnTo>
                    <a:pt x="493" y="10"/>
                  </a:lnTo>
                  <a:lnTo>
                    <a:pt x="493" y="8"/>
                  </a:lnTo>
                  <a:lnTo>
                    <a:pt x="493" y="8"/>
                  </a:lnTo>
                  <a:lnTo>
                    <a:pt x="495" y="6"/>
                  </a:lnTo>
                  <a:lnTo>
                    <a:pt x="501" y="8"/>
                  </a:lnTo>
                  <a:lnTo>
                    <a:pt x="503" y="6"/>
                  </a:lnTo>
                  <a:lnTo>
                    <a:pt x="504" y="6"/>
                  </a:lnTo>
                  <a:lnTo>
                    <a:pt x="506" y="5"/>
                  </a:lnTo>
                  <a:lnTo>
                    <a:pt x="507" y="3"/>
                  </a:lnTo>
                  <a:lnTo>
                    <a:pt x="511" y="3"/>
                  </a:lnTo>
                  <a:lnTo>
                    <a:pt x="515" y="5"/>
                  </a:lnTo>
                  <a:lnTo>
                    <a:pt x="520" y="5"/>
                  </a:lnTo>
                  <a:lnTo>
                    <a:pt x="522" y="5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23" y="3"/>
                  </a:lnTo>
                  <a:lnTo>
                    <a:pt x="541" y="3"/>
                  </a:lnTo>
                  <a:lnTo>
                    <a:pt x="544" y="2"/>
                  </a:lnTo>
                  <a:lnTo>
                    <a:pt x="547" y="2"/>
                  </a:lnTo>
                  <a:lnTo>
                    <a:pt x="552" y="2"/>
                  </a:lnTo>
                  <a:lnTo>
                    <a:pt x="555" y="2"/>
                  </a:lnTo>
                  <a:lnTo>
                    <a:pt x="560" y="3"/>
                  </a:lnTo>
                  <a:lnTo>
                    <a:pt x="564" y="3"/>
                  </a:lnTo>
                  <a:lnTo>
                    <a:pt x="571" y="2"/>
                  </a:lnTo>
                  <a:lnTo>
                    <a:pt x="5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3" name="Freeform 270">
              <a:extLst>
                <a:ext uri="{FF2B5EF4-FFF2-40B4-BE49-F238E27FC236}">
                  <a16:creationId xmlns:a16="http://schemas.microsoft.com/office/drawing/2014/main" id="{F2AA40F9-B778-733D-7839-66B76787CB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3380" y="4104048"/>
              <a:ext cx="124750" cy="181278"/>
            </a:xfrm>
            <a:custGeom>
              <a:avLst/>
              <a:gdLst>
                <a:gd name="T0" fmla="*/ 47 w 64"/>
                <a:gd name="T1" fmla="*/ 1 h 93"/>
                <a:gd name="T2" fmla="*/ 45 w 64"/>
                <a:gd name="T3" fmla="*/ 6 h 93"/>
                <a:gd name="T4" fmla="*/ 49 w 64"/>
                <a:gd name="T5" fmla="*/ 11 h 93"/>
                <a:gd name="T6" fmla="*/ 52 w 64"/>
                <a:gd name="T7" fmla="*/ 12 h 93"/>
                <a:gd name="T8" fmla="*/ 52 w 64"/>
                <a:gd name="T9" fmla="*/ 18 h 93"/>
                <a:gd name="T10" fmla="*/ 50 w 64"/>
                <a:gd name="T11" fmla="*/ 22 h 93"/>
                <a:gd name="T12" fmla="*/ 52 w 64"/>
                <a:gd name="T13" fmla="*/ 22 h 93"/>
                <a:gd name="T14" fmla="*/ 50 w 64"/>
                <a:gd name="T15" fmla="*/ 25 h 93"/>
                <a:gd name="T16" fmla="*/ 52 w 64"/>
                <a:gd name="T17" fmla="*/ 23 h 93"/>
                <a:gd name="T18" fmla="*/ 55 w 64"/>
                <a:gd name="T19" fmla="*/ 26 h 93"/>
                <a:gd name="T20" fmla="*/ 53 w 64"/>
                <a:gd name="T21" fmla="*/ 33 h 93"/>
                <a:gd name="T22" fmla="*/ 52 w 64"/>
                <a:gd name="T23" fmla="*/ 34 h 93"/>
                <a:gd name="T24" fmla="*/ 57 w 64"/>
                <a:gd name="T25" fmla="*/ 41 h 93"/>
                <a:gd name="T26" fmla="*/ 55 w 64"/>
                <a:gd name="T27" fmla="*/ 44 h 93"/>
                <a:gd name="T28" fmla="*/ 53 w 64"/>
                <a:gd name="T29" fmla="*/ 53 h 93"/>
                <a:gd name="T30" fmla="*/ 55 w 64"/>
                <a:gd name="T31" fmla="*/ 56 h 93"/>
                <a:gd name="T32" fmla="*/ 55 w 64"/>
                <a:gd name="T33" fmla="*/ 59 h 93"/>
                <a:gd name="T34" fmla="*/ 55 w 64"/>
                <a:gd name="T35" fmla="*/ 63 h 93"/>
                <a:gd name="T36" fmla="*/ 57 w 64"/>
                <a:gd name="T37" fmla="*/ 66 h 93"/>
                <a:gd name="T38" fmla="*/ 60 w 64"/>
                <a:gd name="T39" fmla="*/ 69 h 93"/>
                <a:gd name="T40" fmla="*/ 63 w 64"/>
                <a:gd name="T41" fmla="*/ 72 h 93"/>
                <a:gd name="T42" fmla="*/ 63 w 64"/>
                <a:gd name="T43" fmla="*/ 74 h 93"/>
                <a:gd name="T44" fmla="*/ 58 w 64"/>
                <a:gd name="T45" fmla="*/ 78 h 93"/>
                <a:gd name="T46" fmla="*/ 42 w 64"/>
                <a:gd name="T47" fmla="*/ 81 h 93"/>
                <a:gd name="T48" fmla="*/ 31 w 64"/>
                <a:gd name="T49" fmla="*/ 86 h 93"/>
                <a:gd name="T50" fmla="*/ 17 w 64"/>
                <a:gd name="T51" fmla="*/ 93 h 93"/>
                <a:gd name="T52" fmla="*/ 8 w 64"/>
                <a:gd name="T53" fmla="*/ 88 h 93"/>
                <a:gd name="T54" fmla="*/ 1 w 64"/>
                <a:gd name="T55" fmla="*/ 86 h 93"/>
                <a:gd name="T56" fmla="*/ 6 w 64"/>
                <a:gd name="T57" fmla="*/ 86 h 93"/>
                <a:gd name="T58" fmla="*/ 6 w 64"/>
                <a:gd name="T59" fmla="*/ 83 h 93"/>
                <a:gd name="T60" fmla="*/ 4 w 64"/>
                <a:gd name="T61" fmla="*/ 80 h 93"/>
                <a:gd name="T62" fmla="*/ 3 w 64"/>
                <a:gd name="T63" fmla="*/ 75 h 93"/>
                <a:gd name="T64" fmla="*/ 0 w 64"/>
                <a:gd name="T65" fmla="*/ 66 h 93"/>
                <a:gd name="T66" fmla="*/ 0 w 64"/>
                <a:gd name="T67" fmla="*/ 63 h 93"/>
                <a:gd name="T68" fmla="*/ 3 w 64"/>
                <a:gd name="T69" fmla="*/ 56 h 93"/>
                <a:gd name="T70" fmla="*/ 6 w 64"/>
                <a:gd name="T71" fmla="*/ 48 h 93"/>
                <a:gd name="T72" fmla="*/ 8 w 64"/>
                <a:gd name="T73" fmla="*/ 45 h 93"/>
                <a:gd name="T74" fmla="*/ 9 w 64"/>
                <a:gd name="T75" fmla="*/ 44 h 93"/>
                <a:gd name="T76" fmla="*/ 9 w 64"/>
                <a:gd name="T77" fmla="*/ 39 h 93"/>
                <a:gd name="T78" fmla="*/ 9 w 64"/>
                <a:gd name="T79" fmla="*/ 31 h 93"/>
                <a:gd name="T80" fmla="*/ 8 w 64"/>
                <a:gd name="T81" fmla="*/ 28 h 93"/>
                <a:gd name="T82" fmla="*/ 8 w 64"/>
                <a:gd name="T83" fmla="*/ 25 h 93"/>
                <a:gd name="T84" fmla="*/ 6 w 64"/>
                <a:gd name="T85" fmla="*/ 20 h 93"/>
                <a:gd name="T86" fmla="*/ 6 w 64"/>
                <a:gd name="T87" fmla="*/ 14 h 93"/>
                <a:gd name="T88" fmla="*/ 6 w 64"/>
                <a:gd name="T89" fmla="*/ 11 h 93"/>
                <a:gd name="T90" fmla="*/ 4 w 64"/>
                <a:gd name="T91" fmla="*/ 9 h 93"/>
                <a:gd name="T92" fmla="*/ 6 w 64"/>
                <a:gd name="T93" fmla="*/ 3 h 93"/>
                <a:gd name="T94" fmla="*/ 14 w 64"/>
                <a:gd name="T95" fmla="*/ 3 h 93"/>
                <a:gd name="T96" fmla="*/ 25 w 64"/>
                <a:gd name="T97" fmla="*/ 1 h 93"/>
                <a:gd name="T98" fmla="*/ 34 w 64"/>
                <a:gd name="T99" fmla="*/ 3 h 93"/>
                <a:gd name="T100" fmla="*/ 38 w 64"/>
                <a:gd name="T101" fmla="*/ 3 h 93"/>
                <a:gd name="T102" fmla="*/ 41 w 64"/>
                <a:gd name="T103" fmla="*/ 1 h 93"/>
                <a:gd name="T104" fmla="*/ 42 w 64"/>
                <a:gd name="T105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4" h="93">
                  <a:moveTo>
                    <a:pt x="42" y="0"/>
                  </a:moveTo>
                  <a:lnTo>
                    <a:pt x="45" y="0"/>
                  </a:lnTo>
                  <a:lnTo>
                    <a:pt x="47" y="1"/>
                  </a:lnTo>
                  <a:lnTo>
                    <a:pt x="47" y="1"/>
                  </a:lnTo>
                  <a:lnTo>
                    <a:pt x="47" y="3"/>
                  </a:lnTo>
                  <a:lnTo>
                    <a:pt x="45" y="4"/>
                  </a:lnTo>
                  <a:lnTo>
                    <a:pt x="45" y="6"/>
                  </a:lnTo>
                  <a:lnTo>
                    <a:pt x="45" y="6"/>
                  </a:lnTo>
                  <a:lnTo>
                    <a:pt x="45" y="7"/>
                  </a:lnTo>
                  <a:lnTo>
                    <a:pt x="47" y="9"/>
                  </a:lnTo>
                  <a:lnTo>
                    <a:pt x="49" y="9"/>
                  </a:lnTo>
                  <a:lnTo>
                    <a:pt x="49" y="11"/>
                  </a:lnTo>
                  <a:lnTo>
                    <a:pt x="50" y="11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2" y="14"/>
                  </a:lnTo>
                  <a:lnTo>
                    <a:pt x="52" y="17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0" y="22"/>
                  </a:lnTo>
                  <a:lnTo>
                    <a:pt x="52" y="22"/>
                  </a:lnTo>
                  <a:lnTo>
                    <a:pt x="52" y="22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3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52" y="23"/>
                  </a:lnTo>
                  <a:lnTo>
                    <a:pt x="53" y="23"/>
                  </a:lnTo>
                  <a:lnTo>
                    <a:pt x="53" y="23"/>
                  </a:lnTo>
                  <a:lnTo>
                    <a:pt x="55" y="25"/>
                  </a:lnTo>
                  <a:lnTo>
                    <a:pt x="55" y="26"/>
                  </a:lnTo>
                  <a:lnTo>
                    <a:pt x="53" y="28"/>
                  </a:lnTo>
                  <a:lnTo>
                    <a:pt x="53" y="29"/>
                  </a:lnTo>
                  <a:lnTo>
                    <a:pt x="53" y="31"/>
                  </a:lnTo>
                  <a:lnTo>
                    <a:pt x="53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3" y="36"/>
                  </a:lnTo>
                  <a:lnTo>
                    <a:pt x="53" y="37"/>
                  </a:lnTo>
                  <a:lnTo>
                    <a:pt x="55" y="39"/>
                  </a:lnTo>
                  <a:lnTo>
                    <a:pt x="57" y="41"/>
                  </a:lnTo>
                  <a:lnTo>
                    <a:pt x="57" y="41"/>
                  </a:lnTo>
                  <a:lnTo>
                    <a:pt x="57" y="42"/>
                  </a:lnTo>
                  <a:lnTo>
                    <a:pt x="55" y="42"/>
                  </a:lnTo>
                  <a:lnTo>
                    <a:pt x="55" y="44"/>
                  </a:lnTo>
                  <a:lnTo>
                    <a:pt x="55" y="50"/>
                  </a:lnTo>
                  <a:lnTo>
                    <a:pt x="53" y="52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7" y="55"/>
                  </a:lnTo>
                  <a:lnTo>
                    <a:pt x="55" y="56"/>
                  </a:lnTo>
                  <a:lnTo>
                    <a:pt x="55" y="58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59"/>
                  </a:lnTo>
                  <a:lnTo>
                    <a:pt x="55" y="61"/>
                  </a:lnTo>
                  <a:lnTo>
                    <a:pt x="55" y="61"/>
                  </a:lnTo>
                  <a:lnTo>
                    <a:pt x="55" y="63"/>
                  </a:lnTo>
                  <a:lnTo>
                    <a:pt x="55" y="63"/>
                  </a:lnTo>
                  <a:lnTo>
                    <a:pt x="55" y="64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7"/>
                  </a:lnTo>
                  <a:lnTo>
                    <a:pt x="58" y="67"/>
                  </a:lnTo>
                  <a:lnTo>
                    <a:pt x="58" y="69"/>
                  </a:lnTo>
                  <a:lnTo>
                    <a:pt x="60" y="69"/>
                  </a:lnTo>
                  <a:lnTo>
                    <a:pt x="61" y="69"/>
                  </a:lnTo>
                  <a:lnTo>
                    <a:pt x="61" y="70"/>
                  </a:lnTo>
                  <a:lnTo>
                    <a:pt x="61" y="72"/>
                  </a:lnTo>
                  <a:lnTo>
                    <a:pt x="63" y="72"/>
                  </a:lnTo>
                  <a:lnTo>
                    <a:pt x="63" y="72"/>
                  </a:lnTo>
                  <a:lnTo>
                    <a:pt x="64" y="72"/>
                  </a:lnTo>
                  <a:lnTo>
                    <a:pt x="64" y="74"/>
                  </a:lnTo>
                  <a:lnTo>
                    <a:pt x="63" y="74"/>
                  </a:lnTo>
                  <a:lnTo>
                    <a:pt x="61" y="74"/>
                  </a:lnTo>
                  <a:lnTo>
                    <a:pt x="61" y="75"/>
                  </a:lnTo>
                  <a:lnTo>
                    <a:pt x="61" y="77"/>
                  </a:lnTo>
                  <a:lnTo>
                    <a:pt x="58" y="78"/>
                  </a:lnTo>
                  <a:lnTo>
                    <a:pt x="57" y="78"/>
                  </a:lnTo>
                  <a:lnTo>
                    <a:pt x="50" y="78"/>
                  </a:lnTo>
                  <a:lnTo>
                    <a:pt x="45" y="80"/>
                  </a:lnTo>
                  <a:lnTo>
                    <a:pt x="42" y="81"/>
                  </a:lnTo>
                  <a:lnTo>
                    <a:pt x="39" y="83"/>
                  </a:lnTo>
                  <a:lnTo>
                    <a:pt x="38" y="85"/>
                  </a:lnTo>
                  <a:lnTo>
                    <a:pt x="34" y="85"/>
                  </a:lnTo>
                  <a:lnTo>
                    <a:pt x="31" y="86"/>
                  </a:lnTo>
                  <a:lnTo>
                    <a:pt x="25" y="88"/>
                  </a:lnTo>
                  <a:lnTo>
                    <a:pt x="23" y="89"/>
                  </a:lnTo>
                  <a:lnTo>
                    <a:pt x="22" y="91"/>
                  </a:lnTo>
                  <a:lnTo>
                    <a:pt x="17" y="93"/>
                  </a:lnTo>
                  <a:lnTo>
                    <a:pt x="17" y="93"/>
                  </a:lnTo>
                  <a:lnTo>
                    <a:pt x="14" y="91"/>
                  </a:lnTo>
                  <a:lnTo>
                    <a:pt x="12" y="89"/>
                  </a:lnTo>
                  <a:lnTo>
                    <a:pt x="8" y="88"/>
                  </a:lnTo>
                  <a:lnTo>
                    <a:pt x="4" y="88"/>
                  </a:lnTo>
                  <a:lnTo>
                    <a:pt x="3" y="88"/>
                  </a:lnTo>
                  <a:lnTo>
                    <a:pt x="1" y="88"/>
                  </a:lnTo>
                  <a:lnTo>
                    <a:pt x="1" y="86"/>
                  </a:lnTo>
                  <a:lnTo>
                    <a:pt x="3" y="86"/>
                  </a:lnTo>
                  <a:lnTo>
                    <a:pt x="4" y="86"/>
                  </a:lnTo>
                  <a:lnTo>
                    <a:pt x="4" y="86"/>
                  </a:lnTo>
                  <a:lnTo>
                    <a:pt x="6" y="86"/>
                  </a:lnTo>
                  <a:lnTo>
                    <a:pt x="6" y="86"/>
                  </a:lnTo>
                  <a:lnTo>
                    <a:pt x="6" y="85"/>
                  </a:lnTo>
                  <a:lnTo>
                    <a:pt x="6" y="83"/>
                  </a:lnTo>
                  <a:lnTo>
                    <a:pt x="6" y="83"/>
                  </a:lnTo>
                  <a:lnTo>
                    <a:pt x="8" y="83"/>
                  </a:lnTo>
                  <a:lnTo>
                    <a:pt x="6" y="80"/>
                  </a:lnTo>
                  <a:lnTo>
                    <a:pt x="6" y="80"/>
                  </a:lnTo>
                  <a:lnTo>
                    <a:pt x="4" y="80"/>
                  </a:lnTo>
                  <a:lnTo>
                    <a:pt x="4" y="78"/>
                  </a:lnTo>
                  <a:lnTo>
                    <a:pt x="3" y="78"/>
                  </a:lnTo>
                  <a:lnTo>
                    <a:pt x="3" y="77"/>
                  </a:lnTo>
                  <a:lnTo>
                    <a:pt x="3" y="75"/>
                  </a:lnTo>
                  <a:lnTo>
                    <a:pt x="1" y="74"/>
                  </a:lnTo>
                  <a:lnTo>
                    <a:pt x="0" y="69"/>
                  </a:lnTo>
                  <a:lnTo>
                    <a:pt x="0" y="67"/>
                  </a:lnTo>
                  <a:lnTo>
                    <a:pt x="0" y="6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63"/>
                  </a:lnTo>
                  <a:lnTo>
                    <a:pt x="1" y="61"/>
                  </a:lnTo>
                  <a:lnTo>
                    <a:pt x="3" y="58"/>
                  </a:lnTo>
                  <a:lnTo>
                    <a:pt x="3" y="58"/>
                  </a:lnTo>
                  <a:lnTo>
                    <a:pt x="3" y="56"/>
                  </a:lnTo>
                  <a:lnTo>
                    <a:pt x="3" y="56"/>
                  </a:lnTo>
                  <a:lnTo>
                    <a:pt x="4" y="53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7"/>
                  </a:lnTo>
                  <a:lnTo>
                    <a:pt x="6" y="47"/>
                  </a:lnTo>
                  <a:lnTo>
                    <a:pt x="8" y="45"/>
                  </a:lnTo>
                  <a:lnTo>
                    <a:pt x="9" y="45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9" y="39"/>
                  </a:lnTo>
                  <a:lnTo>
                    <a:pt x="9" y="34"/>
                  </a:lnTo>
                  <a:lnTo>
                    <a:pt x="9" y="34"/>
                  </a:lnTo>
                  <a:lnTo>
                    <a:pt x="9" y="33"/>
                  </a:lnTo>
                  <a:lnTo>
                    <a:pt x="9" y="31"/>
                  </a:lnTo>
                  <a:lnTo>
                    <a:pt x="8" y="31"/>
                  </a:lnTo>
                  <a:lnTo>
                    <a:pt x="8" y="29"/>
                  </a:lnTo>
                  <a:lnTo>
                    <a:pt x="8" y="29"/>
                  </a:lnTo>
                  <a:lnTo>
                    <a:pt x="8" y="28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8" y="25"/>
                  </a:lnTo>
                  <a:lnTo>
                    <a:pt x="8" y="23"/>
                  </a:lnTo>
                  <a:lnTo>
                    <a:pt x="8" y="23"/>
                  </a:lnTo>
                  <a:lnTo>
                    <a:pt x="6" y="22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6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6" y="11"/>
                  </a:lnTo>
                  <a:lnTo>
                    <a:pt x="4" y="9"/>
                  </a:lnTo>
                  <a:lnTo>
                    <a:pt x="4" y="7"/>
                  </a:lnTo>
                  <a:lnTo>
                    <a:pt x="4" y="6"/>
                  </a:lnTo>
                  <a:lnTo>
                    <a:pt x="6" y="3"/>
                  </a:lnTo>
                  <a:lnTo>
                    <a:pt x="6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3"/>
                  </a:lnTo>
                  <a:lnTo>
                    <a:pt x="14" y="3"/>
                  </a:lnTo>
                  <a:lnTo>
                    <a:pt x="19" y="3"/>
                  </a:lnTo>
                  <a:lnTo>
                    <a:pt x="23" y="3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8" y="3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8" y="3"/>
                  </a:lnTo>
                  <a:lnTo>
                    <a:pt x="39" y="3"/>
                  </a:lnTo>
                  <a:lnTo>
                    <a:pt x="39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2" y="1"/>
                  </a:lnTo>
                  <a:lnTo>
                    <a:pt x="42" y="0"/>
                  </a:lnTo>
                  <a:lnTo>
                    <a:pt x="4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4" name="Freeform 271">
              <a:extLst>
                <a:ext uri="{FF2B5EF4-FFF2-40B4-BE49-F238E27FC236}">
                  <a16:creationId xmlns:a16="http://schemas.microsoft.com/office/drawing/2014/main" id="{044E1020-A37C-743D-5598-1D9707650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5109" y="4254137"/>
              <a:ext cx="83817" cy="103309"/>
            </a:xfrm>
            <a:custGeom>
              <a:avLst/>
              <a:gdLst>
                <a:gd name="T0" fmla="*/ 17 w 43"/>
                <a:gd name="T1" fmla="*/ 3 h 53"/>
                <a:gd name="T2" fmla="*/ 25 w 43"/>
                <a:gd name="T3" fmla="*/ 6 h 53"/>
                <a:gd name="T4" fmla="*/ 32 w 43"/>
                <a:gd name="T5" fmla="*/ 11 h 53"/>
                <a:gd name="T6" fmla="*/ 33 w 43"/>
                <a:gd name="T7" fmla="*/ 14 h 53"/>
                <a:gd name="T8" fmla="*/ 35 w 43"/>
                <a:gd name="T9" fmla="*/ 14 h 53"/>
                <a:gd name="T10" fmla="*/ 38 w 43"/>
                <a:gd name="T11" fmla="*/ 17 h 53"/>
                <a:gd name="T12" fmla="*/ 38 w 43"/>
                <a:gd name="T13" fmla="*/ 20 h 53"/>
                <a:gd name="T14" fmla="*/ 38 w 43"/>
                <a:gd name="T15" fmla="*/ 20 h 53"/>
                <a:gd name="T16" fmla="*/ 39 w 43"/>
                <a:gd name="T17" fmla="*/ 20 h 53"/>
                <a:gd name="T18" fmla="*/ 39 w 43"/>
                <a:gd name="T19" fmla="*/ 17 h 53"/>
                <a:gd name="T20" fmla="*/ 41 w 43"/>
                <a:gd name="T21" fmla="*/ 17 h 53"/>
                <a:gd name="T22" fmla="*/ 43 w 43"/>
                <a:gd name="T23" fmla="*/ 23 h 53"/>
                <a:gd name="T24" fmla="*/ 43 w 43"/>
                <a:gd name="T25" fmla="*/ 25 h 53"/>
                <a:gd name="T26" fmla="*/ 43 w 43"/>
                <a:gd name="T27" fmla="*/ 25 h 53"/>
                <a:gd name="T28" fmla="*/ 41 w 43"/>
                <a:gd name="T29" fmla="*/ 27 h 53"/>
                <a:gd name="T30" fmla="*/ 39 w 43"/>
                <a:gd name="T31" fmla="*/ 28 h 53"/>
                <a:gd name="T32" fmla="*/ 39 w 43"/>
                <a:gd name="T33" fmla="*/ 30 h 53"/>
                <a:gd name="T34" fmla="*/ 38 w 43"/>
                <a:gd name="T35" fmla="*/ 31 h 53"/>
                <a:gd name="T36" fmla="*/ 36 w 43"/>
                <a:gd name="T37" fmla="*/ 34 h 53"/>
                <a:gd name="T38" fmla="*/ 35 w 43"/>
                <a:gd name="T39" fmla="*/ 38 h 53"/>
                <a:gd name="T40" fmla="*/ 33 w 43"/>
                <a:gd name="T41" fmla="*/ 39 h 53"/>
                <a:gd name="T42" fmla="*/ 32 w 43"/>
                <a:gd name="T43" fmla="*/ 41 h 53"/>
                <a:gd name="T44" fmla="*/ 32 w 43"/>
                <a:gd name="T45" fmla="*/ 42 h 53"/>
                <a:gd name="T46" fmla="*/ 30 w 43"/>
                <a:gd name="T47" fmla="*/ 47 h 53"/>
                <a:gd name="T48" fmla="*/ 28 w 43"/>
                <a:gd name="T49" fmla="*/ 49 h 53"/>
                <a:gd name="T50" fmla="*/ 27 w 43"/>
                <a:gd name="T51" fmla="*/ 50 h 53"/>
                <a:gd name="T52" fmla="*/ 25 w 43"/>
                <a:gd name="T53" fmla="*/ 52 h 53"/>
                <a:gd name="T54" fmla="*/ 24 w 43"/>
                <a:gd name="T55" fmla="*/ 52 h 53"/>
                <a:gd name="T56" fmla="*/ 21 w 43"/>
                <a:gd name="T57" fmla="*/ 52 h 53"/>
                <a:gd name="T58" fmla="*/ 21 w 43"/>
                <a:gd name="T59" fmla="*/ 52 h 53"/>
                <a:gd name="T60" fmla="*/ 19 w 43"/>
                <a:gd name="T61" fmla="*/ 50 h 53"/>
                <a:gd name="T62" fmla="*/ 17 w 43"/>
                <a:gd name="T63" fmla="*/ 50 h 53"/>
                <a:gd name="T64" fmla="*/ 16 w 43"/>
                <a:gd name="T65" fmla="*/ 50 h 53"/>
                <a:gd name="T66" fmla="*/ 13 w 43"/>
                <a:gd name="T67" fmla="*/ 50 h 53"/>
                <a:gd name="T68" fmla="*/ 13 w 43"/>
                <a:gd name="T69" fmla="*/ 50 h 53"/>
                <a:gd name="T70" fmla="*/ 11 w 43"/>
                <a:gd name="T71" fmla="*/ 50 h 53"/>
                <a:gd name="T72" fmla="*/ 10 w 43"/>
                <a:gd name="T73" fmla="*/ 52 h 53"/>
                <a:gd name="T74" fmla="*/ 8 w 43"/>
                <a:gd name="T75" fmla="*/ 53 h 53"/>
                <a:gd name="T76" fmla="*/ 6 w 43"/>
                <a:gd name="T77" fmla="*/ 52 h 53"/>
                <a:gd name="T78" fmla="*/ 3 w 43"/>
                <a:gd name="T79" fmla="*/ 52 h 53"/>
                <a:gd name="T80" fmla="*/ 2 w 43"/>
                <a:gd name="T81" fmla="*/ 50 h 53"/>
                <a:gd name="T82" fmla="*/ 0 w 43"/>
                <a:gd name="T83" fmla="*/ 50 h 53"/>
                <a:gd name="T84" fmla="*/ 2 w 43"/>
                <a:gd name="T85" fmla="*/ 50 h 53"/>
                <a:gd name="T86" fmla="*/ 2 w 43"/>
                <a:gd name="T87" fmla="*/ 49 h 53"/>
                <a:gd name="T88" fmla="*/ 5 w 43"/>
                <a:gd name="T89" fmla="*/ 44 h 53"/>
                <a:gd name="T90" fmla="*/ 6 w 43"/>
                <a:gd name="T91" fmla="*/ 42 h 53"/>
                <a:gd name="T92" fmla="*/ 6 w 43"/>
                <a:gd name="T93" fmla="*/ 38 h 53"/>
                <a:gd name="T94" fmla="*/ 8 w 43"/>
                <a:gd name="T95" fmla="*/ 36 h 53"/>
                <a:gd name="T96" fmla="*/ 10 w 43"/>
                <a:gd name="T97" fmla="*/ 33 h 53"/>
                <a:gd name="T98" fmla="*/ 10 w 43"/>
                <a:gd name="T99" fmla="*/ 31 h 53"/>
                <a:gd name="T100" fmla="*/ 8 w 43"/>
                <a:gd name="T101" fmla="*/ 30 h 53"/>
                <a:gd name="T102" fmla="*/ 6 w 43"/>
                <a:gd name="T103" fmla="*/ 28 h 53"/>
                <a:gd name="T104" fmla="*/ 5 w 43"/>
                <a:gd name="T105" fmla="*/ 25 h 53"/>
                <a:gd name="T106" fmla="*/ 3 w 43"/>
                <a:gd name="T107" fmla="*/ 23 h 53"/>
                <a:gd name="T108" fmla="*/ 3 w 43"/>
                <a:gd name="T109" fmla="*/ 22 h 53"/>
                <a:gd name="T110" fmla="*/ 3 w 43"/>
                <a:gd name="T111" fmla="*/ 20 h 53"/>
                <a:gd name="T112" fmla="*/ 3 w 43"/>
                <a:gd name="T113" fmla="*/ 17 h 53"/>
                <a:gd name="T114" fmla="*/ 2 w 43"/>
                <a:gd name="T115" fmla="*/ 16 h 53"/>
                <a:gd name="T116" fmla="*/ 2 w 43"/>
                <a:gd name="T117" fmla="*/ 12 h 53"/>
                <a:gd name="T118" fmla="*/ 3 w 43"/>
                <a:gd name="T119" fmla="*/ 11 h 53"/>
                <a:gd name="T120" fmla="*/ 6 w 43"/>
                <a:gd name="T121" fmla="*/ 8 h 53"/>
                <a:gd name="T122" fmla="*/ 8 w 43"/>
                <a:gd name="T123" fmla="*/ 6 h 53"/>
                <a:gd name="T124" fmla="*/ 10 w 43"/>
                <a:gd name="T125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3" h="53">
                  <a:moveTo>
                    <a:pt x="11" y="0"/>
                  </a:moveTo>
                  <a:lnTo>
                    <a:pt x="17" y="3"/>
                  </a:lnTo>
                  <a:lnTo>
                    <a:pt x="19" y="4"/>
                  </a:lnTo>
                  <a:lnTo>
                    <a:pt x="25" y="6"/>
                  </a:lnTo>
                  <a:lnTo>
                    <a:pt x="27" y="8"/>
                  </a:lnTo>
                  <a:lnTo>
                    <a:pt x="32" y="11"/>
                  </a:lnTo>
                  <a:lnTo>
                    <a:pt x="33" y="12"/>
                  </a:lnTo>
                  <a:lnTo>
                    <a:pt x="33" y="14"/>
                  </a:lnTo>
                  <a:lnTo>
                    <a:pt x="33" y="16"/>
                  </a:lnTo>
                  <a:lnTo>
                    <a:pt x="35" y="14"/>
                  </a:lnTo>
                  <a:lnTo>
                    <a:pt x="38" y="16"/>
                  </a:lnTo>
                  <a:lnTo>
                    <a:pt x="38" y="17"/>
                  </a:lnTo>
                  <a:lnTo>
                    <a:pt x="38" y="19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8" y="20"/>
                  </a:lnTo>
                  <a:lnTo>
                    <a:pt x="39" y="20"/>
                  </a:lnTo>
                  <a:lnTo>
                    <a:pt x="39" y="19"/>
                  </a:lnTo>
                  <a:lnTo>
                    <a:pt x="39" y="17"/>
                  </a:lnTo>
                  <a:lnTo>
                    <a:pt x="41" y="17"/>
                  </a:lnTo>
                  <a:lnTo>
                    <a:pt x="41" y="17"/>
                  </a:lnTo>
                  <a:lnTo>
                    <a:pt x="43" y="22"/>
                  </a:lnTo>
                  <a:lnTo>
                    <a:pt x="43" y="23"/>
                  </a:lnTo>
                  <a:lnTo>
                    <a:pt x="43" y="23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39" y="28"/>
                  </a:lnTo>
                  <a:lnTo>
                    <a:pt x="39" y="30"/>
                  </a:lnTo>
                  <a:lnTo>
                    <a:pt x="39" y="30"/>
                  </a:lnTo>
                  <a:lnTo>
                    <a:pt x="38" y="30"/>
                  </a:lnTo>
                  <a:lnTo>
                    <a:pt x="38" y="31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5" y="36"/>
                  </a:lnTo>
                  <a:lnTo>
                    <a:pt x="35" y="38"/>
                  </a:lnTo>
                  <a:lnTo>
                    <a:pt x="33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32" y="41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0" y="45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8" y="49"/>
                  </a:lnTo>
                  <a:lnTo>
                    <a:pt x="28" y="50"/>
                  </a:lnTo>
                  <a:lnTo>
                    <a:pt x="27" y="50"/>
                  </a:lnTo>
                  <a:lnTo>
                    <a:pt x="25" y="50"/>
                  </a:lnTo>
                  <a:lnTo>
                    <a:pt x="25" y="52"/>
                  </a:lnTo>
                  <a:lnTo>
                    <a:pt x="24" y="52"/>
                  </a:lnTo>
                  <a:lnTo>
                    <a:pt x="24" y="52"/>
                  </a:lnTo>
                  <a:lnTo>
                    <a:pt x="22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21" y="52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9" y="50"/>
                  </a:lnTo>
                  <a:lnTo>
                    <a:pt x="17" y="50"/>
                  </a:lnTo>
                  <a:lnTo>
                    <a:pt x="16" y="52"/>
                  </a:lnTo>
                  <a:lnTo>
                    <a:pt x="16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2"/>
                  </a:lnTo>
                  <a:lnTo>
                    <a:pt x="8" y="52"/>
                  </a:lnTo>
                  <a:lnTo>
                    <a:pt x="8" y="53"/>
                  </a:lnTo>
                  <a:lnTo>
                    <a:pt x="6" y="53"/>
                  </a:lnTo>
                  <a:lnTo>
                    <a:pt x="6" y="52"/>
                  </a:lnTo>
                  <a:lnTo>
                    <a:pt x="5" y="52"/>
                  </a:lnTo>
                  <a:lnTo>
                    <a:pt x="3" y="52"/>
                  </a:lnTo>
                  <a:lnTo>
                    <a:pt x="2" y="52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0"/>
                  </a:lnTo>
                  <a:lnTo>
                    <a:pt x="2" y="49"/>
                  </a:lnTo>
                  <a:lnTo>
                    <a:pt x="3" y="49"/>
                  </a:lnTo>
                  <a:lnTo>
                    <a:pt x="5" y="44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6" y="41"/>
                  </a:lnTo>
                  <a:lnTo>
                    <a:pt x="6" y="38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8" y="31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8"/>
                  </a:lnTo>
                  <a:lnTo>
                    <a:pt x="5" y="28"/>
                  </a:lnTo>
                  <a:lnTo>
                    <a:pt x="5" y="25"/>
                  </a:lnTo>
                  <a:lnTo>
                    <a:pt x="5" y="23"/>
                  </a:lnTo>
                  <a:lnTo>
                    <a:pt x="3" y="23"/>
                  </a:lnTo>
                  <a:lnTo>
                    <a:pt x="3" y="23"/>
                  </a:lnTo>
                  <a:lnTo>
                    <a:pt x="3" y="22"/>
                  </a:lnTo>
                  <a:lnTo>
                    <a:pt x="3" y="22"/>
                  </a:lnTo>
                  <a:lnTo>
                    <a:pt x="3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6"/>
                  </a:lnTo>
                  <a:lnTo>
                    <a:pt x="2" y="16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3" y="12"/>
                  </a:lnTo>
                  <a:lnTo>
                    <a:pt x="3" y="11"/>
                  </a:lnTo>
                  <a:lnTo>
                    <a:pt x="5" y="9"/>
                  </a:lnTo>
                  <a:lnTo>
                    <a:pt x="6" y="8"/>
                  </a:lnTo>
                  <a:lnTo>
                    <a:pt x="6" y="6"/>
                  </a:lnTo>
                  <a:lnTo>
                    <a:pt x="8" y="6"/>
                  </a:lnTo>
                  <a:lnTo>
                    <a:pt x="10" y="1"/>
                  </a:lnTo>
                  <a:lnTo>
                    <a:pt x="10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5" name="Freeform 272">
              <a:extLst>
                <a:ext uri="{FF2B5EF4-FFF2-40B4-BE49-F238E27FC236}">
                  <a16:creationId xmlns:a16="http://schemas.microsoft.com/office/drawing/2014/main" id="{A8030E50-74A2-8E54-E8D5-52CFD3F9B5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9694" y="3113843"/>
              <a:ext cx="191024" cy="83817"/>
            </a:xfrm>
            <a:custGeom>
              <a:avLst/>
              <a:gdLst>
                <a:gd name="T0" fmla="*/ 8 w 98"/>
                <a:gd name="T1" fmla="*/ 0 h 43"/>
                <a:gd name="T2" fmla="*/ 14 w 98"/>
                <a:gd name="T3" fmla="*/ 2 h 43"/>
                <a:gd name="T4" fmla="*/ 22 w 98"/>
                <a:gd name="T5" fmla="*/ 5 h 43"/>
                <a:gd name="T6" fmla="*/ 32 w 98"/>
                <a:gd name="T7" fmla="*/ 7 h 43"/>
                <a:gd name="T8" fmla="*/ 36 w 98"/>
                <a:gd name="T9" fmla="*/ 5 h 43"/>
                <a:gd name="T10" fmla="*/ 41 w 98"/>
                <a:gd name="T11" fmla="*/ 7 h 43"/>
                <a:gd name="T12" fmla="*/ 44 w 98"/>
                <a:gd name="T13" fmla="*/ 8 h 43"/>
                <a:gd name="T14" fmla="*/ 52 w 98"/>
                <a:gd name="T15" fmla="*/ 13 h 43"/>
                <a:gd name="T16" fmla="*/ 55 w 98"/>
                <a:gd name="T17" fmla="*/ 14 h 43"/>
                <a:gd name="T18" fmla="*/ 55 w 98"/>
                <a:gd name="T19" fmla="*/ 16 h 43"/>
                <a:gd name="T20" fmla="*/ 59 w 98"/>
                <a:gd name="T21" fmla="*/ 18 h 43"/>
                <a:gd name="T22" fmla="*/ 62 w 98"/>
                <a:gd name="T23" fmla="*/ 16 h 43"/>
                <a:gd name="T24" fmla="*/ 66 w 98"/>
                <a:gd name="T25" fmla="*/ 14 h 43"/>
                <a:gd name="T26" fmla="*/ 70 w 98"/>
                <a:gd name="T27" fmla="*/ 16 h 43"/>
                <a:gd name="T28" fmla="*/ 73 w 98"/>
                <a:gd name="T29" fmla="*/ 14 h 43"/>
                <a:gd name="T30" fmla="*/ 76 w 98"/>
                <a:gd name="T31" fmla="*/ 16 h 43"/>
                <a:gd name="T32" fmla="*/ 82 w 98"/>
                <a:gd name="T33" fmla="*/ 18 h 43"/>
                <a:gd name="T34" fmla="*/ 84 w 98"/>
                <a:gd name="T35" fmla="*/ 21 h 43"/>
                <a:gd name="T36" fmla="*/ 84 w 98"/>
                <a:gd name="T37" fmla="*/ 24 h 43"/>
                <a:gd name="T38" fmla="*/ 87 w 98"/>
                <a:gd name="T39" fmla="*/ 27 h 43"/>
                <a:gd name="T40" fmla="*/ 90 w 98"/>
                <a:gd name="T41" fmla="*/ 27 h 43"/>
                <a:gd name="T42" fmla="*/ 93 w 98"/>
                <a:gd name="T43" fmla="*/ 29 h 43"/>
                <a:gd name="T44" fmla="*/ 92 w 98"/>
                <a:gd name="T45" fmla="*/ 32 h 43"/>
                <a:gd name="T46" fmla="*/ 90 w 98"/>
                <a:gd name="T47" fmla="*/ 32 h 43"/>
                <a:gd name="T48" fmla="*/ 90 w 98"/>
                <a:gd name="T49" fmla="*/ 33 h 43"/>
                <a:gd name="T50" fmla="*/ 93 w 98"/>
                <a:gd name="T51" fmla="*/ 36 h 43"/>
                <a:gd name="T52" fmla="*/ 98 w 98"/>
                <a:gd name="T53" fmla="*/ 40 h 43"/>
                <a:gd name="T54" fmla="*/ 95 w 98"/>
                <a:gd name="T55" fmla="*/ 43 h 43"/>
                <a:gd name="T56" fmla="*/ 93 w 98"/>
                <a:gd name="T57" fmla="*/ 43 h 43"/>
                <a:gd name="T58" fmla="*/ 88 w 98"/>
                <a:gd name="T59" fmla="*/ 41 h 43"/>
                <a:gd name="T60" fmla="*/ 85 w 98"/>
                <a:gd name="T61" fmla="*/ 40 h 43"/>
                <a:gd name="T62" fmla="*/ 84 w 98"/>
                <a:gd name="T63" fmla="*/ 38 h 43"/>
                <a:gd name="T64" fmla="*/ 76 w 98"/>
                <a:gd name="T65" fmla="*/ 36 h 43"/>
                <a:gd name="T66" fmla="*/ 71 w 98"/>
                <a:gd name="T67" fmla="*/ 40 h 43"/>
                <a:gd name="T68" fmla="*/ 71 w 98"/>
                <a:gd name="T69" fmla="*/ 41 h 43"/>
                <a:gd name="T70" fmla="*/ 62 w 98"/>
                <a:gd name="T71" fmla="*/ 41 h 43"/>
                <a:gd name="T72" fmla="*/ 57 w 98"/>
                <a:gd name="T73" fmla="*/ 41 h 43"/>
                <a:gd name="T74" fmla="*/ 52 w 98"/>
                <a:gd name="T75" fmla="*/ 43 h 43"/>
                <a:gd name="T76" fmla="*/ 51 w 98"/>
                <a:gd name="T77" fmla="*/ 41 h 43"/>
                <a:gd name="T78" fmla="*/ 49 w 98"/>
                <a:gd name="T79" fmla="*/ 41 h 43"/>
                <a:gd name="T80" fmla="*/ 46 w 98"/>
                <a:gd name="T81" fmla="*/ 40 h 43"/>
                <a:gd name="T82" fmla="*/ 46 w 98"/>
                <a:gd name="T83" fmla="*/ 38 h 43"/>
                <a:gd name="T84" fmla="*/ 41 w 98"/>
                <a:gd name="T85" fmla="*/ 35 h 43"/>
                <a:gd name="T86" fmla="*/ 38 w 98"/>
                <a:gd name="T87" fmla="*/ 35 h 43"/>
                <a:gd name="T88" fmla="*/ 36 w 98"/>
                <a:gd name="T89" fmla="*/ 36 h 43"/>
                <a:gd name="T90" fmla="*/ 33 w 98"/>
                <a:gd name="T91" fmla="*/ 36 h 43"/>
                <a:gd name="T92" fmla="*/ 29 w 98"/>
                <a:gd name="T93" fmla="*/ 35 h 43"/>
                <a:gd name="T94" fmla="*/ 25 w 98"/>
                <a:gd name="T95" fmla="*/ 36 h 43"/>
                <a:gd name="T96" fmla="*/ 25 w 98"/>
                <a:gd name="T97" fmla="*/ 32 h 43"/>
                <a:gd name="T98" fmla="*/ 27 w 98"/>
                <a:gd name="T99" fmla="*/ 27 h 43"/>
                <a:gd name="T100" fmla="*/ 22 w 98"/>
                <a:gd name="T101" fmla="*/ 16 h 43"/>
                <a:gd name="T102" fmla="*/ 16 w 98"/>
                <a:gd name="T103" fmla="*/ 11 h 43"/>
                <a:gd name="T104" fmla="*/ 8 w 98"/>
                <a:gd name="T105" fmla="*/ 7 h 43"/>
                <a:gd name="T106" fmla="*/ 2 w 98"/>
                <a:gd name="T107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8" h="43">
                  <a:moveTo>
                    <a:pt x="3" y="0"/>
                  </a:moveTo>
                  <a:lnTo>
                    <a:pt x="6" y="0"/>
                  </a:lnTo>
                  <a:lnTo>
                    <a:pt x="8" y="0"/>
                  </a:lnTo>
                  <a:lnTo>
                    <a:pt x="10" y="0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3"/>
                  </a:lnTo>
                  <a:lnTo>
                    <a:pt x="21" y="3"/>
                  </a:lnTo>
                  <a:lnTo>
                    <a:pt x="22" y="5"/>
                  </a:lnTo>
                  <a:lnTo>
                    <a:pt x="24" y="5"/>
                  </a:lnTo>
                  <a:lnTo>
                    <a:pt x="30" y="7"/>
                  </a:lnTo>
                  <a:lnTo>
                    <a:pt x="32" y="7"/>
                  </a:lnTo>
                  <a:lnTo>
                    <a:pt x="32" y="7"/>
                  </a:lnTo>
                  <a:lnTo>
                    <a:pt x="33" y="5"/>
                  </a:lnTo>
                  <a:lnTo>
                    <a:pt x="36" y="5"/>
                  </a:lnTo>
                  <a:lnTo>
                    <a:pt x="38" y="7"/>
                  </a:lnTo>
                  <a:lnTo>
                    <a:pt x="40" y="7"/>
                  </a:lnTo>
                  <a:lnTo>
                    <a:pt x="41" y="7"/>
                  </a:lnTo>
                  <a:lnTo>
                    <a:pt x="43" y="7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6" y="10"/>
                  </a:lnTo>
                  <a:lnTo>
                    <a:pt x="49" y="11"/>
                  </a:lnTo>
                  <a:lnTo>
                    <a:pt x="52" y="13"/>
                  </a:lnTo>
                  <a:lnTo>
                    <a:pt x="54" y="13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5" y="16"/>
                  </a:lnTo>
                  <a:lnTo>
                    <a:pt x="57" y="18"/>
                  </a:lnTo>
                  <a:lnTo>
                    <a:pt x="59" y="18"/>
                  </a:lnTo>
                  <a:lnTo>
                    <a:pt x="59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3" y="14"/>
                  </a:lnTo>
                  <a:lnTo>
                    <a:pt x="66" y="14"/>
                  </a:lnTo>
                  <a:lnTo>
                    <a:pt x="66" y="14"/>
                  </a:lnTo>
                  <a:lnTo>
                    <a:pt x="68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71" y="14"/>
                  </a:lnTo>
                  <a:lnTo>
                    <a:pt x="71" y="14"/>
                  </a:lnTo>
                  <a:lnTo>
                    <a:pt x="73" y="14"/>
                  </a:lnTo>
                  <a:lnTo>
                    <a:pt x="74" y="14"/>
                  </a:lnTo>
                  <a:lnTo>
                    <a:pt x="76" y="16"/>
                  </a:lnTo>
                  <a:lnTo>
                    <a:pt x="76" y="16"/>
                  </a:lnTo>
                  <a:lnTo>
                    <a:pt x="77" y="18"/>
                  </a:lnTo>
                  <a:lnTo>
                    <a:pt x="81" y="18"/>
                  </a:lnTo>
                  <a:lnTo>
                    <a:pt x="82" y="18"/>
                  </a:lnTo>
                  <a:lnTo>
                    <a:pt x="84" y="18"/>
                  </a:lnTo>
                  <a:lnTo>
                    <a:pt x="84" y="19"/>
                  </a:lnTo>
                  <a:lnTo>
                    <a:pt x="84" y="21"/>
                  </a:lnTo>
                  <a:lnTo>
                    <a:pt x="82" y="22"/>
                  </a:lnTo>
                  <a:lnTo>
                    <a:pt x="82" y="24"/>
                  </a:lnTo>
                  <a:lnTo>
                    <a:pt x="84" y="24"/>
                  </a:lnTo>
                  <a:lnTo>
                    <a:pt x="85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8" y="27"/>
                  </a:lnTo>
                  <a:lnTo>
                    <a:pt x="90" y="27"/>
                  </a:lnTo>
                  <a:lnTo>
                    <a:pt x="90" y="27"/>
                  </a:lnTo>
                  <a:lnTo>
                    <a:pt x="92" y="27"/>
                  </a:lnTo>
                  <a:lnTo>
                    <a:pt x="93" y="29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3" y="30"/>
                  </a:lnTo>
                  <a:lnTo>
                    <a:pt x="92" y="32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92" y="33"/>
                  </a:lnTo>
                  <a:lnTo>
                    <a:pt x="92" y="35"/>
                  </a:lnTo>
                  <a:lnTo>
                    <a:pt x="93" y="36"/>
                  </a:lnTo>
                  <a:lnTo>
                    <a:pt x="95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8" y="40"/>
                  </a:lnTo>
                  <a:lnTo>
                    <a:pt x="96" y="41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2" y="41"/>
                  </a:lnTo>
                  <a:lnTo>
                    <a:pt x="90" y="41"/>
                  </a:lnTo>
                  <a:lnTo>
                    <a:pt x="88" y="41"/>
                  </a:lnTo>
                  <a:lnTo>
                    <a:pt x="88" y="41"/>
                  </a:lnTo>
                  <a:lnTo>
                    <a:pt x="87" y="41"/>
                  </a:lnTo>
                  <a:lnTo>
                    <a:pt x="85" y="40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4" y="38"/>
                  </a:lnTo>
                  <a:lnTo>
                    <a:pt x="79" y="36"/>
                  </a:lnTo>
                  <a:lnTo>
                    <a:pt x="77" y="36"/>
                  </a:lnTo>
                  <a:lnTo>
                    <a:pt x="76" y="36"/>
                  </a:lnTo>
                  <a:lnTo>
                    <a:pt x="73" y="40"/>
                  </a:lnTo>
                  <a:lnTo>
                    <a:pt x="73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0"/>
                  </a:lnTo>
                  <a:lnTo>
                    <a:pt x="71" y="41"/>
                  </a:lnTo>
                  <a:lnTo>
                    <a:pt x="66" y="41"/>
                  </a:lnTo>
                  <a:lnTo>
                    <a:pt x="66" y="41"/>
                  </a:lnTo>
                  <a:lnTo>
                    <a:pt x="62" y="41"/>
                  </a:lnTo>
                  <a:lnTo>
                    <a:pt x="62" y="41"/>
                  </a:lnTo>
                  <a:lnTo>
                    <a:pt x="60" y="41"/>
                  </a:lnTo>
                  <a:lnTo>
                    <a:pt x="57" y="41"/>
                  </a:lnTo>
                  <a:lnTo>
                    <a:pt x="55" y="41"/>
                  </a:lnTo>
                  <a:lnTo>
                    <a:pt x="54" y="43"/>
                  </a:lnTo>
                  <a:lnTo>
                    <a:pt x="52" y="43"/>
                  </a:lnTo>
                  <a:lnTo>
                    <a:pt x="51" y="43"/>
                  </a:lnTo>
                  <a:lnTo>
                    <a:pt x="51" y="43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49" y="41"/>
                  </a:lnTo>
                  <a:lnTo>
                    <a:pt x="49" y="41"/>
                  </a:lnTo>
                  <a:lnTo>
                    <a:pt x="47" y="41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38"/>
                  </a:lnTo>
                  <a:lnTo>
                    <a:pt x="43" y="36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1" y="35"/>
                  </a:lnTo>
                  <a:lnTo>
                    <a:pt x="40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5" y="36"/>
                  </a:lnTo>
                  <a:lnTo>
                    <a:pt x="33" y="36"/>
                  </a:lnTo>
                  <a:lnTo>
                    <a:pt x="33" y="36"/>
                  </a:lnTo>
                  <a:lnTo>
                    <a:pt x="32" y="35"/>
                  </a:lnTo>
                  <a:lnTo>
                    <a:pt x="29" y="35"/>
                  </a:lnTo>
                  <a:lnTo>
                    <a:pt x="27" y="36"/>
                  </a:lnTo>
                  <a:lnTo>
                    <a:pt x="27" y="36"/>
                  </a:lnTo>
                  <a:lnTo>
                    <a:pt x="25" y="36"/>
                  </a:lnTo>
                  <a:lnTo>
                    <a:pt x="24" y="35"/>
                  </a:lnTo>
                  <a:lnTo>
                    <a:pt x="22" y="35"/>
                  </a:lnTo>
                  <a:lnTo>
                    <a:pt x="25" y="32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7"/>
                  </a:lnTo>
                  <a:lnTo>
                    <a:pt x="25" y="24"/>
                  </a:lnTo>
                  <a:lnTo>
                    <a:pt x="24" y="21"/>
                  </a:lnTo>
                  <a:lnTo>
                    <a:pt x="22" y="16"/>
                  </a:lnTo>
                  <a:lnTo>
                    <a:pt x="22" y="14"/>
                  </a:lnTo>
                  <a:lnTo>
                    <a:pt x="18" y="13"/>
                  </a:lnTo>
                  <a:lnTo>
                    <a:pt x="16" y="11"/>
                  </a:lnTo>
                  <a:lnTo>
                    <a:pt x="13" y="8"/>
                  </a:lnTo>
                  <a:lnTo>
                    <a:pt x="8" y="8"/>
                  </a:lnTo>
                  <a:lnTo>
                    <a:pt x="8" y="7"/>
                  </a:lnTo>
                  <a:lnTo>
                    <a:pt x="3" y="3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6" name="Freeform 273">
              <a:extLst>
                <a:ext uri="{FF2B5EF4-FFF2-40B4-BE49-F238E27FC236}">
                  <a16:creationId xmlns:a16="http://schemas.microsoft.com/office/drawing/2014/main" id="{17F91C0D-DF9D-27D3-D93F-28E2BFDCB5F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2390" y="4072860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3 h 3"/>
                <a:gd name="T6" fmla="*/ 2 w 3"/>
                <a:gd name="T7" fmla="*/ 3 h 3"/>
                <a:gd name="T8" fmla="*/ 0 w 3"/>
                <a:gd name="T9" fmla="*/ 3 h 3"/>
                <a:gd name="T10" fmla="*/ 2 w 3"/>
                <a:gd name="T11" fmla="*/ 3 h 3"/>
                <a:gd name="T12" fmla="*/ 2 w 3"/>
                <a:gd name="T13" fmla="*/ 1 h 3"/>
                <a:gd name="T14" fmla="*/ 2 w 3"/>
                <a:gd name="T15" fmla="*/ 1 h 3"/>
                <a:gd name="T16" fmla="*/ 3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3"/>
                  </a:lnTo>
                  <a:lnTo>
                    <a:pt x="2" y="3"/>
                  </a:lnTo>
                  <a:lnTo>
                    <a:pt x="0" y="3"/>
                  </a:lnTo>
                  <a:lnTo>
                    <a:pt x="2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7" name="Freeform 274">
              <a:extLst>
                <a:ext uri="{FF2B5EF4-FFF2-40B4-BE49-F238E27FC236}">
                  <a16:creationId xmlns:a16="http://schemas.microsoft.com/office/drawing/2014/main" id="{D665B37D-6E4C-2601-69A5-AB5FFF311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0596" y="4351598"/>
              <a:ext cx="163735" cy="175430"/>
            </a:xfrm>
            <a:custGeom>
              <a:avLst/>
              <a:gdLst>
                <a:gd name="T0" fmla="*/ 52 w 84"/>
                <a:gd name="T1" fmla="*/ 0 h 90"/>
                <a:gd name="T2" fmla="*/ 63 w 84"/>
                <a:gd name="T3" fmla="*/ 0 h 90"/>
                <a:gd name="T4" fmla="*/ 65 w 84"/>
                <a:gd name="T5" fmla="*/ 6 h 90"/>
                <a:gd name="T6" fmla="*/ 65 w 84"/>
                <a:gd name="T7" fmla="*/ 14 h 90"/>
                <a:gd name="T8" fmla="*/ 66 w 84"/>
                <a:gd name="T9" fmla="*/ 16 h 90"/>
                <a:gd name="T10" fmla="*/ 79 w 84"/>
                <a:gd name="T11" fmla="*/ 14 h 90"/>
                <a:gd name="T12" fmla="*/ 82 w 84"/>
                <a:gd name="T13" fmla="*/ 21 h 90"/>
                <a:gd name="T14" fmla="*/ 81 w 84"/>
                <a:gd name="T15" fmla="*/ 24 h 90"/>
                <a:gd name="T16" fmla="*/ 76 w 84"/>
                <a:gd name="T17" fmla="*/ 27 h 90"/>
                <a:gd name="T18" fmla="*/ 74 w 84"/>
                <a:gd name="T19" fmla="*/ 35 h 90"/>
                <a:gd name="T20" fmla="*/ 79 w 84"/>
                <a:gd name="T21" fmla="*/ 38 h 90"/>
                <a:gd name="T22" fmla="*/ 84 w 84"/>
                <a:gd name="T23" fmla="*/ 43 h 90"/>
                <a:gd name="T24" fmla="*/ 82 w 84"/>
                <a:gd name="T25" fmla="*/ 54 h 90"/>
                <a:gd name="T26" fmla="*/ 82 w 84"/>
                <a:gd name="T27" fmla="*/ 60 h 90"/>
                <a:gd name="T28" fmla="*/ 79 w 84"/>
                <a:gd name="T29" fmla="*/ 65 h 90"/>
                <a:gd name="T30" fmla="*/ 77 w 84"/>
                <a:gd name="T31" fmla="*/ 68 h 90"/>
                <a:gd name="T32" fmla="*/ 74 w 84"/>
                <a:gd name="T33" fmla="*/ 68 h 90"/>
                <a:gd name="T34" fmla="*/ 71 w 84"/>
                <a:gd name="T35" fmla="*/ 65 h 90"/>
                <a:gd name="T36" fmla="*/ 62 w 84"/>
                <a:gd name="T37" fmla="*/ 66 h 90"/>
                <a:gd name="T38" fmla="*/ 57 w 84"/>
                <a:gd name="T39" fmla="*/ 60 h 90"/>
                <a:gd name="T40" fmla="*/ 54 w 84"/>
                <a:gd name="T41" fmla="*/ 63 h 90"/>
                <a:gd name="T42" fmla="*/ 54 w 84"/>
                <a:gd name="T43" fmla="*/ 66 h 90"/>
                <a:gd name="T44" fmla="*/ 43 w 84"/>
                <a:gd name="T45" fmla="*/ 68 h 90"/>
                <a:gd name="T46" fmla="*/ 41 w 84"/>
                <a:gd name="T47" fmla="*/ 71 h 90"/>
                <a:gd name="T48" fmla="*/ 41 w 84"/>
                <a:gd name="T49" fmla="*/ 74 h 90"/>
                <a:gd name="T50" fmla="*/ 41 w 84"/>
                <a:gd name="T51" fmla="*/ 79 h 90"/>
                <a:gd name="T52" fmla="*/ 46 w 84"/>
                <a:gd name="T53" fmla="*/ 82 h 90"/>
                <a:gd name="T54" fmla="*/ 46 w 84"/>
                <a:gd name="T55" fmla="*/ 85 h 90"/>
                <a:gd name="T56" fmla="*/ 41 w 84"/>
                <a:gd name="T57" fmla="*/ 87 h 90"/>
                <a:gd name="T58" fmla="*/ 35 w 84"/>
                <a:gd name="T59" fmla="*/ 87 h 90"/>
                <a:gd name="T60" fmla="*/ 27 w 84"/>
                <a:gd name="T61" fmla="*/ 82 h 90"/>
                <a:gd name="T62" fmla="*/ 14 w 84"/>
                <a:gd name="T63" fmla="*/ 69 h 90"/>
                <a:gd name="T64" fmla="*/ 18 w 84"/>
                <a:gd name="T65" fmla="*/ 69 h 90"/>
                <a:gd name="T66" fmla="*/ 13 w 84"/>
                <a:gd name="T67" fmla="*/ 66 h 90"/>
                <a:gd name="T68" fmla="*/ 8 w 84"/>
                <a:gd name="T69" fmla="*/ 60 h 90"/>
                <a:gd name="T70" fmla="*/ 8 w 84"/>
                <a:gd name="T71" fmla="*/ 60 h 90"/>
                <a:gd name="T72" fmla="*/ 5 w 84"/>
                <a:gd name="T73" fmla="*/ 54 h 90"/>
                <a:gd name="T74" fmla="*/ 11 w 84"/>
                <a:gd name="T75" fmla="*/ 57 h 90"/>
                <a:gd name="T76" fmla="*/ 8 w 84"/>
                <a:gd name="T77" fmla="*/ 55 h 90"/>
                <a:gd name="T78" fmla="*/ 8 w 84"/>
                <a:gd name="T79" fmla="*/ 54 h 90"/>
                <a:gd name="T80" fmla="*/ 2 w 84"/>
                <a:gd name="T81" fmla="*/ 47 h 90"/>
                <a:gd name="T82" fmla="*/ 3 w 84"/>
                <a:gd name="T83" fmla="*/ 43 h 90"/>
                <a:gd name="T84" fmla="*/ 8 w 84"/>
                <a:gd name="T85" fmla="*/ 38 h 90"/>
                <a:gd name="T86" fmla="*/ 10 w 84"/>
                <a:gd name="T87" fmla="*/ 29 h 90"/>
                <a:gd name="T88" fmla="*/ 14 w 84"/>
                <a:gd name="T89" fmla="*/ 32 h 90"/>
                <a:gd name="T90" fmla="*/ 14 w 84"/>
                <a:gd name="T91" fmla="*/ 30 h 90"/>
                <a:gd name="T92" fmla="*/ 8 w 84"/>
                <a:gd name="T93" fmla="*/ 24 h 90"/>
                <a:gd name="T94" fmla="*/ 13 w 84"/>
                <a:gd name="T95" fmla="*/ 25 h 90"/>
                <a:gd name="T96" fmla="*/ 13 w 84"/>
                <a:gd name="T97" fmla="*/ 19 h 90"/>
                <a:gd name="T98" fmla="*/ 16 w 84"/>
                <a:gd name="T99" fmla="*/ 19 h 90"/>
                <a:gd name="T100" fmla="*/ 19 w 84"/>
                <a:gd name="T101" fmla="*/ 19 h 90"/>
                <a:gd name="T102" fmla="*/ 35 w 84"/>
                <a:gd name="T103" fmla="*/ 19 h 90"/>
                <a:gd name="T104" fmla="*/ 38 w 84"/>
                <a:gd name="T105" fmla="*/ 8 h 90"/>
                <a:gd name="T106" fmla="*/ 38 w 84"/>
                <a:gd name="T107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4" h="90">
                  <a:moveTo>
                    <a:pt x="41" y="0"/>
                  </a:moveTo>
                  <a:lnTo>
                    <a:pt x="46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57" y="2"/>
                  </a:lnTo>
                  <a:lnTo>
                    <a:pt x="60" y="2"/>
                  </a:lnTo>
                  <a:lnTo>
                    <a:pt x="63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66" y="2"/>
                  </a:lnTo>
                  <a:lnTo>
                    <a:pt x="66" y="3"/>
                  </a:lnTo>
                  <a:lnTo>
                    <a:pt x="65" y="6"/>
                  </a:lnTo>
                  <a:lnTo>
                    <a:pt x="65" y="8"/>
                  </a:lnTo>
                  <a:lnTo>
                    <a:pt x="63" y="10"/>
                  </a:lnTo>
                  <a:lnTo>
                    <a:pt x="65" y="11"/>
                  </a:lnTo>
                  <a:lnTo>
                    <a:pt x="65" y="13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5" y="16"/>
                  </a:lnTo>
                  <a:lnTo>
                    <a:pt x="65" y="16"/>
                  </a:lnTo>
                  <a:lnTo>
                    <a:pt x="66" y="16"/>
                  </a:lnTo>
                  <a:lnTo>
                    <a:pt x="70" y="14"/>
                  </a:lnTo>
                  <a:lnTo>
                    <a:pt x="73" y="13"/>
                  </a:lnTo>
                  <a:lnTo>
                    <a:pt x="74" y="13"/>
                  </a:lnTo>
                  <a:lnTo>
                    <a:pt x="77" y="13"/>
                  </a:lnTo>
                  <a:lnTo>
                    <a:pt x="79" y="14"/>
                  </a:lnTo>
                  <a:lnTo>
                    <a:pt x="79" y="14"/>
                  </a:lnTo>
                  <a:lnTo>
                    <a:pt x="81" y="17"/>
                  </a:lnTo>
                  <a:lnTo>
                    <a:pt x="81" y="17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2" y="21"/>
                  </a:lnTo>
                  <a:lnTo>
                    <a:pt x="82" y="22"/>
                  </a:lnTo>
                  <a:lnTo>
                    <a:pt x="82" y="22"/>
                  </a:lnTo>
                  <a:lnTo>
                    <a:pt x="81" y="24"/>
                  </a:lnTo>
                  <a:lnTo>
                    <a:pt x="81" y="24"/>
                  </a:lnTo>
                  <a:lnTo>
                    <a:pt x="81" y="25"/>
                  </a:lnTo>
                  <a:lnTo>
                    <a:pt x="79" y="25"/>
                  </a:lnTo>
                  <a:lnTo>
                    <a:pt x="77" y="25"/>
                  </a:lnTo>
                  <a:lnTo>
                    <a:pt x="77" y="25"/>
                  </a:lnTo>
                  <a:lnTo>
                    <a:pt x="76" y="27"/>
                  </a:lnTo>
                  <a:lnTo>
                    <a:pt x="76" y="29"/>
                  </a:lnTo>
                  <a:lnTo>
                    <a:pt x="74" y="29"/>
                  </a:lnTo>
                  <a:lnTo>
                    <a:pt x="74" y="30"/>
                  </a:lnTo>
                  <a:lnTo>
                    <a:pt x="74" y="32"/>
                  </a:lnTo>
                  <a:lnTo>
                    <a:pt x="74" y="35"/>
                  </a:lnTo>
                  <a:lnTo>
                    <a:pt x="74" y="36"/>
                  </a:lnTo>
                  <a:lnTo>
                    <a:pt x="74" y="36"/>
                  </a:lnTo>
                  <a:lnTo>
                    <a:pt x="77" y="38"/>
                  </a:lnTo>
                  <a:lnTo>
                    <a:pt x="77" y="38"/>
                  </a:lnTo>
                  <a:lnTo>
                    <a:pt x="79" y="38"/>
                  </a:lnTo>
                  <a:lnTo>
                    <a:pt x="79" y="40"/>
                  </a:lnTo>
                  <a:lnTo>
                    <a:pt x="81" y="40"/>
                  </a:lnTo>
                  <a:lnTo>
                    <a:pt x="82" y="41"/>
                  </a:lnTo>
                  <a:lnTo>
                    <a:pt x="82" y="41"/>
                  </a:lnTo>
                  <a:lnTo>
                    <a:pt x="84" y="43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2" y="49"/>
                  </a:lnTo>
                  <a:lnTo>
                    <a:pt x="82" y="51"/>
                  </a:lnTo>
                  <a:lnTo>
                    <a:pt x="82" y="54"/>
                  </a:lnTo>
                  <a:lnTo>
                    <a:pt x="82" y="55"/>
                  </a:lnTo>
                  <a:lnTo>
                    <a:pt x="82" y="57"/>
                  </a:lnTo>
                  <a:lnTo>
                    <a:pt x="82" y="57"/>
                  </a:lnTo>
                  <a:lnTo>
                    <a:pt x="82" y="58"/>
                  </a:lnTo>
                  <a:lnTo>
                    <a:pt x="82" y="60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79" y="62"/>
                  </a:lnTo>
                  <a:lnTo>
                    <a:pt x="79" y="63"/>
                  </a:lnTo>
                  <a:lnTo>
                    <a:pt x="79" y="65"/>
                  </a:lnTo>
                  <a:lnTo>
                    <a:pt x="79" y="65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8"/>
                  </a:lnTo>
                  <a:lnTo>
                    <a:pt x="77" y="68"/>
                  </a:lnTo>
                  <a:lnTo>
                    <a:pt x="77" y="69"/>
                  </a:lnTo>
                  <a:lnTo>
                    <a:pt x="76" y="69"/>
                  </a:lnTo>
                  <a:lnTo>
                    <a:pt x="74" y="69"/>
                  </a:lnTo>
                  <a:lnTo>
                    <a:pt x="74" y="68"/>
                  </a:lnTo>
                  <a:lnTo>
                    <a:pt x="74" y="68"/>
                  </a:lnTo>
                  <a:lnTo>
                    <a:pt x="74" y="66"/>
                  </a:lnTo>
                  <a:lnTo>
                    <a:pt x="74" y="66"/>
                  </a:lnTo>
                  <a:lnTo>
                    <a:pt x="73" y="65"/>
                  </a:lnTo>
                  <a:lnTo>
                    <a:pt x="73" y="65"/>
                  </a:lnTo>
                  <a:lnTo>
                    <a:pt x="71" y="65"/>
                  </a:lnTo>
                  <a:lnTo>
                    <a:pt x="71" y="66"/>
                  </a:lnTo>
                  <a:lnTo>
                    <a:pt x="68" y="68"/>
                  </a:lnTo>
                  <a:lnTo>
                    <a:pt x="66" y="68"/>
                  </a:lnTo>
                  <a:lnTo>
                    <a:pt x="63" y="68"/>
                  </a:lnTo>
                  <a:lnTo>
                    <a:pt x="62" y="66"/>
                  </a:lnTo>
                  <a:lnTo>
                    <a:pt x="60" y="65"/>
                  </a:lnTo>
                  <a:lnTo>
                    <a:pt x="60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60"/>
                  </a:lnTo>
                  <a:lnTo>
                    <a:pt x="55" y="60"/>
                  </a:lnTo>
                  <a:lnTo>
                    <a:pt x="54" y="60"/>
                  </a:lnTo>
                  <a:lnTo>
                    <a:pt x="54" y="62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5"/>
                  </a:lnTo>
                  <a:lnTo>
                    <a:pt x="54" y="66"/>
                  </a:lnTo>
                  <a:lnTo>
                    <a:pt x="54" y="66"/>
                  </a:lnTo>
                  <a:lnTo>
                    <a:pt x="48" y="68"/>
                  </a:lnTo>
                  <a:lnTo>
                    <a:pt x="48" y="68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3" y="68"/>
                  </a:lnTo>
                  <a:lnTo>
                    <a:pt x="41" y="68"/>
                  </a:lnTo>
                  <a:lnTo>
                    <a:pt x="41" y="66"/>
                  </a:lnTo>
                  <a:lnTo>
                    <a:pt x="41" y="68"/>
                  </a:lnTo>
                  <a:lnTo>
                    <a:pt x="41" y="68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41" y="73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1" y="74"/>
                  </a:lnTo>
                  <a:lnTo>
                    <a:pt x="43" y="76"/>
                  </a:lnTo>
                  <a:lnTo>
                    <a:pt x="44" y="76"/>
                  </a:lnTo>
                  <a:lnTo>
                    <a:pt x="44" y="76"/>
                  </a:lnTo>
                  <a:lnTo>
                    <a:pt x="43" y="77"/>
                  </a:lnTo>
                  <a:lnTo>
                    <a:pt x="41" y="79"/>
                  </a:lnTo>
                  <a:lnTo>
                    <a:pt x="43" y="79"/>
                  </a:lnTo>
                  <a:lnTo>
                    <a:pt x="44" y="79"/>
                  </a:lnTo>
                  <a:lnTo>
                    <a:pt x="46" y="81"/>
                  </a:lnTo>
                  <a:lnTo>
                    <a:pt x="46" y="81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6" y="84"/>
                  </a:lnTo>
                  <a:lnTo>
                    <a:pt x="44" y="84"/>
                  </a:lnTo>
                  <a:lnTo>
                    <a:pt x="44" y="85"/>
                  </a:lnTo>
                  <a:lnTo>
                    <a:pt x="46" y="85"/>
                  </a:lnTo>
                  <a:lnTo>
                    <a:pt x="46" y="85"/>
                  </a:lnTo>
                  <a:lnTo>
                    <a:pt x="44" y="87"/>
                  </a:lnTo>
                  <a:lnTo>
                    <a:pt x="44" y="87"/>
                  </a:lnTo>
                  <a:lnTo>
                    <a:pt x="43" y="87"/>
                  </a:lnTo>
                  <a:lnTo>
                    <a:pt x="41" y="87"/>
                  </a:lnTo>
                  <a:lnTo>
                    <a:pt x="41" y="84"/>
                  </a:lnTo>
                  <a:lnTo>
                    <a:pt x="40" y="84"/>
                  </a:lnTo>
                  <a:lnTo>
                    <a:pt x="36" y="85"/>
                  </a:lnTo>
                  <a:lnTo>
                    <a:pt x="36" y="87"/>
                  </a:lnTo>
                  <a:lnTo>
                    <a:pt x="35" y="87"/>
                  </a:lnTo>
                  <a:lnTo>
                    <a:pt x="35" y="90"/>
                  </a:lnTo>
                  <a:lnTo>
                    <a:pt x="33" y="88"/>
                  </a:lnTo>
                  <a:lnTo>
                    <a:pt x="32" y="85"/>
                  </a:lnTo>
                  <a:lnTo>
                    <a:pt x="30" y="85"/>
                  </a:lnTo>
                  <a:lnTo>
                    <a:pt x="27" y="82"/>
                  </a:lnTo>
                  <a:lnTo>
                    <a:pt x="27" y="81"/>
                  </a:lnTo>
                  <a:lnTo>
                    <a:pt x="24" y="77"/>
                  </a:lnTo>
                  <a:lnTo>
                    <a:pt x="19" y="73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8" y="71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8" y="69"/>
                  </a:lnTo>
                  <a:lnTo>
                    <a:pt x="16" y="68"/>
                  </a:lnTo>
                  <a:lnTo>
                    <a:pt x="14" y="68"/>
                  </a:lnTo>
                  <a:lnTo>
                    <a:pt x="14" y="68"/>
                  </a:lnTo>
                  <a:lnTo>
                    <a:pt x="13" y="68"/>
                  </a:lnTo>
                  <a:lnTo>
                    <a:pt x="13" y="66"/>
                  </a:lnTo>
                  <a:lnTo>
                    <a:pt x="13" y="65"/>
                  </a:lnTo>
                  <a:lnTo>
                    <a:pt x="11" y="65"/>
                  </a:lnTo>
                  <a:lnTo>
                    <a:pt x="10" y="63"/>
                  </a:lnTo>
                  <a:lnTo>
                    <a:pt x="10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2"/>
                  </a:lnTo>
                  <a:lnTo>
                    <a:pt x="11" y="62"/>
                  </a:lnTo>
                  <a:lnTo>
                    <a:pt x="11" y="60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8" y="58"/>
                  </a:lnTo>
                  <a:lnTo>
                    <a:pt x="8" y="58"/>
                  </a:lnTo>
                  <a:lnTo>
                    <a:pt x="7" y="55"/>
                  </a:lnTo>
                  <a:lnTo>
                    <a:pt x="5" y="54"/>
                  </a:lnTo>
                  <a:lnTo>
                    <a:pt x="5" y="52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1" y="57"/>
                  </a:lnTo>
                  <a:lnTo>
                    <a:pt x="11" y="55"/>
                  </a:lnTo>
                  <a:lnTo>
                    <a:pt x="10" y="55"/>
                  </a:lnTo>
                  <a:lnTo>
                    <a:pt x="10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5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7" y="54"/>
                  </a:lnTo>
                  <a:lnTo>
                    <a:pt x="5" y="52"/>
                  </a:lnTo>
                  <a:lnTo>
                    <a:pt x="3" y="49"/>
                  </a:lnTo>
                  <a:lnTo>
                    <a:pt x="2" y="47"/>
                  </a:lnTo>
                  <a:lnTo>
                    <a:pt x="2" y="47"/>
                  </a:lnTo>
                  <a:lnTo>
                    <a:pt x="2" y="46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2" y="44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3"/>
                  </a:lnTo>
                  <a:lnTo>
                    <a:pt x="7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2"/>
                  </a:lnTo>
                  <a:lnTo>
                    <a:pt x="8" y="29"/>
                  </a:lnTo>
                  <a:lnTo>
                    <a:pt x="10" y="29"/>
                  </a:lnTo>
                  <a:lnTo>
                    <a:pt x="10" y="29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1" y="32"/>
                  </a:lnTo>
                  <a:lnTo>
                    <a:pt x="13" y="32"/>
                  </a:lnTo>
                  <a:lnTo>
                    <a:pt x="14" y="32"/>
                  </a:lnTo>
                  <a:lnTo>
                    <a:pt x="16" y="33"/>
                  </a:lnTo>
                  <a:lnTo>
                    <a:pt x="16" y="32"/>
                  </a:lnTo>
                  <a:lnTo>
                    <a:pt x="18" y="30"/>
                  </a:lnTo>
                  <a:lnTo>
                    <a:pt x="18" y="30"/>
                  </a:lnTo>
                  <a:lnTo>
                    <a:pt x="14" y="30"/>
                  </a:lnTo>
                  <a:lnTo>
                    <a:pt x="11" y="29"/>
                  </a:lnTo>
                  <a:lnTo>
                    <a:pt x="11" y="29"/>
                  </a:lnTo>
                  <a:lnTo>
                    <a:pt x="10" y="27"/>
                  </a:lnTo>
                  <a:lnTo>
                    <a:pt x="8" y="25"/>
                  </a:lnTo>
                  <a:lnTo>
                    <a:pt x="8" y="24"/>
                  </a:lnTo>
                  <a:lnTo>
                    <a:pt x="11" y="24"/>
                  </a:lnTo>
                  <a:lnTo>
                    <a:pt x="11" y="24"/>
                  </a:lnTo>
                  <a:lnTo>
                    <a:pt x="11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4"/>
                  </a:lnTo>
                  <a:lnTo>
                    <a:pt x="13" y="22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6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9"/>
                  </a:lnTo>
                  <a:lnTo>
                    <a:pt x="22" y="19"/>
                  </a:lnTo>
                  <a:lnTo>
                    <a:pt x="27" y="19"/>
                  </a:lnTo>
                  <a:lnTo>
                    <a:pt x="30" y="19"/>
                  </a:lnTo>
                  <a:lnTo>
                    <a:pt x="35" y="19"/>
                  </a:lnTo>
                  <a:lnTo>
                    <a:pt x="38" y="19"/>
                  </a:lnTo>
                  <a:lnTo>
                    <a:pt x="38" y="17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8"/>
                  </a:lnTo>
                  <a:lnTo>
                    <a:pt x="38" y="5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8" name="Freeform 275">
              <a:extLst>
                <a:ext uri="{FF2B5EF4-FFF2-40B4-BE49-F238E27FC236}">
                  <a16:creationId xmlns:a16="http://schemas.microsoft.com/office/drawing/2014/main" id="{46C8C018-13FE-AE3E-2742-E55865C45FC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30497" y="2844851"/>
              <a:ext cx="401540" cy="343063"/>
            </a:xfrm>
            <a:custGeom>
              <a:avLst/>
              <a:gdLst>
                <a:gd name="T0" fmla="*/ 206 w 206"/>
                <a:gd name="T1" fmla="*/ 162 h 176"/>
                <a:gd name="T2" fmla="*/ 197 w 206"/>
                <a:gd name="T3" fmla="*/ 173 h 176"/>
                <a:gd name="T4" fmla="*/ 195 w 206"/>
                <a:gd name="T5" fmla="*/ 167 h 176"/>
                <a:gd name="T6" fmla="*/ 194 w 206"/>
                <a:gd name="T7" fmla="*/ 160 h 176"/>
                <a:gd name="T8" fmla="*/ 200 w 206"/>
                <a:gd name="T9" fmla="*/ 154 h 176"/>
                <a:gd name="T10" fmla="*/ 205 w 206"/>
                <a:gd name="T11" fmla="*/ 148 h 176"/>
                <a:gd name="T12" fmla="*/ 105 w 206"/>
                <a:gd name="T13" fmla="*/ 0 h 176"/>
                <a:gd name="T14" fmla="*/ 112 w 206"/>
                <a:gd name="T15" fmla="*/ 7 h 176"/>
                <a:gd name="T16" fmla="*/ 121 w 206"/>
                <a:gd name="T17" fmla="*/ 12 h 176"/>
                <a:gd name="T18" fmla="*/ 129 w 206"/>
                <a:gd name="T19" fmla="*/ 15 h 176"/>
                <a:gd name="T20" fmla="*/ 129 w 206"/>
                <a:gd name="T21" fmla="*/ 22 h 176"/>
                <a:gd name="T22" fmla="*/ 138 w 206"/>
                <a:gd name="T23" fmla="*/ 22 h 176"/>
                <a:gd name="T24" fmla="*/ 145 w 206"/>
                <a:gd name="T25" fmla="*/ 28 h 176"/>
                <a:gd name="T26" fmla="*/ 154 w 206"/>
                <a:gd name="T27" fmla="*/ 31 h 176"/>
                <a:gd name="T28" fmla="*/ 162 w 206"/>
                <a:gd name="T29" fmla="*/ 31 h 176"/>
                <a:gd name="T30" fmla="*/ 170 w 206"/>
                <a:gd name="T31" fmla="*/ 36 h 176"/>
                <a:gd name="T32" fmla="*/ 178 w 206"/>
                <a:gd name="T33" fmla="*/ 37 h 176"/>
                <a:gd name="T34" fmla="*/ 181 w 206"/>
                <a:gd name="T35" fmla="*/ 48 h 176"/>
                <a:gd name="T36" fmla="*/ 179 w 206"/>
                <a:gd name="T37" fmla="*/ 66 h 176"/>
                <a:gd name="T38" fmla="*/ 170 w 206"/>
                <a:gd name="T39" fmla="*/ 67 h 176"/>
                <a:gd name="T40" fmla="*/ 165 w 206"/>
                <a:gd name="T41" fmla="*/ 75 h 176"/>
                <a:gd name="T42" fmla="*/ 157 w 206"/>
                <a:gd name="T43" fmla="*/ 85 h 176"/>
                <a:gd name="T44" fmla="*/ 157 w 206"/>
                <a:gd name="T45" fmla="*/ 91 h 176"/>
                <a:gd name="T46" fmla="*/ 167 w 206"/>
                <a:gd name="T47" fmla="*/ 86 h 176"/>
                <a:gd name="T48" fmla="*/ 170 w 206"/>
                <a:gd name="T49" fmla="*/ 96 h 176"/>
                <a:gd name="T50" fmla="*/ 172 w 206"/>
                <a:gd name="T51" fmla="*/ 105 h 176"/>
                <a:gd name="T52" fmla="*/ 165 w 206"/>
                <a:gd name="T53" fmla="*/ 111 h 176"/>
                <a:gd name="T54" fmla="*/ 170 w 206"/>
                <a:gd name="T55" fmla="*/ 118 h 176"/>
                <a:gd name="T56" fmla="*/ 172 w 206"/>
                <a:gd name="T57" fmla="*/ 127 h 176"/>
                <a:gd name="T58" fmla="*/ 176 w 206"/>
                <a:gd name="T59" fmla="*/ 132 h 176"/>
                <a:gd name="T60" fmla="*/ 173 w 206"/>
                <a:gd name="T61" fmla="*/ 137 h 176"/>
                <a:gd name="T62" fmla="*/ 153 w 206"/>
                <a:gd name="T63" fmla="*/ 146 h 176"/>
                <a:gd name="T64" fmla="*/ 140 w 206"/>
                <a:gd name="T65" fmla="*/ 140 h 176"/>
                <a:gd name="T66" fmla="*/ 131 w 206"/>
                <a:gd name="T67" fmla="*/ 140 h 176"/>
                <a:gd name="T68" fmla="*/ 113 w 206"/>
                <a:gd name="T69" fmla="*/ 149 h 176"/>
                <a:gd name="T70" fmla="*/ 108 w 206"/>
                <a:gd name="T71" fmla="*/ 157 h 176"/>
                <a:gd name="T72" fmla="*/ 97 w 206"/>
                <a:gd name="T73" fmla="*/ 159 h 176"/>
                <a:gd name="T74" fmla="*/ 91 w 206"/>
                <a:gd name="T75" fmla="*/ 154 h 176"/>
                <a:gd name="T76" fmla="*/ 79 w 206"/>
                <a:gd name="T77" fmla="*/ 151 h 176"/>
                <a:gd name="T78" fmla="*/ 67 w 206"/>
                <a:gd name="T79" fmla="*/ 152 h 176"/>
                <a:gd name="T80" fmla="*/ 58 w 206"/>
                <a:gd name="T81" fmla="*/ 149 h 176"/>
                <a:gd name="T82" fmla="*/ 49 w 206"/>
                <a:gd name="T83" fmla="*/ 146 h 176"/>
                <a:gd name="T84" fmla="*/ 45 w 206"/>
                <a:gd name="T85" fmla="*/ 143 h 176"/>
                <a:gd name="T86" fmla="*/ 52 w 206"/>
                <a:gd name="T87" fmla="*/ 118 h 176"/>
                <a:gd name="T88" fmla="*/ 56 w 206"/>
                <a:gd name="T89" fmla="*/ 105 h 176"/>
                <a:gd name="T90" fmla="*/ 52 w 206"/>
                <a:gd name="T91" fmla="*/ 100 h 176"/>
                <a:gd name="T92" fmla="*/ 52 w 206"/>
                <a:gd name="T93" fmla="*/ 89 h 176"/>
                <a:gd name="T94" fmla="*/ 39 w 206"/>
                <a:gd name="T95" fmla="*/ 74 h 176"/>
                <a:gd name="T96" fmla="*/ 34 w 206"/>
                <a:gd name="T97" fmla="*/ 70 h 176"/>
                <a:gd name="T98" fmla="*/ 28 w 206"/>
                <a:gd name="T99" fmla="*/ 66 h 176"/>
                <a:gd name="T100" fmla="*/ 20 w 206"/>
                <a:gd name="T101" fmla="*/ 63 h 176"/>
                <a:gd name="T102" fmla="*/ 1 w 206"/>
                <a:gd name="T103" fmla="*/ 56 h 176"/>
                <a:gd name="T104" fmla="*/ 4 w 206"/>
                <a:gd name="T105" fmla="*/ 53 h 176"/>
                <a:gd name="T106" fmla="*/ 1 w 206"/>
                <a:gd name="T107" fmla="*/ 48 h 176"/>
                <a:gd name="T108" fmla="*/ 30 w 206"/>
                <a:gd name="T109" fmla="*/ 48 h 176"/>
                <a:gd name="T110" fmla="*/ 47 w 206"/>
                <a:gd name="T111" fmla="*/ 45 h 176"/>
                <a:gd name="T112" fmla="*/ 49 w 206"/>
                <a:gd name="T113" fmla="*/ 26 h 176"/>
                <a:gd name="T114" fmla="*/ 69 w 206"/>
                <a:gd name="T115" fmla="*/ 33 h 176"/>
                <a:gd name="T116" fmla="*/ 82 w 206"/>
                <a:gd name="T117" fmla="*/ 22 h 176"/>
                <a:gd name="T118" fmla="*/ 94 w 206"/>
                <a:gd name="T119" fmla="*/ 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6" h="176">
                  <a:moveTo>
                    <a:pt x="205" y="148"/>
                  </a:moveTo>
                  <a:lnTo>
                    <a:pt x="206" y="148"/>
                  </a:lnTo>
                  <a:lnTo>
                    <a:pt x="206" y="149"/>
                  </a:lnTo>
                  <a:lnTo>
                    <a:pt x="206" y="149"/>
                  </a:lnTo>
                  <a:lnTo>
                    <a:pt x="206" y="151"/>
                  </a:lnTo>
                  <a:lnTo>
                    <a:pt x="205" y="154"/>
                  </a:lnTo>
                  <a:lnTo>
                    <a:pt x="206" y="154"/>
                  </a:lnTo>
                  <a:lnTo>
                    <a:pt x="206" y="154"/>
                  </a:lnTo>
                  <a:lnTo>
                    <a:pt x="206" y="156"/>
                  </a:lnTo>
                  <a:lnTo>
                    <a:pt x="206" y="162"/>
                  </a:lnTo>
                  <a:lnTo>
                    <a:pt x="206" y="163"/>
                  </a:lnTo>
                  <a:lnTo>
                    <a:pt x="205" y="165"/>
                  </a:lnTo>
                  <a:lnTo>
                    <a:pt x="205" y="167"/>
                  </a:lnTo>
                  <a:lnTo>
                    <a:pt x="205" y="170"/>
                  </a:lnTo>
                  <a:lnTo>
                    <a:pt x="205" y="170"/>
                  </a:lnTo>
                  <a:lnTo>
                    <a:pt x="203" y="171"/>
                  </a:lnTo>
                  <a:lnTo>
                    <a:pt x="203" y="174"/>
                  </a:lnTo>
                  <a:lnTo>
                    <a:pt x="202" y="176"/>
                  </a:lnTo>
                  <a:lnTo>
                    <a:pt x="198" y="174"/>
                  </a:lnTo>
                  <a:lnTo>
                    <a:pt x="197" y="173"/>
                  </a:lnTo>
                  <a:lnTo>
                    <a:pt x="197" y="173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1"/>
                  </a:lnTo>
                  <a:lnTo>
                    <a:pt x="197" y="170"/>
                  </a:lnTo>
                  <a:lnTo>
                    <a:pt x="195" y="170"/>
                  </a:lnTo>
                  <a:lnTo>
                    <a:pt x="195" y="170"/>
                  </a:lnTo>
                  <a:lnTo>
                    <a:pt x="195" y="168"/>
                  </a:lnTo>
                  <a:lnTo>
                    <a:pt x="195" y="167"/>
                  </a:lnTo>
                  <a:lnTo>
                    <a:pt x="195" y="167"/>
                  </a:lnTo>
                  <a:lnTo>
                    <a:pt x="194" y="167"/>
                  </a:lnTo>
                  <a:lnTo>
                    <a:pt x="194" y="167"/>
                  </a:lnTo>
                  <a:lnTo>
                    <a:pt x="194" y="165"/>
                  </a:lnTo>
                  <a:lnTo>
                    <a:pt x="194" y="165"/>
                  </a:lnTo>
                  <a:lnTo>
                    <a:pt x="195" y="163"/>
                  </a:lnTo>
                  <a:lnTo>
                    <a:pt x="195" y="163"/>
                  </a:lnTo>
                  <a:lnTo>
                    <a:pt x="194" y="163"/>
                  </a:lnTo>
                  <a:lnTo>
                    <a:pt x="194" y="162"/>
                  </a:lnTo>
                  <a:lnTo>
                    <a:pt x="192" y="162"/>
                  </a:lnTo>
                  <a:lnTo>
                    <a:pt x="194" y="160"/>
                  </a:lnTo>
                  <a:lnTo>
                    <a:pt x="194" y="160"/>
                  </a:lnTo>
                  <a:lnTo>
                    <a:pt x="194" y="159"/>
                  </a:lnTo>
                  <a:lnTo>
                    <a:pt x="194" y="159"/>
                  </a:lnTo>
                  <a:lnTo>
                    <a:pt x="192" y="159"/>
                  </a:lnTo>
                  <a:lnTo>
                    <a:pt x="194" y="159"/>
                  </a:lnTo>
                  <a:lnTo>
                    <a:pt x="194" y="157"/>
                  </a:lnTo>
                  <a:lnTo>
                    <a:pt x="195" y="156"/>
                  </a:lnTo>
                  <a:lnTo>
                    <a:pt x="197" y="154"/>
                  </a:lnTo>
                  <a:lnTo>
                    <a:pt x="198" y="154"/>
                  </a:lnTo>
                  <a:lnTo>
                    <a:pt x="200" y="154"/>
                  </a:lnTo>
                  <a:lnTo>
                    <a:pt x="200" y="152"/>
                  </a:lnTo>
                  <a:lnTo>
                    <a:pt x="202" y="152"/>
                  </a:lnTo>
                  <a:lnTo>
                    <a:pt x="202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2"/>
                  </a:lnTo>
                  <a:lnTo>
                    <a:pt x="203" y="151"/>
                  </a:lnTo>
                  <a:lnTo>
                    <a:pt x="203" y="151"/>
                  </a:lnTo>
                  <a:lnTo>
                    <a:pt x="203" y="149"/>
                  </a:lnTo>
                  <a:lnTo>
                    <a:pt x="205" y="148"/>
                  </a:lnTo>
                  <a:lnTo>
                    <a:pt x="205" y="148"/>
                  </a:lnTo>
                  <a:close/>
                  <a:moveTo>
                    <a:pt x="49" y="94"/>
                  </a:moveTo>
                  <a:lnTo>
                    <a:pt x="50" y="94"/>
                  </a:lnTo>
                  <a:lnTo>
                    <a:pt x="52" y="96"/>
                  </a:lnTo>
                  <a:lnTo>
                    <a:pt x="52" y="97"/>
                  </a:lnTo>
                  <a:lnTo>
                    <a:pt x="50" y="96"/>
                  </a:lnTo>
                  <a:lnTo>
                    <a:pt x="49" y="96"/>
                  </a:lnTo>
                  <a:lnTo>
                    <a:pt x="49" y="94"/>
                  </a:lnTo>
                  <a:lnTo>
                    <a:pt x="49" y="94"/>
                  </a:lnTo>
                  <a:close/>
                  <a:moveTo>
                    <a:pt x="105" y="0"/>
                  </a:moveTo>
                  <a:lnTo>
                    <a:pt x="105" y="1"/>
                  </a:lnTo>
                  <a:lnTo>
                    <a:pt x="105" y="3"/>
                  </a:lnTo>
                  <a:lnTo>
                    <a:pt x="107" y="3"/>
                  </a:lnTo>
                  <a:lnTo>
                    <a:pt x="105" y="3"/>
                  </a:lnTo>
                  <a:lnTo>
                    <a:pt x="107" y="4"/>
                  </a:lnTo>
                  <a:lnTo>
                    <a:pt x="107" y="6"/>
                  </a:lnTo>
                  <a:lnTo>
                    <a:pt x="108" y="6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112" y="7"/>
                  </a:lnTo>
                  <a:lnTo>
                    <a:pt x="113" y="6"/>
                  </a:lnTo>
                  <a:lnTo>
                    <a:pt x="113" y="6"/>
                  </a:lnTo>
                  <a:lnTo>
                    <a:pt x="115" y="6"/>
                  </a:lnTo>
                  <a:lnTo>
                    <a:pt x="115" y="7"/>
                  </a:lnTo>
                  <a:lnTo>
                    <a:pt x="115" y="7"/>
                  </a:lnTo>
                  <a:lnTo>
                    <a:pt x="116" y="9"/>
                  </a:lnTo>
                  <a:lnTo>
                    <a:pt x="116" y="11"/>
                  </a:lnTo>
                  <a:lnTo>
                    <a:pt x="116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1" y="12"/>
                  </a:lnTo>
                  <a:lnTo>
                    <a:pt x="121" y="15"/>
                  </a:lnTo>
                  <a:lnTo>
                    <a:pt x="123" y="15"/>
                  </a:lnTo>
                  <a:lnTo>
                    <a:pt x="123" y="15"/>
                  </a:lnTo>
                  <a:lnTo>
                    <a:pt x="123" y="14"/>
                  </a:lnTo>
                  <a:lnTo>
                    <a:pt x="124" y="14"/>
                  </a:lnTo>
                  <a:lnTo>
                    <a:pt x="124" y="14"/>
                  </a:lnTo>
                  <a:lnTo>
                    <a:pt x="126" y="14"/>
                  </a:lnTo>
                  <a:lnTo>
                    <a:pt x="127" y="15"/>
                  </a:lnTo>
                  <a:lnTo>
                    <a:pt x="129" y="15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29" y="22"/>
                  </a:lnTo>
                  <a:lnTo>
                    <a:pt x="132" y="22"/>
                  </a:lnTo>
                  <a:lnTo>
                    <a:pt x="134" y="22"/>
                  </a:lnTo>
                  <a:lnTo>
                    <a:pt x="135" y="20"/>
                  </a:lnTo>
                  <a:lnTo>
                    <a:pt x="137" y="20"/>
                  </a:lnTo>
                  <a:lnTo>
                    <a:pt x="137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18"/>
                  </a:lnTo>
                  <a:lnTo>
                    <a:pt x="138" y="22"/>
                  </a:lnTo>
                  <a:lnTo>
                    <a:pt x="138" y="22"/>
                  </a:lnTo>
                  <a:lnTo>
                    <a:pt x="138" y="23"/>
                  </a:lnTo>
                  <a:lnTo>
                    <a:pt x="138" y="25"/>
                  </a:lnTo>
                  <a:lnTo>
                    <a:pt x="140" y="25"/>
                  </a:lnTo>
                  <a:lnTo>
                    <a:pt x="142" y="25"/>
                  </a:lnTo>
                  <a:lnTo>
                    <a:pt x="142" y="25"/>
                  </a:lnTo>
                  <a:lnTo>
                    <a:pt x="143" y="26"/>
                  </a:lnTo>
                  <a:lnTo>
                    <a:pt x="145" y="26"/>
                  </a:lnTo>
                  <a:lnTo>
                    <a:pt x="145" y="26"/>
                  </a:lnTo>
                  <a:lnTo>
                    <a:pt x="145" y="28"/>
                  </a:lnTo>
                  <a:lnTo>
                    <a:pt x="146" y="28"/>
                  </a:lnTo>
                  <a:lnTo>
                    <a:pt x="148" y="30"/>
                  </a:lnTo>
                  <a:lnTo>
                    <a:pt x="148" y="30"/>
                  </a:lnTo>
                  <a:lnTo>
                    <a:pt x="149" y="30"/>
                  </a:lnTo>
                  <a:lnTo>
                    <a:pt x="149" y="30"/>
                  </a:lnTo>
                  <a:lnTo>
                    <a:pt x="151" y="30"/>
                  </a:lnTo>
                  <a:lnTo>
                    <a:pt x="153" y="30"/>
                  </a:lnTo>
                  <a:lnTo>
                    <a:pt x="153" y="30"/>
                  </a:lnTo>
                  <a:lnTo>
                    <a:pt x="154" y="30"/>
                  </a:lnTo>
                  <a:lnTo>
                    <a:pt x="154" y="31"/>
                  </a:lnTo>
                  <a:lnTo>
                    <a:pt x="154" y="31"/>
                  </a:lnTo>
                  <a:lnTo>
                    <a:pt x="156" y="31"/>
                  </a:lnTo>
                  <a:lnTo>
                    <a:pt x="156" y="31"/>
                  </a:lnTo>
                  <a:lnTo>
                    <a:pt x="157" y="31"/>
                  </a:lnTo>
                  <a:lnTo>
                    <a:pt x="157" y="30"/>
                  </a:lnTo>
                  <a:lnTo>
                    <a:pt x="159" y="30"/>
                  </a:lnTo>
                  <a:lnTo>
                    <a:pt x="159" y="31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62" y="31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4" y="34"/>
                  </a:lnTo>
                  <a:lnTo>
                    <a:pt x="164" y="34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7" y="36"/>
                  </a:lnTo>
                  <a:lnTo>
                    <a:pt x="168" y="36"/>
                  </a:lnTo>
                  <a:lnTo>
                    <a:pt x="168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0" y="37"/>
                  </a:lnTo>
                  <a:lnTo>
                    <a:pt x="170" y="37"/>
                  </a:lnTo>
                  <a:lnTo>
                    <a:pt x="172" y="37"/>
                  </a:lnTo>
                  <a:lnTo>
                    <a:pt x="172" y="37"/>
                  </a:lnTo>
                  <a:lnTo>
                    <a:pt x="173" y="37"/>
                  </a:lnTo>
                  <a:lnTo>
                    <a:pt x="175" y="37"/>
                  </a:lnTo>
                  <a:lnTo>
                    <a:pt x="176" y="36"/>
                  </a:lnTo>
                  <a:lnTo>
                    <a:pt x="176" y="36"/>
                  </a:lnTo>
                  <a:lnTo>
                    <a:pt x="178" y="37"/>
                  </a:lnTo>
                  <a:lnTo>
                    <a:pt x="179" y="39"/>
                  </a:lnTo>
                  <a:lnTo>
                    <a:pt x="181" y="39"/>
                  </a:lnTo>
                  <a:lnTo>
                    <a:pt x="184" y="39"/>
                  </a:lnTo>
                  <a:lnTo>
                    <a:pt x="186" y="39"/>
                  </a:lnTo>
                  <a:lnTo>
                    <a:pt x="186" y="41"/>
                  </a:lnTo>
                  <a:lnTo>
                    <a:pt x="186" y="42"/>
                  </a:lnTo>
                  <a:lnTo>
                    <a:pt x="186" y="42"/>
                  </a:lnTo>
                  <a:lnTo>
                    <a:pt x="183" y="45"/>
                  </a:lnTo>
                  <a:lnTo>
                    <a:pt x="183" y="47"/>
                  </a:lnTo>
                  <a:lnTo>
                    <a:pt x="181" y="48"/>
                  </a:lnTo>
                  <a:lnTo>
                    <a:pt x="181" y="50"/>
                  </a:lnTo>
                  <a:lnTo>
                    <a:pt x="179" y="53"/>
                  </a:lnTo>
                  <a:lnTo>
                    <a:pt x="179" y="55"/>
                  </a:lnTo>
                  <a:lnTo>
                    <a:pt x="178" y="56"/>
                  </a:lnTo>
                  <a:lnTo>
                    <a:pt x="179" y="58"/>
                  </a:lnTo>
                  <a:lnTo>
                    <a:pt x="178" y="59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8" y="66"/>
                  </a:lnTo>
                  <a:lnTo>
                    <a:pt x="179" y="66"/>
                  </a:lnTo>
                  <a:lnTo>
                    <a:pt x="178" y="66"/>
                  </a:lnTo>
                  <a:lnTo>
                    <a:pt x="176" y="67"/>
                  </a:lnTo>
                  <a:lnTo>
                    <a:pt x="176" y="67"/>
                  </a:lnTo>
                  <a:lnTo>
                    <a:pt x="175" y="69"/>
                  </a:lnTo>
                  <a:lnTo>
                    <a:pt x="173" y="69"/>
                  </a:lnTo>
                  <a:lnTo>
                    <a:pt x="173" y="69"/>
                  </a:lnTo>
                  <a:lnTo>
                    <a:pt x="173" y="67"/>
                  </a:lnTo>
                  <a:lnTo>
                    <a:pt x="173" y="67"/>
                  </a:lnTo>
                  <a:lnTo>
                    <a:pt x="172" y="67"/>
                  </a:lnTo>
                  <a:lnTo>
                    <a:pt x="170" y="67"/>
                  </a:lnTo>
                  <a:lnTo>
                    <a:pt x="170" y="67"/>
                  </a:lnTo>
                  <a:lnTo>
                    <a:pt x="168" y="69"/>
                  </a:lnTo>
                  <a:lnTo>
                    <a:pt x="168" y="69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0"/>
                  </a:lnTo>
                  <a:lnTo>
                    <a:pt x="170" y="72"/>
                  </a:lnTo>
                  <a:lnTo>
                    <a:pt x="167" y="74"/>
                  </a:lnTo>
                  <a:lnTo>
                    <a:pt x="165" y="75"/>
                  </a:lnTo>
                  <a:lnTo>
                    <a:pt x="165" y="75"/>
                  </a:lnTo>
                  <a:lnTo>
                    <a:pt x="165" y="77"/>
                  </a:lnTo>
                  <a:lnTo>
                    <a:pt x="162" y="77"/>
                  </a:lnTo>
                  <a:lnTo>
                    <a:pt x="162" y="78"/>
                  </a:lnTo>
                  <a:lnTo>
                    <a:pt x="162" y="80"/>
                  </a:lnTo>
                  <a:lnTo>
                    <a:pt x="162" y="80"/>
                  </a:lnTo>
                  <a:lnTo>
                    <a:pt x="159" y="82"/>
                  </a:lnTo>
                  <a:lnTo>
                    <a:pt x="157" y="83"/>
                  </a:lnTo>
                  <a:lnTo>
                    <a:pt x="157" y="85"/>
                  </a:lnTo>
                  <a:lnTo>
                    <a:pt x="157" y="85"/>
                  </a:lnTo>
                  <a:lnTo>
                    <a:pt x="156" y="86"/>
                  </a:lnTo>
                  <a:lnTo>
                    <a:pt x="156" y="86"/>
                  </a:lnTo>
                  <a:lnTo>
                    <a:pt x="157" y="88"/>
                  </a:lnTo>
                  <a:lnTo>
                    <a:pt x="157" y="88"/>
                  </a:lnTo>
                  <a:lnTo>
                    <a:pt x="157" y="89"/>
                  </a:lnTo>
                  <a:lnTo>
                    <a:pt x="156" y="89"/>
                  </a:lnTo>
                  <a:lnTo>
                    <a:pt x="156" y="91"/>
                  </a:lnTo>
                  <a:lnTo>
                    <a:pt x="156" y="91"/>
                  </a:lnTo>
                  <a:lnTo>
                    <a:pt x="156" y="93"/>
                  </a:lnTo>
                  <a:lnTo>
                    <a:pt x="157" y="91"/>
                  </a:lnTo>
                  <a:lnTo>
                    <a:pt x="159" y="91"/>
                  </a:lnTo>
                  <a:lnTo>
                    <a:pt x="159" y="89"/>
                  </a:lnTo>
                  <a:lnTo>
                    <a:pt x="159" y="89"/>
                  </a:lnTo>
                  <a:lnTo>
                    <a:pt x="159" y="88"/>
                  </a:lnTo>
                  <a:lnTo>
                    <a:pt x="159" y="88"/>
                  </a:lnTo>
                  <a:lnTo>
                    <a:pt x="161" y="88"/>
                  </a:lnTo>
                  <a:lnTo>
                    <a:pt x="162" y="86"/>
                  </a:lnTo>
                  <a:lnTo>
                    <a:pt x="164" y="86"/>
                  </a:lnTo>
                  <a:lnTo>
                    <a:pt x="167" y="86"/>
                  </a:lnTo>
                  <a:lnTo>
                    <a:pt x="167" y="86"/>
                  </a:lnTo>
                  <a:lnTo>
                    <a:pt x="167" y="88"/>
                  </a:lnTo>
                  <a:lnTo>
                    <a:pt x="167" y="89"/>
                  </a:lnTo>
                  <a:lnTo>
                    <a:pt x="167" y="89"/>
                  </a:lnTo>
                  <a:lnTo>
                    <a:pt x="167" y="91"/>
                  </a:lnTo>
                  <a:lnTo>
                    <a:pt x="167" y="93"/>
                  </a:lnTo>
                  <a:lnTo>
                    <a:pt x="168" y="93"/>
                  </a:lnTo>
                  <a:lnTo>
                    <a:pt x="168" y="94"/>
                  </a:lnTo>
                  <a:lnTo>
                    <a:pt x="170" y="94"/>
                  </a:lnTo>
                  <a:lnTo>
                    <a:pt x="170" y="96"/>
                  </a:lnTo>
                  <a:lnTo>
                    <a:pt x="170" y="96"/>
                  </a:lnTo>
                  <a:lnTo>
                    <a:pt x="168" y="97"/>
                  </a:lnTo>
                  <a:lnTo>
                    <a:pt x="167" y="97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7" y="99"/>
                  </a:lnTo>
                  <a:lnTo>
                    <a:pt x="168" y="100"/>
                  </a:lnTo>
                  <a:lnTo>
                    <a:pt x="170" y="102"/>
                  </a:lnTo>
                  <a:lnTo>
                    <a:pt x="170" y="104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5"/>
                  </a:lnTo>
                  <a:lnTo>
                    <a:pt x="172" y="107"/>
                  </a:lnTo>
                  <a:lnTo>
                    <a:pt x="172" y="108"/>
                  </a:lnTo>
                  <a:lnTo>
                    <a:pt x="170" y="108"/>
                  </a:lnTo>
                  <a:lnTo>
                    <a:pt x="170" y="108"/>
                  </a:lnTo>
                  <a:lnTo>
                    <a:pt x="168" y="110"/>
                  </a:lnTo>
                  <a:lnTo>
                    <a:pt x="167" y="110"/>
                  </a:lnTo>
                  <a:lnTo>
                    <a:pt x="165" y="110"/>
                  </a:lnTo>
                  <a:lnTo>
                    <a:pt x="165" y="110"/>
                  </a:lnTo>
                  <a:lnTo>
                    <a:pt x="165" y="111"/>
                  </a:lnTo>
                  <a:lnTo>
                    <a:pt x="165" y="111"/>
                  </a:lnTo>
                  <a:lnTo>
                    <a:pt x="165" y="113"/>
                  </a:lnTo>
                  <a:lnTo>
                    <a:pt x="167" y="113"/>
                  </a:lnTo>
                  <a:lnTo>
                    <a:pt x="167" y="115"/>
                  </a:lnTo>
                  <a:lnTo>
                    <a:pt x="168" y="115"/>
                  </a:lnTo>
                  <a:lnTo>
                    <a:pt x="168" y="115"/>
                  </a:lnTo>
                  <a:lnTo>
                    <a:pt x="170" y="115"/>
                  </a:lnTo>
                  <a:lnTo>
                    <a:pt x="170" y="115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70" y="118"/>
                  </a:lnTo>
                  <a:lnTo>
                    <a:pt x="168" y="119"/>
                  </a:lnTo>
                  <a:lnTo>
                    <a:pt x="168" y="119"/>
                  </a:lnTo>
                  <a:lnTo>
                    <a:pt x="168" y="121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2"/>
                  </a:lnTo>
                  <a:lnTo>
                    <a:pt x="168" y="124"/>
                  </a:lnTo>
                  <a:lnTo>
                    <a:pt x="170" y="126"/>
                  </a:lnTo>
                  <a:lnTo>
                    <a:pt x="172" y="127"/>
                  </a:lnTo>
                  <a:lnTo>
                    <a:pt x="175" y="127"/>
                  </a:lnTo>
                  <a:lnTo>
                    <a:pt x="175" y="127"/>
                  </a:lnTo>
                  <a:lnTo>
                    <a:pt x="178" y="127"/>
                  </a:lnTo>
                  <a:lnTo>
                    <a:pt x="179" y="127"/>
                  </a:lnTo>
                  <a:lnTo>
                    <a:pt x="179" y="127"/>
                  </a:lnTo>
                  <a:lnTo>
                    <a:pt x="179" y="129"/>
                  </a:lnTo>
                  <a:lnTo>
                    <a:pt x="179" y="129"/>
                  </a:lnTo>
                  <a:lnTo>
                    <a:pt x="178" y="130"/>
                  </a:lnTo>
                  <a:lnTo>
                    <a:pt x="178" y="132"/>
                  </a:lnTo>
                  <a:lnTo>
                    <a:pt x="176" y="132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5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6" y="134"/>
                  </a:lnTo>
                  <a:lnTo>
                    <a:pt x="175" y="135"/>
                  </a:lnTo>
                  <a:lnTo>
                    <a:pt x="175" y="135"/>
                  </a:lnTo>
                  <a:lnTo>
                    <a:pt x="173" y="135"/>
                  </a:lnTo>
                  <a:lnTo>
                    <a:pt x="173" y="137"/>
                  </a:lnTo>
                  <a:lnTo>
                    <a:pt x="168" y="140"/>
                  </a:lnTo>
                  <a:lnTo>
                    <a:pt x="165" y="141"/>
                  </a:lnTo>
                  <a:lnTo>
                    <a:pt x="165" y="141"/>
                  </a:lnTo>
                  <a:lnTo>
                    <a:pt x="165" y="143"/>
                  </a:lnTo>
                  <a:lnTo>
                    <a:pt x="164" y="145"/>
                  </a:lnTo>
                  <a:lnTo>
                    <a:pt x="162" y="145"/>
                  </a:lnTo>
                  <a:lnTo>
                    <a:pt x="161" y="145"/>
                  </a:lnTo>
                  <a:lnTo>
                    <a:pt x="157" y="146"/>
                  </a:lnTo>
                  <a:lnTo>
                    <a:pt x="156" y="146"/>
                  </a:lnTo>
                  <a:lnTo>
                    <a:pt x="153" y="146"/>
                  </a:lnTo>
                  <a:lnTo>
                    <a:pt x="151" y="145"/>
                  </a:lnTo>
                  <a:lnTo>
                    <a:pt x="146" y="143"/>
                  </a:lnTo>
                  <a:lnTo>
                    <a:pt x="146" y="141"/>
                  </a:lnTo>
                  <a:lnTo>
                    <a:pt x="143" y="141"/>
                  </a:lnTo>
                  <a:lnTo>
                    <a:pt x="143" y="141"/>
                  </a:lnTo>
                  <a:lnTo>
                    <a:pt x="142" y="141"/>
                  </a:lnTo>
                  <a:lnTo>
                    <a:pt x="142" y="140"/>
                  </a:lnTo>
                  <a:lnTo>
                    <a:pt x="142" y="140"/>
                  </a:lnTo>
                  <a:lnTo>
                    <a:pt x="140" y="140"/>
                  </a:lnTo>
                  <a:lnTo>
                    <a:pt x="140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8" y="140"/>
                  </a:lnTo>
                  <a:lnTo>
                    <a:pt x="138" y="140"/>
                  </a:lnTo>
                  <a:lnTo>
                    <a:pt x="138" y="141"/>
                  </a:lnTo>
                  <a:lnTo>
                    <a:pt x="137" y="141"/>
                  </a:lnTo>
                  <a:lnTo>
                    <a:pt x="135" y="141"/>
                  </a:lnTo>
                  <a:lnTo>
                    <a:pt x="132" y="140"/>
                  </a:lnTo>
                  <a:lnTo>
                    <a:pt x="132" y="140"/>
                  </a:lnTo>
                  <a:lnTo>
                    <a:pt x="131" y="140"/>
                  </a:lnTo>
                  <a:lnTo>
                    <a:pt x="129" y="138"/>
                  </a:lnTo>
                  <a:lnTo>
                    <a:pt x="129" y="138"/>
                  </a:lnTo>
                  <a:lnTo>
                    <a:pt x="127" y="137"/>
                  </a:lnTo>
                  <a:lnTo>
                    <a:pt x="127" y="137"/>
                  </a:lnTo>
                  <a:lnTo>
                    <a:pt x="126" y="138"/>
                  </a:lnTo>
                  <a:lnTo>
                    <a:pt x="124" y="138"/>
                  </a:lnTo>
                  <a:lnTo>
                    <a:pt x="123" y="140"/>
                  </a:lnTo>
                  <a:lnTo>
                    <a:pt x="116" y="145"/>
                  </a:lnTo>
                  <a:lnTo>
                    <a:pt x="115" y="146"/>
                  </a:lnTo>
                  <a:lnTo>
                    <a:pt x="113" y="149"/>
                  </a:lnTo>
                  <a:lnTo>
                    <a:pt x="113" y="151"/>
                  </a:lnTo>
                  <a:lnTo>
                    <a:pt x="113" y="154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5" y="157"/>
                  </a:lnTo>
                  <a:lnTo>
                    <a:pt x="113" y="157"/>
                  </a:lnTo>
                  <a:lnTo>
                    <a:pt x="112" y="157"/>
                  </a:lnTo>
                  <a:lnTo>
                    <a:pt x="110" y="157"/>
                  </a:lnTo>
                  <a:lnTo>
                    <a:pt x="110" y="157"/>
                  </a:lnTo>
                  <a:lnTo>
                    <a:pt x="108" y="157"/>
                  </a:lnTo>
                  <a:lnTo>
                    <a:pt x="108" y="157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7" y="159"/>
                  </a:lnTo>
                  <a:lnTo>
                    <a:pt x="105" y="159"/>
                  </a:lnTo>
                  <a:lnTo>
                    <a:pt x="104" y="159"/>
                  </a:lnTo>
                  <a:lnTo>
                    <a:pt x="101" y="157"/>
                  </a:lnTo>
                  <a:lnTo>
                    <a:pt x="99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7" y="159"/>
                  </a:lnTo>
                  <a:lnTo>
                    <a:pt x="96" y="157"/>
                  </a:lnTo>
                  <a:lnTo>
                    <a:pt x="96" y="157"/>
                  </a:lnTo>
                  <a:lnTo>
                    <a:pt x="93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4" y="156"/>
                  </a:lnTo>
                  <a:lnTo>
                    <a:pt x="93" y="154"/>
                  </a:lnTo>
                  <a:lnTo>
                    <a:pt x="91" y="154"/>
                  </a:lnTo>
                  <a:lnTo>
                    <a:pt x="91" y="154"/>
                  </a:lnTo>
                  <a:lnTo>
                    <a:pt x="90" y="154"/>
                  </a:lnTo>
                  <a:lnTo>
                    <a:pt x="90" y="154"/>
                  </a:lnTo>
                  <a:lnTo>
                    <a:pt x="88" y="152"/>
                  </a:lnTo>
                  <a:lnTo>
                    <a:pt x="88" y="152"/>
                  </a:lnTo>
                  <a:lnTo>
                    <a:pt x="86" y="152"/>
                  </a:lnTo>
                  <a:lnTo>
                    <a:pt x="85" y="152"/>
                  </a:lnTo>
                  <a:lnTo>
                    <a:pt x="83" y="151"/>
                  </a:lnTo>
                  <a:lnTo>
                    <a:pt x="80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1"/>
                  </a:lnTo>
                  <a:lnTo>
                    <a:pt x="79" y="152"/>
                  </a:lnTo>
                  <a:lnTo>
                    <a:pt x="79" y="152"/>
                  </a:lnTo>
                  <a:lnTo>
                    <a:pt x="77" y="152"/>
                  </a:lnTo>
                  <a:lnTo>
                    <a:pt x="74" y="152"/>
                  </a:lnTo>
                  <a:lnTo>
                    <a:pt x="74" y="152"/>
                  </a:lnTo>
                  <a:lnTo>
                    <a:pt x="72" y="152"/>
                  </a:lnTo>
                  <a:lnTo>
                    <a:pt x="72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7" y="152"/>
                  </a:lnTo>
                  <a:lnTo>
                    <a:pt x="66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4" y="151"/>
                  </a:lnTo>
                  <a:lnTo>
                    <a:pt x="63" y="151"/>
                  </a:lnTo>
                  <a:lnTo>
                    <a:pt x="61" y="151"/>
                  </a:lnTo>
                  <a:lnTo>
                    <a:pt x="61" y="151"/>
                  </a:lnTo>
                  <a:lnTo>
                    <a:pt x="60" y="151"/>
                  </a:lnTo>
                  <a:lnTo>
                    <a:pt x="58" y="149"/>
                  </a:lnTo>
                  <a:lnTo>
                    <a:pt x="58" y="149"/>
                  </a:lnTo>
                  <a:lnTo>
                    <a:pt x="56" y="148"/>
                  </a:lnTo>
                  <a:lnTo>
                    <a:pt x="55" y="148"/>
                  </a:lnTo>
                  <a:lnTo>
                    <a:pt x="52" y="148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50" y="146"/>
                  </a:lnTo>
                  <a:lnTo>
                    <a:pt x="49" y="146"/>
                  </a:lnTo>
                  <a:lnTo>
                    <a:pt x="49" y="146"/>
                  </a:lnTo>
                  <a:lnTo>
                    <a:pt x="49" y="148"/>
                  </a:lnTo>
                  <a:lnTo>
                    <a:pt x="49" y="148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7" y="146"/>
                  </a:lnTo>
                  <a:lnTo>
                    <a:pt x="49" y="145"/>
                  </a:lnTo>
                  <a:lnTo>
                    <a:pt x="49" y="145"/>
                  </a:lnTo>
                  <a:lnTo>
                    <a:pt x="49" y="143"/>
                  </a:lnTo>
                  <a:lnTo>
                    <a:pt x="47" y="143"/>
                  </a:lnTo>
                  <a:lnTo>
                    <a:pt x="45" y="143"/>
                  </a:lnTo>
                  <a:lnTo>
                    <a:pt x="45" y="143"/>
                  </a:lnTo>
                  <a:lnTo>
                    <a:pt x="44" y="143"/>
                  </a:lnTo>
                  <a:lnTo>
                    <a:pt x="44" y="141"/>
                  </a:lnTo>
                  <a:lnTo>
                    <a:pt x="42" y="141"/>
                  </a:lnTo>
                  <a:lnTo>
                    <a:pt x="42" y="140"/>
                  </a:lnTo>
                  <a:lnTo>
                    <a:pt x="45" y="140"/>
                  </a:lnTo>
                  <a:lnTo>
                    <a:pt x="47" y="138"/>
                  </a:lnTo>
                  <a:lnTo>
                    <a:pt x="49" y="130"/>
                  </a:lnTo>
                  <a:lnTo>
                    <a:pt x="50" y="119"/>
                  </a:lnTo>
                  <a:lnTo>
                    <a:pt x="52" y="118"/>
                  </a:lnTo>
                  <a:lnTo>
                    <a:pt x="53" y="118"/>
                  </a:lnTo>
                  <a:lnTo>
                    <a:pt x="52" y="116"/>
                  </a:lnTo>
                  <a:lnTo>
                    <a:pt x="52" y="118"/>
                  </a:lnTo>
                  <a:lnTo>
                    <a:pt x="52" y="118"/>
                  </a:lnTo>
                  <a:lnTo>
                    <a:pt x="50" y="118"/>
                  </a:lnTo>
                  <a:lnTo>
                    <a:pt x="52" y="110"/>
                  </a:lnTo>
                  <a:lnTo>
                    <a:pt x="52" y="107"/>
                  </a:lnTo>
                  <a:lnTo>
                    <a:pt x="53" y="102"/>
                  </a:lnTo>
                  <a:lnTo>
                    <a:pt x="55" y="104"/>
                  </a:lnTo>
                  <a:lnTo>
                    <a:pt x="56" y="105"/>
                  </a:lnTo>
                  <a:lnTo>
                    <a:pt x="58" y="107"/>
                  </a:lnTo>
                  <a:lnTo>
                    <a:pt x="58" y="110"/>
                  </a:lnTo>
                  <a:lnTo>
                    <a:pt x="60" y="111"/>
                  </a:lnTo>
                  <a:lnTo>
                    <a:pt x="61" y="113"/>
                  </a:lnTo>
                  <a:lnTo>
                    <a:pt x="60" y="111"/>
                  </a:lnTo>
                  <a:lnTo>
                    <a:pt x="60" y="110"/>
                  </a:lnTo>
                  <a:lnTo>
                    <a:pt x="58" y="105"/>
                  </a:lnTo>
                  <a:lnTo>
                    <a:pt x="58" y="104"/>
                  </a:lnTo>
                  <a:lnTo>
                    <a:pt x="56" y="102"/>
                  </a:lnTo>
                  <a:lnTo>
                    <a:pt x="52" y="100"/>
                  </a:lnTo>
                  <a:lnTo>
                    <a:pt x="52" y="99"/>
                  </a:lnTo>
                  <a:lnTo>
                    <a:pt x="52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9"/>
                  </a:lnTo>
                  <a:lnTo>
                    <a:pt x="53" y="97"/>
                  </a:lnTo>
                  <a:lnTo>
                    <a:pt x="53" y="96"/>
                  </a:lnTo>
                  <a:lnTo>
                    <a:pt x="52" y="91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50" y="88"/>
                  </a:lnTo>
                  <a:lnTo>
                    <a:pt x="50" y="88"/>
                  </a:lnTo>
                  <a:lnTo>
                    <a:pt x="49" y="88"/>
                  </a:lnTo>
                  <a:lnTo>
                    <a:pt x="42" y="85"/>
                  </a:lnTo>
                  <a:lnTo>
                    <a:pt x="41" y="82"/>
                  </a:lnTo>
                  <a:lnTo>
                    <a:pt x="39" y="80"/>
                  </a:lnTo>
                  <a:lnTo>
                    <a:pt x="39" y="78"/>
                  </a:lnTo>
                  <a:lnTo>
                    <a:pt x="39" y="78"/>
                  </a:lnTo>
                  <a:lnTo>
                    <a:pt x="39" y="75"/>
                  </a:lnTo>
                  <a:lnTo>
                    <a:pt x="39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38" y="72"/>
                  </a:lnTo>
                  <a:lnTo>
                    <a:pt x="38" y="72"/>
                  </a:lnTo>
                  <a:lnTo>
                    <a:pt x="39" y="70"/>
                  </a:lnTo>
                  <a:lnTo>
                    <a:pt x="41" y="72"/>
                  </a:lnTo>
                  <a:lnTo>
                    <a:pt x="42" y="72"/>
                  </a:lnTo>
                  <a:lnTo>
                    <a:pt x="44" y="72"/>
                  </a:lnTo>
                  <a:lnTo>
                    <a:pt x="41" y="70"/>
                  </a:lnTo>
                  <a:lnTo>
                    <a:pt x="34" y="70"/>
                  </a:lnTo>
                  <a:lnTo>
                    <a:pt x="33" y="70"/>
                  </a:lnTo>
                  <a:lnTo>
                    <a:pt x="33" y="70"/>
                  </a:lnTo>
                  <a:lnTo>
                    <a:pt x="33" y="69"/>
                  </a:lnTo>
                  <a:lnTo>
                    <a:pt x="33" y="69"/>
                  </a:lnTo>
                  <a:lnTo>
                    <a:pt x="34" y="67"/>
                  </a:lnTo>
                  <a:lnTo>
                    <a:pt x="33" y="67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28" y="67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28" y="64"/>
                  </a:lnTo>
                  <a:lnTo>
                    <a:pt x="28" y="66"/>
                  </a:lnTo>
                  <a:lnTo>
                    <a:pt x="26" y="66"/>
                  </a:lnTo>
                  <a:lnTo>
                    <a:pt x="25" y="64"/>
                  </a:lnTo>
                  <a:lnTo>
                    <a:pt x="23" y="64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0" y="63"/>
                  </a:lnTo>
                  <a:lnTo>
                    <a:pt x="20" y="63"/>
                  </a:lnTo>
                  <a:lnTo>
                    <a:pt x="19" y="63"/>
                  </a:lnTo>
                  <a:lnTo>
                    <a:pt x="19" y="63"/>
                  </a:lnTo>
                  <a:lnTo>
                    <a:pt x="12" y="61"/>
                  </a:lnTo>
                  <a:lnTo>
                    <a:pt x="9" y="61"/>
                  </a:lnTo>
                  <a:lnTo>
                    <a:pt x="8" y="61"/>
                  </a:lnTo>
                  <a:lnTo>
                    <a:pt x="6" y="61"/>
                  </a:lnTo>
                  <a:lnTo>
                    <a:pt x="6" y="59"/>
                  </a:lnTo>
                  <a:lnTo>
                    <a:pt x="4" y="58"/>
                  </a:lnTo>
                  <a:lnTo>
                    <a:pt x="1" y="58"/>
                  </a:lnTo>
                  <a:lnTo>
                    <a:pt x="1" y="56"/>
                  </a:lnTo>
                  <a:lnTo>
                    <a:pt x="3" y="56"/>
                  </a:lnTo>
                  <a:lnTo>
                    <a:pt x="6" y="56"/>
                  </a:lnTo>
                  <a:lnTo>
                    <a:pt x="6" y="55"/>
                  </a:lnTo>
                  <a:lnTo>
                    <a:pt x="4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3" y="52"/>
                  </a:lnTo>
                  <a:lnTo>
                    <a:pt x="4" y="53"/>
                  </a:lnTo>
                  <a:lnTo>
                    <a:pt x="4" y="53"/>
                  </a:lnTo>
                  <a:lnTo>
                    <a:pt x="8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6" y="52"/>
                  </a:lnTo>
                  <a:lnTo>
                    <a:pt x="3" y="52"/>
                  </a:lnTo>
                  <a:lnTo>
                    <a:pt x="3" y="52"/>
                  </a:lnTo>
                  <a:lnTo>
                    <a:pt x="1" y="52"/>
                  </a:lnTo>
                  <a:lnTo>
                    <a:pt x="0" y="50"/>
                  </a:lnTo>
                  <a:lnTo>
                    <a:pt x="0" y="50"/>
                  </a:lnTo>
                  <a:lnTo>
                    <a:pt x="1" y="48"/>
                  </a:lnTo>
                  <a:lnTo>
                    <a:pt x="3" y="47"/>
                  </a:lnTo>
                  <a:lnTo>
                    <a:pt x="11" y="45"/>
                  </a:lnTo>
                  <a:lnTo>
                    <a:pt x="12" y="45"/>
                  </a:lnTo>
                  <a:lnTo>
                    <a:pt x="15" y="45"/>
                  </a:lnTo>
                  <a:lnTo>
                    <a:pt x="17" y="44"/>
                  </a:lnTo>
                  <a:lnTo>
                    <a:pt x="19" y="44"/>
                  </a:lnTo>
                  <a:lnTo>
                    <a:pt x="22" y="42"/>
                  </a:lnTo>
                  <a:lnTo>
                    <a:pt x="25" y="44"/>
                  </a:lnTo>
                  <a:lnTo>
                    <a:pt x="28" y="47"/>
                  </a:lnTo>
                  <a:lnTo>
                    <a:pt x="30" y="48"/>
                  </a:lnTo>
                  <a:lnTo>
                    <a:pt x="33" y="45"/>
                  </a:lnTo>
                  <a:lnTo>
                    <a:pt x="39" y="45"/>
                  </a:lnTo>
                  <a:lnTo>
                    <a:pt x="39" y="47"/>
                  </a:lnTo>
                  <a:lnTo>
                    <a:pt x="41" y="47"/>
                  </a:lnTo>
                  <a:lnTo>
                    <a:pt x="41" y="45"/>
                  </a:lnTo>
                  <a:lnTo>
                    <a:pt x="42" y="45"/>
                  </a:lnTo>
                  <a:lnTo>
                    <a:pt x="42" y="47"/>
                  </a:lnTo>
                  <a:lnTo>
                    <a:pt x="49" y="47"/>
                  </a:lnTo>
                  <a:lnTo>
                    <a:pt x="49" y="45"/>
                  </a:lnTo>
                  <a:lnTo>
                    <a:pt x="47" y="45"/>
                  </a:lnTo>
                  <a:lnTo>
                    <a:pt x="45" y="44"/>
                  </a:lnTo>
                  <a:lnTo>
                    <a:pt x="45" y="36"/>
                  </a:lnTo>
                  <a:lnTo>
                    <a:pt x="44" y="34"/>
                  </a:lnTo>
                  <a:lnTo>
                    <a:pt x="42" y="30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6"/>
                  </a:lnTo>
                  <a:lnTo>
                    <a:pt x="44" y="26"/>
                  </a:lnTo>
                  <a:lnTo>
                    <a:pt x="45" y="26"/>
                  </a:lnTo>
                  <a:lnTo>
                    <a:pt x="49" y="26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0" y="30"/>
                  </a:lnTo>
                  <a:lnTo>
                    <a:pt x="52" y="31"/>
                  </a:lnTo>
                  <a:lnTo>
                    <a:pt x="52" y="33"/>
                  </a:lnTo>
                  <a:lnTo>
                    <a:pt x="55" y="33"/>
                  </a:lnTo>
                  <a:lnTo>
                    <a:pt x="58" y="33"/>
                  </a:lnTo>
                  <a:lnTo>
                    <a:pt x="61" y="33"/>
                  </a:lnTo>
                  <a:lnTo>
                    <a:pt x="66" y="34"/>
                  </a:lnTo>
                  <a:lnTo>
                    <a:pt x="69" y="33"/>
                  </a:lnTo>
                  <a:lnTo>
                    <a:pt x="71" y="33"/>
                  </a:lnTo>
                  <a:lnTo>
                    <a:pt x="75" y="31"/>
                  </a:lnTo>
                  <a:lnTo>
                    <a:pt x="75" y="31"/>
                  </a:lnTo>
                  <a:lnTo>
                    <a:pt x="72" y="31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1" y="28"/>
                  </a:lnTo>
                  <a:lnTo>
                    <a:pt x="72" y="26"/>
                  </a:lnTo>
                  <a:lnTo>
                    <a:pt x="77" y="23"/>
                  </a:lnTo>
                  <a:lnTo>
                    <a:pt x="82" y="22"/>
                  </a:lnTo>
                  <a:lnTo>
                    <a:pt x="86" y="20"/>
                  </a:lnTo>
                  <a:lnTo>
                    <a:pt x="90" y="18"/>
                  </a:lnTo>
                  <a:lnTo>
                    <a:pt x="91" y="17"/>
                  </a:lnTo>
                  <a:lnTo>
                    <a:pt x="91" y="17"/>
                  </a:lnTo>
                  <a:lnTo>
                    <a:pt x="91" y="15"/>
                  </a:lnTo>
                  <a:lnTo>
                    <a:pt x="91" y="15"/>
                  </a:lnTo>
                  <a:lnTo>
                    <a:pt x="91" y="7"/>
                  </a:lnTo>
                  <a:lnTo>
                    <a:pt x="93" y="6"/>
                  </a:lnTo>
                  <a:lnTo>
                    <a:pt x="93" y="4"/>
                  </a:lnTo>
                  <a:lnTo>
                    <a:pt x="94" y="3"/>
                  </a:lnTo>
                  <a:lnTo>
                    <a:pt x="96" y="1"/>
                  </a:lnTo>
                  <a:lnTo>
                    <a:pt x="104" y="1"/>
                  </a:lnTo>
                  <a:lnTo>
                    <a:pt x="10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79" name="Freeform 276">
              <a:extLst>
                <a:ext uri="{FF2B5EF4-FFF2-40B4-BE49-F238E27FC236}">
                  <a16:creationId xmlns:a16="http://schemas.microsoft.com/office/drawing/2014/main" id="{EED7DD5A-4E48-CB12-2B6E-7EA3FFC869D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56427" y="2392631"/>
              <a:ext cx="27289" cy="38984"/>
            </a:xfrm>
            <a:custGeom>
              <a:avLst/>
              <a:gdLst>
                <a:gd name="T0" fmla="*/ 6 w 14"/>
                <a:gd name="T1" fmla="*/ 16 h 20"/>
                <a:gd name="T2" fmla="*/ 6 w 14"/>
                <a:gd name="T3" fmla="*/ 16 h 20"/>
                <a:gd name="T4" fmla="*/ 8 w 14"/>
                <a:gd name="T5" fmla="*/ 16 h 20"/>
                <a:gd name="T6" fmla="*/ 9 w 14"/>
                <a:gd name="T7" fmla="*/ 17 h 20"/>
                <a:gd name="T8" fmla="*/ 9 w 14"/>
                <a:gd name="T9" fmla="*/ 17 h 20"/>
                <a:gd name="T10" fmla="*/ 9 w 14"/>
                <a:gd name="T11" fmla="*/ 17 h 20"/>
                <a:gd name="T12" fmla="*/ 9 w 14"/>
                <a:gd name="T13" fmla="*/ 19 h 20"/>
                <a:gd name="T14" fmla="*/ 9 w 14"/>
                <a:gd name="T15" fmla="*/ 20 h 20"/>
                <a:gd name="T16" fmla="*/ 11 w 14"/>
                <a:gd name="T17" fmla="*/ 20 h 20"/>
                <a:gd name="T18" fmla="*/ 9 w 14"/>
                <a:gd name="T19" fmla="*/ 20 h 20"/>
                <a:gd name="T20" fmla="*/ 9 w 14"/>
                <a:gd name="T21" fmla="*/ 20 h 20"/>
                <a:gd name="T22" fmla="*/ 8 w 14"/>
                <a:gd name="T23" fmla="*/ 17 h 20"/>
                <a:gd name="T24" fmla="*/ 6 w 14"/>
                <a:gd name="T25" fmla="*/ 16 h 20"/>
                <a:gd name="T26" fmla="*/ 6 w 14"/>
                <a:gd name="T27" fmla="*/ 16 h 20"/>
                <a:gd name="T28" fmla="*/ 8 w 14"/>
                <a:gd name="T29" fmla="*/ 9 h 20"/>
                <a:gd name="T30" fmla="*/ 9 w 14"/>
                <a:gd name="T31" fmla="*/ 9 h 20"/>
                <a:gd name="T32" fmla="*/ 11 w 14"/>
                <a:gd name="T33" fmla="*/ 11 h 20"/>
                <a:gd name="T34" fmla="*/ 11 w 14"/>
                <a:gd name="T35" fmla="*/ 11 h 20"/>
                <a:gd name="T36" fmla="*/ 11 w 14"/>
                <a:gd name="T37" fmla="*/ 13 h 20"/>
                <a:gd name="T38" fmla="*/ 11 w 14"/>
                <a:gd name="T39" fmla="*/ 13 h 20"/>
                <a:gd name="T40" fmla="*/ 11 w 14"/>
                <a:gd name="T41" fmla="*/ 13 h 20"/>
                <a:gd name="T42" fmla="*/ 9 w 14"/>
                <a:gd name="T43" fmla="*/ 11 h 20"/>
                <a:gd name="T44" fmla="*/ 8 w 14"/>
                <a:gd name="T45" fmla="*/ 11 h 20"/>
                <a:gd name="T46" fmla="*/ 8 w 14"/>
                <a:gd name="T47" fmla="*/ 11 h 20"/>
                <a:gd name="T48" fmla="*/ 8 w 14"/>
                <a:gd name="T49" fmla="*/ 9 h 20"/>
                <a:gd name="T50" fmla="*/ 8 w 14"/>
                <a:gd name="T51" fmla="*/ 9 h 20"/>
                <a:gd name="T52" fmla="*/ 1 w 14"/>
                <a:gd name="T53" fmla="*/ 5 h 20"/>
                <a:gd name="T54" fmla="*/ 3 w 14"/>
                <a:gd name="T55" fmla="*/ 5 h 20"/>
                <a:gd name="T56" fmla="*/ 5 w 14"/>
                <a:gd name="T57" fmla="*/ 5 h 20"/>
                <a:gd name="T58" fmla="*/ 5 w 14"/>
                <a:gd name="T59" fmla="*/ 6 h 20"/>
                <a:gd name="T60" fmla="*/ 5 w 14"/>
                <a:gd name="T61" fmla="*/ 6 h 20"/>
                <a:gd name="T62" fmla="*/ 3 w 14"/>
                <a:gd name="T63" fmla="*/ 6 h 20"/>
                <a:gd name="T64" fmla="*/ 1 w 14"/>
                <a:gd name="T65" fmla="*/ 6 h 20"/>
                <a:gd name="T66" fmla="*/ 0 w 14"/>
                <a:gd name="T67" fmla="*/ 6 h 20"/>
                <a:gd name="T68" fmla="*/ 0 w 14"/>
                <a:gd name="T69" fmla="*/ 5 h 20"/>
                <a:gd name="T70" fmla="*/ 1 w 14"/>
                <a:gd name="T71" fmla="*/ 5 h 20"/>
                <a:gd name="T72" fmla="*/ 1 w 14"/>
                <a:gd name="T73" fmla="*/ 5 h 20"/>
                <a:gd name="T74" fmla="*/ 6 w 14"/>
                <a:gd name="T75" fmla="*/ 0 h 20"/>
                <a:gd name="T76" fmla="*/ 8 w 14"/>
                <a:gd name="T77" fmla="*/ 2 h 20"/>
                <a:gd name="T78" fmla="*/ 11 w 14"/>
                <a:gd name="T79" fmla="*/ 3 h 20"/>
                <a:gd name="T80" fmla="*/ 11 w 14"/>
                <a:gd name="T81" fmla="*/ 5 h 20"/>
                <a:gd name="T82" fmla="*/ 9 w 14"/>
                <a:gd name="T83" fmla="*/ 5 h 20"/>
                <a:gd name="T84" fmla="*/ 9 w 14"/>
                <a:gd name="T85" fmla="*/ 5 h 20"/>
                <a:gd name="T86" fmla="*/ 8 w 14"/>
                <a:gd name="T87" fmla="*/ 5 h 20"/>
                <a:gd name="T88" fmla="*/ 8 w 14"/>
                <a:gd name="T89" fmla="*/ 5 h 20"/>
                <a:gd name="T90" fmla="*/ 8 w 14"/>
                <a:gd name="T91" fmla="*/ 5 h 20"/>
                <a:gd name="T92" fmla="*/ 8 w 14"/>
                <a:gd name="T93" fmla="*/ 6 h 20"/>
                <a:gd name="T94" fmla="*/ 9 w 14"/>
                <a:gd name="T95" fmla="*/ 8 h 20"/>
                <a:gd name="T96" fmla="*/ 9 w 14"/>
                <a:gd name="T97" fmla="*/ 8 h 20"/>
                <a:gd name="T98" fmla="*/ 9 w 14"/>
                <a:gd name="T99" fmla="*/ 9 h 20"/>
                <a:gd name="T100" fmla="*/ 8 w 14"/>
                <a:gd name="T101" fmla="*/ 8 h 20"/>
                <a:gd name="T102" fmla="*/ 6 w 14"/>
                <a:gd name="T103" fmla="*/ 5 h 20"/>
                <a:gd name="T104" fmla="*/ 3 w 14"/>
                <a:gd name="T105" fmla="*/ 2 h 20"/>
                <a:gd name="T106" fmla="*/ 6 w 14"/>
                <a:gd name="T107" fmla="*/ 0 h 20"/>
                <a:gd name="T108" fmla="*/ 12 w 14"/>
                <a:gd name="T109" fmla="*/ 0 h 20"/>
                <a:gd name="T110" fmla="*/ 12 w 14"/>
                <a:gd name="T111" fmla="*/ 2 h 20"/>
                <a:gd name="T112" fmla="*/ 14 w 14"/>
                <a:gd name="T113" fmla="*/ 2 h 20"/>
                <a:gd name="T114" fmla="*/ 14 w 14"/>
                <a:gd name="T115" fmla="*/ 3 h 20"/>
                <a:gd name="T116" fmla="*/ 12 w 14"/>
                <a:gd name="T117" fmla="*/ 3 h 20"/>
                <a:gd name="T118" fmla="*/ 12 w 14"/>
                <a:gd name="T119" fmla="*/ 3 h 20"/>
                <a:gd name="T120" fmla="*/ 12 w 14"/>
                <a:gd name="T121" fmla="*/ 3 h 20"/>
                <a:gd name="T122" fmla="*/ 12 w 14"/>
                <a:gd name="T123" fmla="*/ 2 h 20"/>
                <a:gd name="T124" fmla="*/ 12 w 14"/>
                <a:gd name="T12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" h="20">
                  <a:moveTo>
                    <a:pt x="6" y="16"/>
                  </a:moveTo>
                  <a:lnTo>
                    <a:pt x="6" y="16"/>
                  </a:lnTo>
                  <a:lnTo>
                    <a:pt x="8" y="16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9"/>
                  </a:lnTo>
                  <a:lnTo>
                    <a:pt x="9" y="20"/>
                  </a:lnTo>
                  <a:lnTo>
                    <a:pt x="11" y="20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8" y="17"/>
                  </a:lnTo>
                  <a:lnTo>
                    <a:pt x="6" y="16"/>
                  </a:lnTo>
                  <a:lnTo>
                    <a:pt x="6" y="16"/>
                  </a:lnTo>
                  <a:close/>
                  <a:moveTo>
                    <a:pt x="8" y="9"/>
                  </a:moveTo>
                  <a:lnTo>
                    <a:pt x="9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9" y="11"/>
                  </a:lnTo>
                  <a:lnTo>
                    <a:pt x="8" y="11"/>
                  </a:lnTo>
                  <a:lnTo>
                    <a:pt x="8" y="11"/>
                  </a:lnTo>
                  <a:lnTo>
                    <a:pt x="8" y="9"/>
                  </a:lnTo>
                  <a:lnTo>
                    <a:pt x="8" y="9"/>
                  </a:lnTo>
                  <a:close/>
                  <a:moveTo>
                    <a:pt x="1" y="5"/>
                  </a:moveTo>
                  <a:lnTo>
                    <a:pt x="3" y="5"/>
                  </a:lnTo>
                  <a:lnTo>
                    <a:pt x="5" y="5"/>
                  </a:lnTo>
                  <a:lnTo>
                    <a:pt x="5" y="6"/>
                  </a:lnTo>
                  <a:lnTo>
                    <a:pt x="5" y="6"/>
                  </a:lnTo>
                  <a:lnTo>
                    <a:pt x="3" y="6"/>
                  </a:lnTo>
                  <a:lnTo>
                    <a:pt x="1" y="6"/>
                  </a:lnTo>
                  <a:lnTo>
                    <a:pt x="0" y="6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close/>
                  <a:moveTo>
                    <a:pt x="6" y="0"/>
                  </a:moveTo>
                  <a:lnTo>
                    <a:pt x="8" y="2"/>
                  </a:lnTo>
                  <a:lnTo>
                    <a:pt x="11" y="3"/>
                  </a:lnTo>
                  <a:lnTo>
                    <a:pt x="11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5"/>
                  </a:lnTo>
                  <a:lnTo>
                    <a:pt x="8" y="6"/>
                  </a:lnTo>
                  <a:lnTo>
                    <a:pt x="9" y="8"/>
                  </a:lnTo>
                  <a:lnTo>
                    <a:pt x="9" y="8"/>
                  </a:lnTo>
                  <a:lnTo>
                    <a:pt x="9" y="9"/>
                  </a:lnTo>
                  <a:lnTo>
                    <a:pt x="8" y="8"/>
                  </a:lnTo>
                  <a:lnTo>
                    <a:pt x="6" y="5"/>
                  </a:lnTo>
                  <a:lnTo>
                    <a:pt x="3" y="2"/>
                  </a:lnTo>
                  <a:lnTo>
                    <a:pt x="6" y="0"/>
                  </a:lnTo>
                  <a:close/>
                  <a:moveTo>
                    <a:pt x="12" y="0"/>
                  </a:moveTo>
                  <a:lnTo>
                    <a:pt x="12" y="2"/>
                  </a:lnTo>
                  <a:lnTo>
                    <a:pt x="14" y="2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2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0" name="Freeform 277">
              <a:extLst>
                <a:ext uri="{FF2B5EF4-FFF2-40B4-BE49-F238E27FC236}">
                  <a16:creationId xmlns:a16="http://schemas.microsoft.com/office/drawing/2014/main" id="{9873098C-F38A-7EA5-3411-8214CEF17D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53690" y="4146930"/>
              <a:ext cx="703670" cy="122802"/>
            </a:xfrm>
            <a:custGeom>
              <a:avLst/>
              <a:gdLst>
                <a:gd name="T0" fmla="*/ 361 w 361"/>
                <a:gd name="T1" fmla="*/ 61 h 63"/>
                <a:gd name="T2" fmla="*/ 361 w 361"/>
                <a:gd name="T3" fmla="*/ 63 h 63"/>
                <a:gd name="T4" fmla="*/ 361 w 361"/>
                <a:gd name="T5" fmla="*/ 63 h 63"/>
                <a:gd name="T6" fmla="*/ 359 w 361"/>
                <a:gd name="T7" fmla="*/ 63 h 63"/>
                <a:gd name="T8" fmla="*/ 359 w 361"/>
                <a:gd name="T9" fmla="*/ 63 h 63"/>
                <a:gd name="T10" fmla="*/ 361 w 361"/>
                <a:gd name="T11" fmla="*/ 61 h 63"/>
                <a:gd name="T12" fmla="*/ 291 w 361"/>
                <a:gd name="T13" fmla="*/ 37 h 63"/>
                <a:gd name="T14" fmla="*/ 293 w 361"/>
                <a:gd name="T15" fmla="*/ 39 h 63"/>
                <a:gd name="T16" fmla="*/ 293 w 361"/>
                <a:gd name="T17" fmla="*/ 39 h 63"/>
                <a:gd name="T18" fmla="*/ 293 w 361"/>
                <a:gd name="T19" fmla="*/ 41 h 63"/>
                <a:gd name="T20" fmla="*/ 293 w 361"/>
                <a:gd name="T21" fmla="*/ 41 h 63"/>
                <a:gd name="T22" fmla="*/ 293 w 361"/>
                <a:gd name="T23" fmla="*/ 41 h 63"/>
                <a:gd name="T24" fmla="*/ 291 w 361"/>
                <a:gd name="T25" fmla="*/ 41 h 63"/>
                <a:gd name="T26" fmla="*/ 291 w 361"/>
                <a:gd name="T27" fmla="*/ 39 h 63"/>
                <a:gd name="T28" fmla="*/ 290 w 361"/>
                <a:gd name="T29" fmla="*/ 39 h 63"/>
                <a:gd name="T30" fmla="*/ 291 w 361"/>
                <a:gd name="T31" fmla="*/ 39 h 63"/>
                <a:gd name="T32" fmla="*/ 291 w 361"/>
                <a:gd name="T33" fmla="*/ 37 h 63"/>
                <a:gd name="T34" fmla="*/ 197 w 361"/>
                <a:gd name="T35" fmla="*/ 33 h 63"/>
                <a:gd name="T36" fmla="*/ 197 w 361"/>
                <a:gd name="T37" fmla="*/ 33 h 63"/>
                <a:gd name="T38" fmla="*/ 197 w 361"/>
                <a:gd name="T39" fmla="*/ 33 h 63"/>
                <a:gd name="T40" fmla="*/ 197 w 361"/>
                <a:gd name="T41" fmla="*/ 33 h 63"/>
                <a:gd name="T42" fmla="*/ 197 w 361"/>
                <a:gd name="T43" fmla="*/ 33 h 63"/>
                <a:gd name="T44" fmla="*/ 195 w 361"/>
                <a:gd name="T45" fmla="*/ 33 h 63"/>
                <a:gd name="T46" fmla="*/ 195 w 361"/>
                <a:gd name="T47" fmla="*/ 33 h 63"/>
                <a:gd name="T48" fmla="*/ 195 w 361"/>
                <a:gd name="T49" fmla="*/ 33 h 63"/>
                <a:gd name="T50" fmla="*/ 197 w 361"/>
                <a:gd name="T51" fmla="*/ 33 h 63"/>
                <a:gd name="T52" fmla="*/ 197 w 361"/>
                <a:gd name="T53" fmla="*/ 33 h 63"/>
                <a:gd name="T54" fmla="*/ 197 w 361"/>
                <a:gd name="T55" fmla="*/ 33 h 63"/>
                <a:gd name="T56" fmla="*/ 197 w 361"/>
                <a:gd name="T57" fmla="*/ 33 h 63"/>
                <a:gd name="T58" fmla="*/ 197 w 361"/>
                <a:gd name="T59" fmla="*/ 33 h 63"/>
                <a:gd name="T60" fmla="*/ 200 w 361"/>
                <a:gd name="T61" fmla="*/ 31 h 63"/>
                <a:gd name="T62" fmla="*/ 200 w 361"/>
                <a:gd name="T63" fmla="*/ 31 h 63"/>
                <a:gd name="T64" fmla="*/ 200 w 361"/>
                <a:gd name="T65" fmla="*/ 31 h 63"/>
                <a:gd name="T66" fmla="*/ 200 w 361"/>
                <a:gd name="T67" fmla="*/ 31 h 63"/>
                <a:gd name="T68" fmla="*/ 200 w 361"/>
                <a:gd name="T69" fmla="*/ 31 h 63"/>
                <a:gd name="T70" fmla="*/ 200 w 361"/>
                <a:gd name="T71" fmla="*/ 31 h 63"/>
                <a:gd name="T72" fmla="*/ 200 w 361"/>
                <a:gd name="T73" fmla="*/ 31 h 63"/>
                <a:gd name="T74" fmla="*/ 200 w 361"/>
                <a:gd name="T75" fmla="*/ 31 h 63"/>
                <a:gd name="T76" fmla="*/ 200 w 361"/>
                <a:gd name="T77" fmla="*/ 31 h 63"/>
                <a:gd name="T78" fmla="*/ 3 w 361"/>
                <a:gd name="T79" fmla="*/ 0 h 63"/>
                <a:gd name="T80" fmla="*/ 3 w 361"/>
                <a:gd name="T81" fmla="*/ 1 h 63"/>
                <a:gd name="T82" fmla="*/ 3 w 361"/>
                <a:gd name="T83" fmla="*/ 1 h 63"/>
                <a:gd name="T84" fmla="*/ 1 w 361"/>
                <a:gd name="T85" fmla="*/ 1 h 63"/>
                <a:gd name="T86" fmla="*/ 1 w 361"/>
                <a:gd name="T87" fmla="*/ 3 h 63"/>
                <a:gd name="T88" fmla="*/ 0 w 361"/>
                <a:gd name="T89" fmla="*/ 3 h 63"/>
                <a:gd name="T90" fmla="*/ 1 w 361"/>
                <a:gd name="T91" fmla="*/ 1 h 63"/>
                <a:gd name="T92" fmla="*/ 1 w 361"/>
                <a:gd name="T93" fmla="*/ 1 h 63"/>
                <a:gd name="T94" fmla="*/ 1 w 361"/>
                <a:gd name="T95" fmla="*/ 1 h 63"/>
                <a:gd name="T96" fmla="*/ 3 w 361"/>
                <a:gd name="T97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63">
                  <a:moveTo>
                    <a:pt x="361" y="61"/>
                  </a:moveTo>
                  <a:lnTo>
                    <a:pt x="361" y="63"/>
                  </a:lnTo>
                  <a:lnTo>
                    <a:pt x="361" y="63"/>
                  </a:lnTo>
                  <a:lnTo>
                    <a:pt x="359" y="63"/>
                  </a:lnTo>
                  <a:lnTo>
                    <a:pt x="359" y="63"/>
                  </a:lnTo>
                  <a:lnTo>
                    <a:pt x="361" y="61"/>
                  </a:lnTo>
                  <a:close/>
                  <a:moveTo>
                    <a:pt x="291" y="37"/>
                  </a:moveTo>
                  <a:lnTo>
                    <a:pt x="293" y="39"/>
                  </a:lnTo>
                  <a:lnTo>
                    <a:pt x="293" y="39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3" y="41"/>
                  </a:lnTo>
                  <a:lnTo>
                    <a:pt x="291" y="41"/>
                  </a:lnTo>
                  <a:lnTo>
                    <a:pt x="291" y="39"/>
                  </a:lnTo>
                  <a:lnTo>
                    <a:pt x="290" y="39"/>
                  </a:lnTo>
                  <a:lnTo>
                    <a:pt x="291" y="39"/>
                  </a:lnTo>
                  <a:lnTo>
                    <a:pt x="291" y="37"/>
                  </a:lnTo>
                  <a:close/>
                  <a:moveTo>
                    <a:pt x="197" y="33"/>
                  </a:move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lnTo>
                    <a:pt x="197" y="33"/>
                  </a:lnTo>
                  <a:close/>
                  <a:moveTo>
                    <a:pt x="200" y="31"/>
                  </a:move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lnTo>
                    <a:pt x="200" y="31"/>
                  </a:lnTo>
                  <a:close/>
                  <a:moveTo>
                    <a:pt x="3" y="0"/>
                  </a:moveTo>
                  <a:lnTo>
                    <a:pt x="3" y="1"/>
                  </a:lnTo>
                  <a:lnTo>
                    <a:pt x="3" y="1"/>
                  </a:lnTo>
                  <a:lnTo>
                    <a:pt x="1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1" y="1"/>
                  </a:lnTo>
                  <a:lnTo>
                    <a:pt x="1" y="1"/>
                  </a:ln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1" name="Freeform 278">
              <a:extLst>
                <a:ext uri="{FF2B5EF4-FFF2-40B4-BE49-F238E27FC236}">
                  <a16:creationId xmlns:a16="http://schemas.microsoft.com/office/drawing/2014/main" id="{D923E350-3A7A-316E-A2E2-F7B51602AA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39933" y="5994792"/>
              <a:ext cx="95512" cy="40934"/>
            </a:xfrm>
            <a:custGeom>
              <a:avLst/>
              <a:gdLst>
                <a:gd name="T0" fmla="*/ 23 w 49"/>
                <a:gd name="T1" fmla="*/ 17 h 21"/>
                <a:gd name="T2" fmla="*/ 21 w 49"/>
                <a:gd name="T3" fmla="*/ 19 h 21"/>
                <a:gd name="T4" fmla="*/ 21 w 49"/>
                <a:gd name="T5" fmla="*/ 17 h 21"/>
                <a:gd name="T6" fmla="*/ 40 w 49"/>
                <a:gd name="T7" fmla="*/ 14 h 21"/>
                <a:gd name="T8" fmla="*/ 38 w 49"/>
                <a:gd name="T9" fmla="*/ 14 h 21"/>
                <a:gd name="T10" fmla="*/ 4 w 49"/>
                <a:gd name="T11" fmla="*/ 10 h 21"/>
                <a:gd name="T12" fmla="*/ 4 w 49"/>
                <a:gd name="T13" fmla="*/ 13 h 21"/>
                <a:gd name="T14" fmla="*/ 0 w 49"/>
                <a:gd name="T15" fmla="*/ 11 h 21"/>
                <a:gd name="T16" fmla="*/ 10 w 49"/>
                <a:gd name="T17" fmla="*/ 2 h 21"/>
                <a:gd name="T18" fmla="*/ 15 w 49"/>
                <a:gd name="T19" fmla="*/ 5 h 21"/>
                <a:gd name="T20" fmla="*/ 19 w 49"/>
                <a:gd name="T21" fmla="*/ 3 h 21"/>
                <a:gd name="T22" fmla="*/ 24 w 49"/>
                <a:gd name="T23" fmla="*/ 3 h 21"/>
                <a:gd name="T24" fmla="*/ 27 w 49"/>
                <a:gd name="T25" fmla="*/ 2 h 21"/>
                <a:gd name="T26" fmla="*/ 27 w 49"/>
                <a:gd name="T27" fmla="*/ 5 h 21"/>
                <a:gd name="T28" fmla="*/ 24 w 49"/>
                <a:gd name="T29" fmla="*/ 6 h 21"/>
                <a:gd name="T30" fmla="*/ 18 w 49"/>
                <a:gd name="T31" fmla="*/ 14 h 21"/>
                <a:gd name="T32" fmla="*/ 15 w 49"/>
                <a:gd name="T33" fmla="*/ 14 h 21"/>
                <a:gd name="T34" fmla="*/ 11 w 49"/>
                <a:gd name="T35" fmla="*/ 17 h 21"/>
                <a:gd name="T36" fmla="*/ 10 w 49"/>
                <a:gd name="T37" fmla="*/ 17 h 21"/>
                <a:gd name="T38" fmla="*/ 5 w 49"/>
                <a:gd name="T39" fmla="*/ 17 h 21"/>
                <a:gd name="T40" fmla="*/ 8 w 49"/>
                <a:gd name="T41" fmla="*/ 13 h 21"/>
                <a:gd name="T42" fmla="*/ 13 w 49"/>
                <a:gd name="T43" fmla="*/ 10 h 21"/>
                <a:gd name="T44" fmla="*/ 13 w 49"/>
                <a:gd name="T45" fmla="*/ 8 h 21"/>
                <a:gd name="T46" fmla="*/ 10 w 49"/>
                <a:gd name="T47" fmla="*/ 10 h 21"/>
                <a:gd name="T48" fmla="*/ 10 w 49"/>
                <a:gd name="T49" fmla="*/ 8 h 21"/>
                <a:gd name="T50" fmla="*/ 13 w 49"/>
                <a:gd name="T51" fmla="*/ 6 h 21"/>
                <a:gd name="T52" fmla="*/ 10 w 49"/>
                <a:gd name="T53" fmla="*/ 3 h 21"/>
                <a:gd name="T54" fmla="*/ 10 w 49"/>
                <a:gd name="T55" fmla="*/ 2 h 21"/>
                <a:gd name="T56" fmla="*/ 16 w 49"/>
                <a:gd name="T57" fmla="*/ 2 h 21"/>
                <a:gd name="T58" fmla="*/ 13 w 49"/>
                <a:gd name="T59" fmla="*/ 2 h 21"/>
                <a:gd name="T60" fmla="*/ 34 w 49"/>
                <a:gd name="T61" fmla="*/ 0 h 21"/>
                <a:gd name="T62" fmla="*/ 40 w 49"/>
                <a:gd name="T63" fmla="*/ 2 h 21"/>
                <a:gd name="T64" fmla="*/ 40 w 49"/>
                <a:gd name="T65" fmla="*/ 3 h 21"/>
                <a:gd name="T66" fmla="*/ 40 w 49"/>
                <a:gd name="T67" fmla="*/ 5 h 21"/>
                <a:gd name="T68" fmla="*/ 43 w 49"/>
                <a:gd name="T69" fmla="*/ 5 h 21"/>
                <a:gd name="T70" fmla="*/ 43 w 49"/>
                <a:gd name="T71" fmla="*/ 3 h 21"/>
                <a:gd name="T72" fmla="*/ 48 w 49"/>
                <a:gd name="T73" fmla="*/ 3 h 21"/>
                <a:gd name="T74" fmla="*/ 46 w 49"/>
                <a:gd name="T75" fmla="*/ 6 h 21"/>
                <a:gd name="T76" fmla="*/ 49 w 49"/>
                <a:gd name="T77" fmla="*/ 8 h 21"/>
                <a:gd name="T78" fmla="*/ 45 w 49"/>
                <a:gd name="T79" fmla="*/ 10 h 21"/>
                <a:gd name="T80" fmla="*/ 37 w 49"/>
                <a:gd name="T81" fmla="*/ 13 h 21"/>
                <a:gd name="T82" fmla="*/ 37 w 49"/>
                <a:gd name="T83" fmla="*/ 16 h 21"/>
                <a:gd name="T84" fmla="*/ 30 w 49"/>
                <a:gd name="T85" fmla="*/ 17 h 21"/>
                <a:gd name="T86" fmla="*/ 27 w 49"/>
                <a:gd name="T87" fmla="*/ 17 h 21"/>
                <a:gd name="T88" fmla="*/ 23 w 49"/>
                <a:gd name="T89" fmla="*/ 17 h 21"/>
                <a:gd name="T90" fmla="*/ 24 w 49"/>
                <a:gd name="T91" fmla="*/ 13 h 21"/>
                <a:gd name="T92" fmla="*/ 29 w 49"/>
                <a:gd name="T93" fmla="*/ 8 h 21"/>
                <a:gd name="T94" fmla="*/ 30 w 49"/>
                <a:gd name="T95" fmla="*/ 8 h 21"/>
                <a:gd name="T96" fmla="*/ 34 w 49"/>
                <a:gd name="T97" fmla="*/ 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9" h="21">
                  <a:moveTo>
                    <a:pt x="21" y="17"/>
                  </a:moveTo>
                  <a:lnTo>
                    <a:pt x="21" y="17"/>
                  </a:lnTo>
                  <a:lnTo>
                    <a:pt x="23" y="17"/>
                  </a:lnTo>
                  <a:lnTo>
                    <a:pt x="23" y="19"/>
                  </a:lnTo>
                  <a:lnTo>
                    <a:pt x="21" y="19"/>
                  </a:lnTo>
                  <a:lnTo>
                    <a:pt x="21" y="19"/>
                  </a:lnTo>
                  <a:lnTo>
                    <a:pt x="21" y="17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40" y="14"/>
                  </a:moveTo>
                  <a:lnTo>
                    <a:pt x="40" y="14"/>
                  </a:lnTo>
                  <a:lnTo>
                    <a:pt x="40" y="14"/>
                  </a:lnTo>
                  <a:lnTo>
                    <a:pt x="40" y="16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40" y="14"/>
                  </a:lnTo>
                  <a:close/>
                  <a:moveTo>
                    <a:pt x="2" y="10"/>
                  </a:moveTo>
                  <a:lnTo>
                    <a:pt x="4" y="10"/>
                  </a:lnTo>
                  <a:lnTo>
                    <a:pt x="5" y="10"/>
                  </a:lnTo>
                  <a:lnTo>
                    <a:pt x="4" y="13"/>
                  </a:lnTo>
                  <a:lnTo>
                    <a:pt x="4" y="13"/>
                  </a:lnTo>
                  <a:lnTo>
                    <a:pt x="2" y="13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2" y="10"/>
                  </a:lnTo>
                  <a:close/>
                  <a:moveTo>
                    <a:pt x="10" y="2"/>
                  </a:moveTo>
                  <a:lnTo>
                    <a:pt x="11" y="3"/>
                  </a:lnTo>
                  <a:lnTo>
                    <a:pt x="13" y="3"/>
                  </a:lnTo>
                  <a:lnTo>
                    <a:pt x="15" y="5"/>
                  </a:lnTo>
                  <a:lnTo>
                    <a:pt x="18" y="3"/>
                  </a:lnTo>
                  <a:lnTo>
                    <a:pt x="18" y="2"/>
                  </a:lnTo>
                  <a:lnTo>
                    <a:pt x="19" y="3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2"/>
                  </a:lnTo>
                  <a:lnTo>
                    <a:pt x="27" y="2"/>
                  </a:lnTo>
                  <a:lnTo>
                    <a:pt x="27" y="3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6" y="5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8"/>
                  </a:lnTo>
                  <a:lnTo>
                    <a:pt x="21" y="11"/>
                  </a:lnTo>
                  <a:lnTo>
                    <a:pt x="18" y="14"/>
                  </a:lnTo>
                  <a:lnTo>
                    <a:pt x="18" y="14"/>
                  </a:lnTo>
                  <a:lnTo>
                    <a:pt x="16" y="14"/>
                  </a:lnTo>
                  <a:lnTo>
                    <a:pt x="15" y="14"/>
                  </a:lnTo>
                  <a:lnTo>
                    <a:pt x="13" y="14"/>
                  </a:lnTo>
                  <a:lnTo>
                    <a:pt x="13" y="16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0" y="17"/>
                  </a:lnTo>
                  <a:lnTo>
                    <a:pt x="10" y="17"/>
                  </a:lnTo>
                  <a:lnTo>
                    <a:pt x="7" y="17"/>
                  </a:lnTo>
                  <a:lnTo>
                    <a:pt x="5" y="17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8" y="13"/>
                  </a:lnTo>
                  <a:lnTo>
                    <a:pt x="11" y="11"/>
                  </a:lnTo>
                  <a:lnTo>
                    <a:pt x="13" y="11"/>
                  </a:lnTo>
                  <a:lnTo>
                    <a:pt x="13" y="10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3" y="8"/>
                  </a:lnTo>
                  <a:lnTo>
                    <a:pt x="13" y="8"/>
                  </a:lnTo>
                  <a:lnTo>
                    <a:pt x="11" y="10"/>
                  </a:lnTo>
                  <a:lnTo>
                    <a:pt x="10" y="10"/>
                  </a:lnTo>
                  <a:lnTo>
                    <a:pt x="8" y="8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3" y="8"/>
                  </a:lnTo>
                  <a:lnTo>
                    <a:pt x="13" y="6"/>
                  </a:lnTo>
                  <a:lnTo>
                    <a:pt x="13" y="6"/>
                  </a:lnTo>
                  <a:lnTo>
                    <a:pt x="11" y="5"/>
                  </a:lnTo>
                  <a:lnTo>
                    <a:pt x="10" y="5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2"/>
                  </a:lnTo>
                  <a:lnTo>
                    <a:pt x="10" y="2"/>
                  </a:lnTo>
                  <a:close/>
                  <a:moveTo>
                    <a:pt x="15" y="0"/>
                  </a:moveTo>
                  <a:lnTo>
                    <a:pt x="16" y="0"/>
                  </a:lnTo>
                  <a:lnTo>
                    <a:pt x="16" y="2"/>
                  </a:lnTo>
                  <a:lnTo>
                    <a:pt x="16" y="3"/>
                  </a:lnTo>
                  <a:lnTo>
                    <a:pt x="13" y="3"/>
                  </a:lnTo>
                  <a:lnTo>
                    <a:pt x="13" y="2"/>
                  </a:lnTo>
                  <a:lnTo>
                    <a:pt x="13" y="0"/>
                  </a:lnTo>
                  <a:lnTo>
                    <a:pt x="15" y="0"/>
                  </a:lnTo>
                  <a:close/>
                  <a:moveTo>
                    <a:pt x="34" y="0"/>
                  </a:moveTo>
                  <a:lnTo>
                    <a:pt x="37" y="2"/>
                  </a:lnTo>
                  <a:lnTo>
                    <a:pt x="38" y="0"/>
                  </a:lnTo>
                  <a:lnTo>
                    <a:pt x="40" y="2"/>
                  </a:lnTo>
                  <a:lnTo>
                    <a:pt x="41" y="2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38" y="3"/>
                  </a:lnTo>
                  <a:lnTo>
                    <a:pt x="38" y="5"/>
                  </a:lnTo>
                  <a:lnTo>
                    <a:pt x="40" y="5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5"/>
                  </a:lnTo>
                  <a:lnTo>
                    <a:pt x="43" y="5"/>
                  </a:lnTo>
                  <a:lnTo>
                    <a:pt x="41" y="3"/>
                  </a:lnTo>
                  <a:lnTo>
                    <a:pt x="43" y="3"/>
                  </a:lnTo>
                  <a:lnTo>
                    <a:pt x="43" y="3"/>
                  </a:lnTo>
                  <a:lnTo>
                    <a:pt x="46" y="2"/>
                  </a:lnTo>
                  <a:lnTo>
                    <a:pt x="48" y="3"/>
                  </a:lnTo>
                  <a:lnTo>
                    <a:pt x="49" y="5"/>
                  </a:lnTo>
                  <a:lnTo>
                    <a:pt x="48" y="5"/>
                  </a:lnTo>
                  <a:lnTo>
                    <a:pt x="46" y="6"/>
                  </a:lnTo>
                  <a:lnTo>
                    <a:pt x="48" y="6"/>
                  </a:lnTo>
                  <a:lnTo>
                    <a:pt x="49" y="6"/>
                  </a:lnTo>
                  <a:lnTo>
                    <a:pt x="49" y="8"/>
                  </a:lnTo>
                  <a:lnTo>
                    <a:pt x="49" y="8"/>
                  </a:lnTo>
                  <a:lnTo>
                    <a:pt x="46" y="10"/>
                  </a:lnTo>
                  <a:lnTo>
                    <a:pt x="45" y="10"/>
                  </a:lnTo>
                  <a:lnTo>
                    <a:pt x="43" y="11"/>
                  </a:lnTo>
                  <a:lnTo>
                    <a:pt x="41" y="11"/>
                  </a:lnTo>
                  <a:lnTo>
                    <a:pt x="37" y="13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7" y="16"/>
                  </a:lnTo>
                  <a:lnTo>
                    <a:pt x="30" y="14"/>
                  </a:lnTo>
                  <a:lnTo>
                    <a:pt x="29" y="14"/>
                  </a:lnTo>
                  <a:lnTo>
                    <a:pt x="30" y="17"/>
                  </a:lnTo>
                  <a:lnTo>
                    <a:pt x="29" y="17"/>
                  </a:lnTo>
                  <a:lnTo>
                    <a:pt x="29" y="17"/>
                  </a:lnTo>
                  <a:lnTo>
                    <a:pt x="27" y="17"/>
                  </a:lnTo>
                  <a:lnTo>
                    <a:pt x="26" y="21"/>
                  </a:lnTo>
                  <a:lnTo>
                    <a:pt x="24" y="19"/>
                  </a:lnTo>
                  <a:lnTo>
                    <a:pt x="23" y="17"/>
                  </a:lnTo>
                  <a:lnTo>
                    <a:pt x="23" y="16"/>
                  </a:lnTo>
                  <a:lnTo>
                    <a:pt x="24" y="14"/>
                  </a:lnTo>
                  <a:lnTo>
                    <a:pt x="24" y="13"/>
                  </a:lnTo>
                  <a:lnTo>
                    <a:pt x="27" y="10"/>
                  </a:lnTo>
                  <a:lnTo>
                    <a:pt x="29" y="10"/>
                  </a:lnTo>
                  <a:lnTo>
                    <a:pt x="29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30" y="6"/>
                  </a:lnTo>
                  <a:lnTo>
                    <a:pt x="30" y="5"/>
                  </a:lnTo>
                  <a:lnTo>
                    <a:pt x="34" y="2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2" name="Freeform 279">
              <a:extLst>
                <a:ext uri="{FF2B5EF4-FFF2-40B4-BE49-F238E27FC236}">
                  <a16:creationId xmlns:a16="http://schemas.microsoft.com/office/drawing/2014/main" id="{9BCB27FD-B9D6-CA9B-2858-AE29FB05AD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682879" y="4766783"/>
              <a:ext cx="202719" cy="267044"/>
            </a:xfrm>
            <a:custGeom>
              <a:avLst/>
              <a:gdLst>
                <a:gd name="T0" fmla="*/ 0 w 104"/>
                <a:gd name="T1" fmla="*/ 137 h 137"/>
                <a:gd name="T2" fmla="*/ 98 w 104"/>
                <a:gd name="T3" fmla="*/ 121 h 137"/>
                <a:gd name="T4" fmla="*/ 98 w 104"/>
                <a:gd name="T5" fmla="*/ 121 h 137"/>
                <a:gd name="T6" fmla="*/ 99 w 104"/>
                <a:gd name="T7" fmla="*/ 98 h 137"/>
                <a:gd name="T8" fmla="*/ 99 w 104"/>
                <a:gd name="T9" fmla="*/ 99 h 137"/>
                <a:gd name="T10" fmla="*/ 99 w 104"/>
                <a:gd name="T11" fmla="*/ 98 h 137"/>
                <a:gd name="T12" fmla="*/ 57 w 104"/>
                <a:gd name="T13" fmla="*/ 96 h 137"/>
                <a:gd name="T14" fmla="*/ 54 w 104"/>
                <a:gd name="T15" fmla="*/ 98 h 137"/>
                <a:gd name="T16" fmla="*/ 49 w 104"/>
                <a:gd name="T17" fmla="*/ 98 h 137"/>
                <a:gd name="T18" fmla="*/ 54 w 104"/>
                <a:gd name="T19" fmla="*/ 96 h 137"/>
                <a:gd name="T20" fmla="*/ 82 w 104"/>
                <a:gd name="T21" fmla="*/ 96 h 137"/>
                <a:gd name="T22" fmla="*/ 80 w 104"/>
                <a:gd name="T23" fmla="*/ 96 h 137"/>
                <a:gd name="T24" fmla="*/ 80 w 104"/>
                <a:gd name="T25" fmla="*/ 96 h 137"/>
                <a:gd name="T26" fmla="*/ 96 w 104"/>
                <a:gd name="T27" fmla="*/ 85 h 137"/>
                <a:gd name="T28" fmla="*/ 69 w 104"/>
                <a:gd name="T29" fmla="*/ 82 h 137"/>
                <a:gd name="T30" fmla="*/ 68 w 104"/>
                <a:gd name="T31" fmla="*/ 82 h 137"/>
                <a:gd name="T32" fmla="*/ 93 w 104"/>
                <a:gd name="T33" fmla="*/ 82 h 137"/>
                <a:gd name="T34" fmla="*/ 93 w 104"/>
                <a:gd name="T35" fmla="*/ 80 h 137"/>
                <a:gd name="T36" fmla="*/ 103 w 104"/>
                <a:gd name="T37" fmla="*/ 80 h 137"/>
                <a:gd name="T38" fmla="*/ 62 w 104"/>
                <a:gd name="T39" fmla="*/ 77 h 137"/>
                <a:gd name="T40" fmla="*/ 52 w 104"/>
                <a:gd name="T41" fmla="*/ 71 h 137"/>
                <a:gd name="T42" fmla="*/ 55 w 104"/>
                <a:gd name="T43" fmla="*/ 72 h 137"/>
                <a:gd name="T44" fmla="*/ 58 w 104"/>
                <a:gd name="T45" fmla="*/ 77 h 137"/>
                <a:gd name="T46" fmla="*/ 57 w 104"/>
                <a:gd name="T47" fmla="*/ 83 h 137"/>
                <a:gd name="T48" fmla="*/ 52 w 104"/>
                <a:gd name="T49" fmla="*/ 85 h 137"/>
                <a:gd name="T50" fmla="*/ 44 w 104"/>
                <a:gd name="T51" fmla="*/ 83 h 137"/>
                <a:gd name="T52" fmla="*/ 39 w 104"/>
                <a:gd name="T53" fmla="*/ 80 h 137"/>
                <a:gd name="T54" fmla="*/ 41 w 104"/>
                <a:gd name="T55" fmla="*/ 79 h 137"/>
                <a:gd name="T56" fmla="*/ 43 w 104"/>
                <a:gd name="T57" fmla="*/ 74 h 137"/>
                <a:gd name="T58" fmla="*/ 52 w 104"/>
                <a:gd name="T59" fmla="*/ 71 h 137"/>
                <a:gd name="T60" fmla="*/ 71 w 104"/>
                <a:gd name="T61" fmla="*/ 72 h 137"/>
                <a:gd name="T62" fmla="*/ 95 w 104"/>
                <a:gd name="T63" fmla="*/ 69 h 137"/>
                <a:gd name="T64" fmla="*/ 93 w 104"/>
                <a:gd name="T65" fmla="*/ 71 h 137"/>
                <a:gd name="T66" fmla="*/ 93 w 104"/>
                <a:gd name="T67" fmla="*/ 69 h 137"/>
                <a:gd name="T68" fmla="*/ 38 w 104"/>
                <a:gd name="T69" fmla="*/ 68 h 137"/>
                <a:gd name="T70" fmla="*/ 79 w 104"/>
                <a:gd name="T71" fmla="*/ 64 h 137"/>
                <a:gd name="T72" fmla="*/ 79 w 104"/>
                <a:gd name="T73" fmla="*/ 63 h 137"/>
                <a:gd name="T74" fmla="*/ 79 w 104"/>
                <a:gd name="T75" fmla="*/ 66 h 137"/>
                <a:gd name="T76" fmla="*/ 80 w 104"/>
                <a:gd name="T77" fmla="*/ 60 h 137"/>
                <a:gd name="T78" fmla="*/ 79 w 104"/>
                <a:gd name="T79" fmla="*/ 60 h 137"/>
                <a:gd name="T80" fmla="*/ 77 w 104"/>
                <a:gd name="T81" fmla="*/ 57 h 137"/>
                <a:gd name="T82" fmla="*/ 73 w 104"/>
                <a:gd name="T83" fmla="*/ 63 h 137"/>
                <a:gd name="T84" fmla="*/ 77 w 104"/>
                <a:gd name="T85" fmla="*/ 60 h 137"/>
                <a:gd name="T86" fmla="*/ 74 w 104"/>
                <a:gd name="T87" fmla="*/ 63 h 137"/>
                <a:gd name="T88" fmla="*/ 69 w 104"/>
                <a:gd name="T89" fmla="*/ 63 h 137"/>
                <a:gd name="T90" fmla="*/ 65 w 104"/>
                <a:gd name="T91" fmla="*/ 64 h 137"/>
                <a:gd name="T92" fmla="*/ 60 w 104"/>
                <a:gd name="T93" fmla="*/ 66 h 137"/>
                <a:gd name="T94" fmla="*/ 58 w 104"/>
                <a:gd name="T95" fmla="*/ 63 h 137"/>
                <a:gd name="T96" fmla="*/ 60 w 104"/>
                <a:gd name="T97" fmla="*/ 61 h 137"/>
                <a:gd name="T98" fmla="*/ 68 w 104"/>
                <a:gd name="T99" fmla="*/ 58 h 137"/>
                <a:gd name="T100" fmla="*/ 74 w 104"/>
                <a:gd name="T101" fmla="*/ 55 h 137"/>
                <a:gd name="T102" fmla="*/ 79 w 104"/>
                <a:gd name="T103" fmla="*/ 53 h 137"/>
                <a:gd name="T104" fmla="*/ 79 w 104"/>
                <a:gd name="T105" fmla="*/ 53 h 137"/>
                <a:gd name="T106" fmla="*/ 36 w 104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4" h="137">
                  <a:moveTo>
                    <a:pt x="0" y="137"/>
                  </a:moveTo>
                  <a:lnTo>
                    <a:pt x="2" y="137"/>
                  </a:lnTo>
                  <a:lnTo>
                    <a:pt x="2" y="137"/>
                  </a:lnTo>
                  <a:lnTo>
                    <a:pt x="2" y="137"/>
                  </a:lnTo>
                  <a:lnTo>
                    <a:pt x="0" y="137"/>
                  </a:lnTo>
                  <a:lnTo>
                    <a:pt x="0" y="137"/>
                  </a:lnTo>
                  <a:lnTo>
                    <a:pt x="0" y="137"/>
                  </a:lnTo>
                  <a:close/>
                  <a:moveTo>
                    <a:pt x="98" y="121"/>
                  </a:move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lnTo>
                    <a:pt x="98" y="121"/>
                  </a:lnTo>
                  <a:close/>
                  <a:moveTo>
                    <a:pt x="99" y="98"/>
                  </a:move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9"/>
                  </a:lnTo>
                  <a:lnTo>
                    <a:pt x="99" y="98"/>
                  </a:lnTo>
                  <a:lnTo>
                    <a:pt x="99" y="98"/>
                  </a:lnTo>
                  <a:lnTo>
                    <a:pt x="99" y="98"/>
                  </a:lnTo>
                  <a:close/>
                  <a:moveTo>
                    <a:pt x="55" y="96"/>
                  </a:moveTo>
                  <a:lnTo>
                    <a:pt x="55" y="96"/>
                  </a:lnTo>
                  <a:lnTo>
                    <a:pt x="57" y="96"/>
                  </a:lnTo>
                  <a:lnTo>
                    <a:pt x="57" y="96"/>
                  </a:lnTo>
                  <a:lnTo>
                    <a:pt x="55" y="98"/>
                  </a:lnTo>
                  <a:lnTo>
                    <a:pt x="55" y="96"/>
                  </a:lnTo>
                  <a:lnTo>
                    <a:pt x="54" y="96"/>
                  </a:lnTo>
                  <a:lnTo>
                    <a:pt x="54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2" y="98"/>
                  </a:lnTo>
                  <a:lnTo>
                    <a:pt x="50" y="99"/>
                  </a:lnTo>
                  <a:lnTo>
                    <a:pt x="49" y="98"/>
                  </a:lnTo>
                  <a:lnTo>
                    <a:pt x="50" y="98"/>
                  </a:lnTo>
                  <a:lnTo>
                    <a:pt x="50" y="98"/>
                  </a:lnTo>
                  <a:lnTo>
                    <a:pt x="52" y="98"/>
                  </a:lnTo>
                  <a:lnTo>
                    <a:pt x="52" y="96"/>
                  </a:lnTo>
                  <a:lnTo>
                    <a:pt x="54" y="96"/>
                  </a:lnTo>
                  <a:lnTo>
                    <a:pt x="54" y="96"/>
                  </a:lnTo>
                  <a:lnTo>
                    <a:pt x="55" y="96"/>
                  </a:lnTo>
                  <a:close/>
                  <a:moveTo>
                    <a:pt x="82" y="94"/>
                  </a:move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2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0" y="96"/>
                  </a:lnTo>
                  <a:lnTo>
                    <a:pt x="82" y="94"/>
                  </a:lnTo>
                  <a:close/>
                  <a:moveTo>
                    <a:pt x="96" y="85"/>
                  </a:move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lnTo>
                    <a:pt x="96" y="85"/>
                  </a:lnTo>
                  <a:close/>
                  <a:moveTo>
                    <a:pt x="69" y="80"/>
                  </a:moveTo>
                  <a:lnTo>
                    <a:pt x="69" y="82"/>
                  </a:lnTo>
                  <a:lnTo>
                    <a:pt x="69" y="82"/>
                  </a:lnTo>
                  <a:lnTo>
                    <a:pt x="69" y="83"/>
                  </a:lnTo>
                  <a:lnTo>
                    <a:pt x="69" y="83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8" y="82"/>
                  </a:lnTo>
                  <a:lnTo>
                    <a:pt x="69" y="80"/>
                  </a:lnTo>
                  <a:close/>
                  <a:moveTo>
                    <a:pt x="93" y="80"/>
                  </a:moveTo>
                  <a:lnTo>
                    <a:pt x="93" y="80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3" y="82"/>
                  </a:lnTo>
                  <a:lnTo>
                    <a:pt x="91" y="80"/>
                  </a:lnTo>
                  <a:lnTo>
                    <a:pt x="93" y="80"/>
                  </a:lnTo>
                  <a:close/>
                  <a:moveTo>
                    <a:pt x="103" y="80"/>
                  </a:moveTo>
                  <a:lnTo>
                    <a:pt x="104" y="80"/>
                  </a:lnTo>
                  <a:lnTo>
                    <a:pt x="104" y="80"/>
                  </a:lnTo>
                  <a:lnTo>
                    <a:pt x="104" y="80"/>
                  </a:lnTo>
                  <a:lnTo>
                    <a:pt x="103" y="80"/>
                  </a:lnTo>
                  <a:lnTo>
                    <a:pt x="103" y="80"/>
                  </a:lnTo>
                  <a:lnTo>
                    <a:pt x="103" y="80"/>
                  </a:lnTo>
                  <a:close/>
                  <a:moveTo>
                    <a:pt x="62" y="75"/>
                  </a:moveTo>
                  <a:lnTo>
                    <a:pt x="62" y="77"/>
                  </a:lnTo>
                  <a:lnTo>
                    <a:pt x="62" y="77"/>
                  </a:lnTo>
                  <a:lnTo>
                    <a:pt x="62" y="77"/>
                  </a:lnTo>
                  <a:lnTo>
                    <a:pt x="60" y="77"/>
                  </a:lnTo>
                  <a:lnTo>
                    <a:pt x="62" y="75"/>
                  </a:lnTo>
                  <a:lnTo>
                    <a:pt x="62" y="75"/>
                  </a:lnTo>
                  <a:close/>
                  <a:moveTo>
                    <a:pt x="52" y="71"/>
                  </a:moveTo>
                  <a:lnTo>
                    <a:pt x="54" y="71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4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7" y="75"/>
                  </a:lnTo>
                  <a:lnTo>
                    <a:pt x="58" y="75"/>
                  </a:lnTo>
                  <a:lnTo>
                    <a:pt x="58" y="77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60" y="83"/>
                  </a:lnTo>
                  <a:lnTo>
                    <a:pt x="58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7" y="83"/>
                  </a:lnTo>
                  <a:lnTo>
                    <a:pt x="55" y="83"/>
                  </a:lnTo>
                  <a:lnTo>
                    <a:pt x="54" y="85"/>
                  </a:lnTo>
                  <a:lnTo>
                    <a:pt x="52" y="85"/>
                  </a:lnTo>
                  <a:lnTo>
                    <a:pt x="50" y="85"/>
                  </a:lnTo>
                  <a:lnTo>
                    <a:pt x="49" y="85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4" y="83"/>
                  </a:lnTo>
                  <a:lnTo>
                    <a:pt x="43" y="83"/>
                  </a:lnTo>
                  <a:lnTo>
                    <a:pt x="41" y="83"/>
                  </a:lnTo>
                  <a:lnTo>
                    <a:pt x="39" y="83"/>
                  </a:lnTo>
                  <a:lnTo>
                    <a:pt x="39" y="80"/>
                  </a:lnTo>
                  <a:lnTo>
                    <a:pt x="39" y="80"/>
                  </a:lnTo>
                  <a:lnTo>
                    <a:pt x="39" y="79"/>
                  </a:lnTo>
                  <a:lnTo>
                    <a:pt x="39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9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7"/>
                  </a:lnTo>
                  <a:lnTo>
                    <a:pt x="41" y="75"/>
                  </a:lnTo>
                  <a:lnTo>
                    <a:pt x="43" y="74"/>
                  </a:lnTo>
                  <a:lnTo>
                    <a:pt x="44" y="74"/>
                  </a:lnTo>
                  <a:lnTo>
                    <a:pt x="47" y="72"/>
                  </a:lnTo>
                  <a:lnTo>
                    <a:pt x="49" y="72"/>
                  </a:lnTo>
                  <a:lnTo>
                    <a:pt x="52" y="72"/>
                  </a:lnTo>
                  <a:lnTo>
                    <a:pt x="52" y="71"/>
                  </a:lnTo>
                  <a:close/>
                  <a:moveTo>
                    <a:pt x="69" y="71"/>
                  </a:moveTo>
                  <a:lnTo>
                    <a:pt x="71" y="71"/>
                  </a:lnTo>
                  <a:lnTo>
                    <a:pt x="71" y="71"/>
                  </a:lnTo>
                  <a:lnTo>
                    <a:pt x="71" y="71"/>
                  </a:lnTo>
                  <a:lnTo>
                    <a:pt x="71" y="72"/>
                  </a:lnTo>
                  <a:lnTo>
                    <a:pt x="69" y="72"/>
                  </a:lnTo>
                  <a:lnTo>
                    <a:pt x="69" y="71"/>
                  </a:lnTo>
                  <a:close/>
                  <a:moveTo>
                    <a:pt x="93" y="69"/>
                  </a:moveTo>
                  <a:lnTo>
                    <a:pt x="95" y="69"/>
                  </a:lnTo>
                  <a:lnTo>
                    <a:pt x="95" y="69"/>
                  </a:lnTo>
                  <a:lnTo>
                    <a:pt x="95" y="69"/>
                  </a:lnTo>
                  <a:lnTo>
                    <a:pt x="95" y="71"/>
                  </a:lnTo>
                  <a:lnTo>
                    <a:pt x="95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71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lnTo>
                    <a:pt x="93" y="69"/>
                  </a:lnTo>
                  <a:close/>
                  <a:moveTo>
                    <a:pt x="39" y="68"/>
                  </a:moveTo>
                  <a:lnTo>
                    <a:pt x="39" y="68"/>
                  </a:lnTo>
                  <a:lnTo>
                    <a:pt x="39" y="69"/>
                  </a:lnTo>
                  <a:lnTo>
                    <a:pt x="38" y="69"/>
                  </a:lnTo>
                  <a:lnTo>
                    <a:pt x="38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close/>
                  <a:moveTo>
                    <a:pt x="79" y="63"/>
                  </a:moveTo>
                  <a:lnTo>
                    <a:pt x="79" y="64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4"/>
                  </a:lnTo>
                  <a:lnTo>
                    <a:pt x="79" y="63"/>
                  </a:lnTo>
                  <a:close/>
                  <a:moveTo>
                    <a:pt x="80" y="61"/>
                  </a:moveTo>
                  <a:lnTo>
                    <a:pt x="82" y="63"/>
                  </a:lnTo>
                  <a:lnTo>
                    <a:pt x="80" y="64"/>
                  </a:lnTo>
                  <a:lnTo>
                    <a:pt x="79" y="66"/>
                  </a:lnTo>
                  <a:lnTo>
                    <a:pt x="79" y="66"/>
                  </a:lnTo>
                  <a:lnTo>
                    <a:pt x="79" y="63"/>
                  </a:lnTo>
                  <a:lnTo>
                    <a:pt x="80" y="63"/>
                  </a:lnTo>
                  <a:lnTo>
                    <a:pt x="80" y="61"/>
                  </a:lnTo>
                  <a:close/>
                  <a:moveTo>
                    <a:pt x="80" y="58"/>
                  </a:moveTo>
                  <a:lnTo>
                    <a:pt x="80" y="60"/>
                  </a:lnTo>
                  <a:lnTo>
                    <a:pt x="80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60"/>
                  </a:lnTo>
                  <a:lnTo>
                    <a:pt x="79" y="58"/>
                  </a:lnTo>
                  <a:lnTo>
                    <a:pt x="80" y="58"/>
                  </a:lnTo>
                  <a:close/>
                  <a:moveTo>
                    <a:pt x="79" y="53"/>
                  </a:moveTo>
                  <a:lnTo>
                    <a:pt x="79" y="55"/>
                  </a:lnTo>
                  <a:lnTo>
                    <a:pt x="77" y="57"/>
                  </a:lnTo>
                  <a:lnTo>
                    <a:pt x="76" y="57"/>
                  </a:lnTo>
                  <a:lnTo>
                    <a:pt x="76" y="58"/>
                  </a:lnTo>
                  <a:lnTo>
                    <a:pt x="73" y="60"/>
                  </a:lnTo>
                  <a:lnTo>
                    <a:pt x="73" y="61"/>
                  </a:lnTo>
                  <a:lnTo>
                    <a:pt x="73" y="63"/>
                  </a:lnTo>
                  <a:lnTo>
                    <a:pt x="74" y="61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0"/>
                  </a:lnTo>
                  <a:lnTo>
                    <a:pt x="77" y="61"/>
                  </a:lnTo>
                  <a:lnTo>
                    <a:pt x="77" y="63"/>
                  </a:lnTo>
                  <a:lnTo>
                    <a:pt x="76" y="63"/>
                  </a:lnTo>
                  <a:lnTo>
                    <a:pt x="74" y="63"/>
                  </a:lnTo>
                  <a:lnTo>
                    <a:pt x="73" y="63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9" y="63"/>
                  </a:lnTo>
                  <a:lnTo>
                    <a:pt x="68" y="63"/>
                  </a:lnTo>
                  <a:lnTo>
                    <a:pt x="65" y="64"/>
                  </a:lnTo>
                  <a:lnTo>
                    <a:pt x="65" y="64"/>
                  </a:lnTo>
                  <a:lnTo>
                    <a:pt x="63" y="64"/>
                  </a:lnTo>
                  <a:lnTo>
                    <a:pt x="63" y="64"/>
                  </a:lnTo>
                  <a:lnTo>
                    <a:pt x="62" y="66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8" y="64"/>
                  </a:lnTo>
                  <a:lnTo>
                    <a:pt x="58" y="64"/>
                  </a:lnTo>
                  <a:lnTo>
                    <a:pt x="57" y="63"/>
                  </a:lnTo>
                  <a:lnTo>
                    <a:pt x="57" y="63"/>
                  </a:lnTo>
                  <a:lnTo>
                    <a:pt x="58" y="63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58" y="61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62" y="61"/>
                  </a:lnTo>
                  <a:lnTo>
                    <a:pt x="63" y="60"/>
                  </a:lnTo>
                  <a:lnTo>
                    <a:pt x="63" y="60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68" y="58"/>
                  </a:lnTo>
                  <a:lnTo>
                    <a:pt x="69" y="58"/>
                  </a:lnTo>
                  <a:lnTo>
                    <a:pt x="71" y="57"/>
                  </a:lnTo>
                  <a:lnTo>
                    <a:pt x="73" y="55"/>
                  </a:lnTo>
                  <a:lnTo>
                    <a:pt x="74" y="55"/>
                  </a:lnTo>
                  <a:lnTo>
                    <a:pt x="74" y="55"/>
                  </a:lnTo>
                  <a:lnTo>
                    <a:pt x="76" y="55"/>
                  </a:lnTo>
                  <a:lnTo>
                    <a:pt x="77" y="55"/>
                  </a:lnTo>
                  <a:lnTo>
                    <a:pt x="79" y="53"/>
                  </a:lnTo>
                  <a:close/>
                  <a:moveTo>
                    <a:pt x="79" y="53"/>
                  </a:moveTo>
                  <a:lnTo>
                    <a:pt x="79" y="53"/>
                  </a:lnTo>
                  <a:lnTo>
                    <a:pt x="79" y="53"/>
                  </a:lnTo>
                  <a:lnTo>
                    <a:pt x="79" y="55"/>
                  </a:lnTo>
                  <a:lnTo>
                    <a:pt x="79" y="53"/>
                  </a:lnTo>
                  <a:lnTo>
                    <a:pt x="79" y="53"/>
                  </a:lnTo>
                  <a:close/>
                  <a:moveTo>
                    <a:pt x="36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3" name="Freeform 280">
              <a:extLst>
                <a:ext uri="{FF2B5EF4-FFF2-40B4-BE49-F238E27FC236}">
                  <a16:creationId xmlns:a16="http://schemas.microsoft.com/office/drawing/2014/main" id="{0F0BE7F0-BCCA-4ADD-63D0-3F178AC4FE8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14675" y="2030076"/>
              <a:ext cx="339165" cy="469763"/>
            </a:xfrm>
            <a:custGeom>
              <a:avLst/>
              <a:gdLst>
                <a:gd name="T0" fmla="*/ 13 w 174"/>
                <a:gd name="T1" fmla="*/ 236 h 241"/>
                <a:gd name="T2" fmla="*/ 30 w 174"/>
                <a:gd name="T3" fmla="*/ 233 h 241"/>
                <a:gd name="T4" fmla="*/ 2 w 174"/>
                <a:gd name="T5" fmla="*/ 233 h 241"/>
                <a:gd name="T6" fmla="*/ 38 w 174"/>
                <a:gd name="T7" fmla="*/ 230 h 241"/>
                <a:gd name="T8" fmla="*/ 38 w 174"/>
                <a:gd name="T9" fmla="*/ 233 h 241"/>
                <a:gd name="T10" fmla="*/ 7 w 174"/>
                <a:gd name="T11" fmla="*/ 230 h 241"/>
                <a:gd name="T12" fmla="*/ 10 w 174"/>
                <a:gd name="T13" fmla="*/ 233 h 241"/>
                <a:gd name="T14" fmla="*/ 2 w 174"/>
                <a:gd name="T15" fmla="*/ 232 h 241"/>
                <a:gd name="T16" fmla="*/ 3 w 174"/>
                <a:gd name="T17" fmla="*/ 230 h 241"/>
                <a:gd name="T18" fmla="*/ 35 w 174"/>
                <a:gd name="T19" fmla="*/ 230 h 241"/>
                <a:gd name="T20" fmla="*/ 27 w 174"/>
                <a:gd name="T21" fmla="*/ 227 h 241"/>
                <a:gd name="T22" fmla="*/ 24 w 174"/>
                <a:gd name="T23" fmla="*/ 166 h 241"/>
                <a:gd name="T24" fmla="*/ 26 w 174"/>
                <a:gd name="T25" fmla="*/ 167 h 241"/>
                <a:gd name="T26" fmla="*/ 78 w 174"/>
                <a:gd name="T27" fmla="*/ 125 h 241"/>
                <a:gd name="T28" fmla="*/ 126 w 174"/>
                <a:gd name="T29" fmla="*/ 5 h 241"/>
                <a:gd name="T30" fmla="*/ 134 w 174"/>
                <a:gd name="T31" fmla="*/ 24 h 241"/>
                <a:gd name="T32" fmla="*/ 133 w 174"/>
                <a:gd name="T33" fmla="*/ 32 h 241"/>
                <a:gd name="T34" fmla="*/ 142 w 174"/>
                <a:gd name="T35" fmla="*/ 50 h 241"/>
                <a:gd name="T36" fmla="*/ 141 w 174"/>
                <a:gd name="T37" fmla="*/ 74 h 241"/>
                <a:gd name="T38" fmla="*/ 145 w 174"/>
                <a:gd name="T39" fmla="*/ 93 h 241"/>
                <a:gd name="T40" fmla="*/ 152 w 174"/>
                <a:gd name="T41" fmla="*/ 109 h 241"/>
                <a:gd name="T42" fmla="*/ 145 w 174"/>
                <a:gd name="T43" fmla="*/ 120 h 241"/>
                <a:gd name="T44" fmla="*/ 145 w 174"/>
                <a:gd name="T45" fmla="*/ 126 h 241"/>
                <a:gd name="T46" fmla="*/ 152 w 174"/>
                <a:gd name="T47" fmla="*/ 136 h 241"/>
                <a:gd name="T48" fmla="*/ 158 w 174"/>
                <a:gd name="T49" fmla="*/ 150 h 241"/>
                <a:gd name="T50" fmla="*/ 169 w 174"/>
                <a:gd name="T51" fmla="*/ 167 h 241"/>
                <a:gd name="T52" fmla="*/ 169 w 174"/>
                <a:gd name="T53" fmla="*/ 183 h 241"/>
                <a:gd name="T54" fmla="*/ 144 w 174"/>
                <a:gd name="T55" fmla="*/ 206 h 241"/>
                <a:gd name="T56" fmla="*/ 120 w 174"/>
                <a:gd name="T57" fmla="*/ 225 h 241"/>
                <a:gd name="T58" fmla="*/ 104 w 174"/>
                <a:gd name="T59" fmla="*/ 227 h 241"/>
                <a:gd name="T60" fmla="*/ 100 w 174"/>
                <a:gd name="T61" fmla="*/ 227 h 241"/>
                <a:gd name="T62" fmla="*/ 92 w 174"/>
                <a:gd name="T63" fmla="*/ 230 h 241"/>
                <a:gd name="T64" fmla="*/ 78 w 174"/>
                <a:gd name="T65" fmla="*/ 235 h 241"/>
                <a:gd name="T66" fmla="*/ 56 w 174"/>
                <a:gd name="T67" fmla="*/ 240 h 241"/>
                <a:gd name="T68" fmla="*/ 51 w 174"/>
                <a:gd name="T69" fmla="*/ 236 h 241"/>
                <a:gd name="T70" fmla="*/ 44 w 174"/>
                <a:gd name="T71" fmla="*/ 236 h 241"/>
                <a:gd name="T72" fmla="*/ 44 w 174"/>
                <a:gd name="T73" fmla="*/ 233 h 241"/>
                <a:gd name="T74" fmla="*/ 35 w 174"/>
                <a:gd name="T75" fmla="*/ 227 h 241"/>
                <a:gd name="T76" fmla="*/ 27 w 174"/>
                <a:gd name="T77" fmla="*/ 221 h 241"/>
                <a:gd name="T78" fmla="*/ 29 w 174"/>
                <a:gd name="T79" fmla="*/ 205 h 241"/>
                <a:gd name="T80" fmla="*/ 29 w 174"/>
                <a:gd name="T81" fmla="*/ 202 h 241"/>
                <a:gd name="T82" fmla="*/ 24 w 174"/>
                <a:gd name="T83" fmla="*/ 184 h 241"/>
                <a:gd name="T84" fmla="*/ 30 w 174"/>
                <a:gd name="T85" fmla="*/ 169 h 241"/>
                <a:gd name="T86" fmla="*/ 40 w 174"/>
                <a:gd name="T87" fmla="*/ 161 h 241"/>
                <a:gd name="T88" fmla="*/ 51 w 174"/>
                <a:gd name="T89" fmla="*/ 153 h 241"/>
                <a:gd name="T90" fmla="*/ 68 w 174"/>
                <a:gd name="T91" fmla="*/ 136 h 241"/>
                <a:gd name="T92" fmla="*/ 84 w 174"/>
                <a:gd name="T93" fmla="*/ 128 h 241"/>
                <a:gd name="T94" fmla="*/ 84 w 174"/>
                <a:gd name="T95" fmla="*/ 117 h 241"/>
                <a:gd name="T96" fmla="*/ 73 w 174"/>
                <a:gd name="T97" fmla="*/ 104 h 241"/>
                <a:gd name="T98" fmla="*/ 60 w 174"/>
                <a:gd name="T99" fmla="*/ 96 h 241"/>
                <a:gd name="T100" fmla="*/ 63 w 174"/>
                <a:gd name="T101" fmla="*/ 84 h 241"/>
                <a:gd name="T102" fmla="*/ 59 w 174"/>
                <a:gd name="T103" fmla="*/ 73 h 241"/>
                <a:gd name="T104" fmla="*/ 57 w 174"/>
                <a:gd name="T105" fmla="*/ 66 h 241"/>
                <a:gd name="T106" fmla="*/ 59 w 174"/>
                <a:gd name="T107" fmla="*/ 54 h 241"/>
                <a:gd name="T108" fmla="*/ 48 w 174"/>
                <a:gd name="T109" fmla="*/ 43 h 241"/>
                <a:gd name="T110" fmla="*/ 26 w 174"/>
                <a:gd name="T111" fmla="*/ 33 h 241"/>
                <a:gd name="T112" fmla="*/ 22 w 174"/>
                <a:gd name="T113" fmla="*/ 27 h 241"/>
                <a:gd name="T114" fmla="*/ 30 w 174"/>
                <a:gd name="T115" fmla="*/ 21 h 241"/>
                <a:gd name="T116" fmla="*/ 51 w 174"/>
                <a:gd name="T117" fmla="*/ 36 h 241"/>
                <a:gd name="T118" fmla="*/ 70 w 174"/>
                <a:gd name="T119" fmla="*/ 35 h 241"/>
                <a:gd name="T120" fmla="*/ 85 w 174"/>
                <a:gd name="T121" fmla="*/ 30 h 241"/>
                <a:gd name="T122" fmla="*/ 93 w 174"/>
                <a:gd name="T123" fmla="*/ 11 h 241"/>
                <a:gd name="T124" fmla="*/ 109 w 174"/>
                <a:gd name="T125" fmla="*/ 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4" h="241">
                  <a:moveTo>
                    <a:pt x="15" y="236"/>
                  </a:moveTo>
                  <a:lnTo>
                    <a:pt x="15" y="236"/>
                  </a:lnTo>
                  <a:lnTo>
                    <a:pt x="16" y="236"/>
                  </a:lnTo>
                  <a:lnTo>
                    <a:pt x="16" y="236"/>
                  </a:lnTo>
                  <a:lnTo>
                    <a:pt x="15" y="238"/>
                  </a:lnTo>
                  <a:lnTo>
                    <a:pt x="15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3" y="236"/>
                  </a:lnTo>
                  <a:lnTo>
                    <a:pt x="15" y="236"/>
                  </a:lnTo>
                  <a:close/>
                  <a:moveTo>
                    <a:pt x="30" y="233"/>
                  </a:moveTo>
                  <a:lnTo>
                    <a:pt x="30" y="233"/>
                  </a:lnTo>
                  <a:lnTo>
                    <a:pt x="30" y="235"/>
                  </a:lnTo>
                  <a:lnTo>
                    <a:pt x="30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29" y="235"/>
                  </a:lnTo>
                  <a:lnTo>
                    <a:pt x="30" y="233"/>
                  </a:lnTo>
                  <a:close/>
                  <a:moveTo>
                    <a:pt x="33" y="233"/>
                  </a:moveTo>
                  <a:lnTo>
                    <a:pt x="33" y="235"/>
                  </a:lnTo>
                  <a:lnTo>
                    <a:pt x="32" y="235"/>
                  </a:lnTo>
                  <a:lnTo>
                    <a:pt x="32" y="235"/>
                  </a:lnTo>
                  <a:lnTo>
                    <a:pt x="32" y="233"/>
                  </a:lnTo>
                  <a:lnTo>
                    <a:pt x="32" y="233"/>
                  </a:lnTo>
                  <a:lnTo>
                    <a:pt x="33" y="233"/>
                  </a:lnTo>
                  <a:close/>
                  <a:moveTo>
                    <a:pt x="2" y="232"/>
                  </a:moveTo>
                  <a:lnTo>
                    <a:pt x="2" y="233"/>
                  </a:lnTo>
                  <a:lnTo>
                    <a:pt x="2" y="233"/>
                  </a:lnTo>
                  <a:lnTo>
                    <a:pt x="2" y="233"/>
                  </a:lnTo>
                  <a:lnTo>
                    <a:pt x="0" y="233"/>
                  </a:lnTo>
                  <a:lnTo>
                    <a:pt x="0" y="235"/>
                  </a:lnTo>
                  <a:lnTo>
                    <a:pt x="0" y="235"/>
                  </a:lnTo>
                  <a:lnTo>
                    <a:pt x="0" y="233"/>
                  </a:lnTo>
                  <a:lnTo>
                    <a:pt x="0" y="232"/>
                  </a:lnTo>
                  <a:lnTo>
                    <a:pt x="2" y="232"/>
                  </a:lnTo>
                  <a:close/>
                  <a:moveTo>
                    <a:pt x="38" y="230"/>
                  </a:moveTo>
                  <a:lnTo>
                    <a:pt x="40" y="230"/>
                  </a:lnTo>
                  <a:lnTo>
                    <a:pt x="41" y="230"/>
                  </a:lnTo>
                  <a:lnTo>
                    <a:pt x="41" y="232"/>
                  </a:lnTo>
                  <a:lnTo>
                    <a:pt x="40" y="232"/>
                  </a:lnTo>
                  <a:lnTo>
                    <a:pt x="40" y="233"/>
                  </a:lnTo>
                  <a:lnTo>
                    <a:pt x="41" y="233"/>
                  </a:lnTo>
                  <a:lnTo>
                    <a:pt x="41" y="233"/>
                  </a:lnTo>
                  <a:lnTo>
                    <a:pt x="40" y="233"/>
                  </a:lnTo>
                  <a:lnTo>
                    <a:pt x="38" y="233"/>
                  </a:lnTo>
                  <a:lnTo>
                    <a:pt x="38" y="232"/>
                  </a:lnTo>
                  <a:lnTo>
                    <a:pt x="38" y="232"/>
                  </a:lnTo>
                  <a:lnTo>
                    <a:pt x="37" y="232"/>
                  </a:lnTo>
                  <a:lnTo>
                    <a:pt x="37" y="230"/>
                  </a:lnTo>
                  <a:lnTo>
                    <a:pt x="38" y="230"/>
                  </a:lnTo>
                  <a:lnTo>
                    <a:pt x="38" y="230"/>
                  </a:lnTo>
                  <a:close/>
                  <a:moveTo>
                    <a:pt x="5" y="229"/>
                  </a:move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7" y="230"/>
                  </a:lnTo>
                  <a:lnTo>
                    <a:pt x="8" y="230"/>
                  </a:lnTo>
                  <a:lnTo>
                    <a:pt x="10" y="230"/>
                  </a:lnTo>
                  <a:lnTo>
                    <a:pt x="10" y="232"/>
                  </a:lnTo>
                  <a:lnTo>
                    <a:pt x="10" y="232"/>
                  </a:lnTo>
                  <a:lnTo>
                    <a:pt x="11" y="232"/>
                  </a:lnTo>
                  <a:lnTo>
                    <a:pt x="10" y="233"/>
                  </a:lnTo>
                  <a:lnTo>
                    <a:pt x="10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8" y="233"/>
                  </a:lnTo>
                  <a:lnTo>
                    <a:pt x="7" y="235"/>
                  </a:lnTo>
                  <a:lnTo>
                    <a:pt x="7" y="235"/>
                  </a:lnTo>
                  <a:lnTo>
                    <a:pt x="3" y="236"/>
                  </a:lnTo>
                  <a:lnTo>
                    <a:pt x="3" y="235"/>
                  </a:lnTo>
                  <a:lnTo>
                    <a:pt x="2" y="232"/>
                  </a:lnTo>
                  <a:lnTo>
                    <a:pt x="2" y="232"/>
                  </a:lnTo>
                  <a:lnTo>
                    <a:pt x="3" y="232"/>
                  </a:lnTo>
                  <a:lnTo>
                    <a:pt x="3" y="232"/>
                  </a:lnTo>
                  <a:lnTo>
                    <a:pt x="3" y="233"/>
                  </a:lnTo>
                  <a:lnTo>
                    <a:pt x="5" y="233"/>
                  </a:lnTo>
                  <a:lnTo>
                    <a:pt x="5" y="232"/>
                  </a:lnTo>
                  <a:lnTo>
                    <a:pt x="5" y="232"/>
                  </a:lnTo>
                  <a:lnTo>
                    <a:pt x="5" y="230"/>
                  </a:lnTo>
                  <a:lnTo>
                    <a:pt x="3" y="230"/>
                  </a:lnTo>
                  <a:lnTo>
                    <a:pt x="3" y="230"/>
                  </a:lnTo>
                  <a:lnTo>
                    <a:pt x="5" y="229"/>
                  </a:lnTo>
                  <a:lnTo>
                    <a:pt x="5" y="229"/>
                  </a:lnTo>
                  <a:close/>
                  <a:moveTo>
                    <a:pt x="33" y="227"/>
                  </a:moveTo>
                  <a:lnTo>
                    <a:pt x="35" y="229"/>
                  </a:lnTo>
                  <a:lnTo>
                    <a:pt x="35" y="229"/>
                  </a:lnTo>
                  <a:lnTo>
                    <a:pt x="35" y="229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5" y="230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9"/>
                  </a:lnTo>
                  <a:lnTo>
                    <a:pt x="33" y="227"/>
                  </a:lnTo>
                  <a:lnTo>
                    <a:pt x="33" y="227"/>
                  </a:lnTo>
                  <a:close/>
                  <a:moveTo>
                    <a:pt x="26" y="224"/>
                  </a:moveTo>
                  <a:lnTo>
                    <a:pt x="26" y="224"/>
                  </a:lnTo>
                  <a:lnTo>
                    <a:pt x="27" y="225"/>
                  </a:lnTo>
                  <a:lnTo>
                    <a:pt x="27" y="227"/>
                  </a:lnTo>
                  <a:lnTo>
                    <a:pt x="27" y="227"/>
                  </a:lnTo>
                  <a:lnTo>
                    <a:pt x="26" y="227"/>
                  </a:lnTo>
                  <a:lnTo>
                    <a:pt x="26" y="225"/>
                  </a:lnTo>
                  <a:lnTo>
                    <a:pt x="24" y="224"/>
                  </a:lnTo>
                  <a:lnTo>
                    <a:pt x="24" y="224"/>
                  </a:lnTo>
                  <a:lnTo>
                    <a:pt x="26" y="224"/>
                  </a:lnTo>
                  <a:close/>
                  <a:moveTo>
                    <a:pt x="24" y="166"/>
                  </a:moveTo>
                  <a:lnTo>
                    <a:pt x="24" y="166"/>
                  </a:lnTo>
                  <a:lnTo>
                    <a:pt x="24" y="166"/>
                  </a:lnTo>
                  <a:lnTo>
                    <a:pt x="24" y="166"/>
                  </a:lnTo>
                  <a:lnTo>
                    <a:pt x="26" y="166"/>
                  </a:lnTo>
                  <a:lnTo>
                    <a:pt x="27" y="166"/>
                  </a:lnTo>
                  <a:lnTo>
                    <a:pt x="27" y="166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7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6" y="167"/>
                  </a:lnTo>
                  <a:lnTo>
                    <a:pt x="24" y="167"/>
                  </a:lnTo>
                  <a:lnTo>
                    <a:pt x="22" y="166"/>
                  </a:lnTo>
                  <a:lnTo>
                    <a:pt x="24" y="166"/>
                  </a:lnTo>
                  <a:close/>
                  <a:moveTo>
                    <a:pt x="76" y="123"/>
                  </a:moveTo>
                  <a:lnTo>
                    <a:pt x="79" y="123"/>
                  </a:lnTo>
                  <a:lnTo>
                    <a:pt x="79" y="125"/>
                  </a:lnTo>
                  <a:lnTo>
                    <a:pt x="78" y="125"/>
                  </a:lnTo>
                  <a:lnTo>
                    <a:pt x="78" y="125"/>
                  </a:lnTo>
                  <a:lnTo>
                    <a:pt x="74" y="126"/>
                  </a:lnTo>
                  <a:lnTo>
                    <a:pt x="73" y="126"/>
                  </a:lnTo>
                  <a:lnTo>
                    <a:pt x="73" y="125"/>
                  </a:lnTo>
                  <a:lnTo>
                    <a:pt x="74" y="123"/>
                  </a:lnTo>
                  <a:lnTo>
                    <a:pt x="76" y="123"/>
                  </a:lnTo>
                  <a:close/>
                  <a:moveTo>
                    <a:pt x="119" y="0"/>
                  </a:moveTo>
                  <a:lnTo>
                    <a:pt x="120" y="0"/>
                  </a:lnTo>
                  <a:lnTo>
                    <a:pt x="123" y="2"/>
                  </a:lnTo>
                  <a:lnTo>
                    <a:pt x="126" y="5"/>
                  </a:lnTo>
                  <a:lnTo>
                    <a:pt x="128" y="6"/>
                  </a:lnTo>
                  <a:lnTo>
                    <a:pt x="134" y="8"/>
                  </a:lnTo>
                  <a:lnTo>
                    <a:pt x="139" y="10"/>
                  </a:lnTo>
                  <a:lnTo>
                    <a:pt x="142" y="16"/>
                  </a:lnTo>
                  <a:lnTo>
                    <a:pt x="141" y="17"/>
                  </a:lnTo>
                  <a:lnTo>
                    <a:pt x="139" y="17"/>
                  </a:lnTo>
                  <a:lnTo>
                    <a:pt x="138" y="21"/>
                  </a:lnTo>
                  <a:lnTo>
                    <a:pt x="134" y="22"/>
                  </a:lnTo>
                  <a:lnTo>
                    <a:pt x="134" y="24"/>
                  </a:lnTo>
                  <a:lnTo>
                    <a:pt x="136" y="25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33" y="28"/>
                  </a:lnTo>
                  <a:lnTo>
                    <a:pt x="131" y="28"/>
                  </a:lnTo>
                  <a:lnTo>
                    <a:pt x="128" y="30"/>
                  </a:lnTo>
                  <a:lnTo>
                    <a:pt x="130" y="30"/>
                  </a:lnTo>
                  <a:lnTo>
                    <a:pt x="133" y="30"/>
                  </a:lnTo>
                  <a:lnTo>
                    <a:pt x="133" y="32"/>
                  </a:lnTo>
                  <a:lnTo>
                    <a:pt x="134" y="32"/>
                  </a:lnTo>
                  <a:lnTo>
                    <a:pt x="134" y="32"/>
                  </a:lnTo>
                  <a:lnTo>
                    <a:pt x="133" y="33"/>
                  </a:lnTo>
                  <a:lnTo>
                    <a:pt x="130" y="39"/>
                  </a:lnTo>
                  <a:lnTo>
                    <a:pt x="130" y="39"/>
                  </a:lnTo>
                  <a:lnTo>
                    <a:pt x="131" y="44"/>
                  </a:lnTo>
                  <a:lnTo>
                    <a:pt x="133" y="47"/>
                  </a:lnTo>
                  <a:lnTo>
                    <a:pt x="138" y="49"/>
                  </a:lnTo>
                  <a:lnTo>
                    <a:pt x="142" y="50"/>
                  </a:lnTo>
                  <a:lnTo>
                    <a:pt x="144" y="54"/>
                  </a:lnTo>
                  <a:lnTo>
                    <a:pt x="149" y="58"/>
                  </a:lnTo>
                  <a:lnTo>
                    <a:pt x="152" y="60"/>
                  </a:lnTo>
                  <a:lnTo>
                    <a:pt x="152" y="60"/>
                  </a:lnTo>
                  <a:lnTo>
                    <a:pt x="150" y="63"/>
                  </a:lnTo>
                  <a:lnTo>
                    <a:pt x="149" y="66"/>
                  </a:lnTo>
                  <a:lnTo>
                    <a:pt x="145" y="69"/>
                  </a:lnTo>
                  <a:lnTo>
                    <a:pt x="142" y="73"/>
                  </a:lnTo>
                  <a:lnTo>
                    <a:pt x="141" y="74"/>
                  </a:lnTo>
                  <a:lnTo>
                    <a:pt x="138" y="77"/>
                  </a:lnTo>
                  <a:lnTo>
                    <a:pt x="138" y="79"/>
                  </a:lnTo>
                  <a:lnTo>
                    <a:pt x="138" y="80"/>
                  </a:lnTo>
                  <a:lnTo>
                    <a:pt x="139" y="80"/>
                  </a:lnTo>
                  <a:lnTo>
                    <a:pt x="141" y="85"/>
                  </a:lnTo>
                  <a:lnTo>
                    <a:pt x="142" y="87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3"/>
                  </a:lnTo>
                  <a:lnTo>
                    <a:pt x="147" y="95"/>
                  </a:lnTo>
                  <a:lnTo>
                    <a:pt x="147" y="96"/>
                  </a:lnTo>
                  <a:lnTo>
                    <a:pt x="149" y="96"/>
                  </a:lnTo>
                  <a:lnTo>
                    <a:pt x="150" y="99"/>
                  </a:lnTo>
                  <a:lnTo>
                    <a:pt x="150" y="101"/>
                  </a:lnTo>
                  <a:lnTo>
                    <a:pt x="153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2" y="109"/>
                  </a:lnTo>
                  <a:lnTo>
                    <a:pt x="150" y="109"/>
                  </a:lnTo>
                  <a:lnTo>
                    <a:pt x="147" y="110"/>
                  </a:lnTo>
                  <a:lnTo>
                    <a:pt x="147" y="110"/>
                  </a:lnTo>
                  <a:lnTo>
                    <a:pt x="149" y="112"/>
                  </a:lnTo>
                  <a:lnTo>
                    <a:pt x="147" y="114"/>
                  </a:lnTo>
                  <a:lnTo>
                    <a:pt x="147" y="117"/>
                  </a:lnTo>
                  <a:lnTo>
                    <a:pt x="145" y="118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5" y="120"/>
                  </a:lnTo>
                  <a:lnTo>
                    <a:pt x="149" y="120"/>
                  </a:lnTo>
                  <a:lnTo>
                    <a:pt x="149" y="120"/>
                  </a:lnTo>
                  <a:lnTo>
                    <a:pt x="149" y="121"/>
                  </a:lnTo>
                  <a:lnTo>
                    <a:pt x="149" y="123"/>
                  </a:lnTo>
                  <a:lnTo>
                    <a:pt x="147" y="123"/>
                  </a:lnTo>
                  <a:lnTo>
                    <a:pt x="145" y="125"/>
                  </a:lnTo>
                  <a:lnTo>
                    <a:pt x="145" y="125"/>
                  </a:lnTo>
                  <a:lnTo>
                    <a:pt x="145" y="126"/>
                  </a:lnTo>
                  <a:lnTo>
                    <a:pt x="147" y="128"/>
                  </a:lnTo>
                  <a:lnTo>
                    <a:pt x="147" y="129"/>
                  </a:lnTo>
                  <a:lnTo>
                    <a:pt x="149" y="129"/>
                  </a:lnTo>
                  <a:lnTo>
                    <a:pt x="152" y="131"/>
                  </a:lnTo>
                  <a:lnTo>
                    <a:pt x="153" y="131"/>
                  </a:lnTo>
                  <a:lnTo>
                    <a:pt x="153" y="132"/>
                  </a:lnTo>
                  <a:lnTo>
                    <a:pt x="153" y="134"/>
                  </a:lnTo>
                  <a:lnTo>
                    <a:pt x="152" y="136"/>
                  </a:lnTo>
                  <a:lnTo>
                    <a:pt x="152" y="136"/>
                  </a:lnTo>
                  <a:lnTo>
                    <a:pt x="152" y="137"/>
                  </a:lnTo>
                  <a:lnTo>
                    <a:pt x="153" y="140"/>
                  </a:lnTo>
                  <a:lnTo>
                    <a:pt x="156" y="142"/>
                  </a:lnTo>
                  <a:lnTo>
                    <a:pt x="158" y="143"/>
                  </a:lnTo>
                  <a:lnTo>
                    <a:pt x="160" y="143"/>
                  </a:lnTo>
                  <a:lnTo>
                    <a:pt x="160" y="145"/>
                  </a:lnTo>
                  <a:lnTo>
                    <a:pt x="160" y="147"/>
                  </a:lnTo>
                  <a:lnTo>
                    <a:pt x="158" y="148"/>
                  </a:lnTo>
                  <a:lnTo>
                    <a:pt x="158" y="150"/>
                  </a:lnTo>
                  <a:lnTo>
                    <a:pt x="155" y="153"/>
                  </a:lnTo>
                  <a:lnTo>
                    <a:pt x="152" y="154"/>
                  </a:lnTo>
                  <a:lnTo>
                    <a:pt x="152" y="154"/>
                  </a:lnTo>
                  <a:lnTo>
                    <a:pt x="152" y="156"/>
                  </a:lnTo>
                  <a:lnTo>
                    <a:pt x="158" y="159"/>
                  </a:lnTo>
                  <a:lnTo>
                    <a:pt x="161" y="162"/>
                  </a:lnTo>
                  <a:lnTo>
                    <a:pt x="166" y="164"/>
                  </a:lnTo>
                  <a:lnTo>
                    <a:pt x="169" y="167"/>
                  </a:lnTo>
                  <a:lnTo>
                    <a:pt x="169" y="167"/>
                  </a:lnTo>
                  <a:lnTo>
                    <a:pt x="171" y="170"/>
                  </a:lnTo>
                  <a:lnTo>
                    <a:pt x="172" y="170"/>
                  </a:lnTo>
                  <a:lnTo>
                    <a:pt x="174" y="172"/>
                  </a:lnTo>
                  <a:lnTo>
                    <a:pt x="174" y="173"/>
                  </a:lnTo>
                  <a:lnTo>
                    <a:pt x="174" y="173"/>
                  </a:lnTo>
                  <a:lnTo>
                    <a:pt x="172" y="177"/>
                  </a:lnTo>
                  <a:lnTo>
                    <a:pt x="171" y="178"/>
                  </a:lnTo>
                  <a:lnTo>
                    <a:pt x="171" y="181"/>
                  </a:lnTo>
                  <a:lnTo>
                    <a:pt x="169" y="183"/>
                  </a:lnTo>
                  <a:lnTo>
                    <a:pt x="164" y="186"/>
                  </a:lnTo>
                  <a:lnTo>
                    <a:pt x="160" y="191"/>
                  </a:lnTo>
                  <a:lnTo>
                    <a:pt x="158" y="192"/>
                  </a:lnTo>
                  <a:lnTo>
                    <a:pt x="156" y="194"/>
                  </a:lnTo>
                  <a:lnTo>
                    <a:pt x="152" y="199"/>
                  </a:lnTo>
                  <a:lnTo>
                    <a:pt x="150" y="200"/>
                  </a:lnTo>
                  <a:lnTo>
                    <a:pt x="147" y="203"/>
                  </a:lnTo>
                  <a:lnTo>
                    <a:pt x="145" y="205"/>
                  </a:lnTo>
                  <a:lnTo>
                    <a:pt x="144" y="206"/>
                  </a:lnTo>
                  <a:lnTo>
                    <a:pt x="141" y="210"/>
                  </a:lnTo>
                  <a:lnTo>
                    <a:pt x="138" y="213"/>
                  </a:lnTo>
                  <a:lnTo>
                    <a:pt x="133" y="214"/>
                  </a:lnTo>
                  <a:lnTo>
                    <a:pt x="133" y="216"/>
                  </a:lnTo>
                  <a:lnTo>
                    <a:pt x="131" y="216"/>
                  </a:lnTo>
                  <a:lnTo>
                    <a:pt x="130" y="218"/>
                  </a:lnTo>
                  <a:lnTo>
                    <a:pt x="128" y="218"/>
                  </a:lnTo>
                  <a:lnTo>
                    <a:pt x="125" y="221"/>
                  </a:lnTo>
                  <a:lnTo>
                    <a:pt x="120" y="225"/>
                  </a:lnTo>
                  <a:lnTo>
                    <a:pt x="119" y="225"/>
                  </a:lnTo>
                  <a:lnTo>
                    <a:pt x="117" y="227"/>
                  </a:lnTo>
                  <a:lnTo>
                    <a:pt x="115" y="227"/>
                  </a:lnTo>
                  <a:lnTo>
                    <a:pt x="115" y="227"/>
                  </a:lnTo>
                  <a:lnTo>
                    <a:pt x="112" y="225"/>
                  </a:lnTo>
                  <a:lnTo>
                    <a:pt x="111" y="225"/>
                  </a:lnTo>
                  <a:lnTo>
                    <a:pt x="109" y="225"/>
                  </a:lnTo>
                  <a:lnTo>
                    <a:pt x="108" y="227"/>
                  </a:lnTo>
                  <a:lnTo>
                    <a:pt x="104" y="227"/>
                  </a:lnTo>
                  <a:lnTo>
                    <a:pt x="103" y="229"/>
                  </a:lnTo>
                  <a:lnTo>
                    <a:pt x="101" y="229"/>
                  </a:lnTo>
                  <a:lnTo>
                    <a:pt x="101" y="227"/>
                  </a:lnTo>
                  <a:lnTo>
                    <a:pt x="101" y="225"/>
                  </a:lnTo>
                  <a:lnTo>
                    <a:pt x="103" y="224"/>
                  </a:lnTo>
                  <a:lnTo>
                    <a:pt x="103" y="224"/>
                  </a:lnTo>
                  <a:lnTo>
                    <a:pt x="101" y="224"/>
                  </a:lnTo>
                  <a:lnTo>
                    <a:pt x="101" y="225"/>
                  </a:lnTo>
                  <a:lnTo>
                    <a:pt x="100" y="227"/>
                  </a:lnTo>
                  <a:lnTo>
                    <a:pt x="100" y="229"/>
                  </a:lnTo>
                  <a:lnTo>
                    <a:pt x="97" y="229"/>
                  </a:lnTo>
                  <a:lnTo>
                    <a:pt x="93" y="227"/>
                  </a:lnTo>
                  <a:lnTo>
                    <a:pt x="93" y="227"/>
                  </a:lnTo>
                  <a:lnTo>
                    <a:pt x="93" y="229"/>
                  </a:lnTo>
                  <a:lnTo>
                    <a:pt x="95" y="230"/>
                  </a:lnTo>
                  <a:lnTo>
                    <a:pt x="93" y="230"/>
                  </a:lnTo>
                  <a:lnTo>
                    <a:pt x="93" y="230"/>
                  </a:lnTo>
                  <a:lnTo>
                    <a:pt x="92" y="230"/>
                  </a:lnTo>
                  <a:lnTo>
                    <a:pt x="90" y="232"/>
                  </a:lnTo>
                  <a:lnTo>
                    <a:pt x="90" y="232"/>
                  </a:lnTo>
                  <a:lnTo>
                    <a:pt x="89" y="230"/>
                  </a:lnTo>
                  <a:lnTo>
                    <a:pt x="87" y="232"/>
                  </a:lnTo>
                  <a:lnTo>
                    <a:pt x="85" y="232"/>
                  </a:lnTo>
                  <a:lnTo>
                    <a:pt x="82" y="232"/>
                  </a:lnTo>
                  <a:lnTo>
                    <a:pt x="81" y="233"/>
                  </a:lnTo>
                  <a:lnTo>
                    <a:pt x="79" y="235"/>
                  </a:lnTo>
                  <a:lnTo>
                    <a:pt x="78" y="235"/>
                  </a:lnTo>
                  <a:lnTo>
                    <a:pt x="73" y="235"/>
                  </a:lnTo>
                  <a:lnTo>
                    <a:pt x="73" y="236"/>
                  </a:lnTo>
                  <a:lnTo>
                    <a:pt x="71" y="236"/>
                  </a:lnTo>
                  <a:lnTo>
                    <a:pt x="70" y="236"/>
                  </a:lnTo>
                  <a:lnTo>
                    <a:pt x="65" y="238"/>
                  </a:lnTo>
                  <a:lnTo>
                    <a:pt x="60" y="238"/>
                  </a:lnTo>
                  <a:lnTo>
                    <a:pt x="59" y="238"/>
                  </a:lnTo>
                  <a:lnTo>
                    <a:pt x="57" y="238"/>
                  </a:lnTo>
                  <a:lnTo>
                    <a:pt x="56" y="240"/>
                  </a:lnTo>
                  <a:lnTo>
                    <a:pt x="52" y="241"/>
                  </a:lnTo>
                  <a:lnTo>
                    <a:pt x="51" y="241"/>
                  </a:lnTo>
                  <a:lnTo>
                    <a:pt x="49" y="241"/>
                  </a:lnTo>
                  <a:lnTo>
                    <a:pt x="51" y="240"/>
                  </a:lnTo>
                  <a:lnTo>
                    <a:pt x="52" y="240"/>
                  </a:lnTo>
                  <a:lnTo>
                    <a:pt x="52" y="238"/>
                  </a:lnTo>
                  <a:lnTo>
                    <a:pt x="52" y="236"/>
                  </a:lnTo>
                  <a:lnTo>
                    <a:pt x="52" y="236"/>
                  </a:lnTo>
                  <a:lnTo>
                    <a:pt x="51" y="236"/>
                  </a:lnTo>
                  <a:lnTo>
                    <a:pt x="51" y="235"/>
                  </a:lnTo>
                  <a:lnTo>
                    <a:pt x="49" y="233"/>
                  </a:lnTo>
                  <a:lnTo>
                    <a:pt x="48" y="233"/>
                  </a:lnTo>
                  <a:lnTo>
                    <a:pt x="48" y="233"/>
                  </a:lnTo>
                  <a:lnTo>
                    <a:pt x="48" y="235"/>
                  </a:lnTo>
                  <a:lnTo>
                    <a:pt x="48" y="236"/>
                  </a:lnTo>
                  <a:lnTo>
                    <a:pt x="46" y="236"/>
                  </a:lnTo>
                  <a:lnTo>
                    <a:pt x="46" y="236"/>
                  </a:lnTo>
                  <a:lnTo>
                    <a:pt x="44" y="236"/>
                  </a:lnTo>
                  <a:lnTo>
                    <a:pt x="43" y="236"/>
                  </a:lnTo>
                  <a:lnTo>
                    <a:pt x="43" y="236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5"/>
                  </a:lnTo>
                  <a:lnTo>
                    <a:pt x="43" y="233"/>
                  </a:lnTo>
                  <a:lnTo>
                    <a:pt x="43" y="233"/>
                  </a:lnTo>
                  <a:lnTo>
                    <a:pt x="44" y="233"/>
                  </a:lnTo>
                  <a:lnTo>
                    <a:pt x="44" y="233"/>
                  </a:lnTo>
                  <a:lnTo>
                    <a:pt x="44" y="232"/>
                  </a:lnTo>
                  <a:lnTo>
                    <a:pt x="43" y="232"/>
                  </a:lnTo>
                  <a:lnTo>
                    <a:pt x="43" y="232"/>
                  </a:lnTo>
                  <a:lnTo>
                    <a:pt x="44" y="230"/>
                  </a:lnTo>
                  <a:lnTo>
                    <a:pt x="44" y="229"/>
                  </a:lnTo>
                  <a:lnTo>
                    <a:pt x="44" y="229"/>
                  </a:lnTo>
                  <a:lnTo>
                    <a:pt x="43" y="230"/>
                  </a:lnTo>
                  <a:lnTo>
                    <a:pt x="40" y="229"/>
                  </a:lnTo>
                  <a:lnTo>
                    <a:pt x="35" y="227"/>
                  </a:lnTo>
                  <a:lnTo>
                    <a:pt x="33" y="227"/>
                  </a:lnTo>
                  <a:lnTo>
                    <a:pt x="33" y="225"/>
                  </a:lnTo>
                  <a:lnTo>
                    <a:pt x="32" y="225"/>
                  </a:lnTo>
                  <a:lnTo>
                    <a:pt x="30" y="225"/>
                  </a:lnTo>
                  <a:lnTo>
                    <a:pt x="29" y="225"/>
                  </a:lnTo>
                  <a:lnTo>
                    <a:pt x="27" y="224"/>
                  </a:lnTo>
                  <a:lnTo>
                    <a:pt x="27" y="224"/>
                  </a:lnTo>
                  <a:lnTo>
                    <a:pt x="27" y="222"/>
                  </a:lnTo>
                  <a:lnTo>
                    <a:pt x="27" y="221"/>
                  </a:lnTo>
                  <a:lnTo>
                    <a:pt x="27" y="219"/>
                  </a:lnTo>
                  <a:lnTo>
                    <a:pt x="27" y="216"/>
                  </a:lnTo>
                  <a:lnTo>
                    <a:pt x="27" y="214"/>
                  </a:lnTo>
                  <a:lnTo>
                    <a:pt x="27" y="213"/>
                  </a:lnTo>
                  <a:lnTo>
                    <a:pt x="29" y="211"/>
                  </a:lnTo>
                  <a:lnTo>
                    <a:pt x="29" y="210"/>
                  </a:lnTo>
                  <a:lnTo>
                    <a:pt x="29" y="206"/>
                  </a:lnTo>
                  <a:lnTo>
                    <a:pt x="29" y="206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5"/>
                  </a:lnTo>
                  <a:lnTo>
                    <a:pt x="29" y="203"/>
                  </a:lnTo>
                  <a:lnTo>
                    <a:pt x="29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30" y="203"/>
                  </a:lnTo>
                  <a:lnTo>
                    <a:pt x="29" y="202"/>
                  </a:lnTo>
                  <a:lnTo>
                    <a:pt x="29" y="200"/>
                  </a:lnTo>
                  <a:lnTo>
                    <a:pt x="29" y="197"/>
                  </a:lnTo>
                  <a:lnTo>
                    <a:pt x="27" y="195"/>
                  </a:lnTo>
                  <a:lnTo>
                    <a:pt x="26" y="194"/>
                  </a:lnTo>
                  <a:lnTo>
                    <a:pt x="26" y="191"/>
                  </a:lnTo>
                  <a:lnTo>
                    <a:pt x="27" y="189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4" y="184"/>
                  </a:lnTo>
                  <a:lnTo>
                    <a:pt x="24" y="183"/>
                  </a:lnTo>
                  <a:lnTo>
                    <a:pt x="22" y="180"/>
                  </a:lnTo>
                  <a:lnTo>
                    <a:pt x="22" y="178"/>
                  </a:lnTo>
                  <a:lnTo>
                    <a:pt x="24" y="177"/>
                  </a:lnTo>
                  <a:lnTo>
                    <a:pt x="24" y="177"/>
                  </a:lnTo>
                  <a:lnTo>
                    <a:pt x="29" y="172"/>
                  </a:lnTo>
                  <a:lnTo>
                    <a:pt x="29" y="170"/>
                  </a:lnTo>
                  <a:lnTo>
                    <a:pt x="30" y="170"/>
                  </a:lnTo>
                  <a:lnTo>
                    <a:pt x="30" y="169"/>
                  </a:lnTo>
                  <a:lnTo>
                    <a:pt x="29" y="167"/>
                  </a:lnTo>
                  <a:lnTo>
                    <a:pt x="29" y="167"/>
                  </a:lnTo>
                  <a:lnTo>
                    <a:pt x="33" y="166"/>
                  </a:lnTo>
                  <a:lnTo>
                    <a:pt x="35" y="167"/>
                  </a:lnTo>
                  <a:lnTo>
                    <a:pt x="38" y="166"/>
                  </a:lnTo>
                  <a:lnTo>
                    <a:pt x="40" y="164"/>
                  </a:lnTo>
                  <a:lnTo>
                    <a:pt x="40" y="164"/>
                  </a:lnTo>
                  <a:lnTo>
                    <a:pt x="40" y="162"/>
                  </a:lnTo>
                  <a:lnTo>
                    <a:pt x="40" y="161"/>
                  </a:lnTo>
                  <a:lnTo>
                    <a:pt x="40" y="161"/>
                  </a:lnTo>
                  <a:lnTo>
                    <a:pt x="41" y="161"/>
                  </a:lnTo>
                  <a:lnTo>
                    <a:pt x="40" y="161"/>
                  </a:lnTo>
                  <a:lnTo>
                    <a:pt x="40" y="159"/>
                  </a:lnTo>
                  <a:lnTo>
                    <a:pt x="41" y="159"/>
                  </a:lnTo>
                  <a:lnTo>
                    <a:pt x="43" y="158"/>
                  </a:lnTo>
                  <a:lnTo>
                    <a:pt x="43" y="156"/>
                  </a:lnTo>
                  <a:lnTo>
                    <a:pt x="46" y="156"/>
                  </a:lnTo>
                  <a:lnTo>
                    <a:pt x="51" y="153"/>
                  </a:lnTo>
                  <a:lnTo>
                    <a:pt x="52" y="151"/>
                  </a:lnTo>
                  <a:lnTo>
                    <a:pt x="54" y="151"/>
                  </a:lnTo>
                  <a:lnTo>
                    <a:pt x="57" y="148"/>
                  </a:lnTo>
                  <a:lnTo>
                    <a:pt x="59" y="147"/>
                  </a:lnTo>
                  <a:lnTo>
                    <a:pt x="60" y="145"/>
                  </a:lnTo>
                  <a:lnTo>
                    <a:pt x="63" y="142"/>
                  </a:lnTo>
                  <a:lnTo>
                    <a:pt x="63" y="142"/>
                  </a:lnTo>
                  <a:lnTo>
                    <a:pt x="65" y="139"/>
                  </a:lnTo>
                  <a:lnTo>
                    <a:pt x="68" y="136"/>
                  </a:lnTo>
                  <a:lnTo>
                    <a:pt x="71" y="132"/>
                  </a:lnTo>
                  <a:lnTo>
                    <a:pt x="73" y="131"/>
                  </a:lnTo>
                  <a:lnTo>
                    <a:pt x="73" y="129"/>
                  </a:lnTo>
                  <a:lnTo>
                    <a:pt x="74" y="129"/>
                  </a:lnTo>
                  <a:lnTo>
                    <a:pt x="76" y="128"/>
                  </a:lnTo>
                  <a:lnTo>
                    <a:pt x="78" y="128"/>
                  </a:lnTo>
                  <a:lnTo>
                    <a:pt x="81" y="128"/>
                  </a:lnTo>
                  <a:lnTo>
                    <a:pt x="82" y="128"/>
                  </a:lnTo>
                  <a:lnTo>
                    <a:pt x="84" y="128"/>
                  </a:lnTo>
                  <a:lnTo>
                    <a:pt x="84" y="126"/>
                  </a:lnTo>
                  <a:lnTo>
                    <a:pt x="82" y="126"/>
                  </a:lnTo>
                  <a:lnTo>
                    <a:pt x="82" y="125"/>
                  </a:lnTo>
                  <a:lnTo>
                    <a:pt x="84" y="125"/>
                  </a:lnTo>
                  <a:lnTo>
                    <a:pt x="84" y="123"/>
                  </a:lnTo>
                  <a:lnTo>
                    <a:pt x="84" y="123"/>
                  </a:lnTo>
                  <a:lnTo>
                    <a:pt x="82" y="121"/>
                  </a:lnTo>
                  <a:lnTo>
                    <a:pt x="84" y="120"/>
                  </a:lnTo>
                  <a:lnTo>
                    <a:pt x="84" y="117"/>
                  </a:lnTo>
                  <a:lnTo>
                    <a:pt x="84" y="114"/>
                  </a:lnTo>
                  <a:lnTo>
                    <a:pt x="82" y="112"/>
                  </a:lnTo>
                  <a:lnTo>
                    <a:pt x="78" y="109"/>
                  </a:lnTo>
                  <a:lnTo>
                    <a:pt x="76" y="109"/>
                  </a:lnTo>
                  <a:lnTo>
                    <a:pt x="74" y="109"/>
                  </a:lnTo>
                  <a:lnTo>
                    <a:pt x="73" y="107"/>
                  </a:lnTo>
                  <a:lnTo>
                    <a:pt x="74" y="106"/>
                  </a:lnTo>
                  <a:lnTo>
                    <a:pt x="74" y="104"/>
                  </a:lnTo>
                  <a:lnTo>
                    <a:pt x="73" y="104"/>
                  </a:lnTo>
                  <a:lnTo>
                    <a:pt x="73" y="106"/>
                  </a:lnTo>
                  <a:lnTo>
                    <a:pt x="71" y="107"/>
                  </a:lnTo>
                  <a:lnTo>
                    <a:pt x="68" y="106"/>
                  </a:lnTo>
                  <a:lnTo>
                    <a:pt x="67" y="106"/>
                  </a:lnTo>
                  <a:lnTo>
                    <a:pt x="65" y="101"/>
                  </a:lnTo>
                  <a:lnTo>
                    <a:pt x="65" y="99"/>
                  </a:lnTo>
                  <a:lnTo>
                    <a:pt x="63" y="98"/>
                  </a:lnTo>
                  <a:lnTo>
                    <a:pt x="62" y="96"/>
                  </a:lnTo>
                  <a:lnTo>
                    <a:pt x="60" y="96"/>
                  </a:lnTo>
                  <a:lnTo>
                    <a:pt x="60" y="95"/>
                  </a:lnTo>
                  <a:lnTo>
                    <a:pt x="60" y="95"/>
                  </a:lnTo>
                  <a:lnTo>
                    <a:pt x="60" y="91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62" y="88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3" y="84"/>
                  </a:lnTo>
                  <a:lnTo>
                    <a:pt x="63" y="82"/>
                  </a:lnTo>
                  <a:lnTo>
                    <a:pt x="65" y="82"/>
                  </a:lnTo>
                  <a:lnTo>
                    <a:pt x="65" y="80"/>
                  </a:lnTo>
                  <a:lnTo>
                    <a:pt x="63" y="80"/>
                  </a:lnTo>
                  <a:lnTo>
                    <a:pt x="63" y="79"/>
                  </a:lnTo>
                  <a:lnTo>
                    <a:pt x="62" y="77"/>
                  </a:lnTo>
                  <a:lnTo>
                    <a:pt x="60" y="76"/>
                  </a:lnTo>
                  <a:lnTo>
                    <a:pt x="60" y="74"/>
                  </a:lnTo>
                  <a:lnTo>
                    <a:pt x="59" y="73"/>
                  </a:lnTo>
                  <a:lnTo>
                    <a:pt x="59" y="71"/>
                  </a:lnTo>
                  <a:lnTo>
                    <a:pt x="60" y="71"/>
                  </a:lnTo>
                  <a:lnTo>
                    <a:pt x="62" y="69"/>
                  </a:lnTo>
                  <a:lnTo>
                    <a:pt x="62" y="69"/>
                  </a:lnTo>
                  <a:lnTo>
                    <a:pt x="60" y="66"/>
                  </a:lnTo>
                  <a:lnTo>
                    <a:pt x="60" y="66"/>
                  </a:lnTo>
                  <a:lnTo>
                    <a:pt x="59" y="66"/>
                  </a:lnTo>
                  <a:lnTo>
                    <a:pt x="57" y="66"/>
                  </a:lnTo>
                  <a:lnTo>
                    <a:pt x="57" y="66"/>
                  </a:lnTo>
                  <a:lnTo>
                    <a:pt x="57" y="65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9" y="63"/>
                  </a:lnTo>
                  <a:lnTo>
                    <a:pt x="59" y="62"/>
                  </a:lnTo>
                  <a:lnTo>
                    <a:pt x="57" y="60"/>
                  </a:lnTo>
                  <a:lnTo>
                    <a:pt x="57" y="57"/>
                  </a:lnTo>
                  <a:lnTo>
                    <a:pt x="57" y="55"/>
                  </a:lnTo>
                  <a:lnTo>
                    <a:pt x="59" y="54"/>
                  </a:lnTo>
                  <a:lnTo>
                    <a:pt x="60" y="54"/>
                  </a:lnTo>
                  <a:lnTo>
                    <a:pt x="57" y="52"/>
                  </a:lnTo>
                  <a:lnTo>
                    <a:pt x="56" y="50"/>
                  </a:lnTo>
                  <a:lnTo>
                    <a:pt x="56" y="49"/>
                  </a:lnTo>
                  <a:lnTo>
                    <a:pt x="52" y="49"/>
                  </a:lnTo>
                  <a:lnTo>
                    <a:pt x="52" y="46"/>
                  </a:lnTo>
                  <a:lnTo>
                    <a:pt x="49" y="44"/>
                  </a:lnTo>
                  <a:lnTo>
                    <a:pt x="48" y="43"/>
                  </a:lnTo>
                  <a:lnTo>
                    <a:pt x="48" y="43"/>
                  </a:lnTo>
                  <a:lnTo>
                    <a:pt x="41" y="41"/>
                  </a:lnTo>
                  <a:lnTo>
                    <a:pt x="38" y="41"/>
                  </a:lnTo>
                  <a:lnTo>
                    <a:pt x="35" y="39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6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6" y="33"/>
                  </a:lnTo>
                  <a:lnTo>
                    <a:pt x="24" y="32"/>
                  </a:lnTo>
                  <a:lnTo>
                    <a:pt x="21" y="30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16" y="27"/>
                  </a:lnTo>
                  <a:lnTo>
                    <a:pt x="16" y="25"/>
                  </a:lnTo>
                  <a:lnTo>
                    <a:pt x="19" y="25"/>
                  </a:lnTo>
                  <a:lnTo>
                    <a:pt x="22" y="27"/>
                  </a:lnTo>
                  <a:lnTo>
                    <a:pt x="22" y="25"/>
                  </a:lnTo>
                  <a:lnTo>
                    <a:pt x="22" y="25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4" y="21"/>
                  </a:lnTo>
                  <a:lnTo>
                    <a:pt x="26" y="21"/>
                  </a:lnTo>
                  <a:lnTo>
                    <a:pt x="29" y="21"/>
                  </a:lnTo>
                  <a:lnTo>
                    <a:pt x="30" y="21"/>
                  </a:lnTo>
                  <a:lnTo>
                    <a:pt x="30" y="21"/>
                  </a:lnTo>
                  <a:lnTo>
                    <a:pt x="33" y="24"/>
                  </a:lnTo>
                  <a:lnTo>
                    <a:pt x="35" y="27"/>
                  </a:lnTo>
                  <a:lnTo>
                    <a:pt x="37" y="27"/>
                  </a:lnTo>
                  <a:lnTo>
                    <a:pt x="40" y="32"/>
                  </a:lnTo>
                  <a:lnTo>
                    <a:pt x="41" y="33"/>
                  </a:lnTo>
                  <a:lnTo>
                    <a:pt x="41" y="35"/>
                  </a:lnTo>
                  <a:lnTo>
                    <a:pt x="43" y="35"/>
                  </a:lnTo>
                  <a:lnTo>
                    <a:pt x="48" y="35"/>
                  </a:lnTo>
                  <a:lnTo>
                    <a:pt x="51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57" y="35"/>
                  </a:lnTo>
                  <a:lnTo>
                    <a:pt x="60" y="35"/>
                  </a:lnTo>
                  <a:lnTo>
                    <a:pt x="62" y="33"/>
                  </a:lnTo>
                  <a:lnTo>
                    <a:pt x="62" y="32"/>
                  </a:lnTo>
                  <a:lnTo>
                    <a:pt x="65" y="33"/>
                  </a:lnTo>
                  <a:lnTo>
                    <a:pt x="67" y="33"/>
                  </a:lnTo>
                  <a:lnTo>
                    <a:pt x="70" y="35"/>
                  </a:lnTo>
                  <a:lnTo>
                    <a:pt x="71" y="35"/>
                  </a:lnTo>
                  <a:lnTo>
                    <a:pt x="74" y="36"/>
                  </a:lnTo>
                  <a:lnTo>
                    <a:pt x="76" y="38"/>
                  </a:lnTo>
                  <a:lnTo>
                    <a:pt x="78" y="38"/>
                  </a:lnTo>
                  <a:lnTo>
                    <a:pt x="81" y="36"/>
                  </a:lnTo>
                  <a:lnTo>
                    <a:pt x="82" y="33"/>
                  </a:lnTo>
                  <a:lnTo>
                    <a:pt x="82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87" y="30"/>
                  </a:lnTo>
                  <a:lnTo>
                    <a:pt x="89" y="30"/>
                  </a:lnTo>
                  <a:lnTo>
                    <a:pt x="90" y="27"/>
                  </a:lnTo>
                  <a:lnTo>
                    <a:pt x="90" y="25"/>
                  </a:lnTo>
                  <a:lnTo>
                    <a:pt x="90" y="22"/>
                  </a:lnTo>
                  <a:lnTo>
                    <a:pt x="90" y="21"/>
                  </a:lnTo>
                  <a:lnTo>
                    <a:pt x="92" y="17"/>
                  </a:lnTo>
                  <a:lnTo>
                    <a:pt x="93" y="13"/>
                  </a:lnTo>
                  <a:lnTo>
                    <a:pt x="93" y="11"/>
                  </a:lnTo>
                  <a:lnTo>
                    <a:pt x="95" y="10"/>
                  </a:lnTo>
                  <a:lnTo>
                    <a:pt x="97" y="10"/>
                  </a:lnTo>
                  <a:lnTo>
                    <a:pt x="98" y="8"/>
                  </a:lnTo>
                  <a:lnTo>
                    <a:pt x="101" y="3"/>
                  </a:lnTo>
                  <a:lnTo>
                    <a:pt x="103" y="3"/>
                  </a:lnTo>
                  <a:lnTo>
                    <a:pt x="104" y="3"/>
                  </a:lnTo>
                  <a:lnTo>
                    <a:pt x="108" y="3"/>
                  </a:lnTo>
                  <a:lnTo>
                    <a:pt x="109" y="5"/>
                  </a:lnTo>
                  <a:lnTo>
                    <a:pt x="109" y="5"/>
                  </a:lnTo>
                  <a:lnTo>
                    <a:pt x="111" y="3"/>
                  </a:lnTo>
                  <a:lnTo>
                    <a:pt x="114" y="3"/>
                  </a:lnTo>
                  <a:lnTo>
                    <a:pt x="117" y="0"/>
                  </a:lnTo>
                  <a:lnTo>
                    <a:pt x="1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4" name="Freeform 281">
              <a:extLst>
                <a:ext uri="{FF2B5EF4-FFF2-40B4-BE49-F238E27FC236}">
                  <a16:creationId xmlns:a16="http://schemas.microsoft.com/office/drawing/2014/main" id="{EE9AFCDB-097C-2786-C2AC-9121B8D04B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2824" y="3998790"/>
              <a:ext cx="424930" cy="321622"/>
            </a:xfrm>
            <a:custGeom>
              <a:avLst/>
              <a:gdLst>
                <a:gd name="T0" fmla="*/ 74 w 218"/>
                <a:gd name="T1" fmla="*/ 2 h 165"/>
                <a:gd name="T2" fmla="*/ 81 w 218"/>
                <a:gd name="T3" fmla="*/ 6 h 165"/>
                <a:gd name="T4" fmla="*/ 90 w 218"/>
                <a:gd name="T5" fmla="*/ 3 h 165"/>
                <a:gd name="T6" fmla="*/ 95 w 218"/>
                <a:gd name="T7" fmla="*/ 5 h 165"/>
                <a:gd name="T8" fmla="*/ 103 w 218"/>
                <a:gd name="T9" fmla="*/ 5 h 165"/>
                <a:gd name="T10" fmla="*/ 114 w 218"/>
                <a:gd name="T11" fmla="*/ 9 h 165"/>
                <a:gd name="T12" fmla="*/ 125 w 218"/>
                <a:gd name="T13" fmla="*/ 22 h 165"/>
                <a:gd name="T14" fmla="*/ 133 w 218"/>
                <a:gd name="T15" fmla="*/ 30 h 165"/>
                <a:gd name="T16" fmla="*/ 133 w 218"/>
                <a:gd name="T17" fmla="*/ 39 h 165"/>
                <a:gd name="T18" fmla="*/ 128 w 218"/>
                <a:gd name="T19" fmla="*/ 47 h 165"/>
                <a:gd name="T20" fmla="*/ 130 w 218"/>
                <a:gd name="T21" fmla="*/ 57 h 165"/>
                <a:gd name="T22" fmla="*/ 139 w 218"/>
                <a:gd name="T23" fmla="*/ 55 h 165"/>
                <a:gd name="T24" fmla="*/ 144 w 218"/>
                <a:gd name="T25" fmla="*/ 55 h 165"/>
                <a:gd name="T26" fmla="*/ 141 w 218"/>
                <a:gd name="T27" fmla="*/ 61 h 165"/>
                <a:gd name="T28" fmla="*/ 142 w 218"/>
                <a:gd name="T29" fmla="*/ 66 h 165"/>
                <a:gd name="T30" fmla="*/ 148 w 218"/>
                <a:gd name="T31" fmla="*/ 72 h 165"/>
                <a:gd name="T32" fmla="*/ 153 w 218"/>
                <a:gd name="T33" fmla="*/ 80 h 165"/>
                <a:gd name="T34" fmla="*/ 164 w 218"/>
                <a:gd name="T35" fmla="*/ 87 h 165"/>
                <a:gd name="T36" fmla="*/ 186 w 218"/>
                <a:gd name="T37" fmla="*/ 95 h 165"/>
                <a:gd name="T38" fmla="*/ 218 w 218"/>
                <a:gd name="T39" fmla="*/ 99 h 165"/>
                <a:gd name="T40" fmla="*/ 199 w 218"/>
                <a:gd name="T41" fmla="*/ 118 h 165"/>
                <a:gd name="T42" fmla="*/ 180 w 218"/>
                <a:gd name="T43" fmla="*/ 135 h 165"/>
                <a:gd name="T44" fmla="*/ 166 w 218"/>
                <a:gd name="T45" fmla="*/ 143 h 165"/>
                <a:gd name="T46" fmla="*/ 153 w 218"/>
                <a:gd name="T47" fmla="*/ 145 h 165"/>
                <a:gd name="T48" fmla="*/ 144 w 218"/>
                <a:gd name="T49" fmla="*/ 151 h 165"/>
                <a:gd name="T50" fmla="*/ 134 w 218"/>
                <a:gd name="T51" fmla="*/ 154 h 165"/>
                <a:gd name="T52" fmla="*/ 123 w 218"/>
                <a:gd name="T53" fmla="*/ 158 h 165"/>
                <a:gd name="T54" fmla="*/ 117 w 218"/>
                <a:gd name="T55" fmla="*/ 158 h 165"/>
                <a:gd name="T56" fmla="*/ 106 w 218"/>
                <a:gd name="T57" fmla="*/ 156 h 165"/>
                <a:gd name="T58" fmla="*/ 95 w 218"/>
                <a:gd name="T59" fmla="*/ 164 h 165"/>
                <a:gd name="T60" fmla="*/ 84 w 218"/>
                <a:gd name="T61" fmla="*/ 164 h 165"/>
                <a:gd name="T62" fmla="*/ 73 w 218"/>
                <a:gd name="T63" fmla="*/ 161 h 165"/>
                <a:gd name="T64" fmla="*/ 57 w 218"/>
                <a:gd name="T65" fmla="*/ 151 h 165"/>
                <a:gd name="T66" fmla="*/ 46 w 218"/>
                <a:gd name="T67" fmla="*/ 151 h 165"/>
                <a:gd name="T68" fmla="*/ 41 w 218"/>
                <a:gd name="T69" fmla="*/ 145 h 165"/>
                <a:gd name="T70" fmla="*/ 41 w 218"/>
                <a:gd name="T71" fmla="*/ 139 h 165"/>
                <a:gd name="T72" fmla="*/ 35 w 218"/>
                <a:gd name="T73" fmla="*/ 137 h 165"/>
                <a:gd name="T74" fmla="*/ 33 w 218"/>
                <a:gd name="T75" fmla="*/ 135 h 165"/>
                <a:gd name="T76" fmla="*/ 29 w 218"/>
                <a:gd name="T77" fmla="*/ 128 h 165"/>
                <a:gd name="T78" fmla="*/ 24 w 218"/>
                <a:gd name="T79" fmla="*/ 118 h 165"/>
                <a:gd name="T80" fmla="*/ 16 w 218"/>
                <a:gd name="T81" fmla="*/ 110 h 165"/>
                <a:gd name="T82" fmla="*/ 10 w 218"/>
                <a:gd name="T83" fmla="*/ 104 h 165"/>
                <a:gd name="T84" fmla="*/ 2 w 218"/>
                <a:gd name="T85" fmla="*/ 102 h 165"/>
                <a:gd name="T86" fmla="*/ 3 w 218"/>
                <a:gd name="T87" fmla="*/ 96 h 165"/>
                <a:gd name="T88" fmla="*/ 10 w 218"/>
                <a:gd name="T89" fmla="*/ 93 h 165"/>
                <a:gd name="T90" fmla="*/ 16 w 218"/>
                <a:gd name="T91" fmla="*/ 91 h 165"/>
                <a:gd name="T92" fmla="*/ 16 w 218"/>
                <a:gd name="T93" fmla="*/ 79 h 165"/>
                <a:gd name="T94" fmla="*/ 18 w 218"/>
                <a:gd name="T95" fmla="*/ 71 h 165"/>
                <a:gd name="T96" fmla="*/ 21 w 218"/>
                <a:gd name="T97" fmla="*/ 61 h 165"/>
                <a:gd name="T98" fmla="*/ 26 w 218"/>
                <a:gd name="T99" fmla="*/ 58 h 165"/>
                <a:gd name="T100" fmla="*/ 29 w 218"/>
                <a:gd name="T101" fmla="*/ 57 h 165"/>
                <a:gd name="T102" fmla="*/ 30 w 218"/>
                <a:gd name="T103" fmla="*/ 46 h 165"/>
                <a:gd name="T104" fmla="*/ 38 w 218"/>
                <a:gd name="T105" fmla="*/ 33 h 165"/>
                <a:gd name="T106" fmla="*/ 46 w 218"/>
                <a:gd name="T107" fmla="*/ 31 h 165"/>
                <a:gd name="T108" fmla="*/ 48 w 218"/>
                <a:gd name="T109" fmla="*/ 22 h 165"/>
                <a:gd name="T110" fmla="*/ 51 w 218"/>
                <a:gd name="T111" fmla="*/ 14 h 165"/>
                <a:gd name="T112" fmla="*/ 55 w 218"/>
                <a:gd name="T113" fmla="*/ 8 h 165"/>
                <a:gd name="T114" fmla="*/ 60 w 218"/>
                <a:gd name="T115" fmla="*/ 6 h 165"/>
                <a:gd name="T116" fmla="*/ 66 w 218"/>
                <a:gd name="T117" fmla="*/ 9 h 165"/>
                <a:gd name="T118" fmla="*/ 71 w 218"/>
                <a:gd name="T119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8" h="165">
                  <a:moveTo>
                    <a:pt x="71" y="0"/>
                  </a:moveTo>
                  <a:lnTo>
                    <a:pt x="73" y="0"/>
                  </a:lnTo>
                  <a:lnTo>
                    <a:pt x="73" y="2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3"/>
                  </a:lnTo>
                  <a:lnTo>
                    <a:pt x="79" y="5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5" y="5"/>
                  </a:lnTo>
                  <a:lnTo>
                    <a:pt x="87" y="3"/>
                  </a:lnTo>
                  <a:lnTo>
                    <a:pt x="89" y="3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2" y="5"/>
                  </a:lnTo>
                  <a:lnTo>
                    <a:pt x="93" y="5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98" y="5"/>
                  </a:lnTo>
                  <a:lnTo>
                    <a:pt x="98" y="5"/>
                  </a:lnTo>
                  <a:lnTo>
                    <a:pt x="101" y="6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6" y="6"/>
                  </a:lnTo>
                  <a:lnTo>
                    <a:pt x="107" y="8"/>
                  </a:lnTo>
                  <a:lnTo>
                    <a:pt x="109" y="9"/>
                  </a:lnTo>
                  <a:lnTo>
                    <a:pt x="114" y="9"/>
                  </a:lnTo>
                  <a:lnTo>
                    <a:pt x="114" y="11"/>
                  </a:lnTo>
                  <a:lnTo>
                    <a:pt x="115" y="13"/>
                  </a:lnTo>
                  <a:lnTo>
                    <a:pt x="119" y="16"/>
                  </a:lnTo>
                  <a:lnTo>
                    <a:pt x="122" y="19"/>
                  </a:lnTo>
                  <a:lnTo>
                    <a:pt x="125" y="22"/>
                  </a:lnTo>
                  <a:lnTo>
                    <a:pt x="128" y="24"/>
                  </a:lnTo>
                  <a:lnTo>
                    <a:pt x="130" y="27"/>
                  </a:lnTo>
                  <a:lnTo>
                    <a:pt x="130" y="28"/>
                  </a:lnTo>
                  <a:lnTo>
                    <a:pt x="131" y="30"/>
                  </a:lnTo>
                  <a:lnTo>
                    <a:pt x="133" y="30"/>
                  </a:lnTo>
                  <a:lnTo>
                    <a:pt x="134" y="31"/>
                  </a:lnTo>
                  <a:lnTo>
                    <a:pt x="134" y="33"/>
                  </a:lnTo>
                  <a:lnTo>
                    <a:pt x="136" y="35"/>
                  </a:lnTo>
                  <a:lnTo>
                    <a:pt x="134" y="36"/>
                  </a:lnTo>
                  <a:lnTo>
                    <a:pt x="133" y="39"/>
                  </a:lnTo>
                  <a:lnTo>
                    <a:pt x="131" y="43"/>
                  </a:lnTo>
                  <a:lnTo>
                    <a:pt x="130" y="44"/>
                  </a:lnTo>
                  <a:lnTo>
                    <a:pt x="128" y="46"/>
                  </a:lnTo>
                  <a:lnTo>
                    <a:pt x="128" y="46"/>
                  </a:lnTo>
                  <a:lnTo>
                    <a:pt x="128" y="47"/>
                  </a:lnTo>
                  <a:lnTo>
                    <a:pt x="128" y="50"/>
                  </a:lnTo>
                  <a:lnTo>
                    <a:pt x="128" y="54"/>
                  </a:lnTo>
                  <a:lnTo>
                    <a:pt x="128" y="57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1" y="57"/>
                  </a:lnTo>
                  <a:lnTo>
                    <a:pt x="133" y="57"/>
                  </a:lnTo>
                  <a:lnTo>
                    <a:pt x="136" y="55"/>
                  </a:lnTo>
                  <a:lnTo>
                    <a:pt x="137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5"/>
                  </a:lnTo>
                  <a:lnTo>
                    <a:pt x="142" y="55"/>
                  </a:lnTo>
                  <a:lnTo>
                    <a:pt x="144" y="57"/>
                  </a:lnTo>
                  <a:lnTo>
                    <a:pt x="144" y="55"/>
                  </a:lnTo>
                  <a:lnTo>
                    <a:pt x="144" y="57"/>
                  </a:lnTo>
                  <a:lnTo>
                    <a:pt x="144" y="57"/>
                  </a:lnTo>
                  <a:lnTo>
                    <a:pt x="142" y="58"/>
                  </a:lnTo>
                  <a:lnTo>
                    <a:pt x="142" y="58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1"/>
                  </a:lnTo>
                  <a:lnTo>
                    <a:pt x="141" y="63"/>
                  </a:lnTo>
                  <a:lnTo>
                    <a:pt x="142" y="65"/>
                  </a:lnTo>
                  <a:lnTo>
                    <a:pt x="142" y="66"/>
                  </a:lnTo>
                  <a:lnTo>
                    <a:pt x="144" y="68"/>
                  </a:lnTo>
                  <a:lnTo>
                    <a:pt x="144" y="68"/>
                  </a:lnTo>
                  <a:lnTo>
                    <a:pt x="145" y="71"/>
                  </a:lnTo>
                  <a:lnTo>
                    <a:pt x="147" y="71"/>
                  </a:lnTo>
                  <a:lnTo>
                    <a:pt x="148" y="72"/>
                  </a:lnTo>
                  <a:lnTo>
                    <a:pt x="148" y="74"/>
                  </a:lnTo>
                  <a:lnTo>
                    <a:pt x="150" y="76"/>
                  </a:lnTo>
                  <a:lnTo>
                    <a:pt x="152" y="77"/>
                  </a:lnTo>
                  <a:lnTo>
                    <a:pt x="152" y="79"/>
                  </a:lnTo>
                  <a:lnTo>
                    <a:pt x="153" y="80"/>
                  </a:lnTo>
                  <a:lnTo>
                    <a:pt x="155" y="80"/>
                  </a:lnTo>
                  <a:lnTo>
                    <a:pt x="158" y="82"/>
                  </a:lnTo>
                  <a:lnTo>
                    <a:pt x="160" y="85"/>
                  </a:lnTo>
                  <a:lnTo>
                    <a:pt x="160" y="85"/>
                  </a:lnTo>
                  <a:lnTo>
                    <a:pt x="164" y="87"/>
                  </a:lnTo>
                  <a:lnTo>
                    <a:pt x="169" y="88"/>
                  </a:lnTo>
                  <a:lnTo>
                    <a:pt x="172" y="90"/>
                  </a:lnTo>
                  <a:lnTo>
                    <a:pt x="177" y="91"/>
                  </a:lnTo>
                  <a:lnTo>
                    <a:pt x="182" y="93"/>
                  </a:lnTo>
                  <a:lnTo>
                    <a:pt x="186" y="95"/>
                  </a:lnTo>
                  <a:lnTo>
                    <a:pt x="193" y="96"/>
                  </a:lnTo>
                  <a:lnTo>
                    <a:pt x="197" y="98"/>
                  </a:lnTo>
                  <a:lnTo>
                    <a:pt x="202" y="99"/>
                  </a:lnTo>
                  <a:lnTo>
                    <a:pt x="202" y="99"/>
                  </a:lnTo>
                  <a:lnTo>
                    <a:pt x="218" y="99"/>
                  </a:lnTo>
                  <a:lnTo>
                    <a:pt x="213" y="102"/>
                  </a:lnTo>
                  <a:lnTo>
                    <a:pt x="210" y="107"/>
                  </a:lnTo>
                  <a:lnTo>
                    <a:pt x="205" y="110"/>
                  </a:lnTo>
                  <a:lnTo>
                    <a:pt x="202" y="113"/>
                  </a:lnTo>
                  <a:lnTo>
                    <a:pt x="199" y="118"/>
                  </a:lnTo>
                  <a:lnTo>
                    <a:pt x="194" y="121"/>
                  </a:lnTo>
                  <a:lnTo>
                    <a:pt x="191" y="124"/>
                  </a:lnTo>
                  <a:lnTo>
                    <a:pt x="188" y="128"/>
                  </a:lnTo>
                  <a:lnTo>
                    <a:pt x="183" y="132"/>
                  </a:lnTo>
                  <a:lnTo>
                    <a:pt x="180" y="135"/>
                  </a:lnTo>
                  <a:lnTo>
                    <a:pt x="177" y="140"/>
                  </a:lnTo>
                  <a:lnTo>
                    <a:pt x="174" y="143"/>
                  </a:lnTo>
                  <a:lnTo>
                    <a:pt x="174" y="143"/>
                  </a:lnTo>
                  <a:lnTo>
                    <a:pt x="169" y="143"/>
                  </a:lnTo>
                  <a:lnTo>
                    <a:pt x="166" y="143"/>
                  </a:lnTo>
                  <a:lnTo>
                    <a:pt x="160" y="143"/>
                  </a:lnTo>
                  <a:lnTo>
                    <a:pt x="160" y="143"/>
                  </a:lnTo>
                  <a:lnTo>
                    <a:pt x="158" y="143"/>
                  </a:lnTo>
                  <a:lnTo>
                    <a:pt x="158" y="143"/>
                  </a:lnTo>
                  <a:lnTo>
                    <a:pt x="153" y="145"/>
                  </a:lnTo>
                  <a:lnTo>
                    <a:pt x="153" y="145"/>
                  </a:lnTo>
                  <a:lnTo>
                    <a:pt x="150" y="147"/>
                  </a:lnTo>
                  <a:lnTo>
                    <a:pt x="147" y="148"/>
                  </a:lnTo>
                  <a:lnTo>
                    <a:pt x="145" y="148"/>
                  </a:lnTo>
                  <a:lnTo>
                    <a:pt x="144" y="151"/>
                  </a:lnTo>
                  <a:lnTo>
                    <a:pt x="144" y="151"/>
                  </a:lnTo>
                  <a:lnTo>
                    <a:pt x="144" y="153"/>
                  </a:lnTo>
                  <a:lnTo>
                    <a:pt x="142" y="153"/>
                  </a:lnTo>
                  <a:lnTo>
                    <a:pt x="136" y="154"/>
                  </a:lnTo>
                  <a:lnTo>
                    <a:pt x="134" y="154"/>
                  </a:lnTo>
                  <a:lnTo>
                    <a:pt x="131" y="154"/>
                  </a:lnTo>
                  <a:lnTo>
                    <a:pt x="130" y="156"/>
                  </a:lnTo>
                  <a:lnTo>
                    <a:pt x="130" y="158"/>
                  </a:lnTo>
                  <a:lnTo>
                    <a:pt x="126" y="158"/>
                  </a:lnTo>
                  <a:lnTo>
                    <a:pt x="123" y="158"/>
                  </a:lnTo>
                  <a:lnTo>
                    <a:pt x="122" y="158"/>
                  </a:lnTo>
                  <a:lnTo>
                    <a:pt x="122" y="158"/>
                  </a:lnTo>
                  <a:lnTo>
                    <a:pt x="120" y="158"/>
                  </a:lnTo>
                  <a:lnTo>
                    <a:pt x="119" y="158"/>
                  </a:lnTo>
                  <a:lnTo>
                    <a:pt x="117" y="158"/>
                  </a:lnTo>
                  <a:lnTo>
                    <a:pt x="117" y="156"/>
                  </a:lnTo>
                  <a:lnTo>
                    <a:pt x="115" y="154"/>
                  </a:lnTo>
                  <a:lnTo>
                    <a:pt x="114" y="153"/>
                  </a:lnTo>
                  <a:lnTo>
                    <a:pt x="109" y="154"/>
                  </a:lnTo>
                  <a:lnTo>
                    <a:pt x="106" y="156"/>
                  </a:lnTo>
                  <a:lnTo>
                    <a:pt x="103" y="158"/>
                  </a:lnTo>
                  <a:lnTo>
                    <a:pt x="100" y="159"/>
                  </a:lnTo>
                  <a:lnTo>
                    <a:pt x="100" y="161"/>
                  </a:lnTo>
                  <a:lnTo>
                    <a:pt x="96" y="162"/>
                  </a:lnTo>
                  <a:lnTo>
                    <a:pt x="95" y="164"/>
                  </a:lnTo>
                  <a:lnTo>
                    <a:pt x="95" y="165"/>
                  </a:lnTo>
                  <a:lnTo>
                    <a:pt x="90" y="164"/>
                  </a:lnTo>
                  <a:lnTo>
                    <a:pt x="90" y="164"/>
                  </a:lnTo>
                  <a:lnTo>
                    <a:pt x="87" y="164"/>
                  </a:lnTo>
                  <a:lnTo>
                    <a:pt x="84" y="164"/>
                  </a:lnTo>
                  <a:lnTo>
                    <a:pt x="82" y="162"/>
                  </a:lnTo>
                  <a:lnTo>
                    <a:pt x="79" y="162"/>
                  </a:lnTo>
                  <a:lnTo>
                    <a:pt x="76" y="162"/>
                  </a:lnTo>
                  <a:lnTo>
                    <a:pt x="74" y="162"/>
                  </a:lnTo>
                  <a:lnTo>
                    <a:pt x="73" y="161"/>
                  </a:lnTo>
                  <a:lnTo>
                    <a:pt x="70" y="159"/>
                  </a:lnTo>
                  <a:lnTo>
                    <a:pt x="66" y="158"/>
                  </a:lnTo>
                  <a:lnTo>
                    <a:pt x="65" y="156"/>
                  </a:lnTo>
                  <a:lnTo>
                    <a:pt x="60" y="153"/>
                  </a:lnTo>
                  <a:lnTo>
                    <a:pt x="57" y="151"/>
                  </a:lnTo>
                  <a:lnTo>
                    <a:pt x="57" y="151"/>
                  </a:lnTo>
                  <a:lnTo>
                    <a:pt x="55" y="151"/>
                  </a:lnTo>
                  <a:lnTo>
                    <a:pt x="52" y="151"/>
                  </a:lnTo>
                  <a:lnTo>
                    <a:pt x="48" y="151"/>
                  </a:lnTo>
                  <a:lnTo>
                    <a:pt x="46" y="151"/>
                  </a:lnTo>
                  <a:lnTo>
                    <a:pt x="44" y="150"/>
                  </a:lnTo>
                  <a:lnTo>
                    <a:pt x="44" y="150"/>
                  </a:lnTo>
                  <a:lnTo>
                    <a:pt x="43" y="148"/>
                  </a:lnTo>
                  <a:lnTo>
                    <a:pt x="41" y="147"/>
                  </a:lnTo>
                  <a:lnTo>
                    <a:pt x="41" y="145"/>
                  </a:lnTo>
                  <a:lnTo>
                    <a:pt x="41" y="143"/>
                  </a:lnTo>
                  <a:lnTo>
                    <a:pt x="41" y="142"/>
                  </a:lnTo>
                  <a:lnTo>
                    <a:pt x="41" y="140"/>
                  </a:lnTo>
                  <a:lnTo>
                    <a:pt x="41" y="140"/>
                  </a:lnTo>
                  <a:lnTo>
                    <a:pt x="41" y="139"/>
                  </a:lnTo>
                  <a:lnTo>
                    <a:pt x="40" y="137"/>
                  </a:lnTo>
                  <a:lnTo>
                    <a:pt x="37" y="137"/>
                  </a:lnTo>
                  <a:lnTo>
                    <a:pt x="37" y="137"/>
                  </a:lnTo>
                  <a:lnTo>
                    <a:pt x="35" y="137"/>
                  </a:lnTo>
                  <a:lnTo>
                    <a:pt x="35" y="137"/>
                  </a:lnTo>
                  <a:lnTo>
                    <a:pt x="33" y="137"/>
                  </a:lnTo>
                  <a:lnTo>
                    <a:pt x="33" y="137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3" y="135"/>
                  </a:lnTo>
                  <a:lnTo>
                    <a:pt x="32" y="134"/>
                  </a:lnTo>
                  <a:lnTo>
                    <a:pt x="30" y="132"/>
                  </a:lnTo>
                  <a:lnTo>
                    <a:pt x="30" y="131"/>
                  </a:lnTo>
                  <a:lnTo>
                    <a:pt x="30" y="131"/>
                  </a:lnTo>
                  <a:lnTo>
                    <a:pt x="29" y="128"/>
                  </a:lnTo>
                  <a:lnTo>
                    <a:pt x="29" y="126"/>
                  </a:lnTo>
                  <a:lnTo>
                    <a:pt x="27" y="124"/>
                  </a:lnTo>
                  <a:lnTo>
                    <a:pt x="26" y="120"/>
                  </a:lnTo>
                  <a:lnTo>
                    <a:pt x="26" y="118"/>
                  </a:lnTo>
                  <a:lnTo>
                    <a:pt x="24" y="118"/>
                  </a:lnTo>
                  <a:lnTo>
                    <a:pt x="24" y="117"/>
                  </a:lnTo>
                  <a:lnTo>
                    <a:pt x="22" y="115"/>
                  </a:lnTo>
                  <a:lnTo>
                    <a:pt x="19" y="113"/>
                  </a:lnTo>
                  <a:lnTo>
                    <a:pt x="18" y="112"/>
                  </a:lnTo>
                  <a:lnTo>
                    <a:pt x="16" y="110"/>
                  </a:lnTo>
                  <a:lnTo>
                    <a:pt x="16" y="109"/>
                  </a:lnTo>
                  <a:lnTo>
                    <a:pt x="16" y="109"/>
                  </a:lnTo>
                  <a:lnTo>
                    <a:pt x="14" y="107"/>
                  </a:lnTo>
                  <a:lnTo>
                    <a:pt x="14" y="107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4"/>
                  </a:lnTo>
                  <a:lnTo>
                    <a:pt x="7" y="104"/>
                  </a:lnTo>
                  <a:lnTo>
                    <a:pt x="3" y="102"/>
                  </a:lnTo>
                  <a:lnTo>
                    <a:pt x="2" y="102"/>
                  </a:lnTo>
                  <a:lnTo>
                    <a:pt x="0" y="101"/>
                  </a:lnTo>
                  <a:lnTo>
                    <a:pt x="0" y="101"/>
                  </a:lnTo>
                  <a:lnTo>
                    <a:pt x="0" y="99"/>
                  </a:lnTo>
                  <a:lnTo>
                    <a:pt x="2" y="99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5" y="93"/>
                  </a:lnTo>
                  <a:lnTo>
                    <a:pt x="7" y="93"/>
                  </a:lnTo>
                  <a:lnTo>
                    <a:pt x="8" y="93"/>
                  </a:lnTo>
                  <a:lnTo>
                    <a:pt x="10" y="93"/>
                  </a:lnTo>
                  <a:lnTo>
                    <a:pt x="13" y="93"/>
                  </a:lnTo>
                  <a:lnTo>
                    <a:pt x="14" y="93"/>
                  </a:lnTo>
                  <a:lnTo>
                    <a:pt x="16" y="93"/>
                  </a:lnTo>
                  <a:lnTo>
                    <a:pt x="16" y="91"/>
                  </a:lnTo>
                  <a:lnTo>
                    <a:pt x="16" y="91"/>
                  </a:lnTo>
                  <a:lnTo>
                    <a:pt x="16" y="90"/>
                  </a:lnTo>
                  <a:lnTo>
                    <a:pt x="16" y="88"/>
                  </a:lnTo>
                  <a:lnTo>
                    <a:pt x="16" y="85"/>
                  </a:lnTo>
                  <a:lnTo>
                    <a:pt x="16" y="82"/>
                  </a:lnTo>
                  <a:lnTo>
                    <a:pt x="16" y="79"/>
                  </a:lnTo>
                  <a:lnTo>
                    <a:pt x="16" y="79"/>
                  </a:lnTo>
                  <a:lnTo>
                    <a:pt x="16" y="77"/>
                  </a:lnTo>
                  <a:lnTo>
                    <a:pt x="18" y="74"/>
                  </a:lnTo>
                  <a:lnTo>
                    <a:pt x="18" y="72"/>
                  </a:lnTo>
                  <a:lnTo>
                    <a:pt x="18" y="71"/>
                  </a:lnTo>
                  <a:lnTo>
                    <a:pt x="19" y="69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3"/>
                  </a:lnTo>
                  <a:lnTo>
                    <a:pt x="21" y="61"/>
                  </a:lnTo>
                  <a:lnTo>
                    <a:pt x="21" y="58"/>
                  </a:lnTo>
                  <a:lnTo>
                    <a:pt x="22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7" y="60"/>
                  </a:lnTo>
                  <a:lnTo>
                    <a:pt x="27" y="6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9" y="57"/>
                  </a:lnTo>
                  <a:lnTo>
                    <a:pt x="29" y="54"/>
                  </a:lnTo>
                  <a:lnTo>
                    <a:pt x="29" y="52"/>
                  </a:lnTo>
                  <a:lnTo>
                    <a:pt x="30" y="50"/>
                  </a:lnTo>
                  <a:lnTo>
                    <a:pt x="30" y="47"/>
                  </a:lnTo>
                  <a:lnTo>
                    <a:pt x="30" y="46"/>
                  </a:lnTo>
                  <a:lnTo>
                    <a:pt x="32" y="44"/>
                  </a:lnTo>
                  <a:lnTo>
                    <a:pt x="33" y="43"/>
                  </a:lnTo>
                  <a:lnTo>
                    <a:pt x="35" y="39"/>
                  </a:lnTo>
                  <a:lnTo>
                    <a:pt x="37" y="36"/>
                  </a:lnTo>
                  <a:lnTo>
                    <a:pt x="38" y="33"/>
                  </a:lnTo>
                  <a:lnTo>
                    <a:pt x="40" y="31"/>
                  </a:lnTo>
                  <a:lnTo>
                    <a:pt x="40" y="31"/>
                  </a:lnTo>
                  <a:lnTo>
                    <a:pt x="41" y="31"/>
                  </a:lnTo>
                  <a:lnTo>
                    <a:pt x="44" y="31"/>
                  </a:lnTo>
                  <a:lnTo>
                    <a:pt x="46" y="31"/>
                  </a:lnTo>
                  <a:lnTo>
                    <a:pt x="46" y="30"/>
                  </a:lnTo>
                  <a:lnTo>
                    <a:pt x="46" y="30"/>
                  </a:lnTo>
                  <a:lnTo>
                    <a:pt x="46" y="28"/>
                  </a:lnTo>
                  <a:lnTo>
                    <a:pt x="46" y="25"/>
                  </a:lnTo>
                  <a:lnTo>
                    <a:pt x="48" y="22"/>
                  </a:lnTo>
                  <a:lnTo>
                    <a:pt x="48" y="20"/>
                  </a:lnTo>
                  <a:lnTo>
                    <a:pt x="49" y="20"/>
                  </a:lnTo>
                  <a:lnTo>
                    <a:pt x="49" y="19"/>
                  </a:lnTo>
                  <a:lnTo>
                    <a:pt x="49" y="17"/>
                  </a:lnTo>
                  <a:lnTo>
                    <a:pt x="51" y="14"/>
                  </a:lnTo>
                  <a:lnTo>
                    <a:pt x="51" y="13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4" y="8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9" y="8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2" y="6"/>
                  </a:lnTo>
                  <a:lnTo>
                    <a:pt x="63" y="6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6" y="9"/>
                  </a:lnTo>
                  <a:lnTo>
                    <a:pt x="68" y="8"/>
                  </a:lnTo>
                  <a:lnTo>
                    <a:pt x="68" y="5"/>
                  </a:lnTo>
                  <a:lnTo>
                    <a:pt x="71" y="2"/>
                  </a:lnTo>
                  <a:lnTo>
                    <a:pt x="7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5" name="Freeform 282">
              <a:extLst>
                <a:ext uri="{FF2B5EF4-FFF2-40B4-BE49-F238E27FC236}">
                  <a16:creationId xmlns:a16="http://schemas.microsoft.com/office/drawing/2014/main" id="{E11E1607-E570-56B4-815A-0B1C110D8D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52348" y="3106046"/>
              <a:ext cx="633498" cy="518493"/>
            </a:xfrm>
            <a:custGeom>
              <a:avLst/>
              <a:gdLst>
                <a:gd name="T0" fmla="*/ 39 w 325"/>
                <a:gd name="T1" fmla="*/ 258 h 266"/>
                <a:gd name="T2" fmla="*/ 34 w 325"/>
                <a:gd name="T3" fmla="*/ 261 h 266"/>
                <a:gd name="T4" fmla="*/ 16 w 325"/>
                <a:gd name="T5" fmla="*/ 258 h 266"/>
                <a:gd name="T6" fmla="*/ 30 w 325"/>
                <a:gd name="T7" fmla="*/ 250 h 266"/>
                <a:gd name="T8" fmla="*/ 19 w 325"/>
                <a:gd name="T9" fmla="*/ 255 h 266"/>
                <a:gd name="T10" fmla="*/ 63 w 325"/>
                <a:gd name="T11" fmla="*/ 248 h 266"/>
                <a:gd name="T12" fmla="*/ 57 w 325"/>
                <a:gd name="T13" fmla="*/ 256 h 266"/>
                <a:gd name="T14" fmla="*/ 6 w 325"/>
                <a:gd name="T15" fmla="*/ 248 h 266"/>
                <a:gd name="T16" fmla="*/ 68 w 325"/>
                <a:gd name="T17" fmla="*/ 241 h 266"/>
                <a:gd name="T18" fmla="*/ 63 w 325"/>
                <a:gd name="T19" fmla="*/ 244 h 266"/>
                <a:gd name="T20" fmla="*/ 285 w 325"/>
                <a:gd name="T21" fmla="*/ 88 h 266"/>
                <a:gd name="T22" fmla="*/ 284 w 325"/>
                <a:gd name="T23" fmla="*/ 83 h 266"/>
                <a:gd name="T24" fmla="*/ 285 w 325"/>
                <a:gd name="T25" fmla="*/ 80 h 266"/>
                <a:gd name="T26" fmla="*/ 310 w 325"/>
                <a:gd name="T27" fmla="*/ 69 h 266"/>
                <a:gd name="T28" fmla="*/ 309 w 325"/>
                <a:gd name="T29" fmla="*/ 77 h 266"/>
                <a:gd name="T30" fmla="*/ 299 w 325"/>
                <a:gd name="T31" fmla="*/ 74 h 266"/>
                <a:gd name="T32" fmla="*/ 325 w 325"/>
                <a:gd name="T33" fmla="*/ 64 h 266"/>
                <a:gd name="T34" fmla="*/ 318 w 325"/>
                <a:gd name="T35" fmla="*/ 64 h 266"/>
                <a:gd name="T36" fmla="*/ 167 w 325"/>
                <a:gd name="T37" fmla="*/ 3 h 266"/>
                <a:gd name="T38" fmla="*/ 200 w 325"/>
                <a:gd name="T39" fmla="*/ 6 h 266"/>
                <a:gd name="T40" fmla="*/ 220 w 325"/>
                <a:gd name="T41" fmla="*/ 6 h 266"/>
                <a:gd name="T42" fmla="*/ 238 w 325"/>
                <a:gd name="T43" fmla="*/ 9 h 266"/>
                <a:gd name="T44" fmla="*/ 241 w 325"/>
                <a:gd name="T45" fmla="*/ 12 h 266"/>
                <a:gd name="T46" fmla="*/ 246 w 325"/>
                <a:gd name="T47" fmla="*/ 14 h 266"/>
                <a:gd name="T48" fmla="*/ 258 w 325"/>
                <a:gd name="T49" fmla="*/ 17 h 266"/>
                <a:gd name="T50" fmla="*/ 268 w 325"/>
                <a:gd name="T51" fmla="*/ 18 h 266"/>
                <a:gd name="T52" fmla="*/ 277 w 325"/>
                <a:gd name="T53" fmla="*/ 17 h 266"/>
                <a:gd name="T54" fmla="*/ 284 w 325"/>
                <a:gd name="T55" fmla="*/ 23 h 266"/>
                <a:gd name="T56" fmla="*/ 291 w 325"/>
                <a:gd name="T57" fmla="*/ 25 h 266"/>
                <a:gd name="T58" fmla="*/ 301 w 325"/>
                <a:gd name="T59" fmla="*/ 25 h 266"/>
                <a:gd name="T60" fmla="*/ 310 w 325"/>
                <a:gd name="T61" fmla="*/ 25 h 266"/>
                <a:gd name="T62" fmla="*/ 310 w 325"/>
                <a:gd name="T63" fmla="*/ 33 h 266"/>
                <a:gd name="T64" fmla="*/ 274 w 325"/>
                <a:gd name="T65" fmla="*/ 50 h 266"/>
                <a:gd name="T66" fmla="*/ 268 w 325"/>
                <a:gd name="T67" fmla="*/ 59 h 266"/>
                <a:gd name="T68" fmla="*/ 265 w 325"/>
                <a:gd name="T69" fmla="*/ 85 h 266"/>
                <a:gd name="T70" fmla="*/ 252 w 325"/>
                <a:gd name="T71" fmla="*/ 100 h 266"/>
                <a:gd name="T72" fmla="*/ 239 w 325"/>
                <a:gd name="T73" fmla="*/ 110 h 266"/>
                <a:gd name="T74" fmla="*/ 222 w 325"/>
                <a:gd name="T75" fmla="*/ 121 h 266"/>
                <a:gd name="T76" fmla="*/ 198 w 325"/>
                <a:gd name="T77" fmla="*/ 122 h 266"/>
                <a:gd name="T78" fmla="*/ 184 w 325"/>
                <a:gd name="T79" fmla="*/ 130 h 266"/>
                <a:gd name="T80" fmla="*/ 172 w 325"/>
                <a:gd name="T81" fmla="*/ 124 h 266"/>
                <a:gd name="T82" fmla="*/ 170 w 325"/>
                <a:gd name="T83" fmla="*/ 118 h 266"/>
                <a:gd name="T84" fmla="*/ 154 w 325"/>
                <a:gd name="T85" fmla="*/ 108 h 266"/>
                <a:gd name="T86" fmla="*/ 162 w 325"/>
                <a:gd name="T87" fmla="*/ 97 h 266"/>
                <a:gd name="T88" fmla="*/ 159 w 325"/>
                <a:gd name="T89" fmla="*/ 86 h 266"/>
                <a:gd name="T90" fmla="*/ 156 w 325"/>
                <a:gd name="T91" fmla="*/ 74 h 266"/>
                <a:gd name="T92" fmla="*/ 162 w 325"/>
                <a:gd name="T93" fmla="*/ 66 h 266"/>
                <a:gd name="T94" fmla="*/ 164 w 325"/>
                <a:gd name="T95" fmla="*/ 59 h 266"/>
                <a:gd name="T96" fmla="*/ 162 w 325"/>
                <a:gd name="T97" fmla="*/ 47 h 266"/>
                <a:gd name="T98" fmla="*/ 173 w 325"/>
                <a:gd name="T99" fmla="*/ 39 h 266"/>
                <a:gd name="T100" fmla="*/ 168 w 325"/>
                <a:gd name="T101" fmla="*/ 33 h 266"/>
                <a:gd name="T102" fmla="*/ 159 w 325"/>
                <a:gd name="T103" fmla="*/ 31 h 266"/>
                <a:gd name="T104" fmla="*/ 151 w 325"/>
                <a:gd name="T105" fmla="*/ 33 h 266"/>
                <a:gd name="T106" fmla="*/ 143 w 325"/>
                <a:gd name="T107" fmla="*/ 33 h 266"/>
                <a:gd name="T108" fmla="*/ 138 w 325"/>
                <a:gd name="T109" fmla="*/ 29 h 266"/>
                <a:gd name="T110" fmla="*/ 135 w 325"/>
                <a:gd name="T111" fmla="*/ 26 h 266"/>
                <a:gd name="T112" fmla="*/ 132 w 325"/>
                <a:gd name="T113" fmla="*/ 20 h 266"/>
                <a:gd name="T114" fmla="*/ 129 w 325"/>
                <a:gd name="T115" fmla="*/ 14 h 266"/>
                <a:gd name="T116" fmla="*/ 143 w 325"/>
                <a:gd name="T117" fmla="*/ 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25" h="266">
                  <a:moveTo>
                    <a:pt x="3" y="263"/>
                  </a:moveTo>
                  <a:lnTo>
                    <a:pt x="4" y="263"/>
                  </a:lnTo>
                  <a:lnTo>
                    <a:pt x="3" y="266"/>
                  </a:lnTo>
                  <a:lnTo>
                    <a:pt x="1" y="264"/>
                  </a:lnTo>
                  <a:lnTo>
                    <a:pt x="1" y="264"/>
                  </a:lnTo>
                  <a:lnTo>
                    <a:pt x="0" y="263"/>
                  </a:lnTo>
                  <a:lnTo>
                    <a:pt x="1" y="263"/>
                  </a:lnTo>
                  <a:lnTo>
                    <a:pt x="3" y="263"/>
                  </a:lnTo>
                  <a:close/>
                  <a:moveTo>
                    <a:pt x="39" y="258"/>
                  </a:moveTo>
                  <a:lnTo>
                    <a:pt x="41" y="258"/>
                  </a:lnTo>
                  <a:lnTo>
                    <a:pt x="41" y="258"/>
                  </a:lnTo>
                  <a:lnTo>
                    <a:pt x="41" y="259"/>
                  </a:lnTo>
                  <a:lnTo>
                    <a:pt x="41" y="261"/>
                  </a:lnTo>
                  <a:lnTo>
                    <a:pt x="39" y="263"/>
                  </a:lnTo>
                  <a:lnTo>
                    <a:pt x="38" y="264"/>
                  </a:lnTo>
                  <a:lnTo>
                    <a:pt x="36" y="264"/>
                  </a:lnTo>
                  <a:lnTo>
                    <a:pt x="36" y="263"/>
                  </a:lnTo>
                  <a:lnTo>
                    <a:pt x="34" y="261"/>
                  </a:lnTo>
                  <a:lnTo>
                    <a:pt x="34" y="259"/>
                  </a:lnTo>
                  <a:lnTo>
                    <a:pt x="36" y="259"/>
                  </a:lnTo>
                  <a:lnTo>
                    <a:pt x="36" y="258"/>
                  </a:lnTo>
                  <a:lnTo>
                    <a:pt x="39" y="258"/>
                  </a:lnTo>
                  <a:lnTo>
                    <a:pt x="39" y="258"/>
                  </a:lnTo>
                  <a:lnTo>
                    <a:pt x="39" y="258"/>
                  </a:lnTo>
                  <a:close/>
                  <a:moveTo>
                    <a:pt x="14" y="256"/>
                  </a:moveTo>
                  <a:lnTo>
                    <a:pt x="14" y="256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6" y="258"/>
                  </a:lnTo>
                  <a:lnTo>
                    <a:pt x="14" y="259"/>
                  </a:lnTo>
                  <a:lnTo>
                    <a:pt x="14" y="259"/>
                  </a:lnTo>
                  <a:lnTo>
                    <a:pt x="12" y="259"/>
                  </a:lnTo>
                  <a:lnTo>
                    <a:pt x="12" y="258"/>
                  </a:lnTo>
                  <a:lnTo>
                    <a:pt x="12" y="256"/>
                  </a:lnTo>
                  <a:lnTo>
                    <a:pt x="14" y="256"/>
                  </a:lnTo>
                  <a:close/>
                  <a:moveTo>
                    <a:pt x="30" y="250"/>
                  </a:moveTo>
                  <a:lnTo>
                    <a:pt x="30" y="252"/>
                  </a:lnTo>
                  <a:lnTo>
                    <a:pt x="27" y="253"/>
                  </a:lnTo>
                  <a:lnTo>
                    <a:pt x="25" y="258"/>
                  </a:lnTo>
                  <a:lnTo>
                    <a:pt x="25" y="259"/>
                  </a:lnTo>
                  <a:lnTo>
                    <a:pt x="23" y="259"/>
                  </a:lnTo>
                  <a:lnTo>
                    <a:pt x="22" y="259"/>
                  </a:lnTo>
                  <a:lnTo>
                    <a:pt x="20" y="258"/>
                  </a:lnTo>
                  <a:lnTo>
                    <a:pt x="19" y="255"/>
                  </a:lnTo>
                  <a:lnTo>
                    <a:pt x="19" y="255"/>
                  </a:lnTo>
                  <a:lnTo>
                    <a:pt x="19" y="253"/>
                  </a:lnTo>
                  <a:lnTo>
                    <a:pt x="20" y="253"/>
                  </a:lnTo>
                  <a:lnTo>
                    <a:pt x="23" y="253"/>
                  </a:lnTo>
                  <a:lnTo>
                    <a:pt x="23" y="253"/>
                  </a:lnTo>
                  <a:lnTo>
                    <a:pt x="27" y="252"/>
                  </a:lnTo>
                  <a:lnTo>
                    <a:pt x="30" y="250"/>
                  </a:lnTo>
                  <a:close/>
                  <a:moveTo>
                    <a:pt x="61" y="248"/>
                  </a:moveTo>
                  <a:lnTo>
                    <a:pt x="63" y="248"/>
                  </a:lnTo>
                  <a:lnTo>
                    <a:pt x="63" y="248"/>
                  </a:lnTo>
                  <a:lnTo>
                    <a:pt x="63" y="250"/>
                  </a:lnTo>
                  <a:lnTo>
                    <a:pt x="63" y="253"/>
                  </a:lnTo>
                  <a:lnTo>
                    <a:pt x="61" y="256"/>
                  </a:lnTo>
                  <a:lnTo>
                    <a:pt x="58" y="256"/>
                  </a:lnTo>
                  <a:lnTo>
                    <a:pt x="55" y="259"/>
                  </a:lnTo>
                  <a:lnTo>
                    <a:pt x="53" y="258"/>
                  </a:lnTo>
                  <a:lnTo>
                    <a:pt x="53" y="258"/>
                  </a:lnTo>
                  <a:lnTo>
                    <a:pt x="55" y="258"/>
                  </a:lnTo>
                  <a:lnTo>
                    <a:pt x="57" y="256"/>
                  </a:lnTo>
                  <a:lnTo>
                    <a:pt x="58" y="253"/>
                  </a:lnTo>
                  <a:lnTo>
                    <a:pt x="60" y="250"/>
                  </a:lnTo>
                  <a:lnTo>
                    <a:pt x="60" y="248"/>
                  </a:lnTo>
                  <a:lnTo>
                    <a:pt x="61" y="248"/>
                  </a:lnTo>
                  <a:lnTo>
                    <a:pt x="61" y="248"/>
                  </a:lnTo>
                  <a:close/>
                  <a:moveTo>
                    <a:pt x="6" y="247"/>
                  </a:moveTo>
                  <a:lnTo>
                    <a:pt x="6" y="247"/>
                  </a:lnTo>
                  <a:lnTo>
                    <a:pt x="6" y="248"/>
                  </a:lnTo>
                  <a:lnTo>
                    <a:pt x="6" y="248"/>
                  </a:lnTo>
                  <a:lnTo>
                    <a:pt x="6" y="250"/>
                  </a:lnTo>
                  <a:lnTo>
                    <a:pt x="6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4" y="252"/>
                  </a:lnTo>
                  <a:lnTo>
                    <a:pt x="3" y="248"/>
                  </a:lnTo>
                  <a:lnTo>
                    <a:pt x="3" y="247"/>
                  </a:lnTo>
                  <a:lnTo>
                    <a:pt x="6" y="247"/>
                  </a:lnTo>
                  <a:close/>
                  <a:moveTo>
                    <a:pt x="68" y="241"/>
                  </a:moveTo>
                  <a:lnTo>
                    <a:pt x="69" y="241"/>
                  </a:lnTo>
                  <a:lnTo>
                    <a:pt x="68" y="242"/>
                  </a:lnTo>
                  <a:lnTo>
                    <a:pt x="68" y="244"/>
                  </a:lnTo>
                  <a:lnTo>
                    <a:pt x="68" y="245"/>
                  </a:lnTo>
                  <a:lnTo>
                    <a:pt x="64" y="245"/>
                  </a:lnTo>
                  <a:lnTo>
                    <a:pt x="63" y="247"/>
                  </a:lnTo>
                  <a:lnTo>
                    <a:pt x="63" y="247"/>
                  </a:lnTo>
                  <a:lnTo>
                    <a:pt x="63" y="244"/>
                  </a:lnTo>
                  <a:lnTo>
                    <a:pt x="63" y="244"/>
                  </a:lnTo>
                  <a:lnTo>
                    <a:pt x="66" y="242"/>
                  </a:lnTo>
                  <a:lnTo>
                    <a:pt x="68" y="242"/>
                  </a:lnTo>
                  <a:lnTo>
                    <a:pt x="68" y="241"/>
                  </a:lnTo>
                  <a:lnTo>
                    <a:pt x="68" y="241"/>
                  </a:lnTo>
                  <a:close/>
                  <a:moveTo>
                    <a:pt x="284" y="86"/>
                  </a:move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5" y="88"/>
                  </a:lnTo>
                  <a:lnTo>
                    <a:pt x="284" y="88"/>
                  </a:lnTo>
                  <a:lnTo>
                    <a:pt x="284" y="88"/>
                  </a:lnTo>
                  <a:lnTo>
                    <a:pt x="284" y="86"/>
                  </a:lnTo>
                  <a:lnTo>
                    <a:pt x="284" y="86"/>
                  </a:lnTo>
                  <a:close/>
                  <a:moveTo>
                    <a:pt x="285" y="80"/>
                  </a:moveTo>
                  <a:lnTo>
                    <a:pt x="287" y="80"/>
                  </a:lnTo>
                  <a:lnTo>
                    <a:pt x="287" y="81"/>
                  </a:lnTo>
                  <a:lnTo>
                    <a:pt x="284" y="83"/>
                  </a:lnTo>
                  <a:lnTo>
                    <a:pt x="284" y="83"/>
                  </a:lnTo>
                  <a:lnTo>
                    <a:pt x="284" y="85"/>
                  </a:lnTo>
                  <a:lnTo>
                    <a:pt x="280" y="85"/>
                  </a:lnTo>
                  <a:lnTo>
                    <a:pt x="280" y="83"/>
                  </a:lnTo>
                  <a:lnTo>
                    <a:pt x="280" y="83"/>
                  </a:lnTo>
                  <a:lnTo>
                    <a:pt x="282" y="83"/>
                  </a:lnTo>
                  <a:lnTo>
                    <a:pt x="282" y="81"/>
                  </a:lnTo>
                  <a:lnTo>
                    <a:pt x="282" y="81"/>
                  </a:lnTo>
                  <a:lnTo>
                    <a:pt x="285" y="80"/>
                  </a:lnTo>
                  <a:close/>
                  <a:moveTo>
                    <a:pt x="309" y="66"/>
                  </a:moveTo>
                  <a:lnTo>
                    <a:pt x="309" y="66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7"/>
                  </a:lnTo>
                  <a:lnTo>
                    <a:pt x="309" y="69"/>
                  </a:lnTo>
                  <a:lnTo>
                    <a:pt x="310" y="69"/>
                  </a:lnTo>
                  <a:lnTo>
                    <a:pt x="310" y="69"/>
                  </a:lnTo>
                  <a:lnTo>
                    <a:pt x="312" y="69"/>
                  </a:lnTo>
                  <a:lnTo>
                    <a:pt x="312" y="69"/>
                  </a:lnTo>
                  <a:lnTo>
                    <a:pt x="314" y="70"/>
                  </a:lnTo>
                  <a:lnTo>
                    <a:pt x="312" y="72"/>
                  </a:lnTo>
                  <a:lnTo>
                    <a:pt x="310" y="72"/>
                  </a:lnTo>
                  <a:lnTo>
                    <a:pt x="310" y="74"/>
                  </a:lnTo>
                  <a:lnTo>
                    <a:pt x="310" y="75"/>
                  </a:lnTo>
                  <a:lnTo>
                    <a:pt x="309" y="77"/>
                  </a:lnTo>
                  <a:lnTo>
                    <a:pt x="307" y="77"/>
                  </a:lnTo>
                  <a:lnTo>
                    <a:pt x="304" y="75"/>
                  </a:lnTo>
                  <a:lnTo>
                    <a:pt x="302" y="75"/>
                  </a:lnTo>
                  <a:lnTo>
                    <a:pt x="302" y="75"/>
                  </a:lnTo>
                  <a:lnTo>
                    <a:pt x="302" y="74"/>
                  </a:lnTo>
                  <a:lnTo>
                    <a:pt x="302" y="74"/>
                  </a:lnTo>
                  <a:lnTo>
                    <a:pt x="301" y="72"/>
                  </a:lnTo>
                  <a:lnTo>
                    <a:pt x="299" y="74"/>
                  </a:lnTo>
                  <a:lnTo>
                    <a:pt x="299" y="74"/>
                  </a:lnTo>
                  <a:lnTo>
                    <a:pt x="298" y="74"/>
                  </a:lnTo>
                  <a:lnTo>
                    <a:pt x="298" y="74"/>
                  </a:lnTo>
                  <a:lnTo>
                    <a:pt x="298" y="72"/>
                  </a:lnTo>
                  <a:lnTo>
                    <a:pt x="298" y="72"/>
                  </a:lnTo>
                  <a:lnTo>
                    <a:pt x="302" y="67"/>
                  </a:lnTo>
                  <a:lnTo>
                    <a:pt x="304" y="67"/>
                  </a:lnTo>
                  <a:lnTo>
                    <a:pt x="309" y="66"/>
                  </a:lnTo>
                  <a:close/>
                  <a:moveTo>
                    <a:pt x="321" y="64"/>
                  </a:moveTo>
                  <a:lnTo>
                    <a:pt x="325" y="64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7"/>
                  </a:lnTo>
                  <a:lnTo>
                    <a:pt x="325" y="69"/>
                  </a:lnTo>
                  <a:lnTo>
                    <a:pt x="320" y="66"/>
                  </a:lnTo>
                  <a:lnTo>
                    <a:pt x="318" y="66"/>
                  </a:lnTo>
                  <a:lnTo>
                    <a:pt x="318" y="66"/>
                  </a:lnTo>
                  <a:lnTo>
                    <a:pt x="318" y="64"/>
                  </a:lnTo>
                  <a:lnTo>
                    <a:pt x="318" y="64"/>
                  </a:lnTo>
                  <a:lnTo>
                    <a:pt x="321" y="64"/>
                  </a:lnTo>
                  <a:close/>
                  <a:moveTo>
                    <a:pt x="151" y="0"/>
                  </a:moveTo>
                  <a:lnTo>
                    <a:pt x="153" y="1"/>
                  </a:lnTo>
                  <a:lnTo>
                    <a:pt x="154" y="1"/>
                  </a:lnTo>
                  <a:lnTo>
                    <a:pt x="156" y="1"/>
                  </a:lnTo>
                  <a:lnTo>
                    <a:pt x="157" y="3"/>
                  </a:lnTo>
                  <a:lnTo>
                    <a:pt x="161" y="4"/>
                  </a:lnTo>
                  <a:lnTo>
                    <a:pt x="164" y="3"/>
                  </a:lnTo>
                  <a:lnTo>
                    <a:pt x="167" y="3"/>
                  </a:lnTo>
                  <a:lnTo>
                    <a:pt x="168" y="3"/>
                  </a:lnTo>
                  <a:lnTo>
                    <a:pt x="173" y="3"/>
                  </a:lnTo>
                  <a:lnTo>
                    <a:pt x="175" y="3"/>
                  </a:lnTo>
                  <a:lnTo>
                    <a:pt x="178" y="3"/>
                  </a:lnTo>
                  <a:lnTo>
                    <a:pt x="181" y="3"/>
                  </a:lnTo>
                  <a:lnTo>
                    <a:pt x="186" y="4"/>
                  </a:lnTo>
                  <a:lnTo>
                    <a:pt x="189" y="4"/>
                  </a:lnTo>
                  <a:lnTo>
                    <a:pt x="197" y="6"/>
                  </a:lnTo>
                  <a:lnTo>
                    <a:pt x="200" y="6"/>
                  </a:lnTo>
                  <a:lnTo>
                    <a:pt x="205" y="6"/>
                  </a:lnTo>
                  <a:lnTo>
                    <a:pt x="206" y="4"/>
                  </a:lnTo>
                  <a:lnTo>
                    <a:pt x="208" y="6"/>
                  </a:lnTo>
                  <a:lnTo>
                    <a:pt x="211" y="4"/>
                  </a:lnTo>
                  <a:lnTo>
                    <a:pt x="211" y="4"/>
                  </a:lnTo>
                  <a:lnTo>
                    <a:pt x="213" y="6"/>
                  </a:lnTo>
                  <a:lnTo>
                    <a:pt x="219" y="7"/>
                  </a:lnTo>
                  <a:lnTo>
                    <a:pt x="220" y="6"/>
                  </a:lnTo>
                  <a:lnTo>
                    <a:pt x="220" y="6"/>
                  </a:lnTo>
                  <a:lnTo>
                    <a:pt x="225" y="6"/>
                  </a:lnTo>
                  <a:lnTo>
                    <a:pt x="228" y="7"/>
                  </a:lnTo>
                  <a:lnTo>
                    <a:pt x="232" y="7"/>
                  </a:lnTo>
                  <a:lnTo>
                    <a:pt x="235" y="7"/>
                  </a:lnTo>
                  <a:lnTo>
                    <a:pt x="236" y="6"/>
                  </a:lnTo>
                  <a:lnTo>
                    <a:pt x="236" y="6"/>
                  </a:lnTo>
                  <a:lnTo>
                    <a:pt x="236" y="7"/>
                  </a:lnTo>
                  <a:lnTo>
                    <a:pt x="238" y="7"/>
                  </a:lnTo>
                  <a:lnTo>
                    <a:pt x="238" y="9"/>
                  </a:lnTo>
                  <a:lnTo>
                    <a:pt x="239" y="9"/>
                  </a:lnTo>
                  <a:lnTo>
                    <a:pt x="239" y="9"/>
                  </a:lnTo>
                  <a:lnTo>
                    <a:pt x="241" y="9"/>
                  </a:lnTo>
                  <a:lnTo>
                    <a:pt x="243" y="9"/>
                  </a:lnTo>
                  <a:lnTo>
                    <a:pt x="243" y="11"/>
                  </a:lnTo>
                  <a:lnTo>
                    <a:pt x="243" y="11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1" y="12"/>
                  </a:lnTo>
                  <a:lnTo>
                    <a:pt x="243" y="14"/>
                  </a:lnTo>
                  <a:lnTo>
                    <a:pt x="243" y="14"/>
                  </a:lnTo>
                  <a:lnTo>
                    <a:pt x="243" y="12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4" y="12"/>
                  </a:lnTo>
                  <a:lnTo>
                    <a:pt x="246" y="14"/>
                  </a:lnTo>
                  <a:lnTo>
                    <a:pt x="249" y="14"/>
                  </a:lnTo>
                  <a:lnTo>
                    <a:pt x="250" y="14"/>
                  </a:lnTo>
                  <a:lnTo>
                    <a:pt x="252" y="15"/>
                  </a:lnTo>
                  <a:lnTo>
                    <a:pt x="252" y="15"/>
                  </a:lnTo>
                  <a:lnTo>
                    <a:pt x="254" y="17"/>
                  </a:lnTo>
                  <a:lnTo>
                    <a:pt x="255" y="17"/>
                  </a:lnTo>
                  <a:lnTo>
                    <a:pt x="255" y="17"/>
                  </a:lnTo>
                  <a:lnTo>
                    <a:pt x="257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58" y="17"/>
                  </a:lnTo>
                  <a:lnTo>
                    <a:pt x="260" y="17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1" y="18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8" y="18"/>
                  </a:lnTo>
                  <a:lnTo>
                    <a:pt x="268" y="18"/>
                  </a:lnTo>
                  <a:lnTo>
                    <a:pt x="271" y="18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3" y="17"/>
                  </a:lnTo>
                  <a:lnTo>
                    <a:pt x="274" y="17"/>
                  </a:lnTo>
                  <a:lnTo>
                    <a:pt x="277" y="17"/>
                  </a:lnTo>
                  <a:lnTo>
                    <a:pt x="279" y="18"/>
                  </a:lnTo>
                  <a:lnTo>
                    <a:pt x="280" y="18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84" y="20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4" y="23"/>
                  </a:lnTo>
                  <a:lnTo>
                    <a:pt x="285" y="23"/>
                  </a:lnTo>
                  <a:lnTo>
                    <a:pt x="285" y="23"/>
                  </a:lnTo>
                  <a:lnTo>
                    <a:pt x="287" y="22"/>
                  </a:lnTo>
                  <a:lnTo>
                    <a:pt x="287" y="22"/>
                  </a:lnTo>
                  <a:lnTo>
                    <a:pt x="290" y="23"/>
                  </a:lnTo>
                  <a:lnTo>
                    <a:pt x="290" y="23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1" y="25"/>
                  </a:lnTo>
                  <a:lnTo>
                    <a:pt x="293" y="25"/>
                  </a:lnTo>
                  <a:lnTo>
                    <a:pt x="295" y="23"/>
                  </a:lnTo>
                  <a:lnTo>
                    <a:pt x="298" y="25"/>
                  </a:lnTo>
                  <a:lnTo>
                    <a:pt x="299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1" y="25"/>
                  </a:lnTo>
                  <a:lnTo>
                    <a:pt x="302" y="23"/>
                  </a:lnTo>
                  <a:lnTo>
                    <a:pt x="302" y="23"/>
                  </a:lnTo>
                  <a:lnTo>
                    <a:pt x="304" y="23"/>
                  </a:lnTo>
                  <a:lnTo>
                    <a:pt x="304" y="23"/>
                  </a:lnTo>
                  <a:lnTo>
                    <a:pt x="306" y="23"/>
                  </a:lnTo>
                  <a:lnTo>
                    <a:pt x="307" y="23"/>
                  </a:lnTo>
                  <a:lnTo>
                    <a:pt x="309" y="23"/>
                  </a:lnTo>
                  <a:lnTo>
                    <a:pt x="309" y="23"/>
                  </a:lnTo>
                  <a:lnTo>
                    <a:pt x="310" y="25"/>
                  </a:lnTo>
                  <a:lnTo>
                    <a:pt x="310" y="25"/>
                  </a:lnTo>
                  <a:lnTo>
                    <a:pt x="310" y="26"/>
                  </a:lnTo>
                  <a:lnTo>
                    <a:pt x="309" y="26"/>
                  </a:lnTo>
                  <a:lnTo>
                    <a:pt x="309" y="26"/>
                  </a:lnTo>
                  <a:lnTo>
                    <a:pt x="309" y="28"/>
                  </a:lnTo>
                  <a:lnTo>
                    <a:pt x="309" y="28"/>
                  </a:lnTo>
                  <a:lnTo>
                    <a:pt x="309" y="29"/>
                  </a:lnTo>
                  <a:lnTo>
                    <a:pt x="309" y="29"/>
                  </a:lnTo>
                  <a:lnTo>
                    <a:pt x="310" y="33"/>
                  </a:lnTo>
                  <a:lnTo>
                    <a:pt x="309" y="33"/>
                  </a:lnTo>
                  <a:lnTo>
                    <a:pt x="306" y="34"/>
                  </a:lnTo>
                  <a:lnTo>
                    <a:pt x="296" y="40"/>
                  </a:lnTo>
                  <a:lnTo>
                    <a:pt x="293" y="42"/>
                  </a:lnTo>
                  <a:lnTo>
                    <a:pt x="293" y="44"/>
                  </a:lnTo>
                  <a:lnTo>
                    <a:pt x="285" y="45"/>
                  </a:lnTo>
                  <a:lnTo>
                    <a:pt x="280" y="47"/>
                  </a:lnTo>
                  <a:lnTo>
                    <a:pt x="277" y="47"/>
                  </a:lnTo>
                  <a:lnTo>
                    <a:pt x="274" y="50"/>
                  </a:lnTo>
                  <a:lnTo>
                    <a:pt x="273" y="51"/>
                  </a:lnTo>
                  <a:lnTo>
                    <a:pt x="274" y="51"/>
                  </a:lnTo>
                  <a:lnTo>
                    <a:pt x="276" y="53"/>
                  </a:lnTo>
                  <a:lnTo>
                    <a:pt x="276" y="53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3" y="55"/>
                  </a:lnTo>
                  <a:lnTo>
                    <a:pt x="271" y="55"/>
                  </a:lnTo>
                  <a:lnTo>
                    <a:pt x="268" y="59"/>
                  </a:lnTo>
                  <a:lnTo>
                    <a:pt x="265" y="64"/>
                  </a:lnTo>
                  <a:lnTo>
                    <a:pt x="263" y="66"/>
                  </a:lnTo>
                  <a:lnTo>
                    <a:pt x="261" y="67"/>
                  </a:lnTo>
                  <a:lnTo>
                    <a:pt x="258" y="74"/>
                  </a:lnTo>
                  <a:lnTo>
                    <a:pt x="258" y="75"/>
                  </a:lnTo>
                  <a:lnTo>
                    <a:pt x="260" y="81"/>
                  </a:lnTo>
                  <a:lnTo>
                    <a:pt x="261" y="83"/>
                  </a:lnTo>
                  <a:lnTo>
                    <a:pt x="261" y="85"/>
                  </a:lnTo>
                  <a:lnTo>
                    <a:pt x="265" y="85"/>
                  </a:lnTo>
                  <a:lnTo>
                    <a:pt x="266" y="86"/>
                  </a:lnTo>
                  <a:lnTo>
                    <a:pt x="265" y="88"/>
                  </a:lnTo>
                  <a:lnTo>
                    <a:pt x="261" y="89"/>
                  </a:lnTo>
                  <a:lnTo>
                    <a:pt x="257" y="91"/>
                  </a:lnTo>
                  <a:lnTo>
                    <a:pt x="255" y="94"/>
                  </a:lnTo>
                  <a:lnTo>
                    <a:pt x="255" y="96"/>
                  </a:lnTo>
                  <a:lnTo>
                    <a:pt x="254" y="96"/>
                  </a:lnTo>
                  <a:lnTo>
                    <a:pt x="254" y="99"/>
                  </a:lnTo>
                  <a:lnTo>
                    <a:pt x="252" y="100"/>
                  </a:lnTo>
                  <a:lnTo>
                    <a:pt x="252" y="102"/>
                  </a:lnTo>
                  <a:lnTo>
                    <a:pt x="250" y="103"/>
                  </a:lnTo>
                  <a:lnTo>
                    <a:pt x="250" y="103"/>
                  </a:lnTo>
                  <a:lnTo>
                    <a:pt x="252" y="105"/>
                  </a:lnTo>
                  <a:lnTo>
                    <a:pt x="252" y="105"/>
                  </a:lnTo>
                  <a:lnTo>
                    <a:pt x="250" y="107"/>
                  </a:lnTo>
                  <a:lnTo>
                    <a:pt x="249" y="107"/>
                  </a:lnTo>
                  <a:lnTo>
                    <a:pt x="244" y="107"/>
                  </a:lnTo>
                  <a:lnTo>
                    <a:pt x="239" y="110"/>
                  </a:lnTo>
                  <a:lnTo>
                    <a:pt x="236" y="111"/>
                  </a:lnTo>
                  <a:lnTo>
                    <a:pt x="235" y="116"/>
                  </a:lnTo>
                  <a:lnTo>
                    <a:pt x="232" y="119"/>
                  </a:lnTo>
                  <a:lnTo>
                    <a:pt x="232" y="119"/>
                  </a:lnTo>
                  <a:lnTo>
                    <a:pt x="230" y="119"/>
                  </a:lnTo>
                  <a:lnTo>
                    <a:pt x="227" y="118"/>
                  </a:lnTo>
                  <a:lnTo>
                    <a:pt x="225" y="119"/>
                  </a:lnTo>
                  <a:lnTo>
                    <a:pt x="224" y="119"/>
                  </a:lnTo>
                  <a:lnTo>
                    <a:pt x="222" y="121"/>
                  </a:lnTo>
                  <a:lnTo>
                    <a:pt x="220" y="119"/>
                  </a:lnTo>
                  <a:lnTo>
                    <a:pt x="217" y="119"/>
                  </a:lnTo>
                  <a:lnTo>
                    <a:pt x="216" y="119"/>
                  </a:lnTo>
                  <a:lnTo>
                    <a:pt x="213" y="121"/>
                  </a:lnTo>
                  <a:lnTo>
                    <a:pt x="211" y="119"/>
                  </a:lnTo>
                  <a:lnTo>
                    <a:pt x="208" y="119"/>
                  </a:lnTo>
                  <a:lnTo>
                    <a:pt x="200" y="121"/>
                  </a:lnTo>
                  <a:lnTo>
                    <a:pt x="198" y="121"/>
                  </a:lnTo>
                  <a:lnTo>
                    <a:pt x="198" y="122"/>
                  </a:lnTo>
                  <a:lnTo>
                    <a:pt x="195" y="124"/>
                  </a:lnTo>
                  <a:lnTo>
                    <a:pt x="192" y="124"/>
                  </a:lnTo>
                  <a:lnTo>
                    <a:pt x="187" y="126"/>
                  </a:lnTo>
                  <a:lnTo>
                    <a:pt x="187" y="126"/>
                  </a:lnTo>
                  <a:lnTo>
                    <a:pt x="186" y="129"/>
                  </a:lnTo>
                  <a:lnTo>
                    <a:pt x="186" y="130"/>
                  </a:lnTo>
                  <a:lnTo>
                    <a:pt x="184" y="130"/>
                  </a:lnTo>
                  <a:lnTo>
                    <a:pt x="184" y="129"/>
                  </a:lnTo>
                  <a:lnTo>
                    <a:pt x="184" y="130"/>
                  </a:lnTo>
                  <a:lnTo>
                    <a:pt x="184" y="130"/>
                  </a:lnTo>
                  <a:lnTo>
                    <a:pt x="183" y="132"/>
                  </a:lnTo>
                  <a:lnTo>
                    <a:pt x="181" y="132"/>
                  </a:lnTo>
                  <a:lnTo>
                    <a:pt x="179" y="130"/>
                  </a:lnTo>
                  <a:lnTo>
                    <a:pt x="176" y="129"/>
                  </a:lnTo>
                  <a:lnTo>
                    <a:pt x="175" y="129"/>
                  </a:lnTo>
                  <a:lnTo>
                    <a:pt x="173" y="127"/>
                  </a:lnTo>
                  <a:lnTo>
                    <a:pt x="173" y="126"/>
                  </a:lnTo>
                  <a:lnTo>
                    <a:pt x="172" y="124"/>
                  </a:lnTo>
                  <a:lnTo>
                    <a:pt x="172" y="122"/>
                  </a:lnTo>
                  <a:lnTo>
                    <a:pt x="172" y="122"/>
                  </a:lnTo>
                  <a:lnTo>
                    <a:pt x="170" y="121"/>
                  </a:lnTo>
                  <a:lnTo>
                    <a:pt x="170" y="119"/>
                  </a:lnTo>
                  <a:lnTo>
                    <a:pt x="172" y="118"/>
                  </a:lnTo>
                  <a:lnTo>
                    <a:pt x="172" y="118"/>
                  </a:lnTo>
                  <a:lnTo>
                    <a:pt x="173" y="118"/>
                  </a:lnTo>
                  <a:lnTo>
                    <a:pt x="172" y="118"/>
                  </a:lnTo>
                  <a:lnTo>
                    <a:pt x="170" y="118"/>
                  </a:lnTo>
                  <a:lnTo>
                    <a:pt x="168" y="116"/>
                  </a:lnTo>
                  <a:lnTo>
                    <a:pt x="164" y="113"/>
                  </a:lnTo>
                  <a:lnTo>
                    <a:pt x="164" y="111"/>
                  </a:lnTo>
                  <a:lnTo>
                    <a:pt x="164" y="111"/>
                  </a:lnTo>
                  <a:lnTo>
                    <a:pt x="162" y="111"/>
                  </a:lnTo>
                  <a:lnTo>
                    <a:pt x="162" y="113"/>
                  </a:lnTo>
                  <a:lnTo>
                    <a:pt x="159" y="111"/>
                  </a:lnTo>
                  <a:lnTo>
                    <a:pt x="156" y="113"/>
                  </a:lnTo>
                  <a:lnTo>
                    <a:pt x="154" y="108"/>
                  </a:lnTo>
                  <a:lnTo>
                    <a:pt x="154" y="107"/>
                  </a:lnTo>
                  <a:lnTo>
                    <a:pt x="154" y="105"/>
                  </a:lnTo>
                  <a:lnTo>
                    <a:pt x="156" y="103"/>
                  </a:lnTo>
                  <a:lnTo>
                    <a:pt x="156" y="102"/>
                  </a:lnTo>
                  <a:lnTo>
                    <a:pt x="157" y="100"/>
                  </a:lnTo>
                  <a:lnTo>
                    <a:pt x="159" y="99"/>
                  </a:lnTo>
                  <a:lnTo>
                    <a:pt x="161" y="99"/>
                  </a:lnTo>
                  <a:lnTo>
                    <a:pt x="161" y="99"/>
                  </a:lnTo>
                  <a:lnTo>
                    <a:pt x="162" y="97"/>
                  </a:lnTo>
                  <a:lnTo>
                    <a:pt x="162" y="96"/>
                  </a:lnTo>
                  <a:lnTo>
                    <a:pt x="162" y="96"/>
                  </a:lnTo>
                  <a:lnTo>
                    <a:pt x="161" y="96"/>
                  </a:lnTo>
                  <a:lnTo>
                    <a:pt x="156" y="91"/>
                  </a:lnTo>
                  <a:lnTo>
                    <a:pt x="157" y="91"/>
                  </a:lnTo>
                  <a:lnTo>
                    <a:pt x="157" y="89"/>
                  </a:lnTo>
                  <a:lnTo>
                    <a:pt x="157" y="88"/>
                  </a:lnTo>
                  <a:lnTo>
                    <a:pt x="157" y="86"/>
                  </a:lnTo>
                  <a:lnTo>
                    <a:pt x="159" y="86"/>
                  </a:lnTo>
                  <a:lnTo>
                    <a:pt x="159" y="85"/>
                  </a:lnTo>
                  <a:lnTo>
                    <a:pt x="161" y="83"/>
                  </a:lnTo>
                  <a:lnTo>
                    <a:pt x="162" y="83"/>
                  </a:lnTo>
                  <a:lnTo>
                    <a:pt x="162" y="81"/>
                  </a:lnTo>
                  <a:lnTo>
                    <a:pt x="161" y="80"/>
                  </a:lnTo>
                  <a:lnTo>
                    <a:pt x="159" y="80"/>
                  </a:lnTo>
                  <a:lnTo>
                    <a:pt x="157" y="77"/>
                  </a:lnTo>
                  <a:lnTo>
                    <a:pt x="157" y="74"/>
                  </a:lnTo>
                  <a:lnTo>
                    <a:pt x="156" y="74"/>
                  </a:lnTo>
                  <a:lnTo>
                    <a:pt x="156" y="74"/>
                  </a:lnTo>
                  <a:lnTo>
                    <a:pt x="154" y="72"/>
                  </a:lnTo>
                  <a:lnTo>
                    <a:pt x="154" y="70"/>
                  </a:lnTo>
                  <a:lnTo>
                    <a:pt x="154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1" y="70"/>
                  </a:lnTo>
                  <a:lnTo>
                    <a:pt x="162" y="69"/>
                  </a:lnTo>
                  <a:lnTo>
                    <a:pt x="162" y="66"/>
                  </a:lnTo>
                  <a:lnTo>
                    <a:pt x="164" y="64"/>
                  </a:lnTo>
                  <a:lnTo>
                    <a:pt x="162" y="64"/>
                  </a:lnTo>
                  <a:lnTo>
                    <a:pt x="161" y="63"/>
                  </a:lnTo>
                  <a:lnTo>
                    <a:pt x="161" y="63"/>
                  </a:lnTo>
                  <a:lnTo>
                    <a:pt x="161" y="61"/>
                  </a:lnTo>
                  <a:lnTo>
                    <a:pt x="162" y="61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9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56"/>
                  </a:lnTo>
                  <a:lnTo>
                    <a:pt x="164" y="55"/>
                  </a:lnTo>
                  <a:lnTo>
                    <a:pt x="164" y="55"/>
                  </a:lnTo>
                  <a:lnTo>
                    <a:pt x="164" y="51"/>
                  </a:lnTo>
                  <a:lnTo>
                    <a:pt x="164" y="50"/>
                  </a:lnTo>
                  <a:lnTo>
                    <a:pt x="162" y="48"/>
                  </a:lnTo>
                  <a:lnTo>
                    <a:pt x="162" y="47"/>
                  </a:lnTo>
                  <a:lnTo>
                    <a:pt x="164" y="47"/>
                  </a:lnTo>
                  <a:lnTo>
                    <a:pt x="165" y="47"/>
                  </a:lnTo>
                  <a:lnTo>
                    <a:pt x="165" y="45"/>
                  </a:lnTo>
                  <a:lnTo>
                    <a:pt x="168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9"/>
                  </a:lnTo>
                  <a:lnTo>
                    <a:pt x="173" y="37"/>
                  </a:lnTo>
                  <a:lnTo>
                    <a:pt x="172" y="37"/>
                  </a:lnTo>
                  <a:lnTo>
                    <a:pt x="170" y="37"/>
                  </a:lnTo>
                  <a:lnTo>
                    <a:pt x="168" y="37"/>
                  </a:lnTo>
                  <a:lnTo>
                    <a:pt x="168" y="37"/>
                  </a:lnTo>
                  <a:lnTo>
                    <a:pt x="168" y="36"/>
                  </a:lnTo>
                  <a:lnTo>
                    <a:pt x="168" y="34"/>
                  </a:lnTo>
                  <a:lnTo>
                    <a:pt x="168" y="33"/>
                  </a:lnTo>
                  <a:lnTo>
                    <a:pt x="168" y="33"/>
                  </a:lnTo>
                  <a:lnTo>
                    <a:pt x="167" y="33"/>
                  </a:lnTo>
                  <a:lnTo>
                    <a:pt x="165" y="33"/>
                  </a:lnTo>
                  <a:lnTo>
                    <a:pt x="165" y="31"/>
                  </a:lnTo>
                  <a:lnTo>
                    <a:pt x="164" y="31"/>
                  </a:lnTo>
                  <a:lnTo>
                    <a:pt x="164" y="33"/>
                  </a:lnTo>
                  <a:lnTo>
                    <a:pt x="161" y="31"/>
                  </a:lnTo>
                  <a:lnTo>
                    <a:pt x="161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57" y="33"/>
                  </a:lnTo>
                  <a:lnTo>
                    <a:pt x="156" y="34"/>
                  </a:lnTo>
                  <a:lnTo>
                    <a:pt x="154" y="34"/>
                  </a:lnTo>
                  <a:lnTo>
                    <a:pt x="153" y="34"/>
                  </a:lnTo>
                  <a:lnTo>
                    <a:pt x="153" y="33"/>
                  </a:lnTo>
                  <a:lnTo>
                    <a:pt x="151" y="33"/>
                  </a:lnTo>
                  <a:lnTo>
                    <a:pt x="148" y="33"/>
                  </a:lnTo>
                  <a:lnTo>
                    <a:pt x="148" y="33"/>
                  </a:lnTo>
                  <a:lnTo>
                    <a:pt x="148" y="34"/>
                  </a:lnTo>
                  <a:lnTo>
                    <a:pt x="146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5" y="34"/>
                  </a:lnTo>
                  <a:lnTo>
                    <a:pt x="143" y="33"/>
                  </a:lnTo>
                  <a:lnTo>
                    <a:pt x="143" y="33"/>
                  </a:lnTo>
                  <a:lnTo>
                    <a:pt x="145" y="31"/>
                  </a:lnTo>
                  <a:lnTo>
                    <a:pt x="145" y="31"/>
                  </a:lnTo>
                  <a:lnTo>
                    <a:pt x="145" y="29"/>
                  </a:lnTo>
                  <a:lnTo>
                    <a:pt x="145" y="29"/>
                  </a:lnTo>
                  <a:lnTo>
                    <a:pt x="143" y="28"/>
                  </a:lnTo>
                  <a:lnTo>
                    <a:pt x="143" y="28"/>
                  </a:lnTo>
                  <a:lnTo>
                    <a:pt x="142" y="29"/>
                  </a:lnTo>
                  <a:lnTo>
                    <a:pt x="140" y="29"/>
                  </a:lnTo>
                  <a:lnTo>
                    <a:pt x="138" y="29"/>
                  </a:lnTo>
                  <a:lnTo>
                    <a:pt x="137" y="31"/>
                  </a:lnTo>
                  <a:lnTo>
                    <a:pt x="135" y="33"/>
                  </a:lnTo>
                  <a:lnTo>
                    <a:pt x="135" y="33"/>
                  </a:lnTo>
                  <a:lnTo>
                    <a:pt x="134" y="33"/>
                  </a:lnTo>
                  <a:lnTo>
                    <a:pt x="134" y="29"/>
                  </a:lnTo>
                  <a:lnTo>
                    <a:pt x="135" y="28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35" y="26"/>
                  </a:lnTo>
                  <a:lnTo>
                    <a:pt x="135" y="25"/>
                  </a:lnTo>
                  <a:lnTo>
                    <a:pt x="135" y="25"/>
                  </a:lnTo>
                  <a:lnTo>
                    <a:pt x="137" y="23"/>
                  </a:lnTo>
                  <a:lnTo>
                    <a:pt x="135" y="23"/>
                  </a:lnTo>
                  <a:lnTo>
                    <a:pt x="135" y="23"/>
                  </a:lnTo>
                  <a:lnTo>
                    <a:pt x="135" y="22"/>
                  </a:lnTo>
                  <a:lnTo>
                    <a:pt x="135" y="20"/>
                  </a:lnTo>
                  <a:lnTo>
                    <a:pt x="135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2" y="20"/>
                  </a:lnTo>
                  <a:lnTo>
                    <a:pt x="134" y="17"/>
                  </a:lnTo>
                  <a:lnTo>
                    <a:pt x="134" y="17"/>
                  </a:lnTo>
                  <a:lnTo>
                    <a:pt x="132" y="17"/>
                  </a:lnTo>
                  <a:lnTo>
                    <a:pt x="131" y="15"/>
                  </a:lnTo>
                  <a:lnTo>
                    <a:pt x="131" y="15"/>
                  </a:lnTo>
                  <a:lnTo>
                    <a:pt x="129" y="14"/>
                  </a:lnTo>
                  <a:lnTo>
                    <a:pt x="129" y="14"/>
                  </a:lnTo>
                  <a:lnTo>
                    <a:pt x="131" y="11"/>
                  </a:lnTo>
                  <a:lnTo>
                    <a:pt x="131" y="11"/>
                  </a:lnTo>
                  <a:lnTo>
                    <a:pt x="132" y="9"/>
                  </a:lnTo>
                  <a:lnTo>
                    <a:pt x="134" y="7"/>
                  </a:lnTo>
                  <a:lnTo>
                    <a:pt x="137" y="7"/>
                  </a:lnTo>
                  <a:lnTo>
                    <a:pt x="140" y="7"/>
                  </a:lnTo>
                  <a:lnTo>
                    <a:pt x="142" y="7"/>
                  </a:lnTo>
                  <a:lnTo>
                    <a:pt x="142" y="7"/>
                  </a:lnTo>
                  <a:lnTo>
                    <a:pt x="143" y="6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3" y="3"/>
                  </a:lnTo>
                  <a:lnTo>
                    <a:pt x="145" y="3"/>
                  </a:lnTo>
                  <a:lnTo>
                    <a:pt x="146" y="1"/>
                  </a:lnTo>
                  <a:lnTo>
                    <a:pt x="150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6" name="Freeform 283">
              <a:extLst>
                <a:ext uri="{FF2B5EF4-FFF2-40B4-BE49-F238E27FC236}">
                  <a16:creationId xmlns:a16="http://schemas.microsoft.com/office/drawing/2014/main" id="{D00CE7A1-581D-5453-A3D8-FF877A0AC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792233" y="3907176"/>
              <a:ext cx="187125" cy="161786"/>
            </a:xfrm>
            <a:custGeom>
              <a:avLst/>
              <a:gdLst>
                <a:gd name="T0" fmla="*/ 53 w 96"/>
                <a:gd name="T1" fmla="*/ 33 h 83"/>
                <a:gd name="T2" fmla="*/ 55 w 96"/>
                <a:gd name="T3" fmla="*/ 34 h 83"/>
                <a:gd name="T4" fmla="*/ 55 w 96"/>
                <a:gd name="T5" fmla="*/ 36 h 83"/>
                <a:gd name="T6" fmla="*/ 50 w 96"/>
                <a:gd name="T7" fmla="*/ 34 h 83"/>
                <a:gd name="T8" fmla="*/ 52 w 96"/>
                <a:gd name="T9" fmla="*/ 34 h 83"/>
                <a:gd name="T10" fmla="*/ 52 w 96"/>
                <a:gd name="T11" fmla="*/ 33 h 83"/>
                <a:gd name="T12" fmla="*/ 53 w 96"/>
                <a:gd name="T13" fmla="*/ 30 h 83"/>
                <a:gd name="T14" fmla="*/ 52 w 96"/>
                <a:gd name="T15" fmla="*/ 28 h 83"/>
                <a:gd name="T16" fmla="*/ 39 w 96"/>
                <a:gd name="T17" fmla="*/ 19 h 83"/>
                <a:gd name="T18" fmla="*/ 44 w 96"/>
                <a:gd name="T19" fmla="*/ 36 h 83"/>
                <a:gd name="T20" fmla="*/ 49 w 96"/>
                <a:gd name="T21" fmla="*/ 42 h 83"/>
                <a:gd name="T22" fmla="*/ 49 w 96"/>
                <a:gd name="T23" fmla="*/ 39 h 83"/>
                <a:gd name="T24" fmla="*/ 52 w 96"/>
                <a:gd name="T25" fmla="*/ 41 h 83"/>
                <a:gd name="T26" fmla="*/ 58 w 96"/>
                <a:gd name="T27" fmla="*/ 45 h 83"/>
                <a:gd name="T28" fmla="*/ 68 w 96"/>
                <a:gd name="T29" fmla="*/ 50 h 83"/>
                <a:gd name="T30" fmla="*/ 85 w 96"/>
                <a:gd name="T31" fmla="*/ 67 h 83"/>
                <a:gd name="T32" fmla="*/ 91 w 96"/>
                <a:gd name="T33" fmla="*/ 75 h 83"/>
                <a:gd name="T34" fmla="*/ 96 w 96"/>
                <a:gd name="T35" fmla="*/ 78 h 83"/>
                <a:gd name="T36" fmla="*/ 91 w 96"/>
                <a:gd name="T37" fmla="*/ 80 h 83"/>
                <a:gd name="T38" fmla="*/ 86 w 96"/>
                <a:gd name="T39" fmla="*/ 82 h 83"/>
                <a:gd name="T40" fmla="*/ 83 w 96"/>
                <a:gd name="T41" fmla="*/ 80 h 83"/>
                <a:gd name="T42" fmla="*/ 79 w 96"/>
                <a:gd name="T43" fmla="*/ 75 h 83"/>
                <a:gd name="T44" fmla="*/ 71 w 96"/>
                <a:gd name="T45" fmla="*/ 66 h 83"/>
                <a:gd name="T46" fmla="*/ 63 w 96"/>
                <a:gd name="T47" fmla="*/ 56 h 83"/>
                <a:gd name="T48" fmla="*/ 53 w 96"/>
                <a:gd name="T49" fmla="*/ 52 h 83"/>
                <a:gd name="T50" fmla="*/ 47 w 96"/>
                <a:gd name="T51" fmla="*/ 52 h 83"/>
                <a:gd name="T52" fmla="*/ 41 w 96"/>
                <a:gd name="T53" fmla="*/ 52 h 83"/>
                <a:gd name="T54" fmla="*/ 38 w 96"/>
                <a:gd name="T55" fmla="*/ 50 h 83"/>
                <a:gd name="T56" fmla="*/ 30 w 96"/>
                <a:gd name="T57" fmla="*/ 53 h 83"/>
                <a:gd name="T58" fmla="*/ 25 w 96"/>
                <a:gd name="T59" fmla="*/ 49 h 83"/>
                <a:gd name="T60" fmla="*/ 22 w 96"/>
                <a:gd name="T61" fmla="*/ 47 h 83"/>
                <a:gd name="T62" fmla="*/ 17 w 96"/>
                <a:gd name="T63" fmla="*/ 55 h 83"/>
                <a:gd name="T64" fmla="*/ 12 w 96"/>
                <a:gd name="T65" fmla="*/ 53 h 83"/>
                <a:gd name="T66" fmla="*/ 9 w 96"/>
                <a:gd name="T67" fmla="*/ 55 h 83"/>
                <a:gd name="T68" fmla="*/ 4 w 96"/>
                <a:gd name="T69" fmla="*/ 55 h 83"/>
                <a:gd name="T70" fmla="*/ 0 w 96"/>
                <a:gd name="T71" fmla="*/ 52 h 83"/>
                <a:gd name="T72" fmla="*/ 1 w 96"/>
                <a:gd name="T73" fmla="*/ 41 h 83"/>
                <a:gd name="T74" fmla="*/ 4 w 96"/>
                <a:gd name="T75" fmla="*/ 30 h 83"/>
                <a:gd name="T76" fmla="*/ 6 w 96"/>
                <a:gd name="T77" fmla="*/ 20 h 83"/>
                <a:gd name="T78" fmla="*/ 8 w 96"/>
                <a:gd name="T79" fmla="*/ 15 h 83"/>
                <a:gd name="T80" fmla="*/ 11 w 96"/>
                <a:gd name="T81" fmla="*/ 14 h 83"/>
                <a:gd name="T82" fmla="*/ 15 w 96"/>
                <a:gd name="T83" fmla="*/ 11 h 83"/>
                <a:gd name="T84" fmla="*/ 19 w 96"/>
                <a:gd name="T85" fmla="*/ 9 h 83"/>
                <a:gd name="T86" fmla="*/ 20 w 96"/>
                <a:gd name="T87" fmla="*/ 8 h 83"/>
                <a:gd name="T88" fmla="*/ 25 w 96"/>
                <a:gd name="T89" fmla="*/ 8 h 83"/>
                <a:gd name="T90" fmla="*/ 27 w 96"/>
                <a:gd name="T91" fmla="*/ 6 h 83"/>
                <a:gd name="T92" fmla="*/ 28 w 96"/>
                <a:gd name="T93" fmla="*/ 4 h 83"/>
                <a:gd name="T94" fmla="*/ 31 w 96"/>
                <a:gd name="T9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6" h="83">
                  <a:moveTo>
                    <a:pt x="50" y="31"/>
                  </a:moveTo>
                  <a:lnTo>
                    <a:pt x="52" y="31"/>
                  </a:lnTo>
                  <a:lnTo>
                    <a:pt x="52" y="33"/>
                  </a:lnTo>
                  <a:lnTo>
                    <a:pt x="53" y="33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34"/>
                  </a:lnTo>
                  <a:lnTo>
                    <a:pt x="55" y="34"/>
                  </a:lnTo>
                  <a:lnTo>
                    <a:pt x="56" y="36"/>
                  </a:lnTo>
                  <a:lnTo>
                    <a:pt x="56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2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52" y="33"/>
                  </a:lnTo>
                  <a:lnTo>
                    <a:pt x="50" y="31"/>
                  </a:lnTo>
                  <a:close/>
                  <a:moveTo>
                    <a:pt x="52" y="28"/>
                  </a:moveTo>
                  <a:lnTo>
                    <a:pt x="52" y="28"/>
                  </a:lnTo>
                  <a:lnTo>
                    <a:pt x="53" y="30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2" y="28"/>
                  </a:lnTo>
                  <a:lnTo>
                    <a:pt x="52" y="28"/>
                  </a:lnTo>
                  <a:close/>
                  <a:moveTo>
                    <a:pt x="31" y="0"/>
                  </a:moveTo>
                  <a:lnTo>
                    <a:pt x="36" y="9"/>
                  </a:lnTo>
                  <a:lnTo>
                    <a:pt x="38" y="14"/>
                  </a:lnTo>
                  <a:lnTo>
                    <a:pt x="39" y="19"/>
                  </a:lnTo>
                  <a:lnTo>
                    <a:pt x="39" y="26"/>
                  </a:lnTo>
                  <a:lnTo>
                    <a:pt x="41" y="31"/>
                  </a:lnTo>
                  <a:lnTo>
                    <a:pt x="42" y="33"/>
                  </a:lnTo>
                  <a:lnTo>
                    <a:pt x="44" y="36"/>
                  </a:lnTo>
                  <a:lnTo>
                    <a:pt x="45" y="38"/>
                  </a:lnTo>
                  <a:lnTo>
                    <a:pt x="45" y="38"/>
                  </a:lnTo>
                  <a:lnTo>
                    <a:pt x="47" y="41"/>
                  </a:lnTo>
                  <a:lnTo>
                    <a:pt x="49" y="42"/>
                  </a:lnTo>
                  <a:lnTo>
                    <a:pt x="49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9"/>
                  </a:lnTo>
                  <a:lnTo>
                    <a:pt x="49" y="38"/>
                  </a:lnTo>
                  <a:lnTo>
                    <a:pt x="50" y="39"/>
                  </a:lnTo>
                  <a:lnTo>
                    <a:pt x="52" y="39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3" y="44"/>
                  </a:lnTo>
                  <a:lnTo>
                    <a:pt x="55" y="45"/>
                  </a:lnTo>
                  <a:lnTo>
                    <a:pt x="58" y="45"/>
                  </a:lnTo>
                  <a:lnTo>
                    <a:pt x="60" y="45"/>
                  </a:lnTo>
                  <a:lnTo>
                    <a:pt x="60" y="47"/>
                  </a:lnTo>
                  <a:lnTo>
                    <a:pt x="63" y="49"/>
                  </a:lnTo>
                  <a:lnTo>
                    <a:pt x="68" y="50"/>
                  </a:lnTo>
                  <a:lnTo>
                    <a:pt x="72" y="55"/>
                  </a:lnTo>
                  <a:lnTo>
                    <a:pt x="75" y="60"/>
                  </a:lnTo>
                  <a:lnTo>
                    <a:pt x="83" y="66"/>
                  </a:lnTo>
                  <a:lnTo>
                    <a:pt x="85" y="67"/>
                  </a:lnTo>
                  <a:lnTo>
                    <a:pt x="86" y="71"/>
                  </a:lnTo>
                  <a:lnTo>
                    <a:pt x="88" y="71"/>
                  </a:lnTo>
                  <a:lnTo>
                    <a:pt x="91" y="74"/>
                  </a:lnTo>
                  <a:lnTo>
                    <a:pt x="91" y="75"/>
                  </a:lnTo>
                  <a:lnTo>
                    <a:pt x="94" y="77"/>
                  </a:lnTo>
                  <a:lnTo>
                    <a:pt x="94" y="75"/>
                  </a:lnTo>
                  <a:lnTo>
                    <a:pt x="96" y="77"/>
                  </a:lnTo>
                  <a:lnTo>
                    <a:pt x="96" y="78"/>
                  </a:lnTo>
                  <a:lnTo>
                    <a:pt x="94" y="78"/>
                  </a:lnTo>
                  <a:lnTo>
                    <a:pt x="93" y="80"/>
                  </a:lnTo>
                  <a:lnTo>
                    <a:pt x="93" y="78"/>
                  </a:lnTo>
                  <a:lnTo>
                    <a:pt x="91" y="80"/>
                  </a:lnTo>
                  <a:lnTo>
                    <a:pt x="91" y="82"/>
                  </a:lnTo>
                  <a:lnTo>
                    <a:pt x="90" y="83"/>
                  </a:lnTo>
                  <a:lnTo>
                    <a:pt x="90" y="83"/>
                  </a:lnTo>
                  <a:lnTo>
                    <a:pt x="86" y="82"/>
                  </a:lnTo>
                  <a:lnTo>
                    <a:pt x="86" y="80"/>
                  </a:lnTo>
                  <a:lnTo>
                    <a:pt x="86" y="82"/>
                  </a:lnTo>
                  <a:lnTo>
                    <a:pt x="85" y="82"/>
                  </a:lnTo>
                  <a:lnTo>
                    <a:pt x="83" y="80"/>
                  </a:lnTo>
                  <a:lnTo>
                    <a:pt x="83" y="78"/>
                  </a:lnTo>
                  <a:lnTo>
                    <a:pt x="82" y="77"/>
                  </a:lnTo>
                  <a:lnTo>
                    <a:pt x="80" y="77"/>
                  </a:lnTo>
                  <a:lnTo>
                    <a:pt x="79" y="75"/>
                  </a:lnTo>
                  <a:lnTo>
                    <a:pt x="79" y="74"/>
                  </a:lnTo>
                  <a:lnTo>
                    <a:pt x="77" y="71"/>
                  </a:lnTo>
                  <a:lnTo>
                    <a:pt x="74" y="69"/>
                  </a:lnTo>
                  <a:lnTo>
                    <a:pt x="71" y="66"/>
                  </a:lnTo>
                  <a:lnTo>
                    <a:pt x="68" y="63"/>
                  </a:lnTo>
                  <a:lnTo>
                    <a:pt x="64" y="60"/>
                  </a:lnTo>
                  <a:lnTo>
                    <a:pt x="63" y="58"/>
                  </a:lnTo>
                  <a:lnTo>
                    <a:pt x="63" y="56"/>
                  </a:lnTo>
                  <a:lnTo>
                    <a:pt x="58" y="56"/>
                  </a:lnTo>
                  <a:lnTo>
                    <a:pt x="56" y="55"/>
                  </a:lnTo>
                  <a:lnTo>
                    <a:pt x="55" y="53"/>
                  </a:lnTo>
                  <a:lnTo>
                    <a:pt x="53" y="52"/>
                  </a:lnTo>
                  <a:lnTo>
                    <a:pt x="52" y="52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4" y="52"/>
                  </a:lnTo>
                  <a:lnTo>
                    <a:pt x="42" y="52"/>
                  </a:lnTo>
                  <a:lnTo>
                    <a:pt x="41" y="52"/>
                  </a:lnTo>
                  <a:lnTo>
                    <a:pt x="39" y="52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8" y="50"/>
                  </a:lnTo>
                  <a:lnTo>
                    <a:pt x="38" y="50"/>
                  </a:lnTo>
                  <a:lnTo>
                    <a:pt x="36" y="50"/>
                  </a:lnTo>
                  <a:lnTo>
                    <a:pt x="34" y="52"/>
                  </a:lnTo>
                  <a:lnTo>
                    <a:pt x="30" y="53"/>
                  </a:lnTo>
                  <a:lnTo>
                    <a:pt x="28" y="53"/>
                  </a:lnTo>
                  <a:lnTo>
                    <a:pt x="28" y="52"/>
                  </a:lnTo>
                  <a:lnTo>
                    <a:pt x="25" y="50"/>
                  </a:lnTo>
                  <a:lnTo>
                    <a:pt x="25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2" y="49"/>
                  </a:lnTo>
                  <a:lnTo>
                    <a:pt x="22" y="47"/>
                  </a:lnTo>
                  <a:lnTo>
                    <a:pt x="20" y="47"/>
                  </a:lnTo>
                  <a:lnTo>
                    <a:pt x="20" y="49"/>
                  </a:lnTo>
                  <a:lnTo>
                    <a:pt x="17" y="52"/>
                  </a:lnTo>
                  <a:lnTo>
                    <a:pt x="17" y="55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5" y="56"/>
                  </a:lnTo>
                  <a:lnTo>
                    <a:pt x="12" y="53"/>
                  </a:lnTo>
                  <a:lnTo>
                    <a:pt x="11" y="53"/>
                  </a:lnTo>
                  <a:lnTo>
                    <a:pt x="11" y="53"/>
                  </a:lnTo>
                  <a:lnTo>
                    <a:pt x="9" y="53"/>
                  </a:lnTo>
                  <a:lnTo>
                    <a:pt x="9" y="55"/>
                  </a:lnTo>
                  <a:lnTo>
                    <a:pt x="9" y="55"/>
                  </a:lnTo>
                  <a:lnTo>
                    <a:pt x="8" y="55"/>
                  </a:lnTo>
                  <a:lnTo>
                    <a:pt x="6" y="55"/>
                  </a:lnTo>
                  <a:lnTo>
                    <a:pt x="4" y="55"/>
                  </a:lnTo>
                  <a:lnTo>
                    <a:pt x="3" y="55"/>
                  </a:lnTo>
                  <a:lnTo>
                    <a:pt x="1" y="55"/>
                  </a:lnTo>
                  <a:lnTo>
                    <a:pt x="1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2"/>
                  </a:lnTo>
                  <a:lnTo>
                    <a:pt x="1" y="41"/>
                  </a:lnTo>
                  <a:lnTo>
                    <a:pt x="1" y="39"/>
                  </a:lnTo>
                  <a:lnTo>
                    <a:pt x="3" y="34"/>
                  </a:lnTo>
                  <a:lnTo>
                    <a:pt x="3" y="33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5"/>
                  </a:lnTo>
                  <a:lnTo>
                    <a:pt x="6" y="23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8" y="19"/>
                  </a:lnTo>
                  <a:lnTo>
                    <a:pt x="8" y="17"/>
                  </a:lnTo>
                  <a:lnTo>
                    <a:pt x="8" y="15"/>
                  </a:lnTo>
                  <a:lnTo>
                    <a:pt x="8" y="14"/>
                  </a:lnTo>
                  <a:lnTo>
                    <a:pt x="9" y="14"/>
                  </a:lnTo>
                  <a:lnTo>
                    <a:pt x="11" y="14"/>
                  </a:lnTo>
                  <a:lnTo>
                    <a:pt x="11" y="14"/>
                  </a:lnTo>
                  <a:lnTo>
                    <a:pt x="12" y="14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5" y="11"/>
                  </a:lnTo>
                  <a:lnTo>
                    <a:pt x="17" y="9"/>
                  </a:lnTo>
                  <a:lnTo>
                    <a:pt x="19" y="9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23" y="8"/>
                  </a:lnTo>
                  <a:lnTo>
                    <a:pt x="25" y="8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5" y="6"/>
                  </a:lnTo>
                  <a:lnTo>
                    <a:pt x="27" y="6"/>
                  </a:lnTo>
                  <a:lnTo>
                    <a:pt x="27" y="6"/>
                  </a:lnTo>
                  <a:lnTo>
                    <a:pt x="27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0" y="1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7" name="Freeform 284">
              <a:extLst>
                <a:ext uri="{FF2B5EF4-FFF2-40B4-BE49-F238E27FC236}">
                  <a16:creationId xmlns:a16="http://schemas.microsoft.com/office/drawing/2014/main" id="{DC1807F7-CC93-65AE-EF73-74D4E12B839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3536" y="3624539"/>
              <a:ext cx="235856" cy="202719"/>
            </a:xfrm>
            <a:custGeom>
              <a:avLst/>
              <a:gdLst>
                <a:gd name="T0" fmla="*/ 121 w 121"/>
                <a:gd name="T1" fmla="*/ 0 h 104"/>
                <a:gd name="T2" fmla="*/ 121 w 121"/>
                <a:gd name="T3" fmla="*/ 8 h 104"/>
                <a:gd name="T4" fmla="*/ 121 w 121"/>
                <a:gd name="T5" fmla="*/ 14 h 104"/>
                <a:gd name="T6" fmla="*/ 121 w 121"/>
                <a:gd name="T7" fmla="*/ 20 h 104"/>
                <a:gd name="T8" fmla="*/ 121 w 121"/>
                <a:gd name="T9" fmla="*/ 25 h 104"/>
                <a:gd name="T10" fmla="*/ 74 w 121"/>
                <a:gd name="T11" fmla="*/ 61 h 104"/>
                <a:gd name="T12" fmla="*/ 72 w 121"/>
                <a:gd name="T13" fmla="*/ 64 h 104"/>
                <a:gd name="T14" fmla="*/ 67 w 121"/>
                <a:gd name="T15" fmla="*/ 66 h 104"/>
                <a:gd name="T16" fmla="*/ 64 w 121"/>
                <a:gd name="T17" fmla="*/ 66 h 104"/>
                <a:gd name="T18" fmla="*/ 61 w 121"/>
                <a:gd name="T19" fmla="*/ 69 h 104"/>
                <a:gd name="T20" fmla="*/ 58 w 121"/>
                <a:gd name="T21" fmla="*/ 72 h 104"/>
                <a:gd name="T22" fmla="*/ 56 w 121"/>
                <a:gd name="T23" fmla="*/ 74 h 104"/>
                <a:gd name="T24" fmla="*/ 58 w 121"/>
                <a:gd name="T25" fmla="*/ 77 h 104"/>
                <a:gd name="T26" fmla="*/ 58 w 121"/>
                <a:gd name="T27" fmla="*/ 80 h 104"/>
                <a:gd name="T28" fmla="*/ 58 w 121"/>
                <a:gd name="T29" fmla="*/ 83 h 104"/>
                <a:gd name="T30" fmla="*/ 58 w 121"/>
                <a:gd name="T31" fmla="*/ 88 h 104"/>
                <a:gd name="T32" fmla="*/ 58 w 121"/>
                <a:gd name="T33" fmla="*/ 91 h 104"/>
                <a:gd name="T34" fmla="*/ 58 w 121"/>
                <a:gd name="T35" fmla="*/ 96 h 104"/>
                <a:gd name="T36" fmla="*/ 50 w 121"/>
                <a:gd name="T37" fmla="*/ 96 h 104"/>
                <a:gd name="T38" fmla="*/ 41 w 121"/>
                <a:gd name="T39" fmla="*/ 96 h 104"/>
                <a:gd name="T40" fmla="*/ 33 w 121"/>
                <a:gd name="T41" fmla="*/ 96 h 104"/>
                <a:gd name="T42" fmla="*/ 26 w 121"/>
                <a:gd name="T43" fmla="*/ 96 h 104"/>
                <a:gd name="T44" fmla="*/ 20 w 121"/>
                <a:gd name="T45" fmla="*/ 96 h 104"/>
                <a:gd name="T46" fmla="*/ 14 w 121"/>
                <a:gd name="T47" fmla="*/ 96 h 104"/>
                <a:gd name="T48" fmla="*/ 7 w 121"/>
                <a:gd name="T49" fmla="*/ 96 h 104"/>
                <a:gd name="T50" fmla="*/ 1 w 121"/>
                <a:gd name="T51" fmla="*/ 99 h 104"/>
                <a:gd name="T52" fmla="*/ 0 w 121"/>
                <a:gd name="T53" fmla="*/ 102 h 104"/>
                <a:gd name="T54" fmla="*/ 0 w 121"/>
                <a:gd name="T55" fmla="*/ 102 h 104"/>
                <a:gd name="T56" fmla="*/ 3 w 121"/>
                <a:gd name="T57" fmla="*/ 86 h 104"/>
                <a:gd name="T58" fmla="*/ 6 w 121"/>
                <a:gd name="T59" fmla="*/ 82 h 104"/>
                <a:gd name="T60" fmla="*/ 11 w 121"/>
                <a:gd name="T61" fmla="*/ 77 h 104"/>
                <a:gd name="T62" fmla="*/ 12 w 121"/>
                <a:gd name="T63" fmla="*/ 71 h 104"/>
                <a:gd name="T64" fmla="*/ 12 w 121"/>
                <a:gd name="T65" fmla="*/ 69 h 104"/>
                <a:gd name="T66" fmla="*/ 15 w 121"/>
                <a:gd name="T67" fmla="*/ 64 h 104"/>
                <a:gd name="T68" fmla="*/ 18 w 121"/>
                <a:gd name="T69" fmla="*/ 60 h 104"/>
                <a:gd name="T70" fmla="*/ 18 w 121"/>
                <a:gd name="T71" fmla="*/ 58 h 104"/>
                <a:gd name="T72" fmla="*/ 17 w 121"/>
                <a:gd name="T73" fmla="*/ 60 h 104"/>
                <a:gd name="T74" fmla="*/ 17 w 121"/>
                <a:gd name="T75" fmla="*/ 60 h 104"/>
                <a:gd name="T76" fmla="*/ 18 w 121"/>
                <a:gd name="T77" fmla="*/ 56 h 104"/>
                <a:gd name="T78" fmla="*/ 28 w 121"/>
                <a:gd name="T79" fmla="*/ 49 h 104"/>
                <a:gd name="T80" fmla="*/ 31 w 121"/>
                <a:gd name="T81" fmla="*/ 44 h 104"/>
                <a:gd name="T82" fmla="*/ 33 w 121"/>
                <a:gd name="T83" fmla="*/ 36 h 104"/>
                <a:gd name="T84" fmla="*/ 34 w 121"/>
                <a:gd name="T85" fmla="*/ 31 h 104"/>
                <a:gd name="T86" fmla="*/ 37 w 121"/>
                <a:gd name="T87" fmla="*/ 25 h 104"/>
                <a:gd name="T88" fmla="*/ 39 w 121"/>
                <a:gd name="T89" fmla="*/ 20 h 104"/>
                <a:gd name="T90" fmla="*/ 42 w 121"/>
                <a:gd name="T91" fmla="*/ 19 h 104"/>
                <a:gd name="T92" fmla="*/ 48 w 121"/>
                <a:gd name="T93" fmla="*/ 14 h 104"/>
                <a:gd name="T94" fmla="*/ 52 w 121"/>
                <a:gd name="T95" fmla="*/ 11 h 104"/>
                <a:gd name="T96" fmla="*/ 55 w 121"/>
                <a:gd name="T97" fmla="*/ 3 h 104"/>
                <a:gd name="T98" fmla="*/ 93 w 121"/>
                <a:gd name="T9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21" h="104">
                  <a:moveTo>
                    <a:pt x="97" y="0"/>
                  </a:moveTo>
                  <a:lnTo>
                    <a:pt x="121" y="0"/>
                  </a:lnTo>
                  <a:lnTo>
                    <a:pt x="121" y="4"/>
                  </a:lnTo>
                  <a:lnTo>
                    <a:pt x="121" y="8"/>
                  </a:lnTo>
                  <a:lnTo>
                    <a:pt x="121" y="11"/>
                  </a:lnTo>
                  <a:lnTo>
                    <a:pt x="121" y="14"/>
                  </a:lnTo>
                  <a:lnTo>
                    <a:pt x="121" y="17"/>
                  </a:lnTo>
                  <a:lnTo>
                    <a:pt x="121" y="20"/>
                  </a:lnTo>
                  <a:lnTo>
                    <a:pt x="121" y="23"/>
                  </a:lnTo>
                  <a:lnTo>
                    <a:pt x="121" y="25"/>
                  </a:lnTo>
                  <a:lnTo>
                    <a:pt x="74" y="25"/>
                  </a:lnTo>
                  <a:lnTo>
                    <a:pt x="74" y="61"/>
                  </a:lnTo>
                  <a:lnTo>
                    <a:pt x="74" y="63"/>
                  </a:lnTo>
                  <a:lnTo>
                    <a:pt x="72" y="64"/>
                  </a:lnTo>
                  <a:lnTo>
                    <a:pt x="70" y="64"/>
                  </a:lnTo>
                  <a:lnTo>
                    <a:pt x="67" y="66"/>
                  </a:lnTo>
                  <a:lnTo>
                    <a:pt x="66" y="66"/>
                  </a:lnTo>
                  <a:lnTo>
                    <a:pt x="64" y="66"/>
                  </a:lnTo>
                  <a:lnTo>
                    <a:pt x="63" y="68"/>
                  </a:lnTo>
                  <a:lnTo>
                    <a:pt x="61" y="69"/>
                  </a:lnTo>
                  <a:lnTo>
                    <a:pt x="58" y="71"/>
                  </a:lnTo>
                  <a:lnTo>
                    <a:pt x="58" y="72"/>
                  </a:ln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8" y="77"/>
                  </a:lnTo>
                  <a:lnTo>
                    <a:pt x="58" y="79"/>
                  </a:lnTo>
                  <a:lnTo>
                    <a:pt x="58" y="80"/>
                  </a:lnTo>
                  <a:lnTo>
                    <a:pt x="58" y="82"/>
                  </a:lnTo>
                  <a:lnTo>
                    <a:pt x="58" y="83"/>
                  </a:lnTo>
                  <a:lnTo>
                    <a:pt x="58" y="85"/>
                  </a:lnTo>
                  <a:lnTo>
                    <a:pt x="58" y="88"/>
                  </a:lnTo>
                  <a:lnTo>
                    <a:pt x="58" y="90"/>
                  </a:lnTo>
                  <a:lnTo>
                    <a:pt x="58" y="91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53" y="96"/>
                  </a:lnTo>
                  <a:lnTo>
                    <a:pt x="50" y="96"/>
                  </a:lnTo>
                  <a:lnTo>
                    <a:pt x="47" y="96"/>
                  </a:lnTo>
                  <a:lnTo>
                    <a:pt x="41" y="96"/>
                  </a:lnTo>
                  <a:lnTo>
                    <a:pt x="36" y="96"/>
                  </a:lnTo>
                  <a:lnTo>
                    <a:pt x="33" y="96"/>
                  </a:lnTo>
                  <a:lnTo>
                    <a:pt x="29" y="96"/>
                  </a:lnTo>
                  <a:lnTo>
                    <a:pt x="26" y="96"/>
                  </a:lnTo>
                  <a:lnTo>
                    <a:pt x="23" y="96"/>
                  </a:lnTo>
                  <a:lnTo>
                    <a:pt x="20" y="96"/>
                  </a:lnTo>
                  <a:lnTo>
                    <a:pt x="17" y="96"/>
                  </a:lnTo>
                  <a:lnTo>
                    <a:pt x="14" y="96"/>
                  </a:lnTo>
                  <a:lnTo>
                    <a:pt x="11" y="96"/>
                  </a:lnTo>
                  <a:lnTo>
                    <a:pt x="7" y="96"/>
                  </a:lnTo>
                  <a:lnTo>
                    <a:pt x="1" y="96"/>
                  </a:lnTo>
                  <a:lnTo>
                    <a:pt x="1" y="99"/>
                  </a:lnTo>
                  <a:lnTo>
                    <a:pt x="1" y="101"/>
                  </a:lnTo>
                  <a:lnTo>
                    <a:pt x="0" y="102"/>
                  </a:lnTo>
                  <a:lnTo>
                    <a:pt x="1" y="104"/>
                  </a:lnTo>
                  <a:lnTo>
                    <a:pt x="0" y="102"/>
                  </a:lnTo>
                  <a:lnTo>
                    <a:pt x="1" y="94"/>
                  </a:lnTo>
                  <a:lnTo>
                    <a:pt x="3" y="86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7" y="80"/>
                  </a:lnTo>
                  <a:lnTo>
                    <a:pt x="11" y="77"/>
                  </a:lnTo>
                  <a:lnTo>
                    <a:pt x="11" y="72"/>
                  </a:lnTo>
                  <a:lnTo>
                    <a:pt x="12" y="71"/>
                  </a:lnTo>
                  <a:lnTo>
                    <a:pt x="14" y="71"/>
                  </a:lnTo>
                  <a:lnTo>
                    <a:pt x="12" y="69"/>
                  </a:lnTo>
                  <a:lnTo>
                    <a:pt x="14" y="68"/>
                  </a:lnTo>
                  <a:lnTo>
                    <a:pt x="15" y="64"/>
                  </a:lnTo>
                  <a:lnTo>
                    <a:pt x="17" y="63"/>
                  </a:lnTo>
                  <a:lnTo>
                    <a:pt x="18" y="60"/>
                  </a:lnTo>
                  <a:lnTo>
                    <a:pt x="18" y="58"/>
                  </a:lnTo>
                  <a:lnTo>
                    <a:pt x="18" y="58"/>
                  </a:lnTo>
                  <a:lnTo>
                    <a:pt x="17" y="58"/>
                  </a:lnTo>
                  <a:lnTo>
                    <a:pt x="17" y="60"/>
                  </a:lnTo>
                  <a:lnTo>
                    <a:pt x="15" y="60"/>
                  </a:lnTo>
                  <a:lnTo>
                    <a:pt x="17" y="60"/>
                  </a:lnTo>
                  <a:lnTo>
                    <a:pt x="17" y="58"/>
                  </a:lnTo>
                  <a:lnTo>
                    <a:pt x="18" y="56"/>
                  </a:lnTo>
                  <a:lnTo>
                    <a:pt x="22" y="53"/>
                  </a:lnTo>
                  <a:lnTo>
                    <a:pt x="28" y="49"/>
                  </a:lnTo>
                  <a:lnTo>
                    <a:pt x="29" y="47"/>
                  </a:lnTo>
                  <a:lnTo>
                    <a:pt x="31" y="44"/>
                  </a:lnTo>
                  <a:lnTo>
                    <a:pt x="33" y="42"/>
                  </a:lnTo>
                  <a:lnTo>
                    <a:pt x="33" y="36"/>
                  </a:lnTo>
                  <a:lnTo>
                    <a:pt x="33" y="34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5"/>
                  </a:lnTo>
                  <a:lnTo>
                    <a:pt x="37" y="22"/>
                  </a:lnTo>
                  <a:lnTo>
                    <a:pt x="39" y="20"/>
                  </a:lnTo>
                  <a:lnTo>
                    <a:pt x="41" y="20"/>
                  </a:lnTo>
                  <a:lnTo>
                    <a:pt x="42" y="19"/>
                  </a:lnTo>
                  <a:lnTo>
                    <a:pt x="45" y="17"/>
                  </a:lnTo>
                  <a:lnTo>
                    <a:pt x="48" y="14"/>
                  </a:lnTo>
                  <a:lnTo>
                    <a:pt x="50" y="14"/>
                  </a:lnTo>
                  <a:lnTo>
                    <a:pt x="52" y="11"/>
                  </a:lnTo>
                  <a:lnTo>
                    <a:pt x="53" y="8"/>
                  </a:lnTo>
                  <a:lnTo>
                    <a:pt x="55" y="3"/>
                  </a:lnTo>
                  <a:lnTo>
                    <a:pt x="56" y="0"/>
                  </a:lnTo>
                  <a:lnTo>
                    <a:pt x="93" y="0"/>
                  </a:lnTo>
                  <a:lnTo>
                    <a:pt x="9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8" name="Freeform 285">
              <a:extLst>
                <a:ext uri="{FF2B5EF4-FFF2-40B4-BE49-F238E27FC236}">
                  <a16:creationId xmlns:a16="http://schemas.microsoft.com/office/drawing/2014/main" id="{017DE746-DEF3-DD6F-F748-7DE0E3D5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8917" y="3501738"/>
              <a:ext cx="345013" cy="288485"/>
            </a:xfrm>
            <a:custGeom>
              <a:avLst/>
              <a:gdLst>
                <a:gd name="T0" fmla="*/ 18 w 177"/>
                <a:gd name="T1" fmla="*/ 0 h 148"/>
                <a:gd name="T2" fmla="*/ 41 w 177"/>
                <a:gd name="T3" fmla="*/ 6 h 148"/>
                <a:gd name="T4" fmla="*/ 56 w 177"/>
                <a:gd name="T5" fmla="*/ 9 h 148"/>
                <a:gd name="T6" fmla="*/ 65 w 177"/>
                <a:gd name="T7" fmla="*/ 12 h 148"/>
                <a:gd name="T8" fmla="*/ 76 w 177"/>
                <a:gd name="T9" fmla="*/ 6 h 148"/>
                <a:gd name="T10" fmla="*/ 81 w 177"/>
                <a:gd name="T11" fmla="*/ 4 h 148"/>
                <a:gd name="T12" fmla="*/ 86 w 177"/>
                <a:gd name="T13" fmla="*/ 3 h 148"/>
                <a:gd name="T14" fmla="*/ 87 w 177"/>
                <a:gd name="T15" fmla="*/ 3 h 148"/>
                <a:gd name="T16" fmla="*/ 92 w 177"/>
                <a:gd name="T17" fmla="*/ 0 h 148"/>
                <a:gd name="T18" fmla="*/ 101 w 177"/>
                <a:gd name="T19" fmla="*/ 3 h 148"/>
                <a:gd name="T20" fmla="*/ 108 w 177"/>
                <a:gd name="T21" fmla="*/ 4 h 148"/>
                <a:gd name="T22" fmla="*/ 103 w 177"/>
                <a:gd name="T23" fmla="*/ 4 h 148"/>
                <a:gd name="T24" fmla="*/ 108 w 177"/>
                <a:gd name="T25" fmla="*/ 8 h 148"/>
                <a:gd name="T26" fmla="*/ 109 w 177"/>
                <a:gd name="T27" fmla="*/ 4 h 148"/>
                <a:gd name="T28" fmla="*/ 116 w 177"/>
                <a:gd name="T29" fmla="*/ 9 h 148"/>
                <a:gd name="T30" fmla="*/ 123 w 177"/>
                <a:gd name="T31" fmla="*/ 8 h 148"/>
                <a:gd name="T32" fmla="*/ 130 w 177"/>
                <a:gd name="T33" fmla="*/ 8 h 148"/>
                <a:gd name="T34" fmla="*/ 138 w 177"/>
                <a:gd name="T35" fmla="*/ 4 h 148"/>
                <a:gd name="T36" fmla="*/ 142 w 177"/>
                <a:gd name="T37" fmla="*/ 16 h 148"/>
                <a:gd name="T38" fmla="*/ 146 w 177"/>
                <a:gd name="T39" fmla="*/ 25 h 148"/>
                <a:gd name="T40" fmla="*/ 147 w 177"/>
                <a:gd name="T41" fmla="*/ 34 h 148"/>
                <a:gd name="T42" fmla="*/ 141 w 177"/>
                <a:gd name="T43" fmla="*/ 55 h 148"/>
                <a:gd name="T44" fmla="*/ 136 w 177"/>
                <a:gd name="T45" fmla="*/ 60 h 148"/>
                <a:gd name="T46" fmla="*/ 125 w 177"/>
                <a:gd name="T47" fmla="*/ 49 h 148"/>
                <a:gd name="T48" fmla="*/ 122 w 177"/>
                <a:gd name="T49" fmla="*/ 41 h 148"/>
                <a:gd name="T50" fmla="*/ 117 w 177"/>
                <a:gd name="T51" fmla="*/ 33 h 148"/>
                <a:gd name="T52" fmla="*/ 114 w 177"/>
                <a:gd name="T53" fmla="*/ 28 h 148"/>
                <a:gd name="T54" fmla="*/ 114 w 177"/>
                <a:gd name="T55" fmla="*/ 34 h 148"/>
                <a:gd name="T56" fmla="*/ 116 w 177"/>
                <a:gd name="T57" fmla="*/ 42 h 148"/>
                <a:gd name="T58" fmla="*/ 119 w 177"/>
                <a:gd name="T59" fmla="*/ 49 h 148"/>
                <a:gd name="T60" fmla="*/ 128 w 177"/>
                <a:gd name="T61" fmla="*/ 56 h 148"/>
                <a:gd name="T62" fmla="*/ 130 w 177"/>
                <a:gd name="T63" fmla="*/ 66 h 148"/>
                <a:gd name="T64" fmla="*/ 134 w 177"/>
                <a:gd name="T65" fmla="*/ 72 h 148"/>
                <a:gd name="T66" fmla="*/ 144 w 177"/>
                <a:gd name="T67" fmla="*/ 93 h 148"/>
                <a:gd name="T68" fmla="*/ 155 w 177"/>
                <a:gd name="T69" fmla="*/ 115 h 148"/>
                <a:gd name="T70" fmla="*/ 158 w 177"/>
                <a:gd name="T71" fmla="*/ 119 h 148"/>
                <a:gd name="T72" fmla="*/ 157 w 177"/>
                <a:gd name="T73" fmla="*/ 121 h 148"/>
                <a:gd name="T74" fmla="*/ 161 w 177"/>
                <a:gd name="T75" fmla="*/ 135 h 148"/>
                <a:gd name="T76" fmla="*/ 171 w 177"/>
                <a:gd name="T77" fmla="*/ 143 h 148"/>
                <a:gd name="T78" fmla="*/ 149 w 177"/>
                <a:gd name="T79" fmla="*/ 148 h 148"/>
                <a:gd name="T80" fmla="*/ 98 w 177"/>
                <a:gd name="T81" fmla="*/ 146 h 148"/>
                <a:gd name="T82" fmla="*/ 95 w 177"/>
                <a:gd name="T83" fmla="*/ 148 h 148"/>
                <a:gd name="T84" fmla="*/ 16 w 177"/>
                <a:gd name="T85" fmla="*/ 148 h 148"/>
                <a:gd name="T86" fmla="*/ 5 w 177"/>
                <a:gd name="T87" fmla="*/ 38 h 148"/>
                <a:gd name="T88" fmla="*/ 2 w 177"/>
                <a:gd name="T89" fmla="*/ 27 h 148"/>
                <a:gd name="T90" fmla="*/ 4 w 177"/>
                <a:gd name="T91" fmla="*/ 19 h 148"/>
                <a:gd name="T92" fmla="*/ 4 w 177"/>
                <a:gd name="T93" fmla="*/ 11 h 148"/>
                <a:gd name="T94" fmla="*/ 4 w 177"/>
                <a:gd name="T95" fmla="*/ 3 h 148"/>
                <a:gd name="T96" fmla="*/ 7 w 177"/>
                <a:gd name="T9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7" h="148">
                  <a:moveTo>
                    <a:pt x="7" y="0"/>
                  </a:moveTo>
                  <a:lnTo>
                    <a:pt x="8" y="1"/>
                  </a:lnTo>
                  <a:lnTo>
                    <a:pt x="10" y="1"/>
                  </a:lnTo>
                  <a:lnTo>
                    <a:pt x="18" y="0"/>
                  </a:lnTo>
                  <a:lnTo>
                    <a:pt x="26" y="1"/>
                  </a:lnTo>
                  <a:lnTo>
                    <a:pt x="30" y="3"/>
                  </a:lnTo>
                  <a:lnTo>
                    <a:pt x="38" y="3"/>
                  </a:lnTo>
                  <a:lnTo>
                    <a:pt x="41" y="6"/>
                  </a:lnTo>
                  <a:lnTo>
                    <a:pt x="43" y="6"/>
                  </a:lnTo>
                  <a:lnTo>
                    <a:pt x="46" y="6"/>
                  </a:lnTo>
                  <a:lnTo>
                    <a:pt x="48" y="8"/>
                  </a:lnTo>
                  <a:lnTo>
                    <a:pt x="56" y="9"/>
                  </a:lnTo>
                  <a:lnTo>
                    <a:pt x="60" y="11"/>
                  </a:lnTo>
                  <a:lnTo>
                    <a:pt x="62" y="12"/>
                  </a:lnTo>
                  <a:lnTo>
                    <a:pt x="64" y="12"/>
                  </a:lnTo>
                  <a:lnTo>
                    <a:pt x="65" y="12"/>
                  </a:lnTo>
                  <a:lnTo>
                    <a:pt x="67" y="12"/>
                  </a:lnTo>
                  <a:lnTo>
                    <a:pt x="70" y="11"/>
                  </a:lnTo>
                  <a:lnTo>
                    <a:pt x="71" y="9"/>
                  </a:lnTo>
                  <a:lnTo>
                    <a:pt x="76" y="6"/>
                  </a:lnTo>
                  <a:lnTo>
                    <a:pt x="78" y="6"/>
                  </a:lnTo>
                  <a:lnTo>
                    <a:pt x="79" y="6"/>
                  </a:lnTo>
                  <a:lnTo>
                    <a:pt x="81" y="6"/>
                  </a:lnTo>
                  <a:lnTo>
                    <a:pt x="81" y="4"/>
                  </a:lnTo>
                  <a:lnTo>
                    <a:pt x="82" y="4"/>
                  </a:lnTo>
                  <a:lnTo>
                    <a:pt x="82" y="3"/>
                  </a:lnTo>
                  <a:lnTo>
                    <a:pt x="82" y="3"/>
                  </a:lnTo>
                  <a:lnTo>
                    <a:pt x="86" y="3"/>
                  </a:lnTo>
                  <a:lnTo>
                    <a:pt x="90" y="1"/>
                  </a:lnTo>
                  <a:lnTo>
                    <a:pt x="90" y="1"/>
                  </a:lnTo>
                  <a:lnTo>
                    <a:pt x="86" y="3"/>
                  </a:lnTo>
                  <a:lnTo>
                    <a:pt x="87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2" y="1"/>
                  </a:lnTo>
                  <a:lnTo>
                    <a:pt x="92" y="0"/>
                  </a:lnTo>
                  <a:lnTo>
                    <a:pt x="93" y="0"/>
                  </a:lnTo>
                  <a:lnTo>
                    <a:pt x="95" y="0"/>
                  </a:lnTo>
                  <a:lnTo>
                    <a:pt x="100" y="3"/>
                  </a:lnTo>
                  <a:lnTo>
                    <a:pt x="101" y="3"/>
                  </a:lnTo>
                  <a:lnTo>
                    <a:pt x="105" y="1"/>
                  </a:lnTo>
                  <a:lnTo>
                    <a:pt x="105" y="1"/>
                  </a:lnTo>
                  <a:lnTo>
                    <a:pt x="106" y="1"/>
                  </a:lnTo>
                  <a:lnTo>
                    <a:pt x="108" y="4"/>
                  </a:lnTo>
                  <a:lnTo>
                    <a:pt x="108" y="4"/>
                  </a:lnTo>
                  <a:lnTo>
                    <a:pt x="105" y="1"/>
                  </a:lnTo>
                  <a:lnTo>
                    <a:pt x="105" y="3"/>
                  </a:lnTo>
                  <a:lnTo>
                    <a:pt x="103" y="4"/>
                  </a:lnTo>
                  <a:lnTo>
                    <a:pt x="105" y="6"/>
                  </a:lnTo>
                  <a:lnTo>
                    <a:pt x="106" y="6"/>
                  </a:lnTo>
                  <a:lnTo>
                    <a:pt x="108" y="8"/>
                  </a:lnTo>
                  <a:lnTo>
                    <a:pt x="108" y="8"/>
                  </a:lnTo>
                  <a:lnTo>
                    <a:pt x="109" y="8"/>
                  </a:lnTo>
                  <a:lnTo>
                    <a:pt x="111" y="6"/>
                  </a:lnTo>
                  <a:lnTo>
                    <a:pt x="109" y="6"/>
                  </a:lnTo>
                  <a:lnTo>
                    <a:pt x="109" y="4"/>
                  </a:lnTo>
                  <a:lnTo>
                    <a:pt x="109" y="4"/>
                  </a:lnTo>
                  <a:lnTo>
                    <a:pt x="111" y="6"/>
                  </a:lnTo>
                  <a:lnTo>
                    <a:pt x="114" y="8"/>
                  </a:lnTo>
                  <a:lnTo>
                    <a:pt x="116" y="9"/>
                  </a:lnTo>
                  <a:lnTo>
                    <a:pt x="116" y="9"/>
                  </a:lnTo>
                  <a:lnTo>
                    <a:pt x="119" y="8"/>
                  </a:lnTo>
                  <a:lnTo>
                    <a:pt x="119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3" y="8"/>
                  </a:lnTo>
                  <a:lnTo>
                    <a:pt x="127" y="8"/>
                  </a:lnTo>
                  <a:lnTo>
                    <a:pt x="130" y="8"/>
                  </a:lnTo>
                  <a:lnTo>
                    <a:pt x="134" y="6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8" y="4"/>
                  </a:lnTo>
                  <a:lnTo>
                    <a:pt x="139" y="6"/>
                  </a:lnTo>
                  <a:lnTo>
                    <a:pt x="141" y="9"/>
                  </a:lnTo>
                  <a:lnTo>
                    <a:pt x="141" y="12"/>
                  </a:lnTo>
                  <a:lnTo>
                    <a:pt x="142" y="16"/>
                  </a:lnTo>
                  <a:lnTo>
                    <a:pt x="142" y="17"/>
                  </a:lnTo>
                  <a:lnTo>
                    <a:pt x="142" y="19"/>
                  </a:lnTo>
                  <a:lnTo>
                    <a:pt x="146" y="22"/>
                  </a:lnTo>
                  <a:lnTo>
                    <a:pt x="146" y="25"/>
                  </a:lnTo>
                  <a:lnTo>
                    <a:pt x="147" y="28"/>
                  </a:lnTo>
                  <a:lnTo>
                    <a:pt x="147" y="33"/>
                  </a:lnTo>
                  <a:lnTo>
                    <a:pt x="149" y="33"/>
                  </a:lnTo>
                  <a:lnTo>
                    <a:pt x="147" y="34"/>
                  </a:lnTo>
                  <a:lnTo>
                    <a:pt x="146" y="38"/>
                  </a:lnTo>
                  <a:lnTo>
                    <a:pt x="144" y="45"/>
                  </a:lnTo>
                  <a:lnTo>
                    <a:pt x="142" y="52"/>
                  </a:lnTo>
                  <a:lnTo>
                    <a:pt x="141" y="55"/>
                  </a:lnTo>
                  <a:lnTo>
                    <a:pt x="141" y="56"/>
                  </a:lnTo>
                  <a:lnTo>
                    <a:pt x="139" y="58"/>
                  </a:lnTo>
                  <a:lnTo>
                    <a:pt x="139" y="60"/>
                  </a:lnTo>
                  <a:lnTo>
                    <a:pt x="136" y="60"/>
                  </a:lnTo>
                  <a:lnTo>
                    <a:pt x="131" y="56"/>
                  </a:lnTo>
                  <a:lnTo>
                    <a:pt x="130" y="53"/>
                  </a:lnTo>
                  <a:lnTo>
                    <a:pt x="127" y="50"/>
                  </a:lnTo>
                  <a:lnTo>
                    <a:pt x="125" y="49"/>
                  </a:lnTo>
                  <a:lnTo>
                    <a:pt x="123" y="45"/>
                  </a:lnTo>
                  <a:lnTo>
                    <a:pt x="123" y="44"/>
                  </a:lnTo>
                  <a:lnTo>
                    <a:pt x="123" y="41"/>
                  </a:lnTo>
                  <a:lnTo>
                    <a:pt x="122" y="41"/>
                  </a:lnTo>
                  <a:lnTo>
                    <a:pt x="119" y="36"/>
                  </a:lnTo>
                  <a:lnTo>
                    <a:pt x="119" y="34"/>
                  </a:lnTo>
                  <a:lnTo>
                    <a:pt x="117" y="34"/>
                  </a:lnTo>
                  <a:lnTo>
                    <a:pt x="117" y="33"/>
                  </a:lnTo>
                  <a:lnTo>
                    <a:pt x="116" y="28"/>
                  </a:lnTo>
                  <a:lnTo>
                    <a:pt x="114" y="27"/>
                  </a:lnTo>
                  <a:lnTo>
                    <a:pt x="112" y="27"/>
                  </a:lnTo>
                  <a:lnTo>
                    <a:pt x="114" y="28"/>
                  </a:lnTo>
                  <a:lnTo>
                    <a:pt x="112" y="30"/>
                  </a:lnTo>
                  <a:lnTo>
                    <a:pt x="111" y="31"/>
                  </a:lnTo>
                  <a:lnTo>
                    <a:pt x="112" y="33"/>
                  </a:lnTo>
                  <a:lnTo>
                    <a:pt x="114" y="34"/>
                  </a:lnTo>
                  <a:lnTo>
                    <a:pt x="116" y="36"/>
                  </a:lnTo>
                  <a:lnTo>
                    <a:pt x="116" y="38"/>
                  </a:lnTo>
                  <a:lnTo>
                    <a:pt x="116" y="41"/>
                  </a:lnTo>
                  <a:lnTo>
                    <a:pt x="116" y="42"/>
                  </a:lnTo>
                  <a:lnTo>
                    <a:pt x="117" y="44"/>
                  </a:lnTo>
                  <a:lnTo>
                    <a:pt x="119" y="45"/>
                  </a:lnTo>
                  <a:lnTo>
                    <a:pt x="119" y="47"/>
                  </a:lnTo>
                  <a:lnTo>
                    <a:pt x="119" y="49"/>
                  </a:lnTo>
                  <a:lnTo>
                    <a:pt x="122" y="50"/>
                  </a:lnTo>
                  <a:lnTo>
                    <a:pt x="123" y="53"/>
                  </a:lnTo>
                  <a:lnTo>
                    <a:pt x="127" y="56"/>
                  </a:lnTo>
                  <a:lnTo>
                    <a:pt x="128" y="56"/>
                  </a:lnTo>
                  <a:lnTo>
                    <a:pt x="128" y="58"/>
                  </a:lnTo>
                  <a:lnTo>
                    <a:pt x="128" y="61"/>
                  </a:lnTo>
                  <a:lnTo>
                    <a:pt x="128" y="63"/>
                  </a:lnTo>
                  <a:lnTo>
                    <a:pt x="130" y="66"/>
                  </a:lnTo>
                  <a:lnTo>
                    <a:pt x="131" y="67"/>
                  </a:lnTo>
                  <a:lnTo>
                    <a:pt x="133" y="67"/>
                  </a:lnTo>
                  <a:lnTo>
                    <a:pt x="133" y="69"/>
                  </a:lnTo>
                  <a:lnTo>
                    <a:pt x="134" y="72"/>
                  </a:lnTo>
                  <a:lnTo>
                    <a:pt x="134" y="77"/>
                  </a:lnTo>
                  <a:lnTo>
                    <a:pt x="136" y="79"/>
                  </a:lnTo>
                  <a:lnTo>
                    <a:pt x="141" y="88"/>
                  </a:lnTo>
                  <a:lnTo>
                    <a:pt x="144" y="93"/>
                  </a:lnTo>
                  <a:lnTo>
                    <a:pt x="146" y="96"/>
                  </a:lnTo>
                  <a:lnTo>
                    <a:pt x="147" y="101"/>
                  </a:lnTo>
                  <a:lnTo>
                    <a:pt x="152" y="112"/>
                  </a:lnTo>
                  <a:lnTo>
                    <a:pt x="155" y="115"/>
                  </a:lnTo>
                  <a:lnTo>
                    <a:pt x="157" y="116"/>
                  </a:lnTo>
                  <a:lnTo>
                    <a:pt x="158" y="118"/>
                  </a:lnTo>
                  <a:lnTo>
                    <a:pt x="161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8" y="119"/>
                  </a:lnTo>
                  <a:lnTo>
                    <a:pt x="157" y="121"/>
                  </a:lnTo>
                  <a:lnTo>
                    <a:pt x="157" y="121"/>
                  </a:lnTo>
                  <a:lnTo>
                    <a:pt x="157" y="127"/>
                  </a:lnTo>
                  <a:lnTo>
                    <a:pt x="158" y="129"/>
                  </a:lnTo>
                  <a:lnTo>
                    <a:pt x="160" y="134"/>
                  </a:lnTo>
                  <a:lnTo>
                    <a:pt x="161" y="135"/>
                  </a:lnTo>
                  <a:lnTo>
                    <a:pt x="161" y="137"/>
                  </a:lnTo>
                  <a:lnTo>
                    <a:pt x="163" y="137"/>
                  </a:lnTo>
                  <a:lnTo>
                    <a:pt x="168" y="138"/>
                  </a:lnTo>
                  <a:lnTo>
                    <a:pt x="171" y="143"/>
                  </a:lnTo>
                  <a:lnTo>
                    <a:pt x="175" y="146"/>
                  </a:lnTo>
                  <a:lnTo>
                    <a:pt x="177" y="148"/>
                  </a:lnTo>
                  <a:lnTo>
                    <a:pt x="177" y="148"/>
                  </a:lnTo>
                  <a:lnTo>
                    <a:pt x="149" y="148"/>
                  </a:lnTo>
                  <a:lnTo>
                    <a:pt x="144" y="148"/>
                  </a:lnTo>
                  <a:lnTo>
                    <a:pt x="98" y="148"/>
                  </a:lnTo>
                  <a:lnTo>
                    <a:pt x="98" y="148"/>
                  </a:lnTo>
                  <a:lnTo>
                    <a:pt x="98" y="146"/>
                  </a:lnTo>
                  <a:lnTo>
                    <a:pt x="98" y="146"/>
                  </a:lnTo>
                  <a:lnTo>
                    <a:pt x="98" y="145"/>
                  </a:lnTo>
                  <a:lnTo>
                    <a:pt x="97" y="146"/>
                  </a:lnTo>
                  <a:lnTo>
                    <a:pt x="95" y="148"/>
                  </a:lnTo>
                  <a:lnTo>
                    <a:pt x="95" y="148"/>
                  </a:lnTo>
                  <a:lnTo>
                    <a:pt x="60" y="148"/>
                  </a:lnTo>
                  <a:lnTo>
                    <a:pt x="54" y="148"/>
                  </a:lnTo>
                  <a:lnTo>
                    <a:pt x="16" y="148"/>
                  </a:lnTo>
                  <a:lnTo>
                    <a:pt x="10" y="148"/>
                  </a:lnTo>
                  <a:lnTo>
                    <a:pt x="5" y="14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4" y="36"/>
                  </a:lnTo>
                  <a:lnTo>
                    <a:pt x="4" y="33"/>
                  </a:lnTo>
                  <a:lnTo>
                    <a:pt x="2" y="28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4" y="19"/>
                  </a:lnTo>
                  <a:lnTo>
                    <a:pt x="4" y="17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4" y="11"/>
                  </a:lnTo>
                  <a:lnTo>
                    <a:pt x="4" y="9"/>
                  </a:lnTo>
                  <a:lnTo>
                    <a:pt x="4" y="6"/>
                  </a:lnTo>
                  <a:lnTo>
                    <a:pt x="4" y="4"/>
                  </a:lnTo>
                  <a:lnTo>
                    <a:pt x="4" y="3"/>
                  </a:lnTo>
                  <a:lnTo>
                    <a:pt x="5" y="1"/>
                  </a:lnTo>
                  <a:lnTo>
                    <a:pt x="7" y="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89" name="Freeform 286">
              <a:extLst>
                <a:ext uri="{FF2B5EF4-FFF2-40B4-BE49-F238E27FC236}">
                  <a16:creationId xmlns:a16="http://schemas.microsoft.com/office/drawing/2014/main" id="{B7C9B3D9-8F45-B18E-1A9A-4D58E03EE9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998" y="2509585"/>
              <a:ext cx="179328" cy="85766"/>
            </a:xfrm>
            <a:custGeom>
              <a:avLst/>
              <a:gdLst>
                <a:gd name="T0" fmla="*/ 13 w 92"/>
                <a:gd name="T1" fmla="*/ 22 h 44"/>
                <a:gd name="T2" fmla="*/ 23 w 92"/>
                <a:gd name="T3" fmla="*/ 25 h 44"/>
                <a:gd name="T4" fmla="*/ 16 w 92"/>
                <a:gd name="T5" fmla="*/ 27 h 44"/>
                <a:gd name="T6" fmla="*/ 10 w 92"/>
                <a:gd name="T7" fmla="*/ 30 h 44"/>
                <a:gd name="T8" fmla="*/ 5 w 92"/>
                <a:gd name="T9" fmla="*/ 35 h 44"/>
                <a:gd name="T10" fmla="*/ 2 w 92"/>
                <a:gd name="T11" fmla="*/ 35 h 44"/>
                <a:gd name="T12" fmla="*/ 4 w 92"/>
                <a:gd name="T13" fmla="*/ 30 h 44"/>
                <a:gd name="T14" fmla="*/ 2 w 92"/>
                <a:gd name="T15" fmla="*/ 27 h 44"/>
                <a:gd name="T16" fmla="*/ 2 w 92"/>
                <a:gd name="T17" fmla="*/ 23 h 44"/>
                <a:gd name="T18" fmla="*/ 5 w 92"/>
                <a:gd name="T19" fmla="*/ 23 h 44"/>
                <a:gd name="T20" fmla="*/ 10 w 92"/>
                <a:gd name="T21" fmla="*/ 20 h 44"/>
                <a:gd name="T22" fmla="*/ 23 w 92"/>
                <a:gd name="T23" fmla="*/ 22 h 44"/>
                <a:gd name="T24" fmla="*/ 19 w 92"/>
                <a:gd name="T25" fmla="*/ 20 h 44"/>
                <a:gd name="T26" fmla="*/ 13 w 92"/>
                <a:gd name="T27" fmla="*/ 12 h 44"/>
                <a:gd name="T28" fmla="*/ 16 w 92"/>
                <a:gd name="T29" fmla="*/ 17 h 44"/>
                <a:gd name="T30" fmla="*/ 13 w 92"/>
                <a:gd name="T31" fmla="*/ 19 h 44"/>
                <a:gd name="T32" fmla="*/ 8 w 92"/>
                <a:gd name="T33" fmla="*/ 16 h 44"/>
                <a:gd name="T34" fmla="*/ 10 w 92"/>
                <a:gd name="T35" fmla="*/ 14 h 44"/>
                <a:gd name="T36" fmla="*/ 54 w 92"/>
                <a:gd name="T37" fmla="*/ 0 h 44"/>
                <a:gd name="T38" fmla="*/ 70 w 92"/>
                <a:gd name="T39" fmla="*/ 1 h 44"/>
                <a:gd name="T40" fmla="*/ 89 w 92"/>
                <a:gd name="T41" fmla="*/ 5 h 44"/>
                <a:gd name="T42" fmla="*/ 92 w 92"/>
                <a:gd name="T43" fmla="*/ 5 h 44"/>
                <a:gd name="T44" fmla="*/ 90 w 92"/>
                <a:gd name="T45" fmla="*/ 6 h 44"/>
                <a:gd name="T46" fmla="*/ 87 w 92"/>
                <a:gd name="T47" fmla="*/ 9 h 44"/>
                <a:gd name="T48" fmla="*/ 79 w 92"/>
                <a:gd name="T49" fmla="*/ 12 h 44"/>
                <a:gd name="T50" fmla="*/ 78 w 92"/>
                <a:gd name="T51" fmla="*/ 20 h 44"/>
                <a:gd name="T52" fmla="*/ 82 w 92"/>
                <a:gd name="T53" fmla="*/ 30 h 44"/>
                <a:gd name="T54" fmla="*/ 84 w 92"/>
                <a:gd name="T55" fmla="*/ 35 h 44"/>
                <a:gd name="T56" fmla="*/ 86 w 92"/>
                <a:gd name="T57" fmla="*/ 36 h 44"/>
                <a:gd name="T58" fmla="*/ 82 w 92"/>
                <a:gd name="T59" fmla="*/ 39 h 44"/>
                <a:gd name="T60" fmla="*/ 81 w 92"/>
                <a:gd name="T61" fmla="*/ 44 h 44"/>
                <a:gd name="T62" fmla="*/ 76 w 92"/>
                <a:gd name="T63" fmla="*/ 42 h 44"/>
                <a:gd name="T64" fmla="*/ 68 w 92"/>
                <a:gd name="T65" fmla="*/ 44 h 44"/>
                <a:gd name="T66" fmla="*/ 60 w 92"/>
                <a:gd name="T67" fmla="*/ 39 h 44"/>
                <a:gd name="T68" fmla="*/ 57 w 92"/>
                <a:gd name="T69" fmla="*/ 36 h 44"/>
                <a:gd name="T70" fmla="*/ 51 w 92"/>
                <a:gd name="T71" fmla="*/ 33 h 44"/>
                <a:gd name="T72" fmla="*/ 49 w 92"/>
                <a:gd name="T73" fmla="*/ 35 h 44"/>
                <a:gd name="T74" fmla="*/ 45 w 92"/>
                <a:gd name="T75" fmla="*/ 35 h 44"/>
                <a:gd name="T76" fmla="*/ 37 w 92"/>
                <a:gd name="T77" fmla="*/ 36 h 44"/>
                <a:gd name="T78" fmla="*/ 40 w 92"/>
                <a:gd name="T79" fmla="*/ 28 h 44"/>
                <a:gd name="T80" fmla="*/ 37 w 92"/>
                <a:gd name="T81" fmla="*/ 27 h 44"/>
                <a:gd name="T82" fmla="*/ 32 w 92"/>
                <a:gd name="T83" fmla="*/ 28 h 44"/>
                <a:gd name="T84" fmla="*/ 26 w 92"/>
                <a:gd name="T85" fmla="*/ 22 h 44"/>
                <a:gd name="T86" fmla="*/ 27 w 92"/>
                <a:gd name="T87" fmla="*/ 17 h 44"/>
                <a:gd name="T88" fmla="*/ 24 w 92"/>
                <a:gd name="T89" fmla="*/ 14 h 44"/>
                <a:gd name="T90" fmla="*/ 24 w 92"/>
                <a:gd name="T91" fmla="*/ 11 h 44"/>
                <a:gd name="T92" fmla="*/ 29 w 92"/>
                <a:gd name="T93" fmla="*/ 8 h 44"/>
                <a:gd name="T94" fmla="*/ 37 w 92"/>
                <a:gd name="T95" fmla="*/ 3 h 44"/>
                <a:gd name="T96" fmla="*/ 54 w 92"/>
                <a:gd name="T97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44">
                  <a:moveTo>
                    <a:pt x="10" y="20"/>
                  </a:moveTo>
                  <a:lnTo>
                    <a:pt x="11" y="20"/>
                  </a:lnTo>
                  <a:lnTo>
                    <a:pt x="13" y="22"/>
                  </a:lnTo>
                  <a:lnTo>
                    <a:pt x="13" y="22"/>
                  </a:lnTo>
                  <a:lnTo>
                    <a:pt x="15" y="20"/>
                  </a:lnTo>
                  <a:lnTo>
                    <a:pt x="16" y="22"/>
                  </a:lnTo>
                  <a:lnTo>
                    <a:pt x="21" y="23"/>
                  </a:lnTo>
                  <a:lnTo>
                    <a:pt x="23" y="25"/>
                  </a:lnTo>
                  <a:lnTo>
                    <a:pt x="19" y="25"/>
                  </a:lnTo>
                  <a:lnTo>
                    <a:pt x="18" y="25"/>
                  </a:lnTo>
                  <a:lnTo>
                    <a:pt x="18" y="27"/>
                  </a:lnTo>
                  <a:lnTo>
                    <a:pt x="16" y="27"/>
                  </a:lnTo>
                  <a:lnTo>
                    <a:pt x="16" y="28"/>
                  </a:lnTo>
                  <a:lnTo>
                    <a:pt x="13" y="28"/>
                  </a:lnTo>
                  <a:lnTo>
                    <a:pt x="13" y="30"/>
                  </a:lnTo>
                  <a:lnTo>
                    <a:pt x="10" y="30"/>
                  </a:lnTo>
                  <a:lnTo>
                    <a:pt x="8" y="30"/>
                  </a:lnTo>
                  <a:lnTo>
                    <a:pt x="7" y="31"/>
                  </a:lnTo>
                  <a:lnTo>
                    <a:pt x="7" y="33"/>
                  </a:lnTo>
                  <a:lnTo>
                    <a:pt x="5" y="35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5" y="31"/>
                  </a:lnTo>
                  <a:lnTo>
                    <a:pt x="5" y="31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2" y="27"/>
                  </a:lnTo>
                  <a:lnTo>
                    <a:pt x="0" y="23"/>
                  </a:lnTo>
                  <a:lnTo>
                    <a:pt x="2" y="23"/>
                  </a:lnTo>
                  <a:lnTo>
                    <a:pt x="4" y="23"/>
                  </a:lnTo>
                  <a:lnTo>
                    <a:pt x="4" y="23"/>
                  </a:lnTo>
                  <a:lnTo>
                    <a:pt x="5" y="23"/>
                  </a:lnTo>
                  <a:lnTo>
                    <a:pt x="5" y="23"/>
                  </a:lnTo>
                  <a:lnTo>
                    <a:pt x="7" y="23"/>
                  </a:lnTo>
                  <a:lnTo>
                    <a:pt x="7" y="22"/>
                  </a:lnTo>
                  <a:lnTo>
                    <a:pt x="10" y="22"/>
                  </a:lnTo>
                  <a:lnTo>
                    <a:pt x="10" y="20"/>
                  </a:lnTo>
                  <a:close/>
                  <a:moveTo>
                    <a:pt x="19" y="20"/>
                  </a:moveTo>
                  <a:lnTo>
                    <a:pt x="23" y="20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1" y="22"/>
                  </a:lnTo>
                  <a:lnTo>
                    <a:pt x="18" y="22"/>
                  </a:lnTo>
                  <a:lnTo>
                    <a:pt x="19" y="20"/>
                  </a:lnTo>
                  <a:lnTo>
                    <a:pt x="19" y="20"/>
                  </a:lnTo>
                  <a:close/>
                  <a:moveTo>
                    <a:pt x="11" y="11"/>
                  </a:moveTo>
                  <a:lnTo>
                    <a:pt x="13" y="11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8" y="17"/>
                  </a:lnTo>
                  <a:lnTo>
                    <a:pt x="16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5" y="17"/>
                  </a:lnTo>
                  <a:lnTo>
                    <a:pt x="13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6"/>
                  </a:lnTo>
                  <a:lnTo>
                    <a:pt x="7" y="16"/>
                  </a:lnTo>
                  <a:lnTo>
                    <a:pt x="5" y="16"/>
                  </a:lnTo>
                  <a:lnTo>
                    <a:pt x="4" y="14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1" y="11"/>
                  </a:lnTo>
                  <a:lnTo>
                    <a:pt x="11" y="11"/>
                  </a:lnTo>
                  <a:close/>
                  <a:moveTo>
                    <a:pt x="54" y="0"/>
                  </a:moveTo>
                  <a:lnTo>
                    <a:pt x="56" y="0"/>
                  </a:lnTo>
                  <a:lnTo>
                    <a:pt x="57" y="0"/>
                  </a:lnTo>
                  <a:lnTo>
                    <a:pt x="67" y="1"/>
                  </a:lnTo>
                  <a:lnTo>
                    <a:pt x="70" y="1"/>
                  </a:lnTo>
                  <a:lnTo>
                    <a:pt x="73" y="3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9" y="5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2" y="5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90" y="6"/>
                  </a:lnTo>
                  <a:lnTo>
                    <a:pt x="89" y="6"/>
                  </a:lnTo>
                  <a:lnTo>
                    <a:pt x="89" y="8"/>
                  </a:lnTo>
                  <a:lnTo>
                    <a:pt x="87" y="9"/>
                  </a:lnTo>
                  <a:lnTo>
                    <a:pt x="86" y="12"/>
                  </a:lnTo>
                  <a:lnTo>
                    <a:pt x="84" y="14"/>
                  </a:lnTo>
                  <a:lnTo>
                    <a:pt x="82" y="12"/>
                  </a:lnTo>
                  <a:lnTo>
                    <a:pt x="79" y="12"/>
                  </a:lnTo>
                  <a:lnTo>
                    <a:pt x="76" y="14"/>
                  </a:lnTo>
                  <a:lnTo>
                    <a:pt x="75" y="16"/>
                  </a:lnTo>
                  <a:lnTo>
                    <a:pt x="75" y="17"/>
                  </a:lnTo>
                  <a:lnTo>
                    <a:pt x="78" y="20"/>
                  </a:lnTo>
                  <a:lnTo>
                    <a:pt x="78" y="25"/>
                  </a:lnTo>
                  <a:lnTo>
                    <a:pt x="79" y="25"/>
                  </a:lnTo>
                  <a:lnTo>
                    <a:pt x="81" y="28"/>
                  </a:lnTo>
                  <a:lnTo>
                    <a:pt x="82" y="30"/>
                  </a:lnTo>
                  <a:lnTo>
                    <a:pt x="82" y="30"/>
                  </a:lnTo>
                  <a:lnTo>
                    <a:pt x="84" y="35"/>
                  </a:lnTo>
                  <a:lnTo>
                    <a:pt x="84" y="33"/>
                  </a:lnTo>
                  <a:lnTo>
                    <a:pt x="84" y="35"/>
                  </a:lnTo>
                  <a:lnTo>
                    <a:pt x="84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6"/>
                  </a:lnTo>
                  <a:lnTo>
                    <a:pt x="86" y="38"/>
                  </a:lnTo>
                  <a:lnTo>
                    <a:pt x="86" y="38"/>
                  </a:lnTo>
                  <a:lnTo>
                    <a:pt x="82" y="38"/>
                  </a:lnTo>
                  <a:lnTo>
                    <a:pt x="82" y="39"/>
                  </a:lnTo>
                  <a:lnTo>
                    <a:pt x="82" y="39"/>
                  </a:lnTo>
                  <a:lnTo>
                    <a:pt x="81" y="41"/>
                  </a:lnTo>
                  <a:lnTo>
                    <a:pt x="81" y="42"/>
                  </a:lnTo>
                  <a:lnTo>
                    <a:pt x="81" y="44"/>
                  </a:lnTo>
                  <a:lnTo>
                    <a:pt x="81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6" y="42"/>
                  </a:lnTo>
                  <a:lnTo>
                    <a:pt x="75" y="42"/>
                  </a:lnTo>
                  <a:lnTo>
                    <a:pt x="73" y="42"/>
                  </a:lnTo>
                  <a:lnTo>
                    <a:pt x="73" y="42"/>
                  </a:lnTo>
                  <a:lnTo>
                    <a:pt x="68" y="44"/>
                  </a:lnTo>
                  <a:lnTo>
                    <a:pt x="67" y="44"/>
                  </a:lnTo>
                  <a:lnTo>
                    <a:pt x="65" y="42"/>
                  </a:lnTo>
                  <a:lnTo>
                    <a:pt x="64" y="41"/>
                  </a:lnTo>
                  <a:lnTo>
                    <a:pt x="60" y="39"/>
                  </a:lnTo>
                  <a:lnTo>
                    <a:pt x="60" y="38"/>
                  </a:lnTo>
                  <a:lnTo>
                    <a:pt x="60" y="38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6" y="36"/>
                  </a:lnTo>
                  <a:lnTo>
                    <a:pt x="54" y="35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49" y="33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3"/>
                  </a:lnTo>
                  <a:lnTo>
                    <a:pt x="48" y="33"/>
                  </a:lnTo>
                  <a:lnTo>
                    <a:pt x="45" y="35"/>
                  </a:lnTo>
                  <a:lnTo>
                    <a:pt x="45" y="35"/>
                  </a:lnTo>
                  <a:lnTo>
                    <a:pt x="43" y="35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8" y="31"/>
                  </a:lnTo>
                  <a:lnTo>
                    <a:pt x="38" y="28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40" y="27"/>
                  </a:lnTo>
                  <a:lnTo>
                    <a:pt x="37" y="27"/>
                  </a:lnTo>
                  <a:lnTo>
                    <a:pt x="37" y="27"/>
                  </a:lnTo>
                  <a:lnTo>
                    <a:pt x="35" y="27"/>
                  </a:lnTo>
                  <a:lnTo>
                    <a:pt x="35" y="28"/>
                  </a:lnTo>
                  <a:lnTo>
                    <a:pt x="34" y="28"/>
                  </a:lnTo>
                  <a:lnTo>
                    <a:pt x="32" y="28"/>
                  </a:lnTo>
                  <a:lnTo>
                    <a:pt x="29" y="27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2"/>
                  </a:lnTo>
                  <a:lnTo>
                    <a:pt x="24" y="20"/>
                  </a:lnTo>
                  <a:lnTo>
                    <a:pt x="26" y="19"/>
                  </a:lnTo>
                  <a:lnTo>
                    <a:pt x="27" y="19"/>
                  </a:lnTo>
                  <a:lnTo>
                    <a:pt x="27" y="17"/>
                  </a:lnTo>
                  <a:lnTo>
                    <a:pt x="26" y="17"/>
                  </a:lnTo>
                  <a:lnTo>
                    <a:pt x="24" y="17"/>
                  </a:lnTo>
                  <a:lnTo>
                    <a:pt x="24" y="17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2"/>
                  </a:lnTo>
                  <a:lnTo>
                    <a:pt x="24" y="11"/>
                  </a:lnTo>
                  <a:lnTo>
                    <a:pt x="24" y="11"/>
                  </a:lnTo>
                  <a:lnTo>
                    <a:pt x="24" y="9"/>
                  </a:lnTo>
                  <a:lnTo>
                    <a:pt x="27" y="8"/>
                  </a:lnTo>
                  <a:lnTo>
                    <a:pt x="29" y="8"/>
                  </a:lnTo>
                  <a:lnTo>
                    <a:pt x="34" y="6"/>
                  </a:lnTo>
                  <a:lnTo>
                    <a:pt x="32" y="5"/>
                  </a:lnTo>
                  <a:lnTo>
                    <a:pt x="34" y="5"/>
                  </a:lnTo>
                  <a:lnTo>
                    <a:pt x="37" y="3"/>
                  </a:lnTo>
                  <a:lnTo>
                    <a:pt x="40" y="3"/>
                  </a:lnTo>
                  <a:lnTo>
                    <a:pt x="45" y="1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0"/>
                  </a:lnTo>
                  <a:lnTo>
                    <a:pt x="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0" name="Freeform 287">
              <a:extLst>
                <a:ext uri="{FF2B5EF4-FFF2-40B4-BE49-F238E27FC236}">
                  <a16:creationId xmlns:a16="http://schemas.microsoft.com/office/drawing/2014/main" id="{E29B8148-A917-3DD7-FD12-F44BA33560B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4225" y="4376939"/>
              <a:ext cx="460016" cy="181278"/>
            </a:xfrm>
            <a:custGeom>
              <a:avLst/>
              <a:gdLst>
                <a:gd name="T0" fmla="*/ 167 w 236"/>
                <a:gd name="T1" fmla="*/ 61 h 93"/>
                <a:gd name="T2" fmla="*/ 164 w 236"/>
                <a:gd name="T3" fmla="*/ 61 h 93"/>
                <a:gd name="T4" fmla="*/ 17 w 236"/>
                <a:gd name="T5" fmla="*/ 39 h 93"/>
                <a:gd name="T6" fmla="*/ 33 w 236"/>
                <a:gd name="T7" fmla="*/ 30 h 93"/>
                <a:gd name="T8" fmla="*/ 31 w 236"/>
                <a:gd name="T9" fmla="*/ 33 h 93"/>
                <a:gd name="T10" fmla="*/ 29 w 236"/>
                <a:gd name="T11" fmla="*/ 31 h 93"/>
                <a:gd name="T12" fmla="*/ 18 w 236"/>
                <a:gd name="T13" fmla="*/ 31 h 93"/>
                <a:gd name="T14" fmla="*/ 15 w 236"/>
                <a:gd name="T15" fmla="*/ 28 h 93"/>
                <a:gd name="T16" fmla="*/ 1 w 236"/>
                <a:gd name="T17" fmla="*/ 27 h 93"/>
                <a:gd name="T18" fmla="*/ 12 w 236"/>
                <a:gd name="T19" fmla="*/ 23 h 93"/>
                <a:gd name="T20" fmla="*/ 11 w 236"/>
                <a:gd name="T21" fmla="*/ 25 h 93"/>
                <a:gd name="T22" fmla="*/ 6 w 236"/>
                <a:gd name="T23" fmla="*/ 20 h 93"/>
                <a:gd name="T24" fmla="*/ 11 w 236"/>
                <a:gd name="T25" fmla="*/ 30 h 93"/>
                <a:gd name="T26" fmla="*/ 1 w 236"/>
                <a:gd name="T27" fmla="*/ 33 h 93"/>
                <a:gd name="T28" fmla="*/ 6 w 236"/>
                <a:gd name="T29" fmla="*/ 28 h 93"/>
                <a:gd name="T30" fmla="*/ 0 w 236"/>
                <a:gd name="T31" fmla="*/ 20 h 93"/>
                <a:gd name="T32" fmla="*/ 182 w 236"/>
                <a:gd name="T33" fmla="*/ 3 h 93"/>
                <a:gd name="T34" fmla="*/ 184 w 236"/>
                <a:gd name="T35" fmla="*/ 0 h 93"/>
                <a:gd name="T36" fmla="*/ 193 w 236"/>
                <a:gd name="T37" fmla="*/ 6 h 93"/>
                <a:gd name="T38" fmla="*/ 201 w 236"/>
                <a:gd name="T39" fmla="*/ 11 h 93"/>
                <a:gd name="T40" fmla="*/ 206 w 236"/>
                <a:gd name="T41" fmla="*/ 16 h 93"/>
                <a:gd name="T42" fmla="*/ 214 w 236"/>
                <a:gd name="T43" fmla="*/ 17 h 93"/>
                <a:gd name="T44" fmla="*/ 219 w 236"/>
                <a:gd name="T45" fmla="*/ 17 h 93"/>
                <a:gd name="T46" fmla="*/ 223 w 236"/>
                <a:gd name="T47" fmla="*/ 16 h 93"/>
                <a:gd name="T48" fmla="*/ 233 w 236"/>
                <a:gd name="T49" fmla="*/ 20 h 93"/>
                <a:gd name="T50" fmla="*/ 230 w 236"/>
                <a:gd name="T51" fmla="*/ 22 h 93"/>
                <a:gd name="T52" fmla="*/ 234 w 236"/>
                <a:gd name="T53" fmla="*/ 28 h 93"/>
                <a:gd name="T54" fmla="*/ 236 w 236"/>
                <a:gd name="T55" fmla="*/ 34 h 93"/>
                <a:gd name="T56" fmla="*/ 233 w 236"/>
                <a:gd name="T57" fmla="*/ 36 h 93"/>
                <a:gd name="T58" fmla="*/ 223 w 236"/>
                <a:gd name="T59" fmla="*/ 50 h 93"/>
                <a:gd name="T60" fmla="*/ 208 w 236"/>
                <a:gd name="T61" fmla="*/ 60 h 93"/>
                <a:gd name="T62" fmla="*/ 195 w 236"/>
                <a:gd name="T63" fmla="*/ 66 h 93"/>
                <a:gd name="T64" fmla="*/ 193 w 236"/>
                <a:gd name="T65" fmla="*/ 71 h 93"/>
                <a:gd name="T66" fmla="*/ 192 w 236"/>
                <a:gd name="T67" fmla="*/ 69 h 93"/>
                <a:gd name="T68" fmla="*/ 190 w 236"/>
                <a:gd name="T69" fmla="*/ 74 h 93"/>
                <a:gd name="T70" fmla="*/ 187 w 236"/>
                <a:gd name="T71" fmla="*/ 80 h 93"/>
                <a:gd name="T72" fmla="*/ 187 w 236"/>
                <a:gd name="T73" fmla="*/ 85 h 93"/>
                <a:gd name="T74" fmla="*/ 182 w 236"/>
                <a:gd name="T75" fmla="*/ 90 h 93"/>
                <a:gd name="T76" fmla="*/ 179 w 236"/>
                <a:gd name="T77" fmla="*/ 91 h 93"/>
                <a:gd name="T78" fmla="*/ 175 w 236"/>
                <a:gd name="T79" fmla="*/ 85 h 93"/>
                <a:gd name="T80" fmla="*/ 168 w 236"/>
                <a:gd name="T81" fmla="*/ 83 h 93"/>
                <a:gd name="T82" fmla="*/ 162 w 236"/>
                <a:gd name="T83" fmla="*/ 85 h 93"/>
                <a:gd name="T84" fmla="*/ 160 w 236"/>
                <a:gd name="T85" fmla="*/ 80 h 93"/>
                <a:gd name="T86" fmla="*/ 162 w 236"/>
                <a:gd name="T87" fmla="*/ 79 h 93"/>
                <a:gd name="T88" fmla="*/ 164 w 236"/>
                <a:gd name="T89" fmla="*/ 75 h 93"/>
                <a:gd name="T90" fmla="*/ 164 w 236"/>
                <a:gd name="T91" fmla="*/ 71 h 93"/>
                <a:gd name="T92" fmla="*/ 164 w 236"/>
                <a:gd name="T93" fmla="*/ 69 h 93"/>
                <a:gd name="T94" fmla="*/ 170 w 236"/>
                <a:gd name="T95" fmla="*/ 60 h 93"/>
                <a:gd name="T96" fmla="*/ 170 w 236"/>
                <a:gd name="T97" fmla="*/ 50 h 93"/>
                <a:gd name="T98" fmla="*/ 167 w 236"/>
                <a:gd name="T99" fmla="*/ 53 h 93"/>
                <a:gd name="T100" fmla="*/ 162 w 236"/>
                <a:gd name="T101" fmla="*/ 58 h 93"/>
                <a:gd name="T102" fmla="*/ 154 w 236"/>
                <a:gd name="T103" fmla="*/ 52 h 93"/>
                <a:gd name="T104" fmla="*/ 156 w 236"/>
                <a:gd name="T105" fmla="*/ 41 h 93"/>
                <a:gd name="T106" fmla="*/ 160 w 236"/>
                <a:gd name="T107" fmla="*/ 30 h 93"/>
                <a:gd name="T108" fmla="*/ 160 w 236"/>
                <a:gd name="T109" fmla="*/ 25 h 93"/>
                <a:gd name="T110" fmla="*/ 167 w 236"/>
                <a:gd name="T111" fmla="*/ 12 h 93"/>
                <a:gd name="T112" fmla="*/ 173 w 236"/>
                <a:gd name="T113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36" h="93">
                  <a:moveTo>
                    <a:pt x="167" y="58"/>
                  </a:moveTo>
                  <a:lnTo>
                    <a:pt x="167" y="58"/>
                  </a:lnTo>
                  <a:lnTo>
                    <a:pt x="168" y="60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7" y="61"/>
                  </a:lnTo>
                  <a:lnTo>
                    <a:pt x="165" y="63"/>
                  </a:lnTo>
                  <a:lnTo>
                    <a:pt x="165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3"/>
                  </a:lnTo>
                  <a:lnTo>
                    <a:pt x="164" y="61"/>
                  </a:lnTo>
                  <a:lnTo>
                    <a:pt x="164" y="60"/>
                  </a:lnTo>
                  <a:lnTo>
                    <a:pt x="165" y="60"/>
                  </a:lnTo>
                  <a:lnTo>
                    <a:pt x="167" y="58"/>
                  </a:lnTo>
                  <a:close/>
                  <a:moveTo>
                    <a:pt x="15" y="38"/>
                  </a:moveTo>
                  <a:lnTo>
                    <a:pt x="17" y="38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7" y="39"/>
                  </a:lnTo>
                  <a:lnTo>
                    <a:pt x="15" y="39"/>
                  </a:lnTo>
                  <a:lnTo>
                    <a:pt x="15" y="39"/>
                  </a:lnTo>
                  <a:lnTo>
                    <a:pt x="15" y="38"/>
                  </a:lnTo>
                  <a:close/>
                  <a:moveTo>
                    <a:pt x="33" y="30"/>
                  </a:moveTo>
                  <a:lnTo>
                    <a:pt x="33" y="30"/>
                  </a:lnTo>
                  <a:lnTo>
                    <a:pt x="33" y="30"/>
                  </a:lnTo>
                  <a:lnTo>
                    <a:pt x="34" y="31"/>
                  </a:lnTo>
                  <a:lnTo>
                    <a:pt x="33" y="31"/>
                  </a:lnTo>
                  <a:lnTo>
                    <a:pt x="33" y="33"/>
                  </a:lnTo>
                  <a:lnTo>
                    <a:pt x="31" y="33"/>
                  </a:lnTo>
                  <a:lnTo>
                    <a:pt x="29" y="34"/>
                  </a:lnTo>
                  <a:lnTo>
                    <a:pt x="29" y="34"/>
                  </a:lnTo>
                  <a:lnTo>
                    <a:pt x="28" y="33"/>
                  </a:lnTo>
                  <a:lnTo>
                    <a:pt x="28" y="33"/>
                  </a:lnTo>
                  <a:lnTo>
                    <a:pt x="29" y="33"/>
                  </a:lnTo>
                  <a:lnTo>
                    <a:pt x="29" y="31"/>
                  </a:lnTo>
                  <a:lnTo>
                    <a:pt x="31" y="31"/>
                  </a:lnTo>
                  <a:lnTo>
                    <a:pt x="33" y="30"/>
                  </a:lnTo>
                  <a:close/>
                  <a:moveTo>
                    <a:pt x="18" y="27"/>
                  </a:moveTo>
                  <a:lnTo>
                    <a:pt x="20" y="28"/>
                  </a:lnTo>
                  <a:lnTo>
                    <a:pt x="20" y="30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15" y="30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8" y="27"/>
                  </a:lnTo>
                  <a:close/>
                  <a:moveTo>
                    <a:pt x="1" y="23"/>
                  </a:moveTo>
                  <a:lnTo>
                    <a:pt x="3" y="25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3"/>
                  </a:lnTo>
                  <a:close/>
                  <a:moveTo>
                    <a:pt x="12" y="23"/>
                  </a:moveTo>
                  <a:lnTo>
                    <a:pt x="14" y="23"/>
                  </a:lnTo>
                  <a:lnTo>
                    <a:pt x="15" y="25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5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2" y="23"/>
                  </a:lnTo>
                  <a:close/>
                  <a:moveTo>
                    <a:pt x="3" y="19"/>
                  </a:moveTo>
                  <a:lnTo>
                    <a:pt x="4" y="19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6" y="23"/>
                  </a:lnTo>
                  <a:lnTo>
                    <a:pt x="9" y="27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9" y="28"/>
                  </a:lnTo>
                  <a:lnTo>
                    <a:pt x="11" y="30"/>
                  </a:lnTo>
                  <a:lnTo>
                    <a:pt x="11" y="31"/>
                  </a:lnTo>
                  <a:lnTo>
                    <a:pt x="9" y="34"/>
                  </a:lnTo>
                  <a:lnTo>
                    <a:pt x="6" y="34"/>
                  </a:lnTo>
                  <a:lnTo>
                    <a:pt x="3" y="34"/>
                  </a:lnTo>
                  <a:lnTo>
                    <a:pt x="3" y="34"/>
                  </a:lnTo>
                  <a:lnTo>
                    <a:pt x="1" y="33"/>
                  </a:lnTo>
                  <a:lnTo>
                    <a:pt x="1" y="33"/>
                  </a:lnTo>
                  <a:lnTo>
                    <a:pt x="1" y="31"/>
                  </a:lnTo>
                  <a:lnTo>
                    <a:pt x="3" y="30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4" y="25"/>
                  </a:lnTo>
                  <a:lnTo>
                    <a:pt x="3" y="25"/>
                  </a:lnTo>
                  <a:lnTo>
                    <a:pt x="3" y="20"/>
                  </a:lnTo>
                  <a:lnTo>
                    <a:pt x="1" y="20"/>
                  </a:lnTo>
                  <a:lnTo>
                    <a:pt x="1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3" y="19"/>
                  </a:lnTo>
                  <a:close/>
                  <a:moveTo>
                    <a:pt x="182" y="1"/>
                  </a:moveTo>
                  <a:lnTo>
                    <a:pt x="182" y="3"/>
                  </a:lnTo>
                  <a:lnTo>
                    <a:pt x="182" y="3"/>
                  </a:lnTo>
                  <a:lnTo>
                    <a:pt x="182" y="1"/>
                  </a:lnTo>
                  <a:lnTo>
                    <a:pt x="182" y="1"/>
                  </a:lnTo>
                  <a:lnTo>
                    <a:pt x="182" y="1"/>
                  </a:lnTo>
                  <a:close/>
                  <a:moveTo>
                    <a:pt x="184" y="0"/>
                  </a:moveTo>
                  <a:lnTo>
                    <a:pt x="184" y="0"/>
                  </a:lnTo>
                  <a:lnTo>
                    <a:pt x="186" y="1"/>
                  </a:lnTo>
                  <a:lnTo>
                    <a:pt x="186" y="1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2" y="6"/>
                  </a:lnTo>
                  <a:lnTo>
                    <a:pt x="193" y="6"/>
                  </a:lnTo>
                  <a:lnTo>
                    <a:pt x="195" y="8"/>
                  </a:lnTo>
                  <a:lnTo>
                    <a:pt x="198" y="9"/>
                  </a:lnTo>
                  <a:lnTo>
                    <a:pt x="200" y="8"/>
                  </a:lnTo>
                  <a:lnTo>
                    <a:pt x="201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3" y="11"/>
                  </a:lnTo>
                  <a:lnTo>
                    <a:pt x="203" y="11"/>
                  </a:lnTo>
                  <a:lnTo>
                    <a:pt x="205" y="11"/>
                  </a:lnTo>
                  <a:lnTo>
                    <a:pt x="205" y="14"/>
                  </a:lnTo>
                  <a:lnTo>
                    <a:pt x="205" y="14"/>
                  </a:lnTo>
                  <a:lnTo>
                    <a:pt x="206" y="16"/>
                  </a:lnTo>
                  <a:lnTo>
                    <a:pt x="208" y="16"/>
                  </a:lnTo>
                  <a:lnTo>
                    <a:pt x="209" y="16"/>
                  </a:lnTo>
                  <a:lnTo>
                    <a:pt x="211" y="16"/>
                  </a:lnTo>
                  <a:lnTo>
                    <a:pt x="212" y="17"/>
                  </a:lnTo>
                  <a:lnTo>
                    <a:pt x="212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4" y="17"/>
                  </a:lnTo>
                  <a:lnTo>
                    <a:pt x="216" y="17"/>
                  </a:lnTo>
                  <a:lnTo>
                    <a:pt x="217" y="17"/>
                  </a:lnTo>
                  <a:lnTo>
                    <a:pt x="219" y="17"/>
                  </a:lnTo>
                  <a:lnTo>
                    <a:pt x="219" y="17"/>
                  </a:lnTo>
                  <a:lnTo>
                    <a:pt x="219" y="16"/>
                  </a:lnTo>
                  <a:lnTo>
                    <a:pt x="219" y="16"/>
                  </a:lnTo>
                  <a:lnTo>
                    <a:pt x="220" y="14"/>
                  </a:lnTo>
                  <a:lnTo>
                    <a:pt x="220" y="14"/>
                  </a:lnTo>
                  <a:lnTo>
                    <a:pt x="222" y="14"/>
                  </a:lnTo>
                  <a:lnTo>
                    <a:pt x="223" y="16"/>
                  </a:lnTo>
                  <a:lnTo>
                    <a:pt x="225" y="16"/>
                  </a:lnTo>
                  <a:lnTo>
                    <a:pt x="225" y="17"/>
                  </a:lnTo>
                  <a:lnTo>
                    <a:pt x="227" y="19"/>
                  </a:lnTo>
                  <a:lnTo>
                    <a:pt x="228" y="19"/>
                  </a:lnTo>
                  <a:lnTo>
                    <a:pt x="231" y="19"/>
                  </a:lnTo>
                  <a:lnTo>
                    <a:pt x="233" y="20"/>
                  </a:lnTo>
                  <a:lnTo>
                    <a:pt x="236" y="22"/>
                  </a:lnTo>
                  <a:lnTo>
                    <a:pt x="234" y="22"/>
                  </a:lnTo>
                  <a:lnTo>
                    <a:pt x="234" y="22"/>
                  </a:lnTo>
                  <a:lnTo>
                    <a:pt x="233" y="22"/>
                  </a:lnTo>
                  <a:lnTo>
                    <a:pt x="231" y="22"/>
                  </a:lnTo>
                  <a:lnTo>
                    <a:pt x="230" y="22"/>
                  </a:lnTo>
                  <a:lnTo>
                    <a:pt x="230" y="22"/>
                  </a:lnTo>
                  <a:lnTo>
                    <a:pt x="231" y="23"/>
                  </a:lnTo>
                  <a:lnTo>
                    <a:pt x="233" y="23"/>
                  </a:lnTo>
                  <a:lnTo>
                    <a:pt x="233" y="25"/>
                  </a:lnTo>
                  <a:lnTo>
                    <a:pt x="233" y="27"/>
                  </a:lnTo>
                  <a:lnTo>
                    <a:pt x="234" y="28"/>
                  </a:lnTo>
                  <a:lnTo>
                    <a:pt x="236" y="28"/>
                  </a:lnTo>
                  <a:lnTo>
                    <a:pt x="236" y="28"/>
                  </a:lnTo>
                  <a:lnTo>
                    <a:pt x="236" y="30"/>
                  </a:lnTo>
                  <a:lnTo>
                    <a:pt x="236" y="31"/>
                  </a:lnTo>
                  <a:lnTo>
                    <a:pt x="236" y="34"/>
                  </a:lnTo>
                  <a:lnTo>
                    <a:pt x="236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4" y="34"/>
                  </a:lnTo>
                  <a:lnTo>
                    <a:pt x="233" y="33"/>
                  </a:lnTo>
                  <a:lnTo>
                    <a:pt x="233" y="34"/>
                  </a:lnTo>
                  <a:lnTo>
                    <a:pt x="233" y="36"/>
                  </a:lnTo>
                  <a:lnTo>
                    <a:pt x="233" y="39"/>
                  </a:lnTo>
                  <a:lnTo>
                    <a:pt x="231" y="42"/>
                  </a:lnTo>
                  <a:lnTo>
                    <a:pt x="230" y="44"/>
                  </a:lnTo>
                  <a:lnTo>
                    <a:pt x="228" y="45"/>
                  </a:lnTo>
                  <a:lnTo>
                    <a:pt x="227" y="47"/>
                  </a:lnTo>
                  <a:lnTo>
                    <a:pt x="223" y="50"/>
                  </a:lnTo>
                  <a:lnTo>
                    <a:pt x="222" y="52"/>
                  </a:lnTo>
                  <a:lnTo>
                    <a:pt x="220" y="53"/>
                  </a:lnTo>
                  <a:lnTo>
                    <a:pt x="217" y="55"/>
                  </a:lnTo>
                  <a:lnTo>
                    <a:pt x="216" y="56"/>
                  </a:lnTo>
                  <a:lnTo>
                    <a:pt x="212" y="58"/>
                  </a:lnTo>
                  <a:lnTo>
                    <a:pt x="208" y="60"/>
                  </a:lnTo>
                  <a:lnTo>
                    <a:pt x="206" y="61"/>
                  </a:lnTo>
                  <a:lnTo>
                    <a:pt x="203" y="61"/>
                  </a:lnTo>
                  <a:lnTo>
                    <a:pt x="201" y="63"/>
                  </a:lnTo>
                  <a:lnTo>
                    <a:pt x="198" y="63"/>
                  </a:lnTo>
                  <a:lnTo>
                    <a:pt x="197" y="64"/>
                  </a:lnTo>
                  <a:lnTo>
                    <a:pt x="195" y="66"/>
                  </a:lnTo>
                  <a:lnTo>
                    <a:pt x="195" y="68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69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3" y="71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2" y="69"/>
                  </a:lnTo>
                  <a:lnTo>
                    <a:pt x="190" y="72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90" y="74"/>
                  </a:lnTo>
                  <a:lnTo>
                    <a:pt x="189" y="75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7"/>
                  </a:lnTo>
                  <a:lnTo>
                    <a:pt x="189" y="79"/>
                  </a:lnTo>
                  <a:lnTo>
                    <a:pt x="187" y="80"/>
                  </a:lnTo>
                  <a:lnTo>
                    <a:pt x="187" y="82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7" y="83"/>
                  </a:lnTo>
                  <a:lnTo>
                    <a:pt x="187" y="85"/>
                  </a:lnTo>
                  <a:lnTo>
                    <a:pt x="187" y="85"/>
                  </a:lnTo>
                  <a:lnTo>
                    <a:pt x="186" y="86"/>
                  </a:lnTo>
                  <a:lnTo>
                    <a:pt x="186" y="86"/>
                  </a:lnTo>
                  <a:lnTo>
                    <a:pt x="184" y="88"/>
                  </a:lnTo>
                  <a:lnTo>
                    <a:pt x="182" y="88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0"/>
                  </a:lnTo>
                  <a:lnTo>
                    <a:pt x="182" y="91"/>
                  </a:lnTo>
                  <a:lnTo>
                    <a:pt x="181" y="91"/>
                  </a:lnTo>
                  <a:lnTo>
                    <a:pt x="181" y="93"/>
                  </a:lnTo>
                  <a:lnTo>
                    <a:pt x="179" y="91"/>
                  </a:lnTo>
                  <a:lnTo>
                    <a:pt x="178" y="91"/>
                  </a:lnTo>
                  <a:lnTo>
                    <a:pt x="178" y="91"/>
                  </a:lnTo>
                  <a:lnTo>
                    <a:pt x="176" y="90"/>
                  </a:lnTo>
                  <a:lnTo>
                    <a:pt x="175" y="88"/>
                  </a:lnTo>
                  <a:lnTo>
                    <a:pt x="175" y="88"/>
                  </a:lnTo>
                  <a:lnTo>
                    <a:pt x="175" y="85"/>
                  </a:lnTo>
                  <a:lnTo>
                    <a:pt x="173" y="85"/>
                  </a:lnTo>
                  <a:lnTo>
                    <a:pt x="173" y="85"/>
                  </a:lnTo>
                  <a:lnTo>
                    <a:pt x="171" y="85"/>
                  </a:lnTo>
                  <a:lnTo>
                    <a:pt x="170" y="85"/>
                  </a:lnTo>
                  <a:lnTo>
                    <a:pt x="170" y="85"/>
                  </a:lnTo>
                  <a:lnTo>
                    <a:pt x="168" y="83"/>
                  </a:lnTo>
                  <a:lnTo>
                    <a:pt x="167" y="82"/>
                  </a:lnTo>
                  <a:lnTo>
                    <a:pt x="165" y="82"/>
                  </a:lnTo>
                  <a:lnTo>
                    <a:pt x="165" y="82"/>
                  </a:lnTo>
                  <a:lnTo>
                    <a:pt x="164" y="83"/>
                  </a:lnTo>
                  <a:lnTo>
                    <a:pt x="164" y="83"/>
                  </a:lnTo>
                  <a:lnTo>
                    <a:pt x="162" y="85"/>
                  </a:lnTo>
                  <a:lnTo>
                    <a:pt x="160" y="85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0" y="83"/>
                  </a:lnTo>
                  <a:lnTo>
                    <a:pt x="162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80"/>
                  </a:lnTo>
                  <a:lnTo>
                    <a:pt x="160" y="79"/>
                  </a:lnTo>
                  <a:lnTo>
                    <a:pt x="160" y="79"/>
                  </a:lnTo>
                  <a:lnTo>
                    <a:pt x="160" y="77"/>
                  </a:lnTo>
                  <a:lnTo>
                    <a:pt x="162" y="79"/>
                  </a:lnTo>
                  <a:lnTo>
                    <a:pt x="164" y="79"/>
                  </a:lnTo>
                  <a:lnTo>
                    <a:pt x="164" y="77"/>
                  </a:lnTo>
                  <a:lnTo>
                    <a:pt x="164" y="77"/>
                  </a:lnTo>
                  <a:lnTo>
                    <a:pt x="165" y="77"/>
                  </a:lnTo>
                  <a:lnTo>
                    <a:pt x="165" y="75"/>
                  </a:lnTo>
                  <a:lnTo>
                    <a:pt x="164" y="75"/>
                  </a:lnTo>
                  <a:lnTo>
                    <a:pt x="164" y="74"/>
                  </a:lnTo>
                  <a:lnTo>
                    <a:pt x="164" y="74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2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71"/>
                  </a:lnTo>
                  <a:lnTo>
                    <a:pt x="164" y="69"/>
                  </a:lnTo>
                  <a:lnTo>
                    <a:pt x="164" y="69"/>
                  </a:lnTo>
                  <a:lnTo>
                    <a:pt x="162" y="69"/>
                  </a:lnTo>
                  <a:lnTo>
                    <a:pt x="164" y="69"/>
                  </a:lnTo>
                  <a:lnTo>
                    <a:pt x="165" y="68"/>
                  </a:lnTo>
                  <a:lnTo>
                    <a:pt x="165" y="68"/>
                  </a:lnTo>
                  <a:lnTo>
                    <a:pt x="167" y="66"/>
                  </a:lnTo>
                  <a:lnTo>
                    <a:pt x="168" y="66"/>
                  </a:lnTo>
                  <a:lnTo>
                    <a:pt x="168" y="64"/>
                  </a:lnTo>
                  <a:lnTo>
                    <a:pt x="170" y="60"/>
                  </a:lnTo>
                  <a:lnTo>
                    <a:pt x="171" y="58"/>
                  </a:lnTo>
                  <a:lnTo>
                    <a:pt x="171" y="56"/>
                  </a:lnTo>
                  <a:lnTo>
                    <a:pt x="170" y="55"/>
                  </a:lnTo>
                  <a:lnTo>
                    <a:pt x="170" y="52"/>
                  </a:lnTo>
                  <a:lnTo>
                    <a:pt x="170" y="50"/>
                  </a:lnTo>
                  <a:lnTo>
                    <a:pt x="170" y="50"/>
                  </a:lnTo>
                  <a:lnTo>
                    <a:pt x="168" y="52"/>
                  </a:lnTo>
                  <a:lnTo>
                    <a:pt x="168" y="55"/>
                  </a:lnTo>
                  <a:lnTo>
                    <a:pt x="168" y="56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7" y="53"/>
                  </a:lnTo>
                  <a:lnTo>
                    <a:pt x="167" y="55"/>
                  </a:lnTo>
                  <a:lnTo>
                    <a:pt x="165" y="56"/>
                  </a:lnTo>
                  <a:lnTo>
                    <a:pt x="164" y="58"/>
                  </a:lnTo>
                  <a:lnTo>
                    <a:pt x="164" y="58"/>
                  </a:lnTo>
                  <a:lnTo>
                    <a:pt x="164" y="60"/>
                  </a:lnTo>
                  <a:lnTo>
                    <a:pt x="162" y="58"/>
                  </a:lnTo>
                  <a:lnTo>
                    <a:pt x="160" y="58"/>
                  </a:lnTo>
                  <a:lnTo>
                    <a:pt x="157" y="55"/>
                  </a:lnTo>
                  <a:lnTo>
                    <a:pt x="156" y="53"/>
                  </a:lnTo>
                  <a:lnTo>
                    <a:pt x="154" y="53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4" y="52"/>
                  </a:lnTo>
                  <a:lnTo>
                    <a:pt x="156" y="50"/>
                  </a:lnTo>
                  <a:lnTo>
                    <a:pt x="156" y="49"/>
                  </a:lnTo>
                  <a:lnTo>
                    <a:pt x="156" y="47"/>
                  </a:lnTo>
                  <a:lnTo>
                    <a:pt x="156" y="44"/>
                  </a:lnTo>
                  <a:lnTo>
                    <a:pt x="156" y="41"/>
                  </a:lnTo>
                  <a:lnTo>
                    <a:pt x="156" y="39"/>
                  </a:lnTo>
                  <a:lnTo>
                    <a:pt x="154" y="36"/>
                  </a:lnTo>
                  <a:lnTo>
                    <a:pt x="156" y="34"/>
                  </a:lnTo>
                  <a:lnTo>
                    <a:pt x="159" y="33"/>
                  </a:lnTo>
                  <a:lnTo>
                    <a:pt x="159" y="33"/>
                  </a:lnTo>
                  <a:lnTo>
                    <a:pt x="160" y="30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2" y="28"/>
                  </a:lnTo>
                  <a:lnTo>
                    <a:pt x="160" y="27"/>
                  </a:lnTo>
                  <a:lnTo>
                    <a:pt x="160" y="25"/>
                  </a:lnTo>
                  <a:lnTo>
                    <a:pt x="162" y="23"/>
                  </a:lnTo>
                  <a:lnTo>
                    <a:pt x="164" y="22"/>
                  </a:lnTo>
                  <a:lnTo>
                    <a:pt x="165" y="20"/>
                  </a:lnTo>
                  <a:lnTo>
                    <a:pt x="167" y="19"/>
                  </a:lnTo>
                  <a:lnTo>
                    <a:pt x="167" y="14"/>
                  </a:lnTo>
                  <a:lnTo>
                    <a:pt x="167" y="12"/>
                  </a:lnTo>
                  <a:lnTo>
                    <a:pt x="167" y="9"/>
                  </a:lnTo>
                  <a:lnTo>
                    <a:pt x="167" y="8"/>
                  </a:lnTo>
                  <a:lnTo>
                    <a:pt x="168" y="8"/>
                  </a:lnTo>
                  <a:lnTo>
                    <a:pt x="170" y="8"/>
                  </a:lnTo>
                  <a:lnTo>
                    <a:pt x="171" y="6"/>
                  </a:lnTo>
                  <a:lnTo>
                    <a:pt x="173" y="6"/>
                  </a:lnTo>
                  <a:lnTo>
                    <a:pt x="175" y="4"/>
                  </a:lnTo>
                  <a:lnTo>
                    <a:pt x="178" y="4"/>
                  </a:lnTo>
                  <a:lnTo>
                    <a:pt x="182" y="3"/>
                  </a:lnTo>
                  <a:lnTo>
                    <a:pt x="184" y="1"/>
                  </a:lnTo>
                  <a:lnTo>
                    <a:pt x="18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1" name="Freeform 288">
              <a:extLst>
                <a:ext uri="{FF2B5EF4-FFF2-40B4-BE49-F238E27FC236}">
                  <a16:creationId xmlns:a16="http://schemas.microsoft.com/office/drawing/2014/main" id="{92A8851E-4839-BBE4-ED59-7B07EBA97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392" y="3330206"/>
              <a:ext cx="584766" cy="549680"/>
            </a:xfrm>
            <a:custGeom>
              <a:avLst/>
              <a:gdLst>
                <a:gd name="T0" fmla="*/ 243 w 300"/>
                <a:gd name="T1" fmla="*/ 3 h 282"/>
                <a:gd name="T2" fmla="*/ 247 w 300"/>
                <a:gd name="T3" fmla="*/ 6 h 282"/>
                <a:gd name="T4" fmla="*/ 246 w 300"/>
                <a:gd name="T5" fmla="*/ 11 h 282"/>
                <a:gd name="T6" fmla="*/ 246 w 300"/>
                <a:gd name="T7" fmla="*/ 23 h 282"/>
                <a:gd name="T8" fmla="*/ 246 w 300"/>
                <a:gd name="T9" fmla="*/ 34 h 282"/>
                <a:gd name="T10" fmla="*/ 241 w 300"/>
                <a:gd name="T11" fmla="*/ 42 h 282"/>
                <a:gd name="T12" fmla="*/ 235 w 300"/>
                <a:gd name="T13" fmla="*/ 53 h 282"/>
                <a:gd name="T14" fmla="*/ 240 w 300"/>
                <a:gd name="T15" fmla="*/ 63 h 282"/>
                <a:gd name="T16" fmla="*/ 249 w 300"/>
                <a:gd name="T17" fmla="*/ 75 h 282"/>
                <a:gd name="T18" fmla="*/ 259 w 300"/>
                <a:gd name="T19" fmla="*/ 88 h 282"/>
                <a:gd name="T20" fmla="*/ 263 w 300"/>
                <a:gd name="T21" fmla="*/ 110 h 282"/>
                <a:gd name="T22" fmla="*/ 265 w 300"/>
                <a:gd name="T23" fmla="*/ 121 h 282"/>
                <a:gd name="T24" fmla="*/ 268 w 300"/>
                <a:gd name="T25" fmla="*/ 144 h 282"/>
                <a:gd name="T26" fmla="*/ 268 w 300"/>
                <a:gd name="T27" fmla="*/ 162 h 282"/>
                <a:gd name="T28" fmla="*/ 262 w 300"/>
                <a:gd name="T29" fmla="*/ 171 h 282"/>
                <a:gd name="T30" fmla="*/ 271 w 300"/>
                <a:gd name="T31" fmla="*/ 187 h 282"/>
                <a:gd name="T32" fmla="*/ 276 w 300"/>
                <a:gd name="T33" fmla="*/ 198 h 282"/>
                <a:gd name="T34" fmla="*/ 293 w 300"/>
                <a:gd name="T35" fmla="*/ 204 h 282"/>
                <a:gd name="T36" fmla="*/ 276 w 300"/>
                <a:gd name="T37" fmla="*/ 228 h 282"/>
                <a:gd name="T38" fmla="*/ 233 w 300"/>
                <a:gd name="T39" fmla="*/ 253 h 282"/>
                <a:gd name="T40" fmla="*/ 214 w 300"/>
                <a:gd name="T41" fmla="*/ 271 h 282"/>
                <a:gd name="T42" fmla="*/ 191 w 300"/>
                <a:gd name="T43" fmla="*/ 278 h 282"/>
                <a:gd name="T44" fmla="*/ 175 w 300"/>
                <a:gd name="T45" fmla="*/ 282 h 282"/>
                <a:gd name="T46" fmla="*/ 172 w 300"/>
                <a:gd name="T47" fmla="*/ 278 h 282"/>
                <a:gd name="T48" fmla="*/ 172 w 300"/>
                <a:gd name="T49" fmla="*/ 274 h 282"/>
                <a:gd name="T50" fmla="*/ 169 w 300"/>
                <a:gd name="T51" fmla="*/ 267 h 282"/>
                <a:gd name="T52" fmla="*/ 159 w 300"/>
                <a:gd name="T53" fmla="*/ 263 h 282"/>
                <a:gd name="T54" fmla="*/ 150 w 300"/>
                <a:gd name="T55" fmla="*/ 259 h 282"/>
                <a:gd name="T56" fmla="*/ 142 w 300"/>
                <a:gd name="T57" fmla="*/ 253 h 282"/>
                <a:gd name="T58" fmla="*/ 131 w 300"/>
                <a:gd name="T59" fmla="*/ 242 h 282"/>
                <a:gd name="T60" fmla="*/ 102 w 300"/>
                <a:gd name="T61" fmla="*/ 223 h 282"/>
                <a:gd name="T62" fmla="*/ 74 w 300"/>
                <a:gd name="T63" fmla="*/ 203 h 282"/>
                <a:gd name="T64" fmla="*/ 49 w 300"/>
                <a:gd name="T65" fmla="*/ 187 h 282"/>
                <a:gd name="T66" fmla="*/ 33 w 300"/>
                <a:gd name="T67" fmla="*/ 176 h 282"/>
                <a:gd name="T68" fmla="*/ 17 w 300"/>
                <a:gd name="T69" fmla="*/ 167 h 282"/>
                <a:gd name="T70" fmla="*/ 0 w 300"/>
                <a:gd name="T71" fmla="*/ 155 h 282"/>
                <a:gd name="T72" fmla="*/ 5 w 300"/>
                <a:gd name="T73" fmla="*/ 130 h 282"/>
                <a:gd name="T74" fmla="*/ 17 w 300"/>
                <a:gd name="T75" fmla="*/ 122 h 282"/>
                <a:gd name="T76" fmla="*/ 24 w 300"/>
                <a:gd name="T77" fmla="*/ 119 h 282"/>
                <a:gd name="T78" fmla="*/ 31 w 300"/>
                <a:gd name="T79" fmla="*/ 119 h 282"/>
                <a:gd name="T80" fmla="*/ 35 w 300"/>
                <a:gd name="T81" fmla="*/ 116 h 282"/>
                <a:gd name="T82" fmla="*/ 47 w 300"/>
                <a:gd name="T83" fmla="*/ 115 h 282"/>
                <a:gd name="T84" fmla="*/ 58 w 300"/>
                <a:gd name="T85" fmla="*/ 104 h 282"/>
                <a:gd name="T86" fmla="*/ 72 w 300"/>
                <a:gd name="T87" fmla="*/ 99 h 282"/>
                <a:gd name="T88" fmla="*/ 71 w 300"/>
                <a:gd name="T89" fmla="*/ 96 h 282"/>
                <a:gd name="T90" fmla="*/ 71 w 300"/>
                <a:gd name="T91" fmla="*/ 91 h 282"/>
                <a:gd name="T92" fmla="*/ 72 w 300"/>
                <a:gd name="T93" fmla="*/ 86 h 282"/>
                <a:gd name="T94" fmla="*/ 83 w 300"/>
                <a:gd name="T95" fmla="*/ 81 h 282"/>
                <a:gd name="T96" fmla="*/ 93 w 300"/>
                <a:gd name="T97" fmla="*/ 80 h 282"/>
                <a:gd name="T98" fmla="*/ 109 w 300"/>
                <a:gd name="T99" fmla="*/ 80 h 282"/>
                <a:gd name="T100" fmla="*/ 110 w 300"/>
                <a:gd name="T101" fmla="*/ 74 h 282"/>
                <a:gd name="T102" fmla="*/ 104 w 300"/>
                <a:gd name="T103" fmla="*/ 64 h 282"/>
                <a:gd name="T104" fmla="*/ 101 w 300"/>
                <a:gd name="T105" fmla="*/ 52 h 282"/>
                <a:gd name="T106" fmla="*/ 101 w 300"/>
                <a:gd name="T107" fmla="*/ 42 h 282"/>
                <a:gd name="T108" fmla="*/ 98 w 300"/>
                <a:gd name="T109" fmla="*/ 36 h 282"/>
                <a:gd name="T110" fmla="*/ 101 w 300"/>
                <a:gd name="T111" fmla="*/ 31 h 282"/>
                <a:gd name="T112" fmla="*/ 120 w 300"/>
                <a:gd name="T113" fmla="*/ 20 h 282"/>
                <a:gd name="T114" fmla="*/ 131 w 300"/>
                <a:gd name="T115" fmla="*/ 14 h 282"/>
                <a:gd name="T116" fmla="*/ 159 w 300"/>
                <a:gd name="T117" fmla="*/ 7 h 282"/>
                <a:gd name="T118" fmla="*/ 194 w 300"/>
                <a:gd name="T119" fmla="*/ 3 h 282"/>
                <a:gd name="T120" fmla="*/ 208 w 300"/>
                <a:gd name="T121" fmla="*/ 4 h 282"/>
                <a:gd name="T122" fmla="*/ 225 w 300"/>
                <a:gd name="T123" fmla="*/ 1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0" h="282">
                  <a:moveTo>
                    <a:pt x="230" y="0"/>
                  </a:moveTo>
                  <a:lnTo>
                    <a:pt x="233" y="0"/>
                  </a:lnTo>
                  <a:lnTo>
                    <a:pt x="236" y="1"/>
                  </a:lnTo>
                  <a:lnTo>
                    <a:pt x="238" y="3"/>
                  </a:lnTo>
                  <a:lnTo>
                    <a:pt x="240" y="3"/>
                  </a:lnTo>
                  <a:lnTo>
                    <a:pt x="243" y="3"/>
                  </a:lnTo>
                  <a:lnTo>
                    <a:pt x="249" y="1"/>
                  </a:lnTo>
                  <a:lnTo>
                    <a:pt x="251" y="3"/>
                  </a:lnTo>
                  <a:lnTo>
                    <a:pt x="251" y="3"/>
                  </a:lnTo>
                  <a:lnTo>
                    <a:pt x="249" y="4"/>
                  </a:lnTo>
                  <a:lnTo>
                    <a:pt x="247" y="4"/>
                  </a:lnTo>
                  <a:lnTo>
                    <a:pt x="247" y="6"/>
                  </a:lnTo>
                  <a:lnTo>
                    <a:pt x="244" y="7"/>
                  </a:lnTo>
                  <a:lnTo>
                    <a:pt x="244" y="9"/>
                  </a:lnTo>
                  <a:lnTo>
                    <a:pt x="244" y="9"/>
                  </a:lnTo>
                  <a:lnTo>
                    <a:pt x="246" y="9"/>
                  </a:lnTo>
                  <a:lnTo>
                    <a:pt x="246" y="11"/>
                  </a:lnTo>
                  <a:lnTo>
                    <a:pt x="246" y="11"/>
                  </a:lnTo>
                  <a:lnTo>
                    <a:pt x="246" y="14"/>
                  </a:lnTo>
                  <a:lnTo>
                    <a:pt x="246" y="17"/>
                  </a:lnTo>
                  <a:lnTo>
                    <a:pt x="244" y="18"/>
                  </a:lnTo>
                  <a:lnTo>
                    <a:pt x="244" y="20"/>
                  </a:lnTo>
                  <a:lnTo>
                    <a:pt x="246" y="22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6"/>
                  </a:lnTo>
                  <a:lnTo>
                    <a:pt x="246" y="28"/>
                  </a:lnTo>
                  <a:lnTo>
                    <a:pt x="247" y="29"/>
                  </a:lnTo>
                  <a:lnTo>
                    <a:pt x="246" y="33"/>
                  </a:lnTo>
                  <a:lnTo>
                    <a:pt x="246" y="34"/>
                  </a:lnTo>
                  <a:lnTo>
                    <a:pt x="244" y="36"/>
                  </a:lnTo>
                  <a:lnTo>
                    <a:pt x="244" y="37"/>
                  </a:lnTo>
                  <a:lnTo>
                    <a:pt x="244" y="39"/>
                  </a:lnTo>
                  <a:lnTo>
                    <a:pt x="243" y="40"/>
                  </a:lnTo>
                  <a:lnTo>
                    <a:pt x="243" y="42"/>
                  </a:lnTo>
                  <a:lnTo>
                    <a:pt x="241" y="42"/>
                  </a:lnTo>
                  <a:lnTo>
                    <a:pt x="240" y="44"/>
                  </a:lnTo>
                  <a:lnTo>
                    <a:pt x="238" y="45"/>
                  </a:lnTo>
                  <a:lnTo>
                    <a:pt x="235" y="48"/>
                  </a:lnTo>
                  <a:lnTo>
                    <a:pt x="235" y="48"/>
                  </a:lnTo>
                  <a:lnTo>
                    <a:pt x="235" y="50"/>
                  </a:lnTo>
                  <a:lnTo>
                    <a:pt x="235" y="53"/>
                  </a:lnTo>
                  <a:lnTo>
                    <a:pt x="235" y="55"/>
                  </a:lnTo>
                  <a:lnTo>
                    <a:pt x="236" y="56"/>
                  </a:lnTo>
                  <a:lnTo>
                    <a:pt x="236" y="59"/>
                  </a:lnTo>
                  <a:lnTo>
                    <a:pt x="238" y="61"/>
                  </a:lnTo>
                  <a:lnTo>
                    <a:pt x="238" y="63"/>
                  </a:lnTo>
                  <a:lnTo>
                    <a:pt x="240" y="63"/>
                  </a:lnTo>
                  <a:lnTo>
                    <a:pt x="243" y="64"/>
                  </a:lnTo>
                  <a:lnTo>
                    <a:pt x="243" y="64"/>
                  </a:lnTo>
                  <a:lnTo>
                    <a:pt x="244" y="67"/>
                  </a:lnTo>
                  <a:lnTo>
                    <a:pt x="246" y="70"/>
                  </a:lnTo>
                  <a:lnTo>
                    <a:pt x="246" y="74"/>
                  </a:lnTo>
                  <a:lnTo>
                    <a:pt x="249" y="75"/>
                  </a:lnTo>
                  <a:lnTo>
                    <a:pt x="251" y="77"/>
                  </a:lnTo>
                  <a:lnTo>
                    <a:pt x="254" y="78"/>
                  </a:lnTo>
                  <a:lnTo>
                    <a:pt x="255" y="80"/>
                  </a:lnTo>
                  <a:lnTo>
                    <a:pt x="257" y="80"/>
                  </a:lnTo>
                  <a:lnTo>
                    <a:pt x="257" y="85"/>
                  </a:lnTo>
                  <a:lnTo>
                    <a:pt x="259" y="88"/>
                  </a:lnTo>
                  <a:lnTo>
                    <a:pt x="259" y="92"/>
                  </a:lnTo>
                  <a:lnTo>
                    <a:pt x="260" y="96"/>
                  </a:lnTo>
                  <a:lnTo>
                    <a:pt x="262" y="100"/>
                  </a:lnTo>
                  <a:lnTo>
                    <a:pt x="262" y="104"/>
                  </a:lnTo>
                  <a:lnTo>
                    <a:pt x="263" y="107"/>
                  </a:lnTo>
                  <a:lnTo>
                    <a:pt x="263" y="110"/>
                  </a:lnTo>
                  <a:lnTo>
                    <a:pt x="262" y="110"/>
                  </a:lnTo>
                  <a:lnTo>
                    <a:pt x="260" y="111"/>
                  </a:lnTo>
                  <a:lnTo>
                    <a:pt x="262" y="113"/>
                  </a:lnTo>
                  <a:lnTo>
                    <a:pt x="263" y="116"/>
                  </a:lnTo>
                  <a:lnTo>
                    <a:pt x="265" y="119"/>
                  </a:lnTo>
                  <a:lnTo>
                    <a:pt x="265" y="121"/>
                  </a:lnTo>
                  <a:lnTo>
                    <a:pt x="266" y="124"/>
                  </a:lnTo>
                  <a:lnTo>
                    <a:pt x="268" y="126"/>
                  </a:lnTo>
                  <a:lnTo>
                    <a:pt x="268" y="127"/>
                  </a:lnTo>
                  <a:lnTo>
                    <a:pt x="268" y="130"/>
                  </a:lnTo>
                  <a:lnTo>
                    <a:pt x="268" y="137"/>
                  </a:lnTo>
                  <a:lnTo>
                    <a:pt x="268" y="144"/>
                  </a:lnTo>
                  <a:lnTo>
                    <a:pt x="270" y="148"/>
                  </a:lnTo>
                  <a:lnTo>
                    <a:pt x="268" y="152"/>
                  </a:lnTo>
                  <a:lnTo>
                    <a:pt x="266" y="155"/>
                  </a:lnTo>
                  <a:lnTo>
                    <a:pt x="266" y="157"/>
                  </a:lnTo>
                  <a:lnTo>
                    <a:pt x="268" y="160"/>
                  </a:lnTo>
                  <a:lnTo>
                    <a:pt x="268" y="162"/>
                  </a:lnTo>
                  <a:lnTo>
                    <a:pt x="270" y="162"/>
                  </a:lnTo>
                  <a:lnTo>
                    <a:pt x="268" y="167"/>
                  </a:lnTo>
                  <a:lnTo>
                    <a:pt x="268" y="167"/>
                  </a:lnTo>
                  <a:lnTo>
                    <a:pt x="266" y="168"/>
                  </a:lnTo>
                  <a:lnTo>
                    <a:pt x="263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62" y="174"/>
                  </a:lnTo>
                  <a:lnTo>
                    <a:pt x="265" y="178"/>
                  </a:lnTo>
                  <a:lnTo>
                    <a:pt x="266" y="181"/>
                  </a:lnTo>
                  <a:lnTo>
                    <a:pt x="270" y="185"/>
                  </a:lnTo>
                  <a:lnTo>
                    <a:pt x="271" y="187"/>
                  </a:lnTo>
                  <a:lnTo>
                    <a:pt x="271" y="190"/>
                  </a:lnTo>
                  <a:lnTo>
                    <a:pt x="273" y="195"/>
                  </a:lnTo>
                  <a:lnTo>
                    <a:pt x="273" y="196"/>
                  </a:lnTo>
                  <a:lnTo>
                    <a:pt x="274" y="196"/>
                  </a:lnTo>
                  <a:lnTo>
                    <a:pt x="274" y="198"/>
                  </a:lnTo>
                  <a:lnTo>
                    <a:pt x="276" y="198"/>
                  </a:lnTo>
                  <a:lnTo>
                    <a:pt x="276" y="200"/>
                  </a:lnTo>
                  <a:lnTo>
                    <a:pt x="281" y="198"/>
                  </a:lnTo>
                  <a:lnTo>
                    <a:pt x="287" y="200"/>
                  </a:lnTo>
                  <a:lnTo>
                    <a:pt x="292" y="201"/>
                  </a:lnTo>
                  <a:lnTo>
                    <a:pt x="293" y="201"/>
                  </a:lnTo>
                  <a:lnTo>
                    <a:pt x="293" y="204"/>
                  </a:lnTo>
                  <a:lnTo>
                    <a:pt x="296" y="207"/>
                  </a:lnTo>
                  <a:lnTo>
                    <a:pt x="298" y="211"/>
                  </a:lnTo>
                  <a:lnTo>
                    <a:pt x="300" y="214"/>
                  </a:lnTo>
                  <a:lnTo>
                    <a:pt x="292" y="219"/>
                  </a:lnTo>
                  <a:lnTo>
                    <a:pt x="284" y="223"/>
                  </a:lnTo>
                  <a:lnTo>
                    <a:pt x="276" y="228"/>
                  </a:lnTo>
                  <a:lnTo>
                    <a:pt x="270" y="233"/>
                  </a:lnTo>
                  <a:lnTo>
                    <a:pt x="262" y="236"/>
                  </a:lnTo>
                  <a:lnTo>
                    <a:pt x="254" y="241"/>
                  </a:lnTo>
                  <a:lnTo>
                    <a:pt x="246" y="245"/>
                  </a:lnTo>
                  <a:lnTo>
                    <a:pt x="240" y="250"/>
                  </a:lnTo>
                  <a:lnTo>
                    <a:pt x="233" y="253"/>
                  </a:lnTo>
                  <a:lnTo>
                    <a:pt x="230" y="256"/>
                  </a:lnTo>
                  <a:lnTo>
                    <a:pt x="227" y="259"/>
                  </a:lnTo>
                  <a:lnTo>
                    <a:pt x="224" y="263"/>
                  </a:lnTo>
                  <a:lnTo>
                    <a:pt x="221" y="266"/>
                  </a:lnTo>
                  <a:lnTo>
                    <a:pt x="216" y="269"/>
                  </a:lnTo>
                  <a:lnTo>
                    <a:pt x="214" y="271"/>
                  </a:lnTo>
                  <a:lnTo>
                    <a:pt x="210" y="274"/>
                  </a:lnTo>
                  <a:lnTo>
                    <a:pt x="208" y="275"/>
                  </a:lnTo>
                  <a:lnTo>
                    <a:pt x="203" y="277"/>
                  </a:lnTo>
                  <a:lnTo>
                    <a:pt x="199" y="277"/>
                  </a:lnTo>
                  <a:lnTo>
                    <a:pt x="194" y="278"/>
                  </a:lnTo>
                  <a:lnTo>
                    <a:pt x="191" y="278"/>
                  </a:lnTo>
                  <a:lnTo>
                    <a:pt x="188" y="280"/>
                  </a:lnTo>
                  <a:lnTo>
                    <a:pt x="183" y="280"/>
                  </a:lnTo>
                  <a:lnTo>
                    <a:pt x="180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5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72" y="280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2" y="278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2" y="277"/>
                  </a:lnTo>
                  <a:lnTo>
                    <a:pt x="173" y="275"/>
                  </a:lnTo>
                  <a:lnTo>
                    <a:pt x="173" y="275"/>
                  </a:lnTo>
                  <a:lnTo>
                    <a:pt x="172" y="274"/>
                  </a:lnTo>
                  <a:lnTo>
                    <a:pt x="172" y="274"/>
                  </a:lnTo>
                  <a:lnTo>
                    <a:pt x="172" y="271"/>
                  </a:lnTo>
                  <a:lnTo>
                    <a:pt x="172" y="271"/>
                  </a:lnTo>
                  <a:lnTo>
                    <a:pt x="172" y="269"/>
                  </a:lnTo>
                  <a:lnTo>
                    <a:pt x="170" y="269"/>
                  </a:lnTo>
                  <a:lnTo>
                    <a:pt x="169" y="267"/>
                  </a:lnTo>
                  <a:lnTo>
                    <a:pt x="167" y="267"/>
                  </a:lnTo>
                  <a:lnTo>
                    <a:pt x="167" y="267"/>
                  </a:lnTo>
                  <a:lnTo>
                    <a:pt x="164" y="267"/>
                  </a:lnTo>
                  <a:lnTo>
                    <a:pt x="161" y="266"/>
                  </a:lnTo>
                  <a:lnTo>
                    <a:pt x="161" y="266"/>
                  </a:lnTo>
                  <a:lnTo>
                    <a:pt x="159" y="263"/>
                  </a:lnTo>
                  <a:lnTo>
                    <a:pt x="158" y="263"/>
                  </a:lnTo>
                  <a:lnTo>
                    <a:pt x="153" y="263"/>
                  </a:lnTo>
                  <a:lnTo>
                    <a:pt x="153" y="263"/>
                  </a:lnTo>
                  <a:lnTo>
                    <a:pt x="151" y="261"/>
                  </a:lnTo>
                  <a:lnTo>
                    <a:pt x="150" y="261"/>
                  </a:lnTo>
                  <a:lnTo>
                    <a:pt x="150" y="259"/>
                  </a:lnTo>
                  <a:lnTo>
                    <a:pt x="150" y="258"/>
                  </a:lnTo>
                  <a:lnTo>
                    <a:pt x="150" y="258"/>
                  </a:lnTo>
                  <a:lnTo>
                    <a:pt x="145" y="256"/>
                  </a:lnTo>
                  <a:lnTo>
                    <a:pt x="143" y="255"/>
                  </a:lnTo>
                  <a:lnTo>
                    <a:pt x="142" y="255"/>
                  </a:lnTo>
                  <a:lnTo>
                    <a:pt x="142" y="253"/>
                  </a:lnTo>
                  <a:lnTo>
                    <a:pt x="143" y="252"/>
                  </a:lnTo>
                  <a:lnTo>
                    <a:pt x="142" y="250"/>
                  </a:lnTo>
                  <a:lnTo>
                    <a:pt x="142" y="250"/>
                  </a:lnTo>
                  <a:lnTo>
                    <a:pt x="140" y="248"/>
                  </a:lnTo>
                  <a:lnTo>
                    <a:pt x="136" y="245"/>
                  </a:lnTo>
                  <a:lnTo>
                    <a:pt x="131" y="242"/>
                  </a:lnTo>
                  <a:lnTo>
                    <a:pt x="126" y="239"/>
                  </a:lnTo>
                  <a:lnTo>
                    <a:pt x="121" y="236"/>
                  </a:lnTo>
                  <a:lnTo>
                    <a:pt x="117" y="233"/>
                  </a:lnTo>
                  <a:lnTo>
                    <a:pt x="112" y="230"/>
                  </a:lnTo>
                  <a:lnTo>
                    <a:pt x="107" y="226"/>
                  </a:lnTo>
                  <a:lnTo>
                    <a:pt x="102" y="223"/>
                  </a:lnTo>
                  <a:lnTo>
                    <a:pt x="98" y="220"/>
                  </a:lnTo>
                  <a:lnTo>
                    <a:pt x="93" y="217"/>
                  </a:lnTo>
                  <a:lnTo>
                    <a:pt x="88" y="212"/>
                  </a:lnTo>
                  <a:lnTo>
                    <a:pt x="83" y="209"/>
                  </a:lnTo>
                  <a:lnTo>
                    <a:pt x="79" y="206"/>
                  </a:lnTo>
                  <a:lnTo>
                    <a:pt x="74" y="203"/>
                  </a:lnTo>
                  <a:lnTo>
                    <a:pt x="69" y="200"/>
                  </a:lnTo>
                  <a:lnTo>
                    <a:pt x="65" y="196"/>
                  </a:lnTo>
                  <a:lnTo>
                    <a:pt x="60" y="193"/>
                  </a:lnTo>
                  <a:lnTo>
                    <a:pt x="57" y="192"/>
                  </a:lnTo>
                  <a:lnTo>
                    <a:pt x="54" y="189"/>
                  </a:lnTo>
                  <a:lnTo>
                    <a:pt x="49" y="187"/>
                  </a:lnTo>
                  <a:lnTo>
                    <a:pt x="46" y="184"/>
                  </a:lnTo>
                  <a:lnTo>
                    <a:pt x="44" y="182"/>
                  </a:lnTo>
                  <a:lnTo>
                    <a:pt x="41" y="181"/>
                  </a:lnTo>
                  <a:lnTo>
                    <a:pt x="38" y="179"/>
                  </a:lnTo>
                  <a:lnTo>
                    <a:pt x="36" y="178"/>
                  </a:lnTo>
                  <a:lnTo>
                    <a:pt x="33" y="176"/>
                  </a:lnTo>
                  <a:lnTo>
                    <a:pt x="30" y="174"/>
                  </a:lnTo>
                  <a:lnTo>
                    <a:pt x="27" y="173"/>
                  </a:lnTo>
                  <a:lnTo>
                    <a:pt x="25" y="171"/>
                  </a:lnTo>
                  <a:lnTo>
                    <a:pt x="22" y="170"/>
                  </a:lnTo>
                  <a:lnTo>
                    <a:pt x="19" y="168"/>
                  </a:lnTo>
                  <a:lnTo>
                    <a:pt x="17" y="167"/>
                  </a:lnTo>
                  <a:lnTo>
                    <a:pt x="14" y="165"/>
                  </a:lnTo>
                  <a:lnTo>
                    <a:pt x="11" y="163"/>
                  </a:lnTo>
                  <a:lnTo>
                    <a:pt x="8" y="160"/>
                  </a:lnTo>
                  <a:lnTo>
                    <a:pt x="6" y="159"/>
                  </a:lnTo>
                  <a:lnTo>
                    <a:pt x="3" y="157"/>
                  </a:lnTo>
                  <a:lnTo>
                    <a:pt x="0" y="155"/>
                  </a:lnTo>
                  <a:lnTo>
                    <a:pt x="0" y="135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33"/>
                  </a:lnTo>
                  <a:lnTo>
                    <a:pt x="5" y="130"/>
                  </a:lnTo>
                  <a:lnTo>
                    <a:pt x="5" y="130"/>
                  </a:lnTo>
                  <a:lnTo>
                    <a:pt x="6" y="129"/>
                  </a:lnTo>
                  <a:lnTo>
                    <a:pt x="9" y="127"/>
                  </a:lnTo>
                  <a:lnTo>
                    <a:pt x="11" y="127"/>
                  </a:lnTo>
                  <a:lnTo>
                    <a:pt x="14" y="124"/>
                  </a:lnTo>
                  <a:lnTo>
                    <a:pt x="16" y="124"/>
                  </a:lnTo>
                  <a:lnTo>
                    <a:pt x="17" y="122"/>
                  </a:lnTo>
                  <a:lnTo>
                    <a:pt x="19" y="122"/>
                  </a:lnTo>
                  <a:lnTo>
                    <a:pt x="19" y="121"/>
                  </a:lnTo>
                  <a:lnTo>
                    <a:pt x="20" y="121"/>
                  </a:lnTo>
                  <a:lnTo>
                    <a:pt x="22" y="119"/>
                  </a:lnTo>
                  <a:lnTo>
                    <a:pt x="22" y="119"/>
                  </a:lnTo>
                  <a:lnTo>
                    <a:pt x="24" y="119"/>
                  </a:lnTo>
                  <a:lnTo>
                    <a:pt x="27" y="119"/>
                  </a:lnTo>
                  <a:lnTo>
                    <a:pt x="28" y="119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31" y="119"/>
                  </a:lnTo>
                  <a:lnTo>
                    <a:pt x="31" y="119"/>
                  </a:lnTo>
                  <a:lnTo>
                    <a:pt x="31" y="118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1" y="116"/>
                  </a:lnTo>
                  <a:lnTo>
                    <a:pt x="33" y="116"/>
                  </a:lnTo>
                  <a:lnTo>
                    <a:pt x="35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9" y="116"/>
                  </a:lnTo>
                  <a:lnTo>
                    <a:pt x="42" y="116"/>
                  </a:lnTo>
                  <a:lnTo>
                    <a:pt x="46" y="115"/>
                  </a:lnTo>
                  <a:lnTo>
                    <a:pt x="47" y="115"/>
                  </a:lnTo>
                  <a:lnTo>
                    <a:pt x="49" y="113"/>
                  </a:lnTo>
                  <a:lnTo>
                    <a:pt x="50" y="111"/>
                  </a:lnTo>
                  <a:lnTo>
                    <a:pt x="52" y="108"/>
                  </a:lnTo>
                  <a:lnTo>
                    <a:pt x="54" y="107"/>
                  </a:lnTo>
                  <a:lnTo>
                    <a:pt x="57" y="105"/>
                  </a:lnTo>
                  <a:lnTo>
                    <a:pt x="58" y="104"/>
                  </a:lnTo>
                  <a:lnTo>
                    <a:pt x="60" y="104"/>
                  </a:lnTo>
                  <a:lnTo>
                    <a:pt x="63" y="102"/>
                  </a:lnTo>
                  <a:lnTo>
                    <a:pt x="66" y="100"/>
                  </a:lnTo>
                  <a:lnTo>
                    <a:pt x="68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2" y="99"/>
                  </a:lnTo>
                  <a:lnTo>
                    <a:pt x="74" y="97"/>
                  </a:lnTo>
                  <a:lnTo>
                    <a:pt x="74" y="97"/>
                  </a:lnTo>
                  <a:lnTo>
                    <a:pt x="72" y="96"/>
                  </a:lnTo>
                  <a:lnTo>
                    <a:pt x="72" y="96"/>
                  </a:lnTo>
                  <a:lnTo>
                    <a:pt x="71" y="96"/>
                  </a:lnTo>
                  <a:lnTo>
                    <a:pt x="71" y="96"/>
                  </a:lnTo>
                  <a:lnTo>
                    <a:pt x="71" y="94"/>
                  </a:lnTo>
                  <a:lnTo>
                    <a:pt x="71" y="94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71" y="91"/>
                  </a:lnTo>
                  <a:lnTo>
                    <a:pt x="71" y="89"/>
                  </a:lnTo>
                  <a:lnTo>
                    <a:pt x="71" y="89"/>
                  </a:lnTo>
                  <a:lnTo>
                    <a:pt x="71" y="88"/>
                  </a:lnTo>
                  <a:lnTo>
                    <a:pt x="71" y="88"/>
                  </a:lnTo>
                  <a:lnTo>
                    <a:pt x="71" y="86"/>
                  </a:lnTo>
                  <a:lnTo>
                    <a:pt x="72" y="86"/>
                  </a:lnTo>
                  <a:lnTo>
                    <a:pt x="74" y="86"/>
                  </a:lnTo>
                  <a:lnTo>
                    <a:pt x="76" y="86"/>
                  </a:lnTo>
                  <a:lnTo>
                    <a:pt x="82" y="85"/>
                  </a:lnTo>
                  <a:lnTo>
                    <a:pt x="82" y="83"/>
                  </a:lnTo>
                  <a:lnTo>
                    <a:pt x="83" y="83"/>
                  </a:lnTo>
                  <a:lnTo>
                    <a:pt x="83" y="81"/>
                  </a:lnTo>
                  <a:lnTo>
                    <a:pt x="83" y="80"/>
                  </a:lnTo>
                  <a:lnTo>
                    <a:pt x="85" y="80"/>
                  </a:lnTo>
                  <a:lnTo>
                    <a:pt x="87" y="80"/>
                  </a:lnTo>
                  <a:lnTo>
                    <a:pt x="90" y="80"/>
                  </a:lnTo>
                  <a:lnTo>
                    <a:pt x="90" y="80"/>
                  </a:lnTo>
                  <a:lnTo>
                    <a:pt x="93" y="80"/>
                  </a:lnTo>
                  <a:lnTo>
                    <a:pt x="96" y="80"/>
                  </a:lnTo>
                  <a:lnTo>
                    <a:pt x="99" y="80"/>
                  </a:lnTo>
                  <a:lnTo>
                    <a:pt x="102" y="80"/>
                  </a:lnTo>
                  <a:lnTo>
                    <a:pt x="104" y="80"/>
                  </a:lnTo>
                  <a:lnTo>
                    <a:pt x="107" y="80"/>
                  </a:lnTo>
                  <a:lnTo>
                    <a:pt x="109" y="80"/>
                  </a:lnTo>
                  <a:lnTo>
                    <a:pt x="109" y="80"/>
                  </a:lnTo>
                  <a:lnTo>
                    <a:pt x="107" y="77"/>
                  </a:lnTo>
                  <a:lnTo>
                    <a:pt x="107" y="77"/>
                  </a:lnTo>
                  <a:lnTo>
                    <a:pt x="109" y="75"/>
                  </a:lnTo>
                  <a:lnTo>
                    <a:pt x="110" y="74"/>
                  </a:lnTo>
                  <a:lnTo>
                    <a:pt x="110" y="74"/>
                  </a:lnTo>
                  <a:lnTo>
                    <a:pt x="109" y="72"/>
                  </a:lnTo>
                  <a:lnTo>
                    <a:pt x="107" y="70"/>
                  </a:lnTo>
                  <a:lnTo>
                    <a:pt x="106" y="70"/>
                  </a:lnTo>
                  <a:lnTo>
                    <a:pt x="106" y="69"/>
                  </a:lnTo>
                  <a:lnTo>
                    <a:pt x="104" y="67"/>
                  </a:lnTo>
                  <a:lnTo>
                    <a:pt x="104" y="64"/>
                  </a:lnTo>
                  <a:lnTo>
                    <a:pt x="102" y="63"/>
                  </a:lnTo>
                  <a:lnTo>
                    <a:pt x="101" y="61"/>
                  </a:lnTo>
                  <a:lnTo>
                    <a:pt x="102" y="56"/>
                  </a:lnTo>
                  <a:lnTo>
                    <a:pt x="101" y="55"/>
                  </a:lnTo>
                  <a:lnTo>
                    <a:pt x="101" y="53"/>
                  </a:lnTo>
                  <a:lnTo>
                    <a:pt x="101" y="52"/>
                  </a:lnTo>
                  <a:lnTo>
                    <a:pt x="101" y="50"/>
                  </a:lnTo>
                  <a:lnTo>
                    <a:pt x="101" y="47"/>
                  </a:lnTo>
                  <a:lnTo>
                    <a:pt x="99" y="44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101" y="42"/>
                  </a:lnTo>
                  <a:lnTo>
                    <a:pt x="99" y="40"/>
                  </a:lnTo>
                  <a:lnTo>
                    <a:pt x="99" y="40"/>
                  </a:lnTo>
                  <a:lnTo>
                    <a:pt x="99" y="39"/>
                  </a:lnTo>
                  <a:lnTo>
                    <a:pt x="99" y="37"/>
                  </a:lnTo>
                  <a:lnTo>
                    <a:pt x="99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5" y="33"/>
                  </a:lnTo>
                  <a:lnTo>
                    <a:pt x="93" y="31"/>
                  </a:lnTo>
                  <a:lnTo>
                    <a:pt x="96" y="33"/>
                  </a:lnTo>
                  <a:lnTo>
                    <a:pt x="98" y="33"/>
                  </a:lnTo>
                  <a:lnTo>
                    <a:pt x="101" y="31"/>
                  </a:lnTo>
                  <a:lnTo>
                    <a:pt x="104" y="28"/>
                  </a:lnTo>
                  <a:lnTo>
                    <a:pt x="107" y="28"/>
                  </a:lnTo>
                  <a:lnTo>
                    <a:pt x="109" y="25"/>
                  </a:lnTo>
                  <a:lnTo>
                    <a:pt x="110" y="23"/>
                  </a:lnTo>
                  <a:lnTo>
                    <a:pt x="112" y="23"/>
                  </a:lnTo>
                  <a:lnTo>
                    <a:pt x="120" y="20"/>
                  </a:lnTo>
                  <a:lnTo>
                    <a:pt x="121" y="20"/>
                  </a:lnTo>
                  <a:lnTo>
                    <a:pt x="123" y="20"/>
                  </a:lnTo>
                  <a:lnTo>
                    <a:pt x="124" y="20"/>
                  </a:lnTo>
                  <a:lnTo>
                    <a:pt x="126" y="18"/>
                  </a:lnTo>
                  <a:lnTo>
                    <a:pt x="128" y="15"/>
                  </a:lnTo>
                  <a:lnTo>
                    <a:pt x="131" y="14"/>
                  </a:lnTo>
                  <a:lnTo>
                    <a:pt x="134" y="12"/>
                  </a:lnTo>
                  <a:lnTo>
                    <a:pt x="137" y="11"/>
                  </a:lnTo>
                  <a:lnTo>
                    <a:pt x="140" y="9"/>
                  </a:lnTo>
                  <a:lnTo>
                    <a:pt x="143" y="9"/>
                  </a:lnTo>
                  <a:lnTo>
                    <a:pt x="154" y="7"/>
                  </a:lnTo>
                  <a:lnTo>
                    <a:pt x="159" y="7"/>
                  </a:lnTo>
                  <a:lnTo>
                    <a:pt x="164" y="7"/>
                  </a:lnTo>
                  <a:lnTo>
                    <a:pt x="167" y="4"/>
                  </a:lnTo>
                  <a:lnTo>
                    <a:pt x="169" y="4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94" y="3"/>
                  </a:lnTo>
                  <a:lnTo>
                    <a:pt x="197" y="3"/>
                  </a:lnTo>
                  <a:lnTo>
                    <a:pt x="199" y="4"/>
                  </a:lnTo>
                  <a:lnTo>
                    <a:pt x="200" y="6"/>
                  </a:lnTo>
                  <a:lnTo>
                    <a:pt x="202" y="6"/>
                  </a:lnTo>
                  <a:lnTo>
                    <a:pt x="205" y="6"/>
                  </a:lnTo>
                  <a:lnTo>
                    <a:pt x="208" y="4"/>
                  </a:lnTo>
                  <a:lnTo>
                    <a:pt x="213" y="3"/>
                  </a:lnTo>
                  <a:lnTo>
                    <a:pt x="216" y="1"/>
                  </a:lnTo>
                  <a:lnTo>
                    <a:pt x="218" y="0"/>
                  </a:lnTo>
                  <a:lnTo>
                    <a:pt x="219" y="0"/>
                  </a:lnTo>
                  <a:lnTo>
                    <a:pt x="221" y="1"/>
                  </a:lnTo>
                  <a:lnTo>
                    <a:pt x="225" y="1"/>
                  </a:lnTo>
                  <a:lnTo>
                    <a:pt x="229" y="1"/>
                  </a:lnTo>
                  <a:lnTo>
                    <a:pt x="230" y="1"/>
                  </a:lnTo>
                  <a:lnTo>
                    <a:pt x="2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2" name="Freeform 289">
              <a:extLst>
                <a:ext uri="{FF2B5EF4-FFF2-40B4-BE49-F238E27FC236}">
                  <a16:creationId xmlns:a16="http://schemas.microsoft.com/office/drawing/2014/main" id="{29E70DE6-83C8-B262-F9E3-35890DFFEF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5854" y="3850649"/>
              <a:ext cx="101360" cy="68223"/>
            </a:xfrm>
            <a:custGeom>
              <a:avLst/>
              <a:gdLst>
                <a:gd name="T0" fmla="*/ 16 w 52"/>
                <a:gd name="T1" fmla="*/ 2 h 35"/>
                <a:gd name="T2" fmla="*/ 19 w 52"/>
                <a:gd name="T3" fmla="*/ 2 h 35"/>
                <a:gd name="T4" fmla="*/ 22 w 52"/>
                <a:gd name="T5" fmla="*/ 4 h 35"/>
                <a:gd name="T6" fmla="*/ 24 w 52"/>
                <a:gd name="T7" fmla="*/ 5 h 35"/>
                <a:gd name="T8" fmla="*/ 27 w 52"/>
                <a:gd name="T9" fmla="*/ 5 h 35"/>
                <a:gd name="T10" fmla="*/ 29 w 52"/>
                <a:gd name="T11" fmla="*/ 5 h 35"/>
                <a:gd name="T12" fmla="*/ 30 w 52"/>
                <a:gd name="T13" fmla="*/ 7 h 35"/>
                <a:gd name="T14" fmla="*/ 32 w 52"/>
                <a:gd name="T15" fmla="*/ 10 h 35"/>
                <a:gd name="T16" fmla="*/ 40 w 52"/>
                <a:gd name="T17" fmla="*/ 10 h 35"/>
                <a:gd name="T18" fmla="*/ 38 w 52"/>
                <a:gd name="T19" fmla="*/ 11 h 35"/>
                <a:gd name="T20" fmla="*/ 35 w 52"/>
                <a:gd name="T21" fmla="*/ 11 h 35"/>
                <a:gd name="T22" fmla="*/ 35 w 52"/>
                <a:gd name="T23" fmla="*/ 13 h 35"/>
                <a:gd name="T24" fmla="*/ 38 w 52"/>
                <a:gd name="T25" fmla="*/ 13 h 35"/>
                <a:gd name="T26" fmla="*/ 41 w 52"/>
                <a:gd name="T27" fmla="*/ 15 h 35"/>
                <a:gd name="T28" fmla="*/ 45 w 52"/>
                <a:gd name="T29" fmla="*/ 15 h 35"/>
                <a:gd name="T30" fmla="*/ 51 w 52"/>
                <a:gd name="T31" fmla="*/ 19 h 35"/>
                <a:gd name="T32" fmla="*/ 52 w 52"/>
                <a:gd name="T33" fmla="*/ 21 h 35"/>
                <a:gd name="T34" fmla="*/ 51 w 52"/>
                <a:gd name="T35" fmla="*/ 22 h 35"/>
                <a:gd name="T36" fmla="*/ 49 w 52"/>
                <a:gd name="T37" fmla="*/ 24 h 35"/>
                <a:gd name="T38" fmla="*/ 48 w 52"/>
                <a:gd name="T39" fmla="*/ 26 h 35"/>
                <a:gd name="T40" fmla="*/ 48 w 52"/>
                <a:gd name="T41" fmla="*/ 26 h 35"/>
                <a:gd name="T42" fmla="*/ 46 w 52"/>
                <a:gd name="T43" fmla="*/ 24 h 35"/>
                <a:gd name="T44" fmla="*/ 43 w 52"/>
                <a:gd name="T45" fmla="*/ 24 h 35"/>
                <a:gd name="T46" fmla="*/ 38 w 52"/>
                <a:gd name="T47" fmla="*/ 22 h 35"/>
                <a:gd name="T48" fmla="*/ 33 w 52"/>
                <a:gd name="T49" fmla="*/ 22 h 35"/>
                <a:gd name="T50" fmla="*/ 30 w 52"/>
                <a:gd name="T51" fmla="*/ 22 h 35"/>
                <a:gd name="T52" fmla="*/ 27 w 52"/>
                <a:gd name="T53" fmla="*/ 24 h 35"/>
                <a:gd name="T54" fmla="*/ 26 w 52"/>
                <a:gd name="T55" fmla="*/ 26 h 35"/>
                <a:gd name="T56" fmla="*/ 21 w 52"/>
                <a:gd name="T57" fmla="*/ 26 h 35"/>
                <a:gd name="T58" fmla="*/ 18 w 52"/>
                <a:gd name="T59" fmla="*/ 24 h 35"/>
                <a:gd name="T60" fmla="*/ 15 w 52"/>
                <a:gd name="T61" fmla="*/ 26 h 35"/>
                <a:gd name="T62" fmla="*/ 13 w 52"/>
                <a:gd name="T63" fmla="*/ 26 h 35"/>
                <a:gd name="T64" fmla="*/ 13 w 52"/>
                <a:gd name="T65" fmla="*/ 29 h 35"/>
                <a:gd name="T66" fmla="*/ 10 w 52"/>
                <a:gd name="T67" fmla="*/ 33 h 35"/>
                <a:gd name="T68" fmla="*/ 8 w 52"/>
                <a:gd name="T69" fmla="*/ 35 h 35"/>
                <a:gd name="T70" fmla="*/ 7 w 52"/>
                <a:gd name="T71" fmla="*/ 33 h 35"/>
                <a:gd name="T72" fmla="*/ 5 w 52"/>
                <a:gd name="T73" fmla="*/ 32 h 35"/>
                <a:gd name="T74" fmla="*/ 5 w 52"/>
                <a:gd name="T75" fmla="*/ 30 h 35"/>
                <a:gd name="T76" fmla="*/ 4 w 52"/>
                <a:gd name="T77" fmla="*/ 29 h 35"/>
                <a:gd name="T78" fmla="*/ 4 w 52"/>
                <a:gd name="T79" fmla="*/ 26 h 35"/>
                <a:gd name="T80" fmla="*/ 2 w 52"/>
                <a:gd name="T81" fmla="*/ 22 h 35"/>
                <a:gd name="T82" fmla="*/ 0 w 52"/>
                <a:gd name="T83" fmla="*/ 21 h 35"/>
                <a:gd name="T84" fmla="*/ 2 w 52"/>
                <a:gd name="T85" fmla="*/ 21 h 35"/>
                <a:gd name="T86" fmla="*/ 4 w 52"/>
                <a:gd name="T87" fmla="*/ 18 h 35"/>
                <a:gd name="T88" fmla="*/ 4 w 52"/>
                <a:gd name="T89" fmla="*/ 16 h 35"/>
                <a:gd name="T90" fmla="*/ 2 w 52"/>
                <a:gd name="T91" fmla="*/ 15 h 35"/>
                <a:gd name="T92" fmla="*/ 5 w 52"/>
                <a:gd name="T93" fmla="*/ 13 h 35"/>
                <a:gd name="T94" fmla="*/ 5 w 52"/>
                <a:gd name="T95" fmla="*/ 11 h 35"/>
                <a:gd name="T96" fmla="*/ 4 w 52"/>
                <a:gd name="T97" fmla="*/ 10 h 35"/>
                <a:gd name="T98" fmla="*/ 4 w 52"/>
                <a:gd name="T99" fmla="*/ 7 h 35"/>
                <a:gd name="T100" fmla="*/ 4 w 52"/>
                <a:gd name="T101" fmla="*/ 4 h 35"/>
                <a:gd name="T102" fmla="*/ 4 w 52"/>
                <a:gd name="T103" fmla="*/ 2 h 35"/>
                <a:gd name="T104" fmla="*/ 5 w 52"/>
                <a:gd name="T105" fmla="*/ 2 h 35"/>
                <a:gd name="T106" fmla="*/ 8 w 52"/>
                <a:gd name="T107" fmla="*/ 0 h 35"/>
                <a:gd name="T108" fmla="*/ 11 w 52"/>
                <a:gd name="T109" fmla="*/ 2 h 35"/>
                <a:gd name="T110" fmla="*/ 15 w 52"/>
                <a:gd name="T1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2" h="35">
                  <a:moveTo>
                    <a:pt x="15" y="0"/>
                  </a:moveTo>
                  <a:lnTo>
                    <a:pt x="16" y="2"/>
                  </a:lnTo>
                  <a:lnTo>
                    <a:pt x="18" y="2"/>
                  </a:lnTo>
                  <a:lnTo>
                    <a:pt x="19" y="2"/>
                  </a:lnTo>
                  <a:lnTo>
                    <a:pt x="19" y="4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4" y="5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9" y="5"/>
                  </a:lnTo>
                  <a:lnTo>
                    <a:pt x="30" y="5"/>
                  </a:lnTo>
                  <a:lnTo>
                    <a:pt x="30" y="7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8" y="10"/>
                  </a:lnTo>
                  <a:lnTo>
                    <a:pt x="40" y="10"/>
                  </a:lnTo>
                  <a:lnTo>
                    <a:pt x="40" y="11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1"/>
                  </a:lnTo>
                  <a:lnTo>
                    <a:pt x="35" y="13"/>
                  </a:lnTo>
                  <a:lnTo>
                    <a:pt x="37" y="13"/>
                  </a:lnTo>
                  <a:lnTo>
                    <a:pt x="38" y="13"/>
                  </a:lnTo>
                  <a:lnTo>
                    <a:pt x="40" y="13"/>
                  </a:lnTo>
                  <a:lnTo>
                    <a:pt x="41" y="15"/>
                  </a:lnTo>
                  <a:lnTo>
                    <a:pt x="43" y="15"/>
                  </a:lnTo>
                  <a:lnTo>
                    <a:pt x="45" y="15"/>
                  </a:lnTo>
                  <a:lnTo>
                    <a:pt x="48" y="16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21"/>
                  </a:lnTo>
                  <a:lnTo>
                    <a:pt x="52" y="21"/>
                  </a:lnTo>
                  <a:lnTo>
                    <a:pt x="51" y="22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8" y="26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45" y="24"/>
                  </a:lnTo>
                  <a:lnTo>
                    <a:pt x="43" y="24"/>
                  </a:lnTo>
                  <a:lnTo>
                    <a:pt x="40" y="22"/>
                  </a:lnTo>
                  <a:lnTo>
                    <a:pt x="38" y="22"/>
                  </a:lnTo>
                  <a:lnTo>
                    <a:pt x="35" y="22"/>
                  </a:lnTo>
                  <a:lnTo>
                    <a:pt x="33" y="22"/>
                  </a:lnTo>
                  <a:lnTo>
                    <a:pt x="32" y="22"/>
                  </a:lnTo>
                  <a:lnTo>
                    <a:pt x="30" y="22"/>
                  </a:lnTo>
                  <a:lnTo>
                    <a:pt x="29" y="24"/>
                  </a:lnTo>
                  <a:lnTo>
                    <a:pt x="27" y="24"/>
                  </a:lnTo>
                  <a:lnTo>
                    <a:pt x="27" y="26"/>
                  </a:lnTo>
                  <a:lnTo>
                    <a:pt x="26" y="26"/>
                  </a:lnTo>
                  <a:lnTo>
                    <a:pt x="22" y="26"/>
                  </a:lnTo>
                  <a:lnTo>
                    <a:pt x="21" y="26"/>
                  </a:lnTo>
                  <a:lnTo>
                    <a:pt x="19" y="24"/>
                  </a:lnTo>
                  <a:lnTo>
                    <a:pt x="18" y="24"/>
                  </a:lnTo>
                  <a:lnTo>
                    <a:pt x="16" y="26"/>
                  </a:lnTo>
                  <a:lnTo>
                    <a:pt x="15" y="26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3" y="27"/>
                  </a:lnTo>
                  <a:lnTo>
                    <a:pt x="13" y="29"/>
                  </a:lnTo>
                  <a:lnTo>
                    <a:pt x="10" y="32"/>
                  </a:lnTo>
                  <a:lnTo>
                    <a:pt x="10" y="33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5" y="32"/>
                  </a:lnTo>
                  <a:lnTo>
                    <a:pt x="5" y="32"/>
                  </a:lnTo>
                  <a:lnTo>
                    <a:pt x="5" y="30"/>
                  </a:lnTo>
                  <a:lnTo>
                    <a:pt x="5" y="30"/>
                  </a:lnTo>
                  <a:lnTo>
                    <a:pt x="4" y="29"/>
                  </a:lnTo>
                  <a:lnTo>
                    <a:pt x="4" y="29"/>
                  </a:lnTo>
                  <a:lnTo>
                    <a:pt x="4" y="26"/>
                  </a:lnTo>
                  <a:lnTo>
                    <a:pt x="4" y="26"/>
                  </a:lnTo>
                  <a:lnTo>
                    <a:pt x="4" y="24"/>
                  </a:lnTo>
                  <a:lnTo>
                    <a:pt x="2" y="22"/>
                  </a:lnTo>
                  <a:lnTo>
                    <a:pt x="0" y="22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21"/>
                  </a:lnTo>
                  <a:lnTo>
                    <a:pt x="2" y="19"/>
                  </a:lnTo>
                  <a:lnTo>
                    <a:pt x="4" y="18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2" y="15"/>
                  </a:lnTo>
                  <a:lnTo>
                    <a:pt x="4" y="13"/>
                  </a:lnTo>
                  <a:lnTo>
                    <a:pt x="5" y="13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4" y="7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2"/>
                  </a:lnTo>
                  <a:lnTo>
                    <a:pt x="5" y="2"/>
                  </a:lnTo>
                  <a:lnTo>
                    <a:pt x="5" y="2"/>
                  </a:lnTo>
                  <a:lnTo>
                    <a:pt x="7" y="0"/>
                  </a:lnTo>
                  <a:lnTo>
                    <a:pt x="8" y="0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3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3" name="Freeform 290">
              <a:extLst>
                <a:ext uri="{FF2B5EF4-FFF2-40B4-BE49-F238E27FC236}">
                  <a16:creationId xmlns:a16="http://schemas.microsoft.com/office/drawing/2014/main" id="{85EB208E-8D23-F012-7F8E-F3B581CE1E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2136" y="3977348"/>
              <a:ext cx="5848" cy="9747"/>
            </a:xfrm>
            <a:custGeom>
              <a:avLst/>
              <a:gdLst>
                <a:gd name="T0" fmla="*/ 0 w 3"/>
                <a:gd name="T1" fmla="*/ 0 h 5"/>
                <a:gd name="T2" fmla="*/ 3 w 3"/>
                <a:gd name="T3" fmla="*/ 0 h 5"/>
                <a:gd name="T4" fmla="*/ 3 w 3"/>
                <a:gd name="T5" fmla="*/ 2 h 5"/>
                <a:gd name="T6" fmla="*/ 3 w 3"/>
                <a:gd name="T7" fmla="*/ 3 h 5"/>
                <a:gd name="T8" fmla="*/ 3 w 3"/>
                <a:gd name="T9" fmla="*/ 5 h 5"/>
                <a:gd name="T10" fmla="*/ 1 w 3"/>
                <a:gd name="T11" fmla="*/ 5 h 5"/>
                <a:gd name="T12" fmla="*/ 1 w 3"/>
                <a:gd name="T13" fmla="*/ 3 h 5"/>
                <a:gd name="T14" fmla="*/ 0 w 3"/>
                <a:gd name="T15" fmla="*/ 2 h 5"/>
                <a:gd name="T16" fmla="*/ 0 w 3"/>
                <a:gd name="T17" fmla="*/ 0 h 5"/>
                <a:gd name="T18" fmla="*/ 0 w 3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1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4" name="Freeform 291">
              <a:extLst>
                <a:ext uri="{FF2B5EF4-FFF2-40B4-BE49-F238E27FC236}">
                  <a16:creationId xmlns:a16="http://schemas.microsoft.com/office/drawing/2014/main" id="{82419252-F38E-6869-CEB5-50C4EDF061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93052" y="2585604"/>
              <a:ext cx="198821" cy="122802"/>
            </a:xfrm>
            <a:custGeom>
              <a:avLst/>
              <a:gdLst>
                <a:gd name="T0" fmla="*/ 52 w 102"/>
                <a:gd name="T1" fmla="*/ 60 h 63"/>
                <a:gd name="T2" fmla="*/ 49 w 102"/>
                <a:gd name="T3" fmla="*/ 63 h 63"/>
                <a:gd name="T4" fmla="*/ 30 w 102"/>
                <a:gd name="T5" fmla="*/ 57 h 63"/>
                <a:gd name="T6" fmla="*/ 34 w 102"/>
                <a:gd name="T7" fmla="*/ 60 h 63"/>
                <a:gd name="T8" fmla="*/ 60 w 102"/>
                <a:gd name="T9" fmla="*/ 55 h 63"/>
                <a:gd name="T10" fmla="*/ 64 w 102"/>
                <a:gd name="T11" fmla="*/ 57 h 63"/>
                <a:gd name="T12" fmla="*/ 58 w 102"/>
                <a:gd name="T13" fmla="*/ 57 h 63"/>
                <a:gd name="T14" fmla="*/ 23 w 102"/>
                <a:gd name="T15" fmla="*/ 55 h 63"/>
                <a:gd name="T16" fmla="*/ 27 w 102"/>
                <a:gd name="T17" fmla="*/ 59 h 63"/>
                <a:gd name="T18" fmla="*/ 41 w 102"/>
                <a:gd name="T19" fmla="*/ 54 h 63"/>
                <a:gd name="T20" fmla="*/ 38 w 102"/>
                <a:gd name="T21" fmla="*/ 62 h 63"/>
                <a:gd name="T22" fmla="*/ 39 w 102"/>
                <a:gd name="T23" fmla="*/ 55 h 63"/>
                <a:gd name="T24" fmla="*/ 101 w 102"/>
                <a:gd name="T25" fmla="*/ 55 h 63"/>
                <a:gd name="T26" fmla="*/ 96 w 102"/>
                <a:gd name="T27" fmla="*/ 51 h 63"/>
                <a:gd name="T28" fmla="*/ 39 w 102"/>
                <a:gd name="T29" fmla="*/ 51 h 63"/>
                <a:gd name="T30" fmla="*/ 34 w 102"/>
                <a:gd name="T31" fmla="*/ 55 h 63"/>
                <a:gd name="T32" fmla="*/ 25 w 102"/>
                <a:gd name="T33" fmla="*/ 49 h 63"/>
                <a:gd name="T34" fmla="*/ 33 w 102"/>
                <a:gd name="T35" fmla="*/ 46 h 63"/>
                <a:gd name="T36" fmla="*/ 66 w 102"/>
                <a:gd name="T37" fmla="*/ 43 h 63"/>
                <a:gd name="T38" fmla="*/ 64 w 102"/>
                <a:gd name="T39" fmla="*/ 43 h 63"/>
                <a:gd name="T40" fmla="*/ 36 w 102"/>
                <a:gd name="T41" fmla="*/ 40 h 63"/>
                <a:gd name="T42" fmla="*/ 34 w 102"/>
                <a:gd name="T43" fmla="*/ 38 h 63"/>
                <a:gd name="T44" fmla="*/ 64 w 102"/>
                <a:gd name="T45" fmla="*/ 35 h 63"/>
                <a:gd name="T46" fmla="*/ 64 w 102"/>
                <a:gd name="T47" fmla="*/ 41 h 63"/>
                <a:gd name="T48" fmla="*/ 61 w 102"/>
                <a:gd name="T49" fmla="*/ 44 h 63"/>
                <a:gd name="T50" fmla="*/ 63 w 102"/>
                <a:gd name="T51" fmla="*/ 51 h 63"/>
                <a:gd name="T52" fmla="*/ 57 w 102"/>
                <a:gd name="T53" fmla="*/ 59 h 63"/>
                <a:gd name="T54" fmla="*/ 52 w 102"/>
                <a:gd name="T55" fmla="*/ 55 h 63"/>
                <a:gd name="T56" fmla="*/ 45 w 102"/>
                <a:gd name="T57" fmla="*/ 52 h 63"/>
                <a:gd name="T58" fmla="*/ 44 w 102"/>
                <a:gd name="T59" fmla="*/ 44 h 63"/>
                <a:gd name="T60" fmla="*/ 42 w 102"/>
                <a:gd name="T61" fmla="*/ 41 h 63"/>
                <a:gd name="T62" fmla="*/ 49 w 102"/>
                <a:gd name="T63" fmla="*/ 38 h 63"/>
                <a:gd name="T64" fmla="*/ 50 w 102"/>
                <a:gd name="T65" fmla="*/ 41 h 63"/>
                <a:gd name="T66" fmla="*/ 55 w 102"/>
                <a:gd name="T67" fmla="*/ 40 h 63"/>
                <a:gd name="T68" fmla="*/ 60 w 102"/>
                <a:gd name="T69" fmla="*/ 33 h 63"/>
                <a:gd name="T70" fmla="*/ 42 w 102"/>
                <a:gd name="T71" fmla="*/ 11 h 63"/>
                <a:gd name="T72" fmla="*/ 36 w 102"/>
                <a:gd name="T73" fmla="*/ 0 h 63"/>
                <a:gd name="T74" fmla="*/ 34 w 102"/>
                <a:gd name="T75" fmla="*/ 8 h 63"/>
                <a:gd name="T76" fmla="*/ 31 w 102"/>
                <a:gd name="T77" fmla="*/ 19 h 63"/>
                <a:gd name="T78" fmla="*/ 39 w 102"/>
                <a:gd name="T79" fmla="*/ 25 h 63"/>
                <a:gd name="T80" fmla="*/ 38 w 102"/>
                <a:gd name="T81" fmla="*/ 32 h 63"/>
                <a:gd name="T82" fmla="*/ 31 w 102"/>
                <a:gd name="T83" fmla="*/ 32 h 63"/>
                <a:gd name="T84" fmla="*/ 28 w 102"/>
                <a:gd name="T85" fmla="*/ 40 h 63"/>
                <a:gd name="T86" fmla="*/ 27 w 102"/>
                <a:gd name="T87" fmla="*/ 43 h 63"/>
                <a:gd name="T88" fmla="*/ 22 w 102"/>
                <a:gd name="T89" fmla="*/ 48 h 63"/>
                <a:gd name="T90" fmla="*/ 19 w 102"/>
                <a:gd name="T91" fmla="*/ 55 h 63"/>
                <a:gd name="T92" fmla="*/ 23 w 102"/>
                <a:gd name="T93" fmla="*/ 59 h 63"/>
                <a:gd name="T94" fmla="*/ 20 w 102"/>
                <a:gd name="T95" fmla="*/ 60 h 63"/>
                <a:gd name="T96" fmla="*/ 11 w 102"/>
                <a:gd name="T97" fmla="*/ 59 h 63"/>
                <a:gd name="T98" fmla="*/ 6 w 102"/>
                <a:gd name="T99" fmla="*/ 54 h 63"/>
                <a:gd name="T100" fmla="*/ 0 w 102"/>
                <a:gd name="T101" fmla="*/ 44 h 63"/>
                <a:gd name="T102" fmla="*/ 1 w 102"/>
                <a:gd name="T103" fmla="*/ 24 h 63"/>
                <a:gd name="T104" fmla="*/ 8 w 102"/>
                <a:gd name="T105" fmla="*/ 25 h 63"/>
                <a:gd name="T106" fmla="*/ 12 w 102"/>
                <a:gd name="T107" fmla="*/ 21 h 63"/>
                <a:gd name="T108" fmla="*/ 17 w 102"/>
                <a:gd name="T109" fmla="*/ 16 h 63"/>
                <a:gd name="T110" fmla="*/ 8 w 102"/>
                <a:gd name="T111" fmla="*/ 22 h 63"/>
                <a:gd name="T112" fmla="*/ 3 w 102"/>
                <a:gd name="T113" fmla="*/ 19 h 63"/>
                <a:gd name="T114" fmla="*/ 14 w 102"/>
                <a:gd name="T115" fmla="*/ 13 h 63"/>
                <a:gd name="T116" fmla="*/ 27 w 102"/>
                <a:gd name="T117" fmla="*/ 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2" h="63">
                  <a:moveTo>
                    <a:pt x="45" y="57"/>
                  </a:moveTo>
                  <a:lnTo>
                    <a:pt x="47" y="59"/>
                  </a:lnTo>
                  <a:lnTo>
                    <a:pt x="50" y="60"/>
                  </a:lnTo>
                  <a:lnTo>
                    <a:pt x="50" y="60"/>
                  </a:lnTo>
                  <a:lnTo>
                    <a:pt x="52" y="60"/>
                  </a:lnTo>
                  <a:lnTo>
                    <a:pt x="53" y="62"/>
                  </a:lnTo>
                  <a:lnTo>
                    <a:pt x="53" y="63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49" y="63"/>
                  </a:lnTo>
                  <a:lnTo>
                    <a:pt x="42" y="62"/>
                  </a:lnTo>
                  <a:lnTo>
                    <a:pt x="42" y="59"/>
                  </a:lnTo>
                  <a:lnTo>
                    <a:pt x="42" y="57"/>
                  </a:lnTo>
                  <a:lnTo>
                    <a:pt x="45" y="57"/>
                  </a:lnTo>
                  <a:close/>
                  <a:moveTo>
                    <a:pt x="30" y="57"/>
                  </a:moveTo>
                  <a:lnTo>
                    <a:pt x="31" y="57"/>
                  </a:lnTo>
                  <a:lnTo>
                    <a:pt x="33" y="59"/>
                  </a:lnTo>
                  <a:lnTo>
                    <a:pt x="33" y="59"/>
                  </a:lnTo>
                  <a:lnTo>
                    <a:pt x="34" y="60"/>
                  </a:lnTo>
                  <a:lnTo>
                    <a:pt x="34" y="60"/>
                  </a:lnTo>
                  <a:lnTo>
                    <a:pt x="33" y="60"/>
                  </a:lnTo>
                  <a:lnTo>
                    <a:pt x="33" y="60"/>
                  </a:lnTo>
                  <a:lnTo>
                    <a:pt x="30" y="57"/>
                  </a:lnTo>
                  <a:lnTo>
                    <a:pt x="30" y="57"/>
                  </a:lnTo>
                  <a:close/>
                  <a:moveTo>
                    <a:pt x="60" y="55"/>
                  </a:moveTo>
                  <a:lnTo>
                    <a:pt x="61" y="55"/>
                  </a:lnTo>
                  <a:lnTo>
                    <a:pt x="63" y="55"/>
                  </a:lnTo>
                  <a:lnTo>
                    <a:pt x="63" y="57"/>
                  </a:lnTo>
                  <a:lnTo>
                    <a:pt x="64" y="57"/>
                  </a:lnTo>
                  <a:lnTo>
                    <a:pt x="64" y="57"/>
                  </a:lnTo>
                  <a:lnTo>
                    <a:pt x="63" y="57"/>
                  </a:lnTo>
                  <a:lnTo>
                    <a:pt x="61" y="57"/>
                  </a:lnTo>
                  <a:lnTo>
                    <a:pt x="58" y="59"/>
                  </a:lnTo>
                  <a:lnTo>
                    <a:pt x="58" y="59"/>
                  </a:lnTo>
                  <a:lnTo>
                    <a:pt x="58" y="57"/>
                  </a:lnTo>
                  <a:lnTo>
                    <a:pt x="58" y="57"/>
                  </a:lnTo>
                  <a:lnTo>
                    <a:pt x="60" y="57"/>
                  </a:lnTo>
                  <a:lnTo>
                    <a:pt x="60" y="55"/>
                  </a:lnTo>
                  <a:lnTo>
                    <a:pt x="60" y="55"/>
                  </a:lnTo>
                  <a:close/>
                  <a:moveTo>
                    <a:pt x="23" y="55"/>
                  </a:moveTo>
                  <a:lnTo>
                    <a:pt x="25" y="55"/>
                  </a:lnTo>
                  <a:lnTo>
                    <a:pt x="27" y="57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7" y="59"/>
                  </a:lnTo>
                  <a:lnTo>
                    <a:pt x="27" y="59"/>
                  </a:lnTo>
                  <a:lnTo>
                    <a:pt x="25" y="59"/>
                  </a:lnTo>
                  <a:lnTo>
                    <a:pt x="23" y="55"/>
                  </a:lnTo>
                  <a:lnTo>
                    <a:pt x="23" y="55"/>
                  </a:lnTo>
                  <a:close/>
                  <a:moveTo>
                    <a:pt x="41" y="54"/>
                  </a:moveTo>
                  <a:lnTo>
                    <a:pt x="41" y="54"/>
                  </a:lnTo>
                  <a:lnTo>
                    <a:pt x="41" y="55"/>
                  </a:lnTo>
                  <a:lnTo>
                    <a:pt x="38" y="60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36" y="60"/>
                  </a:lnTo>
                  <a:lnTo>
                    <a:pt x="36" y="60"/>
                  </a:lnTo>
                  <a:lnTo>
                    <a:pt x="38" y="59"/>
                  </a:lnTo>
                  <a:lnTo>
                    <a:pt x="38" y="57"/>
                  </a:lnTo>
                  <a:lnTo>
                    <a:pt x="39" y="55"/>
                  </a:lnTo>
                  <a:lnTo>
                    <a:pt x="41" y="54"/>
                  </a:lnTo>
                  <a:close/>
                  <a:moveTo>
                    <a:pt x="96" y="51"/>
                  </a:moveTo>
                  <a:lnTo>
                    <a:pt x="102" y="54"/>
                  </a:lnTo>
                  <a:lnTo>
                    <a:pt x="102" y="55"/>
                  </a:lnTo>
                  <a:lnTo>
                    <a:pt x="101" y="55"/>
                  </a:lnTo>
                  <a:lnTo>
                    <a:pt x="101" y="57"/>
                  </a:lnTo>
                  <a:lnTo>
                    <a:pt x="98" y="55"/>
                  </a:lnTo>
                  <a:lnTo>
                    <a:pt x="94" y="54"/>
                  </a:lnTo>
                  <a:lnTo>
                    <a:pt x="96" y="52"/>
                  </a:lnTo>
                  <a:lnTo>
                    <a:pt x="96" y="51"/>
                  </a:lnTo>
                  <a:close/>
                  <a:moveTo>
                    <a:pt x="36" y="44"/>
                  </a:moveTo>
                  <a:lnTo>
                    <a:pt x="36" y="44"/>
                  </a:lnTo>
                  <a:lnTo>
                    <a:pt x="38" y="46"/>
                  </a:lnTo>
                  <a:lnTo>
                    <a:pt x="38" y="48"/>
                  </a:lnTo>
                  <a:lnTo>
                    <a:pt x="39" y="51"/>
                  </a:lnTo>
                  <a:lnTo>
                    <a:pt x="39" y="51"/>
                  </a:lnTo>
                  <a:lnTo>
                    <a:pt x="39" y="52"/>
                  </a:lnTo>
                  <a:lnTo>
                    <a:pt x="39" y="54"/>
                  </a:lnTo>
                  <a:lnTo>
                    <a:pt x="36" y="55"/>
                  </a:lnTo>
                  <a:lnTo>
                    <a:pt x="34" y="55"/>
                  </a:lnTo>
                  <a:lnTo>
                    <a:pt x="31" y="55"/>
                  </a:lnTo>
                  <a:lnTo>
                    <a:pt x="27" y="54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25" y="49"/>
                  </a:lnTo>
                  <a:lnTo>
                    <a:pt x="25" y="46"/>
                  </a:lnTo>
                  <a:lnTo>
                    <a:pt x="27" y="46"/>
                  </a:lnTo>
                  <a:lnTo>
                    <a:pt x="31" y="44"/>
                  </a:lnTo>
                  <a:lnTo>
                    <a:pt x="33" y="44"/>
                  </a:lnTo>
                  <a:lnTo>
                    <a:pt x="33" y="46"/>
                  </a:lnTo>
                  <a:lnTo>
                    <a:pt x="34" y="46"/>
                  </a:lnTo>
                  <a:lnTo>
                    <a:pt x="36" y="44"/>
                  </a:lnTo>
                  <a:close/>
                  <a:moveTo>
                    <a:pt x="64" y="43"/>
                  </a:moveTo>
                  <a:lnTo>
                    <a:pt x="64" y="43"/>
                  </a:lnTo>
                  <a:lnTo>
                    <a:pt x="66" y="43"/>
                  </a:lnTo>
                  <a:lnTo>
                    <a:pt x="66" y="44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4" y="44"/>
                  </a:lnTo>
                  <a:lnTo>
                    <a:pt x="64" y="43"/>
                  </a:lnTo>
                  <a:lnTo>
                    <a:pt x="64" y="43"/>
                  </a:lnTo>
                  <a:close/>
                  <a:moveTo>
                    <a:pt x="34" y="36"/>
                  </a:moveTo>
                  <a:lnTo>
                    <a:pt x="36" y="38"/>
                  </a:lnTo>
                  <a:lnTo>
                    <a:pt x="38" y="38"/>
                  </a:lnTo>
                  <a:lnTo>
                    <a:pt x="36" y="40"/>
                  </a:lnTo>
                  <a:lnTo>
                    <a:pt x="36" y="41"/>
                  </a:lnTo>
                  <a:lnTo>
                    <a:pt x="36" y="41"/>
                  </a:lnTo>
                  <a:lnTo>
                    <a:pt x="34" y="41"/>
                  </a:lnTo>
                  <a:lnTo>
                    <a:pt x="34" y="40"/>
                  </a:lnTo>
                  <a:lnTo>
                    <a:pt x="34" y="38"/>
                  </a:lnTo>
                  <a:lnTo>
                    <a:pt x="34" y="36"/>
                  </a:lnTo>
                  <a:lnTo>
                    <a:pt x="34" y="36"/>
                  </a:lnTo>
                  <a:close/>
                  <a:moveTo>
                    <a:pt x="61" y="33"/>
                  </a:moveTo>
                  <a:lnTo>
                    <a:pt x="63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5"/>
                  </a:lnTo>
                  <a:lnTo>
                    <a:pt x="64" y="36"/>
                  </a:lnTo>
                  <a:lnTo>
                    <a:pt x="64" y="38"/>
                  </a:lnTo>
                  <a:lnTo>
                    <a:pt x="64" y="41"/>
                  </a:lnTo>
                  <a:lnTo>
                    <a:pt x="64" y="43"/>
                  </a:lnTo>
                  <a:lnTo>
                    <a:pt x="64" y="43"/>
                  </a:lnTo>
                  <a:lnTo>
                    <a:pt x="63" y="44"/>
                  </a:lnTo>
                  <a:lnTo>
                    <a:pt x="63" y="44"/>
                  </a:lnTo>
                  <a:lnTo>
                    <a:pt x="61" y="44"/>
                  </a:lnTo>
                  <a:lnTo>
                    <a:pt x="60" y="46"/>
                  </a:lnTo>
                  <a:lnTo>
                    <a:pt x="60" y="48"/>
                  </a:lnTo>
                  <a:lnTo>
                    <a:pt x="60" y="48"/>
                  </a:lnTo>
                  <a:lnTo>
                    <a:pt x="61" y="49"/>
                  </a:lnTo>
                  <a:lnTo>
                    <a:pt x="63" y="51"/>
                  </a:lnTo>
                  <a:lnTo>
                    <a:pt x="61" y="52"/>
                  </a:lnTo>
                  <a:lnTo>
                    <a:pt x="58" y="52"/>
                  </a:lnTo>
                  <a:lnTo>
                    <a:pt x="57" y="55"/>
                  </a:lnTo>
                  <a:lnTo>
                    <a:pt x="57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5" y="62"/>
                  </a:lnTo>
                  <a:lnTo>
                    <a:pt x="52" y="59"/>
                  </a:lnTo>
                  <a:lnTo>
                    <a:pt x="52" y="57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5" y="52"/>
                  </a:lnTo>
                  <a:lnTo>
                    <a:pt x="45" y="52"/>
                  </a:lnTo>
                  <a:lnTo>
                    <a:pt x="44" y="51"/>
                  </a:lnTo>
                  <a:lnTo>
                    <a:pt x="44" y="48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2" y="43"/>
                  </a:lnTo>
                  <a:lnTo>
                    <a:pt x="41" y="41"/>
                  </a:lnTo>
                  <a:lnTo>
                    <a:pt x="42" y="41"/>
                  </a:lnTo>
                  <a:lnTo>
                    <a:pt x="45" y="41"/>
                  </a:lnTo>
                  <a:lnTo>
                    <a:pt x="45" y="41"/>
                  </a:lnTo>
                  <a:lnTo>
                    <a:pt x="47" y="41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0" y="36"/>
                  </a:lnTo>
                  <a:lnTo>
                    <a:pt x="52" y="38"/>
                  </a:lnTo>
                  <a:lnTo>
                    <a:pt x="50" y="40"/>
                  </a:lnTo>
                  <a:lnTo>
                    <a:pt x="50" y="41"/>
                  </a:lnTo>
                  <a:lnTo>
                    <a:pt x="53" y="43"/>
                  </a:lnTo>
                  <a:lnTo>
                    <a:pt x="53" y="43"/>
                  </a:lnTo>
                  <a:lnTo>
                    <a:pt x="55" y="41"/>
                  </a:lnTo>
                  <a:lnTo>
                    <a:pt x="55" y="40"/>
                  </a:lnTo>
                  <a:lnTo>
                    <a:pt x="55" y="40"/>
                  </a:lnTo>
                  <a:lnTo>
                    <a:pt x="55" y="38"/>
                  </a:lnTo>
                  <a:lnTo>
                    <a:pt x="55" y="38"/>
                  </a:lnTo>
                  <a:lnTo>
                    <a:pt x="55" y="36"/>
                  </a:lnTo>
                  <a:lnTo>
                    <a:pt x="57" y="35"/>
                  </a:lnTo>
                  <a:lnTo>
                    <a:pt x="60" y="33"/>
                  </a:lnTo>
                  <a:lnTo>
                    <a:pt x="61" y="33"/>
                  </a:lnTo>
                  <a:close/>
                  <a:moveTo>
                    <a:pt x="42" y="10"/>
                  </a:moveTo>
                  <a:lnTo>
                    <a:pt x="44" y="10"/>
                  </a:lnTo>
                  <a:lnTo>
                    <a:pt x="42" y="10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9" y="10"/>
                  </a:lnTo>
                  <a:lnTo>
                    <a:pt x="41" y="10"/>
                  </a:lnTo>
                  <a:lnTo>
                    <a:pt x="42" y="10"/>
                  </a:lnTo>
                  <a:close/>
                  <a:moveTo>
                    <a:pt x="36" y="0"/>
                  </a:moveTo>
                  <a:lnTo>
                    <a:pt x="34" y="2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7"/>
                  </a:lnTo>
                  <a:lnTo>
                    <a:pt x="34" y="8"/>
                  </a:lnTo>
                  <a:lnTo>
                    <a:pt x="34" y="11"/>
                  </a:lnTo>
                  <a:lnTo>
                    <a:pt x="33" y="13"/>
                  </a:lnTo>
                  <a:lnTo>
                    <a:pt x="33" y="16"/>
                  </a:lnTo>
                  <a:lnTo>
                    <a:pt x="31" y="16"/>
                  </a:lnTo>
                  <a:lnTo>
                    <a:pt x="31" y="19"/>
                  </a:lnTo>
                  <a:lnTo>
                    <a:pt x="31" y="21"/>
                  </a:lnTo>
                  <a:lnTo>
                    <a:pt x="31" y="24"/>
                  </a:lnTo>
                  <a:lnTo>
                    <a:pt x="33" y="25"/>
                  </a:lnTo>
                  <a:lnTo>
                    <a:pt x="34" y="25"/>
                  </a:lnTo>
                  <a:lnTo>
                    <a:pt x="39" y="25"/>
                  </a:lnTo>
                  <a:lnTo>
                    <a:pt x="41" y="27"/>
                  </a:lnTo>
                  <a:lnTo>
                    <a:pt x="41" y="27"/>
                  </a:lnTo>
                  <a:lnTo>
                    <a:pt x="41" y="29"/>
                  </a:lnTo>
                  <a:lnTo>
                    <a:pt x="39" y="30"/>
                  </a:lnTo>
                  <a:lnTo>
                    <a:pt x="38" y="32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33" y="30"/>
                  </a:lnTo>
                  <a:lnTo>
                    <a:pt x="33" y="32"/>
                  </a:lnTo>
                  <a:lnTo>
                    <a:pt x="31" y="32"/>
                  </a:lnTo>
                  <a:lnTo>
                    <a:pt x="31" y="36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7" y="40"/>
                  </a:lnTo>
                  <a:lnTo>
                    <a:pt x="27" y="40"/>
                  </a:lnTo>
                  <a:lnTo>
                    <a:pt x="28" y="41"/>
                  </a:lnTo>
                  <a:lnTo>
                    <a:pt x="27" y="41"/>
                  </a:lnTo>
                  <a:lnTo>
                    <a:pt x="27" y="43"/>
                  </a:lnTo>
                  <a:lnTo>
                    <a:pt x="25" y="43"/>
                  </a:lnTo>
                  <a:lnTo>
                    <a:pt x="23" y="44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22" y="48"/>
                  </a:lnTo>
                  <a:lnTo>
                    <a:pt x="22" y="49"/>
                  </a:lnTo>
                  <a:lnTo>
                    <a:pt x="22" y="51"/>
                  </a:lnTo>
                  <a:lnTo>
                    <a:pt x="22" y="52"/>
                  </a:lnTo>
                  <a:lnTo>
                    <a:pt x="20" y="54"/>
                  </a:lnTo>
                  <a:lnTo>
                    <a:pt x="19" y="55"/>
                  </a:lnTo>
                  <a:lnTo>
                    <a:pt x="22" y="55"/>
                  </a:lnTo>
                  <a:lnTo>
                    <a:pt x="22" y="55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23" y="59"/>
                  </a:lnTo>
                  <a:lnTo>
                    <a:pt x="23" y="60"/>
                  </a:lnTo>
                  <a:lnTo>
                    <a:pt x="23" y="60"/>
                  </a:lnTo>
                  <a:lnTo>
                    <a:pt x="22" y="60"/>
                  </a:lnTo>
                  <a:lnTo>
                    <a:pt x="22" y="60"/>
                  </a:lnTo>
                  <a:lnTo>
                    <a:pt x="20" y="60"/>
                  </a:lnTo>
                  <a:lnTo>
                    <a:pt x="17" y="60"/>
                  </a:lnTo>
                  <a:lnTo>
                    <a:pt x="17" y="60"/>
                  </a:lnTo>
                  <a:lnTo>
                    <a:pt x="16" y="60"/>
                  </a:lnTo>
                  <a:lnTo>
                    <a:pt x="11" y="59"/>
                  </a:lnTo>
                  <a:lnTo>
                    <a:pt x="11" y="59"/>
                  </a:lnTo>
                  <a:lnTo>
                    <a:pt x="8" y="59"/>
                  </a:lnTo>
                  <a:lnTo>
                    <a:pt x="8" y="59"/>
                  </a:lnTo>
                  <a:lnTo>
                    <a:pt x="8" y="57"/>
                  </a:lnTo>
                  <a:lnTo>
                    <a:pt x="8" y="55"/>
                  </a:lnTo>
                  <a:lnTo>
                    <a:pt x="6" y="54"/>
                  </a:lnTo>
                  <a:lnTo>
                    <a:pt x="8" y="54"/>
                  </a:lnTo>
                  <a:lnTo>
                    <a:pt x="8" y="51"/>
                  </a:lnTo>
                  <a:lnTo>
                    <a:pt x="8" y="48"/>
                  </a:lnTo>
                  <a:lnTo>
                    <a:pt x="3" y="46"/>
                  </a:lnTo>
                  <a:lnTo>
                    <a:pt x="0" y="44"/>
                  </a:lnTo>
                  <a:lnTo>
                    <a:pt x="1" y="38"/>
                  </a:lnTo>
                  <a:lnTo>
                    <a:pt x="1" y="36"/>
                  </a:lnTo>
                  <a:lnTo>
                    <a:pt x="0" y="33"/>
                  </a:lnTo>
                  <a:lnTo>
                    <a:pt x="0" y="30"/>
                  </a:lnTo>
                  <a:lnTo>
                    <a:pt x="1" y="24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4" y="25"/>
                  </a:lnTo>
                  <a:lnTo>
                    <a:pt x="6" y="25"/>
                  </a:lnTo>
                  <a:lnTo>
                    <a:pt x="8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4"/>
                  </a:lnTo>
                  <a:lnTo>
                    <a:pt x="11" y="21"/>
                  </a:lnTo>
                  <a:lnTo>
                    <a:pt x="12" y="21"/>
                  </a:lnTo>
                  <a:lnTo>
                    <a:pt x="14" y="21"/>
                  </a:lnTo>
                  <a:lnTo>
                    <a:pt x="16" y="21"/>
                  </a:lnTo>
                  <a:lnTo>
                    <a:pt x="16" y="22"/>
                  </a:lnTo>
                  <a:lnTo>
                    <a:pt x="16" y="19"/>
                  </a:lnTo>
                  <a:lnTo>
                    <a:pt x="17" y="16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8"/>
                  </a:lnTo>
                  <a:lnTo>
                    <a:pt x="9" y="21"/>
                  </a:lnTo>
                  <a:lnTo>
                    <a:pt x="8" y="22"/>
                  </a:lnTo>
                  <a:lnTo>
                    <a:pt x="4" y="22"/>
                  </a:lnTo>
                  <a:lnTo>
                    <a:pt x="3" y="22"/>
                  </a:lnTo>
                  <a:lnTo>
                    <a:pt x="3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6"/>
                  </a:lnTo>
                  <a:lnTo>
                    <a:pt x="8" y="13"/>
                  </a:lnTo>
                  <a:lnTo>
                    <a:pt x="11" y="13"/>
                  </a:lnTo>
                  <a:lnTo>
                    <a:pt x="12" y="13"/>
                  </a:lnTo>
                  <a:lnTo>
                    <a:pt x="14" y="13"/>
                  </a:lnTo>
                  <a:lnTo>
                    <a:pt x="17" y="13"/>
                  </a:lnTo>
                  <a:lnTo>
                    <a:pt x="19" y="13"/>
                  </a:lnTo>
                  <a:lnTo>
                    <a:pt x="20" y="11"/>
                  </a:lnTo>
                  <a:lnTo>
                    <a:pt x="25" y="7"/>
                  </a:lnTo>
                  <a:lnTo>
                    <a:pt x="27" y="3"/>
                  </a:lnTo>
                  <a:lnTo>
                    <a:pt x="31" y="3"/>
                  </a:lnTo>
                  <a:lnTo>
                    <a:pt x="34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5" name="Freeform 292">
              <a:extLst>
                <a:ext uri="{FF2B5EF4-FFF2-40B4-BE49-F238E27FC236}">
                  <a16:creationId xmlns:a16="http://schemas.microsoft.com/office/drawing/2014/main" id="{C926F157-5DDA-6877-2B81-D9032B67F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942324" y="4059215"/>
              <a:ext cx="46781" cy="50680"/>
            </a:xfrm>
            <a:custGeom>
              <a:avLst/>
              <a:gdLst>
                <a:gd name="T0" fmla="*/ 19 w 24"/>
                <a:gd name="T1" fmla="*/ 0 h 26"/>
                <a:gd name="T2" fmla="*/ 19 w 24"/>
                <a:gd name="T3" fmla="*/ 0 h 26"/>
                <a:gd name="T4" fmla="*/ 22 w 24"/>
                <a:gd name="T5" fmla="*/ 4 h 26"/>
                <a:gd name="T6" fmla="*/ 22 w 24"/>
                <a:gd name="T7" fmla="*/ 5 h 26"/>
                <a:gd name="T8" fmla="*/ 24 w 24"/>
                <a:gd name="T9" fmla="*/ 7 h 26"/>
                <a:gd name="T10" fmla="*/ 22 w 24"/>
                <a:gd name="T11" fmla="*/ 8 h 26"/>
                <a:gd name="T12" fmla="*/ 22 w 24"/>
                <a:gd name="T13" fmla="*/ 10 h 26"/>
                <a:gd name="T14" fmla="*/ 20 w 24"/>
                <a:gd name="T15" fmla="*/ 12 h 26"/>
                <a:gd name="T16" fmla="*/ 17 w 24"/>
                <a:gd name="T17" fmla="*/ 13 h 26"/>
                <a:gd name="T18" fmla="*/ 14 w 24"/>
                <a:gd name="T19" fmla="*/ 15 h 26"/>
                <a:gd name="T20" fmla="*/ 13 w 24"/>
                <a:gd name="T21" fmla="*/ 16 h 26"/>
                <a:gd name="T22" fmla="*/ 11 w 24"/>
                <a:gd name="T23" fmla="*/ 16 h 26"/>
                <a:gd name="T24" fmla="*/ 11 w 24"/>
                <a:gd name="T25" fmla="*/ 18 h 26"/>
                <a:gd name="T26" fmla="*/ 11 w 24"/>
                <a:gd name="T27" fmla="*/ 18 h 26"/>
                <a:gd name="T28" fmla="*/ 13 w 24"/>
                <a:gd name="T29" fmla="*/ 18 h 26"/>
                <a:gd name="T30" fmla="*/ 14 w 24"/>
                <a:gd name="T31" fmla="*/ 16 h 26"/>
                <a:gd name="T32" fmla="*/ 16 w 24"/>
                <a:gd name="T33" fmla="*/ 16 h 26"/>
                <a:gd name="T34" fmla="*/ 17 w 24"/>
                <a:gd name="T35" fmla="*/ 16 h 26"/>
                <a:gd name="T36" fmla="*/ 19 w 24"/>
                <a:gd name="T37" fmla="*/ 16 h 26"/>
                <a:gd name="T38" fmla="*/ 20 w 24"/>
                <a:gd name="T39" fmla="*/ 18 h 26"/>
                <a:gd name="T40" fmla="*/ 19 w 24"/>
                <a:gd name="T41" fmla="*/ 19 h 26"/>
                <a:gd name="T42" fmla="*/ 17 w 24"/>
                <a:gd name="T43" fmla="*/ 23 h 26"/>
                <a:gd name="T44" fmla="*/ 16 w 24"/>
                <a:gd name="T45" fmla="*/ 24 h 26"/>
                <a:gd name="T46" fmla="*/ 16 w 24"/>
                <a:gd name="T47" fmla="*/ 26 h 26"/>
                <a:gd name="T48" fmla="*/ 14 w 24"/>
                <a:gd name="T49" fmla="*/ 24 h 26"/>
                <a:gd name="T50" fmla="*/ 14 w 24"/>
                <a:gd name="T51" fmla="*/ 24 h 26"/>
                <a:gd name="T52" fmla="*/ 13 w 24"/>
                <a:gd name="T53" fmla="*/ 24 h 26"/>
                <a:gd name="T54" fmla="*/ 11 w 24"/>
                <a:gd name="T55" fmla="*/ 24 h 26"/>
                <a:gd name="T56" fmla="*/ 9 w 24"/>
                <a:gd name="T57" fmla="*/ 24 h 26"/>
                <a:gd name="T58" fmla="*/ 8 w 24"/>
                <a:gd name="T59" fmla="*/ 24 h 26"/>
                <a:gd name="T60" fmla="*/ 5 w 24"/>
                <a:gd name="T61" fmla="*/ 26 h 26"/>
                <a:gd name="T62" fmla="*/ 3 w 24"/>
                <a:gd name="T63" fmla="*/ 26 h 26"/>
                <a:gd name="T64" fmla="*/ 2 w 24"/>
                <a:gd name="T65" fmla="*/ 26 h 26"/>
                <a:gd name="T66" fmla="*/ 2 w 24"/>
                <a:gd name="T67" fmla="*/ 26 h 26"/>
                <a:gd name="T68" fmla="*/ 0 w 24"/>
                <a:gd name="T69" fmla="*/ 26 h 26"/>
                <a:gd name="T70" fmla="*/ 0 w 24"/>
                <a:gd name="T71" fmla="*/ 23 h 26"/>
                <a:gd name="T72" fmla="*/ 0 w 24"/>
                <a:gd name="T73" fmla="*/ 19 h 26"/>
                <a:gd name="T74" fmla="*/ 0 w 24"/>
                <a:gd name="T75" fmla="*/ 16 h 26"/>
                <a:gd name="T76" fmla="*/ 0 w 24"/>
                <a:gd name="T77" fmla="*/ 15 h 26"/>
                <a:gd name="T78" fmla="*/ 0 w 24"/>
                <a:gd name="T79" fmla="*/ 15 h 26"/>
                <a:gd name="T80" fmla="*/ 2 w 24"/>
                <a:gd name="T81" fmla="*/ 13 h 26"/>
                <a:gd name="T82" fmla="*/ 3 w 24"/>
                <a:gd name="T83" fmla="*/ 12 h 26"/>
                <a:gd name="T84" fmla="*/ 5 w 24"/>
                <a:gd name="T85" fmla="*/ 8 h 26"/>
                <a:gd name="T86" fmla="*/ 6 w 24"/>
                <a:gd name="T87" fmla="*/ 5 h 26"/>
                <a:gd name="T88" fmla="*/ 8 w 24"/>
                <a:gd name="T89" fmla="*/ 4 h 26"/>
                <a:gd name="T90" fmla="*/ 9 w 24"/>
                <a:gd name="T91" fmla="*/ 4 h 26"/>
                <a:gd name="T92" fmla="*/ 9 w 24"/>
                <a:gd name="T93" fmla="*/ 2 h 26"/>
                <a:gd name="T94" fmla="*/ 9 w 24"/>
                <a:gd name="T95" fmla="*/ 4 h 26"/>
                <a:gd name="T96" fmla="*/ 13 w 24"/>
                <a:gd name="T97" fmla="*/ 5 h 26"/>
                <a:gd name="T98" fmla="*/ 13 w 24"/>
                <a:gd name="T99" fmla="*/ 5 h 26"/>
                <a:gd name="T100" fmla="*/ 14 w 24"/>
                <a:gd name="T101" fmla="*/ 4 h 26"/>
                <a:gd name="T102" fmla="*/ 14 w 24"/>
                <a:gd name="T103" fmla="*/ 2 h 26"/>
                <a:gd name="T104" fmla="*/ 16 w 24"/>
                <a:gd name="T105" fmla="*/ 0 h 26"/>
                <a:gd name="T106" fmla="*/ 16 w 24"/>
                <a:gd name="T107" fmla="*/ 2 h 26"/>
                <a:gd name="T108" fmla="*/ 17 w 24"/>
                <a:gd name="T109" fmla="*/ 0 h 26"/>
                <a:gd name="T110" fmla="*/ 19 w 24"/>
                <a:gd name="T111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4" h="26">
                  <a:moveTo>
                    <a:pt x="19" y="0"/>
                  </a:moveTo>
                  <a:lnTo>
                    <a:pt x="19" y="0"/>
                  </a:lnTo>
                  <a:lnTo>
                    <a:pt x="22" y="4"/>
                  </a:lnTo>
                  <a:lnTo>
                    <a:pt x="22" y="5"/>
                  </a:lnTo>
                  <a:lnTo>
                    <a:pt x="24" y="7"/>
                  </a:lnTo>
                  <a:lnTo>
                    <a:pt x="22" y="8"/>
                  </a:lnTo>
                  <a:lnTo>
                    <a:pt x="22" y="10"/>
                  </a:lnTo>
                  <a:lnTo>
                    <a:pt x="20" y="12"/>
                  </a:lnTo>
                  <a:lnTo>
                    <a:pt x="17" y="13"/>
                  </a:lnTo>
                  <a:lnTo>
                    <a:pt x="14" y="15"/>
                  </a:lnTo>
                  <a:lnTo>
                    <a:pt x="13" y="16"/>
                  </a:lnTo>
                  <a:lnTo>
                    <a:pt x="11" y="16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8"/>
                  </a:lnTo>
                  <a:lnTo>
                    <a:pt x="14" y="16"/>
                  </a:lnTo>
                  <a:lnTo>
                    <a:pt x="16" y="16"/>
                  </a:lnTo>
                  <a:lnTo>
                    <a:pt x="17" y="16"/>
                  </a:lnTo>
                  <a:lnTo>
                    <a:pt x="19" y="16"/>
                  </a:lnTo>
                  <a:lnTo>
                    <a:pt x="20" y="18"/>
                  </a:lnTo>
                  <a:lnTo>
                    <a:pt x="19" y="19"/>
                  </a:lnTo>
                  <a:lnTo>
                    <a:pt x="17" y="23"/>
                  </a:lnTo>
                  <a:lnTo>
                    <a:pt x="16" y="24"/>
                  </a:lnTo>
                  <a:lnTo>
                    <a:pt x="16" y="26"/>
                  </a:lnTo>
                  <a:lnTo>
                    <a:pt x="14" y="24"/>
                  </a:lnTo>
                  <a:lnTo>
                    <a:pt x="14" y="24"/>
                  </a:lnTo>
                  <a:lnTo>
                    <a:pt x="13" y="24"/>
                  </a:lnTo>
                  <a:lnTo>
                    <a:pt x="11" y="24"/>
                  </a:lnTo>
                  <a:lnTo>
                    <a:pt x="9" y="24"/>
                  </a:lnTo>
                  <a:lnTo>
                    <a:pt x="8" y="24"/>
                  </a:lnTo>
                  <a:lnTo>
                    <a:pt x="5" y="26"/>
                  </a:lnTo>
                  <a:lnTo>
                    <a:pt x="3" y="26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2" y="13"/>
                  </a:lnTo>
                  <a:lnTo>
                    <a:pt x="3" y="12"/>
                  </a:lnTo>
                  <a:lnTo>
                    <a:pt x="5" y="8"/>
                  </a:lnTo>
                  <a:lnTo>
                    <a:pt x="6" y="5"/>
                  </a:lnTo>
                  <a:lnTo>
                    <a:pt x="8" y="4"/>
                  </a:lnTo>
                  <a:lnTo>
                    <a:pt x="9" y="4"/>
                  </a:lnTo>
                  <a:lnTo>
                    <a:pt x="9" y="2"/>
                  </a:lnTo>
                  <a:lnTo>
                    <a:pt x="9" y="4"/>
                  </a:lnTo>
                  <a:lnTo>
                    <a:pt x="13" y="5"/>
                  </a:lnTo>
                  <a:lnTo>
                    <a:pt x="13" y="5"/>
                  </a:lnTo>
                  <a:lnTo>
                    <a:pt x="14" y="4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6" name="Freeform 293">
              <a:extLst>
                <a:ext uri="{FF2B5EF4-FFF2-40B4-BE49-F238E27FC236}">
                  <a16:creationId xmlns:a16="http://schemas.microsoft.com/office/drawing/2014/main" id="{F869AB08-19E5-5C7F-3391-123E72A20B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28729" y="2692811"/>
              <a:ext cx="257297" cy="288485"/>
            </a:xfrm>
            <a:custGeom>
              <a:avLst/>
              <a:gdLst>
                <a:gd name="T0" fmla="*/ 116 w 132"/>
                <a:gd name="T1" fmla="*/ 22 h 148"/>
                <a:gd name="T2" fmla="*/ 78 w 132"/>
                <a:gd name="T3" fmla="*/ 13 h 148"/>
                <a:gd name="T4" fmla="*/ 113 w 132"/>
                <a:gd name="T5" fmla="*/ 10 h 148"/>
                <a:gd name="T6" fmla="*/ 112 w 132"/>
                <a:gd name="T7" fmla="*/ 15 h 148"/>
                <a:gd name="T8" fmla="*/ 107 w 132"/>
                <a:gd name="T9" fmla="*/ 10 h 148"/>
                <a:gd name="T10" fmla="*/ 37 w 132"/>
                <a:gd name="T11" fmla="*/ 7 h 148"/>
                <a:gd name="T12" fmla="*/ 50 w 132"/>
                <a:gd name="T13" fmla="*/ 5 h 148"/>
                <a:gd name="T14" fmla="*/ 61 w 132"/>
                <a:gd name="T15" fmla="*/ 8 h 148"/>
                <a:gd name="T16" fmla="*/ 74 w 132"/>
                <a:gd name="T17" fmla="*/ 15 h 148"/>
                <a:gd name="T18" fmla="*/ 82 w 132"/>
                <a:gd name="T19" fmla="*/ 22 h 148"/>
                <a:gd name="T20" fmla="*/ 102 w 132"/>
                <a:gd name="T21" fmla="*/ 13 h 148"/>
                <a:gd name="T22" fmla="*/ 121 w 132"/>
                <a:gd name="T23" fmla="*/ 27 h 148"/>
                <a:gd name="T24" fmla="*/ 123 w 132"/>
                <a:gd name="T25" fmla="*/ 41 h 148"/>
                <a:gd name="T26" fmla="*/ 126 w 132"/>
                <a:gd name="T27" fmla="*/ 54 h 148"/>
                <a:gd name="T28" fmla="*/ 127 w 132"/>
                <a:gd name="T29" fmla="*/ 62 h 148"/>
                <a:gd name="T30" fmla="*/ 131 w 132"/>
                <a:gd name="T31" fmla="*/ 71 h 148"/>
                <a:gd name="T32" fmla="*/ 129 w 132"/>
                <a:gd name="T33" fmla="*/ 84 h 148"/>
                <a:gd name="T34" fmla="*/ 124 w 132"/>
                <a:gd name="T35" fmla="*/ 79 h 148"/>
                <a:gd name="T36" fmla="*/ 119 w 132"/>
                <a:gd name="T37" fmla="*/ 84 h 148"/>
                <a:gd name="T38" fmla="*/ 108 w 132"/>
                <a:gd name="T39" fmla="*/ 87 h 148"/>
                <a:gd name="T40" fmla="*/ 102 w 132"/>
                <a:gd name="T41" fmla="*/ 92 h 148"/>
                <a:gd name="T42" fmla="*/ 93 w 132"/>
                <a:gd name="T43" fmla="*/ 95 h 148"/>
                <a:gd name="T44" fmla="*/ 91 w 132"/>
                <a:gd name="T45" fmla="*/ 96 h 148"/>
                <a:gd name="T46" fmla="*/ 96 w 132"/>
                <a:gd name="T47" fmla="*/ 103 h 148"/>
                <a:gd name="T48" fmla="*/ 101 w 132"/>
                <a:gd name="T49" fmla="*/ 111 h 148"/>
                <a:gd name="T50" fmla="*/ 110 w 132"/>
                <a:gd name="T51" fmla="*/ 119 h 148"/>
                <a:gd name="T52" fmla="*/ 115 w 132"/>
                <a:gd name="T53" fmla="*/ 126 h 148"/>
                <a:gd name="T54" fmla="*/ 107 w 132"/>
                <a:gd name="T55" fmla="*/ 131 h 148"/>
                <a:gd name="T56" fmla="*/ 104 w 132"/>
                <a:gd name="T57" fmla="*/ 139 h 148"/>
                <a:gd name="T58" fmla="*/ 104 w 132"/>
                <a:gd name="T59" fmla="*/ 145 h 148"/>
                <a:gd name="T60" fmla="*/ 97 w 132"/>
                <a:gd name="T61" fmla="*/ 142 h 148"/>
                <a:gd name="T62" fmla="*/ 93 w 132"/>
                <a:gd name="T63" fmla="*/ 142 h 148"/>
                <a:gd name="T64" fmla="*/ 77 w 132"/>
                <a:gd name="T65" fmla="*/ 147 h 148"/>
                <a:gd name="T66" fmla="*/ 67 w 132"/>
                <a:gd name="T67" fmla="*/ 144 h 148"/>
                <a:gd name="T68" fmla="*/ 63 w 132"/>
                <a:gd name="T69" fmla="*/ 147 h 148"/>
                <a:gd name="T70" fmla="*/ 56 w 132"/>
                <a:gd name="T71" fmla="*/ 144 h 148"/>
                <a:gd name="T72" fmla="*/ 49 w 132"/>
                <a:gd name="T73" fmla="*/ 142 h 148"/>
                <a:gd name="T74" fmla="*/ 41 w 132"/>
                <a:gd name="T75" fmla="*/ 141 h 148"/>
                <a:gd name="T76" fmla="*/ 39 w 132"/>
                <a:gd name="T77" fmla="*/ 142 h 148"/>
                <a:gd name="T78" fmla="*/ 30 w 132"/>
                <a:gd name="T79" fmla="*/ 144 h 148"/>
                <a:gd name="T80" fmla="*/ 26 w 132"/>
                <a:gd name="T81" fmla="*/ 133 h 148"/>
                <a:gd name="T82" fmla="*/ 33 w 132"/>
                <a:gd name="T83" fmla="*/ 117 h 148"/>
                <a:gd name="T84" fmla="*/ 19 w 132"/>
                <a:gd name="T85" fmla="*/ 115 h 148"/>
                <a:gd name="T86" fmla="*/ 14 w 132"/>
                <a:gd name="T87" fmla="*/ 114 h 148"/>
                <a:gd name="T88" fmla="*/ 8 w 132"/>
                <a:gd name="T89" fmla="*/ 108 h 148"/>
                <a:gd name="T90" fmla="*/ 6 w 132"/>
                <a:gd name="T91" fmla="*/ 101 h 148"/>
                <a:gd name="T92" fmla="*/ 8 w 132"/>
                <a:gd name="T93" fmla="*/ 92 h 148"/>
                <a:gd name="T94" fmla="*/ 3 w 132"/>
                <a:gd name="T95" fmla="*/ 85 h 148"/>
                <a:gd name="T96" fmla="*/ 1 w 132"/>
                <a:gd name="T97" fmla="*/ 79 h 148"/>
                <a:gd name="T98" fmla="*/ 6 w 132"/>
                <a:gd name="T99" fmla="*/ 71 h 148"/>
                <a:gd name="T100" fmla="*/ 3 w 132"/>
                <a:gd name="T101" fmla="*/ 63 h 148"/>
                <a:gd name="T102" fmla="*/ 14 w 132"/>
                <a:gd name="T103" fmla="*/ 62 h 148"/>
                <a:gd name="T104" fmla="*/ 15 w 132"/>
                <a:gd name="T105" fmla="*/ 59 h 148"/>
                <a:gd name="T106" fmla="*/ 14 w 132"/>
                <a:gd name="T107" fmla="*/ 52 h 148"/>
                <a:gd name="T108" fmla="*/ 17 w 132"/>
                <a:gd name="T109" fmla="*/ 48 h 148"/>
                <a:gd name="T110" fmla="*/ 19 w 132"/>
                <a:gd name="T111" fmla="*/ 32 h 148"/>
                <a:gd name="T112" fmla="*/ 34 w 132"/>
                <a:gd name="T113" fmla="*/ 32 h 148"/>
                <a:gd name="T114" fmla="*/ 39 w 132"/>
                <a:gd name="T115" fmla="*/ 26 h 148"/>
                <a:gd name="T116" fmla="*/ 55 w 132"/>
                <a:gd name="T117" fmla="*/ 29 h 148"/>
                <a:gd name="T118" fmla="*/ 42 w 132"/>
                <a:gd name="T119" fmla="*/ 15 h 148"/>
                <a:gd name="T120" fmla="*/ 42 w 132"/>
                <a:gd name="T121" fmla="*/ 8 h 148"/>
                <a:gd name="T122" fmla="*/ 37 w 132"/>
                <a:gd name="T123" fmla="*/ 2 h 148"/>
                <a:gd name="T124" fmla="*/ 36 w 132"/>
                <a:gd name="T125" fmla="*/ 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2" h="148">
                  <a:moveTo>
                    <a:pt x="116" y="19"/>
                  </a:moveTo>
                  <a:lnTo>
                    <a:pt x="119" y="21"/>
                  </a:lnTo>
                  <a:lnTo>
                    <a:pt x="121" y="22"/>
                  </a:lnTo>
                  <a:lnTo>
                    <a:pt x="121" y="22"/>
                  </a:lnTo>
                  <a:lnTo>
                    <a:pt x="121" y="24"/>
                  </a:lnTo>
                  <a:lnTo>
                    <a:pt x="121" y="24"/>
                  </a:lnTo>
                  <a:lnTo>
                    <a:pt x="119" y="24"/>
                  </a:lnTo>
                  <a:lnTo>
                    <a:pt x="116" y="24"/>
                  </a:lnTo>
                  <a:lnTo>
                    <a:pt x="116" y="22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6" y="21"/>
                  </a:lnTo>
                  <a:lnTo>
                    <a:pt x="115" y="19"/>
                  </a:lnTo>
                  <a:lnTo>
                    <a:pt x="116" y="19"/>
                  </a:lnTo>
                  <a:close/>
                  <a:moveTo>
                    <a:pt x="75" y="11"/>
                  </a:moveTo>
                  <a:lnTo>
                    <a:pt x="78" y="11"/>
                  </a:lnTo>
                  <a:lnTo>
                    <a:pt x="78" y="13"/>
                  </a:lnTo>
                  <a:lnTo>
                    <a:pt x="78" y="13"/>
                  </a:lnTo>
                  <a:lnTo>
                    <a:pt x="77" y="13"/>
                  </a:lnTo>
                  <a:lnTo>
                    <a:pt x="75" y="13"/>
                  </a:lnTo>
                  <a:lnTo>
                    <a:pt x="75" y="13"/>
                  </a:lnTo>
                  <a:lnTo>
                    <a:pt x="75" y="11"/>
                  </a:lnTo>
                  <a:lnTo>
                    <a:pt x="75" y="11"/>
                  </a:lnTo>
                  <a:close/>
                  <a:moveTo>
                    <a:pt x="110" y="8"/>
                  </a:moveTo>
                  <a:lnTo>
                    <a:pt x="110" y="8"/>
                  </a:lnTo>
                  <a:lnTo>
                    <a:pt x="110" y="10"/>
                  </a:lnTo>
                  <a:lnTo>
                    <a:pt x="113" y="10"/>
                  </a:lnTo>
                  <a:lnTo>
                    <a:pt x="113" y="10"/>
                  </a:lnTo>
                  <a:lnTo>
                    <a:pt x="113" y="11"/>
                  </a:lnTo>
                  <a:lnTo>
                    <a:pt x="113" y="11"/>
                  </a:lnTo>
                  <a:lnTo>
                    <a:pt x="112" y="13"/>
                  </a:lnTo>
                  <a:lnTo>
                    <a:pt x="112" y="13"/>
                  </a:lnTo>
                  <a:lnTo>
                    <a:pt x="113" y="15"/>
                  </a:lnTo>
                  <a:lnTo>
                    <a:pt x="115" y="15"/>
                  </a:lnTo>
                  <a:lnTo>
                    <a:pt x="113" y="16"/>
                  </a:lnTo>
                  <a:lnTo>
                    <a:pt x="112" y="15"/>
                  </a:lnTo>
                  <a:lnTo>
                    <a:pt x="110" y="15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7" y="15"/>
                  </a:lnTo>
                  <a:lnTo>
                    <a:pt x="105" y="15"/>
                  </a:lnTo>
                  <a:lnTo>
                    <a:pt x="105" y="13"/>
                  </a:lnTo>
                  <a:lnTo>
                    <a:pt x="107" y="11"/>
                  </a:lnTo>
                  <a:lnTo>
                    <a:pt x="107" y="11"/>
                  </a:lnTo>
                  <a:lnTo>
                    <a:pt x="107" y="10"/>
                  </a:lnTo>
                  <a:lnTo>
                    <a:pt x="107" y="8"/>
                  </a:lnTo>
                  <a:lnTo>
                    <a:pt x="108" y="8"/>
                  </a:lnTo>
                  <a:lnTo>
                    <a:pt x="110" y="8"/>
                  </a:lnTo>
                  <a:close/>
                  <a:moveTo>
                    <a:pt x="39" y="7"/>
                  </a:moveTo>
                  <a:lnTo>
                    <a:pt x="39" y="7"/>
                  </a:lnTo>
                  <a:lnTo>
                    <a:pt x="41" y="7"/>
                  </a:lnTo>
                  <a:lnTo>
                    <a:pt x="39" y="8"/>
                  </a:lnTo>
                  <a:lnTo>
                    <a:pt x="37" y="8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39" y="7"/>
                  </a:lnTo>
                  <a:close/>
                  <a:moveTo>
                    <a:pt x="41" y="4"/>
                  </a:moveTo>
                  <a:lnTo>
                    <a:pt x="44" y="4"/>
                  </a:lnTo>
                  <a:lnTo>
                    <a:pt x="44" y="4"/>
                  </a:lnTo>
                  <a:lnTo>
                    <a:pt x="49" y="5"/>
                  </a:lnTo>
                  <a:lnTo>
                    <a:pt x="50" y="5"/>
                  </a:lnTo>
                  <a:lnTo>
                    <a:pt x="50" y="5"/>
                  </a:lnTo>
                  <a:lnTo>
                    <a:pt x="53" y="5"/>
                  </a:lnTo>
                  <a:lnTo>
                    <a:pt x="55" y="5"/>
                  </a:lnTo>
                  <a:lnTo>
                    <a:pt x="55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6" y="5"/>
                  </a:lnTo>
                  <a:lnTo>
                    <a:pt x="58" y="7"/>
                  </a:lnTo>
                  <a:lnTo>
                    <a:pt x="60" y="7"/>
                  </a:lnTo>
                  <a:lnTo>
                    <a:pt x="61" y="8"/>
                  </a:lnTo>
                  <a:lnTo>
                    <a:pt x="61" y="10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3" y="11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6" y="13"/>
                  </a:lnTo>
                  <a:lnTo>
                    <a:pt x="71" y="15"/>
                  </a:lnTo>
                  <a:lnTo>
                    <a:pt x="74" y="15"/>
                  </a:lnTo>
                  <a:lnTo>
                    <a:pt x="75" y="15"/>
                  </a:lnTo>
                  <a:lnTo>
                    <a:pt x="75" y="16"/>
                  </a:lnTo>
                  <a:lnTo>
                    <a:pt x="75" y="18"/>
                  </a:lnTo>
                  <a:lnTo>
                    <a:pt x="72" y="19"/>
                  </a:lnTo>
                  <a:lnTo>
                    <a:pt x="72" y="21"/>
                  </a:lnTo>
                  <a:lnTo>
                    <a:pt x="74" y="21"/>
                  </a:lnTo>
                  <a:lnTo>
                    <a:pt x="77" y="21"/>
                  </a:lnTo>
                  <a:lnTo>
                    <a:pt x="80" y="22"/>
                  </a:lnTo>
                  <a:lnTo>
                    <a:pt x="82" y="22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91" y="18"/>
                  </a:lnTo>
                  <a:lnTo>
                    <a:pt x="91" y="18"/>
                  </a:lnTo>
                  <a:lnTo>
                    <a:pt x="94" y="16"/>
                  </a:lnTo>
                  <a:lnTo>
                    <a:pt x="94" y="15"/>
                  </a:lnTo>
                  <a:lnTo>
                    <a:pt x="97" y="13"/>
                  </a:lnTo>
                  <a:lnTo>
                    <a:pt x="101" y="13"/>
                  </a:lnTo>
                  <a:lnTo>
                    <a:pt x="102" y="13"/>
                  </a:lnTo>
                  <a:lnTo>
                    <a:pt x="104" y="13"/>
                  </a:lnTo>
                  <a:lnTo>
                    <a:pt x="105" y="16"/>
                  </a:lnTo>
                  <a:lnTo>
                    <a:pt x="110" y="19"/>
                  </a:lnTo>
                  <a:lnTo>
                    <a:pt x="115" y="18"/>
                  </a:lnTo>
                  <a:lnTo>
                    <a:pt x="116" y="21"/>
                  </a:lnTo>
                  <a:lnTo>
                    <a:pt x="116" y="24"/>
                  </a:lnTo>
                  <a:lnTo>
                    <a:pt x="118" y="26"/>
                  </a:lnTo>
                  <a:lnTo>
                    <a:pt x="118" y="26"/>
                  </a:lnTo>
                  <a:lnTo>
                    <a:pt x="121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23" y="29"/>
                  </a:lnTo>
                  <a:lnTo>
                    <a:pt x="123" y="30"/>
                  </a:lnTo>
                  <a:lnTo>
                    <a:pt x="124" y="35"/>
                  </a:lnTo>
                  <a:lnTo>
                    <a:pt x="124" y="37"/>
                  </a:lnTo>
                  <a:lnTo>
                    <a:pt x="124" y="37"/>
                  </a:lnTo>
                  <a:lnTo>
                    <a:pt x="124" y="40"/>
                  </a:lnTo>
                  <a:lnTo>
                    <a:pt x="123" y="41"/>
                  </a:lnTo>
                  <a:lnTo>
                    <a:pt x="121" y="41"/>
                  </a:lnTo>
                  <a:lnTo>
                    <a:pt x="119" y="43"/>
                  </a:lnTo>
                  <a:lnTo>
                    <a:pt x="119" y="43"/>
                  </a:lnTo>
                  <a:lnTo>
                    <a:pt x="121" y="46"/>
                  </a:lnTo>
                  <a:lnTo>
                    <a:pt x="126" y="48"/>
                  </a:lnTo>
                  <a:lnTo>
                    <a:pt x="127" y="51"/>
                  </a:lnTo>
                  <a:lnTo>
                    <a:pt x="126" y="52"/>
                  </a:lnTo>
                  <a:lnTo>
                    <a:pt x="126" y="54"/>
                  </a:lnTo>
                  <a:lnTo>
                    <a:pt x="126" y="54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9" y="57"/>
                  </a:lnTo>
                  <a:lnTo>
                    <a:pt x="127" y="57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59"/>
                  </a:lnTo>
                  <a:lnTo>
                    <a:pt x="129" y="60"/>
                  </a:lnTo>
                  <a:lnTo>
                    <a:pt x="127" y="62"/>
                  </a:lnTo>
                  <a:lnTo>
                    <a:pt x="127" y="62"/>
                  </a:lnTo>
                  <a:lnTo>
                    <a:pt x="127" y="63"/>
                  </a:lnTo>
                  <a:lnTo>
                    <a:pt x="127" y="65"/>
                  </a:lnTo>
                  <a:lnTo>
                    <a:pt x="127" y="67"/>
                  </a:lnTo>
                  <a:lnTo>
                    <a:pt x="129" y="67"/>
                  </a:lnTo>
                  <a:lnTo>
                    <a:pt x="129" y="68"/>
                  </a:lnTo>
                  <a:lnTo>
                    <a:pt x="129" y="70"/>
                  </a:lnTo>
                  <a:lnTo>
                    <a:pt x="129" y="70"/>
                  </a:lnTo>
                  <a:lnTo>
                    <a:pt x="131" y="71"/>
                  </a:lnTo>
                  <a:lnTo>
                    <a:pt x="132" y="71"/>
                  </a:lnTo>
                  <a:lnTo>
                    <a:pt x="132" y="73"/>
                  </a:lnTo>
                  <a:lnTo>
                    <a:pt x="132" y="74"/>
                  </a:lnTo>
                  <a:lnTo>
                    <a:pt x="132" y="78"/>
                  </a:lnTo>
                  <a:lnTo>
                    <a:pt x="132" y="79"/>
                  </a:lnTo>
                  <a:lnTo>
                    <a:pt x="131" y="82"/>
                  </a:lnTo>
                  <a:lnTo>
                    <a:pt x="131" y="82"/>
                  </a:lnTo>
                  <a:lnTo>
                    <a:pt x="129" y="82"/>
                  </a:lnTo>
                  <a:lnTo>
                    <a:pt x="129" y="84"/>
                  </a:lnTo>
                  <a:lnTo>
                    <a:pt x="129" y="84"/>
                  </a:lnTo>
                  <a:lnTo>
                    <a:pt x="127" y="82"/>
                  </a:lnTo>
                  <a:lnTo>
                    <a:pt x="127" y="82"/>
                  </a:lnTo>
                  <a:lnTo>
                    <a:pt x="127" y="81"/>
                  </a:lnTo>
                  <a:lnTo>
                    <a:pt x="127" y="81"/>
                  </a:lnTo>
                  <a:lnTo>
                    <a:pt x="126" y="81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79"/>
                  </a:lnTo>
                  <a:lnTo>
                    <a:pt x="123" y="79"/>
                  </a:lnTo>
                  <a:lnTo>
                    <a:pt x="123" y="79"/>
                  </a:lnTo>
                  <a:lnTo>
                    <a:pt x="121" y="79"/>
                  </a:lnTo>
                  <a:lnTo>
                    <a:pt x="123" y="81"/>
                  </a:lnTo>
                  <a:lnTo>
                    <a:pt x="123" y="81"/>
                  </a:lnTo>
                  <a:lnTo>
                    <a:pt x="124" y="81"/>
                  </a:lnTo>
                  <a:lnTo>
                    <a:pt x="124" y="82"/>
                  </a:lnTo>
                  <a:lnTo>
                    <a:pt x="121" y="82"/>
                  </a:lnTo>
                  <a:lnTo>
                    <a:pt x="119" y="84"/>
                  </a:lnTo>
                  <a:lnTo>
                    <a:pt x="118" y="84"/>
                  </a:lnTo>
                  <a:lnTo>
                    <a:pt x="116" y="84"/>
                  </a:lnTo>
                  <a:lnTo>
                    <a:pt x="113" y="85"/>
                  </a:lnTo>
                  <a:lnTo>
                    <a:pt x="112" y="85"/>
                  </a:lnTo>
                  <a:lnTo>
                    <a:pt x="112" y="85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10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8" y="87"/>
                  </a:lnTo>
                  <a:lnTo>
                    <a:pt x="107" y="87"/>
                  </a:lnTo>
                  <a:lnTo>
                    <a:pt x="107" y="87"/>
                  </a:lnTo>
                  <a:lnTo>
                    <a:pt x="107" y="89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4" y="90"/>
                  </a:lnTo>
                  <a:lnTo>
                    <a:pt x="102" y="92"/>
                  </a:lnTo>
                  <a:lnTo>
                    <a:pt x="102" y="90"/>
                  </a:lnTo>
                  <a:lnTo>
                    <a:pt x="101" y="90"/>
                  </a:lnTo>
                  <a:lnTo>
                    <a:pt x="99" y="92"/>
                  </a:lnTo>
                  <a:lnTo>
                    <a:pt x="99" y="92"/>
                  </a:lnTo>
                  <a:lnTo>
                    <a:pt x="97" y="92"/>
                  </a:lnTo>
                  <a:lnTo>
                    <a:pt x="96" y="92"/>
                  </a:lnTo>
                  <a:lnTo>
                    <a:pt x="94" y="93"/>
                  </a:lnTo>
                  <a:lnTo>
                    <a:pt x="94" y="95"/>
                  </a:lnTo>
                  <a:lnTo>
                    <a:pt x="93" y="95"/>
                  </a:lnTo>
                  <a:lnTo>
                    <a:pt x="93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3"/>
                  </a:lnTo>
                  <a:lnTo>
                    <a:pt x="91" y="95"/>
                  </a:lnTo>
                  <a:lnTo>
                    <a:pt x="91" y="95"/>
                  </a:lnTo>
                  <a:lnTo>
                    <a:pt x="91" y="96"/>
                  </a:lnTo>
                  <a:lnTo>
                    <a:pt x="93" y="96"/>
                  </a:lnTo>
                  <a:lnTo>
                    <a:pt x="93" y="98"/>
                  </a:lnTo>
                  <a:lnTo>
                    <a:pt x="94" y="98"/>
                  </a:lnTo>
                  <a:lnTo>
                    <a:pt x="96" y="100"/>
                  </a:lnTo>
                  <a:lnTo>
                    <a:pt x="97" y="101"/>
                  </a:lnTo>
                  <a:lnTo>
                    <a:pt x="97" y="101"/>
                  </a:lnTo>
                  <a:lnTo>
                    <a:pt x="96" y="101"/>
                  </a:lnTo>
                  <a:lnTo>
                    <a:pt x="96" y="101"/>
                  </a:lnTo>
                  <a:lnTo>
                    <a:pt x="96" y="103"/>
                  </a:lnTo>
                  <a:lnTo>
                    <a:pt x="94" y="104"/>
                  </a:lnTo>
                  <a:lnTo>
                    <a:pt x="96" y="104"/>
                  </a:lnTo>
                  <a:lnTo>
                    <a:pt x="96" y="104"/>
                  </a:lnTo>
                  <a:lnTo>
                    <a:pt x="96" y="106"/>
                  </a:lnTo>
                  <a:lnTo>
                    <a:pt x="97" y="106"/>
                  </a:lnTo>
                  <a:lnTo>
                    <a:pt x="99" y="109"/>
                  </a:lnTo>
                  <a:lnTo>
                    <a:pt x="99" y="109"/>
                  </a:lnTo>
                  <a:lnTo>
                    <a:pt x="101" y="111"/>
                  </a:lnTo>
                  <a:lnTo>
                    <a:pt x="101" y="111"/>
                  </a:lnTo>
                  <a:lnTo>
                    <a:pt x="102" y="111"/>
                  </a:lnTo>
                  <a:lnTo>
                    <a:pt x="104" y="112"/>
                  </a:lnTo>
                  <a:lnTo>
                    <a:pt x="105" y="114"/>
                  </a:lnTo>
                  <a:lnTo>
                    <a:pt x="107" y="115"/>
                  </a:lnTo>
                  <a:lnTo>
                    <a:pt x="108" y="115"/>
                  </a:lnTo>
                  <a:lnTo>
                    <a:pt x="108" y="117"/>
                  </a:lnTo>
                  <a:lnTo>
                    <a:pt x="108" y="117"/>
                  </a:lnTo>
                  <a:lnTo>
                    <a:pt x="110" y="119"/>
                  </a:lnTo>
                  <a:lnTo>
                    <a:pt x="110" y="119"/>
                  </a:lnTo>
                  <a:lnTo>
                    <a:pt x="112" y="119"/>
                  </a:lnTo>
                  <a:lnTo>
                    <a:pt x="113" y="120"/>
                  </a:lnTo>
                  <a:lnTo>
                    <a:pt x="115" y="120"/>
                  </a:lnTo>
                  <a:lnTo>
                    <a:pt x="115" y="122"/>
                  </a:lnTo>
                  <a:lnTo>
                    <a:pt x="115" y="122"/>
                  </a:lnTo>
                  <a:lnTo>
                    <a:pt x="115" y="123"/>
                  </a:lnTo>
                  <a:lnTo>
                    <a:pt x="115" y="125"/>
                  </a:lnTo>
                  <a:lnTo>
                    <a:pt x="115" y="125"/>
                  </a:lnTo>
                  <a:lnTo>
                    <a:pt x="115" y="126"/>
                  </a:lnTo>
                  <a:lnTo>
                    <a:pt x="113" y="126"/>
                  </a:lnTo>
                  <a:lnTo>
                    <a:pt x="113" y="126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0" y="128"/>
                  </a:lnTo>
                  <a:lnTo>
                    <a:pt x="108" y="130"/>
                  </a:lnTo>
                  <a:lnTo>
                    <a:pt x="108" y="130"/>
                  </a:lnTo>
                  <a:lnTo>
                    <a:pt x="107" y="131"/>
                  </a:lnTo>
                  <a:lnTo>
                    <a:pt x="105" y="131"/>
                  </a:lnTo>
                  <a:lnTo>
                    <a:pt x="105" y="131"/>
                  </a:lnTo>
                  <a:lnTo>
                    <a:pt x="102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1" y="134"/>
                  </a:lnTo>
                  <a:lnTo>
                    <a:pt x="102" y="136"/>
                  </a:lnTo>
                  <a:lnTo>
                    <a:pt x="104" y="137"/>
                  </a:lnTo>
                  <a:lnTo>
                    <a:pt x="104" y="139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2" y="141"/>
                  </a:lnTo>
                  <a:lnTo>
                    <a:pt x="104" y="141"/>
                  </a:lnTo>
                  <a:lnTo>
                    <a:pt x="104" y="142"/>
                  </a:lnTo>
                  <a:lnTo>
                    <a:pt x="104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4" y="145"/>
                  </a:lnTo>
                  <a:lnTo>
                    <a:pt x="102" y="145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4"/>
                  </a:lnTo>
                  <a:lnTo>
                    <a:pt x="101" y="142"/>
                  </a:lnTo>
                  <a:lnTo>
                    <a:pt x="99" y="142"/>
                  </a:lnTo>
                  <a:lnTo>
                    <a:pt x="97" y="142"/>
                  </a:lnTo>
                  <a:lnTo>
                    <a:pt x="97" y="142"/>
                  </a:lnTo>
                  <a:lnTo>
                    <a:pt x="96" y="142"/>
                  </a:lnTo>
                  <a:lnTo>
                    <a:pt x="96" y="142"/>
                  </a:lnTo>
                  <a:lnTo>
                    <a:pt x="94" y="142"/>
                  </a:lnTo>
                  <a:lnTo>
                    <a:pt x="93" y="142"/>
                  </a:lnTo>
                  <a:lnTo>
                    <a:pt x="93" y="141"/>
                  </a:lnTo>
                  <a:lnTo>
                    <a:pt x="93" y="141"/>
                  </a:lnTo>
                  <a:lnTo>
                    <a:pt x="93" y="142"/>
                  </a:lnTo>
                  <a:lnTo>
                    <a:pt x="93" y="142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5"/>
                  </a:lnTo>
                  <a:lnTo>
                    <a:pt x="80" y="145"/>
                  </a:lnTo>
                  <a:lnTo>
                    <a:pt x="80" y="145"/>
                  </a:lnTo>
                  <a:lnTo>
                    <a:pt x="78" y="147"/>
                  </a:lnTo>
                  <a:lnTo>
                    <a:pt x="78" y="147"/>
                  </a:lnTo>
                  <a:lnTo>
                    <a:pt x="77" y="147"/>
                  </a:lnTo>
                  <a:lnTo>
                    <a:pt x="77" y="147"/>
                  </a:lnTo>
                  <a:lnTo>
                    <a:pt x="75" y="147"/>
                  </a:lnTo>
                  <a:lnTo>
                    <a:pt x="74" y="147"/>
                  </a:lnTo>
                  <a:lnTo>
                    <a:pt x="74" y="147"/>
                  </a:lnTo>
                  <a:lnTo>
                    <a:pt x="74" y="145"/>
                  </a:lnTo>
                  <a:lnTo>
                    <a:pt x="72" y="145"/>
                  </a:lnTo>
                  <a:lnTo>
                    <a:pt x="72" y="145"/>
                  </a:lnTo>
                  <a:lnTo>
                    <a:pt x="71" y="145"/>
                  </a:lnTo>
                  <a:lnTo>
                    <a:pt x="71" y="144"/>
                  </a:lnTo>
                  <a:lnTo>
                    <a:pt x="67" y="144"/>
                  </a:lnTo>
                  <a:lnTo>
                    <a:pt x="67" y="144"/>
                  </a:lnTo>
                  <a:lnTo>
                    <a:pt x="66" y="144"/>
                  </a:lnTo>
                  <a:lnTo>
                    <a:pt x="66" y="147"/>
                  </a:lnTo>
                  <a:lnTo>
                    <a:pt x="66" y="147"/>
                  </a:lnTo>
                  <a:lnTo>
                    <a:pt x="64" y="148"/>
                  </a:lnTo>
                  <a:lnTo>
                    <a:pt x="64" y="148"/>
                  </a:lnTo>
                  <a:lnTo>
                    <a:pt x="63" y="148"/>
                  </a:lnTo>
                  <a:lnTo>
                    <a:pt x="63" y="148"/>
                  </a:lnTo>
                  <a:lnTo>
                    <a:pt x="63" y="147"/>
                  </a:lnTo>
                  <a:lnTo>
                    <a:pt x="63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7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0" y="145"/>
                  </a:lnTo>
                  <a:lnTo>
                    <a:pt x="58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6" y="144"/>
                  </a:lnTo>
                  <a:lnTo>
                    <a:pt x="55" y="144"/>
                  </a:lnTo>
                  <a:lnTo>
                    <a:pt x="53" y="142"/>
                  </a:lnTo>
                  <a:lnTo>
                    <a:pt x="52" y="142"/>
                  </a:lnTo>
                  <a:lnTo>
                    <a:pt x="49" y="141"/>
                  </a:lnTo>
                  <a:lnTo>
                    <a:pt x="49" y="141"/>
                  </a:lnTo>
                  <a:lnTo>
                    <a:pt x="47" y="141"/>
                  </a:lnTo>
                  <a:lnTo>
                    <a:pt x="49" y="142"/>
                  </a:lnTo>
                  <a:lnTo>
                    <a:pt x="47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4" y="142"/>
                  </a:lnTo>
                  <a:lnTo>
                    <a:pt x="42" y="141"/>
                  </a:lnTo>
                  <a:lnTo>
                    <a:pt x="42" y="141"/>
                  </a:lnTo>
                  <a:lnTo>
                    <a:pt x="42" y="142"/>
                  </a:lnTo>
                  <a:lnTo>
                    <a:pt x="42" y="142"/>
                  </a:lnTo>
                  <a:lnTo>
                    <a:pt x="41" y="141"/>
                  </a:lnTo>
                  <a:lnTo>
                    <a:pt x="39" y="141"/>
                  </a:lnTo>
                  <a:lnTo>
                    <a:pt x="39" y="141"/>
                  </a:lnTo>
                  <a:lnTo>
                    <a:pt x="37" y="141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7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2"/>
                  </a:lnTo>
                  <a:lnTo>
                    <a:pt x="39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7" y="144"/>
                  </a:lnTo>
                  <a:lnTo>
                    <a:pt x="36" y="144"/>
                  </a:lnTo>
                  <a:lnTo>
                    <a:pt x="34" y="144"/>
                  </a:lnTo>
                  <a:lnTo>
                    <a:pt x="33" y="144"/>
                  </a:lnTo>
                  <a:lnTo>
                    <a:pt x="30" y="144"/>
                  </a:lnTo>
                  <a:lnTo>
                    <a:pt x="26" y="144"/>
                  </a:lnTo>
                  <a:lnTo>
                    <a:pt x="26" y="144"/>
                  </a:lnTo>
                  <a:lnTo>
                    <a:pt x="25" y="144"/>
                  </a:lnTo>
                  <a:lnTo>
                    <a:pt x="25" y="142"/>
                  </a:lnTo>
                  <a:lnTo>
                    <a:pt x="25" y="141"/>
                  </a:lnTo>
                  <a:lnTo>
                    <a:pt x="25" y="137"/>
                  </a:lnTo>
                  <a:lnTo>
                    <a:pt x="26" y="136"/>
                  </a:lnTo>
                  <a:lnTo>
                    <a:pt x="25" y="134"/>
                  </a:lnTo>
                  <a:lnTo>
                    <a:pt x="26" y="133"/>
                  </a:lnTo>
                  <a:lnTo>
                    <a:pt x="26" y="131"/>
                  </a:lnTo>
                  <a:lnTo>
                    <a:pt x="28" y="128"/>
                  </a:lnTo>
                  <a:lnTo>
                    <a:pt x="28" y="126"/>
                  </a:lnTo>
                  <a:lnTo>
                    <a:pt x="30" y="125"/>
                  </a:lnTo>
                  <a:lnTo>
                    <a:pt x="30" y="123"/>
                  </a:lnTo>
                  <a:lnTo>
                    <a:pt x="33" y="120"/>
                  </a:lnTo>
                  <a:lnTo>
                    <a:pt x="33" y="120"/>
                  </a:lnTo>
                  <a:lnTo>
                    <a:pt x="33" y="119"/>
                  </a:lnTo>
                  <a:lnTo>
                    <a:pt x="33" y="117"/>
                  </a:lnTo>
                  <a:lnTo>
                    <a:pt x="31" y="117"/>
                  </a:lnTo>
                  <a:lnTo>
                    <a:pt x="28" y="117"/>
                  </a:lnTo>
                  <a:lnTo>
                    <a:pt x="26" y="117"/>
                  </a:lnTo>
                  <a:lnTo>
                    <a:pt x="25" y="115"/>
                  </a:lnTo>
                  <a:lnTo>
                    <a:pt x="23" y="114"/>
                  </a:lnTo>
                  <a:lnTo>
                    <a:pt x="23" y="114"/>
                  </a:lnTo>
                  <a:lnTo>
                    <a:pt x="22" y="115"/>
                  </a:lnTo>
                  <a:lnTo>
                    <a:pt x="20" y="115"/>
                  </a:lnTo>
                  <a:lnTo>
                    <a:pt x="19" y="115"/>
                  </a:lnTo>
                  <a:lnTo>
                    <a:pt x="19" y="115"/>
                  </a:lnTo>
                  <a:lnTo>
                    <a:pt x="17" y="115"/>
                  </a:lnTo>
                  <a:lnTo>
                    <a:pt x="17" y="115"/>
                  </a:lnTo>
                  <a:lnTo>
                    <a:pt x="17" y="114"/>
                  </a:lnTo>
                  <a:lnTo>
                    <a:pt x="17" y="114"/>
                  </a:lnTo>
                  <a:lnTo>
                    <a:pt x="15" y="114"/>
                  </a:lnTo>
                  <a:lnTo>
                    <a:pt x="15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4" y="114"/>
                  </a:lnTo>
                  <a:lnTo>
                    <a:pt x="11" y="112"/>
                  </a:lnTo>
                  <a:lnTo>
                    <a:pt x="11" y="112"/>
                  </a:lnTo>
                  <a:lnTo>
                    <a:pt x="11" y="111"/>
                  </a:lnTo>
                  <a:lnTo>
                    <a:pt x="11" y="111"/>
                  </a:lnTo>
                  <a:lnTo>
                    <a:pt x="9" y="109"/>
                  </a:lnTo>
                  <a:lnTo>
                    <a:pt x="8" y="109"/>
                  </a:lnTo>
                  <a:lnTo>
                    <a:pt x="8" y="109"/>
                  </a:lnTo>
                  <a:lnTo>
                    <a:pt x="8" y="108"/>
                  </a:lnTo>
                  <a:lnTo>
                    <a:pt x="8" y="106"/>
                  </a:lnTo>
                  <a:lnTo>
                    <a:pt x="9" y="106"/>
                  </a:lnTo>
                  <a:lnTo>
                    <a:pt x="9" y="104"/>
                  </a:lnTo>
                  <a:lnTo>
                    <a:pt x="9" y="104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9" y="103"/>
                  </a:lnTo>
                  <a:lnTo>
                    <a:pt x="8" y="101"/>
                  </a:lnTo>
                  <a:lnTo>
                    <a:pt x="6" y="101"/>
                  </a:lnTo>
                  <a:lnTo>
                    <a:pt x="6" y="100"/>
                  </a:lnTo>
                  <a:lnTo>
                    <a:pt x="4" y="100"/>
                  </a:lnTo>
                  <a:lnTo>
                    <a:pt x="4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4" y="95"/>
                  </a:lnTo>
                  <a:lnTo>
                    <a:pt x="8" y="93"/>
                  </a:lnTo>
                  <a:lnTo>
                    <a:pt x="8" y="92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6" y="89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6" y="87"/>
                  </a:lnTo>
                  <a:lnTo>
                    <a:pt x="4" y="87"/>
                  </a:lnTo>
                  <a:lnTo>
                    <a:pt x="4" y="85"/>
                  </a:lnTo>
                  <a:lnTo>
                    <a:pt x="3" y="85"/>
                  </a:lnTo>
                  <a:lnTo>
                    <a:pt x="3" y="84"/>
                  </a:lnTo>
                  <a:lnTo>
                    <a:pt x="3" y="82"/>
                  </a:lnTo>
                  <a:lnTo>
                    <a:pt x="3" y="81"/>
                  </a:lnTo>
                  <a:lnTo>
                    <a:pt x="1" y="81"/>
                  </a:lnTo>
                  <a:lnTo>
                    <a:pt x="1" y="81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1" y="79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4" y="76"/>
                  </a:lnTo>
                  <a:lnTo>
                    <a:pt x="3" y="76"/>
                  </a:lnTo>
                  <a:lnTo>
                    <a:pt x="3" y="76"/>
                  </a:lnTo>
                  <a:lnTo>
                    <a:pt x="4" y="73"/>
                  </a:lnTo>
                  <a:lnTo>
                    <a:pt x="6" y="71"/>
                  </a:lnTo>
                  <a:lnTo>
                    <a:pt x="6" y="71"/>
                  </a:lnTo>
                  <a:lnTo>
                    <a:pt x="6" y="70"/>
                  </a:lnTo>
                  <a:lnTo>
                    <a:pt x="4" y="70"/>
                  </a:lnTo>
                  <a:lnTo>
                    <a:pt x="4" y="68"/>
                  </a:lnTo>
                  <a:lnTo>
                    <a:pt x="4" y="68"/>
                  </a:lnTo>
                  <a:lnTo>
                    <a:pt x="3" y="67"/>
                  </a:lnTo>
                  <a:lnTo>
                    <a:pt x="1" y="65"/>
                  </a:lnTo>
                  <a:lnTo>
                    <a:pt x="1" y="65"/>
                  </a:lnTo>
                  <a:lnTo>
                    <a:pt x="3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8" y="63"/>
                  </a:lnTo>
                  <a:lnTo>
                    <a:pt x="9" y="63"/>
                  </a:lnTo>
                  <a:lnTo>
                    <a:pt x="11" y="63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2"/>
                  </a:lnTo>
                  <a:lnTo>
                    <a:pt x="14" y="60"/>
                  </a:lnTo>
                  <a:lnTo>
                    <a:pt x="12" y="60"/>
                  </a:lnTo>
                  <a:lnTo>
                    <a:pt x="12" y="60"/>
                  </a:lnTo>
                  <a:lnTo>
                    <a:pt x="12" y="59"/>
                  </a:lnTo>
                  <a:lnTo>
                    <a:pt x="14" y="59"/>
                  </a:lnTo>
                  <a:lnTo>
                    <a:pt x="14" y="59"/>
                  </a:lnTo>
                  <a:lnTo>
                    <a:pt x="15" y="59"/>
                  </a:lnTo>
                  <a:lnTo>
                    <a:pt x="17" y="57"/>
                  </a:lnTo>
                  <a:lnTo>
                    <a:pt x="17" y="56"/>
                  </a:lnTo>
                  <a:lnTo>
                    <a:pt x="17" y="54"/>
                  </a:lnTo>
                  <a:lnTo>
                    <a:pt x="17" y="54"/>
                  </a:lnTo>
                  <a:lnTo>
                    <a:pt x="17" y="52"/>
                  </a:lnTo>
                  <a:lnTo>
                    <a:pt x="17" y="52"/>
                  </a:lnTo>
                  <a:lnTo>
                    <a:pt x="15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2" y="51"/>
                  </a:lnTo>
                  <a:lnTo>
                    <a:pt x="12" y="51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4" y="48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17" y="46"/>
                  </a:lnTo>
                  <a:lnTo>
                    <a:pt x="19" y="43"/>
                  </a:lnTo>
                  <a:lnTo>
                    <a:pt x="20" y="41"/>
                  </a:lnTo>
                  <a:lnTo>
                    <a:pt x="20" y="41"/>
                  </a:lnTo>
                  <a:lnTo>
                    <a:pt x="20" y="38"/>
                  </a:lnTo>
                  <a:lnTo>
                    <a:pt x="20" y="35"/>
                  </a:lnTo>
                  <a:lnTo>
                    <a:pt x="19" y="35"/>
                  </a:lnTo>
                  <a:lnTo>
                    <a:pt x="17" y="33"/>
                  </a:lnTo>
                  <a:lnTo>
                    <a:pt x="19" y="32"/>
                  </a:lnTo>
                  <a:lnTo>
                    <a:pt x="19" y="30"/>
                  </a:lnTo>
                  <a:lnTo>
                    <a:pt x="20" y="29"/>
                  </a:lnTo>
                  <a:lnTo>
                    <a:pt x="22" y="27"/>
                  </a:lnTo>
                  <a:lnTo>
                    <a:pt x="26" y="27"/>
                  </a:lnTo>
                  <a:lnTo>
                    <a:pt x="31" y="27"/>
                  </a:lnTo>
                  <a:lnTo>
                    <a:pt x="34" y="30"/>
                  </a:lnTo>
                  <a:lnTo>
                    <a:pt x="33" y="32"/>
                  </a:lnTo>
                  <a:lnTo>
                    <a:pt x="34" y="33"/>
                  </a:lnTo>
                  <a:lnTo>
                    <a:pt x="34" y="32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6" y="29"/>
                  </a:lnTo>
                  <a:lnTo>
                    <a:pt x="37" y="30"/>
                  </a:lnTo>
                  <a:lnTo>
                    <a:pt x="39" y="30"/>
                  </a:lnTo>
                  <a:lnTo>
                    <a:pt x="39" y="33"/>
                  </a:lnTo>
                  <a:lnTo>
                    <a:pt x="39" y="30"/>
                  </a:lnTo>
                  <a:lnTo>
                    <a:pt x="39" y="29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lnTo>
                    <a:pt x="44" y="24"/>
                  </a:lnTo>
                  <a:lnTo>
                    <a:pt x="49" y="24"/>
                  </a:lnTo>
                  <a:lnTo>
                    <a:pt x="50" y="26"/>
                  </a:lnTo>
                  <a:lnTo>
                    <a:pt x="55" y="29"/>
                  </a:lnTo>
                  <a:lnTo>
                    <a:pt x="55" y="30"/>
                  </a:lnTo>
                  <a:lnTo>
                    <a:pt x="56" y="30"/>
                  </a:lnTo>
                  <a:lnTo>
                    <a:pt x="55" y="29"/>
                  </a:lnTo>
                  <a:lnTo>
                    <a:pt x="50" y="24"/>
                  </a:lnTo>
                  <a:lnTo>
                    <a:pt x="49" y="24"/>
                  </a:lnTo>
                  <a:lnTo>
                    <a:pt x="47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4" y="21"/>
                  </a:lnTo>
                  <a:lnTo>
                    <a:pt x="44" y="16"/>
                  </a:lnTo>
                  <a:lnTo>
                    <a:pt x="44" y="16"/>
                  </a:lnTo>
                  <a:lnTo>
                    <a:pt x="42" y="15"/>
                  </a:lnTo>
                  <a:lnTo>
                    <a:pt x="42" y="16"/>
                  </a:lnTo>
                  <a:lnTo>
                    <a:pt x="41" y="16"/>
                  </a:lnTo>
                  <a:lnTo>
                    <a:pt x="41" y="15"/>
                  </a:lnTo>
                  <a:lnTo>
                    <a:pt x="41" y="13"/>
                  </a:lnTo>
                  <a:lnTo>
                    <a:pt x="44" y="13"/>
                  </a:lnTo>
                  <a:lnTo>
                    <a:pt x="45" y="11"/>
                  </a:lnTo>
                  <a:lnTo>
                    <a:pt x="45" y="11"/>
                  </a:lnTo>
                  <a:lnTo>
                    <a:pt x="44" y="10"/>
                  </a:lnTo>
                  <a:lnTo>
                    <a:pt x="42" y="8"/>
                  </a:lnTo>
                  <a:lnTo>
                    <a:pt x="41" y="5"/>
                  </a:lnTo>
                  <a:lnTo>
                    <a:pt x="41" y="4"/>
                  </a:lnTo>
                  <a:close/>
                  <a:moveTo>
                    <a:pt x="41" y="4"/>
                  </a:move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close/>
                  <a:moveTo>
                    <a:pt x="37" y="0"/>
                  </a:moveTo>
                  <a:lnTo>
                    <a:pt x="37" y="0"/>
                  </a:lnTo>
                  <a:lnTo>
                    <a:pt x="37" y="2"/>
                  </a:lnTo>
                  <a:lnTo>
                    <a:pt x="37" y="2"/>
                  </a:lnTo>
                  <a:lnTo>
                    <a:pt x="37" y="4"/>
                  </a:lnTo>
                  <a:lnTo>
                    <a:pt x="37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36" y="5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6" y="4"/>
                  </a:lnTo>
                  <a:lnTo>
                    <a:pt x="3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7" name="Freeform 294">
              <a:extLst>
                <a:ext uri="{FF2B5EF4-FFF2-40B4-BE49-F238E27FC236}">
                  <a16:creationId xmlns:a16="http://schemas.microsoft.com/office/drawing/2014/main" id="{13F6EF5E-880B-81D4-CB8D-EE8EE9769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107" y="2846799"/>
              <a:ext cx="187125" cy="89664"/>
            </a:xfrm>
            <a:custGeom>
              <a:avLst/>
              <a:gdLst>
                <a:gd name="T0" fmla="*/ 35 w 96"/>
                <a:gd name="T1" fmla="*/ 0 h 46"/>
                <a:gd name="T2" fmla="*/ 36 w 96"/>
                <a:gd name="T3" fmla="*/ 3 h 46"/>
                <a:gd name="T4" fmla="*/ 38 w 96"/>
                <a:gd name="T5" fmla="*/ 3 h 46"/>
                <a:gd name="T6" fmla="*/ 41 w 96"/>
                <a:gd name="T7" fmla="*/ 2 h 46"/>
                <a:gd name="T8" fmla="*/ 46 w 96"/>
                <a:gd name="T9" fmla="*/ 2 h 46"/>
                <a:gd name="T10" fmla="*/ 47 w 96"/>
                <a:gd name="T11" fmla="*/ 5 h 46"/>
                <a:gd name="T12" fmla="*/ 54 w 96"/>
                <a:gd name="T13" fmla="*/ 6 h 46"/>
                <a:gd name="T14" fmla="*/ 57 w 96"/>
                <a:gd name="T15" fmla="*/ 8 h 46"/>
                <a:gd name="T16" fmla="*/ 62 w 96"/>
                <a:gd name="T17" fmla="*/ 8 h 46"/>
                <a:gd name="T18" fmla="*/ 62 w 96"/>
                <a:gd name="T19" fmla="*/ 10 h 46"/>
                <a:gd name="T20" fmla="*/ 60 w 96"/>
                <a:gd name="T21" fmla="*/ 13 h 46"/>
                <a:gd name="T22" fmla="*/ 63 w 96"/>
                <a:gd name="T23" fmla="*/ 14 h 46"/>
                <a:gd name="T24" fmla="*/ 66 w 96"/>
                <a:gd name="T25" fmla="*/ 17 h 46"/>
                <a:gd name="T26" fmla="*/ 71 w 96"/>
                <a:gd name="T27" fmla="*/ 16 h 46"/>
                <a:gd name="T28" fmla="*/ 69 w 96"/>
                <a:gd name="T29" fmla="*/ 11 h 46"/>
                <a:gd name="T30" fmla="*/ 77 w 96"/>
                <a:gd name="T31" fmla="*/ 14 h 46"/>
                <a:gd name="T32" fmla="*/ 81 w 96"/>
                <a:gd name="T33" fmla="*/ 14 h 46"/>
                <a:gd name="T34" fmla="*/ 79 w 96"/>
                <a:gd name="T35" fmla="*/ 17 h 46"/>
                <a:gd name="T36" fmla="*/ 82 w 96"/>
                <a:gd name="T37" fmla="*/ 19 h 46"/>
                <a:gd name="T38" fmla="*/ 85 w 96"/>
                <a:gd name="T39" fmla="*/ 19 h 46"/>
                <a:gd name="T40" fmla="*/ 87 w 96"/>
                <a:gd name="T41" fmla="*/ 21 h 46"/>
                <a:gd name="T42" fmla="*/ 90 w 96"/>
                <a:gd name="T43" fmla="*/ 21 h 46"/>
                <a:gd name="T44" fmla="*/ 93 w 96"/>
                <a:gd name="T45" fmla="*/ 24 h 46"/>
                <a:gd name="T46" fmla="*/ 96 w 96"/>
                <a:gd name="T47" fmla="*/ 29 h 46"/>
                <a:gd name="T48" fmla="*/ 93 w 96"/>
                <a:gd name="T49" fmla="*/ 29 h 46"/>
                <a:gd name="T50" fmla="*/ 90 w 96"/>
                <a:gd name="T51" fmla="*/ 32 h 46"/>
                <a:gd name="T52" fmla="*/ 87 w 96"/>
                <a:gd name="T53" fmla="*/ 35 h 46"/>
                <a:gd name="T54" fmla="*/ 84 w 96"/>
                <a:gd name="T55" fmla="*/ 38 h 46"/>
                <a:gd name="T56" fmla="*/ 82 w 96"/>
                <a:gd name="T57" fmla="*/ 41 h 46"/>
                <a:gd name="T58" fmla="*/ 73 w 96"/>
                <a:gd name="T59" fmla="*/ 41 h 46"/>
                <a:gd name="T60" fmla="*/ 69 w 96"/>
                <a:gd name="T61" fmla="*/ 46 h 46"/>
                <a:gd name="T62" fmla="*/ 66 w 96"/>
                <a:gd name="T63" fmla="*/ 44 h 46"/>
                <a:gd name="T64" fmla="*/ 63 w 96"/>
                <a:gd name="T65" fmla="*/ 43 h 46"/>
                <a:gd name="T66" fmla="*/ 57 w 96"/>
                <a:gd name="T67" fmla="*/ 43 h 46"/>
                <a:gd name="T68" fmla="*/ 51 w 96"/>
                <a:gd name="T69" fmla="*/ 41 h 46"/>
                <a:gd name="T70" fmla="*/ 44 w 96"/>
                <a:gd name="T71" fmla="*/ 40 h 46"/>
                <a:gd name="T72" fmla="*/ 41 w 96"/>
                <a:gd name="T73" fmla="*/ 38 h 46"/>
                <a:gd name="T74" fmla="*/ 40 w 96"/>
                <a:gd name="T75" fmla="*/ 43 h 46"/>
                <a:gd name="T76" fmla="*/ 35 w 96"/>
                <a:gd name="T77" fmla="*/ 46 h 46"/>
                <a:gd name="T78" fmla="*/ 30 w 96"/>
                <a:gd name="T79" fmla="*/ 46 h 46"/>
                <a:gd name="T80" fmla="*/ 25 w 96"/>
                <a:gd name="T81" fmla="*/ 43 h 46"/>
                <a:gd name="T82" fmla="*/ 21 w 96"/>
                <a:gd name="T83" fmla="*/ 40 h 46"/>
                <a:gd name="T84" fmla="*/ 17 w 96"/>
                <a:gd name="T85" fmla="*/ 38 h 46"/>
                <a:gd name="T86" fmla="*/ 13 w 96"/>
                <a:gd name="T87" fmla="*/ 33 h 46"/>
                <a:gd name="T88" fmla="*/ 8 w 96"/>
                <a:gd name="T89" fmla="*/ 30 h 46"/>
                <a:gd name="T90" fmla="*/ 5 w 96"/>
                <a:gd name="T91" fmla="*/ 25 h 46"/>
                <a:gd name="T92" fmla="*/ 5 w 96"/>
                <a:gd name="T93" fmla="*/ 22 h 46"/>
                <a:gd name="T94" fmla="*/ 5 w 96"/>
                <a:gd name="T95" fmla="*/ 21 h 46"/>
                <a:gd name="T96" fmla="*/ 0 w 96"/>
                <a:gd name="T97" fmla="*/ 17 h 46"/>
                <a:gd name="T98" fmla="*/ 0 w 96"/>
                <a:gd name="T99" fmla="*/ 14 h 46"/>
                <a:gd name="T100" fmla="*/ 2 w 96"/>
                <a:gd name="T101" fmla="*/ 14 h 46"/>
                <a:gd name="T102" fmla="*/ 5 w 96"/>
                <a:gd name="T103" fmla="*/ 13 h 46"/>
                <a:gd name="T104" fmla="*/ 10 w 96"/>
                <a:gd name="T105" fmla="*/ 11 h 46"/>
                <a:gd name="T106" fmla="*/ 13 w 96"/>
                <a:gd name="T107" fmla="*/ 11 h 46"/>
                <a:gd name="T108" fmla="*/ 16 w 96"/>
                <a:gd name="T109" fmla="*/ 8 h 46"/>
                <a:gd name="T110" fmla="*/ 19 w 96"/>
                <a:gd name="T111" fmla="*/ 8 h 46"/>
                <a:gd name="T112" fmla="*/ 21 w 96"/>
                <a:gd name="T113" fmla="*/ 6 h 46"/>
                <a:gd name="T114" fmla="*/ 28 w 96"/>
                <a:gd name="T115" fmla="*/ 5 h 46"/>
                <a:gd name="T116" fmla="*/ 32 w 96"/>
                <a:gd name="T117" fmla="*/ 2 h 46"/>
                <a:gd name="T118" fmla="*/ 32 w 96"/>
                <a:gd name="T1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46">
                  <a:moveTo>
                    <a:pt x="32" y="0"/>
                  </a:moveTo>
                  <a:lnTo>
                    <a:pt x="33" y="0"/>
                  </a:lnTo>
                  <a:lnTo>
                    <a:pt x="35" y="0"/>
                  </a:lnTo>
                  <a:lnTo>
                    <a:pt x="35" y="0"/>
                  </a:lnTo>
                  <a:lnTo>
                    <a:pt x="35" y="2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5"/>
                  </a:lnTo>
                  <a:lnTo>
                    <a:pt x="38" y="5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3"/>
                  </a:lnTo>
                  <a:lnTo>
                    <a:pt x="41" y="3"/>
                  </a:lnTo>
                  <a:lnTo>
                    <a:pt x="41" y="2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43" y="0"/>
                  </a:lnTo>
                  <a:lnTo>
                    <a:pt x="46" y="2"/>
                  </a:lnTo>
                  <a:lnTo>
                    <a:pt x="46" y="3"/>
                  </a:lnTo>
                  <a:lnTo>
                    <a:pt x="46" y="3"/>
                  </a:lnTo>
                  <a:lnTo>
                    <a:pt x="47" y="5"/>
                  </a:lnTo>
                  <a:lnTo>
                    <a:pt x="47" y="5"/>
                  </a:lnTo>
                  <a:lnTo>
                    <a:pt x="49" y="5"/>
                  </a:lnTo>
                  <a:lnTo>
                    <a:pt x="51" y="5"/>
                  </a:lnTo>
                  <a:lnTo>
                    <a:pt x="52" y="6"/>
                  </a:lnTo>
                  <a:lnTo>
                    <a:pt x="54" y="6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8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0" y="11"/>
                  </a:lnTo>
                  <a:lnTo>
                    <a:pt x="60" y="11"/>
                  </a:lnTo>
                  <a:lnTo>
                    <a:pt x="58" y="11"/>
                  </a:lnTo>
                  <a:lnTo>
                    <a:pt x="60" y="13"/>
                  </a:lnTo>
                  <a:lnTo>
                    <a:pt x="60" y="13"/>
                  </a:lnTo>
                  <a:lnTo>
                    <a:pt x="62" y="13"/>
                  </a:lnTo>
                  <a:lnTo>
                    <a:pt x="62" y="13"/>
                  </a:lnTo>
                  <a:lnTo>
                    <a:pt x="63" y="14"/>
                  </a:lnTo>
                  <a:lnTo>
                    <a:pt x="65" y="17"/>
                  </a:lnTo>
                  <a:lnTo>
                    <a:pt x="65" y="17"/>
                  </a:lnTo>
                  <a:lnTo>
                    <a:pt x="66" y="17"/>
                  </a:lnTo>
                  <a:lnTo>
                    <a:pt x="66" y="17"/>
                  </a:lnTo>
                  <a:lnTo>
                    <a:pt x="68" y="17"/>
                  </a:lnTo>
                  <a:lnTo>
                    <a:pt x="68" y="16"/>
                  </a:lnTo>
                  <a:lnTo>
                    <a:pt x="69" y="16"/>
                  </a:lnTo>
                  <a:lnTo>
                    <a:pt x="71" y="16"/>
                  </a:lnTo>
                  <a:lnTo>
                    <a:pt x="71" y="14"/>
                  </a:lnTo>
                  <a:lnTo>
                    <a:pt x="69" y="13"/>
                  </a:lnTo>
                  <a:lnTo>
                    <a:pt x="68" y="11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3" y="13"/>
                  </a:lnTo>
                  <a:lnTo>
                    <a:pt x="76" y="14"/>
                  </a:lnTo>
                  <a:lnTo>
                    <a:pt x="77" y="14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1" y="16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79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2" y="19"/>
                  </a:lnTo>
                  <a:lnTo>
                    <a:pt x="82" y="21"/>
                  </a:lnTo>
                  <a:lnTo>
                    <a:pt x="84" y="21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5" y="19"/>
                  </a:lnTo>
                  <a:lnTo>
                    <a:pt x="87" y="19"/>
                  </a:lnTo>
                  <a:lnTo>
                    <a:pt x="87" y="21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90" y="21"/>
                  </a:lnTo>
                  <a:lnTo>
                    <a:pt x="90" y="21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6" y="27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6" y="29"/>
                  </a:lnTo>
                  <a:lnTo>
                    <a:pt x="95" y="30"/>
                  </a:lnTo>
                  <a:lnTo>
                    <a:pt x="93" y="29"/>
                  </a:lnTo>
                  <a:lnTo>
                    <a:pt x="93" y="30"/>
                  </a:lnTo>
                  <a:lnTo>
                    <a:pt x="92" y="30"/>
                  </a:lnTo>
                  <a:lnTo>
                    <a:pt x="92" y="32"/>
                  </a:lnTo>
                  <a:lnTo>
                    <a:pt x="90" y="32"/>
                  </a:lnTo>
                  <a:lnTo>
                    <a:pt x="90" y="32"/>
                  </a:lnTo>
                  <a:lnTo>
                    <a:pt x="87" y="33"/>
                  </a:lnTo>
                  <a:lnTo>
                    <a:pt x="87" y="35"/>
                  </a:lnTo>
                  <a:lnTo>
                    <a:pt x="87" y="35"/>
                  </a:lnTo>
                  <a:lnTo>
                    <a:pt x="87" y="36"/>
                  </a:lnTo>
                  <a:lnTo>
                    <a:pt x="87" y="38"/>
                  </a:lnTo>
                  <a:lnTo>
                    <a:pt x="85" y="38"/>
                  </a:lnTo>
                  <a:lnTo>
                    <a:pt x="84" y="38"/>
                  </a:lnTo>
                  <a:lnTo>
                    <a:pt x="84" y="38"/>
                  </a:lnTo>
                  <a:lnTo>
                    <a:pt x="84" y="40"/>
                  </a:lnTo>
                  <a:lnTo>
                    <a:pt x="82" y="40"/>
                  </a:lnTo>
                  <a:lnTo>
                    <a:pt x="82" y="41"/>
                  </a:lnTo>
                  <a:lnTo>
                    <a:pt x="79" y="41"/>
                  </a:lnTo>
                  <a:lnTo>
                    <a:pt x="77" y="41"/>
                  </a:lnTo>
                  <a:lnTo>
                    <a:pt x="74" y="41"/>
                  </a:lnTo>
                  <a:lnTo>
                    <a:pt x="73" y="41"/>
                  </a:lnTo>
                  <a:lnTo>
                    <a:pt x="73" y="41"/>
                  </a:lnTo>
                  <a:lnTo>
                    <a:pt x="71" y="43"/>
                  </a:lnTo>
                  <a:lnTo>
                    <a:pt x="71" y="44"/>
                  </a:lnTo>
                  <a:lnTo>
                    <a:pt x="69" y="46"/>
                  </a:lnTo>
                  <a:lnTo>
                    <a:pt x="69" y="46"/>
                  </a:lnTo>
                  <a:lnTo>
                    <a:pt x="69" y="44"/>
                  </a:lnTo>
                  <a:lnTo>
                    <a:pt x="68" y="44"/>
                  </a:lnTo>
                  <a:lnTo>
                    <a:pt x="66" y="44"/>
                  </a:lnTo>
                  <a:lnTo>
                    <a:pt x="66" y="43"/>
                  </a:lnTo>
                  <a:lnTo>
                    <a:pt x="65" y="43"/>
                  </a:lnTo>
                  <a:lnTo>
                    <a:pt x="63" y="43"/>
                  </a:lnTo>
                  <a:lnTo>
                    <a:pt x="63" y="43"/>
                  </a:lnTo>
                  <a:lnTo>
                    <a:pt x="62" y="43"/>
                  </a:lnTo>
                  <a:lnTo>
                    <a:pt x="62" y="43"/>
                  </a:lnTo>
                  <a:lnTo>
                    <a:pt x="58" y="43"/>
                  </a:lnTo>
                  <a:lnTo>
                    <a:pt x="57" y="43"/>
                  </a:lnTo>
                  <a:lnTo>
                    <a:pt x="54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1" y="41"/>
                  </a:lnTo>
                  <a:lnTo>
                    <a:pt x="47" y="40"/>
                  </a:lnTo>
                  <a:lnTo>
                    <a:pt x="46" y="40"/>
                  </a:lnTo>
                  <a:lnTo>
                    <a:pt x="46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3" y="38"/>
                  </a:lnTo>
                  <a:lnTo>
                    <a:pt x="41" y="38"/>
                  </a:lnTo>
                  <a:lnTo>
                    <a:pt x="41" y="38"/>
                  </a:lnTo>
                  <a:lnTo>
                    <a:pt x="41" y="41"/>
                  </a:lnTo>
                  <a:lnTo>
                    <a:pt x="41" y="43"/>
                  </a:lnTo>
                  <a:lnTo>
                    <a:pt x="40" y="43"/>
                  </a:lnTo>
                  <a:lnTo>
                    <a:pt x="38" y="43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3" y="46"/>
                  </a:lnTo>
                  <a:lnTo>
                    <a:pt x="33" y="46"/>
                  </a:lnTo>
                  <a:lnTo>
                    <a:pt x="30" y="46"/>
                  </a:lnTo>
                  <a:lnTo>
                    <a:pt x="28" y="46"/>
                  </a:lnTo>
                  <a:lnTo>
                    <a:pt x="27" y="44"/>
                  </a:lnTo>
                  <a:lnTo>
                    <a:pt x="25" y="44"/>
                  </a:lnTo>
                  <a:lnTo>
                    <a:pt x="25" y="43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2" y="41"/>
                  </a:lnTo>
                  <a:lnTo>
                    <a:pt x="21" y="40"/>
                  </a:lnTo>
                  <a:lnTo>
                    <a:pt x="19" y="40"/>
                  </a:lnTo>
                  <a:lnTo>
                    <a:pt x="19" y="40"/>
                  </a:lnTo>
                  <a:lnTo>
                    <a:pt x="17" y="38"/>
                  </a:lnTo>
                  <a:lnTo>
                    <a:pt x="17" y="38"/>
                  </a:lnTo>
                  <a:lnTo>
                    <a:pt x="17" y="36"/>
                  </a:lnTo>
                  <a:lnTo>
                    <a:pt x="16" y="36"/>
                  </a:lnTo>
                  <a:lnTo>
                    <a:pt x="14" y="35"/>
                  </a:lnTo>
                  <a:lnTo>
                    <a:pt x="13" y="33"/>
                  </a:lnTo>
                  <a:lnTo>
                    <a:pt x="11" y="32"/>
                  </a:lnTo>
                  <a:lnTo>
                    <a:pt x="10" y="32"/>
                  </a:lnTo>
                  <a:lnTo>
                    <a:pt x="10" y="32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6" y="27"/>
                  </a:lnTo>
                  <a:lnTo>
                    <a:pt x="5" y="27"/>
                  </a:lnTo>
                  <a:lnTo>
                    <a:pt x="5" y="25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5" y="24"/>
                  </a:lnTo>
                  <a:lnTo>
                    <a:pt x="5" y="22"/>
                  </a:lnTo>
                  <a:lnTo>
                    <a:pt x="5" y="22"/>
                  </a:lnTo>
                  <a:lnTo>
                    <a:pt x="6" y="22"/>
                  </a:lnTo>
                  <a:lnTo>
                    <a:pt x="6" y="22"/>
                  </a:lnTo>
                  <a:lnTo>
                    <a:pt x="5" y="21"/>
                  </a:lnTo>
                  <a:lnTo>
                    <a:pt x="3" y="19"/>
                  </a:lnTo>
                  <a:lnTo>
                    <a:pt x="2" y="19"/>
                  </a:lnTo>
                  <a:lnTo>
                    <a:pt x="2" y="17"/>
                  </a:lnTo>
                  <a:lnTo>
                    <a:pt x="0" y="1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3" y="16"/>
                  </a:lnTo>
                  <a:lnTo>
                    <a:pt x="3" y="14"/>
                  </a:lnTo>
                  <a:lnTo>
                    <a:pt x="5" y="13"/>
                  </a:lnTo>
                  <a:lnTo>
                    <a:pt x="6" y="13"/>
                  </a:lnTo>
                  <a:lnTo>
                    <a:pt x="8" y="13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1" y="11"/>
                  </a:lnTo>
                  <a:lnTo>
                    <a:pt x="11" y="13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16" y="10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19" y="8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22" y="6"/>
                  </a:lnTo>
                  <a:lnTo>
                    <a:pt x="25" y="5"/>
                  </a:lnTo>
                  <a:lnTo>
                    <a:pt x="27" y="5"/>
                  </a:lnTo>
                  <a:lnTo>
                    <a:pt x="28" y="5"/>
                  </a:lnTo>
                  <a:lnTo>
                    <a:pt x="30" y="3"/>
                  </a:lnTo>
                  <a:lnTo>
                    <a:pt x="33" y="3"/>
                  </a:lnTo>
                  <a:lnTo>
                    <a:pt x="33" y="2"/>
                  </a:lnTo>
                  <a:lnTo>
                    <a:pt x="32" y="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8" name="Freeform 295">
              <a:extLst>
                <a:ext uri="{FF2B5EF4-FFF2-40B4-BE49-F238E27FC236}">
                  <a16:creationId xmlns:a16="http://schemas.microsoft.com/office/drawing/2014/main" id="{47AC01F8-2A2C-FD44-D68E-F21A63DCD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5280" y="3375039"/>
              <a:ext cx="64325" cy="33137"/>
            </a:xfrm>
            <a:custGeom>
              <a:avLst/>
              <a:gdLst>
                <a:gd name="T0" fmla="*/ 33 w 33"/>
                <a:gd name="T1" fmla="*/ 0 h 17"/>
                <a:gd name="T2" fmla="*/ 31 w 33"/>
                <a:gd name="T3" fmla="*/ 0 h 17"/>
                <a:gd name="T4" fmla="*/ 23 w 33"/>
                <a:gd name="T5" fmla="*/ 5 h 17"/>
                <a:gd name="T6" fmla="*/ 23 w 33"/>
                <a:gd name="T7" fmla="*/ 6 h 17"/>
                <a:gd name="T8" fmla="*/ 23 w 33"/>
                <a:gd name="T9" fmla="*/ 8 h 17"/>
                <a:gd name="T10" fmla="*/ 25 w 33"/>
                <a:gd name="T11" fmla="*/ 10 h 17"/>
                <a:gd name="T12" fmla="*/ 25 w 33"/>
                <a:gd name="T13" fmla="*/ 10 h 17"/>
                <a:gd name="T14" fmla="*/ 25 w 33"/>
                <a:gd name="T15" fmla="*/ 11 h 17"/>
                <a:gd name="T16" fmla="*/ 23 w 33"/>
                <a:gd name="T17" fmla="*/ 11 h 17"/>
                <a:gd name="T18" fmla="*/ 22 w 33"/>
                <a:gd name="T19" fmla="*/ 11 h 17"/>
                <a:gd name="T20" fmla="*/ 20 w 33"/>
                <a:gd name="T21" fmla="*/ 11 h 17"/>
                <a:gd name="T22" fmla="*/ 20 w 33"/>
                <a:gd name="T23" fmla="*/ 11 h 17"/>
                <a:gd name="T24" fmla="*/ 17 w 33"/>
                <a:gd name="T25" fmla="*/ 13 h 17"/>
                <a:gd name="T26" fmla="*/ 16 w 33"/>
                <a:gd name="T27" fmla="*/ 14 h 17"/>
                <a:gd name="T28" fmla="*/ 14 w 33"/>
                <a:gd name="T29" fmla="*/ 14 h 17"/>
                <a:gd name="T30" fmla="*/ 12 w 33"/>
                <a:gd name="T31" fmla="*/ 16 h 17"/>
                <a:gd name="T32" fmla="*/ 11 w 33"/>
                <a:gd name="T33" fmla="*/ 16 h 17"/>
                <a:gd name="T34" fmla="*/ 11 w 33"/>
                <a:gd name="T35" fmla="*/ 16 h 17"/>
                <a:gd name="T36" fmla="*/ 11 w 33"/>
                <a:gd name="T37" fmla="*/ 16 h 17"/>
                <a:gd name="T38" fmla="*/ 11 w 33"/>
                <a:gd name="T39" fmla="*/ 17 h 17"/>
                <a:gd name="T40" fmla="*/ 9 w 33"/>
                <a:gd name="T41" fmla="*/ 17 h 17"/>
                <a:gd name="T42" fmla="*/ 9 w 33"/>
                <a:gd name="T43" fmla="*/ 17 h 17"/>
                <a:gd name="T44" fmla="*/ 9 w 33"/>
                <a:gd name="T45" fmla="*/ 16 h 17"/>
                <a:gd name="T46" fmla="*/ 8 w 33"/>
                <a:gd name="T47" fmla="*/ 16 h 17"/>
                <a:gd name="T48" fmla="*/ 6 w 33"/>
                <a:gd name="T49" fmla="*/ 16 h 17"/>
                <a:gd name="T50" fmla="*/ 6 w 33"/>
                <a:gd name="T51" fmla="*/ 16 h 17"/>
                <a:gd name="T52" fmla="*/ 3 w 33"/>
                <a:gd name="T53" fmla="*/ 16 h 17"/>
                <a:gd name="T54" fmla="*/ 1 w 33"/>
                <a:gd name="T55" fmla="*/ 14 h 17"/>
                <a:gd name="T56" fmla="*/ 1 w 33"/>
                <a:gd name="T57" fmla="*/ 14 h 17"/>
                <a:gd name="T58" fmla="*/ 0 w 33"/>
                <a:gd name="T59" fmla="*/ 11 h 17"/>
                <a:gd name="T60" fmla="*/ 0 w 33"/>
                <a:gd name="T61" fmla="*/ 10 h 17"/>
                <a:gd name="T62" fmla="*/ 1 w 33"/>
                <a:gd name="T63" fmla="*/ 10 h 17"/>
                <a:gd name="T64" fmla="*/ 3 w 33"/>
                <a:gd name="T65" fmla="*/ 10 h 17"/>
                <a:gd name="T66" fmla="*/ 3 w 33"/>
                <a:gd name="T67" fmla="*/ 8 h 17"/>
                <a:gd name="T68" fmla="*/ 5 w 33"/>
                <a:gd name="T69" fmla="*/ 8 h 17"/>
                <a:gd name="T70" fmla="*/ 6 w 33"/>
                <a:gd name="T71" fmla="*/ 8 h 17"/>
                <a:gd name="T72" fmla="*/ 6 w 33"/>
                <a:gd name="T73" fmla="*/ 8 h 17"/>
                <a:gd name="T74" fmla="*/ 8 w 33"/>
                <a:gd name="T75" fmla="*/ 8 h 17"/>
                <a:gd name="T76" fmla="*/ 9 w 33"/>
                <a:gd name="T77" fmla="*/ 6 h 17"/>
                <a:gd name="T78" fmla="*/ 9 w 33"/>
                <a:gd name="T79" fmla="*/ 3 h 17"/>
                <a:gd name="T80" fmla="*/ 11 w 33"/>
                <a:gd name="T81" fmla="*/ 5 h 17"/>
                <a:gd name="T82" fmla="*/ 14 w 33"/>
                <a:gd name="T83" fmla="*/ 5 h 17"/>
                <a:gd name="T84" fmla="*/ 17 w 33"/>
                <a:gd name="T85" fmla="*/ 5 h 17"/>
                <a:gd name="T86" fmla="*/ 19 w 33"/>
                <a:gd name="T87" fmla="*/ 5 h 17"/>
                <a:gd name="T88" fmla="*/ 25 w 33"/>
                <a:gd name="T89" fmla="*/ 3 h 17"/>
                <a:gd name="T90" fmla="*/ 27 w 33"/>
                <a:gd name="T91" fmla="*/ 2 h 17"/>
                <a:gd name="T92" fmla="*/ 28 w 33"/>
                <a:gd name="T93" fmla="*/ 2 h 17"/>
                <a:gd name="T94" fmla="*/ 30 w 33"/>
                <a:gd name="T95" fmla="*/ 0 h 17"/>
                <a:gd name="T96" fmla="*/ 33 w 33"/>
                <a:gd name="T9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3" h="17">
                  <a:moveTo>
                    <a:pt x="33" y="0"/>
                  </a:moveTo>
                  <a:lnTo>
                    <a:pt x="31" y="0"/>
                  </a:lnTo>
                  <a:lnTo>
                    <a:pt x="23" y="5"/>
                  </a:lnTo>
                  <a:lnTo>
                    <a:pt x="23" y="6"/>
                  </a:lnTo>
                  <a:lnTo>
                    <a:pt x="23" y="8"/>
                  </a:lnTo>
                  <a:lnTo>
                    <a:pt x="25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3" y="11"/>
                  </a:lnTo>
                  <a:lnTo>
                    <a:pt x="22" y="11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3"/>
                  </a:lnTo>
                  <a:lnTo>
                    <a:pt x="16" y="14"/>
                  </a:lnTo>
                  <a:lnTo>
                    <a:pt x="14" y="14"/>
                  </a:lnTo>
                  <a:lnTo>
                    <a:pt x="12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1" y="17"/>
                  </a:lnTo>
                  <a:lnTo>
                    <a:pt x="9" y="17"/>
                  </a:lnTo>
                  <a:lnTo>
                    <a:pt x="9" y="17"/>
                  </a:lnTo>
                  <a:lnTo>
                    <a:pt x="9" y="16"/>
                  </a:lnTo>
                  <a:lnTo>
                    <a:pt x="8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3" y="16"/>
                  </a:lnTo>
                  <a:lnTo>
                    <a:pt x="1" y="14"/>
                  </a:lnTo>
                  <a:lnTo>
                    <a:pt x="1" y="14"/>
                  </a:lnTo>
                  <a:lnTo>
                    <a:pt x="0" y="11"/>
                  </a:lnTo>
                  <a:lnTo>
                    <a:pt x="0" y="10"/>
                  </a:lnTo>
                  <a:lnTo>
                    <a:pt x="1" y="10"/>
                  </a:lnTo>
                  <a:lnTo>
                    <a:pt x="3" y="10"/>
                  </a:lnTo>
                  <a:lnTo>
                    <a:pt x="3" y="8"/>
                  </a:lnTo>
                  <a:lnTo>
                    <a:pt x="5" y="8"/>
                  </a:lnTo>
                  <a:lnTo>
                    <a:pt x="6" y="8"/>
                  </a:lnTo>
                  <a:lnTo>
                    <a:pt x="6" y="8"/>
                  </a:lnTo>
                  <a:lnTo>
                    <a:pt x="8" y="8"/>
                  </a:lnTo>
                  <a:lnTo>
                    <a:pt x="9" y="6"/>
                  </a:lnTo>
                  <a:lnTo>
                    <a:pt x="9" y="3"/>
                  </a:lnTo>
                  <a:lnTo>
                    <a:pt x="11" y="5"/>
                  </a:lnTo>
                  <a:lnTo>
                    <a:pt x="14" y="5"/>
                  </a:lnTo>
                  <a:lnTo>
                    <a:pt x="17" y="5"/>
                  </a:lnTo>
                  <a:lnTo>
                    <a:pt x="19" y="5"/>
                  </a:lnTo>
                  <a:lnTo>
                    <a:pt x="25" y="3"/>
                  </a:lnTo>
                  <a:lnTo>
                    <a:pt x="27" y="2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399" name="Freeform 296">
              <a:extLst>
                <a:ext uri="{FF2B5EF4-FFF2-40B4-BE49-F238E27FC236}">
                  <a16:creationId xmlns:a16="http://schemas.microsoft.com/office/drawing/2014/main" id="{B7CB3C67-135C-5060-396E-F143945C9B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91954" y="4708306"/>
              <a:ext cx="251450" cy="52630"/>
            </a:xfrm>
            <a:custGeom>
              <a:avLst/>
              <a:gdLst>
                <a:gd name="T0" fmla="*/ 1 w 129"/>
                <a:gd name="T1" fmla="*/ 25 h 27"/>
                <a:gd name="T2" fmla="*/ 1 w 129"/>
                <a:gd name="T3" fmla="*/ 25 h 27"/>
                <a:gd name="T4" fmla="*/ 1 w 129"/>
                <a:gd name="T5" fmla="*/ 27 h 27"/>
                <a:gd name="T6" fmla="*/ 1 w 129"/>
                <a:gd name="T7" fmla="*/ 27 h 27"/>
                <a:gd name="T8" fmla="*/ 1 w 129"/>
                <a:gd name="T9" fmla="*/ 27 h 27"/>
                <a:gd name="T10" fmla="*/ 1 w 129"/>
                <a:gd name="T11" fmla="*/ 27 h 27"/>
                <a:gd name="T12" fmla="*/ 1 w 129"/>
                <a:gd name="T13" fmla="*/ 27 h 27"/>
                <a:gd name="T14" fmla="*/ 1 w 129"/>
                <a:gd name="T15" fmla="*/ 27 h 27"/>
                <a:gd name="T16" fmla="*/ 1 w 129"/>
                <a:gd name="T17" fmla="*/ 27 h 27"/>
                <a:gd name="T18" fmla="*/ 1 w 129"/>
                <a:gd name="T19" fmla="*/ 27 h 27"/>
                <a:gd name="T20" fmla="*/ 1 w 129"/>
                <a:gd name="T21" fmla="*/ 25 h 27"/>
                <a:gd name="T22" fmla="*/ 1 w 129"/>
                <a:gd name="T23" fmla="*/ 25 h 27"/>
                <a:gd name="T24" fmla="*/ 0 w 129"/>
                <a:gd name="T25" fmla="*/ 25 h 27"/>
                <a:gd name="T26" fmla="*/ 1 w 129"/>
                <a:gd name="T27" fmla="*/ 25 h 27"/>
                <a:gd name="T28" fmla="*/ 1 w 129"/>
                <a:gd name="T29" fmla="*/ 25 h 27"/>
                <a:gd name="T30" fmla="*/ 1 w 129"/>
                <a:gd name="T31" fmla="*/ 25 h 27"/>
                <a:gd name="T32" fmla="*/ 1 w 129"/>
                <a:gd name="T33" fmla="*/ 25 h 27"/>
                <a:gd name="T34" fmla="*/ 1 w 129"/>
                <a:gd name="T35" fmla="*/ 25 h 27"/>
                <a:gd name="T36" fmla="*/ 1 w 129"/>
                <a:gd name="T37" fmla="*/ 27 h 27"/>
                <a:gd name="T38" fmla="*/ 1 w 129"/>
                <a:gd name="T39" fmla="*/ 27 h 27"/>
                <a:gd name="T40" fmla="*/ 1 w 129"/>
                <a:gd name="T41" fmla="*/ 27 h 27"/>
                <a:gd name="T42" fmla="*/ 1 w 129"/>
                <a:gd name="T43" fmla="*/ 27 h 27"/>
                <a:gd name="T44" fmla="*/ 1 w 129"/>
                <a:gd name="T45" fmla="*/ 27 h 27"/>
                <a:gd name="T46" fmla="*/ 1 w 129"/>
                <a:gd name="T47" fmla="*/ 27 h 27"/>
                <a:gd name="T48" fmla="*/ 0 w 129"/>
                <a:gd name="T49" fmla="*/ 25 h 27"/>
                <a:gd name="T50" fmla="*/ 0 w 129"/>
                <a:gd name="T51" fmla="*/ 25 h 27"/>
                <a:gd name="T52" fmla="*/ 129 w 129"/>
                <a:gd name="T53" fmla="*/ 0 h 27"/>
                <a:gd name="T54" fmla="*/ 129 w 129"/>
                <a:gd name="T55" fmla="*/ 1 h 27"/>
                <a:gd name="T56" fmla="*/ 129 w 129"/>
                <a:gd name="T57" fmla="*/ 3 h 27"/>
                <a:gd name="T58" fmla="*/ 127 w 129"/>
                <a:gd name="T59" fmla="*/ 1 h 27"/>
                <a:gd name="T60" fmla="*/ 127 w 129"/>
                <a:gd name="T61" fmla="*/ 1 h 27"/>
                <a:gd name="T62" fmla="*/ 127 w 129"/>
                <a:gd name="T63" fmla="*/ 1 h 27"/>
                <a:gd name="T64" fmla="*/ 127 w 129"/>
                <a:gd name="T65" fmla="*/ 1 h 27"/>
                <a:gd name="T66" fmla="*/ 129 w 129"/>
                <a:gd name="T67" fmla="*/ 1 h 27"/>
                <a:gd name="T68" fmla="*/ 129 w 129"/>
                <a:gd name="T6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9" h="27">
                  <a:moveTo>
                    <a:pt x="1" y="25"/>
                  </a:move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5"/>
                  </a:lnTo>
                  <a:lnTo>
                    <a:pt x="1" y="25"/>
                  </a:lnTo>
                  <a:close/>
                  <a:moveTo>
                    <a:pt x="0" y="25"/>
                  </a:move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close/>
                  <a:moveTo>
                    <a:pt x="129" y="0"/>
                  </a:moveTo>
                  <a:lnTo>
                    <a:pt x="129" y="1"/>
                  </a:lnTo>
                  <a:lnTo>
                    <a:pt x="129" y="3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7" y="1"/>
                  </a:lnTo>
                  <a:lnTo>
                    <a:pt x="129" y="1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0" name="Freeform 297">
              <a:extLst>
                <a:ext uri="{FF2B5EF4-FFF2-40B4-BE49-F238E27FC236}">
                  <a16:creationId xmlns:a16="http://schemas.microsoft.com/office/drawing/2014/main" id="{8F537018-A809-892B-318E-ADC46466CB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5773" y="4068962"/>
              <a:ext cx="13645" cy="9747"/>
            </a:xfrm>
            <a:custGeom>
              <a:avLst/>
              <a:gdLst>
                <a:gd name="T0" fmla="*/ 0 w 7"/>
                <a:gd name="T1" fmla="*/ 0 h 5"/>
                <a:gd name="T2" fmla="*/ 0 w 7"/>
                <a:gd name="T3" fmla="*/ 0 h 5"/>
                <a:gd name="T4" fmla="*/ 2 w 7"/>
                <a:gd name="T5" fmla="*/ 0 h 5"/>
                <a:gd name="T6" fmla="*/ 2 w 7"/>
                <a:gd name="T7" fmla="*/ 2 h 5"/>
                <a:gd name="T8" fmla="*/ 5 w 7"/>
                <a:gd name="T9" fmla="*/ 3 h 5"/>
                <a:gd name="T10" fmla="*/ 7 w 7"/>
                <a:gd name="T11" fmla="*/ 5 h 5"/>
                <a:gd name="T12" fmla="*/ 5 w 7"/>
                <a:gd name="T13" fmla="*/ 5 h 5"/>
                <a:gd name="T14" fmla="*/ 2 w 7"/>
                <a:gd name="T15" fmla="*/ 3 h 5"/>
                <a:gd name="T16" fmla="*/ 0 w 7"/>
                <a:gd name="T17" fmla="*/ 0 h 5"/>
                <a:gd name="T18" fmla="*/ 0 w 7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5" y="3"/>
                  </a:lnTo>
                  <a:lnTo>
                    <a:pt x="7" y="5"/>
                  </a:lnTo>
                  <a:lnTo>
                    <a:pt x="5" y="5"/>
                  </a:lnTo>
                  <a:lnTo>
                    <a:pt x="2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1" name="Freeform 298">
              <a:extLst>
                <a:ext uri="{FF2B5EF4-FFF2-40B4-BE49-F238E27FC236}">
                  <a16:creationId xmlns:a16="http://schemas.microsoft.com/office/drawing/2014/main" id="{5DC8820F-3BE7-119E-B7D6-C833C98186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49629" y="3930566"/>
              <a:ext cx="76020" cy="68223"/>
            </a:xfrm>
            <a:custGeom>
              <a:avLst/>
              <a:gdLst>
                <a:gd name="T0" fmla="*/ 15 w 39"/>
                <a:gd name="T1" fmla="*/ 32 h 35"/>
                <a:gd name="T2" fmla="*/ 15 w 39"/>
                <a:gd name="T3" fmla="*/ 35 h 35"/>
                <a:gd name="T4" fmla="*/ 14 w 39"/>
                <a:gd name="T5" fmla="*/ 35 h 35"/>
                <a:gd name="T6" fmla="*/ 12 w 39"/>
                <a:gd name="T7" fmla="*/ 33 h 35"/>
                <a:gd name="T8" fmla="*/ 14 w 39"/>
                <a:gd name="T9" fmla="*/ 32 h 35"/>
                <a:gd name="T10" fmla="*/ 33 w 39"/>
                <a:gd name="T11" fmla="*/ 27 h 35"/>
                <a:gd name="T12" fmla="*/ 33 w 39"/>
                <a:gd name="T13" fmla="*/ 30 h 35"/>
                <a:gd name="T14" fmla="*/ 31 w 39"/>
                <a:gd name="T15" fmla="*/ 30 h 35"/>
                <a:gd name="T16" fmla="*/ 31 w 39"/>
                <a:gd name="T17" fmla="*/ 29 h 35"/>
                <a:gd name="T18" fmla="*/ 31 w 39"/>
                <a:gd name="T19" fmla="*/ 27 h 35"/>
                <a:gd name="T20" fmla="*/ 23 w 39"/>
                <a:gd name="T21" fmla="*/ 27 h 35"/>
                <a:gd name="T22" fmla="*/ 26 w 39"/>
                <a:gd name="T23" fmla="*/ 30 h 35"/>
                <a:gd name="T24" fmla="*/ 28 w 39"/>
                <a:gd name="T25" fmla="*/ 32 h 35"/>
                <a:gd name="T26" fmla="*/ 25 w 39"/>
                <a:gd name="T27" fmla="*/ 33 h 35"/>
                <a:gd name="T28" fmla="*/ 23 w 39"/>
                <a:gd name="T29" fmla="*/ 32 h 35"/>
                <a:gd name="T30" fmla="*/ 23 w 39"/>
                <a:gd name="T31" fmla="*/ 29 h 35"/>
                <a:gd name="T32" fmla="*/ 23 w 39"/>
                <a:gd name="T33" fmla="*/ 27 h 35"/>
                <a:gd name="T34" fmla="*/ 36 w 39"/>
                <a:gd name="T35" fmla="*/ 14 h 35"/>
                <a:gd name="T36" fmla="*/ 38 w 39"/>
                <a:gd name="T37" fmla="*/ 14 h 35"/>
                <a:gd name="T38" fmla="*/ 39 w 39"/>
                <a:gd name="T39" fmla="*/ 16 h 35"/>
                <a:gd name="T40" fmla="*/ 38 w 39"/>
                <a:gd name="T41" fmla="*/ 18 h 35"/>
                <a:gd name="T42" fmla="*/ 34 w 39"/>
                <a:gd name="T43" fmla="*/ 18 h 35"/>
                <a:gd name="T44" fmla="*/ 36 w 39"/>
                <a:gd name="T45" fmla="*/ 14 h 35"/>
                <a:gd name="T46" fmla="*/ 15 w 39"/>
                <a:gd name="T47" fmla="*/ 8 h 35"/>
                <a:gd name="T48" fmla="*/ 19 w 39"/>
                <a:gd name="T49" fmla="*/ 10 h 35"/>
                <a:gd name="T50" fmla="*/ 19 w 39"/>
                <a:gd name="T51" fmla="*/ 10 h 35"/>
                <a:gd name="T52" fmla="*/ 15 w 39"/>
                <a:gd name="T53" fmla="*/ 10 h 35"/>
                <a:gd name="T54" fmla="*/ 14 w 39"/>
                <a:gd name="T55" fmla="*/ 8 h 35"/>
                <a:gd name="T56" fmla="*/ 14 w 39"/>
                <a:gd name="T57" fmla="*/ 8 h 35"/>
                <a:gd name="T58" fmla="*/ 36 w 39"/>
                <a:gd name="T59" fmla="*/ 7 h 35"/>
                <a:gd name="T60" fmla="*/ 36 w 39"/>
                <a:gd name="T61" fmla="*/ 8 h 35"/>
                <a:gd name="T62" fmla="*/ 34 w 39"/>
                <a:gd name="T63" fmla="*/ 8 h 35"/>
                <a:gd name="T64" fmla="*/ 36 w 39"/>
                <a:gd name="T65" fmla="*/ 5 h 35"/>
                <a:gd name="T66" fmla="*/ 6 w 39"/>
                <a:gd name="T67" fmla="*/ 3 h 35"/>
                <a:gd name="T68" fmla="*/ 8 w 39"/>
                <a:gd name="T69" fmla="*/ 5 h 35"/>
                <a:gd name="T70" fmla="*/ 4 w 39"/>
                <a:gd name="T71" fmla="*/ 7 h 35"/>
                <a:gd name="T72" fmla="*/ 4 w 39"/>
                <a:gd name="T73" fmla="*/ 5 h 35"/>
                <a:gd name="T74" fmla="*/ 6 w 39"/>
                <a:gd name="T75" fmla="*/ 3 h 35"/>
                <a:gd name="T76" fmla="*/ 4 w 39"/>
                <a:gd name="T77" fmla="*/ 0 h 35"/>
                <a:gd name="T78" fmla="*/ 4 w 39"/>
                <a:gd name="T79" fmla="*/ 2 h 35"/>
                <a:gd name="T80" fmla="*/ 1 w 39"/>
                <a:gd name="T81" fmla="*/ 3 h 35"/>
                <a:gd name="T82" fmla="*/ 1 w 39"/>
                <a:gd name="T83" fmla="*/ 3 h 35"/>
                <a:gd name="T84" fmla="*/ 1 w 39"/>
                <a:gd name="T85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9" h="35">
                  <a:moveTo>
                    <a:pt x="14" y="32"/>
                  </a:moveTo>
                  <a:lnTo>
                    <a:pt x="15" y="32"/>
                  </a:lnTo>
                  <a:lnTo>
                    <a:pt x="15" y="33"/>
                  </a:lnTo>
                  <a:lnTo>
                    <a:pt x="15" y="35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2" y="3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4" y="32"/>
                  </a:lnTo>
                  <a:close/>
                  <a:moveTo>
                    <a:pt x="31" y="27"/>
                  </a:moveTo>
                  <a:lnTo>
                    <a:pt x="33" y="27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1" y="29"/>
                  </a:lnTo>
                  <a:lnTo>
                    <a:pt x="31" y="29"/>
                  </a:lnTo>
                  <a:lnTo>
                    <a:pt x="31" y="27"/>
                  </a:lnTo>
                  <a:close/>
                  <a:moveTo>
                    <a:pt x="23" y="27"/>
                  </a:moveTo>
                  <a:lnTo>
                    <a:pt x="23" y="27"/>
                  </a:lnTo>
                  <a:lnTo>
                    <a:pt x="25" y="29"/>
                  </a:lnTo>
                  <a:lnTo>
                    <a:pt x="26" y="30"/>
                  </a:lnTo>
                  <a:lnTo>
                    <a:pt x="26" y="30"/>
                  </a:lnTo>
                  <a:lnTo>
                    <a:pt x="28" y="32"/>
                  </a:lnTo>
                  <a:lnTo>
                    <a:pt x="26" y="33"/>
                  </a:lnTo>
                  <a:lnTo>
                    <a:pt x="25" y="33"/>
                  </a:lnTo>
                  <a:lnTo>
                    <a:pt x="23" y="33"/>
                  </a:lnTo>
                  <a:lnTo>
                    <a:pt x="23" y="32"/>
                  </a:lnTo>
                  <a:lnTo>
                    <a:pt x="23" y="30"/>
                  </a:lnTo>
                  <a:lnTo>
                    <a:pt x="23" y="29"/>
                  </a:lnTo>
                  <a:lnTo>
                    <a:pt x="23" y="29"/>
                  </a:lnTo>
                  <a:lnTo>
                    <a:pt x="23" y="27"/>
                  </a:lnTo>
                  <a:close/>
                  <a:moveTo>
                    <a:pt x="36" y="14"/>
                  </a:moveTo>
                  <a:lnTo>
                    <a:pt x="36" y="14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9" y="16"/>
                  </a:lnTo>
                  <a:lnTo>
                    <a:pt x="39" y="16"/>
                  </a:lnTo>
                  <a:lnTo>
                    <a:pt x="39" y="18"/>
                  </a:lnTo>
                  <a:lnTo>
                    <a:pt x="38" y="18"/>
                  </a:lnTo>
                  <a:lnTo>
                    <a:pt x="36" y="18"/>
                  </a:lnTo>
                  <a:lnTo>
                    <a:pt x="34" y="18"/>
                  </a:lnTo>
                  <a:lnTo>
                    <a:pt x="36" y="16"/>
                  </a:lnTo>
                  <a:lnTo>
                    <a:pt x="36" y="14"/>
                  </a:lnTo>
                  <a:close/>
                  <a:moveTo>
                    <a:pt x="14" y="8"/>
                  </a:moveTo>
                  <a:lnTo>
                    <a:pt x="15" y="8"/>
                  </a:lnTo>
                  <a:lnTo>
                    <a:pt x="19" y="8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17" y="8"/>
                  </a:lnTo>
                  <a:lnTo>
                    <a:pt x="15" y="10"/>
                  </a:lnTo>
                  <a:lnTo>
                    <a:pt x="15" y="10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4" y="8"/>
                  </a:lnTo>
                  <a:close/>
                  <a:moveTo>
                    <a:pt x="36" y="5"/>
                  </a:moveTo>
                  <a:lnTo>
                    <a:pt x="36" y="7"/>
                  </a:lnTo>
                  <a:lnTo>
                    <a:pt x="36" y="8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7"/>
                  </a:lnTo>
                  <a:lnTo>
                    <a:pt x="36" y="5"/>
                  </a:lnTo>
                  <a:lnTo>
                    <a:pt x="36" y="5"/>
                  </a:lnTo>
                  <a:close/>
                  <a:moveTo>
                    <a:pt x="6" y="3"/>
                  </a:moveTo>
                  <a:lnTo>
                    <a:pt x="8" y="5"/>
                  </a:lnTo>
                  <a:lnTo>
                    <a:pt x="8" y="5"/>
                  </a:lnTo>
                  <a:lnTo>
                    <a:pt x="6" y="7"/>
                  </a:lnTo>
                  <a:lnTo>
                    <a:pt x="4" y="7"/>
                  </a:lnTo>
                  <a:lnTo>
                    <a:pt x="4" y="5"/>
                  </a:lnTo>
                  <a:lnTo>
                    <a:pt x="4" y="5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4" y="0"/>
                  </a:moveTo>
                  <a:lnTo>
                    <a:pt x="4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2" name="Freeform 299">
              <a:extLst>
                <a:ext uri="{FF2B5EF4-FFF2-40B4-BE49-F238E27FC236}">
                  <a16:creationId xmlns:a16="http://schemas.microsoft.com/office/drawing/2014/main" id="{83DEAACB-5E09-EA7A-FBD9-8F3B49F53E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73299" y="3757086"/>
              <a:ext cx="302130" cy="97461"/>
            </a:xfrm>
            <a:custGeom>
              <a:avLst/>
              <a:gdLst>
                <a:gd name="T0" fmla="*/ 32 w 155"/>
                <a:gd name="T1" fmla="*/ 22 h 50"/>
                <a:gd name="T2" fmla="*/ 27 w 155"/>
                <a:gd name="T3" fmla="*/ 26 h 50"/>
                <a:gd name="T4" fmla="*/ 26 w 155"/>
                <a:gd name="T5" fmla="*/ 23 h 50"/>
                <a:gd name="T6" fmla="*/ 26 w 155"/>
                <a:gd name="T7" fmla="*/ 20 h 50"/>
                <a:gd name="T8" fmla="*/ 104 w 155"/>
                <a:gd name="T9" fmla="*/ 17 h 50"/>
                <a:gd name="T10" fmla="*/ 101 w 155"/>
                <a:gd name="T11" fmla="*/ 18 h 50"/>
                <a:gd name="T12" fmla="*/ 100 w 155"/>
                <a:gd name="T13" fmla="*/ 14 h 50"/>
                <a:gd name="T14" fmla="*/ 101 w 155"/>
                <a:gd name="T15" fmla="*/ 15 h 50"/>
                <a:gd name="T16" fmla="*/ 100 w 155"/>
                <a:gd name="T17" fmla="*/ 14 h 50"/>
                <a:gd name="T18" fmla="*/ 98 w 155"/>
                <a:gd name="T19" fmla="*/ 14 h 50"/>
                <a:gd name="T20" fmla="*/ 95 w 155"/>
                <a:gd name="T21" fmla="*/ 12 h 50"/>
                <a:gd name="T22" fmla="*/ 93 w 155"/>
                <a:gd name="T23" fmla="*/ 9 h 50"/>
                <a:gd name="T24" fmla="*/ 93 w 155"/>
                <a:gd name="T25" fmla="*/ 11 h 50"/>
                <a:gd name="T26" fmla="*/ 89 w 155"/>
                <a:gd name="T27" fmla="*/ 9 h 50"/>
                <a:gd name="T28" fmla="*/ 79 w 155"/>
                <a:gd name="T29" fmla="*/ 7 h 50"/>
                <a:gd name="T30" fmla="*/ 40 w 155"/>
                <a:gd name="T31" fmla="*/ 0 h 50"/>
                <a:gd name="T32" fmla="*/ 52 w 155"/>
                <a:gd name="T33" fmla="*/ 1 h 50"/>
                <a:gd name="T34" fmla="*/ 62 w 155"/>
                <a:gd name="T35" fmla="*/ 1 h 50"/>
                <a:gd name="T36" fmla="*/ 68 w 155"/>
                <a:gd name="T37" fmla="*/ 3 h 50"/>
                <a:gd name="T38" fmla="*/ 73 w 155"/>
                <a:gd name="T39" fmla="*/ 4 h 50"/>
                <a:gd name="T40" fmla="*/ 81 w 155"/>
                <a:gd name="T41" fmla="*/ 12 h 50"/>
                <a:gd name="T42" fmla="*/ 89 w 155"/>
                <a:gd name="T43" fmla="*/ 12 h 50"/>
                <a:gd name="T44" fmla="*/ 104 w 155"/>
                <a:gd name="T45" fmla="*/ 20 h 50"/>
                <a:gd name="T46" fmla="*/ 106 w 155"/>
                <a:gd name="T47" fmla="*/ 18 h 50"/>
                <a:gd name="T48" fmla="*/ 112 w 155"/>
                <a:gd name="T49" fmla="*/ 23 h 50"/>
                <a:gd name="T50" fmla="*/ 111 w 155"/>
                <a:gd name="T51" fmla="*/ 25 h 50"/>
                <a:gd name="T52" fmla="*/ 115 w 155"/>
                <a:gd name="T53" fmla="*/ 26 h 50"/>
                <a:gd name="T54" fmla="*/ 119 w 155"/>
                <a:gd name="T55" fmla="*/ 28 h 50"/>
                <a:gd name="T56" fmla="*/ 126 w 155"/>
                <a:gd name="T57" fmla="*/ 31 h 50"/>
                <a:gd name="T58" fmla="*/ 133 w 155"/>
                <a:gd name="T59" fmla="*/ 33 h 50"/>
                <a:gd name="T60" fmla="*/ 131 w 155"/>
                <a:gd name="T61" fmla="*/ 36 h 50"/>
                <a:gd name="T62" fmla="*/ 139 w 155"/>
                <a:gd name="T63" fmla="*/ 37 h 50"/>
                <a:gd name="T64" fmla="*/ 150 w 155"/>
                <a:gd name="T65" fmla="*/ 42 h 50"/>
                <a:gd name="T66" fmla="*/ 155 w 155"/>
                <a:gd name="T67" fmla="*/ 44 h 50"/>
                <a:gd name="T68" fmla="*/ 152 w 155"/>
                <a:gd name="T69" fmla="*/ 47 h 50"/>
                <a:gd name="T70" fmla="*/ 141 w 155"/>
                <a:gd name="T71" fmla="*/ 48 h 50"/>
                <a:gd name="T72" fmla="*/ 139 w 155"/>
                <a:gd name="T73" fmla="*/ 48 h 50"/>
                <a:gd name="T74" fmla="*/ 126 w 155"/>
                <a:gd name="T75" fmla="*/ 48 h 50"/>
                <a:gd name="T76" fmla="*/ 114 w 155"/>
                <a:gd name="T77" fmla="*/ 48 h 50"/>
                <a:gd name="T78" fmla="*/ 111 w 155"/>
                <a:gd name="T79" fmla="*/ 44 h 50"/>
                <a:gd name="T80" fmla="*/ 111 w 155"/>
                <a:gd name="T81" fmla="*/ 39 h 50"/>
                <a:gd name="T82" fmla="*/ 104 w 155"/>
                <a:gd name="T83" fmla="*/ 37 h 50"/>
                <a:gd name="T84" fmla="*/ 93 w 155"/>
                <a:gd name="T85" fmla="*/ 33 h 50"/>
                <a:gd name="T86" fmla="*/ 90 w 155"/>
                <a:gd name="T87" fmla="*/ 25 h 50"/>
                <a:gd name="T88" fmla="*/ 79 w 155"/>
                <a:gd name="T89" fmla="*/ 23 h 50"/>
                <a:gd name="T90" fmla="*/ 65 w 155"/>
                <a:gd name="T91" fmla="*/ 17 h 50"/>
                <a:gd name="T92" fmla="*/ 55 w 155"/>
                <a:gd name="T93" fmla="*/ 17 h 50"/>
                <a:gd name="T94" fmla="*/ 52 w 155"/>
                <a:gd name="T95" fmla="*/ 14 h 50"/>
                <a:gd name="T96" fmla="*/ 44 w 155"/>
                <a:gd name="T97" fmla="*/ 14 h 50"/>
                <a:gd name="T98" fmla="*/ 44 w 155"/>
                <a:gd name="T99" fmla="*/ 11 h 50"/>
                <a:gd name="T100" fmla="*/ 44 w 155"/>
                <a:gd name="T101" fmla="*/ 7 h 50"/>
                <a:gd name="T102" fmla="*/ 29 w 155"/>
                <a:gd name="T103" fmla="*/ 9 h 50"/>
                <a:gd name="T104" fmla="*/ 22 w 155"/>
                <a:gd name="T105" fmla="*/ 14 h 50"/>
                <a:gd name="T106" fmla="*/ 18 w 155"/>
                <a:gd name="T107" fmla="*/ 15 h 50"/>
                <a:gd name="T108" fmla="*/ 13 w 155"/>
                <a:gd name="T109" fmla="*/ 18 h 50"/>
                <a:gd name="T110" fmla="*/ 5 w 155"/>
                <a:gd name="T111" fmla="*/ 22 h 50"/>
                <a:gd name="T112" fmla="*/ 2 w 155"/>
                <a:gd name="T113" fmla="*/ 18 h 50"/>
                <a:gd name="T114" fmla="*/ 5 w 155"/>
                <a:gd name="T115" fmla="*/ 17 h 50"/>
                <a:gd name="T116" fmla="*/ 7 w 155"/>
                <a:gd name="T117" fmla="*/ 14 h 50"/>
                <a:gd name="T118" fmla="*/ 24 w 155"/>
                <a:gd name="T119" fmla="*/ 3 h 50"/>
                <a:gd name="T120" fmla="*/ 40 w 155"/>
                <a:gd name="T121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5" h="50">
                  <a:moveTo>
                    <a:pt x="27" y="18"/>
                  </a:moveTo>
                  <a:lnTo>
                    <a:pt x="30" y="18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2" y="22"/>
                  </a:lnTo>
                  <a:lnTo>
                    <a:pt x="33" y="23"/>
                  </a:lnTo>
                  <a:lnTo>
                    <a:pt x="33" y="25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7" y="26"/>
                  </a:lnTo>
                  <a:lnTo>
                    <a:pt x="26" y="25"/>
                  </a:lnTo>
                  <a:lnTo>
                    <a:pt x="26" y="25"/>
                  </a:lnTo>
                  <a:lnTo>
                    <a:pt x="24" y="23"/>
                  </a:lnTo>
                  <a:lnTo>
                    <a:pt x="24" y="23"/>
                  </a:lnTo>
                  <a:lnTo>
                    <a:pt x="26" y="23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27" y="23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7" y="18"/>
                  </a:lnTo>
                  <a:close/>
                  <a:moveTo>
                    <a:pt x="101" y="17"/>
                  </a:moveTo>
                  <a:lnTo>
                    <a:pt x="103" y="17"/>
                  </a:lnTo>
                  <a:lnTo>
                    <a:pt x="104" y="17"/>
                  </a:lnTo>
                  <a:lnTo>
                    <a:pt x="104" y="17"/>
                  </a:lnTo>
                  <a:lnTo>
                    <a:pt x="104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1" y="18"/>
                  </a:lnTo>
                  <a:lnTo>
                    <a:pt x="101" y="17"/>
                  </a:lnTo>
                  <a:lnTo>
                    <a:pt x="100" y="17"/>
                  </a:lnTo>
                  <a:lnTo>
                    <a:pt x="101" y="17"/>
                  </a:lnTo>
                  <a:close/>
                  <a:moveTo>
                    <a:pt x="100" y="14"/>
                  </a:move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1" y="15"/>
                  </a:lnTo>
                  <a:lnTo>
                    <a:pt x="100" y="15"/>
                  </a:lnTo>
                  <a:lnTo>
                    <a:pt x="98" y="14"/>
                  </a:lnTo>
                  <a:lnTo>
                    <a:pt x="100" y="14"/>
                  </a:lnTo>
                  <a:lnTo>
                    <a:pt x="100" y="14"/>
                  </a:lnTo>
                  <a:lnTo>
                    <a:pt x="100" y="14"/>
                  </a:lnTo>
                  <a:close/>
                  <a:moveTo>
                    <a:pt x="96" y="11"/>
                  </a:moveTo>
                  <a:lnTo>
                    <a:pt x="96" y="11"/>
                  </a:lnTo>
                  <a:lnTo>
                    <a:pt x="98" y="12"/>
                  </a:lnTo>
                  <a:lnTo>
                    <a:pt x="98" y="12"/>
                  </a:lnTo>
                  <a:lnTo>
                    <a:pt x="98" y="14"/>
                  </a:lnTo>
                  <a:lnTo>
                    <a:pt x="98" y="14"/>
                  </a:lnTo>
                  <a:lnTo>
                    <a:pt x="98" y="12"/>
                  </a:lnTo>
                  <a:lnTo>
                    <a:pt x="96" y="12"/>
                  </a:lnTo>
                  <a:lnTo>
                    <a:pt x="96" y="12"/>
                  </a:lnTo>
                  <a:lnTo>
                    <a:pt x="95" y="12"/>
                  </a:lnTo>
                  <a:lnTo>
                    <a:pt x="95" y="11"/>
                  </a:lnTo>
                  <a:lnTo>
                    <a:pt x="96" y="11"/>
                  </a:lnTo>
                  <a:close/>
                  <a:moveTo>
                    <a:pt x="90" y="9"/>
                  </a:moveTo>
                  <a:lnTo>
                    <a:pt x="92" y="9"/>
                  </a:lnTo>
                  <a:lnTo>
                    <a:pt x="93" y="9"/>
                  </a:lnTo>
                  <a:lnTo>
                    <a:pt x="93" y="9"/>
                  </a:lnTo>
                  <a:lnTo>
                    <a:pt x="95" y="9"/>
                  </a:lnTo>
                  <a:lnTo>
                    <a:pt x="95" y="11"/>
                  </a:lnTo>
                  <a:lnTo>
                    <a:pt x="95" y="11"/>
                  </a:lnTo>
                  <a:lnTo>
                    <a:pt x="93" y="11"/>
                  </a:lnTo>
                  <a:lnTo>
                    <a:pt x="93" y="11"/>
                  </a:lnTo>
                  <a:lnTo>
                    <a:pt x="92" y="11"/>
                  </a:lnTo>
                  <a:lnTo>
                    <a:pt x="90" y="11"/>
                  </a:lnTo>
                  <a:lnTo>
                    <a:pt x="90" y="11"/>
                  </a:lnTo>
                  <a:lnTo>
                    <a:pt x="89" y="9"/>
                  </a:lnTo>
                  <a:lnTo>
                    <a:pt x="90" y="9"/>
                  </a:lnTo>
                  <a:close/>
                  <a:moveTo>
                    <a:pt x="76" y="6"/>
                  </a:moveTo>
                  <a:lnTo>
                    <a:pt x="79" y="7"/>
                  </a:lnTo>
                  <a:lnTo>
                    <a:pt x="79" y="7"/>
                  </a:lnTo>
                  <a:lnTo>
                    <a:pt x="79" y="7"/>
                  </a:lnTo>
                  <a:lnTo>
                    <a:pt x="78" y="7"/>
                  </a:lnTo>
                  <a:lnTo>
                    <a:pt x="76" y="6"/>
                  </a:lnTo>
                  <a:lnTo>
                    <a:pt x="76" y="6"/>
                  </a:lnTo>
                  <a:lnTo>
                    <a:pt x="76" y="6"/>
                  </a:lnTo>
                  <a:close/>
                  <a:moveTo>
                    <a:pt x="40" y="0"/>
                  </a:moveTo>
                  <a:lnTo>
                    <a:pt x="44" y="0"/>
                  </a:lnTo>
                  <a:lnTo>
                    <a:pt x="48" y="1"/>
                  </a:lnTo>
                  <a:lnTo>
                    <a:pt x="51" y="1"/>
                  </a:lnTo>
                  <a:lnTo>
                    <a:pt x="52" y="0"/>
                  </a:lnTo>
                  <a:lnTo>
                    <a:pt x="52" y="1"/>
                  </a:lnTo>
                  <a:lnTo>
                    <a:pt x="54" y="1"/>
                  </a:lnTo>
                  <a:lnTo>
                    <a:pt x="54" y="1"/>
                  </a:lnTo>
                  <a:lnTo>
                    <a:pt x="55" y="1"/>
                  </a:lnTo>
                  <a:lnTo>
                    <a:pt x="60" y="1"/>
                  </a:lnTo>
                  <a:lnTo>
                    <a:pt x="62" y="1"/>
                  </a:lnTo>
                  <a:lnTo>
                    <a:pt x="62" y="3"/>
                  </a:lnTo>
                  <a:lnTo>
                    <a:pt x="63" y="3"/>
                  </a:lnTo>
                  <a:lnTo>
                    <a:pt x="65" y="3"/>
                  </a:lnTo>
                  <a:lnTo>
                    <a:pt x="67" y="3"/>
                  </a:lnTo>
                  <a:lnTo>
                    <a:pt x="68" y="3"/>
                  </a:lnTo>
                  <a:lnTo>
                    <a:pt x="70" y="3"/>
                  </a:lnTo>
                  <a:lnTo>
                    <a:pt x="71" y="4"/>
                  </a:lnTo>
                  <a:lnTo>
                    <a:pt x="71" y="4"/>
                  </a:lnTo>
                  <a:lnTo>
                    <a:pt x="73" y="4"/>
                  </a:lnTo>
                  <a:lnTo>
                    <a:pt x="73" y="4"/>
                  </a:lnTo>
                  <a:lnTo>
                    <a:pt x="74" y="6"/>
                  </a:lnTo>
                  <a:lnTo>
                    <a:pt x="78" y="9"/>
                  </a:lnTo>
                  <a:lnTo>
                    <a:pt x="78" y="11"/>
                  </a:lnTo>
                  <a:lnTo>
                    <a:pt x="79" y="11"/>
                  </a:lnTo>
                  <a:lnTo>
                    <a:pt x="81" y="12"/>
                  </a:lnTo>
                  <a:lnTo>
                    <a:pt x="82" y="12"/>
                  </a:lnTo>
                  <a:lnTo>
                    <a:pt x="85" y="12"/>
                  </a:lnTo>
                  <a:lnTo>
                    <a:pt x="87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89" y="12"/>
                  </a:lnTo>
                  <a:lnTo>
                    <a:pt x="96" y="15"/>
                  </a:lnTo>
                  <a:lnTo>
                    <a:pt x="100" y="18"/>
                  </a:lnTo>
                  <a:lnTo>
                    <a:pt x="101" y="18"/>
                  </a:lnTo>
                  <a:lnTo>
                    <a:pt x="104" y="20"/>
                  </a:lnTo>
                  <a:lnTo>
                    <a:pt x="106" y="22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06" y="18"/>
                  </a:lnTo>
                  <a:lnTo>
                    <a:pt x="106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11" y="23"/>
                  </a:lnTo>
                  <a:lnTo>
                    <a:pt x="112" y="23"/>
                  </a:lnTo>
                  <a:lnTo>
                    <a:pt x="111" y="23"/>
                  </a:lnTo>
                  <a:lnTo>
                    <a:pt x="111" y="23"/>
                  </a:lnTo>
                  <a:lnTo>
                    <a:pt x="109" y="23"/>
                  </a:lnTo>
                  <a:lnTo>
                    <a:pt x="109" y="25"/>
                  </a:lnTo>
                  <a:lnTo>
                    <a:pt x="111" y="25"/>
                  </a:lnTo>
                  <a:lnTo>
                    <a:pt x="111" y="25"/>
                  </a:lnTo>
                  <a:lnTo>
                    <a:pt x="112" y="25"/>
                  </a:lnTo>
                  <a:lnTo>
                    <a:pt x="112" y="23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6"/>
                  </a:lnTo>
                  <a:lnTo>
                    <a:pt x="115" y="28"/>
                  </a:lnTo>
                  <a:lnTo>
                    <a:pt x="117" y="26"/>
                  </a:lnTo>
                  <a:lnTo>
                    <a:pt x="117" y="28"/>
                  </a:lnTo>
                  <a:lnTo>
                    <a:pt x="119" y="28"/>
                  </a:lnTo>
                  <a:lnTo>
                    <a:pt x="119" y="28"/>
                  </a:lnTo>
                  <a:lnTo>
                    <a:pt x="120" y="28"/>
                  </a:lnTo>
                  <a:lnTo>
                    <a:pt x="122" y="28"/>
                  </a:lnTo>
                  <a:lnTo>
                    <a:pt x="125" y="29"/>
                  </a:lnTo>
                  <a:lnTo>
                    <a:pt x="126" y="31"/>
                  </a:lnTo>
                  <a:lnTo>
                    <a:pt x="130" y="31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3"/>
                  </a:lnTo>
                  <a:lnTo>
                    <a:pt x="133" y="33"/>
                  </a:lnTo>
                  <a:lnTo>
                    <a:pt x="133" y="34"/>
                  </a:lnTo>
                  <a:lnTo>
                    <a:pt x="134" y="34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1" y="36"/>
                  </a:lnTo>
                  <a:lnTo>
                    <a:pt x="133" y="37"/>
                  </a:lnTo>
                  <a:lnTo>
                    <a:pt x="133" y="36"/>
                  </a:lnTo>
                  <a:lnTo>
                    <a:pt x="134" y="37"/>
                  </a:lnTo>
                  <a:lnTo>
                    <a:pt x="137" y="37"/>
                  </a:lnTo>
                  <a:lnTo>
                    <a:pt x="139" y="37"/>
                  </a:lnTo>
                  <a:lnTo>
                    <a:pt x="144" y="37"/>
                  </a:lnTo>
                  <a:lnTo>
                    <a:pt x="144" y="37"/>
                  </a:lnTo>
                  <a:lnTo>
                    <a:pt x="147" y="39"/>
                  </a:lnTo>
                  <a:lnTo>
                    <a:pt x="147" y="39"/>
                  </a:lnTo>
                  <a:lnTo>
                    <a:pt x="150" y="42"/>
                  </a:lnTo>
                  <a:lnTo>
                    <a:pt x="152" y="42"/>
                  </a:lnTo>
                  <a:lnTo>
                    <a:pt x="153" y="42"/>
                  </a:lnTo>
                  <a:lnTo>
                    <a:pt x="153" y="42"/>
                  </a:lnTo>
                  <a:lnTo>
                    <a:pt x="155" y="42"/>
                  </a:lnTo>
                  <a:lnTo>
                    <a:pt x="155" y="44"/>
                  </a:lnTo>
                  <a:lnTo>
                    <a:pt x="155" y="44"/>
                  </a:lnTo>
                  <a:lnTo>
                    <a:pt x="155" y="45"/>
                  </a:lnTo>
                  <a:lnTo>
                    <a:pt x="153" y="45"/>
                  </a:lnTo>
                  <a:lnTo>
                    <a:pt x="153" y="47"/>
                  </a:lnTo>
                  <a:lnTo>
                    <a:pt x="152" y="47"/>
                  </a:lnTo>
                  <a:lnTo>
                    <a:pt x="149" y="47"/>
                  </a:lnTo>
                  <a:lnTo>
                    <a:pt x="145" y="47"/>
                  </a:lnTo>
                  <a:lnTo>
                    <a:pt x="144" y="48"/>
                  </a:lnTo>
                  <a:lnTo>
                    <a:pt x="142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8"/>
                  </a:lnTo>
                  <a:lnTo>
                    <a:pt x="141" y="47"/>
                  </a:lnTo>
                  <a:lnTo>
                    <a:pt x="141" y="48"/>
                  </a:lnTo>
                  <a:lnTo>
                    <a:pt x="139" y="48"/>
                  </a:lnTo>
                  <a:lnTo>
                    <a:pt x="139" y="48"/>
                  </a:lnTo>
                  <a:lnTo>
                    <a:pt x="134" y="48"/>
                  </a:lnTo>
                  <a:lnTo>
                    <a:pt x="133" y="48"/>
                  </a:lnTo>
                  <a:lnTo>
                    <a:pt x="131" y="48"/>
                  </a:lnTo>
                  <a:lnTo>
                    <a:pt x="126" y="48"/>
                  </a:lnTo>
                  <a:lnTo>
                    <a:pt x="125" y="48"/>
                  </a:lnTo>
                  <a:lnTo>
                    <a:pt x="120" y="48"/>
                  </a:lnTo>
                  <a:lnTo>
                    <a:pt x="117" y="48"/>
                  </a:lnTo>
                  <a:lnTo>
                    <a:pt x="115" y="48"/>
                  </a:lnTo>
                  <a:lnTo>
                    <a:pt x="114" y="48"/>
                  </a:lnTo>
                  <a:lnTo>
                    <a:pt x="111" y="48"/>
                  </a:lnTo>
                  <a:lnTo>
                    <a:pt x="108" y="50"/>
                  </a:lnTo>
                  <a:lnTo>
                    <a:pt x="103" y="50"/>
                  </a:lnTo>
                  <a:lnTo>
                    <a:pt x="106" y="47"/>
                  </a:lnTo>
                  <a:lnTo>
                    <a:pt x="111" y="44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1" y="39"/>
                  </a:lnTo>
                  <a:lnTo>
                    <a:pt x="111" y="39"/>
                  </a:lnTo>
                  <a:lnTo>
                    <a:pt x="111" y="37"/>
                  </a:lnTo>
                  <a:lnTo>
                    <a:pt x="109" y="37"/>
                  </a:lnTo>
                  <a:lnTo>
                    <a:pt x="108" y="37"/>
                  </a:lnTo>
                  <a:lnTo>
                    <a:pt x="104" y="37"/>
                  </a:lnTo>
                  <a:lnTo>
                    <a:pt x="101" y="37"/>
                  </a:lnTo>
                  <a:lnTo>
                    <a:pt x="100" y="37"/>
                  </a:lnTo>
                  <a:lnTo>
                    <a:pt x="98" y="36"/>
                  </a:lnTo>
                  <a:lnTo>
                    <a:pt x="95" y="34"/>
                  </a:lnTo>
                  <a:lnTo>
                    <a:pt x="93" y="33"/>
                  </a:lnTo>
                  <a:lnTo>
                    <a:pt x="93" y="33"/>
                  </a:lnTo>
                  <a:lnTo>
                    <a:pt x="92" y="31"/>
                  </a:lnTo>
                  <a:lnTo>
                    <a:pt x="92" y="28"/>
                  </a:lnTo>
                  <a:lnTo>
                    <a:pt x="90" y="26"/>
                  </a:lnTo>
                  <a:lnTo>
                    <a:pt x="90" y="25"/>
                  </a:lnTo>
                  <a:lnTo>
                    <a:pt x="89" y="23"/>
                  </a:lnTo>
                  <a:lnTo>
                    <a:pt x="87" y="23"/>
                  </a:lnTo>
                  <a:lnTo>
                    <a:pt x="82" y="25"/>
                  </a:lnTo>
                  <a:lnTo>
                    <a:pt x="81" y="25"/>
                  </a:lnTo>
                  <a:lnTo>
                    <a:pt x="79" y="23"/>
                  </a:lnTo>
                  <a:lnTo>
                    <a:pt x="71" y="22"/>
                  </a:lnTo>
                  <a:lnTo>
                    <a:pt x="68" y="20"/>
                  </a:lnTo>
                  <a:lnTo>
                    <a:pt x="67" y="20"/>
                  </a:lnTo>
                  <a:lnTo>
                    <a:pt x="67" y="18"/>
                  </a:lnTo>
                  <a:lnTo>
                    <a:pt x="65" y="17"/>
                  </a:lnTo>
                  <a:lnTo>
                    <a:pt x="63" y="15"/>
                  </a:lnTo>
                  <a:lnTo>
                    <a:pt x="63" y="17"/>
                  </a:lnTo>
                  <a:lnTo>
                    <a:pt x="63" y="17"/>
                  </a:lnTo>
                  <a:lnTo>
                    <a:pt x="57" y="17"/>
                  </a:lnTo>
                  <a:lnTo>
                    <a:pt x="55" y="17"/>
                  </a:lnTo>
                  <a:lnTo>
                    <a:pt x="54" y="15"/>
                  </a:lnTo>
                  <a:lnTo>
                    <a:pt x="54" y="15"/>
                  </a:lnTo>
                  <a:lnTo>
                    <a:pt x="54" y="14"/>
                  </a:lnTo>
                  <a:lnTo>
                    <a:pt x="54" y="14"/>
                  </a:lnTo>
                  <a:lnTo>
                    <a:pt x="52" y="14"/>
                  </a:lnTo>
                  <a:lnTo>
                    <a:pt x="52" y="15"/>
                  </a:lnTo>
                  <a:lnTo>
                    <a:pt x="52" y="15"/>
                  </a:lnTo>
                  <a:lnTo>
                    <a:pt x="51" y="15"/>
                  </a:lnTo>
                  <a:lnTo>
                    <a:pt x="49" y="15"/>
                  </a:lnTo>
                  <a:lnTo>
                    <a:pt x="44" y="14"/>
                  </a:lnTo>
                  <a:lnTo>
                    <a:pt x="43" y="14"/>
                  </a:lnTo>
                  <a:lnTo>
                    <a:pt x="41" y="14"/>
                  </a:lnTo>
                  <a:lnTo>
                    <a:pt x="40" y="12"/>
                  </a:lnTo>
                  <a:lnTo>
                    <a:pt x="41" y="11"/>
                  </a:lnTo>
                  <a:lnTo>
                    <a:pt x="44" y="11"/>
                  </a:lnTo>
                  <a:lnTo>
                    <a:pt x="46" y="11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4" y="7"/>
                  </a:lnTo>
                  <a:lnTo>
                    <a:pt x="43" y="7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29" y="9"/>
                  </a:lnTo>
                  <a:lnTo>
                    <a:pt x="27" y="9"/>
                  </a:lnTo>
                  <a:lnTo>
                    <a:pt x="26" y="11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2" y="14"/>
                  </a:lnTo>
                  <a:lnTo>
                    <a:pt x="21" y="14"/>
                  </a:lnTo>
                  <a:lnTo>
                    <a:pt x="19" y="15"/>
                  </a:lnTo>
                  <a:lnTo>
                    <a:pt x="19" y="14"/>
                  </a:lnTo>
                  <a:lnTo>
                    <a:pt x="18" y="14"/>
                  </a:lnTo>
                  <a:lnTo>
                    <a:pt x="18" y="15"/>
                  </a:lnTo>
                  <a:lnTo>
                    <a:pt x="18" y="15"/>
                  </a:lnTo>
                  <a:lnTo>
                    <a:pt x="14" y="15"/>
                  </a:lnTo>
                  <a:lnTo>
                    <a:pt x="13" y="15"/>
                  </a:lnTo>
                  <a:lnTo>
                    <a:pt x="13" y="17"/>
                  </a:lnTo>
                  <a:lnTo>
                    <a:pt x="13" y="18"/>
                  </a:lnTo>
                  <a:lnTo>
                    <a:pt x="11" y="18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7" y="20"/>
                  </a:lnTo>
                  <a:lnTo>
                    <a:pt x="5" y="22"/>
                  </a:lnTo>
                  <a:lnTo>
                    <a:pt x="5" y="20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3" y="18"/>
                  </a:lnTo>
                  <a:lnTo>
                    <a:pt x="2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8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8" y="17"/>
                  </a:lnTo>
                  <a:lnTo>
                    <a:pt x="7" y="14"/>
                  </a:lnTo>
                  <a:lnTo>
                    <a:pt x="7" y="12"/>
                  </a:lnTo>
                  <a:lnTo>
                    <a:pt x="8" y="11"/>
                  </a:lnTo>
                  <a:lnTo>
                    <a:pt x="11" y="7"/>
                  </a:lnTo>
                  <a:lnTo>
                    <a:pt x="11" y="7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32" y="1"/>
                  </a:lnTo>
                  <a:lnTo>
                    <a:pt x="33" y="1"/>
                  </a:lnTo>
                  <a:lnTo>
                    <a:pt x="37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3" name="Freeform 300">
              <a:extLst>
                <a:ext uri="{FF2B5EF4-FFF2-40B4-BE49-F238E27FC236}">
                  <a16:creationId xmlns:a16="http://schemas.microsoft.com/office/drawing/2014/main" id="{27405043-1175-E2A9-C449-EF480C14523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061" y="4104048"/>
              <a:ext cx="93563" cy="85766"/>
            </a:xfrm>
            <a:custGeom>
              <a:avLst/>
              <a:gdLst>
                <a:gd name="T0" fmla="*/ 7 w 48"/>
                <a:gd name="T1" fmla="*/ 1 h 44"/>
                <a:gd name="T2" fmla="*/ 15 w 48"/>
                <a:gd name="T3" fmla="*/ 1 h 44"/>
                <a:gd name="T4" fmla="*/ 20 w 48"/>
                <a:gd name="T5" fmla="*/ 3 h 44"/>
                <a:gd name="T6" fmla="*/ 23 w 48"/>
                <a:gd name="T7" fmla="*/ 3 h 44"/>
                <a:gd name="T8" fmla="*/ 25 w 48"/>
                <a:gd name="T9" fmla="*/ 6 h 44"/>
                <a:gd name="T10" fmla="*/ 29 w 48"/>
                <a:gd name="T11" fmla="*/ 6 h 44"/>
                <a:gd name="T12" fmla="*/ 33 w 48"/>
                <a:gd name="T13" fmla="*/ 3 h 44"/>
                <a:gd name="T14" fmla="*/ 34 w 48"/>
                <a:gd name="T15" fmla="*/ 6 h 44"/>
                <a:gd name="T16" fmla="*/ 41 w 48"/>
                <a:gd name="T17" fmla="*/ 15 h 44"/>
                <a:gd name="T18" fmla="*/ 45 w 48"/>
                <a:gd name="T19" fmla="*/ 20 h 44"/>
                <a:gd name="T20" fmla="*/ 48 w 48"/>
                <a:gd name="T21" fmla="*/ 23 h 44"/>
                <a:gd name="T22" fmla="*/ 47 w 48"/>
                <a:gd name="T23" fmla="*/ 23 h 44"/>
                <a:gd name="T24" fmla="*/ 45 w 48"/>
                <a:gd name="T25" fmla="*/ 22 h 44"/>
                <a:gd name="T26" fmla="*/ 44 w 48"/>
                <a:gd name="T27" fmla="*/ 23 h 44"/>
                <a:gd name="T28" fmla="*/ 42 w 48"/>
                <a:gd name="T29" fmla="*/ 28 h 44"/>
                <a:gd name="T30" fmla="*/ 45 w 48"/>
                <a:gd name="T31" fmla="*/ 31 h 44"/>
                <a:gd name="T32" fmla="*/ 45 w 48"/>
                <a:gd name="T33" fmla="*/ 33 h 44"/>
                <a:gd name="T34" fmla="*/ 44 w 48"/>
                <a:gd name="T35" fmla="*/ 34 h 44"/>
                <a:gd name="T36" fmla="*/ 44 w 48"/>
                <a:gd name="T37" fmla="*/ 39 h 44"/>
                <a:gd name="T38" fmla="*/ 42 w 48"/>
                <a:gd name="T39" fmla="*/ 41 h 44"/>
                <a:gd name="T40" fmla="*/ 44 w 48"/>
                <a:gd name="T41" fmla="*/ 42 h 44"/>
                <a:gd name="T42" fmla="*/ 42 w 48"/>
                <a:gd name="T43" fmla="*/ 42 h 44"/>
                <a:gd name="T44" fmla="*/ 41 w 48"/>
                <a:gd name="T45" fmla="*/ 37 h 44"/>
                <a:gd name="T46" fmla="*/ 36 w 48"/>
                <a:gd name="T47" fmla="*/ 34 h 44"/>
                <a:gd name="T48" fmla="*/ 37 w 48"/>
                <a:gd name="T49" fmla="*/ 37 h 44"/>
                <a:gd name="T50" fmla="*/ 36 w 48"/>
                <a:gd name="T51" fmla="*/ 39 h 44"/>
                <a:gd name="T52" fmla="*/ 33 w 48"/>
                <a:gd name="T53" fmla="*/ 39 h 44"/>
                <a:gd name="T54" fmla="*/ 33 w 48"/>
                <a:gd name="T55" fmla="*/ 34 h 44"/>
                <a:gd name="T56" fmla="*/ 31 w 48"/>
                <a:gd name="T57" fmla="*/ 29 h 44"/>
                <a:gd name="T58" fmla="*/ 25 w 48"/>
                <a:gd name="T59" fmla="*/ 25 h 44"/>
                <a:gd name="T60" fmla="*/ 18 w 48"/>
                <a:gd name="T61" fmla="*/ 22 h 44"/>
                <a:gd name="T62" fmla="*/ 17 w 48"/>
                <a:gd name="T63" fmla="*/ 18 h 44"/>
                <a:gd name="T64" fmla="*/ 9 w 48"/>
                <a:gd name="T65" fmla="*/ 12 h 44"/>
                <a:gd name="T66" fmla="*/ 11 w 48"/>
                <a:gd name="T67" fmla="*/ 17 h 44"/>
                <a:gd name="T68" fmla="*/ 15 w 48"/>
                <a:gd name="T69" fmla="*/ 18 h 44"/>
                <a:gd name="T70" fmla="*/ 12 w 48"/>
                <a:gd name="T71" fmla="*/ 22 h 44"/>
                <a:gd name="T72" fmla="*/ 9 w 48"/>
                <a:gd name="T73" fmla="*/ 18 h 44"/>
                <a:gd name="T74" fmla="*/ 1 w 48"/>
                <a:gd name="T75" fmla="*/ 14 h 44"/>
                <a:gd name="T76" fmla="*/ 3 w 48"/>
                <a:gd name="T77" fmla="*/ 9 h 44"/>
                <a:gd name="T78" fmla="*/ 3 w 48"/>
                <a:gd name="T79" fmla="*/ 6 h 44"/>
                <a:gd name="T80" fmla="*/ 0 w 48"/>
                <a:gd name="T81" fmla="*/ 3 h 44"/>
                <a:gd name="T82" fmla="*/ 3 w 48"/>
                <a:gd name="T83" fmla="*/ 1 h 44"/>
                <a:gd name="T84" fmla="*/ 3 w 48"/>
                <a:gd name="T85" fmla="*/ 1 h 44"/>
                <a:gd name="T86" fmla="*/ 4 w 48"/>
                <a:gd name="T8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8" h="44">
                  <a:moveTo>
                    <a:pt x="4" y="0"/>
                  </a:moveTo>
                  <a:lnTo>
                    <a:pt x="6" y="0"/>
                  </a:lnTo>
                  <a:lnTo>
                    <a:pt x="7" y="1"/>
                  </a:lnTo>
                  <a:lnTo>
                    <a:pt x="11" y="1"/>
                  </a:lnTo>
                  <a:lnTo>
                    <a:pt x="14" y="3"/>
                  </a:lnTo>
                  <a:lnTo>
                    <a:pt x="15" y="1"/>
                  </a:lnTo>
                  <a:lnTo>
                    <a:pt x="17" y="1"/>
                  </a:lnTo>
                  <a:lnTo>
                    <a:pt x="18" y="1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5" y="6"/>
                  </a:lnTo>
                  <a:lnTo>
                    <a:pt x="26" y="6"/>
                  </a:lnTo>
                  <a:lnTo>
                    <a:pt x="28" y="6"/>
                  </a:lnTo>
                  <a:lnTo>
                    <a:pt x="29" y="6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3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4" y="6"/>
                  </a:lnTo>
                  <a:lnTo>
                    <a:pt x="36" y="9"/>
                  </a:lnTo>
                  <a:lnTo>
                    <a:pt x="37" y="12"/>
                  </a:lnTo>
                  <a:lnTo>
                    <a:pt x="41" y="15"/>
                  </a:lnTo>
                  <a:lnTo>
                    <a:pt x="42" y="17"/>
                  </a:lnTo>
                  <a:lnTo>
                    <a:pt x="44" y="20"/>
                  </a:lnTo>
                  <a:lnTo>
                    <a:pt x="45" y="20"/>
                  </a:lnTo>
                  <a:lnTo>
                    <a:pt x="45" y="22"/>
                  </a:lnTo>
                  <a:lnTo>
                    <a:pt x="47" y="22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8" y="23"/>
                  </a:lnTo>
                  <a:lnTo>
                    <a:pt x="47" y="23"/>
                  </a:lnTo>
                  <a:lnTo>
                    <a:pt x="47" y="23"/>
                  </a:lnTo>
                  <a:lnTo>
                    <a:pt x="45" y="23"/>
                  </a:lnTo>
                  <a:lnTo>
                    <a:pt x="45" y="22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4" y="25"/>
                  </a:lnTo>
                  <a:lnTo>
                    <a:pt x="42" y="25"/>
                  </a:lnTo>
                  <a:lnTo>
                    <a:pt x="42" y="28"/>
                  </a:lnTo>
                  <a:lnTo>
                    <a:pt x="42" y="29"/>
                  </a:lnTo>
                  <a:lnTo>
                    <a:pt x="44" y="29"/>
                  </a:lnTo>
                  <a:lnTo>
                    <a:pt x="45" y="31"/>
                  </a:lnTo>
                  <a:lnTo>
                    <a:pt x="45" y="31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5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4" y="39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1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2" y="42"/>
                  </a:lnTo>
                  <a:lnTo>
                    <a:pt x="42" y="41"/>
                  </a:lnTo>
                  <a:lnTo>
                    <a:pt x="41" y="41"/>
                  </a:lnTo>
                  <a:lnTo>
                    <a:pt x="41" y="37"/>
                  </a:lnTo>
                  <a:lnTo>
                    <a:pt x="39" y="37"/>
                  </a:lnTo>
                  <a:lnTo>
                    <a:pt x="37" y="36"/>
                  </a:lnTo>
                  <a:lnTo>
                    <a:pt x="36" y="34"/>
                  </a:lnTo>
                  <a:lnTo>
                    <a:pt x="36" y="36"/>
                  </a:lnTo>
                  <a:lnTo>
                    <a:pt x="36" y="36"/>
                  </a:lnTo>
                  <a:lnTo>
                    <a:pt x="37" y="37"/>
                  </a:lnTo>
                  <a:lnTo>
                    <a:pt x="37" y="39"/>
                  </a:lnTo>
                  <a:lnTo>
                    <a:pt x="37" y="39"/>
                  </a:lnTo>
                  <a:lnTo>
                    <a:pt x="36" y="39"/>
                  </a:lnTo>
                  <a:lnTo>
                    <a:pt x="36" y="39"/>
                  </a:lnTo>
                  <a:lnTo>
                    <a:pt x="34" y="39"/>
                  </a:lnTo>
                  <a:lnTo>
                    <a:pt x="33" y="39"/>
                  </a:lnTo>
                  <a:lnTo>
                    <a:pt x="31" y="3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31"/>
                  </a:lnTo>
                  <a:lnTo>
                    <a:pt x="33" y="31"/>
                  </a:lnTo>
                  <a:lnTo>
                    <a:pt x="31" y="29"/>
                  </a:lnTo>
                  <a:lnTo>
                    <a:pt x="29" y="26"/>
                  </a:lnTo>
                  <a:lnTo>
                    <a:pt x="26" y="25"/>
                  </a:lnTo>
                  <a:lnTo>
                    <a:pt x="25" y="25"/>
                  </a:lnTo>
                  <a:lnTo>
                    <a:pt x="20" y="23"/>
                  </a:lnTo>
                  <a:lnTo>
                    <a:pt x="18" y="23"/>
                  </a:lnTo>
                  <a:lnTo>
                    <a:pt x="18" y="22"/>
                  </a:lnTo>
                  <a:lnTo>
                    <a:pt x="18" y="20"/>
                  </a:lnTo>
                  <a:lnTo>
                    <a:pt x="18" y="20"/>
                  </a:lnTo>
                  <a:lnTo>
                    <a:pt x="17" y="18"/>
                  </a:lnTo>
                  <a:lnTo>
                    <a:pt x="12" y="15"/>
                  </a:lnTo>
                  <a:lnTo>
                    <a:pt x="11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9" y="15"/>
                  </a:lnTo>
                  <a:lnTo>
                    <a:pt x="11" y="17"/>
                  </a:lnTo>
                  <a:lnTo>
                    <a:pt x="14" y="17"/>
                  </a:lnTo>
                  <a:lnTo>
                    <a:pt x="14" y="18"/>
                  </a:lnTo>
                  <a:lnTo>
                    <a:pt x="15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2" y="22"/>
                  </a:lnTo>
                  <a:lnTo>
                    <a:pt x="11" y="23"/>
                  </a:lnTo>
                  <a:lnTo>
                    <a:pt x="11" y="22"/>
                  </a:lnTo>
                  <a:lnTo>
                    <a:pt x="9" y="18"/>
                  </a:lnTo>
                  <a:lnTo>
                    <a:pt x="4" y="18"/>
                  </a:lnTo>
                  <a:lnTo>
                    <a:pt x="3" y="17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3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3" y="6"/>
                  </a:lnTo>
                  <a:lnTo>
                    <a:pt x="3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4" name="Freeform 301">
              <a:extLst>
                <a:ext uri="{FF2B5EF4-FFF2-40B4-BE49-F238E27FC236}">
                  <a16:creationId xmlns:a16="http://schemas.microsoft.com/office/drawing/2014/main" id="{E26EB6B4-C68F-8219-DC3C-0051776A80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7034" y="4067012"/>
              <a:ext cx="343063" cy="469763"/>
            </a:xfrm>
            <a:custGeom>
              <a:avLst/>
              <a:gdLst>
                <a:gd name="T0" fmla="*/ 109 w 176"/>
                <a:gd name="T1" fmla="*/ 0 h 241"/>
                <a:gd name="T2" fmla="*/ 102 w 176"/>
                <a:gd name="T3" fmla="*/ 11 h 241"/>
                <a:gd name="T4" fmla="*/ 88 w 176"/>
                <a:gd name="T5" fmla="*/ 34 h 241"/>
                <a:gd name="T6" fmla="*/ 85 w 176"/>
                <a:gd name="T7" fmla="*/ 47 h 241"/>
                <a:gd name="T8" fmla="*/ 96 w 176"/>
                <a:gd name="T9" fmla="*/ 60 h 241"/>
                <a:gd name="T10" fmla="*/ 96 w 176"/>
                <a:gd name="T11" fmla="*/ 72 h 241"/>
                <a:gd name="T12" fmla="*/ 110 w 176"/>
                <a:gd name="T13" fmla="*/ 78 h 241"/>
                <a:gd name="T14" fmla="*/ 128 w 176"/>
                <a:gd name="T15" fmla="*/ 80 h 241"/>
                <a:gd name="T16" fmla="*/ 140 w 176"/>
                <a:gd name="T17" fmla="*/ 91 h 241"/>
                <a:gd name="T18" fmla="*/ 164 w 176"/>
                <a:gd name="T19" fmla="*/ 89 h 241"/>
                <a:gd name="T20" fmla="*/ 162 w 176"/>
                <a:gd name="T21" fmla="*/ 102 h 241"/>
                <a:gd name="T22" fmla="*/ 164 w 176"/>
                <a:gd name="T23" fmla="*/ 121 h 241"/>
                <a:gd name="T24" fmla="*/ 167 w 176"/>
                <a:gd name="T25" fmla="*/ 134 h 241"/>
                <a:gd name="T26" fmla="*/ 167 w 176"/>
                <a:gd name="T27" fmla="*/ 141 h 241"/>
                <a:gd name="T28" fmla="*/ 172 w 176"/>
                <a:gd name="T29" fmla="*/ 151 h 241"/>
                <a:gd name="T30" fmla="*/ 173 w 176"/>
                <a:gd name="T31" fmla="*/ 162 h 241"/>
                <a:gd name="T32" fmla="*/ 167 w 176"/>
                <a:gd name="T33" fmla="*/ 149 h 241"/>
                <a:gd name="T34" fmla="*/ 159 w 176"/>
                <a:gd name="T35" fmla="*/ 152 h 241"/>
                <a:gd name="T36" fmla="*/ 143 w 176"/>
                <a:gd name="T37" fmla="*/ 154 h 241"/>
                <a:gd name="T38" fmla="*/ 132 w 176"/>
                <a:gd name="T39" fmla="*/ 157 h 241"/>
                <a:gd name="T40" fmla="*/ 139 w 176"/>
                <a:gd name="T41" fmla="*/ 165 h 241"/>
                <a:gd name="T42" fmla="*/ 143 w 176"/>
                <a:gd name="T43" fmla="*/ 170 h 241"/>
                <a:gd name="T44" fmla="*/ 140 w 176"/>
                <a:gd name="T45" fmla="*/ 170 h 241"/>
                <a:gd name="T46" fmla="*/ 134 w 176"/>
                <a:gd name="T47" fmla="*/ 170 h 241"/>
                <a:gd name="T48" fmla="*/ 131 w 176"/>
                <a:gd name="T49" fmla="*/ 182 h 241"/>
                <a:gd name="T50" fmla="*/ 137 w 176"/>
                <a:gd name="T51" fmla="*/ 190 h 241"/>
                <a:gd name="T52" fmla="*/ 139 w 176"/>
                <a:gd name="T53" fmla="*/ 195 h 241"/>
                <a:gd name="T54" fmla="*/ 135 w 176"/>
                <a:gd name="T55" fmla="*/ 217 h 241"/>
                <a:gd name="T56" fmla="*/ 128 w 176"/>
                <a:gd name="T57" fmla="*/ 236 h 241"/>
                <a:gd name="T58" fmla="*/ 121 w 176"/>
                <a:gd name="T59" fmla="*/ 231 h 241"/>
                <a:gd name="T60" fmla="*/ 126 w 176"/>
                <a:gd name="T61" fmla="*/ 215 h 241"/>
                <a:gd name="T62" fmla="*/ 115 w 176"/>
                <a:gd name="T63" fmla="*/ 212 h 241"/>
                <a:gd name="T64" fmla="*/ 104 w 176"/>
                <a:gd name="T65" fmla="*/ 211 h 241"/>
                <a:gd name="T66" fmla="*/ 93 w 176"/>
                <a:gd name="T67" fmla="*/ 212 h 241"/>
                <a:gd name="T68" fmla="*/ 85 w 176"/>
                <a:gd name="T69" fmla="*/ 211 h 241"/>
                <a:gd name="T70" fmla="*/ 80 w 176"/>
                <a:gd name="T71" fmla="*/ 203 h 241"/>
                <a:gd name="T72" fmla="*/ 74 w 176"/>
                <a:gd name="T73" fmla="*/ 195 h 241"/>
                <a:gd name="T74" fmla="*/ 66 w 176"/>
                <a:gd name="T75" fmla="*/ 187 h 241"/>
                <a:gd name="T76" fmla="*/ 60 w 176"/>
                <a:gd name="T77" fmla="*/ 182 h 241"/>
                <a:gd name="T78" fmla="*/ 46 w 176"/>
                <a:gd name="T79" fmla="*/ 178 h 241"/>
                <a:gd name="T80" fmla="*/ 38 w 176"/>
                <a:gd name="T81" fmla="*/ 176 h 241"/>
                <a:gd name="T82" fmla="*/ 27 w 176"/>
                <a:gd name="T83" fmla="*/ 175 h 241"/>
                <a:gd name="T84" fmla="*/ 19 w 176"/>
                <a:gd name="T85" fmla="*/ 167 h 241"/>
                <a:gd name="T86" fmla="*/ 3 w 176"/>
                <a:gd name="T87" fmla="*/ 159 h 241"/>
                <a:gd name="T88" fmla="*/ 8 w 176"/>
                <a:gd name="T89" fmla="*/ 145 h 241"/>
                <a:gd name="T90" fmla="*/ 17 w 176"/>
                <a:gd name="T91" fmla="*/ 140 h 241"/>
                <a:gd name="T92" fmla="*/ 22 w 176"/>
                <a:gd name="T93" fmla="*/ 135 h 241"/>
                <a:gd name="T94" fmla="*/ 27 w 176"/>
                <a:gd name="T95" fmla="*/ 124 h 241"/>
                <a:gd name="T96" fmla="*/ 22 w 176"/>
                <a:gd name="T97" fmla="*/ 118 h 241"/>
                <a:gd name="T98" fmla="*/ 25 w 176"/>
                <a:gd name="T99" fmla="*/ 105 h 241"/>
                <a:gd name="T100" fmla="*/ 24 w 176"/>
                <a:gd name="T101" fmla="*/ 89 h 241"/>
                <a:gd name="T102" fmla="*/ 17 w 176"/>
                <a:gd name="T103" fmla="*/ 72 h 241"/>
                <a:gd name="T104" fmla="*/ 22 w 176"/>
                <a:gd name="T105" fmla="*/ 71 h 241"/>
                <a:gd name="T106" fmla="*/ 25 w 176"/>
                <a:gd name="T107" fmla="*/ 61 h 241"/>
                <a:gd name="T108" fmla="*/ 30 w 176"/>
                <a:gd name="T109" fmla="*/ 61 h 241"/>
                <a:gd name="T110" fmla="*/ 33 w 176"/>
                <a:gd name="T111" fmla="*/ 64 h 241"/>
                <a:gd name="T112" fmla="*/ 44 w 176"/>
                <a:gd name="T113" fmla="*/ 45 h 241"/>
                <a:gd name="T114" fmla="*/ 50 w 176"/>
                <a:gd name="T115" fmla="*/ 33 h 241"/>
                <a:gd name="T116" fmla="*/ 57 w 176"/>
                <a:gd name="T117" fmla="*/ 23 h 241"/>
                <a:gd name="T118" fmla="*/ 68 w 176"/>
                <a:gd name="T119" fmla="*/ 25 h 241"/>
                <a:gd name="T120" fmla="*/ 83 w 176"/>
                <a:gd name="T121" fmla="*/ 17 h 241"/>
                <a:gd name="T122" fmla="*/ 106 w 176"/>
                <a:gd name="T12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" h="241">
                  <a:moveTo>
                    <a:pt x="12" y="141"/>
                  </a:move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2" y="143"/>
                  </a:lnTo>
                  <a:lnTo>
                    <a:pt x="12" y="143"/>
                  </a:lnTo>
                  <a:lnTo>
                    <a:pt x="12" y="141"/>
                  </a:lnTo>
                  <a:lnTo>
                    <a:pt x="12" y="141"/>
                  </a:lnTo>
                  <a:close/>
                  <a:moveTo>
                    <a:pt x="107" y="0"/>
                  </a:moveTo>
                  <a:lnTo>
                    <a:pt x="109" y="0"/>
                  </a:lnTo>
                  <a:lnTo>
                    <a:pt x="112" y="1"/>
                  </a:lnTo>
                  <a:lnTo>
                    <a:pt x="113" y="4"/>
                  </a:lnTo>
                  <a:lnTo>
                    <a:pt x="115" y="6"/>
                  </a:lnTo>
                  <a:lnTo>
                    <a:pt x="112" y="8"/>
                  </a:lnTo>
                  <a:lnTo>
                    <a:pt x="112" y="9"/>
                  </a:lnTo>
                  <a:lnTo>
                    <a:pt x="112" y="9"/>
                  </a:lnTo>
                  <a:lnTo>
                    <a:pt x="110" y="9"/>
                  </a:lnTo>
                  <a:lnTo>
                    <a:pt x="109" y="9"/>
                  </a:lnTo>
                  <a:lnTo>
                    <a:pt x="106" y="11"/>
                  </a:lnTo>
                  <a:lnTo>
                    <a:pt x="102" y="11"/>
                  </a:lnTo>
                  <a:lnTo>
                    <a:pt x="102" y="12"/>
                  </a:lnTo>
                  <a:lnTo>
                    <a:pt x="98" y="19"/>
                  </a:lnTo>
                  <a:lnTo>
                    <a:pt x="96" y="19"/>
                  </a:lnTo>
                  <a:lnTo>
                    <a:pt x="94" y="20"/>
                  </a:lnTo>
                  <a:lnTo>
                    <a:pt x="93" y="22"/>
                  </a:lnTo>
                  <a:lnTo>
                    <a:pt x="91" y="23"/>
                  </a:lnTo>
                  <a:lnTo>
                    <a:pt x="91" y="25"/>
                  </a:lnTo>
                  <a:lnTo>
                    <a:pt x="90" y="28"/>
                  </a:lnTo>
                  <a:lnTo>
                    <a:pt x="88" y="33"/>
                  </a:lnTo>
                  <a:lnTo>
                    <a:pt x="88" y="34"/>
                  </a:lnTo>
                  <a:lnTo>
                    <a:pt x="87" y="39"/>
                  </a:lnTo>
                  <a:lnTo>
                    <a:pt x="87" y="41"/>
                  </a:lnTo>
                  <a:lnTo>
                    <a:pt x="85" y="42"/>
                  </a:lnTo>
                  <a:lnTo>
                    <a:pt x="85" y="44"/>
                  </a:lnTo>
                  <a:lnTo>
                    <a:pt x="83" y="45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2" y="47"/>
                  </a:lnTo>
                  <a:lnTo>
                    <a:pt x="85" y="47"/>
                  </a:lnTo>
                  <a:lnTo>
                    <a:pt x="85" y="47"/>
                  </a:lnTo>
                  <a:lnTo>
                    <a:pt x="87" y="45"/>
                  </a:lnTo>
                  <a:lnTo>
                    <a:pt x="87" y="47"/>
                  </a:lnTo>
                  <a:lnTo>
                    <a:pt x="88" y="48"/>
                  </a:lnTo>
                  <a:lnTo>
                    <a:pt x="88" y="48"/>
                  </a:lnTo>
                  <a:lnTo>
                    <a:pt x="90" y="48"/>
                  </a:lnTo>
                  <a:lnTo>
                    <a:pt x="90" y="48"/>
                  </a:lnTo>
                  <a:lnTo>
                    <a:pt x="91" y="52"/>
                  </a:lnTo>
                  <a:lnTo>
                    <a:pt x="93" y="55"/>
                  </a:lnTo>
                  <a:lnTo>
                    <a:pt x="94" y="58"/>
                  </a:lnTo>
                  <a:lnTo>
                    <a:pt x="96" y="60"/>
                  </a:lnTo>
                  <a:lnTo>
                    <a:pt x="96" y="60"/>
                  </a:lnTo>
                  <a:lnTo>
                    <a:pt x="96" y="63"/>
                  </a:lnTo>
                  <a:lnTo>
                    <a:pt x="96" y="63"/>
                  </a:lnTo>
                  <a:lnTo>
                    <a:pt x="96" y="64"/>
                  </a:lnTo>
                  <a:lnTo>
                    <a:pt x="96" y="64"/>
                  </a:lnTo>
                  <a:lnTo>
                    <a:pt x="96" y="67"/>
                  </a:lnTo>
                  <a:lnTo>
                    <a:pt x="94" y="67"/>
                  </a:lnTo>
                  <a:lnTo>
                    <a:pt x="94" y="71"/>
                  </a:lnTo>
                  <a:lnTo>
                    <a:pt x="94" y="71"/>
                  </a:lnTo>
                  <a:lnTo>
                    <a:pt x="96" y="72"/>
                  </a:lnTo>
                  <a:lnTo>
                    <a:pt x="96" y="72"/>
                  </a:lnTo>
                  <a:lnTo>
                    <a:pt x="98" y="74"/>
                  </a:lnTo>
                  <a:lnTo>
                    <a:pt x="99" y="74"/>
                  </a:lnTo>
                  <a:lnTo>
                    <a:pt x="99" y="75"/>
                  </a:lnTo>
                  <a:lnTo>
                    <a:pt x="101" y="77"/>
                  </a:lnTo>
                  <a:lnTo>
                    <a:pt x="102" y="78"/>
                  </a:lnTo>
                  <a:lnTo>
                    <a:pt x="104" y="78"/>
                  </a:lnTo>
                  <a:lnTo>
                    <a:pt x="104" y="78"/>
                  </a:lnTo>
                  <a:lnTo>
                    <a:pt x="107" y="78"/>
                  </a:lnTo>
                  <a:lnTo>
                    <a:pt x="110" y="78"/>
                  </a:lnTo>
                  <a:lnTo>
                    <a:pt x="113" y="78"/>
                  </a:lnTo>
                  <a:lnTo>
                    <a:pt x="115" y="78"/>
                  </a:lnTo>
                  <a:lnTo>
                    <a:pt x="117" y="78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1" y="77"/>
                  </a:lnTo>
                  <a:lnTo>
                    <a:pt x="123" y="78"/>
                  </a:lnTo>
                  <a:lnTo>
                    <a:pt x="124" y="78"/>
                  </a:lnTo>
                  <a:lnTo>
                    <a:pt x="126" y="78"/>
                  </a:lnTo>
                  <a:lnTo>
                    <a:pt x="128" y="80"/>
                  </a:lnTo>
                  <a:lnTo>
                    <a:pt x="128" y="80"/>
                  </a:lnTo>
                  <a:lnTo>
                    <a:pt x="129" y="80"/>
                  </a:lnTo>
                  <a:lnTo>
                    <a:pt x="129" y="80"/>
                  </a:lnTo>
                  <a:lnTo>
                    <a:pt x="132" y="83"/>
                  </a:lnTo>
                  <a:lnTo>
                    <a:pt x="134" y="86"/>
                  </a:lnTo>
                  <a:lnTo>
                    <a:pt x="137" y="88"/>
                  </a:lnTo>
                  <a:lnTo>
                    <a:pt x="139" y="91"/>
                  </a:lnTo>
                  <a:lnTo>
                    <a:pt x="139" y="91"/>
                  </a:lnTo>
                  <a:lnTo>
                    <a:pt x="140" y="91"/>
                  </a:lnTo>
                  <a:lnTo>
                    <a:pt x="140" y="91"/>
                  </a:lnTo>
                  <a:lnTo>
                    <a:pt x="142" y="91"/>
                  </a:lnTo>
                  <a:lnTo>
                    <a:pt x="142" y="91"/>
                  </a:lnTo>
                  <a:lnTo>
                    <a:pt x="143" y="91"/>
                  </a:lnTo>
                  <a:lnTo>
                    <a:pt x="147" y="91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8" y="91"/>
                  </a:lnTo>
                  <a:lnTo>
                    <a:pt x="161" y="89"/>
                  </a:lnTo>
                  <a:lnTo>
                    <a:pt x="162" y="89"/>
                  </a:lnTo>
                  <a:lnTo>
                    <a:pt x="164" y="89"/>
                  </a:lnTo>
                  <a:lnTo>
                    <a:pt x="165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69" y="93"/>
                  </a:lnTo>
                  <a:lnTo>
                    <a:pt x="167" y="94"/>
                  </a:lnTo>
                  <a:lnTo>
                    <a:pt x="165" y="96"/>
                  </a:lnTo>
                  <a:lnTo>
                    <a:pt x="165" y="97"/>
                  </a:lnTo>
                  <a:lnTo>
                    <a:pt x="165" y="99"/>
                  </a:lnTo>
                  <a:lnTo>
                    <a:pt x="164" y="100"/>
                  </a:lnTo>
                  <a:lnTo>
                    <a:pt x="162" y="102"/>
                  </a:lnTo>
                  <a:lnTo>
                    <a:pt x="162" y="104"/>
                  </a:lnTo>
                  <a:lnTo>
                    <a:pt x="162" y="105"/>
                  </a:lnTo>
                  <a:lnTo>
                    <a:pt x="162" y="108"/>
                  </a:lnTo>
                  <a:lnTo>
                    <a:pt x="162" y="113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6"/>
                  </a:lnTo>
                  <a:lnTo>
                    <a:pt x="162" y="118"/>
                  </a:lnTo>
                  <a:lnTo>
                    <a:pt x="162" y="119"/>
                  </a:lnTo>
                  <a:lnTo>
                    <a:pt x="164" y="121"/>
                  </a:lnTo>
                  <a:lnTo>
                    <a:pt x="165" y="124"/>
                  </a:lnTo>
                  <a:lnTo>
                    <a:pt x="165" y="126"/>
                  </a:lnTo>
                  <a:lnTo>
                    <a:pt x="167" y="126"/>
                  </a:lnTo>
                  <a:lnTo>
                    <a:pt x="167" y="126"/>
                  </a:lnTo>
                  <a:lnTo>
                    <a:pt x="169" y="130"/>
                  </a:lnTo>
                  <a:lnTo>
                    <a:pt x="170" y="130"/>
                  </a:lnTo>
                  <a:lnTo>
                    <a:pt x="170" y="130"/>
                  </a:lnTo>
                  <a:lnTo>
                    <a:pt x="169" y="132"/>
                  </a:lnTo>
                  <a:lnTo>
                    <a:pt x="169" y="132"/>
                  </a:lnTo>
                  <a:lnTo>
                    <a:pt x="167" y="134"/>
                  </a:lnTo>
                  <a:lnTo>
                    <a:pt x="162" y="138"/>
                  </a:lnTo>
                  <a:lnTo>
                    <a:pt x="162" y="138"/>
                  </a:lnTo>
                  <a:lnTo>
                    <a:pt x="162" y="140"/>
                  </a:lnTo>
                  <a:lnTo>
                    <a:pt x="164" y="138"/>
                  </a:lnTo>
                  <a:lnTo>
                    <a:pt x="164" y="140"/>
                  </a:lnTo>
                  <a:lnTo>
                    <a:pt x="165" y="140"/>
                  </a:lnTo>
                  <a:lnTo>
                    <a:pt x="165" y="140"/>
                  </a:lnTo>
                  <a:lnTo>
                    <a:pt x="165" y="141"/>
                  </a:lnTo>
                  <a:lnTo>
                    <a:pt x="167" y="141"/>
                  </a:lnTo>
                  <a:lnTo>
                    <a:pt x="167" y="141"/>
                  </a:lnTo>
                  <a:lnTo>
                    <a:pt x="169" y="143"/>
                  </a:lnTo>
                  <a:lnTo>
                    <a:pt x="170" y="145"/>
                  </a:lnTo>
                  <a:lnTo>
                    <a:pt x="170" y="145"/>
                  </a:lnTo>
                  <a:lnTo>
                    <a:pt x="172" y="145"/>
                  </a:lnTo>
                  <a:lnTo>
                    <a:pt x="172" y="146"/>
                  </a:lnTo>
                  <a:lnTo>
                    <a:pt x="172" y="146"/>
                  </a:lnTo>
                  <a:lnTo>
                    <a:pt x="172" y="149"/>
                  </a:lnTo>
                  <a:lnTo>
                    <a:pt x="172" y="149"/>
                  </a:lnTo>
                  <a:lnTo>
                    <a:pt x="173" y="149"/>
                  </a:lnTo>
                  <a:lnTo>
                    <a:pt x="172" y="151"/>
                  </a:lnTo>
                  <a:lnTo>
                    <a:pt x="173" y="151"/>
                  </a:lnTo>
                  <a:lnTo>
                    <a:pt x="173" y="152"/>
                  </a:lnTo>
                  <a:lnTo>
                    <a:pt x="175" y="156"/>
                  </a:lnTo>
                  <a:lnTo>
                    <a:pt x="175" y="156"/>
                  </a:lnTo>
                  <a:lnTo>
                    <a:pt x="175" y="157"/>
                  </a:lnTo>
                  <a:lnTo>
                    <a:pt x="175" y="159"/>
                  </a:lnTo>
                  <a:lnTo>
                    <a:pt x="176" y="160"/>
                  </a:lnTo>
                  <a:lnTo>
                    <a:pt x="176" y="160"/>
                  </a:lnTo>
                  <a:lnTo>
                    <a:pt x="176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62"/>
                  </a:lnTo>
                  <a:lnTo>
                    <a:pt x="173" y="159"/>
                  </a:lnTo>
                  <a:lnTo>
                    <a:pt x="173" y="156"/>
                  </a:lnTo>
                  <a:lnTo>
                    <a:pt x="172" y="156"/>
                  </a:lnTo>
                  <a:lnTo>
                    <a:pt x="172" y="152"/>
                  </a:lnTo>
                  <a:lnTo>
                    <a:pt x="170" y="151"/>
                  </a:lnTo>
                  <a:lnTo>
                    <a:pt x="169" y="149"/>
                  </a:lnTo>
                  <a:lnTo>
                    <a:pt x="169" y="149"/>
                  </a:lnTo>
                  <a:lnTo>
                    <a:pt x="167" y="149"/>
                  </a:lnTo>
                  <a:lnTo>
                    <a:pt x="167" y="149"/>
                  </a:lnTo>
                  <a:lnTo>
                    <a:pt x="165" y="149"/>
                  </a:lnTo>
                  <a:lnTo>
                    <a:pt x="165" y="151"/>
                  </a:lnTo>
                  <a:lnTo>
                    <a:pt x="164" y="152"/>
                  </a:lnTo>
                  <a:lnTo>
                    <a:pt x="162" y="154"/>
                  </a:lnTo>
                  <a:lnTo>
                    <a:pt x="162" y="154"/>
                  </a:lnTo>
                  <a:lnTo>
                    <a:pt x="161" y="154"/>
                  </a:lnTo>
                  <a:lnTo>
                    <a:pt x="159" y="154"/>
                  </a:lnTo>
                  <a:lnTo>
                    <a:pt x="159" y="154"/>
                  </a:lnTo>
                  <a:lnTo>
                    <a:pt x="159" y="152"/>
                  </a:lnTo>
                  <a:lnTo>
                    <a:pt x="158" y="151"/>
                  </a:lnTo>
                  <a:lnTo>
                    <a:pt x="158" y="151"/>
                  </a:lnTo>
                  <a:lnTo>
                    <a:pt x="156" y="151"/>
                  </a:lnTo>
                  <a:lnTo>
                    <a:pt x="156" y="152"/>
                  </a:lnTo>
                  <a:lnTo>
                    <a:pt x="156" y="152"/>
                  </a:lnTo>
                  <a:lnTo>
                    <a:pt x="156" y="154"/>
                  </a:lnTo>
                  <a:lnTo>
                    <a:pt x="158" y="154"/>
                  </a:lnTo>
                  <a:lnTo>
                    <a:pt x="156" y="154"/>
                  </a:lnTo>
                  <a:lnTo>
                    <a:pt x="147" y="154"/>
                  </a:lnTo>
                  <a:lnTo>
                    <a:pt x="143" y="154"/>
                  </a:lnTo>
                  <a:lnTo>
                    <a:pt x="140" y="154"/>
                  </a:lnTo>
                  <a:lnTo>
                    <a:pt x="140" y="154"/>
                  </a:lnTo>
                  <a:lnTo>
                    <a:pt x="139" y="154"/>
                  </a:lnTo>
                  <a:lnTo>
                    <a:pt x="137" y="154"/>
                  </a:lnTo>
                  <a:lnTo>
                    <a:pt x="137" y="154"/>
                  </a:lnTo>
                  <a:lnTo>
                    <a:pt x="135" y="154"/>
                  </a:lnTo>
                  <a:lnTo>
                    <a:pt x="134" y="154"/>
                  </a:lnTo>
                  <a:lnTo>
                    <a:pt x="134" y="156"/>
                  </a:lnTo>
                  <a:lnTo>
                    <a:pt x="132" y="154"/>
                  </a:lnTo>
                  <a:lnTo>
                    <a:pt x="132" y="157"/>
                  </a:lnTo>
                  <a:lnTo>
                    <a:pt x="132" y="160"/>
                  </a:lnTo>
                  <a:lnTo>
                    <a:pt x="132" y="163"/>
                  </a:lnTo>
                  <a:lnTo>
                    <a:pt x="134" y="163"/>
                  </a:lnTo>
                  <a:lnTo>
                    <a:pt x="134" y="163"/>
                  </a:lnTo>
                  <a:lnTo>
                    <a:pt x="135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7" y="163"/>
                  </a:lnTo>
                  <a:lnTo>
                    <a:pt x="139" y="163"/>
                  </a:lnTo>
                  <a:lnTo>
                    <a:pt x="139" y="165"/>
                  </a:lnTo>
                  <a:lnTo>
                    <a:pt x="140" y="165"/>
                  </a:lnTo>
                  <a:lnTo>
                    <a:pt x="140" y="163"/>
                  </a:lnTo>
                  <a:lnTo>
                    <a:pt x="140" y="163"/>
                  </a:lnTo>
                  <a:lnTo>
                    <a:pt x="142" y="165"/>
                  </a:lnTo>
                  <a:lnTo>
                    <a:pt x="142" y="165"/>
                  </a:lnTo>
                  <a:lnTo>
                    <a:pt x="142" y="167"/>
                  </a:lnTo>
                  <a:lnTo>
                    <a:pt x="143" y="167"/>
                  </a:lnTo>
                  <a:lnTo>
                    <a:pt x="143" y="168"/>
                  </a:lnTo>
                  <a:lnTo>
                    <a:pt x="143" y="168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3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2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40" y="170"/>
                  </a:lnTo>
                  <a:lnTo>
                    <a:pt x="139" y="170"/>
                  </a:lnTo>
                  <a:lnTo>
                    <a:pt x="139" y="168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7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5" y="170"/>
                  </a:lnTo>
                  <a:lnTo>
                    <a:pt x="134" y="170"/>
                  </a:lnTo>
                  <a:lnTo>
                    <a:pt x="134" y="171"/>
                  </a:lnTo>
                  <a:lnTo>
                    <a:pt x="132" y="171"/>
                  </a:lnTo>
                  <a:lnTo>
                    <a:pt x="132" y="171"/>
                  </a:lnTo>
                  <a:lnTo>
                    <a:pt x="131" y="171"/>
                  </a:lnTo>
                  <a:lnTo>
                    <a:pt x="131" y="171"/>
                  </a:lnTo>
                  <a:lnTo>
                    <a:pt x="131" y="173"/>
                  </a:lnTo>
                  <a:lnTo>
                    <a:pt x="129" y="176"/>
                  </a:lnTo>
                  <a:lnTo>
                    <a:pt x="129" y="179"/>
                  </a:lnTo>
                  <a:lnTo>
                    <a:pt x="129" y="181"/>
                  </a:lnTo>
                  <a:lnTo>
                    <a:pt x="131" y="182"/>
                  </a:lnTo>
                  <a:lnTo>
                    <a:pt x="132" y="184"/>
                  </a:lnTo>
                  <a:lnTo>
                    <a:pt x="134" y="186"/>
                  </a:lnTo>
                  <a:lnTo>
                    <a:pt x="134" y="186"/>
                  </a:lnTo>
                  <a:lnTo>
                    <a:pt x="135" y="186"/>
                  </a:lnTo>
                  <a:lnTo>
                    <a:pt x="135" y="187"/>
                  </a:lnTo>
                  <a:lnTo>
                    <a:pt x="137" y="187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89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0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2"/>
                  </a:lnTo>
                  <a:lnTo>
                    <a:pt x="137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3"/>
                  </a:lnTo>
                  <a:lnTo>
                    <a:pt x="139" y="195"/>
                  </a:lnTo>
                  <a:lnTo>
                    <a:pt x="139" y="195"/>
                  </a:lnTo>
                  <a:lnTo>
                    <a:pt x="139" y="197"/>
                  </a:lnTo>
                  <a:lnTo>
                    <a:pt x="140" y="197"/>
                  </a:lnTo>
                  <a:lnTo>
                    <a:pt x="139" y="197"/>
                  </a:lnTo>
                  <a:lnTo>
                    <a:pt x="139" y="200"/>
                  </a:lnTo>
                  <a:lnTo>
                    <a:pt x="139" y="203"/>
                  </a:lnTo>
                  <a:lnTo>
                    <a:pt x="139" y="204"/>
                  </a:lnTo>
                  <a:lnTo>
                    <a:pt x="137" y="208"/>
                  </a:lnTo>
                  <a:lnTo>
                    <a:pt x="137" y="212"/>
                  </a:lnTo>
                  <a:lnTo>
                    <a:pt x="135" y="217"/>
                  </a:lnTo>
                  <a:lnTo>
                    <a:pt x="135" y="223"/>
                  </a:lnTo>
                  <a:lnTo>
                    <a:pt x="134" y="228"/>
                  </a:lnTo>
                  <a:lnTo>
                    <a:pt x="132" y="231"/>
                  </a:lnTo>
                  <a:lnTo>
                    <a:pt x="132" y="236"/>
                  </a:lnTo>
                  <a:lnTo>
                    <a:pt x="132" y="239"/>
                  </a:lnTo>
                  <a:lnTo>
                    <a:pt x="131" y="241"/>
                  </a:lnTo>
                  <a:lnTo>
                    <a:pt x="131" y="239"/>
                  </a:lnTo>
                  <a:lnTo>
                    <a:pt x="129" y="238"/>
                  </a:lnTo>
                  <a:lnTo>
                    <a:pt x="129" y="238"/>
                  </a:lnTo>
                  <a:lnTo>
                    <a:pt x="128" y="236"/>
                  </a:lnTo>
                  <a:lnTo>
                    <a:pt x="128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6" y="234"/>
                  </a:lnTo>
                  <a:lnTo>
                    <a:pt x="124" y="234"/>
                  </a:lnTo>
                  <a:lnTo>
                    <a:pt x="124" y="234"/>
                  </a:lnTo>
                  <a:lnTo>
                    <a:pt x="123" y="234"/>
                  </a:lnTo>
                  <a:lnTo>
                    <a:pt x="121" y="234"/>
                  </a:lnTo>
                  <a:lnTo>
                    <a:pt x="120" y="234"/>
                  </a:lnTo>
                  <a:lnTo>
                    <a:pt x="121" y="231"/>
                  </a:lnTo>
                  <a:lnTo>
                    <a:pt x="124" y="227"/>
                  </a:lnTo>
                  <a:lnTo>
                    <a:pt x="126" y="223"/>
                  </a:lnTo>
                  <a:lnTo>
                    <a:pt x="129" y="220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9"/>
                  </a:lnTo>
                  <a:lnTo>
                    <a:pt x="129" y="217"/>
                  </a:lnTo>
                  <a:lnTo>
                    <a:pt x="129" y="217"/>
                  </a:lnTo>
                  <a:lnTo>
                    <a:pt x="128" y="217"/>
                  </a:lnTo>
                  <a:lnTo>
                    <a:pt x="126" y="215"/>
                  </a:lnTo>
                  <a:lnTo>
                    <a:pt x="126" y="215"/>
                  </a:lnTo>
                  <a:lnTo>
                    <a:pt x="124" y="215"/>
                  </a:lnTo>
                  <a:lnTo>
                    <a:pt x="123" y="214"/>
                  </a:lnTo>
                  <a:lnTo>
                    <a:pt x="123" y="214"/>
                  </a:lnTo>
                  <a:lnTo>
                    <a:pt x="121" y="214"/>
                  </a:lnTo>
                  <a:lnTo>
                    <a:pt x="121" y="212"/>
                  </a:lnTo>
                  <a:lnTo>
                    <a:pt x="118" y="211"/>
                  </a:lnTo>
                  <a:lnTo>
                    <a:pt x="117" y="211"/>
                  </a:lnTo>
                  <a:lnTo>
                    <a:pt x="117" y="211"/>
                  </a:lnTo>
                  <a:lnTo>
                    <a:pt x="115" y="212"/>
                  </a:lnTo>
                  <a:lnTo>
                    <a:pt x="113" y="212"/>
                  </a:lnTo>
                  <a:lnTo>
                    <a:pt x="112" y="212"/>
                  </a:lnTo>
                  <a:lnTo>
                    <a:pt x="110" y="212"/>
                  </a:lnTo>
                  <a:lnTo>
                    <a:pt x="110" y="212"/>
                  </a:lnTo>
                  <a:lnTo>
                    <a:pt x="109" y="212"/>
                  </a:lnTo>
                  <a:lnTo>
                    <a:pt x="109" y="211"/>
                  </a:lnTo>
                  <a:lnTo>
                    <a:pt x="107" y="211"/>
                  </a:lnTo>
                  <a:lnTo>
                    <a:pt x="106" y="211"/>
                  </a:lnTo>
                  <a:lnTo>
                    <a:pt x="106" y="211"/>
                  </a:lnTo>
                  <a:lnTo>
                    <a:pt x="104" y="211"/>
                  </a:lnTo>
                  <a:lnTo>
                    <a:pt x="102" y="212"/>
                  </a:lnTo>
                  <a:lnTo>
                    <a:pt x="102" y="212"/>
                  </a:lnTo>
                  <a:lnTo>
                    <a:pt x="101" y="212"/>
                  </a:lnTo>
                  <a:lnTo>
                    <a:pt x="99" y="214"/>
                  </a:lnTo>
                  <a:lnTo>
                    <a:pt x="99" y="214"/>
                  </a:lnTo>
                  <a:lnTo>
                    <a:pt x="98" y="214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3" y="214"/>
                  </a:lnTo>
                  <a:lnTo>
                    <a:pt x="93" y="212"/>
                  </a:lnTo>
                  <a:lnTo>
                    <a:pt x="93" y="214"/>
                  </a:lnTo>
                  <a:lnTo>
                    <a:pt x="91" y="214"/>
                  </a:lnTo>
                  <a:lnTo>
                    <a:pt x="90" y="214"/>
                  </a:lnTo>
                  <a:lnTo>
                    <a:pt x="90" y="214"/>
                  </a:lnTo>
                  <a:lnTo>
                    <a:pt x="88" y="214"/>
                  </a:lnTo>
                  <a:lnTo>
                    <a:pt x="88" y="212"/>
                  </a:lnTo>
                  <a:lnTo>
                    <a:pt x="87" y="212"/>
                  </a:lnTo>
                  <a:lnTo>
                    <a:pt x="85" y="212"/>
                  </a:lnTo>
                  <a:lnTo>
                    <a:pt x="85" y="211"/>
                  </a:lnTo>
                  <a:lnTo>
                    <a:pt x="85" y="211"/>
                  </a:lnTo>
                  <a:lnTo>
                    <a:pt x="85" y="209"/>
                  </a:lnTo>
                  <a:lnTo>
                    <a:pt x="85" y="208"/>
                  </a:lnTo>
                  <a:lnTo>
                    <a:pt x="85" y="206"/>
                  </a:lnTo>
                  <a:lnTo>
                    <a:pt x="85" y="206"/>
                  </a:lnTo>
                  <a:lnTo>
                    <a:pt x="85" y="204"/>
                  </a:lnTo>
                  <a:lnTo>
                    <a:pt x="83" y="204"/>
                  </a:lnTo>
                  <a:lnTo>
                    <a:pt x="82" y="204"/>
                  </a:lnTo>
                  <a:lnTo>
                    <a:pt x="82" y="204"/>
                  </a:lnTo>
                  <a:lnTo>
                    <a:pt x="80" y="203"/>
                  </a:lnTo>
                  <a:lnTo>
                    <a:pt x="80" y="203"/>
                  </a:lnTo>
                  <a:lnTo>
                    <a:pt x="80" y="201"/>
                  </a:lnTo>
                  <a:lnTo>
                    <a:pt x="80" y="200"/>
                  </a:lnTo>
                  <a:lnTo>
                    <a:pt x="79" y="200"/>
                  </a:lnTo>
                  <a:lnTo>
                    <a:pt x="79" y="198"/>
                  </a:lnTo>
                  <a:lnTo>
                    <a:pt x="77" y="197"/>
                  </a:lnTo>
                  <a:lnTo>
                    <a:pt x="77" y="197"/>
                  </a:lnTo>
                  <a:lnTo>
                    <a:pt x="76" y="197"/>
                  </a:lnTo>
                  <a:lnTo>
                    <a:pt x="76" y="197"/>
                  </a:lnTo>
                  <a:lnTo>
                    <a:pt x="74" y="195"/>
                  </a:lnTo>
                  <a:lnTo>
                    <a:pt x="74" y="195"/>
                  </a:lnTo>
                  <a:lnTo>
                    <a:pt x="72" y="193"/>
                  </a:lnTo>
                  <a:lnTo>
                    <a:pt x="71" y="193"/>
                  </a:lnTo>
                  <a:lnTo>
                    <a:pt x="69" y="193"/>
                  </a:lnTo>
                  <a:lnTo>
                    <a:pt x="69" y="193"/>
                  </a:lnTo>
                  <a:lnTo>
                    <a:pt x="68" y="192"/>
                  </a:lnTo>
                  <a:lnTo>
                    <a:pt x="68" y="190"/>
                  </a:lnTo>
                  <a:lnTo>
                    <a:pt x="68" y="190"/>
                  </a:lnTo>
                  <a:lnTo>
                    <a:pt x="68" y="189"/>
                  </a:lnTo>
                  <a:lnTo>
                    <a:pt x="68" y="187"/>
                  </a:lnTo>
                  <a:lnTo>
                    <a:pt x="66" y="187"/>
                  </a:lnTo>
                  <a:lnTo>
                    <a:pt x="66" y="186"/>
                  </a:lnTo>
                  <a:lnTo>
                    <a:pt x="65" y="186"/>
                  </a:lnTo>
                  <a:lnTo>
                    <a:pt x="65" y="184"/>
                  </a:lnTo>
                  <a:lnTo>
                    <a:pt x="63" y="184"/>
                  </a:lnTo>
                  <a:lnTo>
                    <a:pt x="61" y="184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1" y="182"/>
                  </a:lnTo>
                  <a:lnTo>
                    <a:pt x="60" y="182"/>
                  </a:lnTo>
                  <a:lnTo>
                    <a:pt x="60" y="182"/>
                  </a:lnTo>
                  <a:lnTo>
                    <a:pt x="58" y="181"/>
                  </a:lnTo>
                  <a:lnTo>
                    <a:pt x="58" y="181"/>
                  </a:lnTo>
                  <a:lnTo>
                    <a:pt x="57" y="181"/>
                  </a:lnTo>
                  <a:lnTo>
                    <a:pt x="57" y="179"/>
                  </a:lnTo>
                  <a:lnTo>
                    <a:pt x="55" y="179"/>
                  </a:lnTo>
                  <a:lnTo>
                    <a:pt x="55" y="181"/>
                  </a:lnTo>
                  <a:lnTo>
                    <a:pt x="52" y="179"/>
                  </a:lnTo>
                  <a:lnTo>
                    <a:pt x="50" y="178"/>
                  </a:lnTo>
                  <a:lnTo>
                    <a:pt x="47" y="178"/>
                  </a:lnTo>
                  <a:lnTo>
                    <a:pt x="46" y="178"/>
                  </a:lnTo>
                  <a:lnTo>
                    <a:pt x="44" y="176"/>
                  </a:lnTo>
                  <a:lnTo>
                    <a:pt x="44" y="175"/>
                  </a:lnTo>
                  <a:lnTo>
                    <a:pt x="42" y="175"/>
                  </a:lnTo>
                  <a:lnTo>
                    <a:pt x="41" y="173"/>
                  </a:lnTo>
                  <a:lnTo>
                    <a:pt x="39" y="173"/>
                  </a:lnTo>
                  <a:lnTo>
                    <a:pt x="39" y="173"/>
                  </a:lnTo>
                  <a:lnTo>
                    <a:pt x="38" y="175"/>
                  </a:lnTo>
                  <a:lnTo>
                    <a:pt x="38" y="175"/>
                  </a:lnTo>
                  <a:lnTo>
                    <a:pt x="38" y="176"/>
                  </a:lnTo>
                  <a:lnTo>
                    <a:pt x="38" y="176"/>
                  </a:lnTo>
                  <a:lnTo>
                    <a:pt x="36" y="176"/>
                  </a:lnTo>
                  <a:lnTo>
                    <a:pt x="35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3" y="176"/>
                  </a:lnTo>
                  <a:lnTo>
                    <a:pt x="31" y="176"/>
                  </a:lnTo>
                  <a:lnTo>
                    <a:pt x="31" y="176"/>
                  </a:lnTo>
                  <a:lnTo>
                    <a:pt x="30" y="175"/>
                  </a:lnTo>
                  <a:lnTo>
                    <a:pt x="28" y="175"/>
                  </a:lnTo>
                  <a:lnTo>
                    <a:pt x="27" y="175"/>
                  </a:lnTo>
                  <a:lnTo>
                    <a:pt x="25" y="175"/>
                  </a:lnTo>
                  <a:lnTo>
                    <a:pt x="24" y="173"/>
                  </a:lnTo>
                  <a:lnTo>
                    <a:pt x="24" y="173"/>
                  </a:lnTo>
                  <a:lnTo>
                    <a:pt x="24" y="170"/>
                  </a:lnTo>
                  <a:lnTo>
                    <a:pt x="22" y="170"/>
                  </a:lnTo>
                  <a:lnTo>
                    <a:pt x="22" y="170"/>
                  </a:lnTo>
                  <a:lnTo>
                    <a:pt x="20" y="170"/>
                  </a:lnTo>
                  <a:lnTo>
                    <a:pt x="20" y="168"/>
                  </a:lnTo>
                  <a:lnTo>
                    <a:pt x="20" y="168"/>
                  </a:lnTo>
                  <a:lnTo>
                    <a:pt x="19" y="167"/>
                  </a:lnTo>
                  <a:lnTo>
                    <a:pt x="17" y="168"/>
                  </a:lnTo>
                  <a:lnTo>
                    <a:pt x="14" y="167"/>
                  </a:lnTo>
                  <a:lnTo>
                    <a:pt x="12" y="165"/>
                  </a:lnTo>
                  <a:lnTo>
                    <a:pt x="11" y="165"/>
                  </a:lnTo>
                  <a:lnTo>
                    <a:pt x="8" y="162"/>
                  </a:lnTo>
                  <a:lnTo>
                    <a:pt x="6" y="162"/>
                  </a:lnTo>
                  <a:lnTo>
                    <a:pt x="5" y="160"/>
                  </a:lnTo>
                  <a:lnTo>
                    <a:pt x="5" y="160"/>
                  </a:lnTo>
                  <a:lnTo>
                    <a:pt x="3" y="159"/>
                  </a:lnTo>
                  <a:lnTo>
                    <a:pt x="3" y="159"/>
                  </a:lnTo>
                  <a:lnTo>
                    <a:pt x="3" y="157"/>
                  </a:lnTo>
                  <a:lnTo>
                    <a:pt x="0" y="156"/>
                  </a:lnTo>
                  <a:lnTo>
                    <a:pt x="1" y="154"/>
                  </a:lnTo>
                  <a:lnTo>
                    <a:pt x="3" y="152"/>
                  </a:lnTo>
                  <a:lnTo>
                    <a:pt x="6" y="154"/>
                  </a:lnTo>
                  <a:lnTo>
                    <a:pt x="8" y="152"/>
                  </a:lnTo>
                  <a:lnTo>
                    <a:pt x="6" y="149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5"/>
                  </a:lnTo>
                  <a:lnTo>
                    <a:pt x="9" y="145"/>
                  </a:lnTo>
                  <a:lnTo>
                    <a:pt x="9" y="143"/>
                  </a:lnTo>
                  <a:lnTo>
                    <a:pt x="11" y="145"/>
                  </a:lnTo>
                  <a:lnTo>
                    <a:pt x="11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4" y="143"/>
                  </a:lnTo>
                  <a:lnTo>
                    <a:pt x="16" y="143"/>
                  </a:lnTo>
                  <a:lnTo>
                    <a:pt x="16" y="141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7" y="140"/>
                  </a:lnTo>
                  <a:lnTo>
                    <a:pt x="19" y="140"/>
                  </a:lnTo>
                  <a:lnTo>
                    <a:pt x="20" y="138"/>
                  </a:lnTo>
                  <a:lnTo>
                    <a:pt x="20" y="137"/>
                  </a:lnTo>
                  <a:lnTo>
                    <a:pt x="19" y="137"/>
                  </a:lnTo>
                  <a:lnTo>
                    <a:pt x="20" y="135"/>
                  </a:lnTo>
                  <a:lnTo>
                    <a:pt x="20" y="135"/>
                  </a:lnTo>
                  <a:lnTo>
                    <a:pt x="22" y="135"/>
                  </a:lnTo>
                  <a:lnTo>
                    <a:pt x="22" y="134"/>
                  </a:lnTo>
                  <a:lnTo>
                    <a:pt x="24" y="134"/>
                  </a:lnTo>
                  <a:lnTo>
                    <a:pt x="24" y="132"/>
                  </a:lnTo>
                  <a:lnTo>
                    <a:pt x="25" y="132"/>
                  </a:lnTo>
                  <a:lnTo>
                    <a:pt x="25" y="129"/>
                  </a:lnTo>
                  <a:lnTo>
                    <a:pt x="27" y="127"/>
                  </a:lnTo>
                  <a:lnTo>
                    <a:pt x="28" y="123"/>
                  </a:lnTo>
                  <a:lnTo>
                    <a:pt x="28" y="123"/>
                  </a:lnTo>
                  <a:lnTo>
                    <a:pt x="27" y="124"/>
                  </a:lnTo>
                  <a:lnTo>
                    <a:pt x="27" y="124"/>
                  </a:lnTo>
                  <a:lnTo>
                    <a:pt x="25" y="124"/>
                  </a:lnTo>
                  <a:lnTo>
                    <a:pt x="27" y="121"/>
                  </a:lnTo>
                  <a:lnTo>
                    <a:pt x="25" y="121"/>
                  </a:lnTo>
                  <a:lnTo>
                    <a:pt x="25" y="123"/>
                  </a:lnTo>
                  <a:lnTo>
                    <a:pt x="24" y="121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2" y="119"/>
                  </a:lnTo>
                  <a:lnTo>
                    <a:pt x="22" y="118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5" y="116"/>
                  </a:lnTo>
                  <a:lnTo>
                    <a:pt x="25" y="115"/>
                  </a:lnTo>
                  <a:lnTo>
                    <a:pt x="25" y="113"/>
                  </a:lnTo>
                  <a:lnTo>
                    <a:pt x="25" y="112"/>
                  </a:lnTo>
                  <a:lnTo>
                    <a:pt x="25" y="110"/>
                  </a:lnTo>
                  <a:lnTo>
                    <a:pt x="25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4" y="104"/>
                  </a:lnTo>
                  <a:lnTo>
                    <a:pt x="24" y="102"/>
                  </a:lnTo>
                  <a:lnTo>
                    <a:pt x="22" y="100"/>
                  </a:lnTo>
                  <a:lnTo>
                    <a:pt x="25" y="97"/>
                  </a:lnTo>
                  <a:lnTo>
                    <a:pt x="27" y="96"/>
                  </a:lnTo>
                  <a:lnTo>
                    <a:pt x="25" y="93"/>
                  </a:lnTo>
                  <a:lnTo>
                    <a:pt x="24" y="91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4" y="89"/>
                  </a:lnTo>
                  <a:lnTo>
                    <a:pt x="25" y="86"/>
                  </a:lnTo>
                  <a:lnTo>
                    <a:pt x="25" y="85"/>
                  </a:lnTo>
                  <a:lnTo>
                    <a:pt x="24" y="83"/>
                  </a:lnTo>
                  <a:lnTo>
                    <a:pt x="22" y="83"/>
                  </a:lnTo>
                  <a:lnTo>
                    <a:pt x="20" y="82"/>
                  </a:lnTo>
                  <a:lnTo>
                    <a:pt x="20" y="80"/>
                  </a:lnTo>
                  <a:lnTo>
                    <a:pt x="20" y="80"/>
                  </a:lnTo>
                  <a:lnTo>
                    <a:pt x="19" y="77"/>
                  </a:lnTo>
                  <a:lnTo>
                    <a:pt x="17" y="75"/>
                  </a:lnTo>
                  <a:lnTo>
                    <a:pt x="17" y="72"/>
                  </a:lnTo>
                  <a:lnTo>
                    <a:pt x="19" y="72"/>
                  </a:lnTo>
                  <a:lnTo>
                    <a:pt x="19" y="71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19" y="69"/>
                  </a:lnTo>
                  <a:lnTo>
                    <a:pt x="20" y="69"/>
                  </a:lnTo>
                  <a:lnTo>
                    <a:pt x="20" y="71"/>
                  </a:lnTo>
                  <a:lnTo>
                    <a:pt x="22" y="71"/>
                  </a:lnTo>
                  <a:lnTo>
                    <a:pt x="22" y="71"/>
                  </a:lnTo>
                  <a:lnTo>
                    <a:pt x="25" y="69"/>
                  </a:lnTo>
                  <a:lnTo>
                    <a:pt x="25" y="67"/>
                  </a:lnTo>
                  <a:lnTo>
                    <a:pt x="25" y="67"/>
                  </a:lnTo>
                  <a:lnTo>
                    <a:pt x="25" y="66"/>
                  </a:lnTo>
                  <a:lnTo>
                    <a:pt x="27" y="66"/>
                  </a:lnTo>
                  <a:lnTo>
                    <a:pt x="27" y="64"/>
                  </a:lnTo>
                  <a:lnTo>
                    <a:pt x="27" y="64"/>
                  </a:lnTo>
                  <a:lnTo>
                    <a:pt x="25" y="61"/>
                  </a:lnTo>
                  <a:lnTo>
                    <a:pt x="25" y="61"/>
                  </a:lnTo>
                  <a:lnTo>
                    <a:pt x="24" y="60"/>
                  </a:lnTo>
                  <a:lnTo>
                    <a:pt x="24" y="58"/>
                  </a:lnTo>
                  <a:lnTo>
                    <a:pt x="24" y="56"/>
                  </a:lnTo>
                  <a:lnTo>
                    <a:pt x="24" y="56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5" y="55"/>
                  </a:lnTo>
                  <a:lnTo>
                    <a:pt x="25" y="58"/>
                  </a:lnTo>
                  <a:lnTo>
                    <a:pt x="28" y="58"/>
                  </a:lnTo>
                  <a:lnTo>
                    <a:pt x="30" y="61"/>
                  </a:lnTo>
                  <a:lnTo>
                    <a:pt x="30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3"/>
                  </a:lnTo>
                  <a:lnTo>
                    <a:pt x="31" y="64"/>
                  </a:lnTo>
                  <a:lnTo>
                    <a:pt x="31" y="64"/>
                  </a:lnTo>
                  <a:lnTo>
                    <a:pt x="31" y="66"/>
                  </a:lnTo>
                  <a:lnTo>
                    <a:pt x="31" y="66"/>
                  </a:lnTo>
                  <a:lnTo>
                    <a:pt x="33" y="66"/>
                  </a:lnTo>
                  <a:lnTo>
                    <a:pt x="33" y="64"/>
                  </a:lnTo>
                  <a:lnTo>
                    <a:pt x="33" y="60"/>
                  </a:lnTo>
                  <a:lnTo>
                    <a:pt x="33" y="58"/>
                  </a:lnTo>
                  <a:lnTo>
                    <a:pt x="31" y="56"/>
                  </a:lnTo>
                  <a:lnTo>
                    <a:pt x="31" y="56"/>
                  </a:lnTo>
                  <a:lnTo>
                    <a:pt x="31" y="55"/>
                  </a:lnTo>
                  <a:lnTo>
                    <a:pt x="33" y="55"/>
                  </a:lnTo>
                  <a:lnTo>
                    <a:pt x="35" y="55"/>
                  </a:lnTo>
                  <a:lnTo>
                    <a:pt x="41" y="50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4"/>
                  </a:lnTo>
                  <a:lnTo>
                    <a:pt x="47" y="44"/>
                  </a:lnTo>
                  <a:lnTo>
                    <a:pt x="49" y="44"/>
                  </a:lnTo>
                  <a:lnTo>
                    <a:pt x="50" y="42"/>
                  </a:lnTo>
                  <a:lnTo>
                    <a:pt x="49" y="41"/>
                  </a:lnTo>
                  <a:lnTo>
                    <a:pt x="49" y="39"/>
                  </a:lnTo>
                  <a:lnTo>
                    <a:pt x="49" y="37"/>
                  </a:lnTo>
                  <a:lnTo>
                    <a:pt x="50" y="36"/>
                  </a:lnTo>
                  <a:lnTo>
                    <a:pt x="50" y="34"/>
                  </a:lnTo>
                  <a:lnTo>
                    <a:pt x="50" y="33"/>
                  </a:lnTo>
                  <a:lnTo>
                    <a:pt x="50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49" y="33"/>
                  </a:lnTo>
                  <a:lnTo>
                    <a:pt x="50" y="31"/>
                  </a:lnTo>
                  <a:lnTo>
                    <a:pt x="52" y="28"/>
                  </a:lnTo>
                  <a:lnTo>
                    <a:pt x="52" y="26"/>
                  </a:lnTo>
                  <a:lnTo>
                    <a:pt x="55" y="25"/>
                  </a:lnTo>
                  <a:lnTo>
                    <a:pt x="55" y="23"/>
                  </a:lnTo>
                  <a:lnTo>
                    <a:pt x="57" y="23"/>
                  </a:lnTo>
                  <a:lnTo>
                    <a:pt x="60" y="20"/>
                  </a:lnTo>
                  <a:lnTo>
                    <a:pt x="61" y="19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8" y="22"/>
                  </a:lnTo>
                  <a:lnTo>
                    <a:pt x="66" y="22"/>
                  </a:lnTo>
                  <a:lnTo>
                    <a:pt x="66" y="23"/>
                  </a:lnTo>
                  <a:lnTo>
                    <a:pt x="66" y="23"/>
                  </a:lnTo>
                  <a:lnTo>
                    <a:pt x="68" y="25"/>
                  </a:lnTo>
                  <a:lnTo>
                    <a:pt x="68" y="23"/>
                  </a:lnTo>
                  <a:lnTo>
                    <a:pt x="69" y="22"/>
                  </a:lnTo>
                  <a:lnTo>
                    <a:pt x="69" y="20"/>
                  </a:lnTo>
                  <a:lnTo>
                    <a:pt x="71" y="17"/>
                  </a:lnTo>
                  <a:lnTo>
                    <a:pt x="71" y="17"/>
                  </a:lnTo>
                  <a:lnTo>
                    <a:pt x="72" y="15"/>
                  </a:lnTo>
                  <a:lnTo>
                    <a:pt x="74" y="17"/>
                  </a:lnTo>
                  <a:lnTo>
                    <a:pt x="76" y="17"/>
                  </a:lnTo>
                  <a:lnTo>
                    <a:pt x="77" y="17"/>
                  </a:lnTo>
                  <a:lnTo>
                    <a:pt x="83" y="17"/>
                  </a:lnTo>
                  <a:lnTo>
                    <a:pt x="91" y="11"/>
                  </a:lnTo>
                  <a:lnTo>
                    <a:pt x="96" y="9"/>
                  </a:lnTo>
                  <a:lnTo>
                    <a:pt x="98" y="8"/>
                  </a:lnTo>
                  <a:lnTo>
                    <a:pt x="99" y="6"/>
                  </a:lnTo>
                  <a:lnTo>
                    <a:pt x="99" y="4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2" y="1"/>
                  </a:lnTo>
                  <a:lnTo>
                    <a:pt x="106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5" name="Freeform 302">
              <a:extLst>
                <a:ext uri="{FF2B5EF4-FFF2-40B4-BE49-F238E27FC236}">
                  <a16:creationId xmlns:a16="http://schemas.microsoft.com/office/drawing/2014/main" id="{7BA344DF-AEEA-7391-F6E4-1E7436EB21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38966" y="2751288"/>
              <a:ext cx="1721163" cy="1150041"/>
            </a:xfrm>
            <a:custGeom>
              <a:avLst/>
              <a:gdLst>
                <a:gd name="T0" fmla="*/ 507 w 883"/>
                <a:gd name="T1" fmla="*/ 582 h 590"/>
                <a:gd name="T2" fmla="*/ 530 w 883"/>
                <a:gd name="T3" fmla="*/ 549 h 590"/>
                <a:gd name="T4" fmla="*/ 667 w 883"/>
                <a:gd name="T5" fmla="*/ 479 h 590"/>
                <a:gd name="T6" fmla="*/ 699 w 883"/>
                <a:gd name="T7" fmla="*/ 410 h 590"/>
                <a:gd name="T8" fmla="*/ 753 w 883"/>
                <a:gd name="T9" fmla="*/ 11 h 590"/>
                <a:gd name="T10" fmla="*/ 772 w 883"/>
                <a:gd name="T11" fmla="*/ 51 h 590"/>
                <a:gd name="T12" fmla="*/ 813 w 883"/>
                <a:gd name="T13" fmla="*/ 84 h 590"/>
                <a:gd name="T14" fmla="*/ 877 w 883"/>
                <a:gd name="T15" fmla="*/ 100 h 590"/>
                <a:gd name="T16" fmla="*/ 869 w 883"/>
                <a:gd name="T17" fmla="*/ 139 h 590"/>
                <a:gd name="T18" fmla="*/ 833 w 883"/>
                <a:gd name="T19" fmla="*/ 161 h 590"/>
                <a:gd name="T20" fmla="*/ 822 w 883"/>
                <a:gd name="T21" fmla="*/ 204 h 590"/>
                <a:gd name="T22" fmla="*/ 790 w 883"/>
                <a:gd name="T23" fmla="*/ 213 h 590"/>
                <a:gd name="T24" fmla="*/ 764 w 883"/>
                <a:gd name="T25" fmla="*/ 224 h 590"/>
                <a:gd name="T26" fmla="*/ 713 w 883"/>
                <a:gd name="T27" fmla="*/ 254 h 590"/>
                <a:gd name="T28" fmla="*/ 696 w 883"/>
                <a:gd name="T29" fmla="*/ 248 h 590"/>
                <a:gd name="T30" fmla="*/ 636 w 883"/>
                <a:gd name="T31" fmla="*/ 267 h 590"/>
                <a:gd name="T32" fmla="*/ 701 w 883"/>
                <a:gd name="T33" fmla="*/ 289 h 590"/>
                <a:gd name="T34" fmla="*/ 675 w 883"/>
                <a:gd name="T35" fmla="*/ 312 h 590"/>
                <a:gd name="T36" fmla="*/ 683 w 883"/>
                <a:gd name="T37" fmla="*/ 367 h 590"/>
                <a:gd name="T38" fmla="*/ 693 w 883"/>
                <a:gd name="T39" fmla="*/ 397 h 590"/>
                <a:gd name="T40" fmla="*/ 691 w 883"/>
                <a:gd name="T41" fmla="*/ 424 h 590"/>
                <a:gd name="T42" fmla="*/ 671 w 883"/>
                <a:gd name="T43" fmla="*/ 464 h 590"/>
                <a:gd name="T44" fmla="*/ 663 w 883"/>
                <a:gd name="T45" fmla="*/ 481 h 590"/>
                <a:gd name="T46" fmla="*/ 634 w 883"/>
                <a:gd name="T47" fmla="*/ 506 h 590"/>
                <a:gd name="T48" fmla="*/ 596 w 883"/>
                <a:gd name="T49" fmla="*/ 523 h 590"/>
                <a:gd name="T50" fmla="*/ 578 w 883"/>
                <a:gd name="T51" fmla="*/ 528 h 590"/>
                <a:gd name="T52" fmla="*/ 551 w 883"/>
                <a:gd name="T53" fmla="*/ 539 h 590"/>
                <a:gd name="T54" fmla="*/ 526 w 883"/>
                <a:gd name="T55" fmla="*/ 556 h 590"/>
                <a:gd name="T56" fmla="*/ 503 w 883"/>
                <a:gd name="T57" fmla="*/ 538 h 590"/>
                <a:gd name="T58" fmla="*/ 478 w 883"/>
                <a:gd name="T59" fmla="*/ 523 h 590"/>
                <a:gd name="T60" fmla="*/ 439 w 883"/>
                <a:gd name="T61" fmla="*/ 523 h 590"/>
                <a:gd name="T62" fmla="*/ 406 w 883"/>
                <a:gd name="T63" fmla="*/ 527 h 590"/>
                <a:gd name="T64" fmla="*/ 396 w 883"/>
                <a:gd name="T65" fmla="*/ 538 h 590"/>
                <a:gd name="T66" fmla="*/ 365 w 883"/>
                <a:gd name="T67" fmla="*/ 516 h 590"/>
                <a:gd name="T68" fmla="*/ 349 w 883"/>
                <a:gd name="T69" fmla="*/ 486 h 590"/>
                <a:gd name="T70" fmla="*/ 354 w 883"/>
                <a:gd name="T71" fmla="*/ 441 h 590"/>
                <a:gd name="T72" fmla="*/ 330 w 883"/>
                <a:gd name="T73" fmla="*/ 426 h 590"/>
                <a:gd name="T74" fmla="*/ 291 w 883"/>
                <a:gd name="T75" fmla="*/ 430 h 590"/>
                <a:gd name="T76" fmla="*/ 250 w 883"/>
                <a:gd name="T77" fmla="*/ 441 h 590"/>
                <a:gd name="T78" fmla="*/ 209 w 883"/>
                <a:gd name="T79" fmla="*/ 443 h 590"/>
                <a:gd name="T80" fmla="*/ 166 w 883"/>
                <a:gd name="T81" fmla="*/ 432 h 590"/>
                <a:gd name="T82" fmla="*/ 105 w 883"/>
                <a:gd name="T83" fmla="*/ 405 h 590"/>
                <a:gd name="T84" fmla="*/ 75 w 883"/>
                <a:gd name="T85" fmla="*/ 380 h 590"/>
                <a:gd name="T86" fmla="*/ 76 w 883"/>
                <a:gd name="T87" fmla="*/ 356 h 590"/>
                <a:gd name="T88" fmla="*/ 43 w 883"/>
                <a:gd name="T89" fmla="*/ 319 h 590"/>
                <a:gd name="T90" fmla="*/ 15 w 883"/>
                <a:gd name="T91" fmla="*/ 293 h 590"/>
                <a:gd name="T92" fmla="*/ 2 w 883"/>
                <a:gd name="T93" fmla="*/ 263 h 590"/>
                <a:gd name="T94" fmla="*/ 35 w 883"/>
                <a:gd name="T95" fmla="*/ 241 h 590"/>
                <a:gd name="T96" fmla="*/ 95 w 883"/>
                <a:gd name="T97" fmla="*/ 210 h 590"/>
                <a:gd name="T98" fmla="*/ 100 w 883"/>
                <a:gd name="T99" fmla="*/ 166 h 590"/>
                <a:gd name="T100" fmla="*/ 127 w 883"/>
                <a:gd name="T101" fmla="*/ 148 h 590"/>
                <a:gd name="T102" fmla="*/ 174 w 883"/>
                <a:gd name="T103" fmla="*/ 103 h 590"/>
                <a:gd name="T104" fmla="*/ 209 w 883"/>
                <a:gd name="T105" fmla="*/ 95 h 590"/>
                <a:gd name="T106" fmla="*/ 246 w 883"/>
                <a:gd name="T107" fmla="*/ 123 h 590"/>
                <a:gd name="T108" fmla="*/ 275 w 883"/>
                <a:gd name="T109" fmla="*/ 159 h 590"/>
                <a:gd name="T110" fmla="*/ 374 w 883"/>
                <a:gd name="T111" fmla="*/ 204 h 590"/>
                <a:gd name="T112" fmla="*/ 486 w 883"/>
                <a:gd name="T113" fmla="*/ 207 h 590"/>
                <a:gd name="T114" fmla="*/ 551 w 883"/>
                <a:gd name="T115" fmla="*/ 177 h 590"/>
                <a:gd name="T116" fmla="*/ 596 w 883"/>
                <a:gd name="T117" fmla="*/ 153 h 590"/>
                <a:gd name="T118" fmla="*/ 650 w 883"/>
                <a:gd name="T119" fmla="*/ 130 h 590"/>
                <a:gd name="T120" fmla="*/ 642 w 883"/>
                <a:gd name="T121" fmla="*/ 106 h 590"/>
                <a:gd name="T122" fmla="*/ 625 w 883"/>
                <a:gd name="T123" fmla="*/ 74 h 590"/>
                <a:gd name="T124" fmla="*/ 675 w 883"/>
                <a:gd name="T125" fmla="*/ 19 h 5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3" h="590">
                  <a:moveTo>
                    <a:pt x="535" y="561"/>
                  </a:moveTo>
                  <a:lnTo>
                    <a:pt x="535" y="561"/>
                  </a:lnTo>
                  <a:lnTo>
                    <a:pt x="537" y="563"/>
                  </a:lnTo>
                  <a:lnTo>
                    <a:pt x="538" y="563"/>
                  </a:lnTo>
                  <a:lnTo>
                    <a:pt x="538" y="564"/>
                  </a:lnTo>
                  <a:lnTo>
                    <a:pt x="540" y="564"/>
                  </a:lnTo>
                  <a:lnTo>
                    <a:pt x="540" y="566"/>
                  </a:lnTo>
                  <a:lnTo>
                    <a:pt x="540" y="568"/>
                  </a:lnTo>
                  <a:lnTo>
                    <a:pt x="541" y="569"/>
                  </a:lnTo>
                  <a:lnTo>
                    <a:pt x="540" y="569"/>
                  </a:lnTo>
                  <a:lnTo>
                    <a:pt x="538" y="571"/>
                  </a:lnTo>
                  <a:lnTo>
                    <a:pt x="535" y="574"/>
                  </a:lnTo>
                  <a:lnTo>
                    <a:pt x="535" y="575"/>
                  </a:lnTo>
                  <a:lnTo>
                    <a:pt x="533" y="575"/>
                  </a:lnTo>
                  <a:lnTo>
                    <a:pt x="533" y="577"/>
                  </a:lnTo>
                  <a:lnTo>
                    <a:pt x="533" y="577"/>
                  </a:lnTo>
                  <a:lnTo>
                    <a:pt x="533" y="579"/>
                  </a:lnTo>
                  <a:lnTo>
                    <a:pt x="533" y="582"/>
                  </a:lnTo>
                  <a:lnTo>
                    <a:pt x="532" y="582"/>
                  </a:lnTo>
                  <a:lnTo>
                    <a:pt x="532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30" y="583"/>
                  </a:lnTo>
                  <a:lnTo>
                    <a:pt x="529" y="585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7" y="586"/>
                  </a:lnTo>
                  <a:lnTo>
                    <a:pt x="526" y="586"/>
                  </a:lnTo>
                  <a:lnTo>
                    <a:pt x="526" y="586"/>
                  </a:lnTo>
                  <a:lnTo>
                    <a:pt x="524" y="588"/>
                  </a:lnTo>
                  <a:lnTo>
                    <a:pt x="522" y="588"/>
                  </a:lnTo>
                  <a:lnTo>
                    <a:pt x="522" y="590"/>
                  </a:lnTo>
                  <a:lnTo>
                    <a:pt x="521" y="590"/>
                  </a:lnTo>
                  <a:lnTo>
                    <a:pt x="519" y="590"/>
                  </a:lnTo>
                  <a:lnTo>
                    <a:pt x="519" y="590"/>
                  </a:lnTo>
                  <a:lnTo>
                    <a:pt x="518" y="590"/>
                  </a:lnTo>
                  <a:lnTo>
                    <a:pt x="516" y="590"/>
                  </a:lnTo>
                  <a:lnTo>
                    <a:pt x="514" y="588"/>
                  </a:lnTo>
                  <a:lnTo>
                    <a:pt x="511" y="588"/>
                  </a:lnTo>
                  <a:lnTo>
                    <a:pt x="510" y="586"/>
                  </a:lnTo>
                  <a:lnTo>
                    <a:pt x="507" y="585"/>
                  </a:lnTo>
                  <a:lnTo>
                    <a:pt x="507" y="582"/>
                  </a:lnTo>
                  <a:lnTo>
                    <a:pt x="507" y="580"/>
                  </a:lnTo>
                  <a:lnTo>
                    <a:pt x="507" y="580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7" y="574"/>
                  </a:lnTo>
                  <a:lnTo>
                    <a:pt x="508" y="572"/>
                  </a:lnTo>
                  <a:lnTo>
                    <a:pt x="510" y="571"/>
                  </a:lnTo>
                  <a:lnTo>
                    <a:pt x="513" y="569"/>
                  </a:lnTo>
                  <a:lnTo>
                    <a:pt x="514" y="569"/>
                  </a:lnTo>
                  <a:lnTo>
                    <a:pt x="516" y="568"/>
                  </a:lnTo>
                  <a:lnTo>
                    <a:pt x="514" y="568"/>
                  </a:lnTo>
                  <a:lnTo>
                    <a:pt x="514" y="568"/>
                  </a:lnTo>
                  <a:lnTo>
                    <a:pt x="514" y="566"/>
                  </a:lnTo>
                  <a:lnTo>
                    <a:pt x="514" y="566"/>
                  </a:lnTo>
                  <a:lnTo>
                    <a:pt x="516" y="564"/>
                  </a:lnTo>
                  <a:lnTo>
                    <a:pt x="518" y="566"/>
                  </a:lnTo>
                  <a:lnTo>
                    <a:pt x="519" y="564"/>
                  </a:lnTo>
                  <a:lnTo>
                    <a:pt x="519" y="564"/>
                  </a:lnTo>
                  <a:lnTo>
                    <a:pt x="521" y="564"/>
                  </a:lnTo>
                  <a:lnTo>
                    <a:pt x="524" y="564"/>
                  </a:lnTo>
                  <a:lnTo>
                    <a:pt x="527" y="564"/>
                  </a:lnTo>
                  <a:lnTo>
                    <a:pt x="529" y="563"/>
                  </a:lnTo>
                  <a:lnTo>
                    <a:pt x="529" y="563"/>
                  </a:lnTo>
                  <a:lnTo>
                    <a:pt x="530" y="563"/>
                  </a:lnTo>
                  <a:lnTo>
                    <a:pt x="532" y="564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2" y="563"/>
                  </a:lnTo>
                  <a:lnTo>
                    <a:pt x="535" y="564"/>
                  </a:lnTo>
                  <a:lnTo>
                    <a:pt x="535" y="563"/>
                  </a:lnTo>
                  <a:lnTo>
                    <a:pt x="535" y="563"/>
                  </a:lnTo>
                  <a:lnTo>
                    <a:pt x="535" y="561"/>
                  </a:lnTo>
                  <a:close/>
                  <a:moveTo>
                    <a:pt x="532" y="547"/>
                  </a:moveTo>
                  <a:lnTo>
                    <a:pt x="532" y="547"/>
                  </a:lnTo>
                  <a:lnTo>
                    <a:pt x="533" y="547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3" y="549"/>
                  </a:lnTo>
                  <a:lnTo>
                    <a:pt x="532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9"/>
                  </a:lnTo>
                  <a:lnTo>
                    <a:pt x="530" y="547"/>
                  </a:lnTo>
                  <a:lnTo>
                    <a:pt x="532" y="547"/>
                  </a:lnTo>
                  <a:close/>
                  <a:moveTo>
                    <a:pt x="565" y="538"/>
                  </a:moveTo>
                  <a:lnTo>
                    <a:pt x="563" y="539"/>
                  </a:lnTo>
                  <a:lnTo>
                    <a:pt x="563" y="539"/>
                  </a:lnTo>
                  <a:lnTo>
                    <a:pt x="562" y="539"/>
                  </a:lnTo>
                  <a:lnTo>
                    <a:pt x="563" y="539"/>
                  </a:lnTo>
                  <a:lnTo>
                    <a:pt x="565" y="538"/>
                  </a:lnTo>
                  <a:close/>
                  <a:moveTo>
                    <a:pt x="567" y="538"/>
                  </a:move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8"/>
                  </a:lnTo>
                  <a:lnTo>
                    <a:pt x="567" y="539"/>
                  </a:lnTo>
                  <a:lnTo>
                    <a:pt x="567" y="539"/>
                  </a:lnTo>
                  <a:lnTo>
                    <a:pt x="565" y="539"/>
                  </a:lnTo>
                  <a:lnTo>
                    <a:pt x="565" y="539"/>
                  </a:lnTo>
                  <a:lnTo>
                    <a:pt x="565" y="538"/>
                  </a:lnTo>
                  <a:lnTo>
                    <a:pt x="567" y="538"/>
                  </a:lnTo>
                  <a:lnTo>
                    <a:pt x="567" y="538"/>
                  </a:lnTo>
                  <a:close/>
                  <a:moveTo>
                    <a:pt x="576" y="520"/>
                  </a:moveTo>
                  <a:lnTo>
                    <a:pt x="578" y="520"/>
                  </a:lnTo>
                  <a:lnTo>
                    <a:pt x="578" y="522"/>
                  </a:lnTo>
                  <a:lnTo>
                    <a:pt x="578" y="522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6" y="520"/>
                  </a:lnTo>
                  <a:lnTo>
                    <a:pt x="574" y="520"/>
                  </a:lnTo>
                  <a:lnTo>
                    <a:pt x="576" y="520"/>
                  </a:lnTo>
                  <a:close/>
                  <a:moveTo>
                    <a:pt x="644" y="495"/>
                  </a:moveTo>
                  <a:lnTo>
                    <a:pt x="644" y="495"/>
                  </a:lnTo>
                  <a:lnTo>
                    <a:pt x="644" y="495"/>
                  </a:lnTo>
                  <a:lnTo>
                    <a:pt x="644" y="497"/>
                  </a:lnTo>
                  <a:lnTo>
                    <a:pt x="642" y="497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2" y="495"/>
                  </a:lnTo>
                  <a:lnTo>
                    <a:pt x="644" y="495"/>
                  </a:lnTo>
                  <a:close/>
                  <a:moveTo>
                    <a:pt x="667" y="478"/>
                  </a:moveTo>
                  <a:lnTo>
                    <a:pt x="667" y="478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79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1"/>
                  </a:lnTo>
                  <a:lnTo>
                    <a:pt x="667" y="482"/>
                  </a:lnTo>
                  <a:lnTo>
                    <a:pt x="666" y="481"/>
                  </a:lnTo>
                  <a:lnTo>
                    <a:pt x="666" y="481"/>
                  </a:lnTo>
                  <a:lnTo>
                    <a:pt x="666" y="479"/>
                  </a:lnTo>
                  <a:lnTo>
                    <a:pt x="666" y="479"/>
                  </a:lnTo>
                  <a:lnTo>
                    <a:pt x="666" y="478"/>
                  </a:lnTo>
                  <a:lnTo>
                    <a:pt x="667" y="478"/>
                  </a:lnTo>
                  <a:close/>
                  <a:moveTo>
                    <a:pt x="688" y="438"/>
                  </a:moveTo>
                  <a:lnTo>
                    <a:pt x="688" y="438"/>
                  </a:lnTo>
                  <a:lnTo>
                    <a:pt x="688" y="440"/>
                  </a:lnTo>
                  <a:lnTo>
                    <a:pt x="688" y="440"/>
                  </a:lnTo>
                  <a:lnTo>
                    <a:pt x="688" y="441"/>
                  </a:lnTo>
                  <a:lnTo>
                    <a:pt x="686" y="441"/>
                  </a:lnTo>
                  <a:lnTo>
                    <a:pt x="686" y="440"/>
                  </a:lnTo>
                  <a:lnTo>
                    <a:pt x="688" y="438"/>
                  </a:lnTo>
                  <a:close/>
                  <a:moveTo>
                    <a:pt x="701" y="413"/>
                  </a:moveTo>
                  <a:lnTo>
                    <a:pt x="702" y="415"/>
                  </a:lnTo>
                  <a:lnTo>
                    <a:pt x="702" y="415"/>
                  </a:lnTo>
                  <a:lnTo>
                    <a:pt x="702" y="416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5"/>
                  </a:lnTo>
                  <a:lnTo>
                    <a:pt x="701" y="413"/>
                  </a:lnTo>
                  <a:close/>
                  <a:moveTo>
                    <a:pt x="704" y="412"/>
                  </a:moveTo>
                  <a:lnTo>
                    <a:pt x="705" y="412"/>
                  </a:lnTo>
                  <a:lnTo>
                    <a:pt x="705" y="412"/>
                  </a:lnTo>
                  <a:lnTo>
                    <a:pt x="705" y="413"/>
                  </a:lnTo>
                  <a:lnTo>
                    <a:pt x="705" y="413"/>
                  </a:lnTo>
                  <a:lnTo>
                    <a:pt x="704" y="412"/>
                  </a:lnTo>
                  <a:lnTo>
                    <a:pt x="704" y="412"/>
                  </a:lnTo>
                  <a:close/>
                  <a:moveTo>
                    <a:pt x="699" y="408"/>
                  </a:moveTo>
                  <a:lnTo>
                    <a:pt x="701" y="408"/>
                  </a:lnTo>
                  <a:lnTo>
                    <a:pt x="704" y="410"/>
                  </a:lnTo>
                  <a:lnTo>
                    <a:pt x="704" y="410"/>
                  </a:lnTo>
                  <a:lnTo>
                    <a:pt x="704" y="412"/>
                  </a:lnTo>
                  <a:lnTo>
                    <a:pt x="704" y="412"/>
                  </a:lnTo>
                  <a:lnTo>
                    <a:pt x="702" y="410"/>
                  </a:lnTo>
                  <a:lnTo>
                    <a:pt x="699" y="410"/>
                  </a:lnTo>
                  <a:lnTo>
                    <a:pt x="699" y="410"/>
                  </a:lnTo>
                  <a:lnTo>
                    <a:pt x="699" y="408"/>
                  </a:lnTo>
                  <a:close/>
                  <a:moveTo>
                    <a:pt x="688" y="382"/>
                  </a:moveTo>
                  <a:lnTo>
                    <a:pt x="690" y="382"/>
                  </a:lnTo>
                  <a:lnTo>
                    <a:pt x="691" y="383"/>
                  </a:lnTo>
                  <a:lnTo>
                    <a:pt x="693" y="383"/>
                  </a:lnTo>
                  <a:lnTo>
                    <a:pt x="693" y="383"/>
                  </a:lnTo>
                  <a:lnTo>
                    <a:pt x="693" y="385"/>
                  </a:lnTo>
                  <a:lnTo>
                    <a:pt x="696" y="386"/>
                  </a:lnTo>
                  <a:lnTo>
                    <a:pt x="697" y="386"/>
                  </a:lnTo>
                  <a:lnTo>
                    <a:pt x="697" y="386"/>
                  </a:lnTo>
                  <a:lnTo>
                    <a:pt x="696" y="388"/>
                  </a:lnTo>
                  <a:lnTo>
                    <a:pt x="693" y="386"/>
                  </a:lnTo>
                  <a:lnTo>
                    <a:pt x="690" y="385"/>
                  </a:lnTo>
                  <a:lnTo>
                    <a:pt x="688" y="383"/>
                  </a:lnTo>
                  <a:lnTo>
                    <a:pt x="688" y="382"/>
                  </a:lnTo>
                  <a:close/>
                  <a:moveTo>
                    <a:pt x="718" y="0"/>
                  </a:moveTo>
                  <a:lnTo>
                    <a:pt x="719" y="0"/>
                  </a:lnTo>
                  <a:lnTo>
                    <a:pt x="721" y="0"/>
                  </a:lnTo>
                  <a:lnTo>
                    <a:pt x="721" y="0"/>
                  </a:lnTo>
                  <a:lnTo>
                    <a:pt x="723" y="0"/>
                  </a:lnTo>
                  <a:lnTo>
                    <a:pt x="723" y="0"/>
                  </a:lnTo>
                  <a:lnTo>
                    <a:pt x="724" y="2"/>
                  </a:lnTo>
                  <a:lnTo>
                    <a:pt x="729" y="3"/>
                  </a:lnTo>
                  <a:lnTo>
                    <a:pt x="731" y="3"/>
                  </a:lnTo>
                  <a:lnTo>
                    <a:pt x="732" y="3"/>
                  </a:lnTo>
                  <a:lnTo>
                    <a:pt x="732" y="5"/>
                  </a:lnTo>
                  <a:lnTo>
                    <a:pt x="734" y="7"/>
                  </a:lnTo>
                  <a:lnTo>
                    <a:pt x="735" y="7"/>
                  </a:lnTo>
                  <a:lnTo>
                    <a:pt x="737" y="7"/>
                  </a:lnTo>
                  <a:lnTo>
                    <a:pt x="740" y="8"/>
                  </a:lnTo>
                  <a:lnTo>
                    <a:pt x="742" y="8"/>
                  </a:lnTo>
                  <a:lnTo>
                    <a:pt x="742" y="8"/>
                  </a:lnTo>
                  <a:lnTo>
                    <a:pt x="742" y="7"/>
                  </a:lnTo>
                  <a:lnTo>
                    <a:pt x="743" y="7"/>
                  </a:lnTo>
                  <a:lnTo>
                    <a:pt x="746" y="8"/>
                  </a:lnTo>
                  <a:lnTo>
                    <a:pt x="749" y="10"/>
                  </a:lnTo>
                  <a:lnTo>
                    <a:pt x="751" y="10"/>
                  </a:lnTo>
                  <a:lnTo>
                    <a:pt x="751" y="10"/>
                  </a:lnTo>
                  <a:lnTo>
                    <a:pt x="753" y="10"/>
                  </a:lnTo>
                  <a:lnTo>
                    <a:pt x="753" y="11"/>
                  </a:lnTo>
                  <a:lnTo>
                    <a:pt x="753" y="11"/>
                  </a:lnTo>
                  <a:lnTo>
                    <a:pt x="753" y="13"/>
                  </a:lnTo>
                  <a:lnTo>
                    <a:pt x="753" y="13"/>
                  </a:lnTo>
                  <a:lnTo>
                    <a:pt x="754" y="13"/>
                  </a:lnTo>
                  <a:lnTo>
                    <a:pt x="756" y="13"/>
                  </a:lnTo>
                  <a:lnTo>
                    <a:pt x="756" y="15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6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8"/>
                  </a:lnTo>
                  <a:lnTo>
                    <a:pt x="757" y="19"/>
                  </a:lnTo>
                  <a:lnTo>
                    <a:pt x="757" y="19"/>
                  </a:lnTo>
                  <a:lnTo>
                    <a:pt x="759" y="19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2" y="22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4"/>
                  </a:lnTo>
                  <a:lnTo>
                    <a:pt x="762" y="26"/>
                  </a:lnTo>
                  <a:lnTo>
                    <a:pt x="764" y="27"/>
                  </a:lnTo>
                  <a:lnTo>
                    <a:pt x="764" y="27"/>
                  </a:lnTo>
                  <a:lnTo>
                    <a:pt x="764" y="29"/>
                  </a:lnTo>
                  <a:lnTo>
                    <a:pt x="764" y="30"/>
                  </a:lnTo>
                  <a:lnTo>
                    <a:pt x="765" y="32"/>
                  </a:lnTo>
                  <a:lnTo>
                    <a:pt x="767" y="35"/>
                  </a:lnTo>
                  <a:lnTo>
                    <a:pt x="767" y="37"/>
                  </a:lnTo>
                  <a:lnTo>
                    <a:pt x="767" y="38"/>
                  </a:lnTo>
                  <a:lnTo>
                    <a:pt x="767" y="40"/>
                  </a:lnTo>
                  <a:lnTo>
                    <a:pt x="768" y="40"/>
                  </a:lnTo>
                  <a:lnTo>
                    <a:pt x="768" y="40"/>
                  </a:lnTo>
                  <a:lnTo>
                    <a:pt x="768" y="41"/>
                  </a:lnTo>
                  <a:lnTo>
                    <a:pt x="770" y="41"/>
                  </a:lnTo>
                  <a:lnTo>
                    <a:pt x="770" y="43"/>
                  </a:lnTo>
                  <a:lnTo>
                    <a:pt x="770" y="44"/>
                  </a:lnTo>
                  <a:lnTo>
                    <a:pt x="770" y="44"/>
                  </a:lnTo>
                  <a:lnTo>
                    <a:pt x="770" y="46"/>
                  </a:lnTo>
                  <a:lnTo>
                    <a:pt x="770" y="46"/>
                  </a:lnTo>
                  <a:lnTo>
                    <a:pt x="770" y="48"/>
                  </a:lnTo>
                  <a:lnTo>
                    <a:pt x="772" y="51"/>
                  </a:lnTo>
                  <a:lnTo>
                    <a:pt x="775" y="52"/>
                  </a:lnTo>
                  <a:lnTo>
                    <a:pt x="776" y="55"/>
                  </a:lnTo>
                  <a:lnTo>
                    <a:pt x="776" y="57"/>
                  </a:lnTo>
                  <a:lnTo>
                    <a:pt x="776" y="59"/>
                  </a:lnTo>
                  <a:lnTo>
                    <a:pt x="776" y="59"/>
                  </a:lnTo>
                  <a:lnTo>
                    <a:pt x="776" y="60"/>
                  </a:lnTo>
                  <a:lnTo>
                    <a:pt x="776" y="60"/>
                  </a:lnTo>
                  <a:lnTo>
                    <a:pt x="776" y="62"/>
                  </a:lnTo>
                  <a:lnTo>
                    <a:pt x="776" y="62"/>
                  </a:lnTo>
                  <a:lnTo>
                    <a:pt x="778" y="63"/>
                  </a:lnTo>
                  <a:lnTo>
                    <a:pt x="779" y="65"/>
                  </a:lnTo>
                  <a:lnTo>
                    <a:pt x="779" y="68"/>
                  </a:lnTo>
                  <a:lnTo>
                    <a:pt x="779" y="70"/>
                  </a:lnTo>
                  <a:lnTo>
                    <a:pt x="779" y="71"/>
                  </a:lnTo>
                  <a:lnTo>
                    <a:pt x="779" y="73"/>
                  </a:lnTo>
                  <a:lnTo>
                    <a:pt x="781" y="73"/>
                  </a:lnTo>
                  <a:lnTo>
                    <a:pt x="781" y="74"/>
                  </a:lnTo>
                  <a:lnTo>
                    <a:pt x="783" y="74"/>
                  </a:lnTo>
                  <a:lnTo>
                    <a:pt x="784" y="76"/>
                  </a:lnTo>
                  <a:lnTo>
                    <a:pt x="786" y="78"/>
                  </a:lnTo>
                  <a:lnTo>
                    <a:pt x="789" y="78"/>
                  </a:lnTo>
                  <a:lnTo>
                    <a:pt x="794" y="76"/>
                  </a:lnTo>
                  <a:lnTo>
                    <a:pt x="797" y="76"/>
                  </a:lnTo>
                  <a:lnTo>
                    <a:pt x="797" y="76"/>
                  </a:lnTo>
                  <a:lnTo>
                    <a:pt x="798" y="78"/>
                  </a:lnTo>
                  <a:lnTo>
                    <a:pt x="797" y="78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1" y="79"/>
                  </a:lnTo>
                  <a:lnTo>
                    <a:pt x="801" y="81"/>
                  </a:lnTo>
                  <a:lnTo>
                    <a:pt x="803" y="81"/>
                  </a:lnTo>
                  <a:lnTo>
                    <a:pt x="803" y="81"/>
                  </a:lnTo>
                  <a:lnTo>
                    <a:pt x="805" y="81"/>
                  </a:lnTo>
                  <a:lnTo>
                    <a:pt x="805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6" y="81"/>
                  </a:lnTo>
                  <a:lnTo>
                    <a:pt x="808" y="81"/>
                  </a:lnTo>
                  <a:lnTo>
                    <a:pt x="808" y="81"/>
                  </a:lnTo>
                  <a:lnTo>
                    <a:pt x="809" y="82"/>
                  </a:lnTo>
                  <a:lnTo>
                    <a:pt x="811" y="82"/>
                  </a:lnTo>
                  <a:lnTo>
                    <a:pt x="813" y="84"/>
                  </a:lnTo>
                  <a:lnTo>
                    <a:pt x="816" y="89"/>
                  </a:lnTo>
                  <a:lnTo>
                    <a:pt x="817" y="90"/>
                  </a:lnTo>
                  <a:lnTo>
                    <a:pt x="820" y="90"/>
                  </a:lnTo>
                  <a:lnTo>
                    <a:pt x="824" y="90"/>
                  </a:lnTo>
                  <a:lnTo>
                    <a:pt x="824" y="92"/>
                  </a:lnTo>
                  <a:lnTo>
                    <a:pt x="824" y="93"/>
                  </a:lnTo>
                  <a:lnTo>
                    <a:pt x="824" y="95"/>
                  </a:lnTo>
                  <a:lnTo>
                    <a:pt x="824" y="95"/>
                  </a:lnTo>
                  <a:lnTo>
                    <a:pt x="825" y="96"/>
                  </a:lnTo>
                  <a:lnTo>
                    <a:pt x="825" y="98"/>
                  </a:lnTo>
                  <a:lnTo>
                    <a:pt x="827" y="98"/>
                  </a:lnTo>
                  <a:lnTo>
                    <a:pt x="827" y="100"/>
                  </a:lnTo>
                  <a:lnTo>
                    <a:pt x="827" y="101"/>
                  </a:lnTo>
                  <a:lnTo>
                    <a:pt x="825" y="104"/>
                  </a:lnTo>
                  <a:lnTo>
                    <a:pt x="825" y="106"/>
                  </a:lnTo>
                  <a:lnTo>
                    <a:pt x="827" y="107"/>
                  </a:lnTo>
                  <a:lnTo>
                    <a:pt x="828" y="109"/>
                  </a:lnTo>
                  <a:lnTo>
                    <a:pt x="828" y="111"/>
                  </a:lnTo>
                  <a:lnTo>
                    <a:pt x="828" y="111"/>
                  </a:lnTo>
                  <a:lnTo>
                    <a:pt x="830" y="112"/>
                  </a:lnTo>
                  <a:lnTo>
                    <a:pt x="831" y="112"/>
                  </a:lnTo>
                  <a:lnTo>
                    <a:pt x="835" y="111"/>
                  </a:lnTo>
                  <a:lnTo>
                    <a:pt x="836" y="111"/>
                  </a:lnTo>
                  <a:lnTo>
                    <a:pt x="838" y="112"/>
                  </a:lnTo>
                  <a:lnTo>
                    <a:pt x="841" y="112"/>
                  </a:lnTo>
                  <a:lnTo>
                    <a:pt x="846" y="111"/>
                  </a:lnTo>
                  <a:lnTo>
                    <a:pt x="849" y="111"/>
                  </a:lnTo>
                  <a:lnTo>
                    <a:pt x="850" y="111"/>
                  </a:lnTo>
                  <a:lnTo>
                    <a:pt x="852" y="111"/>
                  </a:lnTo>
                  <a:lnTo>
                    <a:pt x="854" y="107"/>
                  </a:lnTo>
                  <a:lnTo>
                    <a:pt x="854" y="107"/>
                  </a:lnTo>
                  <a:lnTo>
                    <a:pt x="855" y="107"/>
                  </a:lnTo>
                  <a:lnTo>
                    <a:pt x="857" y="106"/>
                  </a:lnTo>
                  <a:lnTo>
                    <a:pt x="858" y="104"/>
                  </a:lnTo>
                  <a:lnTo>
                    <a:pt x="860" y="104"/>
                  </a:lnTo>
                  <a:lnTo>
                    <a:pt x="863" y="104"/>
                  </a:lnTo>
                  <a:lnTo>
                    <a:pt x="865" y="104"/>
                  </a:lnTo>
                  <a:lnTo>
                    <a:pt x="866" y="103"/>
                  </a:lnTo>
                  <a:lnTo>
                    <a:pt x="868" y="103"/>
                  </a:lnTo>
                  <a:lnTo>
                    <a:pt x="871" y="101"/>
                  </a:lnTo>
                  <a:lnTo>
                    <a:pt x="876" y="100"/>
                  </a:lnTo>
                  <a:lnTo>
                    <a:pt x="877" y="100"/>
                  </a:lnTo>
                  <a:lnTo>
                    <a:pt x="877" y="100"/>
                  </a:lnTo>
                  <a:lnTo>
                    <a:pt x="879" y="100"/>
                  </a:lnTo>
                  <a:lnTo>
                    <a:pt x="880" y="100"/>
                  </a:lnTo>
                  <a:lnTo>
                    <a:pt x="882" y="101"/>
                  </a:lnTo>
                  <a:lnTo>
                    <a:pt x="882" y="103"/>
                  </a:lnTo>
                  <a:lnTo>
                    <a:pt x="882" y="103"/>
                  </a:lnTo>
                  <a:lnTo>
                    <a:pt x="882" y="104"/>
                  </a:lnTo>
                  <a:lnTo>
                    <a:pt x="882" y="104"/>
                  </a:lnTo>
                  <a:lnTo>
                    <a:pt x="880" y="106"/>
                  </a:lnTo>
                  <a:lnTo>
                    <a:pt x="882" y="106"/>
                  </a:lnTo>
                  <a:lnTo>
                    <a:pt x="882" y="109"/>
                  </a:lnTo>
                  <a:lnTo>
                    <a:pt x="883" y="109"/>
                  </a:lnTo>
                  <a:lnTo>
                    <a:pt x="883" y="111"/>
                  </a:lnTo>
                  <a:lnTo>
                    <a:pt x="883" y="112"/>
                  </a:lnTo>
                  <a:lnTo>
                    <a:pt x="883" y="112"/>
                  </a:lnTo>
                  <a:lnTo>
                    <a:pt x="882" y="115"/>
                  </a:lnTo>
                  <a:lnTo>
                    <a:pt x="880" y="115"/>
                  </a:lnTo>
                  <a:lnTo>
                    <a:pt x="880" y="115"/>
                  </a:lnTo>
                  <a:lnTo>
                    <a:pt x="879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7" y="117"/>
                  </a:lnTo>
                  <a:lnTo>
                    <a:pt x="876" y="118"/>
                  </a:lnTo>
                  <a:lnTo>
                    <a:pt x="876" y="118"/>
                  </a:lnTo>
                  <a:lnTo>
                    <a:pt x="876" y="120"/>
                  </a:lnTo>
                  <a:lnTo>
                    <a:pt x="876" y="120"/>
                  </a:lnTo>
                  <a:lnTo>
                    <a:pt x="876" y="122"/>
                  </a:lnTo>
                  <a:lnTo>
                    <a:pt x="876" y="123"/>
                  </a:lnTo>
                  <a:lnTo>
                    <a:pt x="874" y="125"/>
                  </a:lnTo>
                  <a:lnTo>
                    <a:pt x="874" y="125"/>
                  </a:lnTo>
                  <a:lnTo>
                    <a:pt x="874" y="126"/>
                  </a:lnTo>
                  <a:lnTo>
                    <a:pt x="874" y="126"/>
                  </a:lnTo>
                  <a:lnTo>
                    <a:pt x="872" y="130"/>
                  </a:lnTo>
                  <a:lnTo>
                    <a:pt x="872" y="131"/>
                  </a:lnTo>
                  <a:lnTo>
                    <a:pt x="871" y="133"/>
                  </a:lnTo>
                  <a:lnTo>
                    <a:pt x="871" y="134"/>
                  </a:lnTo>
                  <a:lnTo>
                    <a:pt x="871" y="136"/>
                  </a:lnTo>
                  <a:lnTo>
                    <a:pt x="871" y="136"/>
                  </a:lnTo>
                  <a:lnTo>
                    <a:pt x="871" y="137"/>
                  </a:lnTo>
                  <a:lnTo>
                    <a:pt x="871" y="137"/>
                  </a:lnTo>
                  <a:lnTo>
                    <a:pt x="871" y="139"/>
                  </a:lnTo>
                  <a:lnTo>
                    <a:pt x="869" y="139"/>
                  </a:lnTo>
                  <a:lnTo>
                    <a:pt x="869" y="141"/>
                  </a:lnTo>
                  <a:lnTo>
                    <a:pt x="869" y="141"/>
                  </a:lnTo>
                  <a:lnTo>
                    <a:pt x="868" y="142"/>
                  </a:lnTo>
                  <a:lnTo>
                    <a:pt x="868" y="144"/>
                  </a:lnTo>
                  <a:lnTo>
                    <a:pt x="868" y="144"/>
                  </a:lnTo>
                  <a:lnTo>
                    <a:pt x="866" y="144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65" y="147"/>
                  </a:lnTo>
                  <a:lnTo>
                    <a:pt x="865" y="148"/>
                  </a:lnTo>
                  <a:lnTo>
                    <a:pt x="865" y="148"/>
                  </a:lnTo>
                  <a:lnTo>
                    <a:pt x="865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3" y="150"/>
                  </a:lnTo>
                  <a:lnTo>
                    <a:pt x="861" y="152"/>
                  </a:lnTo>
                  <a:lnTo>
                    <a:pt x="860" y="155"/>
                  </a:lnTo>
                  <a:lnTo>
                    <a:pt x="860" y="156"/>
                  </a:lnTo>
                  <a:lnTo>
                    <a:pt x="860" y="158"/>
                  </a:lnTo>
                  <a:lnTo>
                    <a:pt x="858" y="159"/>
                  </a:lnTo>
                  <a:lnTo>
                    <a:pt x="858" y="159"/>
                  </a:lnTo>
                  <a:lnTo>
                    <a:pt x="857" y="159"/>
                  </a:lnTo>
                  <a:lnTo>
                    <a:pt x="857" y="159"/>
                  </a:lnTo>
                  <a:lnTo>
                    <a:pt x="855" y="159"/>
                  </a:lnTo>
                  <a:lnTo>
                    <a:pt x="855" y="158"/>
                  </a:lnTo>
                  <a:lnTo>
                    <a:pt x="855" y="156"/>
                  </a:lnTo>
                  <a:lnTo>
                    <a:pt x="852" y="155"/>
                  </a:lnTo>
                  <a:lnTo>
                    <a:pt x="850" y="155"/>
                  </a:lnTo>
                  <a:lnTo>
                    <a:pt x="847" y="155"/>
                  </a:lnTo>
                  <a:lnTo>
                    <a:pt x="846" y="155"/>
                  </a:lnTo>
                  <a:lnTo>
                    <a:pt x="844" y="156"/>
                  </a:lnTo>
                  <a:lnTo>
                    <a:pt x="844" y="156"/>
                  </a:lnTo>
                  <a:lnTo>
                    <a:pt x="842" y="155"/>
                  </a:lnTo>
                  <a:lnTo>
                    <a:pt x="842" y="155"/>
                  </a:lnTo>
                  <a:lnTo>
                    <a:pt x="841" y="155"/>
                  </a:lnTo>
                  <a:lnTo>
                    <a:pt x="841" y="156"/>
                  </a:lnTo>
                  <a:lnTo>
                    <a:pt x="839" y="156"/>
                  </a:lnTo>
                  <a:lnTo>
                    <a:pt x="838" y="158"/>
                  </a:lnTo>
                  <a:lnTo>
                    <a:pt x="838" y="159"/>
                  </a:lnTo>
                  <a:lnTo>
                    <a:pt x="836" y="159"/>
                  </a:lnTo>
                  <a:lnTo>
                    <a:pt x="836" y="161"/>
                  </a:lnTo>
                  <a:lnTo>
                    <a:pt x="833" y="161"/>
                  </a:lnTo>
                  <a:lnTo>
                    <a:pt x="833" y="161"/>
                  </a:lnTo>
                  <a:lnTo>
                    <a:pt x="831" y="163"/>
                  </a:lnTo>
                  <a:lnTo>
                    <a:pt x="830" y="163"/>
                  </a:lnTo>
                  <a:lnTo>
                    <a:pt x="830" y="163"/>
                  </a:lnTo>
                  <a:lnTo>
                    <a:pt x="828" y="164"/>
                  </a:lnTo>
                  <a:lnTo>
                    <a:pt x="830" y="164"/>
                  </a:lnTo>
                  <a:lnTo>
                    <a:pt x="830" y="166"/>
                  </a:lnTo>
                  <a:lnTo>
                    <a:pt x="831" y="167"/>
                  </a:lnTo>
                  <a:lnTo>
                    <a:pt x="831" y="170"/>
                  </a:lnTo>
                  <a:lnTo>
                    <a:pt x="833" y="177"/>
                  </a:lnTo>
                  <a:lnTo>
                    <a:pt x="833" y="178"/>
                  </a:lnTo>
                  <a:lnTo>
                    <a:pt x="831" y="183"/>
                  </a:lnTo>
                  <a:lnTo>
                    <a:pt x="831" y="185"/>
                  </a:lnTo>
                  <a:lnTo>
                    <a:pt x="831" y="186"/>
                  </a:lnTo>
                  <a:lnTo>
                    <a:pt x="831" y="186"/>
                  </a:lnTo>
                  <a:lnTo>
                    <a:pt x="833" y="186"/>
                  </a:lnTo>
                  <a:lnTo>
                    <a:pt x="833" y="188"/>
                  </a:lnTo>
                  <a:lnTo>
                    <a:pt x="833" y="188"/>
                  </a:lnTo>
                  <a:lnTo>
                    <a:pt x="833" y="189"/>
                  </a:lnTo>
                  <a:lnTo>
                    <a:pt x="833" y="189"/>
                  </a:lnTo>
                  <a:lnTo>
                    <a:pt x="833" y="191"/>
                  </a:lnTo>
                  <a:lnTo>
                    <a:pt x="831" y="193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4"/>
                  </a:lnTo>
                  <a:lnTo>
                    <a:pt x="831" y="196"/>
                  </a:lnTo>
                  <a:lnTo>
                    <a:pt x="830" y="197"/>
                  </a:lnTo>
                  <a:lnTo>
                    <a:pt x="830" y="197"/>
                  </a:lnTo>
                  <a:lnTo>
                    <a:pt x="828" y="199"/>
                  </a:lnTo>
                  <a:lnTo>
                    <a:pt x="828" y="197"/>
                  </a:lnTo>
                  <a:lnTo>
                    <a:pt x="827" y="197"/>
                  </a:lnTo>
                  <a:lnTo>
                    <a:pt x="825" y="199"/>
                  </a:lnTo>
                  <a:lnTo>
                    <a:pt x="824" y="199"/>
                  </a:lnTo>
                  <a:lnTo>
                    <a:pt x="822" y="199"/>
                  </a:lnTo>
                  <a:lnTo>
                    <a:pt x="822" y="200"/>
                  </a:lnTo>
                  <a:lnTo>
                    <a:pt x="820" y="200"/>
                  </a:lnTo>
                  <a:lnTo>
                    <a:pt x="820" y="200"/>
                  </a:lnTo>
                  <a:lnTo>
                    <a:pt x="822" y="200"/>
                  </a:lnTo>
                  <a:lnTo>
                    <a:pt x="822" y="202"/>
                  </a:lnTo>
                  <a:lnTo>
                    <a:pt x="824" y="202"/>
                  </a:lnTo>
                  <a:lnTo>
                    <a:pt x="824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2" y="204"/>
                  </a:lnTo>
                  <a:lnTo>
                    <a:pt x="820" y="202"/>
                  </a:lnTo>
                  <a:lnTo>
                    <a:pt x="819" y="200"/>
                  </a:lnTo>
                  <a:lnTo>
                    <a:pt x="819" y="200"/>
                  </a:lnTo>
                  <a:lnTo>
                    <a:pt x="819" y="197"/>
                  </a:lnTo>
                  <a:lnTo>
                    <a:pt x="819" y="197"/>
                  </a:lnTo>
                  <a:lnTo>
                    <a:pt x="817" y="197"/>
                  </a:lnTo>
                  <a:lnTo>
                    <a:pt x="817" y="196"/>
                  </a:lnTo>
                  <a:lnTo>
                    <a:pt x="816" y="196"/>
                  </a:lnTo>
                  <a:lnTo>
                    <a:pt x="816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4" y="196"/>
                  </a:lnTo>
                  <a:lnTo>
                    <a:pt x="813" y="196"/>
                  </a:lnTo>
                  <a:lnTo>
                    <a:pt x="813" y="197"/>
                  </a:lnTo>
                  <a:lnTo>
                    <a:pt x="813" y="199"/>
                  </a:lnTo>
                  <a:lnTo>
                    <a:pt x="813" y="200"/>
                  </a:lnTo>
                  <a:lnTo>
                    <a:pt x="811" y="202"/>
                  </a:lnTo>
                  <a:lnTo>
                    <a:pt x="811" y="205"/>
                  </a:lnTo>
                  <a:lnTo>
                    <a:pt x="811" y="205"/>
                  </a:lnTo>
                  <a:lnTo>
                    <a:pt x="809" y="205"/>
                  </a:lnTo>
                  <a:lnTo>
                    <a:pt x="809" y="205"/>
                  </a:lnTo>
                  <a:lnTo>
                    <a:pt x="809" y="207"/>
                  </a:lnTo>
                  <a:lnTo>
                    <a:pt x="808" y="207"/>
                  </a:lnTo>
                  <a:lnTo>
                    <a:pt x="808" y="205"/>
                  </a:lnTo>
                  <a:lnTo>
                    <a:pt x="806" y="205"/>
                  </a:lnTo>
                  <a:lnTo>
                    <a:pt x="806" y="205"/>
                  </a:lnTo>
                  <a:lnTo>
                    <a:pt x="805" y="205"/>
                  </a:lnTo>
                  <a:lnTo>
                    <a:pt x="805" y="207"/>
                  </a:lnTo>
                  <a:lnTo>
                    <a:pt x="803" y="208"/>
                  </a:lnTo>
                  <a:lnTo>
                    <a:pt x="803" y="208"/>
                  </a:lnTo>
                  <a:lnTo>
                    <a:pt x="803" y="210"/>
                  </a:lnTo>
                  <a:lnTo>
                    <a:pt x="803" y="210"/>
                  </a:lnTo>
                  <a:lnTo>
                    <a:pt x="801" y="210"/>
                  </a:lnTo>
                  <a:lnTo>
                    <a:pt x="800" y="211"/>
                  </a:lnTo>
                  <a:lnTo>
                    <a:pt x="800" y="213"/>
                  </a:lnTo>
                  <a:lnTo>
                    <a:pt x="798" y="213"/>
                  </a:lnTo>
                  <a:lnTo>
                    <a:pt x="797" y="211"/>
                  </a:lnTo>
                  <a:lnTo>
                    <a:pt x="795" y="213"/>
                  </a:lnTo>
                  <a:lnTo>
                    <a:pt x="792" y="213"/>
                  </a:lnTo>
                  <a:lnTo>
                    <a:pt x="790" y="213"/>
                  </a:lnTo>
                  <a:lnTo>
                    <a:pt x="789" y="213"/>
                  </a:lnTo>
                  <a:lnTo>
                    <a:pt x="787" y="213"/>
                  </a:lnTo>
                  <a:lnTo>
                    <a:pt x="787" y="213"/>
                  </a:lnTo>
                  <a:lnTo>
                    <a:pt x="787" y="215"/>
                  </a:lnTo>
                  <a:lnTo>
                    <a:pt x="787" y="215"/>
                  </a:lnTo>
                  <a:lnTo>
                    <a:pt x="787" y="216"/>
                  </a:lnTo>
                  <a:lnTo>
                    <a:pt x="787" y="216"/>
                  </a:lnTo>
                  <a:lnTo>
                    <a:pt x="789" y="218"/>
                  </a:lnTo>
                  <a:lnTo>
                    <a:pt x="790" y="219"/>
                  </a:lnTo>
                  <a:lnTo>
                    <a:pt x="790" y="219"/>
                  </a:lnTo>
                  <a:lnTo>
                    <a:pt x="790" y="221"/>
                  </a:lnTo>
                  <a:lnTo>
                    <a:pt x="790" y="221"/>
                  </a:lnTo>
                  <a:lnTo>
                    <a:pt x="789" y="222"/>
                  </a:lnTo>
                  <a:lnTo>
                    <a:pt x="789" y="224"/>
                  </a:lnTo>
                  <a:lnTo>
                    <a:pt x="787" y="224"/>
                  </a:lnTo>
                  <a:lnTo>
                    <a:pt x="787" y="222"/>
                  </a:lnTo>
                  <a:lnTo>
                    <a:pt x="786" y="222"/>
                  </a:lnTo>
                  <a:lnTo>
                    <a:pt x="786" y="222"/>
                  </a:lnTo>
                  <a:lnTo>
                    <a:pt x="781" y="222"/>
                  </a:lnTo>
                  <a:lnTo>
                    <a:pt x="779" y="222"/>
                  </a:lnTo>
                  <a:lnTo>
                    <a:pt x="779" y="222"/>
                  </a:lnTo>
                  <a:lnTo>
                    <a:pt x="778" y="222"/>
                  </a:lnTo>
                  <a:lnTo>
                    <a:pt x="776" y="221"/>
                  </a:lnTo>
                  <a:lnTo>
                    <a:pt x="775" y="221"/>
                  </a:lnTo>
                  <a:lnTo>
                    <a:pt x="773" y="221"/>
                  </a:lnTo>
                  <a:lnTo>
                    <a:pt x="773" y="219"/>
                  </a:lnTo>
                  <a:lnTo>
                    <a:pt x="773" y="219"/>
                  </a:lnTo>
                  <a:lnTo>
                    <a:pt x="773" y="218"/>
                  </a:lnTo>
                  <a:lnTo>
                    <a:pt x="772" y="218"/>
                  </a:lnTo>
                  <a:lnTo>
                    <a:pt x="772" y="216"/>
                  </a:lnTo>
                  <a:lnTo>
                    <a:pt x="770" y="216"/>
                  </a:lnTo>
                  <a:lnTo>
                    <a:pt x="770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8" y="218"/>
                  </a:lnTo>
                  <a:lnTo>
                    <a:pt x="767" y="218"/>
                  </a:lnTo>
                  <a:lnTo>
                    <a:pt x="765" y="219"/>
                  </a:lnTo>
                  <a:lnTo>
                    <a:pt x="765" y="219"/>
                  </a:lnTo>
                  <a:lnTo>
                    <a:pt x="765" y="221"/>
                  </a:lnTo>
                  <a:lnTo>
                    <a:pt x="765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4" y="224"/>
                  </a:lnTo>
                  <a:lnTo>
                    <a:pt x="762" y="226"/>
                  </a:lnTo>
                  <a:lnTo>
                    <a:pt x="760" y="227"/>
                  </a:lnTo>
                  <a:lnTo>
                    <a:pt x="759" y="229"/>
                  </a:lnTo>
                  <a:lnTo>
                    <a:pt x="759" y="230"/>
                  </a:lnTo>
                  <a:lnTo>
                    <a:pt x="759" y="230"/>
                  </a:lnTo>
                  <a:lnTo>
                    <a:pt x="757" y="232"/>
                  </a:lnTo>
                  <a:lnTo>
                    <a:pt x="756" y="232"/>
                  </a:lnTo>
                  <a:lnTo>
                    <a:pt x="754" y="232"/>
                  </a:lnTo>
                  <a:lnTo>
                    <a:pt x="753" y="232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3" y="233"/>
                  </a:lnTo>
                  <a:lnTo>
                    <a:pt x="751" y="233"/>
                  </a:lnTo>
                  <a:lnTo>
                    <a:pt x="751" y="235"/>
                  </a:lnTo>
                  <a:lnTo>
                    <a:pt x="749" y="237"/>
                  </a:lnTo>
                  <a:lnTo>
                    <a:pt x="748" y="237"/>
                  </a:lnTo>
                  <a:lnTo>
                    <a:pt x="745" y="237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38"/>
                  </a:lnTo>
                  <a:lnTo>
                    <a:pt x="743" y="240"/>
                  </a:lnTo>
                  <a:lnTo>
                    <a:pt x="742" y="240"/>
                  </a:lnTo>
                  <a:lnTo>
                    <a:pt x="742" y="240"/>
                  </a:lnTo>
                  <a:lnTo>
                    <a:pt x="740" y="241"/>
                  </a:lnTo>
                  <a:lnTo>
                    <a:pt x="738" y="241"/>
                  </a:lnTo>
                  <a:lnTo>
                    <a:pt x="735" y="245"/>
                  </a:lnTo>
                  <a:lnTo>
                    <a:pt x="734" y="246"/>
                  </a:lnTo>
                  <a:lnTo>
                    <a:pt x="734" y="248"/>
                  </a:lnTo>
                  <a:lnTo>
                    <a:pt x="734" y="248"/>
                  </a:lnTo>
                  <a:lnTo>
                    <a:pt x="732" y="249"/>
                  </a:lnTo>
                  <a:lnTo>
                    <a:pt x="731" y="249"/>
                  </a:lnTo>
                  <a:lnTo>
                    <a:pt x="724" y="251"/>
                  </a:lnTo>
                  <a:lnTo>
                    <a:pt x="723" y="249"/>
                  </a:lnTo>
                  <a:lnTo>
                    <a:pt x="723" y="249"/>
                  </a:lnTo>
                  <a:lnTo>
                    <a:pt x="723" y="251"/>
                  </a:lnTo>
                  <a:lnTo>
                    <a:pt x="721" y="251"/>
                  </a:lnTo>
                  <a:lnTo>
                    <a:pt x="719" y="251"/>
                  </a:lnTo>
                  <a:lnTo>
                    <a:pt x="718" y="252"/>
                  </a:lnTo>
                  <a:lnTo>
                    <a:pt x="716" y="252"/>
                  </a:lnTo>
                  <a:lnTo>
                    <a:pt x="715" y="252"/>
                  </a:lnTo>
                  <a:lnTo>
                    <a:pt x="713" y="254"/>
                  </a:lnTo>
                  <a:lnTo>
                    <a:pt x="712" y="254"/>
                  </a:lnTo>
                  <a:lnTo>
                    <a:pt x="704" y="259"/>
                  </a:lnTo>
                  <a:lnTo>
                    <a:pt x="702" y="260"/>
                  </a:lnTo>
                  <a:lnTo>
                    <a:pt x="701" y="262"/>
                  </a:lnTo>
                  <a:lnTo>
                    <a:pt x="701" y="262"/>
                  </a:lnTo>
                  <a:lnTo>
                    <a:pt x="699" y="263"/>
                  </a:lnTo>
                  <a:lnTo>
                    <a:pt x="699" y="263"/>
                  </a:lnTo>
                  <a:lnTo>
                    <a:pt x="697" y="263"/>
                  </a:lnTo>
                  <a:lnTo>
                    <a:pt x="696" y="265"/>
                  </a:lnTo>
                  <a:lnTo>
                    <a:pt x="696" y="263"/>
                  </a:lnTo>
                  <a:lnTo>
                    <a:pt x="694" y="263"/>
                  </a:lnTo>
                  <a:lnTo>
                    <a:pt x="694" y="265"/>
                  </a:lnTo>
                  <a:lnTo>
                    <a:pt x="694" y="267"/>
                  </a:lnTo>
                  <a:lnTo>
                    <a:pt x="694" y="267"/>
                  </a:lnTo>
                  <a:lnTo>
                    <a:pt x="693" y="267"/>
                  </a:lnTo>
                  <a:lnTo>
                    <a:pt x="690" y="267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8" y="268"/>
                  </a:lnTo>
                  <a:lnTo>
                    <a:pt x="686" y="267"/>
                  </a:lnTo>
                  <a:lnTo>
                    <a:pt x="686" y="265"/>
                  </a:lnTo>
                  <a:lnTo>
                    <a:pt x="688" y="265"/>
                  </a:lnTo>
                  <a:lnTo>
                    <a:pt x="688" y="265"/>
                  </a:lnTo>
                  <a:lnTo>
                    <a:pt x="694" y="262"/>
                  </a:lnTo>
                  <a:lnTo>
                    <a:pt x="694" y="260"/>
                  </a:lnTo>
                  <a:lnTo>
                    <a:pt x="694" y="260"/>
                  </a:lnTo>
                  <a:lnTo>
                    <a:pt x="696" y="259"/>
                  </a:lnTo>
                  <a:lnTo>
                    <a:pt x="697" y="257"/>
                  </a:lnTo>
                  <a:lnTo>
                    <a:pt x="696" y="257"/>
                  </a:lnTo>
                  <a:lnTo>
                    <a:pt x="693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7"/>
                  </a:lnTo>
                  <a:lnTo>
                    <a:pt x="690" y="256"/>
                  </a:lnTo>
                  <a:lnTo>
                    <a:pt x="690" y="256"/>
                  </a:lnTo>
                  <a:lnTo>
                    <a:pt x="691" y="254"/>
                  </a:lnTo>
                  <a:lnTo>
                    <a:pt x="691" y="254"/>
                  </a:lnTo>
                  <a:lnTo>
                    <a:pt x="693" y="254"/>
                  </a:lnTo>
                  <a:lnTo>
                    <a:pt x="693" y="252"/>
                  </a:lnTo>
                  <a:lnTo>
                    <a:pt x="691" y="251"/>
                  </a:lnTo>
                  <a:lnTo>
                    <a:pt x="693" y="249"/>
                  </a:lnTo>
                  <a:lnTo>
                    <a:pt x="696" y="248"/>
                  </a:lnTo>
                  <a:lnTo>
                    <a:pt x="697" y="246"/>
                  </a:lnTo>
                  <a:lnTo>
                    <a:pt x="699" y="245"/>
                  </a:lnTo>
                  <a:lnTo>
                    <a:pt x="702" y="241"/>
                  </a:lnTo>
                  <a:lnTo>
                    <a:pt x="702" y="240"/>
                  </a:lnTo>
                  <a:lnTo>
                    <a:pt x="704" y="238"/>
                  </a:lnTo>
                  <a:lnTo>
                    <a:pt x="704" y="238"/>
                  </a:lnTo>
                  <a:lnTo>
                    <a:pt x="702" y="237"/>
                  </a:lnTo>
                  <a:lnTo>
                    <a:pt x="702" y="235"/>
                  </a:lnTo>
                  <a:lnTo>
                    <a:pt x="697" y="233"/>
                  </a:lnTo>
                  <a:lnTo>
                    <a:pt x="697" y="230"/>
                  </a:lnTo>
                  <a:lnTo>
                    <a:pt x="696" y="230"/>
                  </a:lnTo>
                  <a:lnTo>
                    <a:pt x="696" y="232"/>
                  </a:lnTo>
                  <a:lnTo>
                    <a:pt x="696" y="233"/>
                  </a:lnTo>
                  <a:lnTo>
                    <a:pt x="694" y="233"/>
                  </a:lnTo>
                  <a:lnTo>
                    <a:pt x="693" y="232"/>
                  </a:lnTo>
                  <a:lnTo>
                    <a:pt x="688" y="232"/>
                  </a:lnTo>
                  <a:lnTo>
                    <a:pt x="686" y="233"/>
                  </a:lnTo>
                  <a:lnTo>
                    <a:pt x="685" y="235"/>
                  </a:lnTo>
                  <a:lnTo>
                    <a:pt x="683" y="235"/>
                  </a:lnTo>
                  <a:lnTo>
                    <a:pt x="683" y="237"/>
                  </a:lnTo>
                  <a:lnTo>
                    <a:pt x="682" y="237"/>
                  </a:lnTo>
                  <a:lnTo>
                    <a:pt x="677" y="243"/>
                  </a:lnTo>
                  <a:lnTo>
                    <a:pt x="675" y="245"/>
                  </a:lnTo>
                  <a:lnTo>
                    <a:pt x="669" y="248"/>
                  </a:lnTo>
                  <a:lnTo>
                    <a:pt x="664" y="249"/>
                  </a:lnTo>
                  <a:lnTo>
                    <a:pt x="661" y="251"/>
                  </a:lnTo>
                  <a:lnTo>
                    <a:pt x="661" y="252"/>
                  </a:lnTo>
                  <a:lnTo>
                    <a:pt x="660" y="254"/>
                  </a:lnTo>
                  <a:lnTo>
                    <a:pt x="660" y="257"/>
                  </a:lnTo>
                  <a:lnTo>
                    <a:pt x="656" y="260"/>
                  </a:lnTo>
                  <a:lnTo>
                    <a:pt x="656" y="260"/>
                  </a:lnTo>
                  <a:lnTo>
                    <a:pt x="655" y="262"/>
                  </a:lnTo>
                  <a:lnTo>
                    <a:pt x="653" y="262"/>
                  </a:lnTo>
                  <a:lnTo>
                    <a:pt x="652" y="262"/>
                  </a:lnTo>
                  <a:lnTo>
                    <a:pt x="650" y="262"/>
                  </a:lnTo>
                  <a:lnTo>
                    <a:pt x="649" y="262"/>
                  </a:lnTo>
                  <a:lnTo>
                    <a:pt x="645" y="263"/>
                  </a:lnTo>
                  <a:lnTo>
                    <a:pt x="644" y="260"/>
                  </a:lnTo>
                  <a:lnTo>
                    <a:pt x="642" y="260"/>
                  </a:lnTo>
                  <a:lnTo>
                    <a:pt x="639" y="260"/>
                  </a:lnTo>
                  <a:lnTo>
                    <a:pt x="639" y="262"/>
                  </a:lnTo>
                  <a:lnTo>
                    <a:pt x="636" y="267"/>
                  </a:lnTo>
                  <a:lnTo>
                    <a:pt x="634" y="270"/>
                  </a:lnTo>
                  <a:lnTo>
                    <a:pt x="636" y="270"/>
                  </a:lnTo>
                  <a:lnTo>
                    <a:pt x="636" y="274"/>
                  </a:lnTo>
                  <a:lnTo>
                    <a:pt x="637" y="276"/>
                  </a:lnTo>
                  <a:lnTo>
                    <a:pt x="642" y="278"/>
                  </a:lnTo>
                  <a:lnTo>
                    <a:pt x="650" y="279"/>
                  </a:lnTo>
                  <a:lnTo>
                    <a:pt x="652" y="279"/>
                  </a:lnTo>
                  <a:lnTo>
                    <a:pt x="653" y="279"/>
                  </a:lnTo>
                  <a:lnTo>
                    <a:pt x="655" y="281"/>
                  </a:lnTo>
                  <a:lnTo>
                    <a:pt x="656" y="282"/>
                  </a:lnTo>
                  <a:lnTo>
                    <a:pt x="656" y="284"/>
                  </a:lnTo>
                  <a:lnTo>
                    <a:pt x="656" y="284"/>
                  </a:lnTo>
                  <a:lnTo>
                    <a:pt x="656" y="285"/>
                  </a:lnTo>
                  <a:lnTo>
                    <a:pt x="658" y="285"/>
                  </a:lnTo>
                  <a:lnTo>
                    <a:pt x="656" y="287"/>
                  </a:lnTo>
                  <a:lnTo>
                    <a:pt x="656" y="287"/>
                  </a:lnTo>
                  <a:lnTo>
                    <a:pt x="655" y="289"/>
                  </a:lnTo>
                  <a:lnTo>
                    <a:pt x="655" y="292"/>
                  </a:lnTo>
                  <a:lnTo>
                    <a:pt x="656" y="293"/>
                  </a:lnTo>
                  <a:lnTo>
                    <a:pt x="658" y="295"/>
                  </a:lnTo>
                  <a:lnTo>
                    <a:pt x="660" y="295"/>
                  </a:lnTo>
                  <a:lnTo>
                    <a:pt x="663" y="295"/>
                  </a:lnTo>
                  <a:lnTo>
                    <a:pt x="667" y="295"/>
                  </a:lnTo>
                  <a:lnTo>
                    <a:pt x="669" y="293"/>
                  </a:lnTo>
                  <a:lnTo>
                    <a:pt x="669" y="293"/>
                  </a:lnTo>
                  <a:lnTo>
                    <a:pt x="669" y="292"/>
                  </a:lnTo>
                  <a:lnTo>
                    <a:pt x="672" y="289"/>
                  </a:lnTo>
                  <a:lnTo>
                    <a:pt x="675" y="287"/>
                  </a:lnTo>
                  <a:lnTo>
                    <a:pt x="675" y="287"/>
                  </a:lnTo>
                  <a:lnTo>
                    <a:pt x="674" y="285"/>
                  </a:lnTo>
                  <a:lnTo>
                    <a:pt x="675" y="285"/>
                  </a:lnTo>
                  <a:lnTo>
                    <a:pt x="675" y="285"/>
                  </a:lnTo>
                  <a:lnTo>
                    <a:pt x="682" y="284"/>
                  </a:lnTo>
                  <a:lnTo>
                    <a:pt x="686" y="285"/>
                  </a:lnTo>
                  <a:lnTo>
                    <a:pt x="688" y="287"/>
                  </a:lnTo>
                  <a:lnTo>
                    <a:pt x="691" y="289"/>
                  </a:lnTo>
                  <a:lnTo>
                    <a:pt x="693" y="289"/>
                  </a:lnTo>
                  <a:lnTo>
                    <a:pt x="694" y="290"/>
                  </a:lnTo>
                  <a:lnTo>
                    <a:pt x="697" y="290"/>
                  </a:lnTo>
                  <a:lnTo>
                    <a:pt x="699" y="290"/>
                  </a:lnTo>
                  <a:lnTo>
                    <a:pt x="699" y="289"/>
                  </a:lnTo>
                  <a:lnTo>
                    <a:pt x="701" y="289"/>
                  </a:lnTo>
                  <a:lnTo>
                    <a:pt x="701" y="289"/>
                  </a:lnTo>
                  <a:lnTo>
                    <a:pt x="702" y="290"/>
                  </a:lnTo>
                  <a:lnTo>
                    <a:pt x="704" y="290"/>
                  </a:lnTo>
                  <a:lnTo>
                    <a:pt x="707" y="290"/>
                  </a:lnTo>
                  <a:lnTo>
                    <a:pt x="708" y="290"/>
                  </a:lnTo>
                  <a:lnTo>
                    <a:pt x="708" y="290"/>
                  </a:lnTo>
                  <a:lnTo>
                    <a:pt x="708" y="292"/>
                  </a:lnTo>
                  <a:lnTo>
                    <a:pt x="708" y="295"/>
                  </a:lnTo>
                  <a:lnTo>
                    <a:pt x="707" y="295"/>
                  </a:lnTo>
                  <a:lnTo>
                    <a:pt x="705" y="297"/>
                  </a:lnTo>
                  <a:lnTo>
                    <a:pt x="707" y="297"/>
                  </a:lnTo>
                  <a:lnTo>
                    <a:pt x="707" y="298"/>
                  </a:lnTo>
                  <a:lnTo>
                    <a:pt x="707" y="298"/>
                  </a:lnTo>
                  <a:lnTo>
                    <a:pt x="705" y="300"/>
                  </a:lnTo>
                  <a:lnTo>
                    <a:pt x="704" y="300"/>
                  </a:lnTo>
                  <a:lnTo>
                    <a:pt x="704" y="300"/>
                  </a:lnTo>
                  <a:lnTo>
                    <a:pt x="702" y="300"/>
                  </a:lnTo>
                  <a:lnTo>
                    <a:pt x="702" y="300"/>
                  </a:lnTo>
                  <a:lnTo>
                    <a:pt x="702" y="298"/>
                  </a:lnTo>
                  <a:lnTo>
                    <a:pt x="702" y="298"/>
                  </a:lnTo>
                  <a:lnTo>
                    <a:pt x="701" y="298"/>
                  </a:lnTo>
                  <a:lnTo>
                    <a:pt x="699" y="298"/>
                  </a:lnTo>
                  <a:lnTo>
                    <a:pt x="694" y="300"/>
                  </a:lnTo>
                  <a:lnTo>
                    <a:pt x="691" y="301"/>
                  </a:lnTo>
                  <a:lnTo>
                    <a:pt x="686" y="303"/>
                  </a:lnTo>
                  <a:lnTo>
                    <a:pt x="686" y="304"/>
                  </a:lnTo>
                  <a:lnTo>
                    <a:pt x="685" y="304"/>
                  </a:lnTo>
                  <a:lnTo>
                    <a:pt x="683" y="303"/>
                  </a:lnTo>
                  <a:lnTo>
                    <a:pt x="682" y="303"/>
                  </a:lnTo>
                  <a:lnTo>
                    <a:pt x="682" y="304"/>
                  </a:lnTo>
                  <a:lnTo>
                    <a:pt x="683" y="304"/>
                  </a:lnTo>
                  <a:lnTo>
                    <a:pt x="683" y="306"/>
                  </a:lnTo>
                  <a:lnTo>
                    <a:pt x="683" y="306"/>
                  </a:lnTo>
                  <a:lnTo>
                    <a:pt x="683" y="308"/>
                  </a:lnTo>
                  <a:lnTo>
                    <a:pt x="682" y="306"/>
                  </a:lnTo>
                  <a:lnTo>
                    <a:pt x="680" y="308"/>
                  </a:lnTo>
                  <a:lnTo>
                    <a:pt x="680" y="309"/>
                  </a:lnTo>
                  <a:lnTo>
                    <a:pt x="680" y="311"/>
                  </a:lnTo>
                  <a:lnTo>
                    <a:pt x="680" y="312"/>
                  </a:lnTo>
                  <a:lnTo>
                    <a:pt x="678" y="312"/>
                  </a:lnTo>
                  <a:lnTo>
                    <a:pt x="677" y="314"/>
                  </a:lnTo>
                  <a:lnTo>
                    <a:pt x="675" y="312"/>
                  </a:lnTo>
                  <a:lnTo>
                    <a:pt x="675" y="312"/>
                  </a:lnTo>
                  <a:lnTo>
                    <a:pt x="675" y="311"/>
                  </a:lnTo>
                  <a:lnTo>
                    <a:pt x="675" y="311"/>
                  </a:lnTo>
                  <a:lnTo>
                    <a:pt x="674" y="311"/>
                  </a:lnTo>
                  <a:lnTo>
                    <a:pt x="674" y="311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4"/>
                  </a:lnTo>
                  <a:lnTo>
                    <a:pt x="674" y="314"/>
                  </a:lnTo>
                  <a:lnTo>
                    <a:pt x="675" y="314"/>
                  </a:lnTo>
                  <a:lnTo>
                    <a:pt x="674" y="315"/>
                  </a:lnTo>
                  <a:lnTo>
                    <a:pt x="671" y="317"/>
                  </a:lnTo>
                  <a:lnTo>
                    <a:pt x="671" y="317"/>
                  </a:lnTo>
                  <a:lnTo>
                    <a:pt x="671" y="319"/>
                  </a:lnTo>
                  <a:lnTo>
                    <a:pt x="669" y="319"/>
                  </a:lnTo>
                  <a:lnTo>
                    <a:pt x="669" y="320"/>
                  </a:lnTo>
                  <a:lnTo>
                    <a:pt x="667" y="320"/>
                  </a:lnTo>
                  <a:lnTo>
                    <a:pt x="666" y="320"/>
                  </a:lnTo>
                  <a:lnTo>
                    <a:pt x="664" y="323"/>
                  </a:lnTo>
                  <a:lnTo>
                    <a:pt x="664" y="325"/>
                  </a:lnTo>
                  <a:lnTo>
                    <a:pt x="663" y="325"/>
                  </a:lnTo>
                  <a:lnTo>
                    <a:pt x="661" y="328"/>
                  </a:lnTo>
                  <a:lnTo>
                    <a:pt x="660" y="330"/>
                  </a:lnTo>
                  <a:lnTo>
                    <a:pt x="658" y="333"/>
                  </a:lnTo>
                  <a:lnTo>
                    <a:pt x="660" y="334"/>
                  </a:lnTo>
                  <a:lnTo>
                    <a:pt x="661" y="334"/>
                  </a:lnTo>
                  <a:lnTo>
                    <a:pt x="663" y="334"/>
                  </a:lnTo>
                  <a:lnTo>
                    <a:pt x="664" y="337"/>
                  </a:lnTo>
                  <a:lnTo>
                    <a:pt x="667" y="339"/>
                  </a:lnTo>
                  <a:lnTo>
                    <a:pt x="671" y="339"/>
                  </a:lnTo>
                  <a:lnTo>
                    <a:pt x="674" y="341"/>
                  </a:lnTo>
                  <a:lnTo>
                    <a:pt x="674" y="342"/>
                  </a:lnTo>
                  <a:lnTo>
                    <a:pt x="675" y="344"/>
                  </a:lnTo>
                  <a:lnTo>
                    <a:pt x="677" y="349"/>
                  </a:lnTo>
                  <a:lnTo>
                    <a:pt x="677" y="352"/>
                  </a:lnTo>
                  <a:lnTo>
                    <a:pt x="678" y="352"/>
                  </a:lnTo>
                  <a:lnTo>
                    <a:pt x="680" y="355"/>
                  </a:lnTo>
                  <a:lnTo>
                    <a:pt x="682" y="360"/>
                  </a:lnTo>
                  <a:lnTo>
                    <a:pt x="683" y="363"/>
                  </a:lnTo>
                  <a:lnTo>
                    <a:pt x="683" y="366"/>
                  </a:lnTo>
                  <a:lnTo>
                    <a:pt x="683" y="366"/>
                  </a:lnTo>
                  <a:lnTo>
                    <a:pt x="683" y="367"/>
                  </a:lnTo>
                  <a:lnTo>
                    <a:pt x="685" y="369"/>
                  </a:lnTo>
                  <a:lnTo>
                    <a:pt x="690" y="372"/>
                  </a:lnTo>
                  <a:lnTo>
                    <a:pt x="690" y="372"/>
                  </a:lnTo>
                  <a:lnTo>
                    <a:pt x="691" y="372"/>
                  </a:lnTo>
                  <a:lnTo>
                    <a:pt x="691" y="375"/>
                  </a:lnTo>
                  <a:lnTo>
                    <a:pt x="691" y="377"/>
                  </a:lnTo>
                  <a:lnTo>
                    <a:pt x="693" y="377"/>
                  </a:lnTo>
                  <a:lnTo>
                    <a:pt x="694" y="378"/>
                  </a:lnTo>
                  <a:lnTo>
                    <a:pt x="696" y="378"/>
                  </a:lnTo>
                  <a:lnTo>
                    <a:pt x="697" y="380"/>
                  </a:lnTo>
                  <a:lnTo>
                    <a:pt x="697" y="382"/>
                  </a:lnTo>
                  <a:lnTo>
                    <a:pt x="697" y="383"/>
                  </a:lnTo>
                  <a:lnTo>
                    <a:pt x="696" y="383"/>
                  </a:lnTo>
                  <a:lnTo>
                    <a:pt x="694" y="383"/>
                  </a:lnTo>
                  <a:lnTo>
                    <a:pt x="690" y="382"/>
                  </a:lnTo>
                  <a:lnTo>
                    <a:pt x="690" y="382"/>
                  </a:lnTo>
                  <a:lnTo>
                    <a:pt x="686" y="382"/>
                  </a:lnTo>
                  <a:lnTo>
                    <a:pt x="685" y="380"/>
                  </a:lnTo>
                  <a:lnTo>
                    <a:pt x="682" y="378"/>
                  </a:lnTo>
                  <a:lnTo>
                    <a:pt x="680" y="377"/>
                  </a:lnTo>
                  <a:lnTo>
                    <a:pt x="678" y="377"/>
                  </a:lnTo>
                  <a:lnTo>
                    <a:pt x="674" y="380"/>
                  </a:lnTo>
                  <a:lnTo>
                    <a:pt x="672" y="378"/>
                  </a:lnTo>
                  <a:lnTo>
                    <a:pt x="672" y="380"/>
                  </a:lnTo>
                  <a:lnTo>
                    <a:pt x="671" y="380"/>
                  </a:lnTo>
                  <a:lnTo>
                    <a:pt x="674" y="380"/>
                  </a:lnTo>
                  <a:lnTo>
                    <a:pt x="675" y="380"/>
                  </a:lnTo>
                  <a:lnTo>
                    <a:pt x="677" y="378"/>
                  </a:lnTo>
                  <a:lnTo>
                    <a:pt x="680" y="378"/>
                  </a:lnTo>
                  <a:lnTo>
                    <a:pt x="682" y="380"/>
                  </a:lnTo>
                  <a:lnTo>
                    <a:pt x="682" y="382"/>
                  </a:lnTo>
                  <a:lnTo>
                    <a:pt x="685" y="383"/>
                  </a:lnTo>
                  <a:lnTo>
                    <a:pt x="686" y="383"/>
                  </a:lnTo>
                  <a:lnTo>
                    <a:pt x="688" y="385"/>
                  </a:lnTo>
                  <a:lnTo>
                    <a:pt x="690" y="386"/>
                  </a:lnTo>
                  <a:lnTo>
                    <a:pt x="694" y="389"/>
                  </a:lnTo>
                  <a:lnTo>
                    <a:pt x="696" y="393"/>
                  </a:lnTo>
                  <a:lnTo>
                    <a:pt x="697" y="394"/>
                  </a:lnTo>
                  <a:lnTo>
                    <a:pt x="697" y="396"/>
                  </a:lnTo>
                  <a:lnTo>
                    <a:pt x="696" y="397"/>
                  </a:lnTo>
                  <a:lnTo>
                    <a:pt x="694" y="397"/>
                  </a:lnTo>
                  <a:lnTo>
                    <a:pt x="693" y="397"/>
                  </a:lnTo>
                  <a:lnTo>
                    <a:pt x="691" y="397"/>
                  </a:lnTo>
                  <a:lnTo>
                    <a:pt x="690" y="399"/>
                  </a:lnTo>
                  <a:lnTo>
                    <a:pt x="685" y="402"/>
                  </a:lnTo>
                  <a:lnTo>
                    <a:pt x="685" y="404"/>
                  </a:lnTo>
                  <a:lnTo>
                    <a:pt x="683" y="404"/>
                  </a:lnTo>
                  <a:lnTo>
                    <a:pt x="682" y="405"/>
                  </a:lnTo>
                  <a:lnTo>
                    <a:pt x="680" y="404"/>
                  </a:lnTo>
                  <a:lnTo>
                    <a:pt x="677" y="404"/>
                  </a:lnTo>
                  <a:lnTo>
                    <a:pt x="674" y="405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4" y="407"/>
                  </a:lnTo>
                  <a:lnTo>
                    <a:pt x="675" y="407"/>
                  </a:lnTo>
                  <a:lnTo>
                    <a:pt x="677" y="405"/>
                  </a:lnTo>
                  <a:lnTo>
                    <a:pt x="680" y="408"/>
                  </a:lnTo>
                  <a:lnTo>
                    <a:pt x="683" y="408"/>
                  </a:lnTo>
                  <a:lnTo>
                    <a:pt x="688" y="405"/>
                  </a:lnTo>
                  <a:lnTo>
                    <a:pt x="688" y="405"/>
                  </a:lnTo>
                  <a:lnTo>
                    <a:pt x="690" y="405"/>
                  </a:lnTo>
                  <a:lnTo>
                    <a:pt x="691" y="407"/>
                  </a:lnTo>
                  <a:lnTo>
                    <a:pt x="694" y="410"/>
                  </a:lnTo>
                  <a:lnTo>
                    <a:pt x="697" y="412"/>
                  </a:lnTo>
                  <a:lnTo>
                    <a:pt x="699" y="412"/>
                  </a:lnTo>
                  <a:lnTo>
                    <a:pt x="699" y="412"/>
                  </a:lnTo>
                  <a:lnTo>
                    <a:pt x="701" y="413"/>
                  </a:lnTo>
                  <a:lnTo>
                    <a:pt x="697" y="413"/>
                  </a:lnTo>
                  <a:lnTo>
                    <a:pt x="694" y="416"/>
                  </a:lnTo>
                  <a:lnTo>
                    <a:pt x="693" y="418"/>
                  </a:lnTo>
                  <a:lnTo>
                    <a:pt x="693" y="418"/>
                  </a:lnTo>
                  <a:lnTo>
                    <a:pt x="694" y="418"/>
                  </a:lnTo>
                  <a:lnTo>
                    <a:pt x="697" y="416"/>
                  </a:lnTo>
                  <a:lnTo>
                    <a:pt x="697" y="416"/>
                  </a:lnTo>
                  <a:lnTo>
                    <a:pt x="699" y="416"/>
                  </a:lnTo>
                  <a:lnTo>
                    <a:pt x="699" y="418"/>
                  </a:lnTo>
                  <a:lnTo>
                    <a:pt x="697" y="424"/>
                  </a:lnTo>
                  <a:lnTo>
                    <a:pt x="697" y="424"/>
                  </a:lnTo>
                  <a:lnTo>
                    <a:pt x="696" y="423"/>
                  </a:lnTo>
                  <a:lnTo>
                    <a:pt x="696" y="423"/>
                  </a:lnTo>
                  <a:lnTo>
                    <a:pt x="694" y="423"/>
                  </a:lnTo>
                  <a:lnTo>
                    <a:pt x="693" y="423"/>
                  </a:lnTo>
                  <a:lnTo>
                    <a:pt x="693" y="423"/>
                  </a:lnTo>
                  <a:lnTo>
                    <a:pt x="691" y="424"/>
                  </a:lnTo>
                  <a:lnTo>
                    <a:pt x="693" y="424"/>
                  </a:lnTo>
                  <a:lnTo>
                    <a:pt x="694" y="426"/>
                  </a:lnTo>
                  <a:lnTo>
                    <a:pt x="694" y="427"/>
                  </a:lnTo>
                  <a:lnTo>
                    <a:pt x="694" y="427"/>
                  </a:lnTo>
                  <a:lnTo>
                    <a:pt x="693" y="427"/>
                  </a:lnTo>
                  <a:lnTo>
                    <a:pt x="694" y="429"/>
                  </a:lnTo>
                  <a:lnTo>
                    <a:pt x="694" y="430"/>
                  </a:lnTo>
                  <a:lnTo>
                    <a:pt x="693" y="430"/>
                  </a:lnTo>
                  <a:lnTo>
                    <a:pt x="693" y="430"/>
                  </a:lnTo>
                  <a:lnTo>
                    <a:pt x="691" y="432"/>
                  </a:lnTo>
                  <a:lnTo>
                    <a:pt x="693" y="434"/>
                  </a:lnTo>
                  <a:lnTo>
                    <a:pt x="694" y="437"/>
                  </a:lnTo>
                  <a:lnTo>
                    <a:pt x="694" y="437"/>
                  </a:lnTo>
                  <a:lnTo>
                    <a:pt x="693" y="437"/>
                  </a:lnTo>
                  <a:lnTo>
                    <a:pt x="690" y="438"/>
                  </a:lnTo>
                  <a:lnTo>
                    <a:pt x="690" y="438"/>
                  </a:lnTo>
                  <a:lnTo>
                    <a:pt x="688" y="437"/>
                  </a:lnTo>
                  <a:lnTo>
                    <a:pt x="686" y="437"/>
                  </a:lnTo>
                  <a:lnTo>
                    <a:pt x="686" y="437"/>
                  </a:lnTo>
                  <a:lnTo>
                    <a:pt x="685" y="440"/>
                  </a:lnTo>
                  <a:lnTo>
                    <a:pt x="685" y="441"/>
                  </a:lnTo>
                  <a:lnTo>
                    <a:pt x="683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2" y="441"/>
                  </a:lnTo>
                  <a:lnTo>
                    <a:pt x="683" y="443"/>
                  </a:lnTo>
                  <a:lnTo>
                    <a:pt x="683" y="443"/>
                  </a:lnTo>
                  <a:lnTo>
                    <a:pt x="680" y="446"/>
                  </a:lnTo>
                  <a:lnTo>
                    <a:pt x="680" y="446"/>
                  </a:lnTo>
                  <a:lnTo>
                    <a:pt x="680" y="448"/>
                  </a:lnTo>
                  <a:lnTo>
                    <a:pt x="678" y="448"/>
                  </a:lnTo>
                  <a:lnTo>
                    <a:pt x="680" y="449"/>
                  </a:lnTo>
                  <a:lnTo>
                    <a:pt x="678" y="451"/>
                  </a:lnTo>
                  <a:lnTo>
                    <a:pt x="678" y="452"/>
                  </a:lnTo>
                  <a:lnTo>
                    <a:pt x="677" y="452"/>
                  </a:lnTo>
                  <a:lnTo>
                    <a:pt x="675" y="454"/>
                  </a:lnTo>
                  <a:lnTo>
                    <a:pt x="674" y="456"/>
                  </a:lnTo>
                  <a:lnTo>
                    <a:pt x="672" y="459"/>
                  </a:lnTo>
                  <a:lnTo>
                    <a:pt x="672" y="460"/>
                  </a:lnTo>
                  <a:lnTo>
                    <a:pt x="672" y="462"/>
                  </a:lnTo>
                  <a:lnTo>
                    <a:pt x="671" y="464"/>
                  </a:lnTo>
                  <a:lnTo>
                    <a:pt x="671" y="464"/>
                  </a:lnTo>
                  <a:lnTo>
                    <a:pt x="669" y="464"/>
                  </a:lnTo>
                  <a:lnTo>
                    <a:pt x="669" y="462"/>
                  </a:lnTo>
                  <a:lnTo>
                    <a:pt x="667" y="462"/>
                  </a:lnTo>
                  <a:lnTo>
                    <a:pt x="667" y="462"/>
                  </a:lnTo>
                  <a:lnTo>
                    <a:pt x="667" y="460"/>
                  </a:lnTo>
                  <a:lnTo>
                    <a:pt x="667" y="459"/>
                  </a:lnTo>
                  <a:lnTo>
                    <a:pt x="667" y="460"/>
                  </a:lnTo>
                  <a:lnTo>
                    <a:pt x="667" y="460"/>
                  </a:lnTo>
                  <a:lnTo>
                    <a:pt x="666" y="462"/>
                  </a:lnTo>
                  <a:lnTo>
                    <a:pt x="666" y="460"/>
                  </a:lnTo>
                  <a:lnTo>
                    <a:pt x="664" y="460"/>
                  </a:lnTo>
                  <a:lnTo>
                    <a:pt x="664" y="462"/>
                  </a:lnTo>
                  <a:lnTo>
                    <a:pt x="664" y="462"/>
                  </a:lnTo>
                  <a:lnTo>
                    <a:pt x="666" y="464"/>
                  </a:lnTo>
                  <a:lnTo>
                    <a:pt x="666" y="464"/>
                  </a:lnTo>
                  <a:lnTo>
                    <a:pt x="667" y="464"/>
                  </a:lnTo>
                  <a:lnTo>
                    <a:pt x="667" y="465"/>
                  </a:lnTo>
                  <a:lnTo>
                    <a:pt x="667" y="467"/>
                  </a:lnTo>
                  <a:lnTo>
                    <a:pt x="669" y="467"/>
                  </a:lnTo>
                  <a:lnTo>
                    <a:pt x="669" y="468"/>
                  </a:lnTo>
                  <a:lnTo>
                    <a:pt x="667" y="468"/>
                  </a:lnTo>
                  <a:lnTo>
                    <a:pt x="666" y="468"/>
                  </a:lnTo>
                  <a:lnTo>
                    <a:pt x="664" y="471"/>
                  </a:lnTo>
                  <a:lnTo>
                    <a:pt x="663" y="471"/>
                  </a:lnTo>
                  <a:lnTo>
                    <a:pt x="661" y="471"/>
                  </a:lnTo>
                  <a:lnTo>
                    <a:pt x="661" y="471"/>
                  </a:lnTo>
                  <a:lnTo>
                    <a:pt x="660" y="471"/>
                  </a:lnTo>
                  <a:lnTo>
                    <a:pt x="658" y="471"/>
                  </a:lnTo>
                  <a:lnTo>
                    <a:pt x="660" y="473"/>
                  </a:lnTo>
                  <a:lnTo>
                    <a:pt x="661" y="473"/>
                  </a:lnTo>
                  <a:lnTo>
                    <a:pt x="663" y="473"/>
                  </a:lnTo>
                  <a:lnTo>
                    <a:pt x="663" y="473"/>
                  </a:lnTo>
                  <a:lnTo>
                    <a:pt x="664" y="473"/>
                  </a:lnTo>
                  <a:lnTo>
                    <a:pt x="666" y="475"/>
                  </a:lnTo>
                  <a:lnTo>
                    <a:pt x="664" y="475"/>
                  </a:lnTo>
                  <a:lnTo>
                    <a:pt x="664" y="478"/>
                  </a:lnTo>
                  <a:lnTo>
                    <a:pt x="664" y="479"/>
                  </a:lnTo>
                  <a:lnTo>
                    <a:pt x="664" y="481"/>
                  </a:lnTo>
                  <a:lnTo>
                    <a:pt x="664" y="482"/>
                  </a:lnTo>
                  <a:lnTo>
                    <a:pt x="664" y="482"/>
                  </a:lnTo>
                  <a:lnTo>
                    <a:pt x="663" y="482"/>
                  </a:lnTo>
                  <a:lnTo>
                    <a:pt x="663" y="481"/>
                  </a:lnTo>
                  <a:lnTo>
                    <a:pt x="661" y="481"/>
                  </a:lnTo>
                  <a:lnTo>
                    <a:pt x="660" y="481"/>
                  </a:lnTo>
                  <a:lnTo>
                    <a:pt x="658" y="481"/>
                  </a:lnTo>
                  <a:lnTo>
                    <a:pt x="658" y="481"/>
                  </a:lnTo>
                  <a:lnTo>
                    <a:pt x="658" y="482"/>
                  </a:lnTo>
                  <a:lnTo>
                    <a:pt x="660" y="484"/>
                  </a:lnTo>
                  <a:lnTo>
                    <a:pt x="660" y="484"/>
                  </a:lnTo>
                  <a:lnTo>
                    <a:pt x="660" y="486"/>
                  </a:lnTo>
                  <a:lnTo>
                    <a:pt x="656" y="484"/>
                  </a:lnTo>
                  <a:lnTo>
                    <a:pt x="656" y="484"/>
                  </a:lnTo>
                  <a:lnTo>
                    <a:pt x="655" y="486"/>
                  </a:lnTo>
                  <a:lnTo>
                    <a:pt x="655" y="487"/>
                  </a:lnTo>
                  <a:lnTo>
                    <a:pt x="655" y="489"/>
                  </a:lnTo>
                  <a:lnTo>
                    <a:pt x="653" y="489"/>
                  </a:lnTo>
                  <a:lnTo>
                    <a:pt x="652" y="490"/>
                  </a:lnTo>
                  <a:lnTo>
                    <a:pt x="650" y="490"/>
                  </a:lnTo>
                  <a:lnTo>
                    <a:pt x="650" y="490"/>
                  </a:lnTo>
                  <a:lnTo>
                    <a:pt x="652" y="492"/>
                  </a:lnTo>
                  <a:lnTo>
                    <a:pt x="652" y="492"/>
                  </a:lnTo>
                  <a:lnTo>
                    <a:pt x="652" y="493"/>
                  </a:lnTo>
                  <a:lnTo>
                    <a:pt x="650" y="495"/>
                  </a:lnTo>
                  <a:lnTo>
                    <a:pt x="647" y="493"/>
                  </a:lnTo>
                  <a:lnTo>
                    <a:pt x="645" y="495"/>
                  </a:lnTo>
                  <a:lnTo>
                    <a:pt x="644" y="493"/>
                  </a:lnTo>
                  <a:lnTo>
                    <a:pt x="642" y="493"/>
                  </a:lnTo>
                  <a:lnTo>
                    <a:pt x="642" y="495"/>
                  </a:lnTo>
                  <a:lnTo>
                    <a:pt x="642" y="497"/>
                  </a:lnTo>
                  <a:lnTo>
                    <a:pt x="641" y="497"/>
                  </a:lnTo>
                  <a:lnTo>
                    <a:pt x="641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39" y="497"/>
                  </a:lnTo>
                  <a:lnTo>
                    <a:pt x="642" y="498"/>
                  </a:lnTo>
                  <a:lnTo>
                    <a:pt x="642" y="498"/>
                  </a:lnTo>
                  <a:lnTo>
                    <a:pt x="642" y="500"/>
                  </a:lnTo>
                  <a:lnTo>
                    <a:pt x="641" y="501"/>
                  </a:lnTo>
                  <a:lnTo>
                    <a:pt x="639" y="503"/>
                  </a:lnTo>
                  <a:lnTo>
                    <a:pt x="637" y="503"/>
                  </a:lnTo>
                  <a:lnTo>
                    <a:pt x="637" y="504"/>
                  </a:lnTo>
                  <a:lnTo>
                    <a:pt x="636" y="506"/>
                  </a:lnTo>
                  <a:lnTo>
                    <a:pt x="636" y="506"/>
                  </a:lnTo>
                  <a:lnTo>
                    <a:pt x="634" y="506"/>
                  </a:lnTo>
                  <a:lnTo>
                    <a:pt x="633" y="506"/>
                  </a:lnTo>
                  <a:lnTo>
                    <a:pt x="634" y="506"/>
                  </a:lnTo>
                  <a:lnTo>
                    <a:pt x="634" y="508"/>
                  </a:lnTo>
                  <a:lnTo>
                    <a:pt x="633" y="508"/>
                  </a:lnTo>
                  <a:lnTo>
                    <a:pt x="633" y="509"/>
                  </a:lnTo>
                  <a:lnTo>
                    <a:pt x="633" y="508"/>
                  </a:lnTo>
                  <a:lnTo>
                    <a:pt x="631" y="508"/>
                  </a:lnTo>
                  <a:lnTo>
                    <a:pt x="631" y="508"/>
                  </a:lnTo>
                  <a:lnTo>
                    <a:pt x="630" y="508"/>
                  </a:lnTo>
                  <a:lnTo>
                    <a:pt x="630" y="509"/>
                  </a:lnTo>
                  <a:lnTo>
                    <a:pt x="628" y="509"/>
                  </a:lnTo>
                  <a:lnTo>
                    <a:pt x="628" y="508"/>
                  </a:lnTo>
                  <a:lnTo>
                    <a:pt x="626" y="508"/>
                  </a:lnTo>
                  <a:lnTo>
                    <a:pt x="625" y="511"/>
                  </a:lnTo>
                  <a:lnTo>
                    <a:pt x="623" y="512"/>
                  </a:lnTo>
                  <a:lnTo>
                    <a:pt x="623" y="512"/>
                  </a:lnTo>
                  <a:lnTo>
                    <a:pt x="622" y="512"/>
                  </a:lnTo>
                  <a:lnTo>
                    <a:pt x="622" y="514"/>
                  </a:lnTo>
                  <a:lnTo>
                    <a:pt x="623" y="514"/>
                  </a:lnTo>
                  <a:lnTo>
                    <a:pt x="622" y="516"/>
                  </a:lnTo>
                  <a:lnTo>
                    <a:pt x="622" y="516"/>
                  </a:lnTo>
                  <a:lnTo>
                    <a:pt x="620" y="516"/>
                  </a:lnTo>
                  <a:lnTo>
                    <a:pt x="620" y="519"/>
                  </a:lnTo>
                  <a:lnTo>
                    <a:pt x="620" y="519"/>
                  </a:lnTo>
                  <a:lnTo>
                    <a:pt x="617" y="519"/>
                  </a:lnTo>
                  <a:lnTo>
                    <a:pt x="617" y="519"/>
                  </a:lnTo>
                  <a:lnTo>
                    <a:pt x="615" y="519"/>
                  </a:lnTo>
                  <a:lnTo>
                    <a:pt x="615" y="520"/>
                  </a:lnTo>
                  <a:lnTo>
                    <a:pt x="615" y="520"/>
                  </a:lnTo>
                  <a:lnTo>
                    <a:pt x="614" y="520"/>
                  </a:lnTo>
                  <a:lnTo>
                    <a:pt x="611" y="522"/>
                  </a:lnTo>
                  <a:lnTo>
                    <a:pt x="609" y="522"/>
                  </a:lnTo>
                  <a:lnTo>
                    <a:pt x="608" y="520"/>
                  </a:lnTo>
                  <a:lnTo>
                    <a:pt x="606" y="522"/>
                  </a:lnTo>
                  <a:lnTo>
                    <a:pt x="606" y="522"/>
                  </a:lnTo>
                  <a:lnTo>
                    <a:pt x="606" y="523"/>
                  </a:lnTo>
                  <a:lnTo>
                    <a:pt x="604" y="523"/>
                  </a:lnTo>
                  <a:lnTo>
                    <a:pt x="603" y="522"/>
                  </a:lnTo>
                  <a:lnTo>
                    <a:pt x="601" y="522"/>
                  </a:lnTo>
                  <a:lnTo>
                    <a:pt x="600" y="522"/>
                  </a:lnTo>
                  <a:lnTo>
                    <a:pt x="598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6" y="523"/>
                  </a:lnTo>
                  <a:lnTo>
                    <a:pt x="595" y="523"/>
                  </a:lnTo>
                  <a:lnTo>
                    <a:pt x="593" y="522"/>
                  </a:lnTo>
                  <a:lnTo>
                    <a:pt x="593" y="522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3"/>
                  </a:lnTo>
                  <a:lnTo>
                    <a:pt x="592" y="525"/>
                  </a:lnTo>
                  <a:lnTo>
                    <a:pt x="590" y="525"/>
                  </a:lnTo>
                  <a:lnTo>
                    <a:pt x="590" y="525"/>
                  </a:lnTo>
                  <a:lnTo>
                    <a:pt x="589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7" y="525"/>
                  </a:lnTo>
                  <a:lnTo>
                    <a:pt x="585" y="525"/>
                  </a:lnTo>
                  <a:lnTo>
                    <a:pt x="585" y="525"/>
                  </a:lnTo>
                  <a:lnTo>
                    <a:pt x="584" y="525"/>
                  </a:lnTo>
                  <a:lnTo>
                    <a:pt x="584" y="525"/>
                  </a:lnTo>
                  <a:lnTo>
                    <a:pt x="584" y="527"/>
                  </a:lnTo>
                  <a:lnTo>
                    <a:pt x="582" y="525"/>
                  </a:lnTo>
                  <a:lnTo>
                    <a:pt x="581" y="525"/>
                  </a:lnTo>
                  <a:lnTo>
                    <a:pt x="581" y="522"/>
                  </a:lnTo>
                  <a:lnTo>
                    <a:pt x="579" y="522"/>
                  </a:lnTo>
                  <a:lnTo>
                    <a:pt x="578" y="520"/>
                  </a:lnTo>
                  <a:lnTo>
                    <a:pt x="578" y="519"/>
                  </a:lnTo>
                  <a:lnTo>
                    <a:pt x="578" y="519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8" y="517"/>
                  </a:lnTo>
                  <a:lnTo>
                    <a:pt x="576" y="517"/>
                  </a:lnTo>
                  <a:lnTo>
                    <a:pt x="576" y="519"/>
                  </a:lnTo>
                  <a:lnTo>
                    <a:pt x="576" y="519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4" y="520"/>
                  </a:lnTo>
                  <a:lnTo>
                    <a:pt x="576" y="522"/>
                  </a:lnTo>
                  <a:lnTo>
                    <a:pt x="576" y="522"/>
                  </a:lnTo>
                  <a:lnTo>
                    <a:pt x="576" y="523"/>
                  </a:lnTo>
                  <a:lnTo>
                    <a:pt x="578" y="525"/>
                  </a:lnTo>
                  <a:lnTo>
                    <a:pt x="578" y="528"/>
                  </a:lnTo>
                  <a:lnTo>
                    <a:pt x="578" y="528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8" y="530"/>
                  </a:lnTo>
                  <a:lnTo>
                    <a:pt x="576" y="530"/>
                  </a:lnTo>
                  <a:lnTo>
                    <a:pt x="576" y="530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6" y="531"/>
                  </a:lnTo>
                  <a:lnTo>
                    <a:pt x="574" y="531"/>
                  </a:lnTo>
                  <a:lnTo>
                    <a:pt x="574" y="531"/>
                  </a:lnTo>
                  <a:lnTo>
                    <a:pt x="573" y="533"/>
                  </a:lnTo>
                  <a:lnTo>
                    <a:pt x="571" y="533"/>
                  </a:lnTo>
                  <a:lnTo>
                    <a:pt x="571" y="530"/>
                  </a:lnTo>
                  <a:lnTo>
                    <a:pt x="570" y="531"/>
                  </a:lnTo>
                  <a:lnTo>
                    <a:pt x="570" y="534"/>
                  </a:lnTo>
                  <a:lnTo>
                    <a:pt x="568" y="534"/>
                  </a:lnTo>
                  <a:lnTo>
                    <a:pt x="568" y="536"/>
                  </a:lnTo>
                  <a:lnTo>
                    <a:pt x="567" y="534"/>
                  </a:lnTo>
                  <a:lnTo>
                    <a:pt x="565" y="534"/>
                  </a:lnTo>
                  <a:lnTo>
                    <a:pt x="565" y="536"/>
                  </a:lnTo>
                  <a:lnTo>
                    <a:pt x="563" y="536"/>
                  </a:lnTo>
                  <a:lnTo>
                    <a:pt x="563" y="538"/>
                  </a:lnTo>
                  <a:lnTo>
                    <a:pt x="562" y="536"/>
                  </a:lnTo>
                  <a:lnTo>
                    <a:pt x="560" y="536"/>
                  </a:lnTo>
                  <a:lnTo>
                    <a:pt x="562" y="534"/>
                  </a:lnTo>
                  <a:lnTo>
                    <a:pt x="562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4"/>
                  </a:lnTo>
                  <a:lnTo>
                    <a:pt x="560" y="536"/>
                  </a:lnTo>
                  <a:lnTo>
                    <a:pt x="560" y="538"/>
                  </a:lnTo>
                  <a:lnTo>
                    <a:pt x="559" y="538"/>
                  </a:lnTo>
                  <a:lnTo>
                    <a:pt x="557" y="538"/>
                  </a:lnTo>
                  <a:lnTo>
                    <a:pt x="557" y="536"/>
                  </a:lnTo>
                  <a:lnTo>
                    <a:pt x="555" y="536"/>
                  </a:lnTo>
                  <a:lnTo>
                    <a:pt x="554" y="536"/>
                  </a:lnTo>
                  <a:lnTo>
                    <a:pt x="554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2" y="538"/>
                  </a:lnTo>
                  <a:lnTo>
                    <a:pt x="551" y="539"/>
                  </a:lnTo>
                  <a:lnTo>
                    <a:pt x="551" y="539"/>
                  </a:lnTo>
                  <a:lnTo>
                    <a:pt x="549" y="541"/>
                  </a:lnTo>
                  <a:lnTo>
                    <a:pt x="546" y="541"/>
                  </a:lnTo>
                  <a:lnTo>
                    <a:pt x="544" y="541"/>
                  </a:lnTo>
                  <a:lnTo>
                    <a:pt x="543" y="541"/>
                  </a:lnTo>
                  <a:lnTo>
                    <a:pt x="543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1" y="541"/>
                  </a:lnTo>
                  <a:lnTo>
                    <a:pt x="540" y="542"/>
                  </a:lnTo>
                  <a:lnTo>
                    <a:pt x="538" y="542"/>
                  </a:lnTo>
                  <a:lnTo>
                    <a:pt x="537" y="542"/>
                  </a:lnTo>
                  <a:lnTo>
                    <a:pt x="535" y="544"/>
                  </a:lnTo>
                  <a:lnTo>
                    <a:pt x="533" y="545"/>
                  </a:lnTo>
                  <a:lnTo>
                    <a:pt x="533" y="545"/>
                  </a:lnTo>
                  <a:lnTo>
                    <a:pt x="532" y="545"/>
                  </a:lnTo>
                  <a:lnTo>
                    <a:pt x="532" y="544"/>
                  </a:lnTo>
                  <a:lnTo>
                    <a:pt x="532" y="544"/>
                  </a:lnTo>
                  <a:lnTo>
                    <a:pt x="532" y="545"/>
                  </a:lnTo>
                  <a:lnTo>
                    <a:pt x="532" y="545"/>
                  </a:lnTo>
                  <a:lnTo>
                    <a:pt x="530" y="547"/>
                  </a:lnTo>
                  <a:lnTo>
                    <a:pt x="529" y="549"/>
                  </a:lnTo>
                  <a:lnTo>
                    <a:pt x="529" y="549"/>
                  </a:lnTo>
                  <a:lnTo>
                    <a:pt x="529" y="550"/>
                  </a:lnTo>
                  <a:lnTo>
                    <a:pt x="532" y="550"/>
                  </a:lnTo>
                  <a:lnTo>
                    <a:pt x="532" y="552"/>
                  </a:lnTo>
                  <a:lnTo>
                    <a:pt x="532" y="552"/>
                  </a:lnTo>
                  <a:lnTo>
                    <a:pt x="530" y="553"/>
                  </a:lnTo>
                  <a:lnTo>
                    <a:pt x="530" y="553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3" y="556"/>
                  </a:lnTo>
                  <a:lnTo>
                    <a:pt x="532" y="558"/>
                  </a:lnTo>
                  <a:lnTo>
                    <a:pt x="530" y="560"/>
                  </a:lnTo>
                  <a:lnTo>
                    <a:pt x="527" y="560"/>
                  </a:lnTo>
                  <a:lnTo>
                    <a:pt x="526" y="560"/>
                  </a:lnTo>
                  <a:lnTo>
                    <a:pt x="524" y="558"/>
                  </a:lnTo>
                  <a:lnTo>
                    <a:pt x="524" y="558"/>
                  </a:lnTo>
                  <a:lnTo>
                    <a:pt x="526" y="558"/>
                  </a:lnTo>
                  <a:lnTo>
                    <a:pt x="526" y="558"/>
                  </a:lnTo>
                  <a:lnTo>
                    <a:pt x="526" y="556"/>
                  </a:lnTo>
                  <a:lnTo>
                    <a:pt x="526" y="556"/>
                  </a:lnTo>
                  <a:lnTo>
                    <a:pt x="524" y="556"/>
                  </a:lnTo>
                  <a:lnTo>
                    <a:pt x="522" y="555"/>
                  </a:lnTo>
                  <a:lnTo>
                    <a:pt x="522" y="553"/>
                  </a:lnTo>
                  <a:lnTo>
                    <a:pt x="522" y="552"/>
                  </a:lnTo>
                  <a:lnTo>
                    <a:pt x="522" y="550"/>
                  </a:lnTo>
                  <a:lnTo>
                    <a:pt x="521" y="550"/>
                  </a:lnTo>
                  <a:lnTo>
                    <a:pt x="521" y="550"/>
                  </a:lnTo>
                  <a:lnTo>
                    <a:pt x="522" y="547"/>
                  </a:lnTo>
                  <a:lnTo>
                    <a:pt x="521" y="547"/>
                  </a:lnTo>
                  <a:lnTo>
                    <a:pt x="522" y="545"/>
                  </a:lnTo>
                  <a:lnTo>
                    <a:pt x="522" y="544"/>
                  </a:lnTo>
                  <a:lnTo>
                    <a:pt x="526" y="542"/>
                  </a:lnTo>
                  <a:lnTo>
                    <a:pt x="526" y="541"/>
                  </a:lnTo>
                  <a:lnTo>
                    <a:pt x="524" y="541"/>
                  </a:lnTo>
                  <a:lnTo>
                    <a:pt x="522" y="541"/>
                  </a:lnTo>
                  <a:lnTo>
                    <a:pt x="522" y="541"/>
                  </a:lnTo>
                  <a:lnTo>
                    <a:pt x="521" y="541"/>
                  </a:lnTo>
                  <a:lnTo>
                    <a:pt x="521" y="539"/>
                  </a:lnTo>
                  <a:lnTo>
                    <a:pt x="519" y="538"/>
                  </a:lnTo>
                  <a:lnTo>
                    <a:pt x="519" y="538"/>
                  </a:lnTo>
                  <a:lnTo>
                    <a:pt x="519" y="541"/>
                  </a:lnTo>
                  <a:lnTo>
                    <a:pt x="518" y="541"/>
                  </a:lnTo>
                  <a:lnTo>
                    <a:pt x="516" y="542"/>
                  </a:lnTo>
                  <a:lnTo>
                    <a:pt x="514" y="542"/>
                  </a:lnTo>
                  <a:lnTo>
                    <a:pt x="513" y="542"/>
                  </a:lnTo>
                  <a:lnTo>
                    <a:pt x="513" y="542"/>
                  </a:lnTo>
                  <a:lnTo>
                    <a:pt x="513" y="541"/>
                  </a:lnTo>
                  <a:lnTo>
                    <a:pt x="513" y="541"/>
                  </a:lnTo>
                  <a:lnTo>
                    <a:pt x="513" y="539"/>
                  </a:lnTo>
                  <a:lnTo>
                    <a:pt x="511" y="539"/>
                  </a:lnTo>
                  <a:lnTo>
                    <a:pt x="510" y="539"/>
                  </a:lnTo>
                  <a:lnTo>
                    <a:pt x="510" y="539"/>
                  </a:lnTo>
                  <a:lnTo>
                    <a:pt x="508" y="539"/>
                  </a:lnTo>
                  <a:lnTo>
                    <a:pt x="508" y="539"/>
                  </a:lnTo>
                  <a:lnTo>
                    <a:pt x="507" y="538"/>
                  </a:lnTo>
                  <a:lnTo>
                    <a:pt x="507" y="538"/>
                  </a:lnTo>
                  <a:lnTo>
                    <a:pt x="505" y="536"/>
                  </a:lnTo>
                  <a:lnTo>
                    <a:pt x="507" y="536"/>
                  </a:lnTo>
                  <a:lnTo>
                    <a:pt x="505" y="534"/>
                  </a:lnTo>
                  <a:lnTo>
                    <a:pt x="503" y="534"/>
                  </a:lnTo>
                  <a:lnTo>
                    <a:pt x="503" y="536"/>
                  </a:lnTo>
                  <a:lnTo>
                    <a:pt x="503" y="538"/>
                  </a:lnTo>
                  <a:lnTo>
                    <a:pt x="505" y="539"/>
                  </a:lnTo>
                  <a:lnTo>
                    <a:pt x="505" y="539"/>
                  </a:lnTo>
                  <a:lnTo>
                    <a:pt x="503" y="539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8"/>
                  </a:lnTo>
                  <a:lnTo>
                    <a:pt x="502" y="539"/>
                  </a:lnTo>
                  <a:lnTo>
                    <a:pt x="500" y="541"/>
                  </a:lnTo>
                  <a:lnTo>
                    <a:pt x="499" y="541"/>
                  </a:lnTo>
                  <a:lnTo>
                    <a:pt x="499" y="541"/>
                  </a:lnTo>
                  <a:lnTo>
                    <a:pt x="497" y="541"/>
                  </a:lnTo>
                  <a:lnTo>
                    <a:pt x="496" y="541"/>
                  </a:lnTo>
                  <a:lnTo>
                    <a:pt x="494" y="539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89" y="539"/>
                  </a:lnTo>
                  <a:lnTo>
                    <a:pt x="489" y="539"/>
                  </a:lnTo>
                  <a:lnTo>
                    <a:pt x="488" y="539"/>
                  </a:lnTo>
                  <a:lnTo>
                    <a:pt x="486" y="538"/>
                  </a:lnTo>
                  <a:lnTo>
                    <a:pt x="485" y="538"/>
                  </a:lnTo>
                  <a:lnTo>
                    <a:pt x="483" y="536"/>
                  </a:lnTo>
                  <a:lnTo>
                    <a:pt x="483" y="536"/>
                  </a:lnTo>
                  <a:lnTo>
                    <a:pt x="483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1" y="534"/>
                  </a:lnTo>
                  <a:lnTo>
                    <a:pt x="480" y="534"/>
                  </a:lnTo>
                  <a:lnTo>
                    <a:pt x="478" y="533"/>
                  </a:lnTo>
                  <a:lnTo>
                    <a:pt x="478" y="534"/>
                  </a:lnTo>
                  <a:lnTo>
                    <a:pt x="478" y="534"/>
                  </a:lnTo>
                  <a:lnTo>
                    <a:pt x="478" y="533"/>
                  </a:lnTo>
                  <a:lnTo>
                    <a:pt x="478" y="531"/>
                  </a:lnTo>
                  <a:lnTo>
                    <a:pt x="478" y="530"/>
                  </a:lnTo>
                  <a:lnTo>
                    <a:pt x="477" y="530"/>
                  </a:lnTo>
                  <a:lnTo>
                    <a:pt x="477" y="528"/>
                  </a:lnTo>
                  <a:lnTo>
                    <a:pt x="477" y="528"/>
                  </a:lnTo>
                  <a:lnTo>
                    <a:pt x="475" y="528"/>
                  </a:lnTo>
                  <a:lnTo>
                    <a:pt x="477" y="527"/>
                  </a:lnTo>
                  <a:lnTo>
                    <a:pt x="477" y="525"/>
                  </a:lnTo>
                  <a:lnTo>
                    <a:pt x="477" y="525"/>
                  </a:lnTo>
                  <a:lnTo>
                    <a:pt x="478" y="523"/>
                  </a:lnTo>
                  <a:lnTo>
                    <a:pt x="478" y="523"/>
                  </a:lnTo>
                  <a:lnTo>
                    <a:pt x="480" y="522"/>
                  </a:lnTo>
                  <a:lnTo>
                    <a:pt x="477" y="520"/>
                  </a:lnTo>
                  <a:lnTo>
                    <a:pt x="477" y="520"/>
                  </a:lnTo>
                  <a:lnTo>
                    <a:pt x="475" y="520"/>
                  </a:lnTo>
                  <a:lnTo>
                    <a:pt x="473" y="520"/>
                  </a:lnTo>
                  <a:lnTo>
                    <a:pt x="472" y="520"/>
                  </a:lnTo>
                  <a:lnTo>
                    <a:pt x="472" y="520"/>
                  </a:lnTo>
                  <a:lnTo>
                    <a:pt x="470" y="519"/>
                  </a:lnTo>
                  <a:lnTo>
                    <a:pt x="470" y="519"/>
                  </a:lnTo>
                  <a:lnTo>
                    <a:pt x="469" y="519"/>
                  </a:lnTo>
                  <a:lnTo>
                    <a:pt x="469" y="519"/>
                  </a:lnTo>
                  <a:lnTo>
                    <a:pt x="467" y="519"/>
                  </a:lnTo>
                  <a:lnTo>
                    <a:pt x="467" y="520"/>
                  </a:lnTo>
                  <a:lnTo>
                    <a:pt x="466" y="520"/>
                  </a:lnTo>
                  <a:lnTo>
                    <a:pt x="466" y="519"/>
                  </a:lnTo>
                  <a:lnTo>
                    <a:pt x="464" y="519"/>
                  </a:lnTo>
                  <a:lnTo>
                    <a:pt x="461" y="517"/>
                  </a:lnTo>
                  <a:lnTo>
                    <a:pt x="461" y="517"/>
                  </a:lnTo>
                  <a:lnTo>
                    <a:pt x="461" y="516"/>
                  </a:lnTo>
                  <a:lnTo>
                    <a:pt x="459" y="516"/>
                  </a:lnTo>
                  <a:lnTo>
                    <a:pt x="459" y="514"/>
                  </a:lnTo>
                  <a:lnTo>
                    <a:pt x="458" y="512"/>
                  </a:lnTo>
                  <a:lnTo>
                    <a:pt x="458" y="514"/>
                  </a:lnTo>
                  <a:lnTo>
                    <a:pt x="456" y="514"/>
                  </a:lnTo>
                  <a:lnTo>
                    <a:pt x="453" y="516"/>
                  </a:lnTo>
                  <a:lnTo>
                    <a:pt x="453" y="516"/>
                  </a:lnTo>
                  <a:lnTo>
                    <a:pt x="451" y="517"/>
                  </a:lnTo>
                  <a:lnTo>
                    <a:pt x="451" y="517"/>
                  </a:lnTo>
                  <a:lnTo>
                    <a:pt x="451" y="519"/>
                  </a:lnTo>
                  <a:lnTo>
                    <a:pt x="451" y="520"/>
                  </a:lnTo>
                  <a:lnTo>
                    <a:pt x="450" y="520"/>
                  </a:lnTo>
                  <a:lnTo>
                    <a:pt x="450" y="522"/>
                  </a:lnTo>
                  <a:lnTo>
                    <a:pt x="448" y="522"/>
                  </a:lnTo>
                  <a:lnTo>
                    <a:pt x="448" y="522"/>
                  </a:lnTo>
                  <a:lnTo>
                    <a:pt x="447" y="522"/>
                  </a:lnTo>
                  <a:lnTo>
                    <a:pt x="445" y="523"/>
                  </a:lnTo>
                  <a:lnTo>
                    <a:pt x="444" y="523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2" y="522"/>
                  </a:lnTo>
                  <a:lnTo>
                    <a:pt x="440" y="522"/>
                  </a:lnTo>
                  <a:lnTo>
                    <a:pt x="439" y="523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9" y="525"/>
                  </a:lnTo>
                  <a:lnTo>
                    <a:pt x="437" y="525"/>
                  </a:lnTo>
                  <a:lnTo>
                    <a:pt x="434" y="522"/>
                  </a:lnTo>
                  <a:lnTo>
                    <a:pt x="434" y="522"/>
                  </a:lnTo>
                  <a:lnTo>
                    <a:pt x="432" y="522"/>
                  </a:lnTo>
                  <a:lnTo>
                    <a:pt x="432" y="525"/>
                  </a:lnTo>
                  <a:lnTo>
                    <a:pt x="432" y="525"/>
                  </a:lnTo>
                  <a:lnTo>
                    <a:pt x="431" y="525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2"/>
                  </a:lnTo>
                  <a:lnTo>
                    <a:pt x="429" y="523"/>
                  </a:lnTo>
                  <a:lnTo>
                    <a:pt x="428" y="523"/>
                  </a:lnTo>
                  <a:lnTo>
                    <a:pt x="426" y="525"/>
                  </a:lnTo>
                  <a:lnTo>
                    <a:pt x="426" y="525"/>
                  </a:lnTo>
                  <a:lnTo>
                    <a:pt x="426" y="527"/>
                  </a:lnTo>
                  <a:lnTo>
                    <a:pt x="425" y="527"/>
                  </a:lnTo>
                  <a:lnTo>
                    <a:pt x="425" y="527"/>
                  </a:lnTo>
                  <a:lnTo>
                    <a:pt x="423" y="527"/>
                  </a:lnTo>
                  <a:lnTo>
                    <a:pt x="423" y="525"/>
                  </a:lnTo>
                  <a:lnTo>
                    <a:pt x="423" y="525"/>
                  </a:lnTo>
                  <a:lnTo>
                    <a:pt x="421" y="523"/>
                  </a:lnTo>
                  <a:lnTo>
                    <a:pt x="418" y="523"/>
                  </a:lnTo>
                  <a:lnTo>
                    <a:pt x="418" y="522"/>
                  </a:lnTo>
                  <a:lnTo>
                    <a:pt x="417" y="522"/>
                  </a:lnTo>
                  <a:lnTo>
                    <a:pt x="417" y="522"/>
                  </a:lnTo>
                  <a:lnTo>
                    <a:pt x="417" y="523"/>
                  </a:lnTo>
                  <a:lnTo>
                    <a:pt x="415" y="523"/>
                  </a:lnTo>
                  <a:lnTo>
                    <a:pt x="415" y="525"/>
                  </a:lnTo>
                  <a:lnTo>
                    <a:pt x="414" y="527"/>
                  </a:lnTo>
                  <a:lnTo>
                    <a:pt x="414" y="527"/>
                  </a:lnTo>
                  <a:lnTo>
                    <a:pt x="412" y="528"/>
                  </a:lnTo>
                  <a:lnTo>
                    <a:pt x="412" y="527"/>
                  </a:lnTo>
                  <a:lnTo>
                    <a:pt x="410" y="527"/>
                  </a:lnTo>
                  <a:lnTo>
                    <a:pt x="409" y="527"/>
                  </a:lnTo>
                  <a:lnTo>
                    <a:pt x="407" y="528"/>
                  </a:lnTo>
                  <a:lnTo>
                    <a:pt x="407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7"/>
                  </a:lnTo>
                  <a:lnTo>
                    <a:pt x="406" y="528"/>
                  </a:lnTo>
                  <a:lnTo>
                    <a:pt x="404" y="528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0"/>
                  </a:lnTo>
                  <a:lnTo>
                    <a:pt x="404" y="531"/>
                  </a:lnTo>
                  <a:lnTo>
                    <a:pt x="404" y="531"/>
                  </a:lnTo>
                  <a:lnTo>
                    <a:pt x="404" y="533"/>
                  </a:lnTo>
                  <a:lnTo>
                    <a:pt x="404" y="534"/>
                  </a:lnTo>
                  <a:lnTo>
                    <a:pt x="406" y="536"/>
                  </a:lnTo>
                  <a:lnTo>
                    <a:pt x="406" y="536"/>
                  </a:lnTo>
                  <a:lnTo>
                    <a:pt x="407" y="538"/>
                  </a:lnTo>
                  <a:lnTo>
                    <a:pt x="407" y="539"/>
                  </a:lnTo>
                  <a:lnTo>
                    <a:pt x="407" y="541"/>
                  </a:lnTo>
                  <a:lnTo>
                    <a:pt x="406" y="542"/>
                  </a:lnTo>
                  <a:lnTo>
                    <a:pt x="406" y="544"/>
                  </a:lnTo>
                  <a:lnTo>
                    <a:pt x="407" y="544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7" y="545"/>
                  </a:lnTo>
                  <a:lnTo>
                    <a:pt x="406" y="545"/>
                  </a:lnTo>
                  <a:lnTo>
                    <a:pt x="406" y="547"/>
                  </a:lnTo>
                  <a:lnTo>
                    <a:pt x="406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4" y="545"/>
                  </a:lnTo>
                  <a:lnTo>
                    <a:pt x="403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5"/>
                  </a:lnTo>
                  <a:lnTo>
                    <a:pt x="399" y="544"/>
                  </a:lnTo>
                  <a:lnTo>
                    <a:pt x="399" y="544"/>
                  </a:lnTo>
                  <a:lnTo>
                    <a:pt x="399" y="542"/>
                  </a:lnTo>
                  <a:lnTo>
                    <a:pt x="398" y="542"/>
                  </a:lnTo>
                  <a:lnTo>
                    <a:pt x="399" y="541"/>
                  </a:lnTo>
                  <a:lnTo>
                    <a:pt x="398" y="541"/>
                  </a:lnTo>
                  <a:lnTo>
                    <a:pt x="398" y="539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8" y="538"/>
                  </a:lnTo>
                  <a:lnTo>
                    <a:pt x="396" y="538"/>
                  </a:lnTo>
                  <a:lnTo>
                    <a:pt x="396" y="538"/>
                  </a:lnTo>
                  <a:lnTo>
                    <a:pt x="393" y="539"/>
                  </a:lnTo>
                  <a:lnTo>
                    <a:pt x="391" y="541"/>
                  </a:lnTo>
                  <a:lnTo>
                    <a:pt x="390" y="541"/>
                  </a:lnTo>
                  <a:lnTo>
                    <a:pt x="388" y="542"/>
                  </a:lnTo>
                  <a:lnTo>
                    <a:pt x="388" y="541"/>
                  </a:lnTo>
                  <a:lnTo>
                    <a:pt x="387" y="541"/>
                  </a:lnTo>
                  <a:lnTo>
                    <a:pt x="385" y="542"/>
                  </a:lnTo>
                  <a:lnTo>
                    <a:pt x="384" y="541"/>
                  </a:lnTo>
                  <a:lnTo>
                    <a:pt x="384" y="541"/>
                  </a:lnTo>
                  <a:lnTo>
                    <a:pt x="382" y="541"/>
                  </a:lnTo>
                  <a:lnTo>
                    <a:pt x="384" y="539"/>
                  </a:lnTo>
                  <a:lnTo>
                    <a:pt x="382" y="539"/>
                  </a:lnTo>
                  <a:lnTo>
                    <a:pt x="382" y="538"/>
                  </a:lnTo>
                  <a:lnTo>
                    <a:pt x="380" y="538"/>
                  </a:lnTo>
                  <a:lnTo>
                    <a:pt x="380" y="538"/>
                  </a:lnTo>
                  <a:lnTo>
                    <a:pt x="380" y="536"/>
                  </a:lnTo>
                  <a:lnTo>
                    <a:pt x="380" y="534"/>
                  </a:lnTo>
                  <a:lnTo>
                    <a:pt x="380" y="534"/>
                  </a:lnTo>
                  <a:lnTo>
                    <a:pt x="380" y="533"/>
                  </a:lnTo>
                  <a:lnTo>
                    <a:pt x="379" y="533"/>
                  </a:lnTo>
                  <a:lnTo>
                    <a:pt x="376" y="533"/>
                  </a:lnTo>
                  <a:lnTo>
                    <a:pt x="373" y="531"/>
                  </a:lnTo>
                  <a:lnTo>
                    <a:pt x="371" y="531"/>
                  </a:lnTo>
                  <a:lnTo>
                    <a:pt x="371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1"/>
                  </a:lnTo>
                  <a:lnTo>
                    <a:pt x="369" y="530"/>
                  </a:lnTo>
                  <a:lnTo>
                    <a:pt x="371" y="528"/>
                  </a:lnTo>
                  <a:lnTo>
                    <a:pt x="371" y="527"/>
                  </a:lnTo>
                  <a:lnTo>
                    <a:pt x="373" y="525"/>
                  </a:lnTo>
                  <a:lnTo>
                    <a:pt x="371" y="523"/>
                  </a:lnTo>
                  <a:lnTo>
                    <a:pt x="373" y="520"/>
                  </a:lnTo>
                  <a:lnTo>
                    <a:pt x="374" y="520"/>
                  </a:lnTo>
                  <a:lnTo>
                    <a:pt x="374" y="519"/>
                  </a:lnTo>
                  <a:lnTo>
                    <a:pt x="374" y="519"/>
                  </a:lnTo>
                  <a:lnTo>
                    <a:pt x="374" y="517"/>
                  </a:lnTo>
                  <a:lnTo>
                    <a:pt x="373" y="517"/>
                  </a:lnTo>
                  <a:lnTo>
                    <a:pt x="373" y="517"/>
                  </a:lnTo>
                  <a:lnTo>
                    <a:pt x="369" y="517"/>
                  </a:lnTo>
                  <a:lnTo>
                    <a:pt x="368" y="517"/>
                  </a:lnTo>
                  <a:lnTo>
                    <a:pt x="365" y="516"/>
                  </a:lnTo>
                  <a:lnTo>
                    <a:pt x="365" y="514"/>
                  </a:lnTo>
                  <a:lnTo>
                    <a:pt x="365" y="512"/>
                  </a:lnTo>
                  <a:lnTo>
                    <a:pt x="365" y="512"/>
                  </a:lnTo>
                  <a:lnTo>
                    <a:pt x="365" y="511"/>
                  </a:lnTo>
                  <a:lnTo>
                    <a:pt x="365" y="511"/>
                  </a:lnTo>
                  <a:lnTo>
                    <a:pt x="365" y="508"/>
                  </a:lnTo>
                  <a:lnTo>
                    <a:pt x="363" y="508"/>
                  </a:lnTo>
                  <a:lnTo>
                    <a:pt x="363" y="506"/>
                  </a:lnTo>
                  <a:lnTo>
                    <a:pt x="362" y="506"/>
                  </a:lnTo>
                  <a:lnTo>
                    <a:pt x="362" y="504"/>
                  </a:lnTo>
                  <a:lnTo>
                    <a:pt x="363" y="504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5" y="501"/>
                  </a:lnTo>
                  <a:lnTo>
                    <a:pt x="363" y="501"/>
                  </a:lnTo>
                  <a:lnTo>
                    <a:pt x="362" y="503"/>
                  </a:lnTo>
                  <a:lnTo>
                    <a:pt x="360" y="501"/>
                  </a:lnTo>
                  <a:lnTo>
                    <a:pt x="360" y="501"/>
                  </a:lnTo>
                  <a:lnTo>
                    <a:pt x="358" y="501"/>
                  </a:lnTo>
                  <a:lnTo>
                    <a:pt x="355" y="501"/>
                  </a:lnTo>
                  <a:lnTo>
                    <a:pt x="352" y="503"/>
                  </a:lnTo>
                  <a:lnTo>
                    <a:pt x="350" y="503"/>
                  </a:lnTo>
                  <a:lnTo>
                    <a:pt x="349" y="504"/>
                  </a:lnTo>
                  <a:lnTo>
                    <a:pt x="347" y="504"/>
                  </a:lnTo>
                  <a:lnTo>
                    <a:pt x="347" y="504"/>
                  </a:lnTo>
                  <a:lnTo>
                    <a:pt x="346" y="504"/>
                  </a:lnTo>
                  <a:lnTo>
                    <a:pt x="346" y="503"/>
                  </a:lnTo>
                  <a:lnTo>
                    <a:pt x="347" y="501"/>
                  </a:lnTo>
                  <a:lnTo>
                    <a:pt x="349" y="500"/>
                  </a:lnTo>
                  <a:lnTo>
                    <a:pt x="347" y="498"/>
                  </a:lnTo>
                  <a:lnTo>
                    <a:pt x="347" y="498"/>
                  </a:lnTo>
                  <a:lnTo>
                    <a:pt x="347" y="497"/>
                  </a:lnTo>
                  <a:lnTo>
                    <a:pt x="346" y="497"/>
                  </a:lnTo>
                  <a:lnTo>
                    <a:pt x="346" y="495"/>
                  </a:lnTo>
                  <a:lnTo>
                    <a:pt x="346" y="493"/>
                  </a:lnTo>
                  <a:lnTo>
                    <a:pt x="346" y="492"/>
                  </a:lnTo>
                  <a:lnTo>
                    <a:pt x="347" y="490"/>
                  </a:lnTo>
                  <a:lnTo>
                    <a:pt x="349" y="490"/>
                  </a:lnTo>
                  <a:lnTo>
                    <a:pt x="349" y="490"/>
                  </a:lnTo>
                  <a:lnTo>
                    <a:pt x="349" y="489"/>
                  </a:lnTo>
                  <a:lnTo>
                    <a:pt x="349" y="487"/>
                  </a:lnTo>
                  <a:lnTo>
                    <a:pt x="349" y="486"/>
                  </a:lnTo>
                  <a:lnTo>
                    <a:pt x="350" y="484"/>
                  </a:lnTo>
                  <a:lnTo>
                    <a:pt x="350" y="484"/>
                  </a:lnTo>
                  <a:lnTo>
                    <a:pt x="352" y="484"/>
                  </a:lnTo>
                  <a:lnTo>
                    <a:pt x="352" y="484"/>
                  </a:lnTo>
                  <a:lnTo>
                    <a:pt x="354" y="482"/>
                  </a:lnTo>
                  <a:lnTo>
                    <a:pt x="354" y="481"/>
                  </a:lnTo>
                  <a:lnTo>
                    <a:pt x="355" y="479"/>
                  </a:lnTo>
                  <a:lnTo>
                    <a:pt x="355" y="479"/>
                  </a:lnTo>
                  <a:lnTo>
                    <a:pt x="357" y="479"/>
                  </a:lnTo>
                  <a:lnTo>
                    <a:pt x="357" y="479"/>
                  </a:lnTo>
                  <a:lnTo>
                    <a:pt x="358" y="478"/>
                  </a:lnTo>
                  <a:lnTo>
                    <a:pt x="358" y="476"/>
                  </a:lnTo>
                  <a:lnTo>
                    <a:pt x="360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5"/>
                  </a:lnTo>
                  <a:lnTo>
                    <a:pt x="362" y="473"/>
                  </a:lnTo>
                  <a:lnTo>
                    <a:pt x="360" y="471"/>
                  </a:lnTo>
                  <a:lnTo>
                    <a:pt x="360" y="471"/>
                  </a:lnTo>
                  <a:lnTo>
                    <a:pt x="362" y="470"/>
                  </a:lnTo>
                  <a:lnTo>
                    <a:pt x="363" y="470"/>
                  </a:lnTo>
                  <a:lnTo>
                    <a:pt x="362" y="468"/>
                  </a:lnTo>
                  <a:lnTo>
                    <a:pt x="363" y="467"/>
                  </a:lnTo>
                  <a:lnTo>
                    <a:pt x="363" y="464"/>
                  </a:lnTo>
                  <a:lnTo>
                    <a:pt x="363" y="462"/>
                  </a:lnTo>
                  <a:lnTo>
                    <a:pt x="363" y="460"/>
                  </a:lnTo>
                  <a:lnTo>
                    <a:pt x="363" y="459"/>
                  </a:lnTo>
                  <a:lnTo>
                    <a:pt x="363" y="457"/>
                  </a:lnTo>
                  <a:lnTo>
                    <a:pt x="362" y="454"/>
                  </a:lnTo>
                  <a:lnTo>
                    <a:pt x="362" y="454"/>
                  </a:lnTo>
                  <a:lnTo>
                    <a:pt x="362" y="451"/>
                  </a:lnTo>
                  <a:lnTo>
                    <a:pt x="362" y="448"/>
                  </a:lnTo>
                  <a:lnTo>
                    <a:pt x="362" y="448"/>
                  </a:lnTo>
                  <a:lnTo>
                    <a:pt x="360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8" y="448"/>
                  </a:lnTo>
                  <a:lnTo>
                    <a:pt x="357" y="449"/>
                  </a:lnTo>
                  <a:lnTo>
                    <a:pt x="357" y="449"/>
                  </a:lnTo>
                  <a:lnTo>
                    <a:pt x="357" y="448"/>
                  </a:lnTo>
                  <a:lnTo>
                    <a:pt x="355" y="446"/>
                  </a:lnTo>
                  <a:lnTo>
                    <a:pt x="354" y="441"/>
                  </a:lnTo>
                  <a:lnTo>
                    <a:pt x="354" y="441"/>
                  </a:lnTo>
                  <a:lnTo>
                    <a:pt x="354" y="440"/>
                  </a:lnTo>
                  <a:lnTo>
                    <a:pt x="354" y="438"/>
                  </a:lnTo>
                  <a:lnTo>
                    <a:pt x="352" y="438"/>
                  </a:lnTo>
                  <a:lnTo>
                    <a:pt x="352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50" y="437"/>
                  </a:lnTo>
                  <a:lnTo>
                    <a:pt x="349" y="437"/>
                  </a:lnTo>
                  <a:lnTo>
                    <a:pt x="349" y="435"/>
                  </a:lnTo>
                  <a:lnTo>
                    <a:pt x="347" y="435"/>
                  </a:lnTo>
                  <a:lnTo>
                    <a:pt x="347" y="434"/>
                  </a:lnTo>
                  <a:lnTo>
                    <a:pt x="347" y="434"/>
                  </a:lnTo>
                  <a:lnTo>
                    <a:pt x="346" y="434"/>
                  </a:lnTo>
                  <a:lnTo>
                    <a:pt x="346" y="435"/>
                  </a:lnTo>
                  <a:lnTo>
                    <a:pt x="344" y="435"/>
                  </a:lnTo>
                  <a:lnTo>
                    <a:pt x="344" y="437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43" y="438"/>
                  </a:lnTo>
                  <a:lnTo>
                    <a:pt x="339" y="437"/>
                  </a:lnTo>
                  <a:lnTo>
                    <a:pt x="339" y="437"/>
                  </a:lnTo>
                  <a:lnTo>
                    <a:pt x="338" y="437"/>
                  </a:lnTo>
                  <a:lnTo>
                    <a:pt x="336" y="437"/>
                  </a:lnTo>
                  <a:lnTo>
                    <a:pt x="335" y="437"/>
                  </a:lnTo>
                  <a:lnTo>
                    <a:pt x="333" y="435"/>
                  </a:lnTo>
                  <a:lnTo>
                    <a:pt x="332" y="435"/>
                  </a:lnTo>
                  <a:lnTo>
                    <a:pt x="330" y="435"/>
                  </a:lnTo>
                  <a:lnTo>
                    <a:pt x="328" y="437"/>
                  </a:lnTo>
                  <a:lnTo>
                    <a:pt x="328" y="437"/>
                  </a:lnTo>
                  <a:lnTo>
                    <a:pt x="328" y="435"/>
                  </a:lnTo>
                  <a:lnTo>
                    <a:pt x="327" y="435"/>
                  </a:lnTo>
                  <a:lnTo>
                    <a:pt x="327" y="435"/>
                  </a:lnTo>
                  <a:lnTo>
                    <a:pt x="328" y="435"/>
                  </a:lnTo>
                  <a:lnTo>
                    <a:pt x="328" y="434"/>
                  </a:lnTo>
                  <a:lnTo>
                    <a:pt x="328" y="434"/>
                  </a:lnTo>
                  <a:lnTo>
                    <a:pt x="330" y="432"/>
                  </a:lnTo>
                  <a:lnTo>
                    <a:pt x="332" y="430"/>
                  </a:lnTo>
                  <a:lnTo>
                    <a:pt x="332" y="429"/>
                  </a:lnTo>
                  <a:lnTo>
                    <a:pt x="330" y="427"/>
                  </a:lnTo>
                  <a:lnTo>
                    <a:pt x="330" y="426"/>
                  </a:lnTo>
                  <a:lnTo>
                    <a:pt x="330" y="426"/>
                  </a:lnTo>
                  <a:lnTo>
                    <a:pt x="328" y="426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7"/>
                  </a:lnTo>
                  <a:lnTo>
                    <a:pt x="325" y="424"/>
                  </a:lnTo>
                  <a:lnTo>
                    <a:pt x="327" y="424"/>
                  </a:lnTo>
                  <a:lnTo>
                    <a:pt x="327" y="424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8" y="423"/>
                  </a:lnTo>
                  <a:lnTo>
                    <a:pt x="327" y="423"/>
                  </a:lnTo>
                  <a:lnTo>
                    <a:pt x="327" y="423"/>
                  </a:lnTo>
                  <a:lnTo>
                    <a:pt x="325" y="419"/>
                  </a:lnTo>
                  <a:lnTo>
                    <a:pt x="325" y="419"/>
                  </a:lnTo>
                  <a:lnTo>
                    <a:pt x="324" y="419"/>
                  </a:lnTo>
                  <a:lnTo>
                    <a:pt x="322" y="419"/>
                  </a:lnTo>
                  <a:lnTo>
                    <a:pt x="319" y="421"/>
                  </a:lnTo>
                  <a:lnTo>
                    <a:pt x="316" y="423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4"/>
                  </a:lnTo>
                  <a:lnTo>
                    <a:pt x="316" y="426"/>
                  </a:lnTo>
                  <a:lnTo>
                    <a:pt x="314" y="426"/>
                  </a:lnTo>
                  <a:lnTo>
                    <a:pt x="314" y="426"/>
                  </a:lnTo>
                  <a:lnTo>
                    <a:pt x="313" y="426"/>
                  </a:lnTo>
                  <a:lnTo>
                    <a:pt x="311" y="424"/>
                  </a:lnTo>
                  <a:lnTo>
                    <a:pt x="309" y="424"/>
                  </a:lnTo>
                  <a:lnTo>
                    <a:pt x="308" y="424"/>
                  </a:lnTo>
                  <a:lnTo>
                    <a:pt x="306" y="423"/>
                  </a:lnTo>
                  <a:lnTo>
                    <a:pt x="306" y="423"/>
                  </a:lnTo>
                  <a:lnTo>
                    <a:pt x="305" y="423"/>
                  </a:lnTo>
                  <a:lnTo>
                    <a:pt x="305" y="421"/>
                  </a:lnTo>
                  <a:lnTo>
                    <a:pt x="303" y="421"/>
                  </a:lnTo>
                  <a:lnTo>
                    <a:pt x="302" y="423"/>
                  </a:lnTo>
                  <a:lnTo>
                    <a:pt x="298" y="424"/>
                  </a:lnTo>
                  <a:lnTo>
                    <a:pt x="297" y="426"/>
                  </a:lnTo>
                  <a:lnTo>
                    <a:pt x="297" y="426"/>
                  </a:lnTo>
                  <a:lnTo>
                    <a:pt x="295" y="427"/>
                  </a:lnTo>
                  <a:lnTo>
                    <a:pt x="295" y="427"/>
                  </a:lnTo>
                  <a:lnTo>
                    <a:pt x="294" y="429"/>
                  </a:lnTo>
                  <a:lnTo>
                    <a:pt x="294" y="429"/>
                  </a:lnTo>
                  <a:lnTo>
                    <a:pt x="291" y="430"/>
                  </a:lnTo>
                  <a:lnTo>
                    <a:pt x="289" y="430"/>
                  </a:lnTo>
                  <a:lnTo>
                    <a:pt x="286" y="432"/>
                  </a:lnTo>
                  <a:lnTo>
                    <a:pt x="284" y="432"/>
                  </a:lnTo>
                  <a:lnTo>
                    <a:pt x="283" y="432"/>
                  </a:lnTo>
                  <a:lnTo>
                    <a:pt x="283" y="434"/>
                  </a:lnTo>
                  <a:lnTo>
                    <a:pt x="281" y="435"/>
                  </a:lnTo>
                  <a:lnTo>
                    <a:pt x="281" y="437"/>
                  </a:lnTo>
                  <a:lnTo>
                    <a:pt x="278" y="438"/>
                  </a:lnTo>
                  <a:lnTo>
                    <a:pt x="276" y="440"/>
                  </a:lnTo>
                  <a:lnTo>
                    <a:pt x="275" y="440"/>
                  </a:lnTo>
                  <a:lnTo>
                    <a:pt x="275" y="441"/>
                  </a:lnTo>
                  <a:lnTo>
                    <a:pt x="275" y="441"/>
                  </a:lnTo>
                  <a:lnTo>
                    <a:pt x="276" y="441"/>
                  </a:lnTo>
                  <a:lnTo>
                    <a:pt x="276" y="441"/>
                  </a:lnTo>
                  <a:lnTo>
                    <a:pt x="275" y="443"/>
                  </a:lnTo>
                  <a:lnTo>
                    <a:pt x="273" y="443"/>
                  </a:lnTo>
                  <a:lnTo>
                    <a:pt x="273" y="445"/>
                  </a:lnTo>
                  <a:lnTo>
                    <a:pt x="272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70" y="445"/>
                  </a:lnTo>
                  <a:lnTo>
                    <a:pt x="268" y="445"/>
                  </a:lnTo>
                  <a:lnTo>
                    <a:pt x="268" y="445"/>
                  </a:lnTo>
                  <a:lnTo>
                    <a:pt x="267" y="445"/>
                  </a:lnTo>
                  <a:lnTo>
                    <a:pt x="265" y="446"/>
                  </a:lnTo>
                  <a:lnTo>
                    <a:pt x="264" y="446"/>
                  </a:lnTo>
                  <a:lnTo>
                    <a:pt x="264" y="446"/>
                  </a:lnTo>
                  <a:lnTo>
                    <a:pt x="262" y="446"/>
                  </a:lnTo>
                  <a:lnTo>
                    <a:pt x="261" y="446"/>
                  </a:lnTo>
                  <a:lnTo>
                    <a:pt x="261" y="445"/>
                  </a:lnTo>
                  <a:lnTo>
                    <a:pt x="261" y="443"/>
                  </a:lnTo>
                  <a:lnTo>
                    <a:pt x="261" y="443"/>
                  </a:lnTo>
                  <a:lnTo>
                    <a:pt x="259" y="441"/>
                  </a:lnTo>
                  <a:lnTo>
                    <a:pt x="256" y="441"/>
                  </a:lnTo>
                  <a:lnTo>
                    <a:pt x="256" y="441"/>
                  </a:lnTo>
                  <a:lnTo>
                    <a:pt x="256" y="440"/>
                  </a:lnTo>
                  <a:lnTo>
                    <a:pt x="254" y="440"/>
                  </a:lnTo>
                  <a:lnTo>
                    <a:pt x="253" y="441"/>
                  </a:lnTo>
                  <a:lnTo>
                    <a:pt x="253" y="441"/>
                  </a:lnTo>
                  <a:lnTo>
                    <a:pt x="251" y="441"/>
                  </a:lnTo>
                  <a:lnTo>
                    <a:pt x="251" y="441"/>
                  </a:lnTo>
                  <a:lnTo>
                    <a:pt x="250" y="441"/>
                  </a:lnTo>
                  <a:lnTo>
                    <a:pt x="246" y="440"/>
                  </a:lnTo>
                  <a:lnTo>
                    <a:pt x="246" y="440"/>
                  </a:lnTo>
                  <a:lnTo>
                    <a:pt x="243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40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2" y="438"/>
                  </a:lnTo>
                  <a:lnTo>
                    <a:pt x="240" y="437"/>
                  </a:lnTo>
                  <a:lnTo>
                    <a:pt x="239" y="437"/>
                  </a:lnTo>
                  <a:lnTo>
                    <a:pt x="237" y="437"/>
                  </a:lnTo>
                  <a:lnTo>
                    <a:pt x="235" y="437"/>
                  </a:lnTo>
                  <a:lnTo>
                    <a:pt x="234" y="438"/>
                  </a:lnTo>
                  <a:lnTo>
                    <a:pt x="234" y="438"/>
                  </a:lnTo>
                  <a:lnTo>
                    <a:pt x="232" y="440"/>
                  </a:lnTo>
                  <a:lnTo>
                    <a:pt x="231" y="440"/>
                  </a:lnTo>
                  <a:lnTo>
                    <a:pt x="229" y="441"/>
                  </a:lnTo>
                  <a:lnTo>
                    <a:pt x="227" y="443"/>
                  </a:lnTo>
                  <a:lnTo>
                    <a:pt x="226" y="445"/>
                  </a:lnTo>
                  <a:lnTo>
                    <a:pt x="224" y="446"/>
                  </a:lnTo>
                  <a:lnTo>
                    <a:pt x="224" y="448"/>
                  </a:lnTo>
                  <a:lnTo>
                    <a:pt x="223" y="449"/>
                  </a:lnTo>
                  <a:lnTo>
                    <a:pt x="221" y="449"/>
                  </a:lnTo>
                  <a:lnTo>
                    <a:pt x="221" y="452"/>
                  </a:lnTo>
                  <a:lnTo>
                    <a:pt x="220" y="451"/>
                  </a:lnTo>
                  <a:lnTo>
                    <a:pt x="220" y="451"/>
                  </a:lnTo>
                  <a:lnTo>
                    <a:pt x="218" y="449"/>
                  </a:lnTo>
                  <a:lnTo>
                    <a:pt x="220" y="445"/>
                  </a:lnTo>
                  <a:lnTo>
                    <a:pt x="220" y="443"/>
                  </a:lnTo>
                  <a:lnTo>
                    <a:pt x="220" y="443"/>
                  </a:lnTo>
                  <a:lnTo>
                    <a:pt x="220" y="441"/>
                  </a:lnTo>
                  <a:lnTo>
                    <a:pt x="218" y="441"/>
                  </a:lnTo>
                  <a:lnTo>
                    <a:pt x="216" y="440"/>
                  </a:lnTo>
                  <a:lnTo>
                    <a:pt x="216" y="440"/>
                  </a:lnTo>
                  <a:lnTo>
                    <a:pt x="215" y="441"/>
                  </a:lnTo>
                  <a:lnTo>
                    <a:pt x="215" y="441"/>
                  </a:lnTo>
                  <a:lnTo>
                    <a:pt x="213" y="441"/>
                  </a:lnTo>
                  <a:lnTo>
                    <a:pt x="212" y="441"/>
                  </a:lnTo>
                  <a:lnTo>
                    <a:pt x="210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10" y="443"/>
                  </a:lnTo>
                  <a:lnTo>
                    <a:pt x="209" y="443"/>
                  </a:lnTo>
                  <a:lnTo>
                    <a:pt x="207" y="443"/>
                  </a:lnTo>
                  <a:lnTo>
                    <a:pt x="205" y="443"/>
                  </a:lnTo>
                  <a:lnTo>
                    <a:pt x="204" y="445"/>
                  </a:lnTo>
                  <a:lnTo>
                    <a:pt x="202" y="445"/>
                  </a:lnTo>
                  <a:lnTo>
                    <a:pt x="201" y="445"/>
                  </a:lnTo>
                  <a:lnTo>
                    <a:pt x="201" y="445"/>
                  </a:lnTo>
                  <a:lnTo>
                    <a:pt x="198" y="445"/>
                  </a:lnTo>
                  <a:lnTo>
                    <a:pt x="196" y="445"/>
                  </a:lnTo>
                  <a:lnTo>
                    <a:pt x="194" y="443"/>
                  </a:lnTo>
                  <a:lnTo>
                    <a:pt x="193" y="441"/>
                  </a:lnTo>
                  <a:lnTo>
                    <a:pt x="191" y="441"/>
                  </a:lnTo>
                  <a:lnTo>
                    <a:pt x="190" y="441"/>
                  </a:lnTo>
                  <a:lnTo>
                    <a:pt x="190" y="440"/>
                  </a:lnTo>
                  <a:lnTo>
                    <a:pt x="190" y="440"/>
                  </a:lnTo>
                  <a:lnTo>
                    <a:pt x="188" y="440"/>
                  </a:lnTo>
                  <a:lnTo>
                    <a:pt x="187" y="440"/>
                  </a:lnTo>
                  <a:lnTo>
                    <a:pt x="187" y="443"/>
                  </a:lnTo>
                  <a:lnTo>
                    <a:pt x="187" y="443"/>
                  </a:lnTo>
                  <a:lnTo>
                    <a:pt x="185" y="443"/>
                  </a:lnTo>
                  <a:lnTo>
                    <a:pt x="183" y="443"/>
                  </a:lnTo>
                  <a:lnTo>
                    <a:pt x="182" y="441"/>
                  </a:lnTo>
                  <a:lnTo>
                    <a:pt x="182" y="440"/>
                  </a:lnTo>
                  <a:lnTo>
                    <a:pt x="180" y="440"/>
                  </a:lnTo>
                  <a:lnTo>
                    <a:pt x="180" y="440"/>
                  </a:lnTo>
                  <a:lnTo>
                    <a:pt x="180" y="441"/>
                  </a:lnTo>
                  <a:lnTo>
                    <a:pt x="180" y="443"/>
                  </a:lnTo>
                  <a:lnTo>
                    <a:pt x="179" y="443"/>
                  </a:lnTo>
                  <a:lnTo>
                    <a:pt x="179" y="443"/>
                  </a:lnTo>
                  <a:lnTo>
                    <a:pt x="177" y="441"/>
                  </a:lnTo>
                  <a:lnTo>
                    <a:pt x="177" y="440"/>
                  </a:lnTo>
                  <a:lnTo>
                    <a:pt x="175" y="438"/>
                  </a:lnTo>
                  <a:lnTo>
                    <a:pt x="174" y="437"/>
                  </a:lnTo>
                  <a:lnTo>
                    <a:pt x="171" y="437"/>
                  </a:lnTo>
                  <a:lnTo>
                    <a:pt x="168" y="437"/>
                  </a:lnTo>
                  <a:lnTo>
                    <a:pt x="166" y="437"/>
                  </a:lnTo>
                  <a:lnTo>
                    <a:pt x="166" y="435"/>
                  </a:lnTo>
                  <a:lnTo>
                    <a:pt x="166" y="434"/>
                  </a:lnTo>
                  <a:lnTo>
                    <a:pt x="168" y="432"/>
                  </a:lnTo>
                  <a:lnTo>
                    <a:pt x="168" y="432"/>
                  </a:lnTo>
                  <a:lnTo>
                    <a:pt x="166" y="432"/>
                  </a:lnTo>
                  <a:lnTo>
                    <a:pt x="166" y="432"/>
                  </a:lnTo>
                  <a:lnTo>
                    <a:pt x="163" y="434"/>
                  </a:lnTo>
                  <a:lnTo>
                    <a:pt x="161" y="434"/>
                  </a:lnTo>
                  <a:lnTo>
                    <a:pt x="161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60" y="432"/>
                  </a:lnTo>
                  <a:lnTo>
                    <a:pt x="157" y="430"/>
                  </a:lnTo>
                  <a:lnTo>
                    <a:pt x="157" y="429"/>
                  </a:lnTo>
                  <a:lnTo>
                    <a:pt x="155" y="429"/>
                  </a:lnTo>
                  <a:lnTo>
                    <a:pt x="153" y="427"/>
                  </a:lnTo>
                  <a:lnTo>
                    <a:pt x="152" y="426"/>
                  </a:lnTo>
                  <a:lnTo>
                    <a:pt x="152" y="424"/>
                  </a:lnTo>
                  <a:lnTo>
                    <a:pt x="152" y="423"/>
                  </a:lnTo>
                  <a:lnTo>
                    <a:pt x="150" y="423"/>
                  </a:lnTo>
                  <a:lnTo>
                    <a:pt x="149" y="421"/>
                  </a:lnTo>
                  <a:lnTo>
                    <a:pt x="147" y="423"/>
                  </a:lnTo>
                  <a:lnTo>
                    <a:pt x="146" y="423"/>
                  </a:lnTo>
                  <a:lnTo>
                    <a:pt x="144" y="423"/>
                  </a:lnTo>
                  <a:lnTo>
                    <a:pt x="142" y="421"/>
                  </a:lnTo>
                  <a:lnTo>
                    <a:pt x="141" y="419"/>
                  </a:lnTo>
                  <a:lnTo>
                    <a:pt x="139" y="418"/>
                  </a:lnTo>
                  <a:lnTo>
                    <a:pt x="138" y="416"/>
                  </a:lnTo>
                  <a:lnTo>
                    <a:pt x="136" y="416"/>
                  </a:lnTo>
                  <a:lnTo>
                    <a:pt x="133" y="415"/>
                  </a:lnTo>
                  <a:lnTo>
                    <a:pt x="130" y="413"/>
                  </a:lnTo>
                  <a:lnTo>
                    <a:pt x="128" y="412"/>
                  </a:lnTo>
                  <a:lnTo>
                    <a:pt x="125" y="410"/>
                  </a:lnTo>
                  <a:lnTo>
                    <a:pt x="123" y="408"/>
                  </a:lnTo>
                  <a:lnTo>
                    <a:pt x="123" y="408"/>
                  </a:lnTo>
                  <a:lnTo>
                    <a:pt x="122" y="407"/>
                  </a:lnTo>
                  <a:lnTo>
                    <a:pt x="122" y="405"/>
                  </a:lnTo>
                  <a:lnTo>
                    <a:pt x="119" y="405"/>
                  </a:lnTo>
                  <a:lnTo>
                    <a:pt x="116" y="404"/>
                  </a:lnTo>
                  <a:lnTo>
                    <a:pt x="112" y="405"/>
                  </a:lnTo>
                  <a:lnTo>
                    <a:pt x="111" y="408"/>
                  </a:lnTo>
                  <a:lnTo>
                    <a:pt x="109" y="410"/>
                  </a:lnTo>
                  <a:lnTo>
                    <a:pt x="108" y="410"/>
                  </a:lnTo>
                  <a:lnTo>
                    <a:pt x="108" y="408"/>
                  </a:lnTo>
                  <a:lnTo>
                    <a:pt x="106" y="408"/>
                  </a:lnTo>
                  <a:lnTo>
                    <a:pt x="106" y="407"/>
                  </a:lnTo>
                  <a:lnTo>
                    <a:pt x="105" y="405"/>
                  </a:lnTo>
                  <a:lnTo>
                    <a:pt x="103" y="405"/>
                  </a:lnTo>
                  <a:lnTo>
                    <a:pt x="101" y="404"/>
                  </a:lnTo>
                  <a:lnTo>
                    <a:pt x="101" y="404"/>
                  </a:lnTo>
                  <a:lnTo>
                    <a:pt x="100" y="404"/>
                  </a:lnTo>
                  <a:lnTo>
                    <a:pt x="98" y="402"/>
                  </a:lnTo>
                  <a:lnTo>
                    <a:pt x="97" y="402"/>
                  </a:lnTo>
                  <a:lnTo>
                    <a:pt x="95" y="402"/>
                  </a:lnTo>
                  <a:lnTo>
                    <a:pt x="95" y="401"/>
                  </a:lnTo>
                  <a:lnTo>
                    <a:pt x="95" y="399"/>
                  </a:lnTo>
                  <a:lnTo>
                    <a:pt x="95" y="399"/>
                  </a:lnTo>
                  <a:lnTo>
                    <a:pt x="95" y="397"/>
                  </a:lnTo>
                  <a:lnTo>
                    <a:pt x="93" y="397"/>
                  </a:lnTo>
                  <a:lnTo>
                    <a:pt x="92" y="396"/>
                  </a:lnTo>
                  <a:lnTo>
                    <a:pt x="90" y="396"/>
                  </a:lnTo>
                  <a:lnTo>
                    <a:pt x="90" y="396"/>
                  </a:lnTo>
                  <a:lnTo>
                    <a:pt x="89" y="396"/>
                  </a:lnTo>
                  <a:lnTo>
                    <a:pt x="87" y="396"/>
                  </a:lnTo>
                  <a:lnTo>
                    <a:pt x="86" y="396"/>
                  </a:lnTo>
                  <a:lnTo>
                    <a:pt x="86" y="394"/>
                  </a:lnTo>
                  <a:lnTo>
                    <a:pt x="84" y="394"/>
                  </a:lnTo>
                  <a:lnTo>
                    <a:pt x="82" y="393"/>
                  </a:lnTo>
                  <a:lnTo>
                    <a:pt x="82" y="393"/>
                  </a:lnTo>
                  <a:lnTo>
                    <a:pt x="81" y="391"/>
                  </a:lnTo>
                  <a:lnTo>
                    <a:pt x="79" y="388"/>
                  </a:lnTo>
                  <a:lnTo>
                    <a:pt x="78" y="388"/>
                  </a:lnTo>
                  <a:lnTo>
                    <a:pt x="78" y="388"/>
                  </a:lnTo>
                  <a:lnTo>
                    <a:pt x="78" y="389"/>
                  </a:lnTo>
                  <a:lnTo>
                    <a:pt x="78" y="389"/>
                  </a:lnTo>
                  <a:lnTo>
                    <a:pt x="76" y="389"/>
                  </a:lnTo>
                  <a:lnTo>
                    <a:pt x="76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9"/>
                  </a:lnTo>
                  <a:lnTo>
                    <a:pt x="75" y="388"/>
                  </a:lnTo>
                  <a:lnTo>
                    <a:pt x="75" y="388"/>
                  </a:lnTo>
                  <a:lnTo>
                    <a:pt x="75" y="386"/>
                  </a:lnTo>
                  <a:lnTo>
                    <a:pt x="75" y="385"/>
                  </a:lnTo>
                  <a:lnTo>
                    <a:pt x="75" y="385"/>
                  </a:lnTo>
                  <a:lnTo>
                    <a:pt x="73" y="383"/>
                  </a:lnTo>
                  <a:lnTo>
                    <a:pt x="73" y="382"/>
                  </a:lnTo>
                  <a:lnTo>
                    <a:pt x="73" y="380"/>
                  </a:lnTo>
                  <a:lnTo>
                    <a:pt x="75" y="380"/>
                  </a:lnTo>
                  <a:lnTo>
                    <a:pt x="75" y="378"/>
                  </a:lnTo>
                  <a:lnTo>
                    <a:pt x="73" y="378"/>
                  </a:lnTo>
                  <a:lnTo>
                    <a:pt x="70" y="375"/>
                  </a:lnTo>
                  <a:lnTo>
                    <a:pt x="70" y="375"/>
                  </a:lnTo>
                  <a:lnTo>
                    <a:pt x="70" y="374"/>
                  </a:lnTo>
                  <a:lnTo>
                    <a:pt x="70" y="372"/>
                  </a:lnTo>
                  <a:lnTo>
                    <a:pt x="70" y="371"/>
                  </a:lnTo>
                  <a:lnTo>
                    <a:pt x="68" y="371"/>
                  </a:lnTo>
                  <a:lnTo>
                    <a:pt x="68" y="371"/>
                  </a:lnTo>
                  <a:lnTo>
                    <a:pt x="70" y="371"/>
                  </a:lnTo>
                  <a:lnTo>
                    <a:pt x="71" y="369"/>
                  </a:lnTo>
                  <a:lnTo>
                    <a:pt x="73" y="369"/>
                  </a:lnTo>
                  <a:lnTo>
                    <a:pt x="73" y="369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5" y="371"/>
                  </a:lnTo>
                  <a:lnTo>
                    <a:pt x="76" y="372"/>
                  </a:lnTo>
                  <a:lnTo>
                    <a:pt x="76" y="374"/>
                  </a:lnTo>
                  <a:lnTo>
                    <a:pt x="78" y="372"/>
                  </a:lnTo>
                  <a:lnTo>
                    <a:pt x="79" y="372"/>
                  </a:lnTo>
                  <a:lnTo>
                    <a:pt x="79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81" y="369"/>
                  </a:lnTo>
                  <a:lnTo>
                    <a:pt x="81" y="367"/>
                  </a:lnTo>
                  <a:lnTo>
                    <a:pt x="81" y="366"/>
                  </a:lnTo>
                  <a:lnTo>
                    <a:pt x="81" y="366"/>
                  </a:lnTo>
                  <a:lnTo>
                    <a:pt x="81" y="364"/>
                  </a:lnTo>
                  <a:lnTo>
                    <a:pt x="81" y="364"/>
                  </a:lnTo>
                  <a:lnTo>
                    <a:pt x="79" y="363"/>
                  </a:lnTo>
                  <a:lnTo>
                    <a:pt x="79" y="363"/>
                  </a:lnTo>
                  <a:lnTo>
                    <a:pt x="79" y="361"/>
                  </a:lnTo>
                  <a:lnTo>
                    <a:pt x="79" y="361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60"/>
                  </a:lnTo>
                  <a:lnTo>
                    <a:pt x="79" y="358"/>
                  </a:lnTo>
                  <a:lnTo>
                    <a:pt x="78" y="358"/>
                  </a:lnTo>
                  <a:lnTo>
                    <a:pt x="78" y="356"/>
                  </a:lnTo>
                  <a:lnTo>
                    <a:pt x="76" y="356"/>
                  </a:lnTo>
                  <a:lnTo>
                    <a:pt x="76" y="356"/>
                  </a:lnTo>
                  <a:lnTo>
                    <a:pt x="75" y="355"/>
                  </a:lnTo>
                  <a:lnTo>
                    <a:pt x="75" y="352"/>
                  </a:lnTo>
                  <a:lnTo>
                    <a:pt x="75" y="350"/>
                  </a:lnTo>
                  <a:lnTo>
                    <a:pt x="75" y="349"/>
                  </a:lnTo>
                  <a:lnTo>
                    <a:pt x="75" y="347"/>
                  </a:lnTo>
                  <a:lnTo>
                    <a:pt x="75" y="345"/>
                  </a:lnTo>
                  <a:lnTo>
                    <a:pt x="75" y="345"/>
                  </a:lnTo>
                  <a:lnTo>
                    <a:pt x="76" y="344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8" y="342"/>
                  </a:lnTo>
                  <a:lnTo>
                    <a:pt x="76" y="341"/>
                  </a:lnTo>
                  <a:lnTo>
                    <a:pt x="76" y="341"/>
                  </a:lnTo>
                  <a:lnTo>
                    <a:pt x="75" y="339"/>
                  </a:lnTo>
                  <a:lnTo>
                    <a:pt x="73" y="337"/>
                  </a:lnTo>
                  <a:lnTo>
                    <a:pt x="71" y="337"/>
                  </a:lnTo>
                  <a:lnTo>
                    <a:pt x="68" y="337"/>
                  </a:lnTo>
                  <a:lnTo>
                    <a:pt x="67" y="336"/>
                  </a:lnTo>
                  <a:lnTo>
                    <a:pt x="67" y="334"/>
                  </a:lnTo>
                  <a:lnTo>
                    <a:pt x="65" y="331"/>
                  </a:lnTo>
                  <a:lnTo>
                    <a:pt x="65" y="328"/>
                  </a:lnTo>
                  <a:lnTo>
                    <a:pt x="64" y="326"/>
                  </a:lnTo>
                  <a:lnTo>
                    <a:pt x="64" y="325"/>
                  </a:lnTo>
                  <a:lnTo>
                    <a:pt x="64" y="323"/>
                  </a:lnTo>
                  <a:lnTo>
                    <a:pt x="64" y="323"/>
                  </a:lnTo>
                  <a:lnTo>
                    <a:pt x="64" y="322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2" y="323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60" y="322"/>
                  </a:lnTo>
                  <a:lnTo>
                    <a:pt x="59" y="322"/>
                  </a:lnTo>
                  <a:lnTo>
                    <a:pt x="57" y="323"/>
                  </a:lnTo>
                  <a:lnTo>
                    <a:pt x="56" y="323"/>
                  </a:lnTo>
                  <a:lnTo>
                    <a:pt x="56" y="323"/>
                  </a:lnTo>
                  <a:lnTo>
                    <a:pt x="52" y="322"/>
                  </a:lnTo>
                  <a:lnTo>
                    <a:pt x="51" y="322"/>
                  </a:lnTo>
                  <a:lnTo>
                    <a:pt x="48" y="320"/>
                  </a:lnTo>
                  <a:lnTo>
                    <a:pt x="46" y="320"/>
                  </a:lnTo>
                  <a:lnTo>
                    <a:pt x="45" y="319"/>
                  </a:lnTo>
                  <a:lnTo>
                    <a:pt x="43" y="319"/>
                  </a:lnTo>
                  <a:lnTo>
                    <a:pt x="43" y="317"/>
                  </a:lnTo>
                  <a:lnTo>
                    <a:pt x="43" y="315"/>
                  </a:lnTo>
                  <a:lnTo>
                    <a:pt x="41" y="315"/>
                  </a:lnTo>
                  <a:lnTo>
                    <a:pt x="40" y="317"/>
                  </a:lnTo>
                  <a:lnTo>
                    <a:pt x="38" y="317"/>
                  </a:lnTo>
                  <a:lnTo>
                    <a:pt x="37" y="317"/>
                  </a:lnTo>
                  <a:lnTo>
                    <a:pt x="37" y="317"/>
                  </a:lnTo>
                  <a:lnTo>
                    <a:pt x="35" y="315"/>
                  </a:lnTo>
                  <a:lnTo>
                    <a:pt x="35" y="314"/>
                  </a:lnTo>
                  <a:lnTo>
                    <a:pt x="35" y="314"/>
                  </a:lnTo>
                  <a:lnTo>
                    <a:pt x="34" y="314"/>
                  </a:lnTo>
                  <a:lnTo>
                    <a:pt x="34" y="314"/>
                  </a:lnTo>
                  <a:lnTo>
                    <a:pt x="34" y="312"/>
                  </a:lnTo>
                  <a:lnTo>
                    <a:pt x="34" y="312"/>
                  </a:lnTo>
                  <a:lnTo>
                    <a:pt x="34" y="311"/>
                  </a:lnTo>
                  <a:lnTo>
                    <a:pt x="34" y="308"/>
                  </a:lnTo>
                  <a:lnTo>
                    <a:pt x="34" y="306"/>
                  </a:lnTo>
                  <a:lnTo>
                    <a:pt x="34" y="306"/>
                  </a:lnTo>
                  <a:lnTo>
                    <a:pt x="32" y="304"/>
                  </a:lnTo>
                  <a:lnTo>
                    <a:pt x="32" y="303"/>
                  </a:lnTo>
                  <a:lnTo>
                    <a:pt x="30" y="303"/>
                  </a:lnTo>
                  <a:lnTo>
                    <a:pt x="29" y="301"/>
                  </a:lnTo>
                  <a:lnTo>
                    <a:pt x="29" y="301"/>
                  </a:lnTo>
                  <a:lnTo>
                    <a:pt x="27" y="303"/>
                  </a:lnTo>
                  <a:lnTo>
                    <a:pt x="26" y="301"/>
                  </a:lnTo>
                  <a:lnTo>
                    <a:pt x="26" y="300"/>
                  </a:lnTo>
                  <a:lnTo>
                    <a:pt x="26" y="300"/>
                  </a:lnTo>
                  <a:lnTo>
                    <a:pt x="23" y="298"/>
                  </a:lnTo>
                  <a:lnTo>
                    <a:pt x="21" y="298"/>
                  </a:lnTo>
                  <a:lnTo>
                    <a:pt x="19" y="298"/>
                  </a:lnTo>
                  <a:lnTo>
                    <a:pt x="18" y="298"/>
                  </a:lnTo>
                  <a:lnTo>
                    <a:pt x="18" y="298"/>
                  </a:lnTo>
                  <a:lnTo>
                    <a:pt x="16" y="297"/>
                  </a:lnTo>
                  <a:lnTo>
                    <a:pt x="16" y="297"/>
                  </a:lnTo>
                  <a:lnTo>
                    <a:pt x="15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3" y="297"/>
                  </a:lnTo>
                  <a:lnTo>
                    <a:pt x="11" y="295"/>
                  </a:lnTo>
                  <a:lnTo>
                    <a:pt x="11" y="295"/>
                  </a:lnTo>
                  <a:lnTo>
                    <a:pt x="13" y="293"/>
                  </a:lnTo>
                  <a:lnTo>
                    <a:pt x="15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6" y="293"/>
                  </a:lnTo>
                  <a:lnTo>
                    <a:pt x="18" y="293"/>
                  </a:lnTo>
                  <a:lnTo>
                    <a:pt x="18" y="293"/>
                  </a:lnTo>
                  <a:lnTo>
                    <a:pt x="19" y="293"/>
                  </a:lnTo>
                  <a:lnTo>
                    <a:pt x="19" y="293"/>
                  </a:lnTo>
                  <a:lnTo>
                    <a:pt x="21" y="292"/>
                  </a:lnTo>
                  <a:lnTo>
                    <a:pt x="21" y="292"/>
                  </a:lnTo>
                  <a:lnTo>
                    <a:pt x="21" y="290"/>
                  </a:lnTo>
                  <a:lnTo>
                    <a:pt x="19" y="289"/>
                  </a:lnTo>
                  <a:lnTo>
                    <a:pt x="19" y="289"/>
                  </a:lnTo>
                  <a:lnTo>
                    <a:pt x="18" y="287"/>
                  </a:lnTo>
                  <a:lnTo>
                    <a:pt x="19" y="285"/>
                  </a:lnTo>
                  <a:lnTo>
                    <a:pt x="19" y="284"/>
                  </a:lnTo>
                  <a:lnTo>
                    <a:pt x="19" y="284"/>
                  </a:lnTo>
                  <a:lnTo>
                    <a:pt x="18" y="284"/>
                  </a:lnTo>
                  <a:lnTo>
                    <a:pt x="18" y="282"/>
                  </a:lnTo>
                  <a:lnTo>
                    <a:pt x="18" y="281"/>
                  </a:lnTo>
                  <a:lnTo>
                    <a:pt x="16" y="279"/>
                  </a:lnTo>
                  <a:lnTo>
                    <a:pt x="16" y="278"/>
                  </a:lnTo>
                  <a:lnTo>
                    <a:pt x="16" y="276"/>
                  </a:lnTo>
                  <a:lnTo>
                    <a:pt x="18" y="274"/>
                  </a:lnTo>
                  <a:lnTo>
                    <a:pt x="18" y="273"/>
                  </a:lnTo>
                  <a:lnTo>
                    <a:pt x="16" y="273"/>
                  </a:lnTo>
                  <a:lnTo>
                    <a:pt x="13" y="271"/>
                  </a:lnTo>
                  <a:lnTo>
                    <a:pt x="10" y="270"/>
                  </a:lnTo>
                  <a:lnTo>
                    <a:pt x="8" y="270"/>
                  </a:lnTo>
                  <a:lnTo>
                    <a:pt x="7" y="270"/>
                  </a:lnTo>
                  <a:lnTo>
                    <a:pt x="7" y="271"/>
                  </a:lnTo>
                  <a:lnTo>
                    <a:pt x="5" y="271"/>
                  </a:lnTo>
                  <a:lnTo>
                    <a:pt x="5" y="271"/>
                  </a:lnTo>
                  <a:lnTo>
                    <a:pt x="4" y="271"/>
                  </a:lnTo>
                  <a:lnTo>
                    <a:pt x="2" y="271"/>
                  </a:lnTo>
                  <a:lnTo>
                    <a:pt x="2" y="270"/>
                  </a:lnTo>
                  <a:lnTo>
                    <a:pt x="2" y="267"/>
                  </a:lnTo>
                  <a:lnTo>
                    <a:pt x="0" y="267"/>
                  </a:lnTo>
                  <a:lnTo>
                    <a:pt x="2" y="267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5"/>
                  </a:lnTo>
                  <a:lnTo>
                    <a:pt x="2" y="263"/>
                  </a:lnTo>
                  <a:lnTo>
                    <a:pt x="2" y="263"/>
                  </a:lnTo>
                  <a:lnTo>
                    <a:pt x="0" y="262"/>
                  </a:lnTo>
                  <a:lnTo>
                    <a:pt x="0" y="260"/>
                  </a:lnTo>
                  <a:lnTo>
                    <a:pt x="0" y="259"/>
                  </a:lnTo>
                  <a:lnTo>
                    <a:pt x="0" y="257"/>
                  </a:lnTo>
                  <a:lnTo>
                    <a:pt x="0" y="257"/>
                  </a:lnTo>
                  <a:lnTo>
                    <a:pt x="2" y="256"/>
                  </a:lnTo>
                  <a:lnTo>
                    <a:pt x="4" y="256"/>
                  </a:lnTo>
                  <a:lnTo>
                    <a:pt x="4" y="256"/>
                  </a:lnTo>
                  <a:lnTo>
                    <a:pt x="4" y="254"/>
                  </a:lnTo>
                  <a:lnTo>
                    <a:pt x="4" y="254"/>
                  </a:lnTo>
                  <a:lnTo>
                    <a:pt x="4" y="252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51"/>
                  </a:lnTo>
                  <a:lnTo>
                    <a:pt x="4" y="249"/>
                  </a:lnTo>
                  <a:lnTo>
                    <a:pt x="5" y="248"/>
                  </a:lnTo>
                  <a:lnTo>
                    <a:pt x="5" y="246"/>
                  </a:lnTo>
                  <a:lnTo>
                    <a:pt x="5" y="246"/>
                  </a:lnTo>
                  <a:lnTo>
                    <a:pt x="7" y="246"/>
                  </a:lnTo>
                  <a:lnTo>
                    <a:pt x="8" y="246"/>
                  </a:lnTo>
                  <a:lnTo>
                    <a:pt x="11" y="245"/>
                  </a:lnTo>
                  <a:lnTo>
                    <a:pt x="15" y="243"/>
                  </a:lnTo>
                  <a:lnTo>
                    <a:pt x="15" y="241"/>
                  </a:lnTo>
                  <a:lnTo>
                    <a:pt x="16" y="241"/>
                  </a:lnTo>
                  <a:lnTo>
                    <a:pt x="18" y="241"/>
                  </a:lnTo>
                  <a:lnTo>
                    <a:pt x="18" y="241"/>
                  </a:lnTo>
                  <a:lnTo>
                    <a:pt x="18" y="240"/>
                  </a:lnTo>
                  <a:lnTo>
                    <a:pt x="18" y="240"/>
                  </a:lnTo>
                  <a:lnTo>
                    <a:pt x="18" y="238"/>
                  </a:lnTo>
                  <a:lnTo>
                    <a:pt x="18" y="238"/>
                  </a:lnTo>
                  <a:lnTo>
                    <a:pt x="19" y="240"/>
                  </a:lnTo>
                  <a:lnTo>
                    <a:pt x="21" y="240"/>
                  </a:lnTo>
                  <a:lnTo>
                    <a:pt x="24" y="240"/>
                  </a:lnTo>
                  <a:lnTo>
                    <a:pt x="27" y="237"/>
                  </a:lnTo>
                  <a:lnTo>
                    <a:pt x="27" y="237"/>
                  </a:lnTo>
                  <a:lnTo>
                    <a:pt x="29" y="237"/>
                  </a:lnTo>
                  <a:lnTo>
                    <a:pt x="29" y="238"/>
                  </a:lnTo>
                  <a:lnTo>
                    <a:pt x="29" y="241"/>
                  </a:lnTo>
                  <a:lnTo>
                    <a:pt x="30" y="241"/>
                  </a:lnTo>
                  <a:lnTo>
                    <a:pt x="32" y="241"/>
                  </a:lnTo>
                  <a:lnTo>
                    <a:pt x="35" y="241"/>
                  </a:lnTo>
                  <a:lnTo>
                    <a:pt x="35" y="241"/>
                  </a:lnTo>
                  <a:lnTo>
                    <a:pt x="37" y="241"/>
                  </a:lnTo>
                  <a:lnTo>
                    <a:pt x="37" y="240"/>
                  </a:lnTo>
                  <a:lnTo>
                    <a:pt x="38" y="240"/>
                  </a:lnTo>
                  <a:lnTo>
                    <a:pt x="38" y="241"/>
                  </a:lnTo>
                  <a:lnTo>
                    <a:pt x="40" y="240"/>
                  </a:lnTo>
                  <a:lnTo>
                    <a:pt x="41" y="240"/>
                  </a:lnTo>
                  <a:lnTo>
                    <a:pt x="41" y="238"/>
                  </a:lnTo>
                  <a:lnTo>
                    <a:pt x="43" y="237"/>
                  </a:lnTo>
                  <a:lnTo>
                    <a:pt x="43" y="237"/>
                  </a:lnTo>
                  <a:lnTo>
                    <a:pt x="43" y="235"/>
                  </a:lnTo>
                  <a:lnTo>
                    <a:pt x="45" y="233"/>
                  </a:lnTo>
                  <a:lnTo>
                    <a:pt x="45" y="233"/>
                  </a:lnTo>
                  <a:lnTo>
                    <a:pt x="46" y="230"/>
                  </a:lnTo>
                  <a:lnTo>
                    <a:pt x="48" y="230"/>
                  </a:lnTo>
                  <a:lnTo>
                    <a:pt x="49" y="229"/>
                  </a:lnTo>
                  <a:lnTo>
                    <a:pt x="51" y="230"/>
                  </a:lnTo>
                  <a:lnTo>
                    <a:pt x="52" y="230"/>
                  </a:lnTo>
                  <a:lnTo>
                    <a:pt x="57" y="230"/>
                  </a:lnTo>
                  <a:lnTo>
                    <a:pt x="59" y="230"/>
                  </a:lnTo>
                  <a:lnTo>
                    <a:pt x="60" y="229"/>
                  </a:lnTo>
                  <a:lnTo>
                    <a:pt x="62" y="229"/>
                  </a:lnTo>
                  <a:lnTo>
                    <a:pt x="65" y="229"/>
                  </a:lnTo>
                  <a:lnTo>
                    <a:pt x="68" y="226"/>
                  </a:lnTo>
                  <a:lnTo>
                    <a:pt x="68" y="224"/>
                  </a:lnTo>
                  <a:lnTo>
                    <a:pt x="68" y="224"/>
                  </a:lnTo>
                  <a:lnTo>
                    <a:pt x="70" y="222"/>
                  </a:lnTo>
                  <a:lnTo>
                    <a:pt x="71" y="222"/>
                  </a:lnTo>
                  <a:lnTo>
                    <a:pt x="75" y="221"/>
                  </a:lnTo>
                  <a:lnTo>
                    <a:pt x="79" y="218"/>
                  </a:lnTo>
                  <a:lnTo>
                    <a:pt x="82" y="216"/>
                  </a:lnTo>
                  <a:lnTo>
                    <a:pt x="82" y="216"/>
                  </a:lnTo>
                  <a:lnTo>
                    <a:pt x="86" y="216"/>
                  </a:lnTo>
                  <a:lnTo>
                    <a:pt x="89" y="215"/>
                  </a:lnTo>
                  <a:lnTo>
                    <a:pt x="90" y="213"/>
                  </a:lnTo>
                  <a:lnTo>
                    <a:pt x="90" y="213"/>
                  </a:lnTo>
                  <a:lnTo>
                    <a:pt x="95" y="213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1"/>
                  </a:lnTo>
                  <a:lnTo>
                    <a:pt x="95" y="210"/>
                  </a:lnTo>
                  <a:lnTo>
                    <a:pt x="95" y="210"/>
                  </a:lnTo>
                  <a:lnTo>
                    <a:pt x="97" y="208"/>
                  </a:lnTo>
                  <a:lnTo>
                    <a:pt x="97" y="208"/>
                  </a:lnTo>
                  <a:lnTo>
                    <a:pt x="95" y="207"/>
                  </a:lnTo>
                  <a:lnTo>
                    <a:pt x="95" y="204"/>
                  </a:lnTo>
                  <a:lnTo>
                    <a:pt x="95" y="202"/>
                  </a:lnTo>
                  <a:lnTo>
                    <a:pt x="95" y="202"/>
                  </a:lnTo>
                  <a:lnTo>
                    <a:pt x="95" y="200"/>
                  </a:lnTo>
                  <a:lnTo>
                    <a:pt x="97" y="199"/>
                  </a:lnTo>
                  <a:lnTo>
                    <a:pt x="98" y="199"/>
                  </a:lnTo>
                  <a:lnTo>
                    <a:pt x="100" y="197"/>
                  </a:lnTo>
                  <a:lnTo>
                    <a:pt x="100" y="197"/>
                  </a:lnTo>
                  <a:lnTo>
                    <a:pt x="98" y="197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6"/>
                  </a:lnTo>
                  <a:lnTo>
                    <a:pt x="98" y="194"/>
                  </a:lnTo>
                  <a:lnTo>
                    <a:pt x="100" y="194"/>
                  </a:lnTo>
                  <a:lnTo>
                    <a:pt x="101" y="193"/>
                  </a:lnTo>
                  <a:lnTo>
                    <a:pt x="103" y="194"/>
                  </a:lnTo>
                  <a:lnTo>
                    <a:pt x="103" y="194"/>
                  </a:lnTo>
                  <a:lnTo>
                    <a:pt x="103" y="193"/>
                  </a:lnTo>
                  <a:lnTo>
                    <a:pt x="103" y="193"/>
                  </a:lnTo>
                  <a:lnTo>
                    <a:pt x="103" y="191"/>
                  </a:lnTo>
                  <a:lnTo>
                    <a:pt x="101" y="189"/>
                  </a:lnTo>
                  <a:lnTo>
                    <a:pt x="101" y="189"/>
                  </a:lnTo>
                  <a:lnTo>
                    <a:pt x="103" y="188"/>
                  </a:lnTo>
                  <a:lnTo>
                    <a:pt x="101" y="186"/>
                  </a:lnTo>
                  <a:lnTo>
                    <a:pt x="101" y="183"/>
                  </a:lnTo>
                  <a:lnTo>
                    <a:pt x="100" y="180"/>
                  </a:lnTo>
                  <a:lnTo>
                    <a:pt x="98" y="178"/>
                  </a:lnTo>
                  <a:lnTo>
                    <a:pt x="98" y="177"/>
                  </a:lnTo>
                  <a:lnTo>
                    <a:pt x="97" y="177"/>
                  </a:lnTo>
                  <a:lnTo>
                    <a:pt x="97" y="175"/>
                  </a:lnTo>
                  <a:lnTo>
                    <a:pt x="98" y="174"/>
                  </a:lnTo>
                  <a:lnTo>
                    <a:pt x="97" y="172"/>
                  </a:lnTo>
                  <a:lnTo>
                    <a:pt x="97" y="170"/>
                  </a:lnTo>
                  <a:lnTo>
                    <a:pt x="97" y="169"/>
                  </a:lnTo>
                  <a:lnTo>
                    <a:pt x="98" y="167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98" y="166"/>
                  </a:lnTo>
                  <a:lnTo>
                    <a:pt x="100" y="166"/>
                  </a:lnTo>
                  <a:lnTo>
                    <a:pt x="98" y="164"/>
                  </a:lnTo>
                  <a:lnTo>
                    <a:pt x="98" y="164"/>
                  </a:lnTo>
                  <a:lnTo>
                    <a:pt x="97" y="164"/>
                  </a:lnTo>
                  <a:lnTo>
                    <a:pt x="93" y="164"/>
                  </a:lnTo>
                  <a:lnTo>
                    <a:pt x="92" y="164"/>
                  </a:lnTo>
                  <a:lnTo>
                    <a:pt x="92" y="163"/>
                  </a:lnTo>
                  <a:lnTo>
                    <a:pt x="90" y="163"/>
                  </a:lnTo>
                  <a:lnTo>
                    <a:pt x="90" y="163"/>
                  </a:lnTo>
                  <a:lnTo>
                    <a:pt x="92" y="161"/>
                  </a:lnTo>
                  <a:lnTo>
                    <a:pt x="93" y="159"/>
                  </a:lnTo>
                  <a:lnTo>
                    <a:pt x="95" y="159"/>
                  </a:lnTo>
                  <a:lnTo>
                    <a:pt x="98" y="159"/>
                  </a:lnTo>
                  <a:lnTo>
                    <a:pt x="100" y="158"/>
                  </a:lnTo>
                  <a:lnTo>
                    <a:pt x="101" y="158"/>
                  </a:lnTo>
                  <a:lnTo>
                    <a:pt x="103" y="158"/>
                  </a:lnTo>
                  <a:lnTo>
                    <a:pt x="105" y="158"/>
                  </a:lnTo>
                  <a:lnTo>
                    <a:pt x="108" y="158"/>
                  </a:lnTo>
                  <a:lnTo>
                    <a:pt x="111" y="156"/>
                  </a:lnTo>
                  <a:lnTo>
                    <a:pt x="116" y="155"/>
                  </a:lnTo>
                  <a:lnTo>
                    <a:pt x="117" y="155"/>
                  </a:lnTo>
                  <a:lnTo>
                    <a:pt x="117" y="155"/>
                  </a:lnTo>
                  <a:lnTo>
                    <a:pt x="119" y="156"/>
                  </a:lnTo>
                  <a:lnTo>
                    <a:pt x="119" y="156"/>
                  </a:lnTo>
                  <a:lnTo>
                    <a:pt x="120" y="158"/>
                  </a:lnTo>
                  <a:lnTo>
                    <a:pt x="120" y="158"/>
                  </a:lnTo>
                  <a:lnTo>
                    <a:pt x="123" y="156"/>
                  </a:lnTo>
                  <a:lnTo>
                    <a:pt x="125" y="156"/>
                  </a:lnTo>
                  <a:lnTo>
                    <a:pt x="127" y="156"/>
                  </a:lnTo>
                  <a:lnTo>
                    <a:pt x="127" y="158"/>
                  </a:lnTo>
                  <a:lnTo>
                    <a:pt x="128" y="158"/>
                  </a:lnTo>
                  <a:lnTo>
                    <a:pt x="128" y="158"/>
                  </a:lnTo>
                  <a:lnTo>
                    <a:pt x="130" y="158"/>
                  </a:lnTo>
                  <a:lnTo>
                    <a:pt x="130" y="156"/>
                  </a:lnTo>
                  <a:lnTo>
                    <a:pt x="130" y="155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30" y="153"/>
                  </a:lnTo>
                  <a:lnTo>
                    <a:pt x="128" y="152"/>
                  </a:lnTo>
                  <a:lnTo>
                    <a:pt x="127" y="152"/>
                  </a:lnTo>
                  <a:lnTo>
                    <a:pt x="125" y="150"/>
                  </a:lnTo>
                  <a:lnTo>
                    <a:pt x="125" y="150"/>
                  </a:lnTo>
                  <a:lnTo>
                    <a:pt x="127" y="148"/>
                  </a:lnTo>
                  <a:lnTo>
                    <a:pt x="127" y="145"/>
                  </a:lnTo>
                  <a:lnTo>
                    <a:pt x="128" y="142"/>
                  </a:lnTo>
                  <a:lnTo>
                    <a:pt x="130" y="139"/>
                  </a:lnTo>
                  <a:lnTo>
                    <a:pt x="131" y="136"/>
                  </a:lnTo>
                  <a:lnTo>
                    <a:pt x="133" y="131"/>
                  </a:lnTo>
                  <a:lnTo>
                    <a:pt x="134" y="125"/>
                  </a:lnTo>
                  <a:lnTo>
                    <a:pt x="136" y="123"/>
                  </a:lnTo>
                  <a:lnTo>
                    <a:pt x="136" y="122"/>
                  </a:lnTo>
                  <a:lnTo>
                    <a:pt x="136" y="122"/>
                  </a:lnTo>
                  <a:lnTo>
                    <a:pt x="138" y="120"/>
                  </a:lnTo>
                  <a:lnTo>
                    <a:pt x="138" y="122"/>
                  </a:lnTo>
                  <a:lnTo>
                    <a:pt x="142" y="122"/>
                  </a:lnTo>
                  <a:lnTo>
                    <a:pt x="146" y="123"/>
                  </a:lnTo>
                  <a:lnTo>
                    <a:pt x="146" y="123"/>
                  </a:lnTo>
                  <a:lnTo>
                    <a:pt x="147" y="125"/>
                  </a:lnTo>
                  <a:lnTo>
                    <a:pt x="150" y="125"/>
                  </a:lnTo>
                  <a:lnTo>
                    <a:pt x="152" y="125"/>
                  </a:lnTo>
                  <a:lnTo>
                    <a:pt x="153" y="125"/>
                  </a:lnTo>
                  <a:lnTo>
                    <a:pt x="155" y="125"/>
                  </a:lnTo>
                  <a:lnTo>
                    <a:pt x="158" y="125"/>
                  </a:lnTo>
                  <a:lnTo>
                    <a:pt x="158" y="125"/>
                  </a:lnTo>
                  <a:lnTo>
                    <a:pt x="160" y="125"/>
                  </a:lnTo>
                  <a:lnTo>
                    <a:pt x="160" y="125"/>
                  </a:lnTo>
                  <a:lnTo>
                    <a:pt x="161" y="126"/>
                  </a:lnTo>
                  <a:lnTo>
                    <a:pt x="161" y="128"/>
                  </a:lnTo>
                  <a:lnTo>
                    <a:pt x="163" y="126"/>
                  </a:lnTo>
                  <a:lnTo>
                    <a:pt x="164" y="126"/>
                  </a:lnTo>
                  <a:lnTo>
                    <a:pt x="166" y="125"/>
                  </a:lnTo>
                  <a:lnTo>
                    <a:pt x="168" y="123"/>
                  </a:lnTo>
                  <a:lnTo>
                    <a:pt x="169" y="123"/>
                  </a:lnTo>
                  <a:lnTo>
                    <a:pt x="171" y="123"/>
                  </a:lnTo>
                  <a:lnTo>
                    <a:pt x="172" y="122"/>
                  </a:lnTo>
                  <a:lnTo>
                    <a:pt x="172" y="120"/>
                  </a:lnTo>
                  <a:lnTo>
                    <a:pt x="174" y="120"/>
                  </a:lnTo>
                  <a:lnTo>
                    <a:pt x="174" y="118"/>
                  </a:lnTo>
                  <a:lnTo>
                    <a:pt x="174" y="117"/>
                  </a:lnTo>
                  <a:lnTo>
                    <a:pt x="172" y="115"/>
                  </a:lnTo>
                  <a:lnTo>
                    <a:pt x="172" y="114"/>
                  </a:lnTo>
                  <a:lnTo>
                    <a:pt x="172" y="111"/>
                  </a:lnTo>
                  <a:lnTo>
                    <a:pt x="172" y="107"/>
                  </a:lnTo>
                  <a:lnTo>
                    <a:pt x="172" y="104"/>
                  </a:lnTo>
                  <a:lnTo>
                    <a:pt x="174" y="103"/>
                  </a:lnTo>
                  <a:lnTo>
                    <a:pt x="174" y="101"/>
                  </a:lnTo>
                  <a:lnTo>
                    <a:pt x="174" y="100"/>
                  </a:lnTo>
                  <a:lnTo>
                    <a:pt x="175" y="100"/>
                  </a:lnTo>
                  <a:lnTo>
                    <a:pt x="177" y="98"/>
                  </a:lnTo>
                  <a:lnTo>
                    <a:pt x="180" y="98"/>
                  </a:lnTo>
                  <a:lnTo>
                    <a:pt x="183" y="98"/>
                  </a:lnTo>
                  <a:lnTo>
                    <a:pt x="185" y="96"/>
                  </a:lnTo>
                  <a:lnTo>
                    <a:pt x="187" y="96"/>
                  </a:lnTo>
                  <a:lnTo>
                    <a:pt x="187" y="96"/>
                  </a:lnTo>
                  <a:lnTo>
                    <a:pt x="188" y="95"/>
                  </a:lnTo>
                  <a:lnTo>
                    <a:pt x="190" y="93"/>
                  </a:lnTo>
                  <a:lnTo>
                    <a:pt x="190" y="90"/>
                  </a:lnTo>
                  <a:lnTo>
                    <a:pt x="190" y="89"/>
                  </a:lnTo>
                  <a:lnTo>
                    <a:pt x="190" y="87"/>
                  </a:lnTo>
                  <a:lnTo>
                    <a:pt x="191" y="87"/>
                  </a:lnTo>
                  <a:lnTo>
                    <a:pt x="191" y="85"/>
                  </a:lnTo>
                  <a:lnTo>
                    <a:pt x="193" y="85"/>
                  </a:lnTo>
                  <a:lnTo>
                    <a:pt x="194" y="85"/>
                  </a:lnTo>
                  <a:lnTo>
                    <a:pt x="196" y="85"/>
                  </a:lnTo>
                  <a:lnTo>
                    <a:pt x="198" y="85"/>
                  </a:lnTo>
                  <a:lnTo>
                    <a:pt x="199" y="85"/>
                  </a:lnTo>
                  <a:lnTo>
                    <a:pt x="201" y="85"/>
                  </a:lnTo>
                  <a:lnTo>
                    <a:pt x="201" y="85"/>
                  </a:lnTo>
                  <a:lnTo>
                    <a:pt x="202" y="85"/>
                  </a:lnTo>
                  <a:lnTo>
                    <a:pt x="204" y="85"/>
                  </a:lnTo>
                  <a:lnTo>
                    <a:pt x="204" y="84"/>
                  </a:lnTo>
                  <a:lnTo>
                    <a:pt x="205" y="84"/>
                  </a:lnTo>
                  <a:lnTo>
                    <a:pt x="205" y="85"/>
                  </a:lnTo>
                  <a:lnTo>
                    <a:pt x="205" y="85"/>
                  </a:lnTo>
                  <a:lnTo>
                    <a:pt x="205" y="87"/>
                  </a:lnTo>
                  <a:lnTo>
                    <a:pt x="205" y="87"/>
                  </a:lnTo>
                  <a:lnTo>
                    <a:pt x="205" y="89"/>
                  </a:lnTo>
                  <a:lnTo>
                    <a:pt x="205" y="89"/>
                  </a:lnTo>
                  <a:lnTo>
                    <a:pt x="204" y="89"/>
                  </a:lnTo>
                  <a:lnTo>
                    <a:pt x="204" y="90"/>
                  </a:lnTo>
                  <a:lnTo>
                    <a:pt x="205" y="90"/>
                  </a:lnTo>
                  <a:lnTo>
                    <a:pt x="205" y="92"/>
                  </a:lnTo>
                  <a:lnTo>
                    <a:pt x="207" y="92"/>
                  </a:lnTo>
                  <a:lnTo>
                    <a:pt x="209" y="92"/>
                  </a:lnTo>
                  <a:lnTo>
                    <a:pt x="209" y="93"/>
                  </a:lnTo>
                  <a:lnTo>
                    <a:pt x="209" y="93"/>
                  </a:lnTo>
                  <a:lnTo>
                    <a:pt x="209" y="95"/>
                  </a:lnTo>
                  <a:lnTo>
                    <a:pt x="207" y="95"/>
                  </a:lnTo>
                  <a:lnTo>
                    <a:pt x="207" y="95"/>
                  </a:lnTo>
                  <a:lnTo>
                    <a:pt x="207" y="96"/>
                  </a:lnTo>
                  <a:lnTo>
                    <a:pt x="209" y="96"/>
                  </a:lnTo>
                  <a:lnTo>
                    <a:pt x="210" y="96"/>
                  </a:lnTo>
                  <a:lnTo>
                    <a:pt x="212" y="98"/>
                  </a:lnTo>
                  <a:lnTo>
                    <a:pt x="213" y="98"/>
                  </a:lnTo>
                  <a:lnTo>
                    <a:pt x="215" y="100"/>
                  </a:lnTo>
                  <a:lnTo>
                    <a:pt x="216" y="100"/>
                  </a:lnTo>
                  <a:lnTo>
                    <a:pt x="216" y="101"/>
                  </a:lnTo>
                  <a:lnTo>
                    <a:pt x="218" y="103"/>
                  </a:lnTo>
                  <a:lnTo>
                    <a:pt x="220" y="104"/>
                  </a:lnTo>
                  <a:lnTo>
                    <a:pt x="221" y="104"/>
                  </a:lnTo>
                  <a:lnTo>
                    <a:pt x="221" y="104"/>
                  </a:lnTo>
                  <a:lnTo>
                    <a:pt x="223" y="106"/>
                  </a:lnTo>
                  <a:lnTo>
                    <a:pt x="224" y="106"/>
                  </a:lnTo>
                  <a:lnTo>
                    <a:pt x="226" y="106"/>
                  </a:lnTo>
                  <a:lnTo>
                    <a:pt x="227" y="106"/>
                  </a:lnTo>
                  <a:lnTo>
                    <a:pt x="229" y="106"/>
                  </a:lnTo>
                  <a:lnTo>
                    <a:pt x="231" y="106"/>
                  </a:lnTo>
                  <a:lnTo>
                    <a:pt x="232" y="107"/>
                  </a:lnTo>
                  <a:lnTo>
                    <a:pt x="232" y="107"/>
                  </a:lnTo>
                  <a:lnTo>
                    <a:pt x="232" y="109"/>
                  </a:lnTo>
                  <a:lnTo>
                    <a:pt x="234" y="109"/>
                  </a:lnTo>
                  <a:lnTo>
                    <a:pt x="234" y="109"/>
                  </a:lnTo>
                  <a:lnTo>
                    <a:pt x="235" y="109"/>
                  </a:lnTo>
                  <a:lnTo>
                    <a:pt x="237" y="107"/>
                  </a:lnTo>
                  <a:lnTo>
                    <a:pt x="237" y="107"/>
                  </a:lnTo>
                  <a:lnTo>
                    <a:pt x="237" y="109"/>
                  </a:lnTo>
                  <a:lnTo>
                    <a:pt x="237" y="109"/>
                  </a:lnTo>
                  <a:lnTo>
                    <a:pt x="239" y="111"/>
                  </a:lnTo>
                  <a:lnTo>
                    <a:pt x="240" y="112"/>
                  </a:lnTo>
                  <a:lnTo>
                    <a:pt x="242" y="112"/>
                  </a:lnTo>
                  <a:lnTo>
                    <a:pt x="242" y="112"/>
                  </a:lnTo>
                  <a:lnTo>
                    <a:pt x="242" y="114"/>
                  </a:lnTo>
                  <a:lnTo>
                    <a:pt x="242" y="114"/>
                  </a:lnTo>
                  <a:lnTo>
                    <a:pt x="243" y="115"/>
                  </a:lnTo>
                  <a:lnTo>
                    <a:pt x="243" y="117"/>
                  </a:lnTo>
                  <a:lnTo>
                    <a:pt x="243" y="118"/>
                  </a:lnTo>
                  <a:lnTo>
                    <a:pt x="243" y="118"/>
                  </a:lnTo>
                  <a:lnTo>
                    <a:pt x="245" y="120"/>
                  </a:lnTo>
                  <a:lnTo>
                    <a:pt x="246" y="123"/>
                  </a:lnTo>
                  <a:lnTo>
                    <a:pt x="246" y="125"/>
                  </a:lnTo>
                  <a:lnTo>
                    <a:pt x="248" y="125"/>
                  </a:lnTo>
                  <a:lnTo>
                    <a:pt x="250" y="125"/>
                  </a:lnTo>
                  <a:lnTo>
                    <a:pt x="250" y="126"/>
                  </a:lnTo>
                  <a:lnTo>
                    <a:pt x="251" y="130"/>
                  </a:lnTo>
                  <a:lnTo>
                    <a:pt x="251" y="131"/>
                  </a:lnTo>
                  <a:lnTo>
                    <a:pt x="251" y="131"/>
                  </a:lnTo>
                  <a:lnTo>
                    <a:pt x="251" y="133"/>
                  </a:lnTo>
                  <a:lnTo>
                    <a:pt x="251" y="133"/>
                  </a:lnTo>
                  <a:lnTo>
                    <a:pt x="251" y="136"/>
                  </a:lnTo>
                  <a:lnTo>
                    <a:pt x="250" y="136"/>
                  </a:lnTo>
                  <a:lnTo>
                    <a:pt x="250" y="137"/>
                  </a:lnTo>
                  <a:lnTo>
                    <a:pt x="251" y="139"/>
                  </a:lnTo>
                  <a:lnTo>
                    <a:pt x="251" y="141"/>
                  </a:lnTo>
                  <a:lnTo>
                    <a:pt x="251" y="142"/>
                  </a:lnTo>
                  <a:lnTo>
                    <a:pt x="251" y="142"/>
                  </a:lnTo>
                  <a:lnTo>
                    <a:pt x="250" y="144"/>
                  </a:lnTo>
                  <a:lnTo>
                    <a:pt x="250" y="144"/>
                  </a:lnTo>
                  <a:lnTo>
                    <a:pt x="248" y="145"/>
                  </a:lnTo>
                  <a:lnTo>
                    <a:pt x="246" y="147"/>
                  </a:lnTo>
                  <a:lnTo>
                    <a:pt x="246" y="150"/>
                  </a:lnTo>
                  <a:lnTo>
                    <a:pt x="246" y="152"/>
                  </a:lnTo>
                  <a:lnTo>
                    <a:pt x="246" y="152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0" y="156"/>
                  </a:lnTo>
                  <a:lnTo>
                    <a:pt x="251" y="156"/>
                  </a:lnTo>
                  <a:lnTo>
                    <a:pt x="253" y="156"/>
                  </a:lnTo>
                  <a:lnTo>
                    <a:pt x="253" y="156"/>
                  </a:lnTo>
                  <a:lnTo>
                    <a:pt x="254" y="158"/>
                  </a:lnTo>
                  <a:lnTo>
                    <a:pt x="256" y="158"/>
                  </a:lnTo>
                  <a:lnTo>
                    <a:pt x="257" y="158"/>
                  </a:lnTo>
                  <a:lnTo>
                    <a:pt x="259" y="158"/>
                  </a:lnTo>
                  <a:lnTo>
                    <a:pt x="259" y="159"/>
                  </a:lnTo>
                  <a:lnTo>
                    <a:pt x="262" y="159"/>
                  </a:lnTo>
                  <a:lnTo>
                    <a:pt x="264" y="159"/>
                  </a:lnTo>
                  <a:lnTo>
                    <a:pt x="265" y="159"/>
                  </a:lnTo>
                  <a:lnTo>
                    <a:pt x="268" y="159"/>
                  </a:lnTo>
                  <a:lnTo>
                    <a:pt x="272" y="159"/>
                  </a:lnTo>
                  <a:lnTo>
                    <a:pt x="275" y="159"/>
                  </a:lnTo>
                  <a:lnTo>
                    <a:pt x="276" y="159"/>
                  </a:lnTo>
                  <a:lnTo>
                    <a:pt x="280" y="159"/>
                  </a:lnTo>
                  <a:lnTo>
                    <a:pt x="284" y="161"/>
                  </a:lnTo>
                  <a:lnTo>
                    <a:pt x="287" y="161"/>
                  </a:lnTo>
                  <a:lnTo>
                    <a:pt x="289" y="163"/>
                  </a:lnTo>
                  <a:lnTo>
                    <a:pt x="291" y="163"/>
                  </a:lnTo>
                  <a:lnTo>
                    <a:pt x="292" y="166"/>
                  </a:lnTo>
                  <a:lnTo>
                    <a:pt x="294" y="166"/>
                  </a:lnTo>
                  <a:lnTo>
                    <a:pt x="297" y="167"/>
                  </a:lnTo>
                  <a:lnTo>
                    <a:pt x="300" y="169"/>
                  </a:lnTo>
                  <a:lnTo>
                    <a:pt x="302" y="169"/>
                  </a:lnTo>
                  <a:lnTo>
                    <a:pt x="305" y="172"/>
                  </a:lnTo>
                  <a:lnTo>
                    <a:pt x="306" y="172"/>
                  </a:lnTo>
                  <a:lnTo>
                    <a:pt x="309" y="174"/>
                  </a:lnTo>
                  <a:lnTo>
                    <a:pt x="314" y="174"/>
                  </a:lnTo>
                  <a:lnTo>
                    <a:pt x="314" y="174"/>
                  </a:lnTo>
                  <a:lnTo>
                    <a:pt x="314" y="175"/>
                  </a:lnTo>
                  <a:lnTo>
                    <a:pt x="314" y="177"/>
                  </a:lnTo>
                  <a:lnTo>
                    <a:pt x="314" y="177"/>
                  </a:lnTo>
                  <a:lnTo>
                    <a:pt x="314" y="178"/>
                  </a:lnTo>
                  <a:lnTo>
                    <a:pt x="316" y="178"/>
                  </a:lnTo>
                  <a:lnTo>
                    <a:pt x="317" y="178"/>
                  </a:lnTo>
                  <a:lnTo>
                    <a:pt x="317" y="180"/>
                  </a:lnTo>
                  <a:lnTo>
                    <a:pt x="317" y="180"/>
                  </a:lnTo>
                  <a:lnTo>
                    <a:pt x="319" y="185"/>
                  </a:lnTo>
                  <a:lnTo>
                    <a:pt x="321" y="189"/>
                  </a:lnTo>
                  <a:lnTo>
                    <a:pt x="322" y="191"/>
                  </a:lnTo>
                  <a:lnTo>
                    <a:pt x="322" y="193"/>
                  </a:lnTo>
                  <a:lnTo>
                    <a:pt x="325" y="194"/>
                  </a:lnTo>
                  <a:lnTo>
                    <a:pt x="325" y="196"/>
                  </a:lnTo>
                  <a:lnTo>
                    <a:pt x="328" y="197"/>
                  </a:lnTo>
                  <a:lnTo>
                    <a:pt x="328" y="199"/>
                  </a:lnTo>
                  <a:lnTo>
                    <a:pt x="328" y="200"/>
                  </a:lnTo>
                  <a:lnTo>
                    <a:pt x="328" y="200"/>
                  </a:lnTo>
                  <a:lnTo>
                    <a:pt x="333" y="200"/>
                  </a:lnTo>
                  <a:lnTo>
                    <a:pt x="336" y="200"/>
                  </a:lnTo>
                  <a:lnTo>
                    <a:pt x="341" y="199"/>
                  </a:lnTo>
                  <a:lnTo>
                    <a:pt x="349" y="200"/>
                  </a:lnTo>
                  <a:lnTo>
                    <a:pt x="355" y="200"/>
                  </a:lnTo>
                  <a:lnTo>
                    <a:pt x="363" y="202"/>
                  </a:lnTo>
                  <a:lnTo>
                    <a:pt x="366" y="202"/>
                  </a:lnTo>
                  <a:lnTo>
                    <a:pt x="374" y="204"/>
                  </a:lnTo>
                  <a:lnTo>
                    <a:pt x="377" y="202"/>
                  </a:lnTo>
                  <a:lnTo>
                    <a:pt x="380" y="200"/>
                  </a:lnTo>
                  <a:lnTo>
                    <a:pt x="382" y="202"/>
                  </a:lnTo>
                  <a:lnTo>
                    <a:pt x="388" y="202"/>
                  </a:lnTo>
                  <a:lnTo>
                    <a:pt x="393" y="202"/>
                  </a:lnTo>
                  <a:lnTo>
                    <a:pt x="398" y="204"/>
                  </a:lnTo>
                  <a:lnTo>
                    <a:pt x="401" y="204"/>
                  </a:lnTo>
                  <a:lnTo>
                    <a:pt x="403" y="204"/>
                  </a:lnTo>
                  <a:lnTo>
                    <a:pt x="404" y="204"/>
                  </a:lnTo>
                  <a:lnTo>
                    <a:pt x="406" y="204"/>
                  </a:lnTo>
                  <a:lnTo>
                    <a:pt x="406" y="205"/>
                  </a:lnTo>
                  <a:lnTo>
                    <a:pt x="409" y="208"/>
                  </a:lnTo>
                  <a:lnTo>
                    <a:pt x="410" y="210"/>
                  </a:lnTo>
                  <a:lnTo>
                    <a:pt x="412" y="210"/>
                  </a:lnTo>
                  <a:lnTo>
                    <a:pt x="418" y="211"/>
                  </a:lnTo>
                  <a:lnTo>
                    <a:pt x="421" y="211"/>
                  </a:lnTo>
                  <a:lnTo>
                    <a:pt x="426" y="213"/>
                  </a:lnTo>
                  <a:lnTo>
                    <a:pt x="428" y="215"/>
                  </a:lnTo>
                  <a:lnTo>
                    <a:pt x="431" y="216"/>
                  </a:lnTo>
                  <a:lnTo>
                    <a:pt x="436" y="218"/>
                  </a:lnTo>
                  <a:lnTo>
                    <a:pt x="439" y="216"/>
                  </a:lnTo>
                  <a:lnTo>
                    <a:pt x="444" y="216"/>
                  </a:lnTo>
                  <a:lnTo>
                    <a:pt x="447" y="215"/>
                  </a:lnTo>
                  <a:lnTo>
                    <a:pt x="447" y="219"/>
                  </a:lnTo>
                  <a:lnTo>
                    <a:pt x="450" y="219"/>
                  </a:lnTo>
                  <a:lnTo>
                    <a:pt x="451" y="219"/>
                  </a:lnTo>
                  <a:lnTo>
                    <a:pt x="453" y="219"/>
                  </a:lnTo>
                  <a:lnTo>
                    <a:pt x="455" y="219"/>
                  </a:lnTo>
                  <a:lnTo>
                    <a:pt x="455" y="219"/>
                  </a:lnTo>
                  <a:lnTo>
                    <a:pt x="456" y="218"/>
                  </a:lnTo>
                  <a:lnTo>
                    <a:pt x="458" y="216"/>
                  </a:lnTo>
                  <a:lnTo>
                    <a:pt x="461" y="216"/>
                  </a:lnTo>
                  <a:lnTo>
                    <a:pt x="462" y="215"/>
                  </a:lnTo>
                  <a:lnTo>
                    <a:pt x="466" y="213"/>
                  </a:lnTo>
                  <a:lnTo>
                    <a:pt x="472" y="210"/>
                  </a:lnTo>
                  <a:lnTo>
                    <a:pt x="475" y="210"/>
                  </a:lnTo>
                  <a:lnTo>
                    <a:pt x="477" y="208"/>
                  </a:lnTo>
                  <a:lnTo>
                    <a:pt x="478" y="208"/>
                  </a:lnTo>
                  <a:lnTo>
                    <a:pt x="480" y="208"/>
                  </a:lnTo>
                  <a:lnTo>
                    <a:pt x="481" y="208"/>
                  </a:lnTo>
                  <a:lnTo>
                    <a:pt x="485" y="207"/>
                  </a:lnTo>
                  <a:lnTo>
                    <a:pt x="486" y="207"/>
                  </a:lnTo>
                  <a:lnTo>
                    <a:pt x="494" y="207"/>
                  </a:lnTo>
                  <a:lnTo>
                    <a:pt x="494" y="205"/>
                  </a:lnTo>
                  <a:lnTo>
                    <a:pt x="497" y="205"/>
                  </a:lnTo>
                  <a:lnTo>
                    <a:pt x="499" y="205"/>
                  </a:lnTo>
                  <a:lnTo>
                    <a:pt x="502" y="205"/>
                  </a:lnTo>
                  <a:lnTo>
                    <a:pt x="505" y="205"/>
                  </a:lnTo>
                  <a:lnTo>
                    <a:pt x="507" y="205"/>
                  </a:lnTo>
                  <a:lnTo>
                    <a:pt x="510" y="205"/>
                  </a:lnTo>
                  <a:lnTo>
                    <a:pt x="513" y="205"/>
                  </a:lnTo>
                  <a:lnTo>
                    <a:pt x="516" y="205"/>
                  </a:lnTo>
                  <a:lnTo>
                    <a:pt x="518" y="205"/>
                  </a:lnTo>
                  <a:lnTo>
                    <a:pt x="521" y="204"/>
                  </a:lnTo>
                  <a:lnTo>
                    <a:pt x="521" y="204"/>
                  </a:lnTo>
                  <a:lnTo>
                    <a:pt x="524" y="202"/>
                  </a:lnTo>
                  <a:lnTo>
                    <a:pt x="527" y="202"/>
                  </a:lnTo>
                  <a:lnTo>
                    <a:pt x="529" y="200"/>
                  </a:lnTo>
                  <a:lnTo>
                    <a:pt x="530" y="200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2" y="199"/>
                  </a:lnTo>
                  <a:lnTo>
                    <a:pt x="533" y="197"/>
                  </a:lnTo>
                  <a:lnTo>
                    <a:pt x="535" y="196"/>
                  </a:lnTo>
                  <a:lnTo>
                    <a:pt x="537" y="194"/>
                  </a:lnTo>
                  <a:lnTo>
                    <a:pt x="537" y="194"/>
                  </a:lnTo>
                  <a:lnTo>
                    <a:pt x="538" y="193"/>
                  </a:lnTo>
                  <a:lnTo>
                    <a:pt x="540" y="191"/>
                  </a:lnTo>
                  <a:lnTo>
                    <a:pt x="540" y="189"/>
                  </a:lnTo>
                  <a:lnTo>
                    <a:pt x="541" y="189"/>
                  </a:lnTo>
                  <a:lnTo>
                    <a:pt x="543" y="189"/>
                  </a:lnTo>
                  <a:lnTo>
                    <a:pt x="548" y="188"/>
                  </a:lnTo>
                  <a:lnTo>
                    <a:pt x="548" y="186"/>
                  </a:lnTo>
                  <a:lnTo>
                    <a:pt x="548" y="186"/>
                  </a:lnTo>
                  <a:lnTo>
                    <a:pt x="549" y="186"/>
                  </a:lnTo>
                  <a:lnTo>
                    <a:pt x="551" y="185"/>
                  </a:lnTo>
                  <a:lnTo>
                    <a:pt x="551" y="185"/>
                  </a:lnTo>
                  <a:lnTo>
                    <a:pt x="552" y="183"/>
                  </a:lnTo>
                  <a:lnTo>
                    <a:pt x="554" y="183"/>
                  </a:lnTo>
                  <a:lnTo>
                    <a:pt x="554" y="183"/>
                  </a:lnTo>
                  <a:lnTo>
                    <a:pt x="554" y="182"/>
                  </a:lnTo>
                  <a:lnTo>
                    <a:pt x="552" y="180"/>
                  </a:lnTo>
                  <a:lnTo>
                    <a:pt x="552" y="180"/>
                  </a:lnTo>
                  <a:lnTo>
                    <a:pt x="551" y="177"/>
                  </a:lnTo>
                  <a:lnTo>
                    <a:pt x="549" y="177"/>
                  </a:lnTo>
                  <a:lnTo>
                    <a:pt x="548" y="175"/>
                  </a:lnTo>
                  <a:lnTo>
                    <a:pt x="548" y="174"/>
                  </a:lnTo>
                  <a:lnTo>
                    <a:pt x="546" y="172"/>
                  </a:lnTo>
                  <a:lnTo>
                    <a:pt x="546" y="172"/>
                  </a:lnTo>
                  <a:lnTo>
                    <a:pt x="546" y="170"/>
                  </a:lnTo>
                  <a:lnTo>
                    <a:pt x="548" y="169"/>
                  </a:lnTo>
                  <a:lnTo>
                    <a:pt x="548" y="167"/>
                  </a:lnTo>
                  <a:lnTo>
                    <a:pt x="548" y="166"/>
                  </a:lnTo>
                  <a:lnTo>
                    <a:pt x="549" y="163"/>
                  </a:lnTo>
                  <a:lnTo>
                    <a:pt x="551" y="163"/>
                  </a:lnTo>
                  <a:lnTo>
                    <a:pt x="551" y="161"/>
                  </a:lnTo>
                  <a:lnTo>
                    <a:pt x="554" y="159"/>
                  </a:lnTo>
                  <a:lnTo>
                    <a:pt x="555" y="159"/>
                  </a:lnTo>
                  <a:lnTo>
                    <a:pt x="557" y="159"/>
                  </a:lnTo>
                  <a:lnTo>
                    <a:pt x="559" y="159"/>
                  </a:lnTo>
                  <a:lnTo>
                    <a:pt x="560" y="159"/>
                  </a:lnTo>
                  <a:lnTo>
                    <a:pt x="562" y="159"/>
                  </a:lnTo>
                  <a:lnTo>
                    <a:pt x="563" y="161"/>
                  </a:lnTo>
                  <a:lnTo>
                    <a:pt x="565" y="163"/>
                  </a:lnTo>
                  <a:lnTo>
                    <a:pt x="570" y="164"/>
                  </a:lnTo>
                  <a:lnTo>
                    <a:pt x="573" y="164"/>
                  </a:lnTo>
                  <a:lnTo>
                    <a:pt x="573" y="164"/>
                  </a:lnTo>
                  <a:lnTo>
                    <a:pt x="576" y="164"/>
                  </a:lnTo>
                  <a:lnTo>
                    <a:pt x="576" y="164"/>
                  </a:lnTo>
                  <a:lnTo>
                    <a:pt x="578" y="164"/>
                  </a:lnTo>
                  <a:lnTo>
                    <a:pt x="579" y="164"/>
                  </a:lnTo>
                  <a:lnTo>
                    <a:pt x="581" y="163"/>
                  </a:lnTo>
                  <a:lnTo>
                    <a:pt x="582" y="163"/>
                  </a:lnTo>
                  <a:lnTo>
                    <a:pt x="582" y="163"/>
                  </a:lnTo>
                  <a:lnTo>
                    <a:pt x="584" y="161"/>
                  </a:lnTo>
                  <a:lnTo>
                    <a:pt x="585" y="161"/>
                  </a:lnTo>
                  <a:lnTo>
                    <a:pt x="585" y="159"/>
                  </a:lnTo>
                  <a:lnTo>
                    <a:pt x="587" y="158"/>
                  </a:lnTo>
                  <a:lnTo>
                    <a:pt x="590" y="156"/>
                  </a:lnTo>
                  <a:lnTo>
                    <a:pt x="590" y="155"/>
                  </a:lnTo>
                  <a:lnTo>
                    <a:pt x="592" y="155"/>
                  </a:lnTo>
                  <a:lnTo>
                    <a:pt x="592" y="153"/>
                  </a:lnTo>
                  <a:lnTo>
                    <a:pt x="592" y="153"/>
                  </a:lnTo>
                  <a:lnTo>
                    <a:pt x="593" y="153"/>
                  </a:lnTo>
                  <a:lnTo>
                    <a:pt x="595" y="153"/>
                  </a:lnTo>
                  <a:lnTo>
                    <a:pt x="596" y="153"/>
                  </a:lnTo>
                  <a:lnTo>
                    <a:pt x="601" y="153"/>
                  </a:lnTo>
                  <a:lnTo>
                    <a:pt x="601" y="153"/>
                  </a:lnTo>
                  <a:lnTo>
                    <a:pt x="604" y="153"/>
                  </a:lnTo>
                  <a:lnTo>
                    <a:pt x="606" y="153"/>
                  </a:lnTo>
                  <a:lnTo>
                    <a:pt x="608" y="152"/>
                  </a:lnTo>
                  <a:lnTo>
                    <a:pt x="609" y="150"/>
                  </a:lnTo>
                  <a:lnTo>
                    <a:pt x="612" y="148"/>
                  </a:lnTo>
                  <a:lnTo>
                    <a:pt x="614" y="148"/>
                  </a:lnTo>
                  <a:lnTo>
                    <a:pt x="614" y="148"/>
                  </a:lnTo>
                  <a:lnTo>
                    <a:pt x="615" y="147"/>
                  </a:lnTo>
                  <a:lnTo>
                    <a:pt x="615" y="145"/>
                  </a:lnTo>
                  <a:lnTo>
                    <a:pt x="615" y="145"/>
                  </a:lnTo>
                  <a:lnTo>
                    <a:pt x="615" y="144"/>
                  </a:lnTo>
                  <a:lnTo>
                    <a:pt x="617" y="144"/>
                  </a:lnTo>
                  <a:lnTo>
                    <a:pt x="619" y="141"/>
                  </a:lnTo>
                  <a:lnTo>
                    <a:pt x="619" y="139"/>
                  </a:lnTo>
                  <a:lnTo>
                    <a:pt x="620" y="139"/>
                  </a:lnTo>
                  <a:lnTo>
                    <a:pt x="620" y="137"/>
                  </a:lnTo>
                  <a:lnTo>
                    <a:pt x="622" y="137"/>
                  </a:lnTo>
                  <a:lnTo>
                    <a:pt x="623" y="136"/>
                  </a:lnTo>
                  <a:lnTo>
                    <a:pt x="623" y="136"/>
                  </a:lnTo>
                  <a:lnTo>
                    <a:pt x="625" y="136"/>
                  </a:lnTo>
                  <a:lnTo>
                    <a:pt x="626" y="136"/>
                  </a:lnTo>
                  <a:lnTo>
                    <a:pt x="630" y="136"/>
                  </a:lnTo>
                  <a:lnTo>
                    <a:pt x="631" y="136"/>
                  </a:lnTo>
                  <a:lnTo>
                    <a:pt x="631" y="136"/>
                  </a:lnTo>
                  <a:lnTo>
                    <a:pt x="633" y="136"/>
                  </a:lnTo>
                  <a:lnTo>
                    <a:pt x="633" y="134"/>
                  </a:lnTo>
                  <a:lnTo>
                    <a:pt x="633" y="133"/>
                  </a:lnTo>
                  <a:lnTo>
                    <a:pt x="633" y="133"/>
                  </a:lnTo>
                  <a:lnTo>
                    <a:pt x="633" y="131"/>
                  </a:lnTo>
                  <a:lnTo>
                    <a:pt x="634" y="131"/>
                  </a:lnTo>
                  <a:lnTo>
                    <a:pt x="636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9" y="133"/>
                  </a:lnTo>
                  <a:lnTo>
                    <a:pt x="641" y="131"/>
                  </a:lnTo>
                  <a:lnTo>
                    <a:pt x="642" y="131"/>
                  </a:lnTo>
                  <a:lnTo>
                    <a:pt x="644" y="130"/>
                  </a:lnTo>
                  <a:lnTo>
                    <a:pt x="645" y="130"/>
                  </a:lnTo>
                  <a:lnTo>
                    <a:pt x="647" y="130"/>
                  </a:lnTo>
                  <a:lnTo>
                    <a:pt x="650" y="130"/>
                  </a:lnTo>
                  <a:lnTo>
                    <a:pt x="652" y="130"/>
                  </a:lnTo>
                  <a:lnTo>
                    <a:pt x="652" y="130"/>
                  </a:lnTo>
                  <a:lnTo>
                    <a:pt x="653" y="130"/>
                  </a:lnTo>
                  <a:lnTo>
                    <a:pt x="653" y="128"/>
                  </a:lnTo>
                  <a:lnTo>
                    <a:pt x="655" y="130"/>
                  </a:lnTo>
                  <a:lnTo>
                    <a:pt x="656" y="130"/>
                  </a:lnTo>
                  <a:lnTo>
                    <a:pt x="658" y="131"/>
                  </a:lnTo>
                  <a:lnTo>
                    <a:pt x="661" y="131"/>
                  </a:lnTo>
                  <a:lnTo>
                    <a:pt x="663" y="131"/>
                  </a:lnTo>
                  <a:lnTo>
                    <a:pt x="664" y="131"/>
                  </a:lnTo>
                  <a:lnTo>
                    <a:pt x="666" y="131"/>
                  </a:lnTo>
                  <a:lnTo>
                    <a:pt x="667" y="131"/>
                  </a:lnTo>
                  <a:lnTo>
                    <a:pt x="669" y="130"/>
                  </a:lnTo>
                  <a:lnTo>
                    <a:pt x="669" y="130"/>
                  </a:lnTo>
                  <a:lnTo>
                    <a:pt x="669" y="128"/>
                  </a:lnTo>
                  <a:lnTo>
                    <a:pt x="669" y="126"/>
                  </a:lnTo>
                  <a:lnTo>
                    <a:pt x="669" y="126"/>
                  </a:lnTo>
                  <a:lnTo>
                    <a:pt x="667" y="125"/>
                  </a:lnTo>
                  <a:lnTo>
                    <a:pt x="667" y="123"/>
                  </a:lnTo>
                  <a:lnTo>
                    <a:pt x="667" y="123"/>
                  </a:lnTo>
                  <a:lnTo>
                    <a:pt x="666" y="122"/>
                  </a:lnTo>
                  <a:lnTo>
                    <a:pt x="664" y="120"/>
                  </a:lnTo>
                  <a:lnTo>
                    <a:pt x="664" y="120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1" y="117"/>
                  </a:lnTo>
                  <a:lnTo>
                    <a:pt x="660" y="115"/>
                  </a:lnTo>
                  <a:lnTo>
                    <a:pt x="660" y="115"/>
                  </a:lnTo>
                  <a:lnTo>
                    <a:pt x="658" y="115"/>
                  </a:lnTo>
                  <a:lnTo>
                    <a:pt x="658" y="114"/>
                  </a:lnTo>
                  <a:lnTo>
                    <a:pt x="658" y="114"/>
                  </a:lnTo>
                  <a:lnTo>
                    <a:pt x="656" y="112"/>
                  </a:lnTo>
                  <a:lnTo>
                    <a:pt x="656" y="112"/>
                  </a:lnTo>
                  <a:lnTo>
                    <a:pt x="655" y="112"/>
                  </a:lnTo>
                  <a:lnTo>
                    <a:pt x="655" y="111"/>
                  </a:lnTo>
                  <a:lnTo>
                    <a:pt x="653" y="111"/>
                  </a:lnTo>
                  <a:lnTo>
                    <a:pt x="652" y="109"/>
                  </a:lnTo>
                  <a:lnTo>
                    <a:pt x="650" y="107"/>
                  </a:lnTo>
                  <a:lnTo>
                    <a:pt x="649" y="106"/>
                  </a:lnTo>
                  <a:lnTo>
                    <a:pt x="645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41" y="106"/>
                  </a:lnTo>
                  <a:lnTo>
                    <a:pt x="639" y="106"/>
                  </a:lnTo>
                  <a:lnTo>
                    <a:pt x="637" y="106"/>
                  </a:lnTo>
                  <a:lnTo>
                    <a:pt x="637" y="107"/>
                  </a:lnTo>
                  <a:lnTo>
                    <a:pt x="634" y="109"/>
                  </a:lnTo>
                  <a:lnTo>
                    <a:pt x="634" y="111"/>
                  </a:lnTo>
                  <a:lnTo>
                    <a:pt x="633" y="112"/>
                  </a:lnTo>
                  <a:lnTo>
                    <a:pt x="633" y="112"/>
                  </a:lnTo>
                  <a:lnTo>
                    <a:pt x="631" y="112"/>
                  </a:lnTo>
                  <a:lnTo>
                    <a:pt x="630" y="111"/>
                  </a:lnTo>
                  <a:lnTo>
                    <a:pt x="628" y="109"/>
                  </a:lnTo>
                  <a:lnTo>
                    <a:pt x="626" y="109"/>
                  </a:lnTo>
                  <a:lnTo>
                    <a:pt x="626" y="109"/>
                  </a:lnTo>
                  <a:lnTo>
                    <a:pt x="623" y="109"/>
                  </a:lnTo>
                  <a:lnTo>
                    <a:pt x="622" y="109"/>
                  </a:lnTo>
                  <a:lnTo>
                    <a:pt x="620" y="109"/>
                  </a:lnTo>
                  <a:lnTo>
                    <a:pt x="619" y="109"/>
                  </a:lnTo>
                  <a:lnTo>
                    <a:pt x="617" y="109"/>
                  </a:lnTo>
                  <a:lnTo>
                    <a:pt x="615" y="109"/>
                  </a:lnTo>
                  <a:lnTo>
                    <a:pt x="614" y="109"/>
                  </a:lnTo>
                  <a:lnTo>
                    <a:pt x="612" y="111"/>
                  </a:lnTo>
                  <a:lnTo>
                    <a:pt x="611" y="112"/>
                  </a:lnTo>
                  <a:lnTo>
                    <a:pt x="611" y="111"/>
                  </a:lnTo>
                  <a:lnTo>
                    <a:pt x="609" y="109"/>
                  </a:lnTo>
                  <a:lnTo>
                    <a:pt x="608" y="109"/>
                  </a:lnTo>
                  <a:lnTo>
                    <a:pt x="606" y="107"/>
                  </a:lnTo>
                  <a:lnTo>
                    <a:pt x="606" y="104"/>
                  </a:lnTo>
                  <a:lnTo>
                    <a:pt x="608" y="103"/>
                  </a:lnTo>
                  <a:lnTo>
                    <a:pt x="609" y="101"/>
                  </a:lnTo>
                  <a:lnTo>
                    <a:pt x="609" y="100"/>
                  </a:lnTo>
                  <a:lnTo>
                    <a:pt x="609" y="98"/>
                  </a:lnTo>
                  <a:lnTo>
                    <a:pt x="611" y="95"/>
                  </a:lnTo>
                  <a:lnTo>
                    <a:pt x="612" y="93"/>
                  </a:lnTo>
                  <a:lnTo>
                    <a:pt x="612" y="92"/>
                  </a:lnTo>
                  <a:lnTo>
                    <a:pt x="614" y="90"/>
                  </a:lnTo>
                  <a:lnTo>
                    <a:pt x="614" y="89"/>
                  </a:lnTo>
                  <a:lnTo>
                    <a:pt x="615" y="87"/>
                  </a:lnTo>
                  <a:lnTo>
                    <a:pt x="615" y="84"/>
                  </a:lnTo>
                  <a:lnTo>
                    <a:pt x="619" y="79"/>
                  </a:lnTo>
                  <a:lnTo>
                    <a:pt x="622" y="74"/>
                  </a:lnTo>
                  <a:lnTo>
                    <a:pt x="623" y="73"/>
                  </a:lnTo>
                  <a:lnTo>
                    <a:pt x="625" y="74"/>
                  </a:lnTo>
                  <a:lnTo>
                    <a:pt x="628" y="74"/>
                  </a:lnTo>
                  <a:lnTo>
                    <a:pt x="631" y="76"/>
                  </a:lnTo>
                  <a:lnTo>
                    <a:pt x="634" y="76"/>
                  </a:lnTo>
                  <a:lnTo>
                    <a:pt x="637" y="78"/>
                  </a:lnTo>
                  <a:lnTo>
                    <a:pt x="639" y="78"/>
                  </a:lnTo>
                  <a:lnTo>
                    <a:pt x="639" y="78"/>
                  </a:lnTo>
                  <a:lnTo>
                    <a:pt x="644" y="74"/>
                  </a:lnTo>
                  <a:lnTo>
                    <a:pt x="649" y="71"/>
                  </a:lnTo>
                  <a:lnTo>
                    <a:pt x="653" y="70"/>
                  </a:lnTo>
                  <a:lnTo>
                    <a:pt x="656" y="70"/>
                  </a:lnTo>
                  <a:lnTo>
                    <a:pt x="658" y="68"/>
                  </a:lnTo>
                  <a:lnTo>
                    <a:pt x="660" y="68"/>
                  </a:lnTo>
                  <a:lnTo>
                    <a:pt x="661" y="66"/>
                  </a:lnTo>
                  <a:lnTo>
                    <a:pt x="661" y="63"/>
                  </a:lnTo>
                  <a:lnTo>
                    <a:pt x="661" y="62"/>
                  </a:lnTo>
                  <a:lnTo>
                    <a:pt x="660" y="62"/>
                  </a:lnTo>
                  <a:lnTo>
                    <a:pt x="658" y="62"/>
                  </a:lnTo>
                  <a:lnTo>
                    <a:pt x="660" y="60"/>
                  </a:lnTo>
                  <a:lnTo>
                    <a:pt x="660" y="60"/>
                  </a:lnTo>
                  <a:lnTo>
                    <a:pt x="660" y="59"/>
                  </a:lnTo>
                  <a:lnTo>
                    <a:pt x="661" y="57"/>
                  </a:lnTo>
                  <a:lnTo>
                    <a:pt x="663" y="55"/>
                  </a:lnTo>
                  <a:lnTo>
                    <a:pt x="663" y="54"/>
                  </a:lnTo>
                  <a:lnTo>
                    <a:pt x="663" y="52"/>
                  </a:lnTo>
                  <a:lnTo>
                    <a:pt x="664" y="51"/>
                  </a:lnTo>
                  <a:lnTo>
                    <a:pt x="666" y="49"/>
                  </a:lnTo>
                  <a:lnTo>
                    <a:pt x="667" y="48"/>
                  </a:lnTo>
                  <a:lnTo>
                    <a:pt x="667" y="46"/>
                  </a:lnTo>
                  <a:lnTo>
                    <a:pt x="667" y="44"/>
                  </a:lnTo>
                  <a:lnTo>
                    <a:pt x="671" y="41"/>
                  </a:lnTo>
                  <a:lnTo>
                    <a:pt x="672" y="38"/>
                  </a:lnTo>
                  <a:lnTo>
                    <a:pt x="674" y="37"/>
                  </a:lnTo>
                  <a:lnTo>
                    <a:pt x="678" y="33"/>
                  </a:lnTo>
                  <a:lnTo>
                    <a:pt x="680" y="32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0" y="26"/>
                  </a:lnTo>
                  <a:lnTo>
                    <a:pt x="680" y="22"/>
                  </a:lnTo>
                  <a:lnTo>
                    <a:pt x="680" y="21"/>
                  </a:lnTo>
                  <a:lnTo>
                    <a:pt x="680" y="19"/>
                  </a:lnTo>
                  <a:lnTo>
                    <a:pt x="678" y="19"/>
                  </a:lnTo>
                  <a:lnTo>
                    <a:pt x="675" y="19"/>
                  </a:lnTo>
                  <a:lnTo>
                    <a:pt x="672" y="19"/>
                  </a:lnTo>
                  <a:lnTo>
                    <a:pt x="672" y="18"/>
                  </a:lnTo>
                  <a:lnTo>
                    <a:pt x="671" y="16"/>
                  </a:lnTo>
                  <a:lnTo>
                    <a:pt x="672" y="16"/>
                  </a:lnTo>
                  <a:lnTo>
                    <a:pt x="674" y="15"/>
                  </a:lnTo>
                  <a:lnTo>
                    <a:pt x="677" y="11"/>
                  </a:lnTo>
                  <a:lnTo>
                    <a:pt x="680" y="8"/>
                  </a:lnTo>
                  <a:lnTo>
                    <a:pt x="685" y="5"/>
                  </a:lnTo>
                  <a:lnTo>
                    <a:pt x="691" y="5"/>
                  </a:lnTo>
                  <a:lnTo>
                    <a:pt x="696" y="3"/>
                  </a:lnTo>
                  <a:lnTo>
                    <a:pt x="701" y="2"/>
                  </a:lnTo>
                  <a:lnTo>
                    <a:pt x="704" y="2"/>
                  </a:lnTo>
                  <a:lnTo>
                    <a:pt x="705" y="2"/>
                  </a:lnTo>
                  <a:lnTo>
                    <a:pt x="707" y="2"/>
                  </a:lnTo>
                  <a:lnTo>
                    <a:pt x="710" y="2"/>
                  </a:lnTo>
                  <a:lnTo>
                    <a:pt x="713" y="2"/>
                  </a:lnTo>
                  <a:lnTo>
                    <a:pt x="716" y="0"/>
                  </a:lnTo>
                  <a:lnTo>
                    <a:pt x="7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6" name="Freeform 303">
              <a:extLst>
                <a:ext uri="{FF2B5EF4-FFF2-40B4-BE49-F238E27FC236}">
                  <a16:creationId xmlns:a16="http://schemas.microsoft.com/office/drawing/2014/main" id="{70882BA1-8ED8-8746-C5AF-E970DC1A3E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4748" y="4047520"/>
              <a:ext cx="214414" cy="323571"/>
            </a:xfrm>
            <a:custGeom>
              <a:avLst/>
              <a:gdLst>
                <a:gd name="T0" fmla="*/ 88 w 110"/>
                <a:gd name="T1" fmla="*/ 6 h 166"/>
                <a:gd name="T2" fmla="*/ 95 w 110"/>
                <a:gd name="T3" fmla="*/ 18 h 166"/>
                <a:gd name="T4" fmla="*/ 95 w 110"/>
                <a:gd name="T5" fmla="*/ 27 h 166"/>
                <a:gd name="T6" fmla="*/ 99 w 110"/>
                <a:gd name="T7" fmla="*/ 43 h 166"/>
                <a:gd name="T8" fmla="*/ 96 w 110"/>
                <a:gd name="T9" fmla="*/ 46 h 166"/>
                <a:gd name="T10" fmla="*/ 80 w 110"/>
                <a:gd name="T11" fmla="*/ 47 h 166"/>
                <a:gd name="T12" fmla="*/ 84 w 110"/>
                <a:gd name="T13" fmla="*/ 55 h 166"/>
                <a:gd name="T14" fmla="*/ 92 w 110"/>
                <a:gd name="T15" fmla="*/ 63 h 166"/>
                <a:gd name="T16" fmla="*/ 101 w 110"/>
                <a:gd name="T17" fmla="*/ 77 h 166"/>
                <a:gd name="T18" fmla="*/ 99 w 110"/>
                <a:gd name="T19" fmla="*/ 84 h 166"/>
                <a:gd name="T20" fmla="*/ 95 w 110"/>
                <a:gd name="T21" fmla="*/ 92 h 166"/>
                <a:gd name="T22" fmla="*/ 90 w 110"/>
                <a:gd name="T23" fmla="*/ 99 h 166"/>
                <a:gd name="T24" fmla="*/ 85 w 110"/>
                <a:gd name="T25" fmla="*/ 104 h 166"/>
                <a:gd name="T26" fmla="*/ 88 w 110"/>
                <a:gd name="T27" fmla="*/ 110 h 166"/>
                <a:gd name="T28" fmla="*/ 88 w 110"/>
                <a:gd name="T29" fmla="*/ 114 h 166"/>
                <a:gd name="T30" fmla="*/ 92 w 110"/>
                <a:gd name="T31" fmla="*/ 125 h 166"/>
                <a:gd name="T32" fmla="*/ 95 w 110"/>
                <a:gd name="T33" fmla="*/ 131 h 166"/>
                <a:gd name="T34" fmla="*/ 99 w 110"/>
                <a:gd name="T35" fmla="*/ 139 h 166"/>
                <a:gd name="T36" fmla="*/ 107 w 110"/>
                <a:gd name="T37" fmla="*/ 145 h 166"/>
                <a:gd name="T38" fmla="*/ 109 w 110"/>
                <a:gd name="T39" fmla="*/ 150 h 166"/>
                <a:gd name="T40" fmla="*/ 110 w 110"/>
                <a:gd name="T41" fmla="*/ 156 h 166"/>
                <a:gd name="T42" fmla="*/ 109 w 110"/>
                <a:gd name="T43" fmla="*/ 161 h 166"/>
                <a:gd name="T44" fmla="*/ 109 w 110"/>
                <a:gd name="T45" fmla="*/ 166 h 166"/>
                <a:gd name="T46" fmla="*/ 98 w 110"/>
                <a:gd name="T47" fmla="*/ 161 h 166"/>
                <a:gd name="T48" fmla="*/ 93 w 110"/>
                <a:gd name="T49" fmla="*/ 161 h 166"/>
                <a:gd name="T50" fmla="*/ 90 w 110"/>
                <a:gd name="T51" fmla="*/ 159 h 166"/>
                <a:gd name="T52" fmla="*/ 76 w 110"/>
                <a:gd name="T53" fmla="*/ 158 h 166"/>
                <a:gd name="T54" fmla="*/ 63 w 110"/>
                <a:gd name="T55" fmla="*/ 158 h 166"/>
                <a:gd name="T56" fmla="*/ 52 w 110"/>
                <a:gd name="T57" fmla="*/ 156 h 166"/>
                <a:gd name="T58" fmla="*/ 41 w 110"/>
                <a:gd name="T59" fmla="*/ 158 h 166"/>
                <a:gd name="T60" fmla="*/ 19 w 110"/>
                <a:gd name="T61" fmla="*/ 156 h 166"/>
                <a:gd name="T62" fmla="*/ 21 w 110"/>
                <a:gd name="T63" fmla="*/ 145 h 166"/>
                <a:gd name="T64" fmla="*/ 16 w 110"/>
                <a:gd name="T65" fmla="*/ 136 h 166"/>
                <a:gd name="T66" fmla="*/ 16 w 110"/>
                <a:gd name="T67" fmla="*/ 133 h 166"/>
                <a:gd name="T68" fmla="*/ 14 w 110"/>
                <a:gd name="T69" fmla="*/ 131 h 166"/>
                <a:gd name="T70" fmla="*/ 11 w 110"/>
                <a:gd name="T71" fmla="*/ 133 h 166"/>
                <a:gd name="T72" fmla="*/ 6 w 110"/>
                <a:gd name="T73" fmla="*/ 128 h 166"/>
                <a:gd name="T74" fmla="*/ 5 w 110"/>
                <a:gd name="T75" fmla="*/ 123 h 166"/>
                <a:gd name="T76" fmla="*/ 0 w 110"/>
                <a:gd name="T77" fmla="*/ 125 h 166"/>
                <a:gd name="T78" fmla="*/ 2 w 110"/>
                <a:gd name="T79" fmla="*/ 118 h 166"/>
                <a:gd name="T80" fmla="*/ 6 w 110"/>
                <a:gd name="T81" fmla="*/ 104 h 166"/>
                <a:gd name="T82" fmla="*/ 16 w 110"/>
                <a:gd name="T83" fmla="*/ 96 h 166"/>
                <a:gd name="T84" fmla="*/ 22 w 110"/>
                <a:gd name="T85" fmla="*/ 90 h 166"/>
                <a:gd name="T86" fmla="*/ 27 w 110"/>
                <a:gd name="T87" fmla="*/ 90 h 166"/>
                <a:gd name="T88" fmla="*/ 32 w 110"/>
                <a:gd name="T89" fmla="*/ 88 h 166"/>
                <a:gd name="T90" fmla="*/ 38 w 110"/>
                <a:gd name="T91" fmla="*/ 96 h 166"/>
                <a:gd name="T92" fmla="*/ 43 w 110"/>
                <a:gd name="T93" fmla="*/ 93 h 166"/>
                <a:gd name="T94" fmla="*/ 49 w 110"/>
                <a:gd name="T95" fmla="*/ 87 h 166"/>
                <a:gd name="T96" fmla="*/ 51 w 110"/>
                <a:gd name="T97" fmla="*/ 81 h 166"/>
                <a:gd name="T98" fmla="*/ 55 w 110"/>
                <a:gd name="T99" fmla="*/ 68 h 166"/>
                <a:gd name="T100" fmla="*/ 62 w 110"/>
                <a:gd name="T101" fmla="*/ 62 h 166"/>
                <a:gd name="T102" fmla="*/ 68 w 110"/>
                <a:gd name="T103" fmla="*/ 52 h 166"/>
                <a:gd name="T104" fmla="*/ 68 w 110"/>
                <a:gd name="T105" fmla="*/ 44 h 166"/>
                <a:gd name="T106" fmla="*/ 79 w 110"/>
                <a:gd name="T107" fmla="*/ 29 h 166"/>
                <a:gd name="T108" fmla="*/ 87 w 110"/>
                <a:gd name="T109" fmla="*/ 24 h 166"/>
                <a:gd name="T110" fmla="*/ 88 w 110"/>
                <a:gd name="T111" fmla="*/ 14 h 166"/>
                <a:gd name="T112" fmla="*/ 84 w 110"/>
                <a:gd name="T113" fmla="*/ 11 h 166"/>
                <a:gd name="T114" fmla="*/ 80 w 110"/>
                <a:gd name="T115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" h="166">
                  <a:moveTo>
                    <a:pt x="80" y="0"/>
                  </a:moveTo>
                  <a:lnTo>
                    <a:pt x="82" y="0"/>
                  </a:lnTo>
                  <a:lnTo>
                    <a:pt x="85" y="2"/>
                  </a:lnTo>
                  <a:lnTo>
                    <a:pt x="87" y="2"/>
                  </a:lnTo>
                  <a:lnTo>
                    <a:pt x="87" y="5"/>
                  </a:lnTo>
                  <a:lnTo>
                    <a:pt x="88" y="6"/>
                  </a:lnTo>
                  <a:lnTo>
                    <a:pt x="90" y="6"/>
                  </a:lnTo>
                  <a:lnTo>
                    <a:pt x="92" y="10"/>
                  </a:lnTo>
                  <a:lnTo>
                    <a:pt x="92" y="13"/>
                  </a:lnTo>
                  <a:lnTo>
                    <a:pt x="93" y="14"/>
                  </a:lnTo>
                  <a:lnTo>
                    <a:pt x="93" y="14"/>
                  </a:lnTo>
                  <a:lnTo>
                    <a:pt x="95" y="18"/>
                  </a:lnTo>
                  <a:lnTo>
                    <a:pt x="95" y="19"/>
                  </a:lnTo>
                  <a:lnTo>
                    <a:pt x="95" y="21"/>
                  </a:lnTo>
                  <a:lnTo>
                    <a:pt x="95" y="22"/>
                  </a:lnTo>
                  <a:lnTo>
                    <a:pt x="95" y="22"/>
                  </a:lnTo>
                  <a:lnTo>
                    <a:pt x="95" y="25"/>
                  </a:lnTo>
                  <a:lnTo>
                    <a:pt x="95" y="27"/>
                  </a:lnTo>
                  <a:lnTo>
                    <a:pt x="95" y="29"/>
                  </a:lnTo>
                  <a:lnTo>
                    <a:pt x="95" y="33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8" y="40"/>
                  </a:lnTo>
                  <a:lnTo>
                    <a:pt x="99" y="43"/>
                  </a:lnTo>
                  <a:lnTo>
                    <a:pt x="101" y="44"/>
                  </a:lnTo>
                  <a:lnTo>
                    <a:pt x="103" y="46"/>
                  </a:lnTo>
                  <a:lnTo>
                    <a:pt x="101" y="46"/>
                  </a:lnTo>
                  <a:lnTo>
                    <a:pt x="98" y="46"/>
                  </a:lnTo>
                  <a:lnTo>
                    <a:pt x="96" y="46"/>
                  </a:lnTo>
                  <a:lnTo>
                    <a:pt x="96" y="46"/>
                  </a:lnTo>
                  <a:lnTo>
                    <a:pt x="95" y="46"/>
                  </a:lnTo>
                  <a:lnTo>
                    <a:pt x="92" y="46"/>
                  </a:lnTo>
                  <a:lnTo>
                    <a:pt x="88" y="46"/>
                  </a:lnTo>
                  <a:lnTo>
                    <a:pt x="85" y="46"/>
                  </a:lnTo>
                  <a:lnTo>
                    <a:pt x="82" y="46"/>
                  </a:lnTo>
                  <a:lnTo>
                    <a:pt x="80" y="47"/>
                  </a:lnTo>
                  <a:lnTo>
                    <a:pt x="80" y="49"/>
                  </a:lnTo>
                  <a:lnTo>
                    <a:pt x="79" y="51"/>
                  </a:lnTo>
                  <a:lnTo>
                    <a:pt x="79" y="51"/>
                  </a:lnTo>
                  <a:lnTo>
                    <a:pt x="80" y="52"/>
                  </a:lnTo>
                  <a:lnTo>
                    <a:pt x="82" y="54"/>
                  </a:lnTo>
                  <a:lnTo>
                    <a:pt x="84" y="55"/>
                  </a:lnTo>
                  <a:lnTo>
                    <a:pt x="84" y="57"/>
                  </a:lnTo>
                  <a:lnTo>
                    <a:pt x="87" y="60"/>
                  </a:lnTo>
                  <a:lnTo>
                    <a:pt x="90" y="62"/>
                  </a:lnTo>
                  <a:lnTo>
                    <a:pt x="90" y="62"/>
                  </a:lnTo>
                  <a:lnTo>
                    <a:pt x="92" y="63"/>
                  </a:lnTo>
                  <a:lnTo>
                    <a:pt x="92" y="63"/>
                  </a:lnTo>
                  <a:lnTo>
                    <a:pt x="93" y="65"/>
                  </a:lnTo>
                  <a:lnTo>
                    <a:pt x="95" y="66"/>
                  </a:lnTo>
                  <a:lnTo>
                    <a:pt x="98" y="70"/>
                  </a:lnTo>
                  <a:lnTo>
                    <a:pt x="99" y="73"/>
                  </a:lnTo>
                  <a:lnTo>
                    <a:pt x="99" y="76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7"/>
                  </a:lnTo>
                  <a:lnTo>
                    <a:pt x="101" y="79"/>
                  </a:lnTo>
                  <a:lnTo>
                    <a:pt x="101" y="81"/>
                  </a:lnTo>
                  <a:lnTo>
                    <a:pt x="101" y="81"/>
                  </a:lnTo>
                  <a:lnTo>
                    <a:pt x="99" y="84"/>
                  </a:lnTo>
                  <a:lnTo>
                    <a:pt x="98" y="85"/>
                  </a:lnTo>
                  <a:lnTo>
                    <a:pt x="96" y="85"/>
                  </a:lnTo>
                  <a:lnTo>
                    <a:pt x="96" y="87"/>
                  </a:lnTo>
                  <a:lnTo>
                    <a:pt x="96" y="88"/>
                  </a:lnTo>
                  <a:lnTo>
                    <a:pt x="95" y="90"/>
                  </a:lnTo>
                  <a:lnTo>
                    <a:pt x="95" y="92"/>
                  </a:lnTo>
                  <a:lnTo>
                    <a:pt x="93" y="93"/>
                  </a:lnTo>
                  <a:lnTo>
                    <a:pt x="92" y="95"/>
                  </a:lnTo>
                  <a:lnTo>
                    <a:pt x="90" y="98"/>
                  </a:lnTo>
                  <a:lnTo>
                    <a:pt x="90" y="98"/>
                  </a:lnTo>
                  <a:lnTo>
                    <a:pt x="90" y="99"/>
                  </a:lnTo>
                  <a:lnTo>
                    <a:pt x="90" y="99"/>
                  </a:lnTo>
                  <a:lnTo>
                    <a:pt x="87" y="101"/>
                  </a:lnTo>
                  <a:lnTo>
                    <a:pt x="87" y="101"/>
                  </a:lnTo>
                  <a:lnTo>
                    <a:pt x="85" y="101"/>
                  </a:lnTo>
                  <a:lnTo>
                    <a:pt x="85" y="103"/>
                  </a:lnTo>
                  <a:lnTo>
                    <a:pt x="85" y="103"/>
                  </a:lnTo>
                  <a:lnTo>
                    <a:pt x="85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7" y="104"/>
                  </a:lnTo>
                  <a:lnTo>
                    <a:pt x="88" y="104"/>
                  </a:lnTo>
                  <a:lnTo>
                    <a:pt x="88" y="106"/>
                  </a:lnTo>
                  <a:lnTo>
                    <a:pt x="88" y="110"/>
                  </a:lnTo>
                  <a:lnTo>
                    <a:pt x="87" y="110"/>
                  </a:lnTo>
                  <a:lnTo>
                    <a:pt x="88" y="112"/>
                  </a:lnTo>
                  <a:lnTo>
                    <a:pt x="87" y="112"/>
                  </a:lnTo>
                  <a:lnTo>
                    <a:pt x="87" y="114"/>
                  </a:lnTo>
                  <a:lnTo>
                    <a:pt x="87" y="114"/>
                  </a:lnTo>
                  <a:lnTo>
                    <a:pt x="88" y="114"/>
                  </a:lnTo>
                  <a:lnTo>
                    <a:pt x="88" y="115"/>
                  </a:lnTo>
                  <a:lnTo>
                    <a:pt x="88" y="117"/>
                  </a:lnTo>
                  <a:lnTo>
                    <a:pt x="90" y="123"/>
                  </a:lnTo>
                  <a:lnTo>
                    <a:pt x="90" y="123"/>
                  </a:lnTo>
                  <a:lnTo>
                    <a:pt x="90" y="125"/>
                  </a:lnTo>
                  <a:lnTo>
                    <a:pt x="92" y="125"/>
                  </a:lnTo>
                  <a:lnTo>
                    <a:pt x="95" y="126"/>
                  </a:lnTo>
                  <a:lnTo>
                    <a:pt x="95" y="128"/>
                  </a:lnTo>
                  <a:lnTo>
                    <a:pt x="95" y="129"/>
                  </a:lnTo>
                  <a:lnTo>
                    <a:pt x="96" y="131"/>
                  </a:lnTo>
                  <a:lnTo>
                    <a:pt x="96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1"/>
                  </a:lnTo>
                  <a:lnTo>
                    <a:pt x="95" y="133"/>
                  </a:lnTo>
                  <a:lnTo>
                    <a:pt x="95" y="134"/>
                  </a:lnTo>
                  <a:lnTo>
                    <a:pt x="98" y="136"/>
                  </a:lnTo>
                  <a:lnTo>
                    <a:pt x="99" y="139"/>
                  </a:lnTo>
                  <a:lnTo>
                    <a:pt x="101" y="140"/>
                  </a:lnTo>
                  <a:lnTo>
                    <a:pt x="103" y="142"/>
                  </a:lnTo>
                  <a:lnTo>
                    <a:pt x="104" y="144"/>
                  </a:lnTo>
                  <a:lnTo>
                    <a:pt x="104" y="145"/>
                  </a:lnTo>
                  <a:lnTo>
                    <a:pt x="106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7" y="145"/>
                  </a:lnTo>
                  <a:lnTo>
                    <a:pt x="109" y="147"/>
                  </a:lnTo>
                  <a:lnTo>
                    <a:pt x="109" y="148"/>
                  </a:lnTo>
                  <a:lnTo>
                    <a:pt x="109" y="148"/>
                  </a:lnTo>
                  <a:lnTo>
                    <a:pt x="109" y="150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1"/>
                  </a:lnTo>
                  <a:lnTo>
                    <a:pt x="109" y="155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0" y="158"/>
                  </a:lnTo>
                  <a:lnTo>
                    <a:pt x="110" y="158"/>
                  </a:lnTo>
                  <a:lnTo>
                    <a:pt x="109" y="159"/>
                  </a:lnTo>
                  <a:lnTo>
                    <a:pt x="109" y="161"/>
                  </a:lnTo>
                  <a:lnTo>
                    <a:pt x="109" y="162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10" y="164"/>
                  </a:lnTo>
                  <a:lnTo>
                    <a:pt x="109" y="166"/>
                  </a:lnTo>
                  <a:lnTo>
                    <a:pt x="109" y="166"/>
                  </a:lnTo>
                  <a:lnTo>
                    <a:pt x="107" y="164"/>
                  </a:lnTo>
                  <a:lnTo>
                    <a:pt x="106" y="164"/>
                  </a:lnTo>
                  <a:lnTo>
                    <a:pt x="104" y="162"/>
                  </a:lnTo>
                  <a:lnTo>
                    <a:pt x="103" y="161"/>
                  </a:lnTo>
                  <a:lnTo>
                    <a:pt x="99" y="161"/>
                  </a:lnTo>
                  <a:lnTo>
                    <a:pt x="98" y="161"/>
                  </a:lnTo>
                  <a:lnTo>
                    <a:pt x="98" y="161"/>
                  </a:lnTo>
                  <a:lnTo>
                    <a:pt x="96" y="161"/>
                  </a:lnTo>
                  <a:lnTo>
                    <a:pt x="96" y="161"/>
                  </a:lnTo>
                  <a:lnTo>
                    <a:pt x="95" y="161"/>
                  </a:lnTo>
                  <a:lnTo>
                    <a:pt x="95" y="161"/>
                  </a:lnTo>
                  <a:lnTo>
                    <a:pt x="93" y="161"/>
                  </a:lnTo>
                  <a:lnTo>
                    <a:pt x="92" y="161"/>
                  </a:lnTo>
                  <a:lnTo>
                    <a:pt x="92" y="159"/>
                  </a:lnTo>
                  <a:lnTo>
                    <a:pt x="92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90" y="159"/>
                  </a:lnTo>
                  <a:lnTo>
                    <a:pt x="88" y="159"/>
                  </a:lnTo>
                  <a:lnTo>
                    <a:pt x="87" y="158"/>
                  </a:lnTo>
                  <a:lnTo>
                    <a:pt x="87" y="158"/>
                  </a:lnTo>
                  <a:lnTo>
                    <a:pt x="84" y="158"/>
                  </a:lnTo>
                  <a:lnTo>
                    <a:pt x="79" y="158"/>
                  </a:lnTo>
                  <a:lnTo>
                    <a:pt x="76" y="158"/>
                  </a:lnTo>
                  <a:lnTo>
                    <a:pt x="73" y="158"/>
                  </a:lnTo>
                  <a:lnTo>
                    <a:pt x="69" y="158"/>
                  </a:lnTo>
                  <a:lnTo>
                    <a:pt x="68" y="158"/>
                  </a:lnTo>
                  <a:lnTo>
                    <a:pt x="68" y="158"/>
                  </a:lnTo>
                  <a:lnTo>
                    <a:pt x="66" y="156"/>
                  </a:lnTo>
                  <a:lnTo>
                    <a:pt x="63" y="158"/>
                  </a:lnTo>
                  <a:lnTo>
                    <a:pt x="60" y="158"/>
                  </a:lnTo>
                  <a:lnTo>
                    <a:pt x="58" y="156"/>
                  </a:lnTo>
                  <a:lnTo>
                    <a:pt x="58" y="156"/>
                  </a:lnTo>
                  <a:lnTo>
                    <a:pt x="55" y="156"/>
                  </a:lnTo>
                  <a:lnTo>
                    <a:pt x="52" y="156"/>
                  </a:lnTo>
                  <a:lnTo>
                    <a:pt x="52" y="156"/>
                  </a:lnTo>
                  <a:lnTo>
                    <a:pt x="49" y="156"/>
                  </a:lnTo>
                  <a:lnTo>
                    <a:pt x="44" y="156"/>
                  </a:lnTo>
                  <a:lnTo>
                    <a:pt x="41" y="156"/>
                  </a:lnTo>
                  <a:lnTo>
                    <a:pt x="41" y="156"/>
                  </a:lnTo>
                  <a:lnTo>
                    <a:pt x="41" y="158"/>
                  </a:lnTo>
                  <a:lnTo>
                    <a:pt x="41" y="158"/>
                  </a:lnTo>
                  <a:lnTo>
                    <a:pt x="28" y="158"/>
                  </a:lnTo>
                  <a:lnTo>
                    <a:pt x="25" y="158"/>
                  </a:lnTo>
                  <a:lnTo>
                    <a:pt x="21" y="158"/>
                  </a:lnTo>
                  <a:lnTo>
                    <a:pt x="19" y="158"/>
                  </a:lnTo>
                  <a:lnTo>
                    <a:pt x="19" y="158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6"/>
                  </a:lnTo>
                  <a:lnTo>
                    <a:pt x="19" y="153"/>
                  </a:lnTo>
                  <a:lnTo>
                    <a:pt x="19" y="150"/>
                  </a:lnTo>
                  <a:lnTo>
                    <a:pt x="19" y="147"/>
                  </a:lnTo>
                  <a:lnTo>
                    <a:pt x="21" y="145"/>
                  </a:lnTo>
                  <a:lnTo>
                    <a:pt x="21" y="144"/>
                  </a:lnTo>
                  <a:lnTo>
                    <a:pt x="19" y="142"/>
                  </a:lnTo>
                  <a:lnTo>
                    <a:pt x="16" y="139"/>
                  </a:lnTo>
                  <a:lnTo>
                    <a:pt x="17" y="137"/>
                  </a:lnTo>
                  <a:lnTo>
                    <a:pt x="16" y="137"/>
                  </a:lnTo>
                  <a:lnTo>
                    <a:pt x="16" y="136"/>
                  </a:lnTo>
                  <a:lnTo>
                    <a:pt x="14" y="134"/>
                  </a:lnTo>
                  <a:lnTo>
                    <a:pt x="16" y="134"/>
                  </a:lnTo>
                  <a:lnTo>
                    <a:pt x="16" y="134"/>
                  </a:lnTo>
                  <a:lnTo>
                    <a:pt x="17" y="134"/>
                  </a:lnTo>
                  <a:lnTo>
                    <a:pt x="17" y="134"/>
                  </a:lnTo>
                  <a:lnTo>
                    <a:pt x="16" y="133"/>
                  </a:lnTo>
                  <a:lnTo>
                    <a:pt x="16" y="133"/>
                  </a:lnTo>
                  <a:lnTo>
                    <a:pt x="17" y="131"/>
                  </a:lnTo>
                  <a:lnTo>
                    <a:pt x="16" y="131"/>
                  </a:lnTo>
                  <a:lnTo>
                    <a:pt x="16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1"/>
                  </a:lnTo>
                  <a:lnTo>
                    <a:pt x="14" y="133"/>
                  </a:lnTo>
                  <a:lnTo>
                    <a:pt x="14" y="133"/>
                  </a:lnTo>
                  <a:lnTo>
                    <a:pt x="13" y="133"/>
                  </a:lnTo>
                  <a:lnTo>
                    <a:pt x="13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11" y="133"/>
                  </a:lnTo>
                  <a:lnTo>
                    <a:pt x="8" y="131"/>
                  </a:lnTo>
                  <a:lnTo>
                    <a:pt x="6" y="131"/>
                  </a:lnTo>
                  <a:lnTo>
                    <a:pt x="6" y="129"/>
                  </a:lnTo>
                  <a:lnTo>
                    <a:pt x="6" y="128"/>
                  </a:lnTo>
                  <a:lnTo>
                    <a:pt x="6" y="126"/>
                  </a:lnTo>
                  <a:lnTo>
                    <a:pt x="5" y="126"/>
                  </a:lnTo>
                  <a:lnTo>
                    <a:pt x="6" y="125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5" y="123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2" y="122"/>
                  </a:lnTo>
                  <a:lnTo>
                    <a:pt x="2" y="125"/>
                  </a:lnTo>
                  <a:lnTo>
                    <a:pt x="2" y="125"/>
                  </a:lnTo>
                  <a:lnTo>
                    <a:pt x="0" y="125"/>
                  </a:lnTo>
                  <a:lnTo>
                    <a:pt x="0" y="123"/>
                  </a:lnTo>
                  <a:lnTo>
                    <a:pt x="0" y="123"/>
                  </a:lnTo>
                  <a:lnTo>
                    <a:pt x="0" y="122"/>
                  </a:lnTo>
                  <a:lnTo>
                    <a:pt x="0" y="122"/>
                  </a:lnTo>
                  <a:lnTo>
                    <a:pt x="2" y="120"/>
                  </a:lnTo>
                  <a:lnTo>
                    <a:pt x="2" y="118"/>
                  </a:lnTo>
                  <a:lnTo>
                    <a:pt x="3" y="117"/>
                  </a:lnTo>
                  <a:lnTo>
                    <a:pt x="3" y="115"/>
                  </a:lnTo>
                  <a:lnTo>
                    <a:pt x="5" y="110"/>
                  </a:lnTo>
                  <a:lnTo>
                    <a:pt x="5" y="109"/>
                  </a:lnTo>
                  <a:lnTo>
                    <a:pt x="6" y="106"/>
                  </a:lnTo>
                  <a:lnTo>
                    <a:pt x="6" y="104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4" y="98"/>
                  </a:lnTo>
                  <a:lnTo>
                    <a:pt x="16" y="96"/>
                  </a:lnTo>
                  <a:lnTo>
                    <a:pt x="16" y="95"/>
                  </a:lnTo>
                  <a:lnTo>
                    <a:pt x="17" y="93"/>
                  </a:lnTo>
                  <a:lnTo>
                    <a:pt x="17" y="92"/>
                  </a:lnTo>
                  <a:lnTo>
                    <a:pt x="19" y="92"/>
                  </a:lnTo>
                  <a:lnTo>
                    <a:pt x="19" y="92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4" y="90"/>
                  </a:lnTo>
                  <a:lnTo>
                    <a:pt x="25" y="90"/>
                  </a:lnTo>
                  <a:lnTo>
                    <a:pt x="27" y="90"/>
                  </a:lnTo>
                  <a:lnTo>
                    <a:pt x="28" y="90"/>
                  </a:lnTo>
                  <a:lnTo>
                    <a:pt x="28" y="90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3" y="90"/>
                  </a:lnTo>
                  <a:lnTo>
                    <a:pt x="35" y="92"/>
                  </a:lnTo>
                  <a:lnTo>
                    <a:pt x="36" y="93"/>
                  </a:lnTo>
                  <a:lnTo>
                    <a:pt x="36" y="93"/>
                  </a:lnTo>
                  <a:lnTo>
                    <a:pt x="36" y="96"/>
                  </a:lnTo>
                  <a:lnTo>
                    <a:pt x="38" y="96"/>
                  </a:lnTo>
                  <a:lnTo>
                    <a:pt x="38" y="96"/>
                  </a:lnTo>
                  <a:lnTo>
                    <a:pt x="39" y="96"/>
                  </a:lnTo>
                  <a:lnTo>
                    <a:pt x="41" y="96"/>
                  </a:lnTo>
                  <a:lnTo>
                    <a:pt x="41" y="95"/>
                  </a:lnTo>
                  <a:lnTo>
                    <a:pt x="43" y="95"/>
                  </a:lnTo>
                  <a:lnTo>
                    <a:pt x="43" y="93"/>
                  </a:lnTo>
                  <a:lnTo>
                    <a:pt x="44" y="93"/>
                  </a:lnTo>
                  <a:lnTo>
                    <a:pt x="44" y="92"/>
                  </a:lnTo>
                  <a:lnTo>
                    <a:pt x="44" y="90"/>
                  </a:lnTo>
                  <a:lnTo>
                    <a:pt x="44" y="90"/>
                  </a:lnTo>
                  <a:lnTo>
                    <a:pt x="47" y="88"/>
                  </a:lnTo>
                  <a:lnTo>
                    <a:pt x="49" y="87"/>
                  </a:lnTo>
                  <a:lnTo>
                    <a:pt x="47" y="87"/>
                  </a:lnTo>
                  <a:lnTo>
                    <a:pt x="47" y="85"/>
                  </a:lnTo>
                  <a:lnTo>
                    <a:pt x="47" y="85"/>
                  </a:lnTo>
                  <a:lnTo>
                    <a:pt x="47" y="84"/>
                  </a:lnTo>
                  <a:lnTo>
                    <a:pt x="47" y="84"/>
                  </a:lnTo>
                  <a:lnTo>
                    <a:pt x="51" y="81"/>
                  </a:lnTo>
                  <a:lnTo>
                    <a:pt x="51" y="79"/>
                  </a:lnTo>
                  <a:lnTo>
                    <a:pt x="51" y="79"/>
                  </a:lnTo>
                  <a:lnTo>
                    <a:pt x="52" y="76"/>
                  </a:lnTo>
                  <a:lnTo>
                    <a:pt x="54" y="71"/>
                  </a:lnTo>
                  <a:lnTo>
                    <a:pt x="54" y="70"/>
                  </a:lnTo>
                  <a:lnTo>
                    <a:pt x="55" y="68"/>
                  </a:lnTo>
                  <a:lnTo>
                    <a:pt x="57" y="66"/>
                  </a:lnTo>
                  <a:lnTo>
                    <a:pt x="58" y="65"/>
                  </a:lnTo>
                  <a:lnTo>
                    <a:pt x="60" y="65"/>
                  </a:lnTo>
                  <a:lnTo>
                    <a:pt x="62" y="63"/>
                  </a:lnTo>
                  <a:lnTo>
                    <a:pt x="62" y="63"/>
                  </a:lnTo>
                  <a:lnTo>
                    <a:pt x="62" y="62"/>
                  </a:lnTo>
                  <a:lnTo>
                    <a:pt x="62" y="60"/>
                  </a:lnTo>
                  <a:lnTo>
                    <a:pt x="63" y="57"/>
                  </a:lnTo>
                  <a:lnTo>
                    <a:pt x="63" y="55"/>
                  </a:lnTo>
                  <a:lnTo>
                    <a:pt x="63" y="54"/>
                  </a:lnTo>
                  <a:lnTo>
                    <a:pt x="65" y="52"/>
                  </a:lnTo>
                  <a:lnTo>
                    <a:pt x="68" y="52"/>
                  </a:lnTo>
                  <a:lnTo>
                    <a:pt x="68" y="52"/>
                  </a:lnTo>
                  <a:lnTo>
                    <a:pt x="68" y="51"/>
                  </a:lnTo>
                  <a:lnTo>
                    <a:pt x="68" y="47"/>
                  </a:lnTo>
                  <a:lnTo>
                    <a:pt x="68" y="46"/>
                  </a:lnTo>
                  <a:lnTo>
                    <a:pt x="68" y="46"/>
                  </a:lnTo>
                  <a:lnTo>
                    <a:pt x="68" y="44"/>
                  </a:lnTo>
                  <a:lnTo>
                    <a:pt x="71" y="43"/>
                  </a:lnTo>
                  <a:lnTo>
                    <a:pt x="71" y="40"/>
                  </a:lnTo>
                  <a:lnTo>
                    <a:pt x="73" y="36"/>
                  </a:lnTo>
                  <a:lnTo>
                    <a:pt x="74" y="33"/>
                  </a:lnTo>
                  <a:lnTo>
                    <a:pt x="77" y="29"/>
                  </a:lnTo>
                  <a:lnTo>
                    <a:pt x="79" y="29"/>
                  </a:lnTo>
                  <a:lnTo>
                    <a:pt x="80" y="27"/>
                  </a:lnTo>
                  <a:lnTo>
                    <a:pt x="80" y="27"/>
                  </a:lnTo>
                  <a:lnTo>
                    <a:pt x="82" y="27"/>
                  </a:lnTo>
                  <a:lnTo>
                    <a:pt x="85" y="25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4"/>
                  </a:lnTo>
                  <a:lnTo>
                    <a:pt x="87" y="22"/>
                  </a:lnTo>
                  <a:lnTo>
                    <a:pt x="87" y="21"/>
                  </a:lnTo>
                  <a:lnTo>
                    <a:pt x="88" y="19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88" y="14"/>
                  </a:lnTo>
                  <a:lnTo>
                    <a:pt x="88" y="13"/>
                  </a:lnTo>
                  <a:lnTo>
                    <a:pt x="87" y="13"/>
                  </a:lnTo>
                  <a:lnTo>
                    <a:pt x="87" y="11"/>
                  </a:lnTo>
                  <a:lnTo>
                    <a:pt x="85" y="11"/>
                  </a:lnTo>
                  <a:lnTo>
                    <a:pt x="84" y="11"/>
                  </a:lnTo>
                  <a:lnTo>
                    <a:pt x="82" y="11"/>
                  </a:lnTo>
                  <a:lnTo>
                    <a:pt x="82" y="10"/>
                  </a:lnTo>
                  <a:lnTo>
                    <a:pt x="82" y="10"/>
                  </a:lnTo>
                  <a:lnTo>
                    <a:pt x="82" y="8"/>
                  </a:lnTo>
                  <a:lnTo>
                    <a:pt x="82" y="8"/>
                  </a:lnTo>
                  <a:lnTo>
                    <a:pt x="8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7" name="Freeform 304">
              <a:extLst>
                <a:ext uri="{FF2B5EF4-FFF2-40B4-BE49-F238E27FC236}">
                  <a16:creationId xmlns:a16="http://schemas.microsoft.com/office/drawing/2014/main" id="{86028C97-EF16-F5DF-9409-E56AC7DDB5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1326" y="4911025"/>
              <a:ext cx="1212416" cy="1261147"/>
            </a:xfrm>
            <a:custGeom>
              <a:avLst/>
              <a:gdLst>
                <a:gd name="T0" fmla="*/ 620 w 622"/>
                <a:gd name="T1" fmla="*/ 633 h 647"/>
                <a:gd name="T2" fmla="*/ 597 w 622"/>
                <a:gd name="T3" fmla="*/ 633 h 647"/>
                <a:gd name="T4" fmla="*/ 587 w 622"/>
                <a:gd name="T5" fmla="*/ 638 h 647"/>
                <a:gd name="T6" fmla="*/ 571 w 622"/>
                <a:gd name="T7" fmla="*/ 632 h 647"/>
                <a:gd name="T8" fmla="*/ 551 w 622"/>
                <a:gd name="T9" fmla="*/ 627 h 647"/>
                <a:gd name="T10" fmla="*/ 540 w 622"/>
                <a:gd name="T11" fmla="*/ 608 h 647"/>
                <a:gd name="T12" fmla="*/ 529 w 622"/>
                <a:gd name="T13" fmla="*/ 606 h 647"/>
                <a:gd name="T14" fmla="*/ 507 w 622"/>
                <a:gd name="T15" fmla="*/ 588 h 647"/>
                <a:gd name="T16" fmla="*/ 502 w 622"/>
                <a:gd name="T17" fmla="*/ 584 h 647"/>
                <a:gd name="T18" fmla="*/ 559 w 622"/>
                <a:gd name="T19" fmla="*/ 624 h 647"/>
                <a:gd name="T20" fmla="*/ 560 w 622"/>
                <a:gd name="T21" fmla="*/ 614 h 647"/>
                <a:gd name="T22" fmla="*/ 584 w 622"/>
                <a:gd name="T23" fmla="*/ 617 h 647"/>
                <a:gd name="T24" fmla="*/ 568 w 622"/>
                <a:gd name="T25" fmla="*/ 588 h 647"/>
                <a:gd name="T26" fmla="*/ 502 w 622"/>
                <a:gd name="T27" fmla="*/ 567 h 647"/>
                <a:gd name="T28" fmla="*/ 494 w 622"/>
                <a:gd name="T29" fmla="*/ 558 h 647"/>
                <a:gd name="T30" fmla="*/ 491 w 622"/>
                <a:gd name="T31" fmla="*/ 539 h 647"/>
                <a:gd name="T32" fmla="*/ 505 w 622"/>
                <a:gd name="T33" fmla="*/ 510 h 647"/>
                <a:gd name="T34" fmla="*/ 497 w 622"/>
                <a:gd name="T35" fmla="*/ 529 h 647"/>
                <a:gd name="T36" fmla="*/ 496 w 622"/>
                <a:gd name="T37" fmla="*/ 506 h 647"/>
                <a:gd name="T38" fmla="*/ 496 w 622"/>
                <a:gd name="T39" fmla="*/ 499 h 647"/>
                <a:gd name="T40" fmla="*/ 504 w 622"/>
                <a:gd name="T41" fmla="*/ 450 h 647"/>
                <a:gd name="T42" fmla="*/ 526 w 622"/>
                <a:gd name="T43" fmla="*/ 430 h 647"/>
                <a:gd name="T44" fmla="*/ 515 w 622"/>
                <a:gd name="T45" fmla="*/ 438 h 647"/>
                <a:gd name="T46" fmla="*/ 515 w 622"/>
                <a:gd name="T47" fmla="*/ 419 h 647"/>
                <a:gd name="T48" fmla="*/ 519 w 622"/>
                <a:gd name="T49" fmla="*/ 394 h 647"/>
                <a:gd name="T50" fmla="*/ 510 w 622"/>
                <a:gd name="T51" fmla="*/ 394 h 647"/>
                <a:gd name="T52" fmla="*/ 579 w 622"/>
                <a:gd name="T53" fmla="*/ 5 h 647"/>
                <a:gd name="T54" fmla="*/ 590 w 622"/>
                <a:gd name="T55" fmla="*/ 38 h 647"/>
                <a:gd name="T56" fmla="*/ 600 w 622"/>
                <a:gd name="T57" fmla="*/ 74 h 647"/>
                <a:gd name="T58" fmla="*/ 593 w 622"/>
                <a:gd name="T59" fmla="*/ 115 h 647"/>
                <a:gd name="T60" fmla="*/ 582 w 622"/>
                <a:gd name="T61" fmla="*/ 154 h 647"/>
                <a:gd name="T62" fmla="*/ 568 w 622"/>
                <a:gd name="T63" fmla="*/ 197 h 647"/>
                <a:gd name="T64" fmla="*/ 568 w 622"/>
                <a:gd name="T65" fmla="*/ 235 h 647"/>
                <a:gd name="T66" fmla="*/ 565 w 622"/>
                <a:gd name="T67" fmla="*/ 269 h 647"/>
                <a:gd name="T68" fmla="*/ 554 w 622"/>
                <a:gd name="T69" fmla="*/ 304 h 647"/>
                <a:gd name="T70" fmla="*/ 548 w 622"/>
                <a:gd name="T71" fmla="*/ 347 h 647"/>
                <a:gd name="T72" fmla="*/ 545 w 622"/>
                <a:gd name="T73" fmla="*/ 389 h 647"/>
                <a:gd name="T74" fmla="*/ 545 w 622"/>
                <a:gd name="T75" fmla="*/ 422 h 647"/>
                <a:gd name="T76" fmla="*/ 545 w 622"/>
                <a:gd name="T77" fmla="*/ 454 h 647"/>
                <a:gd name="T78" fmla="*/ 537 w 622"/>
                <a:gd name="T79" fmla="*/ 496 h 647"/>
                <a:gd name="T80" fmla="*/ 524 w 622"/>
                <a:gd name="T81" fmla="*/ 547 h 647"/>
                <a:gd name="T82" fmla="*/ 574 w 622"/>
                <a:gd name="T83" fmla="*/ 572 h 647"/>
                <a:gd name="T84" fmla="*/ 540 w 622"/>
                <a:gd name="T85" fmla="*/ 603 h 647"/>
                <a:gd name="T86" fmla="*/ 526 w 622"/>
                <a:gd name="T87" fmla="*/ 594 h 647"/>
                <a:gd name="T88" fmla="*/ 526 w 622"/>
                <a:gd name="T89" fmla="*/ 591 h 647"/>
                <a:gd name="T90" fmla="*/ 511 w 622"/>
                <a:gd name="T91" fmla="*/ 573 h 647"/>
                <a:gd name="T92" fmla="*/ 532 w 622"/>
                <a:gd name="T93" fmla="*/ 570 h 647"/>
                <a:gd name="T94" fmla="*/ 513 w 622"/>
                <a:gd name="T95" fmla="*/ 558 h 647"/>
                <a:gd name="T96" fmla="*/ 518 w 622"/>
                <a:gd name="T97" fmla="*/ 543 h 647"/>
                <a:gd name="T98" fmla="*/ 515 w 622"/>
                <a:gd name="T99" fmla="*/ 525 h 647"/>
                <a:gd name="T100" fmla="*/ 508 w 622"/>
                <a:gd name="T101" fmla="*/ 502 h 647"/>
                <a:gd name="T102" fmla="*/ 504 w 622"/>
                <a:gd name="T103" fmla="*/ 488 h 647"/>
                <a:gd name="T104" fmla="*/ 496 w 622"/>
                <a:gd name="T105" fmla="*/ 469 h 647"/>
                <a:gd name="T106" fmla="*/ 510 w 622"/>
                <a:gd name="T107" fmla="*/ 450 h 647"/>
                <a:gd name="T108" fmla="*/ 515 w 622"/>
                <a:gd name="T109" fmla="*/ 468 h 647"/>
                <a:gd name="T110" fmla="*/ 524 w 622"/>
                <a:gd name="T111" fmla="*/ 427 h 647"/>
                <a:gd name="T112" fmla="*/ 529 w 622"/>
                <a:gd name="T113" fmla="*/ 386 h 647"/>
                <a:gd name="T114" fmla="*/ 515 w 622"/>
                <a:gd name="T115" fmla="*/ 361 h 647"/>
                <a:gd name="T116" fmla="*/ 532 w 622"/>
                <a:gd name="T117" fmla="*/ 283 h 647"/>
                <a:gd name="T118" fmla="*/ 546 w 622"/>
                <a:gd name="T119" fmla="*/ 195 h 647"/>
                <a:gd name="T120" fmla="*/ 563 w 622"/>
                <a:gd name="T121" fmla="*/ 118 h 647"/>
                <a:gd name="T122" fmla="*/ 568 w 622"/>
                <a:gd name="T123" fmla="*/ 3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22" h="647">
                  <a:moveTo>
                    <a:pt x="603" y="646"/>
                  </a:moveTo>
                  <a:lnTo>
                    <a:pt x="606" y="646"/>
                  </a:lnTo>
                  <a:lnTo>
                    <a:pt x="606" y="646"/>
                  </a:lnTo>
                  <a:lnTo>
                    <a:pt x="606" y="646"/>
                  </a:lnTo>
                  <a:lnTo>
                    <a:pt x="606" y="647"/>
                  </a:lnTo>
                  <a:lnTo>
                    <a:pt x="604" y="647"/>
                  </a:lnTo>
                  <a:lnTo>
                    <a:pt x="604" y="647"/>
                  </a:lnTo>
                  <a:lnTo>
                    <a:pt x="603" y="647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1" y="646"/>
                  </a:lnTo>
                  <a:lnTo>
                    <a:pt x="603" y="646"/>
                  </a:lnTo>
                  <a:close/>
                  <a:moveTo>
                    <a:pt x="608" y="641"/>
                  </a:moveTo>
                  <a:lnTo>
                    <a:pt x="608" y="641"/>
                  </a:lnTo>
                  <a:lnTo>
                    <a:pt x="608" y="641"/>
                  </a:lnTo>
                  <a:lnTo>
                    <a:pt x="609" y="643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9" y="644"/>
                  </a:lnTo>
                  <a:lnTo>
                    <a:pt x="608" y="644"/>
                  </a:lnTo>
                  <a:lnTo>
                    <a:pt x="608" y="644"/>
                  </a:lnTo>
                  <a:lnTo>
                    <a:pt x="604" y="644"/>
                  </a:lnTo>
                  <a:lnTo>
                    <a:pt x="604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6" y="643"/>
                  </a:lnTo>
                  <a:lnTo>
                    <a:pt x="608" y="641"/>
                  </a:lnTo>
                  <a:close/>
                  <a:moveTo>
                    <a:pt x="620" y="632"/>
                  </a:moveTo>
                  <a:lnTo>
                    <a:pt x="622" y="633"/>
                  </a:lnTo>
                  <a:lnTo>
                    <a:pt x="620" y="633"/>
                  </a:lnTo>
                  <a:lnTo>
                    <a:pt x="620" y="635"/>
                  </a:lnTo>
                  <a:lnTo>
                    <a:pt x="619" y="635"/>
                  </a:lnTo>
                  <a:lnTo>
                    <a:pt x="619" y="635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19" y="633"/>
                  </a:lnTo>
                  <a:lnTo>
                    <a:pt x="620" y="633"/>
                  </a:lnTo>
                  <a:lnTo>
                    <a:pt x="620" y="632"/>
                  </a:lnTo>
                  <a:close/>
                  <a:moveTo>
                    <a:pt x="597" y="627"/>
                  </a:moveTo>
                  <a:lnTo>
                    <a:pt x="601" y="627"/>
                  </a:lnTo>
                  <a:lnTo>
                    <a:pt x="608" y="629"/>
                  </a:lnTo>
                  <a:lnTo>
                    <a:pt x="609" y="629"/>
                  </a:lnTo>
                  <a:lnTo>
                    <a:pt x="612" y="630"/>
                  </a:lnTo>
                  <a:lnTo>
                    <a:pt x="612" y="632"/>
                  </a:lnTo>
                  <a:lnTo>
                    <a:pt x="612" y="632"/>
                  </a:lnTo>
                  <a:lnTo>
                    <a:pt x="612" y="633"/>
                  </a:lnTo>
                  <a:lnTo>
                    <a:pt x="611" y="633"/>
                  </a:lnTo>
                  <a:lnTo>
                    <a:pt x="609" y="635"/>
                  </a:lnTo>
                  <a:lnTo>
                    <a:pt x="608" y="635"/>
                  </a:lnTo>
                  <a:lnTo>
                    <a:pt x="608" y="635"/>
                  </a:lnTo>
                  <a:lnTo>
                    <a:pt x="608" y="633"/>
                  </a:lnTo>
                  <a:lnTo>
                    <a:pt x="608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6" y="633"/>
                  </a:lnTo>
                  <a:lnTo>
                    <a:pt x="604" y="633"/>
                  </a:lnTo>
                  <a:lnTo>
                    <a:pt x="603" y="633"/>
                  </a:lnTo>
                  <a:lnTo>
                    <a:pt x="603" y="635"/>
                  </a:lnTo>
                  <a:lnTo>
                    <a:pt x="603" y="635"/>
                  </a:lnTo>
                  <a:lnTo>
                    <a:pt x="598" y="633"/>
                  </a:lnTo>
                  <a:lnTo>
                    <a:pt x="597" y="633"/>
                  </a:lnTo>
                  <a:lnTo>
                    <a:pt x="597" y="633"/>
                  </a:lnTo>
                  <a:lnTo>
                    <a:pt x="597" y="630"/>
                  </a:lnTo>
                  <a:lnTo>
                    <a:pt x="595" y="629"/>
                  </a:lnTo>
                  <a:lnTo>
                    <a:pt x="597" y="627"/>
                  </a:lnTo>
                  <a:close/>
                  <a:moveTo>
                    <a:pt x="571" y="627"/>
                  </a:moveTo>
                  <a:lnTo>
                    <a:pt x="574" y="627"/>
                  </a:lnTo>
                  <a:lnTo>
                    <a:pt x="586" y="630"/>
                  </a:lnTo>
                  <a:lnTo>
                    <a:pt x="589" y="629"/>
                  </a:lnTo>
                  <a:lnTo>
                    <a:pt x="592" y="629"/>
                  </a:lnTo>
                  <a:lnTo>
                    <a:pt x="593" y="630"/>
                  </a:lnTo>
                  <a:lnTo>
                    <a:pt x="590" y="632"/>
                  </a:lnTo>
                  <a:lnTo>
                    <a:pt x="590" y="632"/>
                  </a:lnTo>
                  <a:lnTo>
                    <a:pt x="590" y="633"/>
                  </a:lnTo>
                  <a:lnTo>
                    <a:pt x="593" y="633"/>
                  </a:lnTo>
                  <a:lnTo>
                    <a:pt x="593" y="633"/>
                  </a:lnTo>
                  <a:lnTo>
                    <a:pt x="595" y="635"/>
                  </a:lnTo>
                  <a:lnTo>
                    <a:pt x="593" y="635"/>
                  </a:lnTo>
                  <a:lnTo>
                    <a:pt x="593" y="636"/>
                  </a:lnTo>
                  <a:lnTo>
                    <a:pt x="595" y="636"/>
                  </a:lnTo>
                  <a:lnTo>
                    <a:pt x="597" y="638"/>
                  </a:lnTo>
                  <a:lnTo>
                    <a:pt x="598" y="638"/>
                  </a:lnTo>
                  <a:lnTo>
                    <a:pt x="598" y="640"/>
                  </a:lnTo>
                  <a:lnTo>
                    <a:pt x="598" y="641"/>
                  </a:lnTo>
                  <a:lnTo>
                    <a:pt x="598" y="643"/>
                  </a:lnTo>
                  <a:lnTo>
                    <a:pt x="598" y="643"/>
                  </a:lnTo>
                  <a:lnTo>
                    <a:pt x="597" y="641"/>
                  </a:lnTo>
                  <a:lnTo>
                    <a:pt x="595" y="641"/>
                  </a:lnTo>
                  <a:lnTo>
                    <a:pt x="595" y="640"/>
                  </a:lnTo>
                  <a:lnTo>
                    <a:pt x="593" y="640"/>
                  </a:lnTo>
                  <a:lnTo>
                    <a:pt x="592" y="640"/>
                  </a:lnTo>
                  <a:lnTo>
                    <a:pt x="590" y="638"/>
                  </a:lnTo>
                  <a:lnTo>
                    <a:pt x="589" y="638"/>
                  </a:lnTo>
                  <a:lnTo>
                    <a:pt x="587" y="638"/>
                  </a:lnTo>
                  <a:lnTo>
                    <a:pt x="586" y="638"/>
                  </a:lnTo>
                  <a:lnTo>
                    <a:pt x="586" y="638"/>
                  </a:lnTo>
                  <a:lnTo>
                    <a:pt x="586" y="636"/>
                  </a:lnTo>
                  <a:lnTo>
                    <a:pt x="586" y="636"/>
                  </a:lnTo>
                  <a:lnTo>
                    <a:pt x="586" y="635"/>
                  </a:lnTo>
                  <a:lnTo>
                    <a:pt x="586" y="633"/>
                  </a:lnTo>
                  <a:lnTo>
                    <a:pt x="586" y="633"/>
                  </a:lnTo>
                  <a:lnTo>
                    <a:pt x="584" y="635"/>
                  </a:lnTo>
                  <a:lnTo>
                    <a:pt x="584" y="635"/>
                  </a:lnTo>
                  <a:lnTo>
                    <a:pt x="582" y="633"/>
                  </a:lnTo>
                  <a:lnTo>
                    <a:pt x="581" y="633"/>
                  </a:lnTo>
                  <a:lnTo>
                    <a:pt x="581" y="632"/>
                  </a:lnTo>
                  <a:lnTo>
                    <a:pt x="579" y="635"/>
                  </a:lnTo>
                  <a:lnTo>
                    <a:pt x="579" y="635"/>
                  </a:lnTo>
                  <a:lnTo>
                    <a:pt x="579" y="636"/>
                  </a:lnTo>
                  <a:lnTo>
                    <a:pt x="582" y="638"/>
                  </a:lnTo>
                  <a:lnTo>
                    <a:pt x="581" y="638"/>
                  </a:lnTo>
                  <a:lnTo>
                    <a:pt x="578" y="638"/>
                  </a:lnTo>
                  <a:lnTo>
                    <a:pt x="578" y="638"/>
                  </a:lnTo>
                  <a:lnTo>
                    <a:pt x="578" y="636"/>
                  </a:lnTo>
                  <a:lnTo>
                    <a:pt x="576" y="636"/>
                  </a:lnTo>
                  <a:lnTo>
                    <a:pt x="574" y="635"/>
                  </a:lnTo>
                  <a:lnTo>
                    <a:pt x="574" y="635"/>
                  </a:lnTo>
                  <a:lnTo>
                    <a:pt x="574" y="633"/>
                  </a:lnTo>
                  <a:lnTo>
                    <a:pt x="574" y="633"/>
                  </a:lnTo>
                  <a:lnTo>
                    <a:pt x="573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1" y="633"/>
                  </a:lnTo>
                  <a:lnTo>
                    <a:pt x="570" y="632"/>
                  </a:lnTo>
                  <a:lnTo>
                    <a:pt x="570" y="632"/>
                  </a:lnTo>
                  <a:lnTo>
                    <a:pt x="571" y="632"/>
                  </a:lnTo>
                  <a:lnTo>
                    <a:pt x="571" y="630"/>
                  </a:lnTo>
                  <a:lnTo>
                    <a:pt x="571" y="627"/>
                  </a:lnTo>
                  <a:close/>
                  <a:moveTo>
                    <a:pt x="549" y="625"/>
                  </a:moveTo>
                  <a:lnTo>
                    <a:pt x="552" y="625"/>
                  </a:lnTo>
                  <a:lnTo>
                    <a:pt x="554" y="627"/>
                  </a:lnTo>
                  <a:lnTo>
                    <a:pt x="556" y="627"/>
                  </a:lnTo>
                  <a:lnTo>
                    <a:pt x="556" y="629"/>
                  </a:lnTo>
                  <a:lnTo>
                    <a:pt x="557" y="629"/>
                  </a:lnTo>
                  <a:lnTo>
                    <a:pt x="559" y="629"/>
                  </a:lnTo>
                  <a:lnTo>
                    <a:pt x="559" y="629"/>
                  </a:lnTo>
                  <a:lnTo>
                    <a:pt x="560" y="629"/>
                  </a:lnTo>
                  <a:lnTo>
                    <a:pt x="562" y="627"/>
                  </a:lnTo>
                  <a:lnTo>
                    <a:pt x="563" y="627"/>
                  </a:lnTo>
                  <a:lnTo>
                    <a:pt x="565" y="630"/>
                  </a:lnTo>
                  <a:lnTo>
                    <a:pt x="565" y="632"/>
                  </a:lnTo>
                  <a:lnTo>
                    <a:pt x="563" y="632"/>
                  </a:lnTo>
                  <a:lnTo>
                    <a:pt x="563" y="633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2"/>
                  </a:lnTo>
                  <a:lnTo>
                    <a:pt x="562" y="630"/>
                  </a:lnTo>
                  <a:lnTo>
                    <a:pt x="560" y="630"/>
                  </a:lnTo>
                  <a:lnTo>
                    <a:pt x="560" y="632"/>
                  </a:lnTo>
                  <a:lnTo>
                    <a:pt x="559" y="632"/>
                  </a:lnTo>
                  <a:lnTo>
                    <a:pt x="559" y="630"/>
                  </a:lnTo>
                  <a:lnTo>
                    <a:pt x="556" y="630"/>
                  </a:lnTo>
                  <a:lnTo>
                    <a:pt x="556" y="630"/>
                  </a:lnTo>
                  <a:lnTo>
                    <a:pt x="556" y="629"/>
                  </a:lnTo>
                  <a:lnTo>
                    <a:pt x="556" y="629"/>
                  </a:lnTo>
                  <a:lnTo>
                    <a:pt x="554" y="629"/>
                  </a:lnTo>
                  <a:lnTo>
                    <a:pt x="552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51" y="627"/>
                  </a:lnTo>
                  <a:lnTo>
                    <a:pt x="549" y="629"/>
                  </a:lnTo>
                  <a:lnTo>
                    <a:pt x="549" y="629"/>
                  </a:lnTo>
                  <a:lnTo>
                    <a:pt x="549" y="627"/>
                  </a:lnTo>
                  <a:lnTo>
                    <a:pt x="549" y="627"/>
                  </a:lnTo>
                  <a:lnTo>
                    <a:pt x="549" y="625"/>
                  </a:lnTo>
                  <a:lnTo>
                    <a:pt x="549" y="625"/>
                  </a:lnTo>
                  <a:close/>
                  <a:moveTo>
                    <a:pt x="541" y="606"/>
                  </a:moveTo>
                  <a:lnTo>
                    <a:pt x="545" y="608"/>
                  </a:lnTo>
                  <a:lnTo>
                    <a:pt x="548" y="608"/>
                  </a:lnTo>
                  <a:lnTo>
                    <a:pt x="549" y="610"/>
                  </a:lnTo>
                  <a:lnTo>
                    <a:pt x="552" y="611"/>
                  </a:lnTo>
                  <a:lnTo>
                    <a:pt x="556" y="611"/>
                  </a:lnTo>
                  <a:lnTo>
                    <a:pt x="556" y="613"/>
                  </a:lnTo>
                  <a:lnTo>
                    <a:pt x="556" y="614"/>
                  </a:lnTo>
                  <a:lnTo>
                    <a:pt x="556" y="614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4" y="616"/>
                  </a:lnTo>
                  <a:lnTo>
                    <a:pt x="551" y="616"/>
                  </a:lnTo>
                  <a:lnTo>
                    <a:pt x="549" y="614"/>
                  </a:lnTo>
                  <a:lnTo>
                    <a:pt x="548" y="614"/>
                  </a:lnTo>
                  <a:lnTo>
                    <a:pt x="546" y="614"/>
                  </a:lnTo>
                  <a:lnTo>
                    <a:pt x="545" y="614"/>
                  </a:lnTo>
                  <a:lnTo>
                    <a:pt x="543" y="614"/>
                  </a:lnTo>
                  <a:lnTo>
                    <a:pt x="541" y="616"/>
                  </a:lnTo>
                  <a:lnTo>
                    <a:pt x="541" y="613"/>
                  </a:lnTo>
                  <a:lnTo>
                    <a:pt x="540" y="611"/>
                  </a:lnTo>
                  <a:lnTo>
                    <a:pt x="538" y="610"/>
                  </a:lnTo>
                  <a:lnTo>
                    <a:pt x="538" y="608"/>
                  </a:lnTo>
                  <a:lnTo>
                    <a:pt x="540" y="608"/>
                  </a:lnTo>
                  <a:lnTo>
                    <a:pt x="541" y="606"/>
                  </a:lnTo>
                  <a:close/>
                  <a:moveTo>
                    <a:pt x="526" y="597"/>
                  </a:moveTo>
                  <a:lnTo>
                    <a:pt x="526" y="597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7" y="599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29" y="600"/>
                  </a:lnTo>
                  <a:lnTo>
                    <a:pt x="530" y="600"/>
                  </a:lnTo>
                  <a:lnTo>
                    <a:pt x="533" y="602"/>
                  </a:lnTo>
                  <a:lnTo>
                    <a:pt x="535" y="602"/>
                  </a:lnTo>
                  <a:lnTo>
                    <a:pt x="535" y="603"/>
                  </a:lnTo>
                  <a:lnTo>
                    <a:pt x="537" y="603"/>
                  </a:lnTo>
                  <a:lnTo>
                    <a:pt x="538" y="605"/>
                  </a:lnTo>
                  <a:lnTo>
                    <a:pt x="537" y="606"/>
                  </a:lnTo>
                  <a:lnTo>
                    <a:pt x="535" y="608"/>
                  </a:lnTo>
                  <a:lnTo>
                    <a:pt x="535" y="608"/>
                  </a:lnTo>
                  <a:lnTo>
                    <a:pt x="535" y="610"/>
                  </a:lnTo>
                  <a:lnTo>
                    <a:pt x="533" y="610"/>
                  </a:lnTo>
                  <a:lnTo>
                    <a:pt x="533" y="611"/>
                  </a:lnTo>
                  <a:lnTo>
                    <a:pt x="532" y="611"/>
                  </a:lnTo>
                  <a:lnTo>
                    <a:pt x="530" y="611"/>
                  </a:lnTo>
                  <a:lnTo>
                    <a:pt x="529" y="611"/>
                  </a:lnTo>
                  <a:lnTo>
                    <a:pt x="529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7" y="611"/>
                  </a:lnTo>
                  <a:lnTo>
                    <a:pt x="529" y="610"/>
                  </a:lnTo>
                  <a:lnTo>
                    <a:pt x="530" y="608"/>
                  </a:lnTo>
                  <a:lnTo>
                    <a:pt x="530" y="606"/>
                  </a:lnTo>
                  <a:lnTo>
                    <a:pt x="529" y="606"/>
                  </a:lnTo>
                  <a:lnTo>
                    <a:pt x="527" y="606"/>
                  </a:lnTo>
                  <a:lnTo>
                    <a:pt x="527" y="606"/>
                  </a:lnTo>
                  <a:lnTo>
                    <a:pt x="526" y="606"/>
                  </a:lnTo>
                  <a:lnTo>
                    <a:pt x="526" y="606"/>
                  </a:lnTo>
                  <a:lnTo>
                    <a:pt x="526" y="608"/>
                  </a:lnTo>
                  <a:lnTo>
                    <a:pt x="526" y="608"/>
                  </a:lnTo>
                  <a:lnTo>
                    <a:pt x="526" y="61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08"/>
                  </a:lnTo>
                  <a:lnTo>
                    <a:pt x="522" y="608"/>
                  </a:lnTo>
                  <a:lnTo>
                    <a:pt x="522" y="606"/>
                  </a:lnTo>
                  <a:lnTo>
                    <a:pt x="522" y="605"/>
                  </a:lnTo>
                  <a:lnTo>
                    <a:pt x="522" y="603"/>
                  </a:lnTo>
                  <a:lnTo>
                    <a:pt x="522" y="603"/>
                  </a:lnTo>
                  <a:lnTo>
                    <a:pt x="521" y="603"/>
                  </a:lnTo>
                  <a:lnTo>
                    <a:pt x="519" y="603"/>
                  </a:lnTo>
                  <a:lnTo>
                    <a:pt x="518" y="602"/>
                  </a:lnTo>
                  <a:lnTo>
                    <a:pt x="518" y="600"/>
                  </a:lnTo>
                  <a:lnTo>
                    <a:pt x="515" y="600"/>
                  </a:lnTo>
                  <a:lnTo>
                    <a:pt x="516" y="599"/>
                  </a:lnTo>
                  <a:lnTo>
                    <a:pt x="519" y="597"/>
                  </a:lnTo>
                  <a:lnTo>
                    <a:pt x="521" y="599"/>
                  </a:lnTo>
                  <a:lnTo>
                    <a:pt x="526" y="600"/>
                  </a:lnTo>
                  <a:lnTo>
                    <a:pt x="526" y="599"/>
                  </a:lnTo>
                  <a:lnTo>
                    <a:pt x="526" y="599"/>
                  </a:lnTo>
                  <a:lnTo>
                    <a:pt x="526" y="597"/>
                  </a:lnTo>
                  <a:lnTo>
                    <a:pt x="526" y="597"/>
                  </a:lnTo>
                  <a:close/>
                  <a:moveTo>
                    <a:pt x="502" y="584"/>
                  </a:moveTo>
                  <a:lnTo>
                    <a:pt x="504" y="584"/>
                  </a:lnTo>
                  <a:lnTo>
                    <a:pt x="505" y="586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7" y="588"/>
                  </a:lnTo>
                  <a:lnTo>
                    <a:pt x="508" y="589"/>
                  </a:lnTo>
                  <a:lnTo>
                    <a:pt x="511" y="589"/>
                  </a:lnTo>
                  <a:lnTo>
                    <a:pt x="513" y="589"/>
                  </a:lnTo>
                  <a:lnTo>
                    <a:pt x="515" y="591"/>
                  </a:lnTo>
                  <a:lnTo>
                    <a:pt x="518" y="591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19" y="592"/>
                  </a:lnTo>
                  <a:lnTo>
                    <a:pt x="522" y="594"/>
                  </a:lnTo>
                  <a:lnTo>
                    <a:pt x="522" y="594"/>
                  </a:lnTo>
                  <a:lnTo>
                    <a:pt x="524" y="595"/>
                  </a:lnTo>
                  <a:lnTo>
                    <a:pt x="524" y="597"/>
                  </a:lnTo>
                  <a:lnTo>
                    <a:pt x="522" y="597"/>
                  </a:lnTo>
                  <a:lnTo>
                    <a:pt x="521" y="595"/>
                  </a:lnTo>
                  <a:lnTo>
                    <a:pt x="519" y="595"/>
                  </a:lnTo>
                  <a:lnTo>
                    <a:pt x="518" y="595"/>
                  </a:lnTo>
                  <a:lnTo>
                    <a:pt x="518" y="595"/>
                  </a:lnTo>
                  <a:lnTo>
                    <a:pt x="518" y="594"/>
                  </a:lnTo>
                  <a:lnTo>
                    <a:pt x="518" y="594"/>
                  </a:lnTo>
                  <a:lnTo>
                    <a:pt x="515" y="592"/>
                  </a:lnTo>
                  <a:lnTo>
                    <a:pt x="515" y="591"/>
                  </a:lnTo>
                  <a:lnTo>
                    <a:pt x="511" y="591"/>
                  </a:lnTo>
                  <a:lnTo>
                    <a:pt x="510" y="591"/>
                  </a:lnTo>
                  <a:lnTo>
                    <a:pt x="508" y="591"/>
                  </a:lnTo>
                  <a:lnTo>
                    <a:pt x="508" y="591"/>
                  </a:lnTo>
                  <a:lnTo>
                    <a:pt x="507" y="589"/>
                  </a:lnTo>
                  <a:lnTo>
                    <a:pt x="504" y="588"/>
                  </a:lnTo>
                  <a:lnTo>
                    <a:pt x="504" y="586"/>
                  </a:lnTo>
                  <a:lnTo>
                    <a:pt x="502" y="584"/>
                  </a:lnTo>
                  <a:lnTo>
                    <a:pt x="502" y="584"/>
                  </a:lnTo>
                  <a:lnTo>
                    <a:pt x="502" y="584"/>
                  </a:lnTo>
                  <a:close/>
                  <a:moveTo>
                    <a:pt x="578" y="580"/>
                  </a:moveTo>
                  <a:lnTo>
                    <a:pt x="582" y="583"/>
                  </a:lnTo>
                  <a:lnTo>
                    <a:pt x="584" y="583"/>
                  </a:lnTo>
                  <a:lnTo>
                    <a:pt x="587" y="581"/>
                  </a:lnTo>
                  <a:lnTo>
                    <a:pt x="587" y="581"/>
                  </a:lnTo>
                  <a:lnTo>
                    <a:pt x="589" y="583"/>
                  </a:lnTo>
                  <a:lnTo>
                    <a:pt x="590" y="583"/>
                  </a:lnTo>
                  <a:lnTo>
                    <a:pt x="590" y="589"/>
                  </a:lnTo>
                  <a:lnTo>
                    <a:pt x="590" y="594"/>
                  </a:lnTo>
                  <a:lnTo>
                    <a:pt x="590" y="600"/>
                  </a:lnTo>
                  <a:lnTo>
                    <a:pt x="590" y="605"/>
                  </a:lnTo>
                  <a:lnTo>
                    <a:pt x="590" y="610"/>
                  </a:lnTo>
                  <a:lnTo>
                    <a:pt x="590" y="616"/>
                  </a:lnTo>
                  <a:lnTo>
                    <a:pt x="589" y="622"/>
                  </a:lnTo>
                  <a:lnTo>
                    <a:pt x="589" y="627"/>
                  </a:lnTo>
                  <a:lnTo>
                    <a:pt x="587" y="627"/>
                  </a:lnTo>
                  <a:lnTo>
                    <a:pt x="587" y="627"/>
                  </a:lnTo>
                  <a:lnTo>
                    <a:pt x="582" y="627"/>
                  </a:lnTo>
                  <a:lnTo>
                    <a:pt x="578" y="627"/>
                  </a:lnTo>
                  <a:lnTo>
                    <a:pt x="576" y="625"/>
                  </a:lnTo>
                  <a:lnTo>
                    <a:pt x="574" y="624"/>
                  </a:lnTo>
                  <a:lnTo>
                    <a:pt x="573" y="624"/>
                  </a:lnTo>
                  <a:lnTo>
                    <a:pt x="571" y="625"/>
                  </a:lnTo>
                  <a:lnTo>
                    <a:pt x="570" y="625"/>
                  </a:lnTo>
                  <a:lnTo>
                    <a:pt x="568" y="625"/>
                  </a:lnTo>
                  <a:lnTo>
                    <a:pt x="567" y="625"/>
                  </a:lnTo>
                  <a:lnTo>
                    <a:pt x="567" y="624"/>
                  </a:lnTo>
                  <a:lnTo>
                    <a:pt x="565" y="624"/>
                  </a:lnTo>
                  <a:lnTo>
                    <a:pt x="563" y="625"/>
                  </a:lnTo>
                  <a:lnTo>
                    <a:pt x="559" y="624"/>
                  </a:lnTo>
                  <a:lnTo>
                    <a:pt x="557" y="624"/>
                  </a:lnTo>
                  <a:lnTo>
                    <a:pt x="552" y="622"/>
                  </a:lnTo>
                  <a:lnTo>
                    <a:pt x="549" y="622"/>
                  </a:lnTo>
                  <a:lnTo>
                    <a:pt x="543" y="622"/>
                  </a:lnTo>
                  <a:lnTo>
                    <a:pt x="543" y="621"/>
                  </a:lnTo>
                  <a:lnTo>
                    <a:pt x="541" y="619"/>
                  </a:lnTo>
                  <a:lnTo>
                    <a:pt x="543" y="619"/>
                  </a:lnTo>
                  <a:lnTo>
                    <a:pt x="543" y="619"/>
                  </a:lnTo>
                  <a:lnTo>
                    <a:pt x="545" y="617"/>
                  </a:lnTo>
                  <a:lnTo>
                    <a:pt x="545" y="617"/>
                  </a:lnTo>
                  <a:lnTo>
                    <a:pt x="546" y="619"/>
                  </a:lnTo>
                  <a:lnTo>
                    <a:pt x="548" y="619"/>
                  </a:lnTo>
                  <a:lnTo>
                    <a:pt x="548" y="617"/>
                  </a:lnTo>
                  <a:lnTo>
                    <a:pt x="549" y="617"/>
                  </a:lnTo>
                  <a:lnTo>
                    <a:pt x="551" y="617"/>
                  </a:lnTo>
                  <a:lnTo>
                    <a:pt x="552" y="617"/>
                  </a:lnTo>
                  <a:lnTo>
                    <a:pt x="554" y="617"/>
                  </a:lnTo>
                  <a:lnTo>
                    <a:pt x="556" y="617"/>
                  </a:lnTo>
                  <a:lnTo>
                    <a:pt x="556" y="617"/>
                  </a:lnTo>
                  <a:lnTo>
                    <a:pt x="557" y="616"/>
                  </a:lnTo>
                  <a:lnTo>
                    <a:pt x="557" y="616"/>
                  </a:lnTo>
                  <a:lnTo>
                    <a:pt x="559" y="616"/>
                  </a:lnTo>
                  <a:lnTo>
                    <a:pt x="560" y="616"/>
                  </a:lnTo>
                  <a:lnTo>
                    <a:pt x="560" y="617"/>
                  </a:lnTo>
                  <a:lnTo>
                    <a:pt x="560" y="619"/>
                  </a:lnTo>
                  <a:lnTo>
                    <a:pt x="562" y="619"/>
                  </a:lnTo>
                  <a:lnTo>
                    <a:pt x="563" y="619"/>
                  </a:lnTo>
                  <a:lnTo>
                    <a:pt x="565" y="619"/>
                  </a:lnTo>
                  <a:lnTo>
                    <a:pt x="565" y="619"/>
                  </a:lnTo>
                  <a:lnTo>
                    <a:pt x="563" y="616"/>
                  </a:lnTo>
                  <a:lnTo>
                    <a:pt x="562" y="616"/>
                  </a:lnTo>
                  <a:lnTo>
                    <a:pt x="560" y="614"/>
                  </a:lnTo>
                  <a:lnTo>
                    <a:pt x="559" y="614"/>
                  </a:lnTo>
                  <a:lnTo>
                    <a:pt x="557" y="611"/>
                  </a:lnTo>
                  <a:lnTo>
                    <a:pt x="557" y="610"/>
                  </a:lnTo>
                  <a:lnTo>
                    <a:pt x="557" y="606"/>
                  </a:lnTo>
                  <a:lnTo>
                    <a:pt x="560" y="606"/>
                  </a:lnTo>
                  <a:lnTo>
                    <a:pt x="560" y="603"/>
                  </a:lnTo>
                  <a:lnTo>
                    <a:pt x="560" y="602"/>
                  </a:lnTo>
                  <a:lnTo>
                    <a:pt x="562" y="602"/>
                  </a:lnTo>
                  <a:lnTo>
                    <a:pt x="563" y="606"/>
                  </a:lnTo>
                  <a:lnTo>
                    <a:pt x="565" y="610"/>
                  </a:lnTo>
                  <a:lnTo>
                    <a:pt x="563" y="610"/>
                  </a:lnTo>
                  <a:lnTo>
                    <a:pt x="560" y="610"/>
                  </a:lnTo>
                  <a:lnTo>
                    <a:pt x="562" y="611"/>
                  </a:lnTo>
                  <a:lnTo>
                    <a:pt x="565" y="613"/>
                  </a:lnTo>
                  <a:lnTo>
                    <a:pt x="567" y="614"/>
                  </a:lnTo>
                  <a:lnTo>
                    <a:pt x="567" y="616"/>
                  </a:lnTo>
                  <a:lnTo>
                    <a:pt x="568" y="617"/>
                  </a:lnTo>
                  <a:lnTo>
                    <a:pt x="570" y="617"/>
                  </a:lnTo>
                  <a:lnTo>
                    <a:pt x="571" y="616"/>
                  </a:lnTo>
                  <a:lnTo>
                    <a:pt x="573" y="616"/>
                  </a:lnTo>
                  <a:lnTo>
                    <a:pt x="573" y="616"/>
                  </a:lnTo>
                  <a:lnTo>
                    <a:pt x="576" y="616"/>
                  </a:lnTo>
                  <a:lnTo>
                    <a:pt x="578" y="617"/>
                  </a:lnTo>
                  <a:lnTo>
                    <a:pt x="579" y="617"/>
                  </a:lnTo>
                  <a:lnTo>
                    <a:pt x="579" y="619"/>
                  </a:lnTo>
                  <a:lnTo>
                    <a:pt x="579" y="621"/>
                  </a:lnTo>
                  <a:lnTo>
                    <a:pt x="579" y="621"/>
                  </a:lnTo>
                  <a:lnTo>
                    <a:pt x="581" y="621"/>
                  </a:lnTo>
                  <a:lnTo>
                    <a:pt x="582" y="619"/>
                  </a:lnTo>
                  <a:lnTo>
                    <a:pt x="582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4" y="617"/>
                  </a:lnTo>
                  <a:lnTo>
                    <a:pt x="581" y="616"/>
                  </a:lnTo>
                  <a:lnTo>
                    <a:pt x="570" y="611"/>
                  </a:lnTo>
                  <a:lnTo>
                    <a:pt x="568" y="610"/>
                  </a:lnTo>
                  <a:lnTo>
                    <a:pt x="568" y="606"/>
                  </a:lnTo>
                  <a:lnTo>
                    <a:pt x="568" y="605"/>
                  </a:lnTo>
                  <a:lnTo>
                    <a:pt x="568" y="603"/>
                  </a:lnTo>
                  <a:lnTo>
                    <a:pt x="571" y="603"/>
                  </a:lnTo>
                  <a:lnTo>
                    <a:pt x="574" y="602"/>
                  </a:lnTo>
                  <a:lnTo>
                    <a:pt x="579" y="599"/>
                  </a:lnTo>
                  <a:lnTo>
                    <a:pt x="579" y="599"/>
                  </a:lnTo>
                  <a:lnTo>
                    <a:pt x="579" y="597"/>
                  </a:lnTo>
                  <a:lnTo>
                    <a:pt x="579" y="597"/>
                  </a:lnTo>
                  <a:lnTo>
                    <a:pt x="578" y="595"/>
                  </a:lnTo>
                  <a:lnTo>
                    <a:pt x="574" y="595"/>
                  </a:lnTo>
                  <a:lnTo>
                    <a:pt x="573" y="595"/>
                  </a:lnTo>
                  <a:lnTo>
                    <a:pt x="571" y="597"/>
                  </a:lnTo>
                  <a:lnTo>
                    <a:pt x="568" y="597"/>
                  </a:lnTo>
                  <a:lnTo>
                    <a:pt x="567" y="597"/>
                  </a:lnTo>
                  <a:lnTo>
                    <a:pt x="565" y="597"/>
                  </a:lnTo>
                  <a:lnTo>
                    <a:pt x="563" y="595"/>
                  </a:lnTo>
                  <a:lnTo>
                    <a:pt x="563" y="594"/>
                  </a:lnTo>
                  <a:lnTo>
                    <a:pt x="563" y="592"/>
                  </a:lnTo>
                  <a:lnTo>
                    <a:pt x="563" y="591"/>
                  </a:lnTo>
                  <a:lnTo>
                    <a:pt x="563" y="591"/>
                  </a:lnTo>
                  <a:lnTo>
                    <a:pt x="565" y="589"/>
                  </a:lnTo>
                  <a:lnTo>
                    <a:pt x="567" y="589"/>
                  </a:lnTo>
                  <a:lnTo>
                    <a:pt x="567" y="589"/>
                  </a:lnTo>
                  <a:lnTo>
                    <a:pt x="568" y="589"/>
                  </a:lnTo>
                  <a:lnTo>
                    <a:pt x="568" y="589"/>
                  </a:lnTo>
                  <a:lnTo>
                    <a:pt x="568" y="588"/>
                  </a:lnTo>
                  <a:lnTo>
                    <a:pt x="568" y="588"/>
                  </a:lnTo>
                  <a:lnTo>
                    <a:pt x="567" y="586"/>
                  </a:lnTo>
                  <a:lnTo>
                    <a:pt x="565" y="586"/>
                  </a:lnTo>
                  <a:lnTo>
                    <a:pt x="565" y="584"/>
                  </a:lnTo>
                  <a:lnTo>
                    <a:pt x="565" y="584"/>
                  </a:lnTo>
                  <a:lnTo>
                    <a:pt x="567" y="584"/>
                  </a:lnTo>
                  <a:lnTo>
                    <a:pt x="568" y="584"/>
                  </a:lnTo>
                  <a:lnTo>
                    <a:pt x="570" y="586"/>
                  </a:lnTo>
                  <a:lnTo>
                    <a:pt x="571" y="586"/>
                  </a:lnTo>
                  <a:lnTo>
                    <a:pt x="571" y="586"/>
                  </a:lnTo>
                  <a:lnTo>
                    <a:pt x="573" y="584"/>
                  </a:lnTo>
                  <a:lnTo>
                    <a:pt x="574" y="583"/>
                  </a:lnTo>
                  <a:lnTo>
                    <a:pt x="576" y="581"/>
                  </a:lnTo>
                  <a:lnTo>
                    <a:pt x="578" y="580"/>
                  </a:lnTo>
                  <a:lnTo>
                    <a:pt x="578" y="580"/>
                  </a:lnTo>
                  <a:close/>
                  <a:moveTo>
                    <a:pt x="505" y="566"/>
                  </a:moveTo>
                  <a:lnTo>
                    <a:pt x="507" y="566"/>
                  </a:lnTo>
                  <a:lnTo>
                    <a:pt x="507" y="566"/>
                  </a:lnTo>
                  <a:lnTo>
                    <a:pt x="508" y="567"/>
                  </a:lnTo>
                  <a:lnTo>
                    <a:pt x="510" y="567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10" y="569"/>
                  </a:lnTo>
                  <a:lnTo>
                    <a:pt x="508" y="569"/>
                  </a:lnTo>
                  <a:lnTo>
                    <a:pt x="507" y="569"/>
                  </a:lnTo>
                  <a:lnTo>
                    <a:pt x="507" y="567"/>
                  </a:lnTo>
                  <a:lnTo>
                    <a:pt x="505" y="566"/>
                  </a:lnTo>
                  <a:lnTo>
                    <a:pt x="505" y="566"/>
                  </a:lnTo>
                  <a:lnTo>
                    <a:pt x="505" y="566"/>
                  </a:lnTo>
                  <a:close/>
                  <a:moveTo>
                    <a:pt x="500" y="562"/>
                  </a:moveTo>
                  <a:lnTo>
                    <a:pt x="500" y="567"/>
                  </a:lnTo>
                  <a:lnTo>
                    <a:pt x="502" y="567"/>
                  </a:lnTo>
                  <a:lnTo>
                    <a:pt x="502" y="567"/>
                  </a:lnTo>
                  <a:lnTo>
                    <a:pt x="504" y="569"/>
                  </a:lnTo>
                  <a:lnTo>
                    <a:pt x="505" y="570"/>
                  </a:lnTo>
                  <a:lnTo>
                    <a:pt x="502" y="573"/>
                  </a:lnTo>
                  <a:lnTo>
                    <a:pt x="502" y="575"/>
                  </a:lnTo>
                  <a:lnTo>
                    <a:pt x="500" y="575"/>
                  </a:lnTo>
                  <a:lnTo>
                    <a:pt x="499" y="573"/>
                  </a:lnTo>
                  <a:lnTo>
                    <a:pt x="497" y="570"/>
                  </a:lnTo>
                  <a:lnTo>
                    <a:pt x="497" y="569"/>
                  </a:lnTo>
                  <a:lnTo>
                    <a:pt x="496" y="566"/>
                  </a:lnTo>
                  <a:lnTo>
                    <a:pt x="497" y="566"/>
                  </a:lnTo>
                  <a:lnTo>
                    <a:pt x="499" y="566"/>
                  </a:lnTo>
                  <a:lnTo>
                    <a:pt x="499" y="564"/>
                  </a:lnTo>
                  <a:lnTo>
                    <a:pt x="500" y="562"/>
                  </a:lnTo>
                  <a:close/>
                  <a:moveTo>
                    <a:pt x="504" y="554"/>
                  </a:moveTo>
                  <a:lnTo>
                    <a:pt x="504" y="556"/>
                  </a:lnTo>
                  <a:lnTo>
                    <a:pt x="504" y="556"/>
                  </a:lnTo>
                  <a:lnTo>
                    <a:pt x="504" y="558"/>
                  </a:lnTo>
                  <a:lnTo>
                    <a:pt x="504" y="558"/>
                  </a:lnTo>
                  <a:lnTo>
                    <a:pt x="504" y="559"/>
                  </a:lnTo>
                  <a:lnTo>
                    <a:pt x="502" y="558"/>
                  </a:lnTo>
                  <a:lnTo>
                    <a:pt x="502" y="558"/>
                  </a:lnTo>
                  <a:lnTo>
                    <a:pt x="500" y="559"/>
                  </a:lnTo>
                  <a:lnTo>
                    <a:pt x="500" y="559"/>
                  </a:lnTo>
                  <a:lnTo>
                    <a:pt x="499" y="559"/>
                  </a:lnTo>
                  <a:lnTo>
                    <a:pt x="497" y="559"/>
                  </a:lnTo>
                  <a:lnTo>
                    <a:pt x="496" y="561"/>
                  </a:lnTo>
                  <a:lnTo>
                    <a:pt x="494" y="562"/>
                  </a:lnTo>
                  <a:lnTo>
                    <a:pt x="494" y="562"/>
                  </a:lnTo>
                  <a:lnTo>
                    <a:pt x="492" y="561"/>
                  </a:lnTo>
                  <a:lnTo>
                    <a:pt x="494" y="559"/>
                  </a:lnTo>
                  <a:lnTo>
                    <a:pt x="494" y="558"/>
                  </a:lnTo>
                  <a:lnTo>
                    <a:pt x="496" y="556"/>
                  </a:lnTo>
                  <a:lnTo>
                    <a:pt x="497" y="558"/>
                  </a:lnTo>
                  <a:lnTo>
                    <a:pt x="499" y="556"/>
                  </a:lnTo>
                  <a:lnTo>
                    <a:pt x="502" y="554"/>
                  </a:lnTo>
                  <a:lnTo>
                    <a:pt x="504" y="554"/>
                  </a:lnTo>
                  <a:close/>
                  <a:moveTo>
                    <a:pt x="491" y="540"/>
                  </a:moveTo>
                  <a:lnTo>
                    <a:pt x="492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6" y="542"/>
                  </a:lnTo>
                  <a:lnTo>
                    <a:pt x="494" y="543"/>
                  </a:lnTo>
                  <a:lnTo>
                    <a:pt x="494" y="543"/>
                  </a:lnTo>
                  <a:lnTo>
                    <a:pt x="492" y="545"/>
                  </a:lnTo>
                  <a:lnTo>
                    <a:pt x="492" y="547"/>
                  </a:lnTo>
                  <a:lnTo>
                    <a:pt x="491" y="547"/>
                  </a:lnTo>
                  <a:lnTo>
                    <a:pt x="491" y="547"/>
                  </a:lnTo>
                  <a:lnTo>
                    <a:pt x="491" y="545"/>
                  </a:lnTo>
                  <a:lnTo>
                    <a:pt x="491" y="545"/>
                  </a:lnTo>
                  <a:lnTo>
                    <a:pt x="491" y="543"/>
                  </a:lnTo>
                  <a:lnTo>
                    <a:pt x="491" y="542"/>
                  </a:lnTo>
                  <a:lnTo>
                    <a:pt x="491" y="540"/>
                  </a:lnTo>
                  <a:close/>
                  <a:moveTo>
                    <a:pt x="492" y="532"/>
                  </a:moveTo>
                  <a:lnTo>
                    <a:pt x="494" y="532"/>
                  </a:lnTo>
                  <a:lnTo>
                    <a:pt x="496" y="532"/>
                  </a:lnTo>
                  <a:lnTo>
                    <a:pt x="497" y="534"/>
                  </a:lnTo>
                  <a:lnTo>
                    <a:pt x="499" y="534"/>
                  </a:lnTo>
                  <a:lnTo>
                    <a:pt x="500" y="536"/>
                  </a:lnTo>
                  <a:lnTo>
                    <a:pt x="499" y="537"/>
                  </a:lnTo>
                  <a:lnTo>
                    <a:pt x="497" y="537"/>
                  </a:lnTo>
                  <a:lnTo>
                    <a:pt x="494" y="539"/>
                  </a:lnTo>
                  <a:lnTo>
                    <a:pt x="492" y="539"/>
                  </a:lnTo>
                  <a:lnTo>
                    <a:pt x="491" y="539"/>
                  </a:lnTo>
                  <a:lnTo>
                    <a:pt x="491" y="537"/>
                  </a:lnTo>
                  <a:lnTo>
                    <a:pt x="492" y="536"/>
                  </a:lnTo>
                  <a:lnTo>
                    <a:pt x="492" y="536"/>
                  </a:lnTo>
                  <a:lnTo>
                    <a:pt x="492" y="534"/>
                  </a:lnTo>
                  <a:lnTo>
                    <a:pt x="492" y="532"/>
                  </a:lnTo>
                  <a:close/>
                  <a:moveTo>
                    <a:pt x="496" y="509"/>
                  </a:moveTo>
                  <a:lnTo>
                    <a:pt x="496" y="510"/>
                  </a:lnTo>
                  <a:lnTo>
                    <a:pt x="496" y="512"/>
                  </a:lnTo>
                  <a:lnTo>
                    <a:pt x="494" y="515"/>
                  </a:lnTo>
                  <a:lnTo>
                    <a:pt x="492" y="517"/>
                  </a:lnTo>
                  <a:lnTo>
                    <a:pt x="491" y="518"/>
                  </a:lnTo>
                  <a:lnTo>
                    <a:pt x="489" y="518"/>
                  </a:lnTo>
                  <a:lnTo>
                    <a:pt x="488" y="517"/>
                  </a:lnTo>
                  <a:lnTo>
                    <a:pt x="489" y="515"/>
                  </a:lnTo>
                  <a:lnTo>
                    <a:pt x="491" y="515"/>
                  </a:lnTo>
                  <a:lnTo>
                    <a:pt x="491" y="514"/>
                  </a:lnTo>
                  <a:lnTo>
                    <a:pt x="489" y="514"/>
                  </a:lnTo>
                  <a:lnTo>
                    <a:pt x="489" y="514"/>
                  </a:lnTo>
                  <a:lnTo>
                    <a:pt x="488" y="512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89" y="510"/>
                  </a:lnTo>
                  <a:lnTo>
                    <a:pt x="491" y="510"/>
                  </a:lnTo>
                  <a:lnTo>
                    <a:pt x="494" y="510"/>
                  </a:lnTo>
                  <a:lnTo>
                    <a:pt x="494" y="509"/>
                  </a:lnTo>
                  <a:lnTo>
                    <a:pt x="496" y="509"/>
                  </a:lnTo>
                  <a:close/>
                  <a:moveTo>
                    <a:pt x="500" y="507"/>
                  </a:moveTo>
                  <a:lnTo>
                    <a:pt x="502" y="507"/>
                  </a:lnTo>
                  <a:lnTo>
                    <a:pt x="502" y="509"/>
                  </a:lnTo>
                  <a:lnTo>
                    <a:pt x="504" y="509"/>
                  </a:lnTo>
                  <a:lnTo>
                    <a:pt x="504" y="509"/>
                  </a:lnTo>
                  <a:lnTo>
                    <a:pt x="505" y="510"/>
                  </a:lnTo>
                  <a:lnTo>
                    <a:pt x="505" y="517"/>
                  </a:lnTo>
                  <a:lnTo>
                    <a:pt x="505" y="518"/>
                  </a:lnTo>
                  <a:lnTo>
                    <a:pt x="505" y="521"/>
                  </a:lnTo>
                  <a:lnTo>
                    <a:pt x="505" y="525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6"/>
                  </a:lnTo>
                  <a:lnTo>
                    <a:pt x="505" y="528"/>
                  </a:lnTo>
                  <a:lnTo>
                    <a:pt x="505" y="529"/>
                  </a:lnTo>
                  <a:lnTo>
                    <a:pt x="504" y="531"/>
                  </a:lnTo>
                  <a:lnTo>
                    <a:pt x="504" y="532"/>
                  </a:lnTo>
                  <a:lnTo>
                    <a:pt x="504" y="532"/>
                  </a:lnTo>
                  <a:lnTo>
                    <a:pt x="502" y="532"/>
                  </a:lnTo>
                  <a:lnTo>
                    <a:pt x="500" y="532"/>
                  </a:lnTo>
                  <a:lnTo>
                    <a:pt x="500" y="531"/>
                  </a:lnTo>
                  <a:lnTo>
                    <a:pt x="500" y="529"/>
                  </a:lnTo>
                  <a:lnTo>
                    <a:pt x="500" y="528"/>
                  </a:lnTo>
                  <a:lnTo>
                    <a:pt x="499" y="526"/>
                  </a:lnTo>
                  <a:lnTo>
                    <a:pt x="499" y="526"/>
                  </a:lnTo>
                  <a:lnTo>
                    <a:pt x="500" y="525"/>
                  </a:lnTo>
                  <a:lnTo>
                    <a:pt x="500" y="525"/>
                  </a:lnTo>
                  <a:lnTo>
                    <a:pt x="500" y="523"/>
                  </a:lnTo>
                  <a:lnTo>
                    <a:pt x="500" y="523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502" y="521"/>
                  </a:lnTo>
                  <a:lnTo>
                    <a:pt x="499" y="523"/>
                  </a:lnTo>
                  <a:lnTo>
                    <a:pt x="497" y="525"/>
                  </a:lnTo>
                  <a:lnTo>
                    <a:pt x="497" y="525"/>
                  </a:lnTo>
                  <a:lnTo>
                    <a:pt x="497" y="528"/>
                  </a:lnTo>
                  <a:lnTo>
                    <a:pt x="497" y="529"/>
                  </a:lnTo>
                  <a:lnTo>
                    <a:pt x="497" y="529"/>
                  </a:lnTo>
                  <a:lnTo>
                    <a:pt x="496" y="529"/>
                  </a:lnTo>
                  <a:lnTo>
                    <a:pt x="492" y="529"/>
                  </a:lnTo>
                  <a:lnTo>
                    <a:pt x="491" y="528"/>
                  </a:lnTo>
                  <a:lnTo>
                    <a:pt x="489" y="528"/>
                  </a:lnTo>
                  <a:lnTo>
                    <a:pt x="489" y="526"/>
                  </a:lnTo>
                  <a:lnTo>
                    <a:pt x="489" y="525"/>
                  </a:lnTo>
                  <a:lnTo>
                    <a:pt x="492" y="525"/>
                  </a:lnTo>
                  <a:lnTo>
                    <a:pt x="492" y="523"/>
                  </a:lnTo>
                  <a:lnTo>
                    <a:pt x="492" y="521"/>
                  </a:lnTo>
                  <a:lnTo>
                    <a:pt x="491" y="521"/>
                  </a:lnTo>
                  <a:lnTo>
                    <a:pt x="491" y="520"/>
                  </a:lnTo>
                  <a:lnTo>
                    <a:pt x="491" y="520"/>
                  </a:lnTo>
                  <a:lnTo>
                    <a:pt x="492" y="518"/>
                  </a:lnTo>
                  <a:lnTo>
                    <a:pt x="494" y="518"/>
                  </a:lnTo>
                  <a:lnTo>
                    <a:pt x="494" y="518"/>
                  </a:lnTo>
                  <a:lnTo>
                    <a:pt x="496" y="518"/>
                  </a:lnTo>
                  <a:lnTo>
                    <a:pt x="496" y="517"/>
                  </a:lnTo>
                  <a:lnTo>
                    <a:pt x="494" y="517"/>
                  </a:lnTo>
                  <a:lnTo>
                    <a:pt x="496" y="515"/>
                  </a:lnTo>
                  <a:lnTo>
                    <a:pt x="497" y="514"/>
                  </a:lnTo>
                  <a:lnTo>
                    <a:pt x="499" y="512"/>
                  </a:lnTo>
                  <a:lnTo>
                    <a:pt x="499" y="512"/>
                  </a:lnTo>
                  <a:lnTo>
                    <a:pt x="497" y="510"/>
                  </a:lnTo>
                  <a:lnTo>
                    <a:pt x="499" y="509"/>
                  </a:lnTo>
                  <a:lnTo>
                    <a:pt x="499" y="509"/>
                  </a:lnTo>
                  <a:lnTo>
                    <a:pt x="500" y="507"/>
                  </a:lnTo>
                  <a:close/>
                  <a:moveTo>
                    <a:pt x="492" y="495"/>
                  </a:moveTo>
                  <a:lnTo>
                    <a:pt x="492" y="496"/>
                  </a:lnTo>
                  <a:lnTo>
                    <a:pt x="494" y="499"/>
                  </a:lnTo>
                  <a:lnTo>
                    <a:pt x="496" y="502"/>
                  </a:lnTo>
                  <a:lnTo>
                    <a:pt x="496" y="506"/>
                  </a:lnTo>
                  <a:lnTo>
                    <a:pt x="494" y="507"/>
                  </a:lnTo>
                  <a:lnTo>
                    <a:pt x="491" y="509"/>
                  </a:lnTo>
                  <a:lnTo>
                    <a:pt x="491" y="509"/>
                  </a:lnTo>
                  <a:lnTo>
                    <a:pt x="489" y="509"/>
                  </a:lnTo>
                  <a:lnTo>
                    <a:pt x="488" y="506"/>
                  </a:lnTo>
                  <a:lnTo>
                    <a:pt x="489" y="501"/>
                  </a:lnTo>
                  <a:lnTo>
                    <a:pt x="491" y="499"/>
                  </a:lnTo>
                  <a:lnTo>
                    <a:pt x="489" y="498"/>
                  </a:lnTo>
                  <a:lnTo>
                    <a:pt x="489" y="496"/>
                  </a:lnTo>
                  <a:lnTo>
                    <a:pt x="489" y="496"/>
                  </a:lnTo>
                  <a:lnTo>
                    <a:pt x="492" y="495"/>
                  </a:lnTo>
                  <a:close/>
                  <a:moveTo>
                    <a:pt x="499" y="491"/>
                  </a:moveTo>
                  <a:lnTo>
                    <a:pt x="500" y="491"/>
                  </a:lnTo>
                  <a:lnTo>
                    <a:pt x="500" y="495"/>
                  </a:lnTo>
                  <a:lnTo>
                    <a:pt x="500" y="496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498"/>
                  </a:lnTo>
                  <a:lnTo>
                    <a:pt x="502" y="501"/>
                  </a:lnTo>
                  <a:lnTo>
                    <a:pt x="504" y="501"/>
                  </a:lnTo>
                  <a:lnTo>
                    <a:pt x="504" y="501"/>
                  </a:lnTo>
                  <a:lnTo>
                    <a:pt x="504" y="502"/>
                  </a:lnTo>
                  <a:lnTo>
                    <a:pt x="504" y="502"/>
                  </a:lnTo>
                  <a:lnTo>
                    <a:pt x="504" y="506"/>
                  </a:lnTo>
                  <a:lnTo>
                    <a:pt x="504" y="506"/>
                  </a:lnTo>
                  <a:lnTo>
                    <a:pt x="502" y="506"/>
                  </a:lnTo>
                  <a:lnTo>
                    <a:pt x="499" y="506"/>
                  </a:lnTo>
                  <a:lnTo>
                    <a:pt x="497" y="504"/>
                  </a:lnTo>
                  <a:lnTo>
                    <a:pt x="497" y="502"/>
                  </a:lnTo>
                  <a:lnTo>
                    <a:pt x="497" y="501"/>
                  </a:lnTo>
                  <a:lnTo>
                    <a:pt x="496" y="499"/>
                  </a:lnTo>
                  <a:lnTo>
                    <a:pt x="496" y="499"/>
                  </a:lnTo>
                  <a:lnTo>
                    <a:pt x="494" y="498"/>
                  </a:lnTo>
                  <a:lnTo>
                    <a:pt x="494" y="496"/>
                  </a:lnTo>
                  <a:lnTo>
                    <a:pt x="494" y="495"/>
                  </a:lnTo>
                  <a:lnTo>
                    <a:pt x="494" y="495"/>
                  </a:lnTo>
                  <a:lnTo>
                    <a:pt x="497" y="493"/>
                  </a:lnTo>
                  <a:lnTo>
                    <a:pt x="499" y="491"/>
                  </a:lnTo>
                  <a:close/>
                  <a:moveTo>
                    <a:pt x="496" y="488"/>
                  </a:moveTo>
                  <a:lnTo>
                    <a:pt x="497" y="490"/>
                  </a:lnTo>
                  <a:lnTo>
                    <a:pt x="499" y="490"/>
                  </a:lnTo>
                  <a:lnTo>
                    <a:pt x="499" y="490"/>
                  </a:lnTo>
                  <a:lnTo>
                    <a:pt x="497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6" y="491"/>
                  </a:lnTo>
                  <a:lnTo>
                    <a:pt x="494" y="491"/>
                  </a:lnTo>
                  <a:lnTo>
                    <a:pt x="494" y="490"/>
                  </a:lnTo>
                  <a:lnTo>
                    <a:pt x="494" y="490"/>
                  </a:lnTo>
                  <a:lnTo>
                    <a:pt x="496" y="488"/>
                  </a:lnTo>
                  <a:close/>
                  <a:moveTo>
                    <a:pt x="508" y="444"/>
                  </a:moveTo>
                  <a:lnTo>
                    <a:pt x="508" y="446"/>
                  </a:lnTo>
                  <a:lnTo>
                    <a:pt x="508" y="449"/>
                  </a:lnTo>
                  <a:lnTo>
                    <a:pt x="508" y="450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8" y="452"/>
                  </a:lnTo>
                  <a:lnTo>
                    <a:pt x="507" y="454"/>
                  </a:lnTo>
                  <a:lnTo>
                    <a:pt x="505" y="454"/>
                  </a:lnTo>
                  <a:lnTo>
                    <a:pt x="504" y="454"/>
                  </a:lnTo>
                  <a:lnTo>
                    <a:pt x="502" y="454"/>
                  </a:lnTo>
                  <a:lnTo>
                    <a:pt x="502" y="452"/>
                  </a:lnTo>
                  <a:lnTo>
                    <a:pt x="502" y="450"/>
                  </a:lnTo>
                  <a:lnTo>
                    <a:pt x="504" y="450"/>
                  </a:lnTo>
                  <a:lnTo>
                    <a:pt x="505" y="447"/>
                  </a:lnTo>
                  <a:lnTo>
                    <a:pt x="505" y="446"/>
                  </a:lnTo>
                  <a:lnTo>
                    <a:pt x="505" y="444"/>
                  </a:lnTo>
                  <a:lnTo>
                    <a:pt x="507" y="444"/>
                  </a:lnTo>
                  <a:lnTo>
                    <a:pt x="508" y="444"/>
                  </a:lnTo>
                  <a:close/>
                  <a:moveTo>
                    <a:pt x="496" y="436"/>
                  </a:moveTo>
                  <a:lnTo>
                    <a:pt x="496" y="436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8"/>
                  </a:lnTo>
                  <a:lnTo>
                    <a:pt x="497" y="439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8"/>
                  </a:lnTo>
                  <a:lnTo>
                    <a:pt x="496" y="436"/>
                  </a:lnTo>
                  <a:close/>
                  <a:moveTo>
                    <a:pt x="516" y="432"/>
                  </a:moveTo>
                  <a:lnTo>
                    <a:pt x="516" y="432"/>
                  </a:lnTo>
                  <a:lnTo>
                    <a:pt x="518" y="433"/>
                  </a:lnTo>
                  <a:lnTo>
                    <a:pt x="518" y="435"/>
                  </a:lnTo>
                  <a:lnTo>
                    <a:pt x="518" y="436"/>
                  </a:lnTo>
                  <a:lnTo>
                    <a:pt x="518" y="438"/>
                  </a:lnTo>
                  <a:lnTo>
                    <a:pt x="516" y="438"/>
                  </a:lnTo>
                  <a:lnTo>
                    <a:pt x="516" y="438"/>
                  </a:lnTo>
                  <a:lnTo>
                    <a:pt x="516" y="436"/>
                  </a:lnTo>
                  <a:lnTo>
                    <a:pt x="516" y="436"/>
                  </a:lnTo>
                  <a:lnTo>
                    <a:pt x="515" y="435"/>
                  </a:lnTo>
                  <a:lnTo>
                    <a:pt x="515" y="435"/>
                  </a:lnTo>
                  <a:lnTo>
                    <a:pt x="515" y="433"/>
                  </a:lnTo>
                  <a:lnTo>
                    <a:pt x="515" y="433"/>
                  </a:lnTo>
                  <a:lnTo>
                    <a:pt x="516" y="432"/>
                  </a:lnTo>
                  <a:close/>
                  <a:moveTo>
                    <a:pt x="524" y="428"/>
                  </a:moveTo>
                  <a:lnTo>
                    <a:pt x="526" y="430"/>
                  </a:lnTo>
                  <a:lnTo>
                    <a:pt x="529" y="430"/>
                  </a:lnTo>
                  <a:lnTo>
                    <a:pt x="530" y="432"/>
                  </a:lnTo>
                  <a:lnTo>
                    <a:pt x="530" y="433"/>
                  </a:lnTo>
                  <a:lnTo>
                    <a:pt x="529" y="435"/>
                  </a:lnTo>
                  <a:lnTo>
                    <a:pt x="529" y="435"/>
                  </a:lnTo>
                  <a:lnTo>
                    <a:pt x="527" y="436"/>
                  </a:lnTo>
                  <a:lnTo>
                    <a:pt x="522" y="438"/>
                  </a:lnTo>
                  <a:lnTo>
                    <a:pt x="521" y="438"/>
                  </a:lnTo>
                  <a:lnTo>
                    <a:pt x="521" y="436"/>
                  </a:lnTo>
                  <a:lnTo>
                    <a:pt x="521" y="435"/>
                  </a:lnTo>
                  <a:lnTo>
                    <a:pt x="519" y="435"/>
                  </a:lnTo>
                  <a:lnTo>
                    <a:pt x="521" y="433"/>
                  </a:lnTo>
                  <a:lnTo>
                    <a:pt x="522" y="432"/>
                  </a:lnTo>
                  <a:lnTo>
                    <a:pt x="522" y="432"/>
                  </a:lnTo>
                  <a:lnTo>
                    <a:pt x="522" y="430"/>
                  </a:lnTo>
                  <a:lnTo>
                    <a:pt x="522" y="430"/>
                  </a:lnTo>
                  <a:lnTo>
                    <a:pt x="522" y="428"/>
                  </a:lnTo>
                  <a:lnTo>
                    <a:pt x="524" y="428"/>
                  </a:lnTo>
                  <a:close/>
                  <a:moveTo>
                    <a:pt x="513" y="425"/>
                  </a:moveTo>
                  <a:lnTo>
                    <a:pt x="515" y="425"/>
                  </a:lnTo>
                  <a:lnTo>
                    <a:pt x="515" y="427"/>
                  </a:lnTo>
                  <a:lnTo>
                    <a:pt x="516" y="427"/>
                  </a:lnTo>
                  <a:lnTo>
                    <a:pt x="516" y="428"/>
                  </a:lnTo>
                  <a:lnTo>
                    <a:pt x="516" y="430"/>
                  </a:lnTo>
                  <a:lnTo>
                    <a:pt x="515" y="430"/>
                  </a:lnTo>
                  <a:lnTo>
                    <a:pt x="515" y="430"/>
                  </a:lnTo>
                  <a:lnTo>
                    <a:pt x="513" y="432"/>
                  </a:lnTo>
                  <a:lnTo>
                    <a:pt x="511" y="432"/>
                  </a:lnTo>
                  <a:lnTo>
                    <a:pt x="511" y="433"/>
                  </a:lnTo>
                  <a:lnTo>
                    <a:pt x="513" y="435"/>
                  </a:lnTo>
                  <a:lnTo>
                    <a:pt x="515" y="436"/>
                  </a:lnTo>
                  <a:lnTo>
                    <a:pt x="515" y="438"/>
                  </a:lnTo>
                  <a:lnTo>
                    <a:pt x="515" y="439"/>
                  </a:lnTo>
                  <a:lnTo>
                    <a:pt x="515" y="439"/>
                  </a:lnTo>
                  <a:lnTo>
                    <a:pt x="515" y="441"/>
                  </a:lnTo>
                  <a:lnTo>
                    <a:pt x="516" y="443"/>
                  </a:lnTo>
                  <a:lnTo>
                    <a:pt x="516" y="443"/>
                  </a:lnTo>
                  <a:lnTo>
                    <a:pt x="516" y="444"/>
                  </a:lnTo>
                  <a:lnTo>
                    <a:pt x="516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5" y="446"/>
                  </a:lnTo>
                  <a:lnTo>
                    <a:pt x="511" y="447"/>
                  </a:lnTo>
                  <a:lnTo>
                    <a:pt x="510" y="446"/>
                  </a:lnTo>
                  <a:lnTo>
                    <a:pt x="511" y="444"/>
                  </a:lnTo>
                  <a:lnTo>
                    <a:pt x="510" y="443"/>
                  </a:lnTo>
                  <a:lnTo>
                    <a:pt x="508" y="441"/>
                  </a:lnTo>
                  <a:lnTo>
                    <a:pt x="507" y="439"/>
                  </a:lnTo>
                  <a:lnTo>
                    <a:pt x="507" y="438"/>
                  </a:lnTo>
                  <a:lnTo>
                    <a:pt x="505" y="436"/>
                  </a:lnTo>
                  <a:lnTo>
                    <a:pt x="504" y="435"/>
                  </a:lnTo>
                  <a:lnTo>
                    <a:pt x="505" y="433"/>
                  </a:lnTo>
                  <a:lnTo>
                    <a:pt x="505" y="432"/>
                  </a:lnTo>
                  <a:lnTo>
                    <a:pt x="507" y="430"/>
                  </a:lnTo>
                  <a:lnTo>
                    <a:pt x="508" y="430"/>
                  </a:lnTo>
                  <a:lnTo>
                    <a:pt x="508" y="430"/>
                  </a:lnTo>
                  <a:lnTo>
                    <a:pt x="510" y="430"/>
                  </a:lnTo>
                  <a:lnTo>
                    <a:pt x="511" y="430"/>
                  </a:lnTo>
                  <a:lnTo>
                    <a:pt x="510" y="427"/>
                  </a:lnTo>
                  <a:lnTo>
                    <a:pt x="511" y="425"/>
                  </a:lnTo>
                  <a:lnTo>
                    <a:pt x="511" y="425"/>
                  </a:lnTo>
                  <a:lnTo>
                    <a:pt x="513" y="425"/>
                  </a:lnTo>
                  <a:close/>
                  <a:moveTo>
                    <a:pt x="515" y="419"/>
                  </a:moveTo>
                  <a:lnTo>
                    <a:pt x="515" y="419"/>
                  </a:lnTo>
                  <a:lnTo>
                    <a:pt x="515" y="419"/>
                  </a:lnTo>
                  <a:lnTo>
                    <a:pt x="515" y="421"/>
                  </a:lnTo>
                  <a:lnTo>
                    <a:pt x="515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3" y="421"/>
                  </a:lnTo>
                  <a:lnTo>
                    <a:pt x="510" y="421"/>
                  </a:lnTo>
                  <a:lnTo>
                    <a:pt x="510" y="421"/>
                  </a:lnTo>
                  <a:lnTo>
                    <a:pt x="510" y="419"/>
                  </a:lnTo>
                  <a:lnTo>
                    <a:pt x="513" y="419"/>
                  </a:lnTo>
                  <a:lnTo>
                    <a:pt x="515" y="419"/>
                  </a:lnTo>
                  <a:close/>
                  <a:moveTo>
                    <a:pt x="502" y="414"/>
                  </a:moveTo>
                  <a:lnTo>
                    <a:pt x="502" y="414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2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6"/>
                  </a:lnTo>
                  <a:lnTo>
                    <a:pt x="500" y="414"/>
                  </a:lnTo>
                  <a:lnTo>
                    <a:pt x="502" y="414"/>
                  </a:lnTo>
                  <a:close/>
                  <a:moveTo>
                    <a:pt x="511" y="384"/>
                  </a:moveTo>
                  <a:lnTo>
                    <a:pt x="516" y="386"/>
                  </a:lnTo>
                  <a:lnTo>
                    <a:pt x="519" y="386"/>
                  </a:lnTo>
                  <a:lnTo>
                    <a:pt x="519" y="387"/>
                  </a:lnTo>
                  <a:lnTo>
                    <a:pt x="519" y="389"/>
                  </a:lnTo>
                  <a:lnTo>
                    <a:pt x="519" y="391"/>
                  </a:lnTo>
                  <a:lnTo>
                    <a:pt x="521" y="391"/>
                  </a:lnTo>
                  <a:lnTo>
                    <a:pt x="521" y="392"/>
                  </a:lnTo>
                  <a:lnTo>
                    <a:pt x="519" y="394"/>
                  </a:lnTo>
                  <a:lnTo>
                    <a:pt x="519" y="394"/>
                  </a:lnTo>
                  <a:lnTo>
                    <a:pt x="519" y="395"/>
                  </a:lnTo>
                  <a:lnTo>
                    <a:pt x="519" y="397"/>
                  </a:lnTo>
                  <a:lnTo>
                    <a:pt x="518" y="397"/>
                  </a:lnTo>
                  <a:lnTo>
                    <a:pt x="518" y="397"/>
                  </a:lnTo>
                  <a:lnTo>
                    <a:pt x="516" y="397"/>
                  </a:lnTo>
                  <a:lnTo>
                    <a:pt x="515" y="399"/>
                  </a:lnTo>
                  <a:lnTo>
                    <a:pt x="516" y="399"/>
                  </a:lnTo>
                  <a:lnTo>
                    <a:pt x="516" y="400"/>
                  </a:lnTo>
                  <a:lnTo>
                    <a:pt x="518" y="402"/>
                  </a:lnTo>
                  <a:lnTo>
                    <a:pt x="519" y="403"/>
                  </a:lnTo>
                  <a:lnTo>
                    <a:pt x="521" y="405"/>
                  </a:lnTo>
                  <a:lnTo>
                    <a:pt x="519" y="405"/>
                  </a:lnTo>
                  <a:lnTo>
                    <a:pt x="519" y="406"/>
                  </a:lnTo>
                  <a:lnTo>
                    <a:pt x="518" y="408"/>
                  </a:lnTo>
                  <a:lnTo>
                    <a:pt x="516" y="408"/>
                  </a:lnTo>
                  <a:lnTo>
                    <a:pt x="516" y="410"/>
                  </a:lnTo>
                  <a:lnTo>
                    <a:pt x="515" y="411"/>
                  </a:lnTo>
                  <a:lnTo>
                    <a:pt x="515" y="411"/>
                  </a:lnTo>
                  <a:lnTo>
                    <a:pt x="513" y="411"/>
                  </a:lnTo>
                  <a:lnTo>
                    <a:pt x="511" y="411"/>
                  </a:lnTo>
                  <a:lnTo>
                    <a:pt x="510" y="411"/>
                  </a:lnTo>
                  <a:lnTo>
                    <a:pt x="508" y="411"/>
                  </a:lnTo>
                  <a:lnTo>
                    <a:pt x="507" y="410"/>
                  </a:lnTo>
                  <a:lnTo>
                    <a:pt x="507" y="410"/>
                  </a:lnTo>
                  <a:lnTo>
                    <a:pt x="507" y="408"/>
                  </a:lnTo>
                  <a:lnTo>
                    <a:pt x="508" y="406"/>
                  </a:lnTo>
                  <a:lnTo>
                    <a:pt x="508" y="403"/>
                  </a:lnTo>
                  <a:lnTo>
                    <a:pt x="510" y="399"/>
                  </a:lnTo>
                  <a:lnTo>
                    <a:pt x="510" y="395"/>
                  </a:lnTo>
                  <a:lnTo>
                    <a:pt x="510" y="395"/>
                  </a:lnTo>
                  <a:lnTo>
                    <a:pt x="510" y="394"/>
                  </a:lnTo>
                  <a:lnTo>
                    <a:pt x="510" y="394"/>
                  </a:lnTo>
                  <a:lnTo>
                    <a:pt x="510" y="392"/>
                  </a:lnTo>
                  <a:lnTo>
                    <a:pt x="510" y="392"/>
                  </a:lnTo>
                  <a:lnTo>
                    <a:pt x="511" y="389"/>
                  </a:lnTo>
                  <a:lnTo>
                    <a:pt x="511" y="389"/>
                  </a:lnTo>
                  <a:lnTo>
                    <a:pt x="511" y="387"/>
                  </a:lnTo>
                  <a:lnTo>
                    <a:pt x="511" y="386"/>
                  </a:lnTo>
                  <a:lnTo>
                    <a:pt x="511" y="386"/>
                  </a:lnTo>
                  <a:lnTo>
                    <a:pt x="511" y="384"/>
                  </a:lnTo>
                  <a:lnTo>
                    <a:pt x="511" y="384"/>
                  </a:lnTo>
                  <a:close/>
                  <a:moveTo>
                    <a:pt x="442" y="247"/>
                  </a:moveTo>
                  <a:lnTo>
                    <a:pt x="442" y="247"/>
                  </a:lnTo>
                  <a:lnTo>
                    <a:pt x="442" y="247"/>
                  </a:lnTo>
                  <a:lnTo>
                    <a:pt x="444" y="247"/>
                  </a:lnTo>
                  <a:lnTo>
                    <a:pt x="444" y="249"/>
                  </a:lnTo>
                  <a:lnTo>
                    <a:pt x="444" y="249"/>
                  </a:lnTo>
                  <a:lnTo>
                    <a:pt x="442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9"/>
                  </a:lnTo>
                  <a:lnTo>
                    <a:pt x="440" y="247"/>
                  </a:lnTo>
                  <a:lnTo>
                    <a:pt x="442" y="247"/>
                  </a:lnTo>
                  <a:lnTo>
                    <a:pt x="442" y="247"/>
                  </a:lnTo>
                  <a:close/>
                  <a:moveTo>
                    <a:pt x="0" y="145"/>
                  </a:moveTo>
                  <a:lnTo>
                    <a:pt x="2" y="145"/>
                  </a:lnTo>
                  <a:lnTo>
                    <a:pt x="2" y="145"/>
                  </a:lnTo>
                  <a:lnTo>
                    <a:pt x="2" y="146"/>
                  </a:lnTo>
                  <a:lnTo>
                    <a:pt x="0" y="146"/>
                  </a:lnTo>
                  <a:lnTo>
                    <a:pt x="0" y="145"/>
                  </a:lnTo>
                  <a:lnTo>
                    <a:pt x="0" y="145"/>
                  </a:lnTo>
                  <a:close/>
                  <a:moveTo>
                    <a:pt x="578" y="0"/>
                  </a:moveTo>
                  <a:lnTo>
                    <a:pt x="578" y="1"/>
                  </a:lnTo>
                  <a:lnTo>
                    <a:pt x="579" y="5"/>
                  </a:lnTo>
                  <a:lnTo>
                    <a:pt x="579" y="6"/>
                  </a:lnTo>
                  <a:lnTo>
                    <a:pt x="581" y="6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9"/>
                  </a:lnTo>
                  <a:lnTo>
                    <a:pt x="582" y="9"/>
                  </a:lnTo>
                  <a:lnTo>
                    <a:pt x="582" y="11"/>
                  </a:lnTo>
                  <a:lnTo>
                    <a:pt x="582" y="11"/>
                  </a:lnTo>
                  <a:lnTo>
                    <a:pt x="582" y="13"/>
                  </a:lnTo>
                  <a:lnTo>
                    <a:pt x="584" y="14"/>
                  </a:lnTo>
                  <a:lnTo>
                    <a:pt x="584" y="16"/>
                  </a:lnTo>
                  <a:lnTo>
                    <a:pt x="584" y="17"/>
                  </a:lnTo>
                  <a:lnTo>
                    <a:pt x="584" y="19"/>
                  </a:lnTo>
                  <a:lnTo>
                    <a:pt x="586" y="20"/>
                  </a:lnTo>
                  <a:lnTo>
                    <a:pt x="586" y="22"/>
                  </a:lnTo>
                  <a:lnTo>
                    <a:pt x="586" y="22"/>
                  </a:lnTo>
                  <a:lnTo>
                    <a:pt x="587" y="24"/>
                  </a:lnTo>
                  <a:lnTo>
                    <a:pt x="587" y="25"/>
                  </a:lnTo>
                  <a:lnTo>
                    <a:pt x="589" y="25"/>
                  </a:lnTo>
                  <a:lnTo>
                    <a:pt x="590" y="27"/>
                  </a:lnTo>
                  <a:lnTo>
                    <a:pt x="590" y="27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2" y="28"/>
                  </a:lnTo>
                  <a:lnTo>
                    <a:pt x="590" y="30"/>
                  </a:lnTo>
                  <a:lnTo>
                    <a:pt x="589" y="33"/>
                  </a:lnTo>
                  <a:lnTo>
                    <a:pt x="589" y="33"/>
                  </a:lnTo>
                  <a:lnTo>
                    <a:pt x="590" y="35"/>
                  </a:lnTo>
                  <a:lnTo>
                    <a:pt x="590" y="36"/>
                  </a:lnTo>
                  <a:lnTo>
                    <a:pt x="590" y="36"/>
                  </a:lnTo>
                  <a:lnTo>
                    <a:pt x="590" y="38"/>
                  </a:lnTo>
                  <a:lnTo>
                    <a:pt x="589" y="38"/>
                  </a:lnTo>
                  <a:lnTo>
                    <a:pt x="587" y="39"/>
                  </a:lnTo>
                  <a:lnTo>
                    <a:pt x="587" y="39"/>
                  </a:lnTo>
                  <a:lnTo>
                    <a:pt x="589" y="39"/>
                  </a:lnTo>
                  <a:lnTo>
                    <a:pt x="589" y="41"/>
                  </a:lnTo>
                  <a:lnTo>
                    <a:pt x="589" y="42"/>
                  </a:lnTo>
                  <a:lnTo>
                    <a:pt x="589" y="42"/>
                  </a:lnTo>
                  <a:lnTo>
                    <a:pt x="587" y="42"/>
                  </a:lnTo>
                  <a:lnTo>
                    <a:pt x="587" y="44"/>
                  </a:lnTo>
                  <a:lnTo>
                    <a:pt x="589" y="44"/>
                  </a:lnTo>
                  <a:lnTo>
                    <a:pt x="589" y="44"/>
                  </a:lnTo>
                  <a:lnTo>
                    <a:pt x="592" y="46"/>
                  </a:lnTo>
                  <a:lnTo>
                    <a:pt x="592" y="47"/>
                  </a:lnTo>
                  <a:lnTo>
                    <a:pt x="592" y="47"/>
                  </a:lnTo>
                  <a:lnTo>
                    <a:pt x="590" y="49"/>
                  </a:lnTo>
                  <a:lnTo>
                    <a:pt x="590" y="49"/>
                  </a:lnTo>
                  <a:lnTo>
                    <a:pt x="590" y="50"/>
                  </a:lnTo>
                  <a:lnTo>
                    <a:pt x="590" y="50"/>
                  </a:lnTo>
                  <a:lnTo>
                    <a:pt x="592" y="50"/>
                  </a:lnTo>
                  <a:lnTo>
                    <a:pt x="592" y="52"/>
                  </a:lnTo>
                  <a:lnTo>
                    <a:pt x="595" y="53"/>
                  </a:lnTo>
                  <a:lnTo>
                    <a:pt x="597" y="57"/>
                  </a:lnTo>
                  <a:lnTo>
                    <a:pt x="597" y="58"/>
                  </a:lnTo>
                  <a:lnTo>
                    <a:pt x="597" y="61"/>
                  </a:lnTo>
                  <a:lnTo>
                    <a:pt x="597" y="63"/>
                  </a:lnTo>
                  <a:lnTo>
                    <a:pt x="597" y="64"/>
                  </a:lnTo>
                  <a:lnTo>
                    <a:pt x="598" y="68"/>
                  </a:lnTo>
                  <a:lnTo>
                    <a:pt x="600" y="68"/>
                  </a:lnTo>
                  <a:lnTo>
                    <a:pt x="600" y="71"/>
                  </a:lnTo>
                  <a:lnTo>
                    <a:pt x="600" y="71"/>
                  </a:lnTo>
                  <a:lnTo>
                    <a:pt x="600" y="72"/>
                  </a:lnTo>
                  <a:lnTo>
                    <a:pt x="600" y="74"/>
                  </a:lnTo>
                  <a:lnTo>
                    <a:pt x="601" y="77"/>
                  </a:lnTo>
                  <a:lnTo>
                    <a:pt x="600" y="79"/>
                  </a:lnTo>
                  <a:lnTo>
                    <a:pt x="600" y="79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1" y="80"/>
                  </a:lnTo>
                  <a:lnTo>
                    <a:pt x="603" y="80"/>
                  </a:lnTo>
                  <a:lnTo>
                    <a:pt x="604" y="80"/>
                  </a:lnTo>
                  <a:lnTo>
                    <a:pt x="608" y="80"/>
                  </a:lnTo>
                  <a:lnTo>
                    <a:pt x="611" y="80"/>
                  </a:lnTo>
                  <a:lnTo>
                    <a:pt x="612" y="82"/>
                  </a:lnTo>
                  <a:lnTo>
                    <a:pt x="612" y="87"/>
                  </a:lnTo>
                  <a:lnTo>
                    <a:pt x="611" y="91"/>
                  </a:lnTo>
                  <a:lnTo>
                    <a:pt x="609" y="96"/>
                  </a:lnTo>
                  <a:lnTo>
                    <a:pt x="608" y="98"/>
                  </a:lnTo>
                  <a:lnTo>
                    <a:pt x="608" y="98"/>
                  </a:lnTo>
                  <a:lnTo>
                    <a:pt x="604" y="99"/>
                  </a:lnTo>
                  <a:lnTo>
                    <a:pt x="600" y="101"/>
                  </a:lnTo>
                  <a:lnTo>
                    <a:pt x="598" y="102"/>
                  </a:lnTo>
                  <a:lnTo>
                    <a:pt x="595" y="104"/>
                  </a:lnTo>
                  <a:lnTo>
                    <a:pt x="595" y="104"/>
                  </a:lnTo>
                  <a:lnTo>
                    <a:pt x="593" y="105"/>
                  </a:lnTo>
                  <a:lnTo>
                    <a:pt x="593" y="105"/>
                  </a:lnTo>
                  <a:lnTo>
                    <a:pt x="592" y="107"/>
                  </a:lnTo>
                  <a:lnTo>
                    <a:pt x="592" y="107"/>
                  </a:lnTo>
                  <a:lnTo>
                    <a:pt x="590" y="109"/>
                  </a:lnTo>
                  <a:lnTo>
                    <a:pt x="590" y="110"/>
                  </a:lnTo>
                  <a:lnTo>
                    <a:pt x="592" y="112"/>
                  </a:lnTo>
                  <a:lnTo>
                    <a:pt x="592" y="112"/>
                  </a:lnTo>
                  <a:lnTo>
                    <a:pt x="592" y="113"/>
                  </a:lnTo>
                  <a:lnTo>
                    <a:pt x="592" y="113"/>
                  </a:lnTo>
                  <a:lnTo>
                    <a:pt x="593" y="115"/>
                  </a:lnTo>
                  <a:lnTo>
                    <a:pt x="593" y="115"/>
                  </a:lnTo>
                  <a:lnTo>
                    <a:pt x="592" y="115"/>
                  </a:lnTo>
                  <a:lnTo>
                    <a:pt x="592" y="115"/>
                  </a:lnTo>
                  <a:lnTo>
                    <a:pt x="590" y="116"/>
                  </a:lnTo>
                  <a:lnTo>
                    <a:pt x="590" y="120"/>
                  </a:lnTo>
                  <a:lnTo>
                    <a:pt x="590" y="120"/>
                  </a:lnTo>
                  <a:lnTo>
                    <a:pt x="590" y="123"/>
                  </a:lnTo>
                  <a:lnTo>
                    <a:pt x="592" y="124"/>
                  </a:lnTo>
                  <a:lnTo>
                    <a:pt x="592" y="129"/>
                  </a:lnTo>
                  <a:lnTo>
                    <a:pt x="593" y="131"/>
                  </a:lnTo>
                  <a:lnTo>
                    <a:pt x="592" y="132"/>
                  </a:lnTo>
                  <a:lnTo>
                    <a:pt x="590" y="134"/>
                  </a:lnTo>
                  <a:lnTo>
                    <a:pt x="590" y="134"/>
                  </a:lnTo>
                  <a:lnTo>
                    <a:pt x="590" y="135"/>
                  </a:lnTo>
                  <a:lnTo>
                    <a:pt x="590" y="135"/>
                  </a:lnTo>
                  <a:lnTo>
                    <a:pt x="592" y="139"/>
                  </a:lnTo>
                  <a:lnTo>
                    <a:pt x="593" y="140"/>
                  </a:lnTo>
                  <a:lnTo>
                    <a:pt x="593" y="142"/>
                  </a:lnTo>
                  <a:lnTo>
                    <a:pt x="593" y="143"/>
                  </a:lnTo>
                  <a:lnTo>
                    <a:pt x="593" y="143"/>
                  </a:lnTo>
                  <a:lnTo>
                    <a:pt x="593" y="145"/>
                  </a:lnTo>
                  <a:lnTo>
                    <a:pt x="590" y="145"/>
                  </a:lnTo>
                  <a:lnTo>
                    <a:pt x="590" y="146"/>
                  </a:lnTo>
                  <a:lnTo>
                    <a:pt x="589" y="146"/>
                  </a:lnTo>
                  <a:lnTo>
                    <a:pt x="589" y="145"/>
                  </a:lnTo>
                  <a:lnTo>
                    <a:pt x="587" y="145"/>
                  </a:lnTo>
                  <a:lnTo>
                    <a:pt x="587" y="146"/>
                  </a:lnTo>
                  <a:lnTo>
                    <a:pt x="586" y="148"/>
                  </a:lnTo>
                  <a:lnTo>
                    <a:pt x="586" y="150"/>
                  </a:lnTo>
                  <a:lnTo>
                    <a:pt x="584" y="151"/>
                  </a:lnTo>
                  <a:lnTo>
                    <a:pt x="584" y="153"/>
                  </a:lnTo>
                  <a:lnTo>
                    <a:pt x="582" y="154"/>
                  </a:lnTo>
                  <a:lnTo>
                    <a:pt x="582" y="156"/>
                  </a:lnTo>
                  <a:lnTo>
                    <a:pt x="582" y="157"/>
                  </a:lnTo>
                  <a:lnTo>
                    <a:pt x="581" y="159"/>
                  </a:lnTo>
                  <a:lnTo>
                    <a:pt x="579" y="161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8" y="162"/>
                  </a:lnTo>
                  <a:lnTo>
                    <a:pt x="576" y="164"/>
                  </a:lnTo>
                  <a:lnTo>
                    <a:pt x="574" y="165"/>
                  </a:lnTo>
                  <a:lnTo>
                    <a:pt x="574" y="168"/>
                  </a:lnTo>
                  <a:lnTo>
                    <a:pt x="573" y="168"/>
                  </a:lnTo>
                  <a:lnTo>
                    <a:pt x="573" y="172"/>
                  </a:lnTo>
                  <a:lnTo>
                    <a:pt x="573" y="175"/>
                  </a:lnTo>
                  <a:lnTo>
                    <a:pt x="573" y="176"/>
                  </a:lnTo>
                  <a:lnTo>
                    <a:pt x="571" y="176"/>
                  </a:lnTo>
                  <a:lnTo>
                    <a:pt x="570" y="178"/>
                  </a:lnTo>
                  <a:lnTo>
                    <a:pt x="570" y="180"/>
                  </a:lnTo>
                  <a:lnTo>
                    <a:pt x="570" y="183"/>
                  </a:lnTo>
                  <a:lnTo>
                    <a:pt x="571" y="187"/>
                  </a:lnTo>
                  <a:lnTo>
                    <a:pt x="571" y="189"/>
                  </a:lnTo>
                  <a:lnTo>
                    <a:pt x="571" y="191"/>
                  </a:lnTo>
                  <a:lnTo>
                    <a:pt x="570" y="192"/>
                  </a:lnTo>
                  <a:lnTo>
                    <a:pt x="571" y="192"/>
                  </a:lnTo>
                  <a:lnTo>
                    <a:pt x="571" y="192"/>
                  </a:lnTo>
                  <a:lnTo>
                    <a:pt x="571" y="194"/>
                  </a:lnTo>
                  <a:lnTo>
                    <a:pt x="571" y="194"/>
                  </a:lnTo>
                  <a:lnTo>
                    <a:pt x="571" y="195"/>
                  </a:lnTo>
                  <a:lnTo>
                    <a:pt x="570" y="195"/>
                  </a:lnTo>
                  <a:lnTo>
                    <a:pt x="568" y="197"/>
                  </a:lnTo>
                  <a:lnTo>
                    <a:pt x="568" y="195"/>
                  </a:lnTo>
                  <a:lnTo>
                    <a:pt x="568" y="197"/>
                  </a:lnTo>
                  <a:lnTo>
                    <a:pt x="568" y="197"/>
                  </a:lnTo>
                  <a:lnTo>
                    <a:pt x="567" y="198"/>
                  </a:lnTo>
                  <a:lnTo>
                    <a:pt x="567" y="202"/>
                  </a:lnTo>
                  <a:lnTo>
                    <a:pt x="565" y="203"/>
                  </a:lnTo>
                  <a:lnTo>
                    <a:pt x="565" y="205"/>
                  </a:lnTo>
                  <a:lnTo>
                    <a:pt x="565" y="205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6"/>
                  </a:lnTo>
                  <a:lnTo>
                    <a:pt x="565" y="208"/>
                  </a:lnTo>
                  <a:lnTo>
                    <a:pt x="563" y="208"/>
                  </a:lnTo>
                  <a:lnTo>
                    <a:pt x="563" y="208"/>
                  </a:lnTo>
                  <a:lnTo>
                    <a:pt x="562" y="208"/>
                  </a:lnTo>
                  <a:lnTo>
                    <a:pt x="562" y="209"/>
                  </a:lnTo>
                  <a:lnTo>
                    <a:pt x="562" y="211"/>
                  </a:lnTo>
                  <a:lnTo>
                    <a:pt x="562" y="213"/>
                  </a:lnTo>
                  <a:lnTo>
                    <a:pt x="562" y="216"/>
                  </a:lnTo>
                  <a:lnTo>
                    <a:pt x="562" y="217"/>
                  </a:lnTo>
                  <a:lnTo>
                    <a:pt x="563" y="219"/>
                  </a:lnTo>
                  <a:lnTo>
                    <a:pt x="563" y="220"/>
                  </a:lnTo>
                  <a:lnTo>
                    <a:pt x="565" y="220"/>
                  </a:lnTo>
                  <a:lnTo>
                    <a:pt x="565" y="220"/>
                  </a:lnTo>
                  <a:lnTo>
                    <a:pt x="567" y="222"/>
                  </a:lnTo>
                  <a:lnTo>
                    <a:pt x="565" y="222"/>
                  </a:lnTo>
                  <a:lnTo>
                    <a:pt x="565" y="222"/>
                  </a:lnTo>
                  <a:lnTo>
                    <a:pt x="565" y="224"/>
                  </a:lnTo>
                  <a:lnTo>
                    <a:pt x="565" y="225"/>
                  </a:lnTo>
                  <a:lnTo>
                    <a:pt x="565" y="227"/>
                  </a:lnTo>
                  <a:lnTo>
                    <a:pt x="567" y="227"/>
                  </a:lnTo>
                  <a:lnTo>
                    <a:pt x="567" y="228"/>
                  </a:lnTo>
                  <a:lnTo>
                    <a:pt x="568" y="230"/>
                  </a:lnTo>
                  <a:lnTo>
                    <a:pt x="567" y="232"/>
                  </a:lnTo>
                  <a:lnTo>
                    <a:pt x="568" y="235"/>
                  </a:lnTo>
                  <a:lnTo>
                    <a:pt x="570" y="236"/>
                  </a:lnTo>
                  <a:lnTo>
                    <a:pt x="570" y="236"/>
                  </a:lnTo>
                  <a:lnTo>
                    <a:pt x="570" y="238"/>
                  </a:lnTo>
                  <a:lnTo>
                    <a:pt x="568" y="238"/>
                  </a:lnTo>
                  <a:lnTo>
                    <a:pt x="568" y="239"/>
                  </a:lnTo>
                  <a:lnTo>
                    <a:pt x="568" y="241"/>
                  </a:lnTo>
                  <a:lnTo>
                    <a:pt x="570" y="243"/>
                  </a:lnTo>
                  <a:lnTo>
                    <a:pt x="570" y="243"/>
                  </a:lnTo>
                  <a:lnTo>
                    <a:pt x="571" y="243"/>
                  </a:lnTo>
                  <a:lnTo>
                    <a:pt x="573" y="243"/>
                  </a:lnTo>
                  <a:lnTo>
                    <a:pt x="573" y="244"/>
                  </a:lnTo>
                  <a:lnTo>
                    <a:pt x="573" y="244"/>
                  </a:lnTo>
                  <a:lnTo>
                    <a:pt x="573" y="246"/>
                  </a:lnTo>
                  <a:lnTo>
                    <a:pt x="571" y="247"/>
                  </a:lnTo>
                  <a:lnTo>
                    <a:pt x="571" y="250"/>
                  </a:lnTo>
                  <a:lnTo>
                    <a:pt x="571" y="254"/>
                  </a:lnTo>
                  <a:lnTo>
                    <a:pt x="571" y="255"/>
                  </a:lnTo>
                  <a:lnTo>
                    <a:pt x="571" y="257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1" y="258"/>
                  </a:lnTo>
                  <a:lnTo>
                    <a:pt x="570" y="258"/>
                  </a:lnTo>
                  <a:lnTo>
                    <a:pt x="570" y="258"/>
                  </a:lnTo>
                  <a:lnTo>
                    <a:pt x="568" y="260"/>
                  </a:lnTo>
                  <a:lnTo>
                    <a:pt x="568" y="261"/>
                  </a:lnTo>
                  <a:lnTo>
                    <a:pt x="568" y="261"/>
                  </a:lnTo>
                  <a:lnTo>
                    <a:pt x="567" y="263"/>
                  </a:lnTo>
                  <a:lnTo>
                    <a:pt x="567" y="265"/>
                  </a:lnTo>
                  <a:lnTo>
                    <a:pt x="565" y="266"/>
                  </a:lnTo>
                  <a:lnTo>
                    <a:pt x="565" y="266"/>
                  </a:lnTo>
                  <a:lnTo>
                    <a:pt x="565" y="268"/>
                  </a:lnTo>
                  <a:lnTo>
                    <a:pt x="565" y="269"/>
                  </a:lnTo>
                  <a:lnTo>
                    <a:pt x="563" y="272"/>
                  </a:lnTo>
                  <a:lnTo>
                    <a:pt x="563" y="274"/>
                  </a:lnTo>
                  <a:lnTo>
                    <a:pt x="562" y="274"/>
                  </a:lnTo>
                  <a:lnTo>
                    <a:pt x="562" y="274"/>
                  </a:lnTo>
                  <a:lnTo>
                    <a:pt x="562" y="276"/>
                  </a:lnTo>
                  <a:lnTo>
                    <a:pt x="563" y="276"/>
                  </a:lnTo>
                  <a:lnTo>
                    <a:pt x="563" y="277"/>
                  </a:lnTo>
                  <a:lnTo>
                    <a:pt x="563" y="277"/>
                  </a:lnTo>
                  <a:lnTo>
                    <a:pt x="563" y="279"/>
                  </a:lnTo>
                  <a:lnTo>
                    <a:pt x="563" y="280"/>
                  </a:lnTo>
                  <a:lnTo>
                    <a:pt x="565" y="283"/>
                  </a:lnTo>
                  <a:lnTo>
                    <a:pt x="563" y="285"/>
                  </a:lnTo>
                  <a:lnTo>
                    <a:pt x="563" y="287"/>
                  </a:lnTo>
                  <a:lnTo>
                    <a:pt x="563" y="288"/>
                  </a:lnTo>
                  <a:lnTo>
                    <a:pt x="563" y="288"/>
                  </a:lnTo>
                  <a:lnTo>
                    <a:pt x="562" y="290"/>
                  </a:lnTo>
                  <a:lnTo>
                    <a:pt x="560" y="290"/>
                  </a:lnTo>
                  <a:lnTo>
                    <a:pt x="559" y="291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9" y="293"/>
                  </a:lnTo>
                  <a:lnTo>
                    <a:pt x="557" y="293"/>
                  </a:lnTo>
                  <a:lnTo>
                    <a:pt x="557" y="293"/>
                  </a:lnTo>
                  <a:lnTo>
                    <a:pt x="556" y="295"/>
                  </a:lnTo>
                  <a:lnTo>
                    <a:pt x="554" y="295"/>
                  </a:lnTo>
                  <a:lnTo>
                    <a:pt x="554" y="296"/>
                  </a:lnTo>
                  <a:lnTo>
                    <a:pt x="554" y="298"/>
                  </a:lnTo>
                  <a:lnTo>
                    <a:pt x="554" y="298"/>
                  </a:lnTo>
                  <a:lnTo>
                    <a:pt x="552" y="299"/>
                  </a:lnTo>
                  <a:lnTo>
                    <a:pt x="552" y="301"/>
                  </a:lnTo>
                  <a:lnTo>
                    <a:pt x="552" y="302"/>
                  </a:lnTo>
                  <a:lnTo>
                    <a:pt x="554" y="304"/>
                  </a:lnTo>
                  <a:lnTo>
                    <a:pt x="554" y="306"/>
                  </a:lnTo>
                  <a:lnTo>
                    <a:pt x="552" y="307"/>
                  </a:lnTo>
                  <a:lnTo>
                    <a:pt x="552" y="309"/>
                  </a:lnTo>
                  <a:lnTo>
                    <a:pt x="552" y="310"/>
                  </a:lnTo>
                  <a:lnTo>
                    <a:pt x="554" y="310"/>
                  </a:lnTo>
                  <a:lnTo>
                    <a:pt x="552" y="312"/>
                  </a:lnTo>
                  <a:lnTo>
                    <a:pt x="552" y="313"/>
                  </a:lnTo>
                  <a:lnTo>
                    <a:pt x="552" y="317"/>
                  </a:lnTo>
                  <a:lnTo>
                    <a:pt x="554" y="318"/>
                  </a:lnTo>
                  <a:lnTo>
                    <a:pt x="556" y="320"/>
                  </a:lnTo>
                  <a:lnTo>
                    <a:pt x="556" y="323"/>
                  </a:lnTo>
                  <a:lnTo>
                    <a:pt x="556" y="324"/>
                  </a:lnTo>
                  <a:lnTo>
                    <a:pt x="556" y="328"/>
                  </a:lnTo>
                  <a:lnTo>
                    <a:pt x="557" y="328"/>
                  </a:lnTo>
                  <a:lnTo>
                    <a:pt x="557" y="329"/>
                  </a:lnTo>
                  <a:lnTo>
                    <a:pt x="557" y="329"/>
                  </a:lnTo>
                  <a:lnTo>
                    <a:pt x="557" y="331"/>
                  </a:lnTo>
                  <a:lnTo>
                    <a:pt x="556" y="332"/>
                  </a:lnTo>
                  <a:lnTo>
                    <a:pt x="554" y="332"/>
                  </a:lnTo>
                  <a:lnTo>
                    <a:pt x="552" y="334"/>
                  </a:lnTo>
                  <a:lnTo>
                    <a:pt x="551" y="334"/>
                  </a:lnTo>
                  <a:lnTo>
                    <a:pt x="551" y="335"/>
                  </a:lnTo>
                  <a:lnTo>
                    <a:pt x="549" y="335"/>
                  </a:lnTo>
                  <a:lnTo>
                    <a:pt x="549" y="337"/>
                  </a:lnTo>
                  <a:lnTo>
                    <a:pt x="549" y="340"/>
                  </a:lnTo>
                  <a:lnTo>
                    <a:pt x="549" y="342"/>
                  </a:lnTo>
                  <a:lnTo>
                    <a:pt x="549" y="343"/>
                  </a:lnTo>
                  <a:lnTo>
                    <a:pt x="548" y="345"/>
                  </a:lnTo>
                  <a:lnTo>
                    <a:pt x="548" y="345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8" y="347"/>
                  </a:lnTo>
                  <a:lnTo>
                    <a:pt x="546" y="347"/>
                  </a:lnTo>
                  <a:lnTo>
                    <a:pt x="546" y="347"/>
                  </a:lnTo>
                  <a:lnTo>
                    <a:pt x="545" y="347"/>
                  </a:lnTo>
                  <a:lnTo>
                    <a:pt x="546" y="348"/>
                  </a:lnTo>
                  <a:lnTo>
                    <a:pt x="546" y="351"/>
                  </a:lnTo>
                  <a:lnTo>
                    <a:pt x="546" y="351"/>
                  </a:lnTo>
                  <a:lnTo>
                    <a:pt x="546" y="353"/>
                  </a:lnTo>
                  <a:lnTo>
                    <a:pt x="546" y="354"/>
                  </a:lnTo>
                  <a:lnTo>
                    <a:pt x="545" y="354"/>
                  </a:lnTo>
                  <a:lnTo>
                    <a:pt x="545" y="354"/>
                  </a:lnTo>
                  <a:lnTo>
                    <a:pt x="545" y="356"/>
                  </a:lnTo>
                  <a:lnTo>
                    <a:pt x="543" y="356"/>
                  </a:lnTo>
                  <a:lnTo>
                    <a:pt x="545" y="358"/>
                  </a:lnTo>
                  <a:lnTo>
                    <a:pt x="545" y="359"/>
                  </a:lnTo>
                  <a:lnTo>
                    <a:pt x="546" y="359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5" y="361"/>
                  </a:lnTo>
                  <a:lnTo>
                    <a:pt x="543" y="362"/>
                  </a:lnTo>
                  <a:lnTo>
                    <a:pt x="543" y="364"/>
                  </a:lnTo>
                  <a:lnTo>
                    <a:pt x="541" y="365"/>
                  </a:lnTo>
                  <a:lnTo>
                    <a:pt x="541" y="367"/>
                  </a:lnTo>
                  <a:lnTo>
                    <a:pt x="543" y="369"/>
                  </a:lnTo>
                  <a:lnTo>
                    <a:pt x="543" y="370"/>
                  </a:lnTo>
                  <a:lnTo>
                    <a:pt x="543" y="375"/>
                  </a:lnTo>
                  <a:lnTo>
                    <a:pt x="543" y="378"/>
                  </a:lnTo>
                  <a:lnTo>
                    <a:pt x="543" y="380"/>
                  </a:lnTo>
                  <a:lnTo>
                    <a:pt x="543" y="381"/>
                  </a:lnTo>
                  <a:lnTo>
                    <a:pt x="543" y="381"/>
                  </a:lnTo>
                  <a:lnTo>
                    <a:pt x="543" y="384"/>
                  </a:lnTo>
                  <a:lnTo>
                    <a:pt x="545" y="387"/>
                  </a:lnTo>
                  <a:lnTo>
                    <a:pt x="545" y="389"/>
                  </a:lnTo>
                  <a:lnTo>
                    <a:pt x="545" y="389"/>
                  </a:lnTo>
                  <a:lnTo>
                    <a:pt x="543" y="391"/>
                  </a:lnTo>
                  <a:lnTo>
                    <a:pt x="541" y="391"/>
                  </a:lnTo>
                  <a:lnTo>
                    <a:pt x="541" y="391"/>
                  </a:lnTo>
                  <a:lnTo>
                    <a:pt x="540" y="391"/>
                  </a:lnTo>
                  <a:lnTo>
                    <a:pt x="540" y="391"/>
                  </a:lnTo>
                  <a:lnTo>
                    <a:pt x="540" y="392"/>
                  </a:lnTo>
                  <a:lnTo>
                    <a:pt x="540" y="392"/>
                  </a:lnTo>
                  <a:lnTo>
                    <a:pt x="540" y="394"/>
                  </a:lnTo>
                  <a:lnTo>
                    <a:pt x="540" y="395"/>
                  </a:lnTo>
                  <a:lnTo>
                    <a:pt x="540" y="397"/>
                  </a:lnTo>
                  <a:lnTo>
                    <a:pt x="538" y="399"/>
                  </a:lnTo>
                  <a:lnTo>
                    <a:pt x="540" y="399"/>
                  </a:lnTo>
                  <a:lnTo>
                    <a:pt x="540" y="402"/>
                  </a:lnTo>
                  <a:lnTo>
                    <a:pt x="538" y="405"/>
                  </a:lnTo>
                  <a:lnTo>
                    <a:pt x="540" y="406"/>
                  </a:lnTo>
                  <a:lnTo>
                    <a:pt x="540" y="406"/>
                  </a:lnTo>
                  <a:lnTo>
                    <a:pt x="543" y="408"/>
                  </a:lnTo>
                  <a:lnTo>
                    <a:pt x="545" y="408"/>
                  </a:lnTo>
                  <a:lnTo>
                    <a:pt x="545" y="410"/>
                  </a:lnTo>
                  <a:lnTo>
                    <a:pt x="545" y="410"/>
                  </a:lnTo>
                  <a:lnTo>
                    <a:pt x="543" y="411"/>
                  </a:lnTo>
                  <a:lnTo>
                    <a:pt x="543" y="411"/>
                  </a:lnTo>
                  <a:lnTo>
                    <a:pt x="543" y="413"/>
                  </a:lnTo>
                  <a:lnTo>
                    <a:pt x="543" y="414"/>
                  </a:lnTo>
                  <a:lnTo>
                    <a:pt x="545" y="416"/>
                  </a:lnTo>
                  <a:lnTo>
                    <a:pt x="545" y="416"/>
                  </a:lnTo>
                  <a:lnTo>
                    <a:pt x="545" y="417"/>
                  </a:lnTo>
                  <a:lnTo>
                    <a:pt x="545" y="419"/>
                  </a:lnTo>
                  <a:lnTo>
                    <a:pt x="545" y="421"/>
                  </a:lnTo>
                  <a:lnTo>
                    <a:pt x="546" y="422"/>
                  </a:lnTo>
                  <a:lnTo>
                    <a:pt x="545" y="422"/>
                  </a:lnTo>
                  <a:lnTo>
                    <a:pt x="545" y="424"/>
                  </a:lnTo>
                  <a:lnTo>
                    <a:pt x="543" y="425"/>
                  </a:lnTo>
                  <a:lnTo>
                    <a:pt x="543" y="425"/>
                  </a:lnTo>
                  <a:lnTo>
                    <a:pt x="543" y="427"/>
                  </a:lnTo>
                  <a:lnTo>
                    <a:pt x="543" y="428"/>
                  </a:lnTo>
                  <a:lnTo>
                    <a:pt x="543" y="430"/>
                  </a:lnTo>
                  <a:lnTo>
                    <a:pt x="551" y="430"/>
                  </a:lnTo>
                  <a:lnTo>
                    <a:pt x="552" y="430"/>
                  </a:lnTo>
                  <a:lnTo>
                    <a:pt x="554" y="432"/>
                  </a:lnTo>
                  <a:lnTo>
                    <a:pt x="552" y="433"/>
                  </a:lnTo>
                  <a:lnTo>
                    <a:pt x="552" y="433"/>
                  </a:lnTo>
                  <a:lnTo>
                    <a:pt x="552" y="436"/>
                  </a:lnTo>
                  <a:lnTo>
                    <a:pt x="551" y="436"/>
                  </a:lnTo>
                  <a:lnTo>
                    <a:pt x="549" y="436"/>
                  </a:lnTo>
                  <a:lnTo>
                    <a:pt x="548" y="436"/>
                  </a:lnTo>
                  <a:lnTo>
                    <a:pt x="546" y="436"/>
                  </a:lnTo>
                  <a:lnTo>
                    <a:pt x="545" y="436"/>
                  </a:lnTo>
                  <a:lnTo>
                    <a:pt x="541" y="436"/>
                  </a:lnTo>
                  <a:lnTo>
                    <a:pt x="540" y="436"/>
                  </a:lnTo>
                  <a:lnTo>
                    <a:pt x="540" y="438"/>
                  </a:lnTo>
                  <a:lnTo>
                    <a:pt x="540" y="439"/>
                  </a:lnTo>
                  <a:lnTo>
                    <a:pt x="543" y="439"/>
                  </a:lnTo>
                  <a:lnTo>
                    <a:pt x="546" y="439"/>
                  </a:lnTo>
                  <a:lnTo>
                    <a:pt x="548" y="441"/>
                  </a:lnTo>
                  <a:lnTo>
                    <a:pt x="549" y="444"/>
                  </a:lnTo>
                  <a:lnTo>
                    <a:pt x="551" y="444"/>
                  </a:lnTo>
                  <a:lnTo>
                    <a:pt x="551" y="446"/>
                  </a:lnTo>
                  <a:lnTo>
                    <a:pt x="548" y="449"/>
                  </a:lnTo>
                  <a:lnTo>
                    <a:pt x="548" y="449"/>
                  </a:lnTo>
                  <a:lnTo>
                    <a:pt x="546" y="450"/>
                  </a:lnTo>
                  <a:lnTo>
                    <a:pt x="545" y="450"/>
                  </a:lnTo>
                  <a:lnTo>
                    <a:pt x="545" y="454"/>
                  </a:lnTo>
                  <a:lnTo>
                    <a:pt x="545" y="455"/>
                  </a:lnTo>
                  <a:lnTo>
                    <a:pt x="546" y="457"/>
                  </a:lnTo>
                  <a:lnTo>
                    <a:pt x="546" y="457"/>
                  </a:lnTo>
                  <a:lnTo>
                    <a:pt x="546" y="458"/>
                  </a:lnTo>
                  <a:lnTo>
                    <a:pt x="543" y="460"/>
                  </a:lnTo>
                  <a:lnTo>
                    <a:pt x="543" y="462"/>
                  </a:lnTo>
                  <a:lnTo>
                    <a:pt x="543" y="462"/>
                  </a:lnTo>
                  <a:lnTo>
                    <a:pt x="545" y="463"/>
                  </a:lnTo>
                  <a:lnTo>
                    <a:pt x="545" y="465"/>
                  </a:lnTo>
                  <a:lnTo>
                    <a:pt x="545" y="466"/>
                  </a:lnTo>
                  <a:lnTo>
                    <a:pt x="546" y="469"/>
                  </a:lnTo>
                  <a:lnTo>
                    <a:pt x="545" y="469"/>
                  </a:lnTo>
                  <a:lnTo>
                    <a:pt x="545" y="471"/>
                  </a:lnTo>
                  <a:lnTo>
                    <a:pt x="543" y="473"/>
                  </a:lnTo>
                  <a:lnTo>
                    <a:pt x="541" y="474"/>
                  </a:lnTo>
                  <a:lnTo>
                    <a:pt x="541" y="476"/>
                  </a:lnTo>
                  <a:lnTo>
                    <a:pt x="541" y="477"/>
                  </a:lnTo>
                  <a:lnTo>
                    <a:pt x="541" y="477"/>
                  </a:lnTo>
                  <a:lnTo>
                    <a:pt x="543" y="479"/>
                  </a:lnTo>
                  <a:lnTo>
                    <a:pt x="543" y="480"/>
                  </a:lnTo>
                  <a:lnTo>
                    <a:pt x="541" y="480"/>
                  </a:lnTo>
                  <a:lnTo>
                    <a:pt x="540" y="480"/>
                  </a:lnTo>
                  <a:lnTo>
                    <a:pt x="540" y="482"/>
                  </a:lnTo>
                  <a:lnTo>
                    <a:pt x="537" y="485"/>
                  </a:lnTo>
                  <a:lnTo>
                    <a:pt x="537" y="485"/>
                  </a:lnTo>
                  <a:lnTo>
                    <a:pt x="537" y="487"/>
                  </a:lnTo>
                  <a:lnTo>
                    <a:pt x="535" y="488"/>
                  </a:lnTo>
                  <a:lnTo>
                    <a:pt x="533" y="491"/>
                  </a:lnTo>
                  <a:lnTo>
                    <a:pt x="533" y="493"/>
                  </a:lnTo>
                  <a:lnTo>
                    <a:pt x="533" y="495"/>
                  </a:lnTo>
                  <a:lnTo>
                    <a:pt x="535" y="495"/>
                  </a:lnTo>
                  <a:lnTo>
                    <a:pt x="537" y="496"/>
                  </a:lnTo>
                  <a:lnTo>
                    <a:pt x="537" y="499"/>
                  </a:lnTo>
                  <a:lnTo>
                    <a:pt x="535" y="501"/>
                  </a:lnTo>
                  <a:lnTo>
                    <a:pt x="533" y="502"/>
                  </a:lnTo>
                  <a:lnTo>
                    <a:pt x="532" y="504"/>
                  </a:lnTo>
                  <a:lnTo>
                    <a:pt x="532" y="504"/>
                  </a:lnTo>
                  <a:lnTo>
                    <a:pt x="532" y="507"/>
                  </a:lnTo>
                  <a:lnTo>
                    <a:pt x="532" y="509"/>
                  </a:lnTo>
                  <a:lnTo>
                    <a:pt x="532" y="509"/>
                  </a:lnTo>
                  <a:lnTo>
                    <a:pt x="532" y="510"/>
                  </a:lnTo>
                  <a:lnTo>
                    <a:pt x="530" y="512"/>
                  </a:lnTo>
                  <a:lnTo>
                    <a:pt x="529" y="512"/>
                  </a:lnTo>
                  <a:lnTo>
                    <a:pt x="527" y="514"/>
                  </a:lnTo>
                  <a:lnTo>
                    <a:pt x="526" y="514"/>
                  </a:lnTo>
                  <a:lnTo>
                    <a:pt x="526" y="515"/>
                  </a:lnTo>
                  <a:lnTo>
                    <a:pt x="524" y="517"/>
                  </a:lnTo>
                  <a:lnTo>
                    <a:pt x="524" y="518"/>
                  </a:lnTo>
                  <a:lnTo>
                    <a:pt x="519" y="520"/>
                  </a:lnTo>
                  <a:lnTo>
                    <a:pt x="519" y="521"/>
                  </a:lnTo>
                  <a:lnTo>
                    <a:pt x="518" y="521"/>
                  </a:lnTo>
                  <a:lnTo>
                    <a:pt x="518" y="525"/>
                  </a:lnTo>
                  <a:lnTo>
                    <a:pt x="519" y="526"/>
                  </a:lnTo>
                  <a:lnTo>
                    <a:pt x="519" y="528"/>
                  </a:lnTo>
                  <a:lnTo>
                    <a:pt x="519" y="531"/>
                  </a:lnTo>
                  <a:lnTo>
                    <a:pt x="519" y="532"/>
                  </a:lnTo>
                  <a:lnTo>
                    <a:pt x="519" y="534"/>
                  </a:lnTo>
                  <a:lnTo>
                    <a:pt x="521" y="536"/>
                  </a:lnTo>
                  <a:lnTo>
                    <a:pt x="522" y="539"/>
                  </a:lnTo>
                  <a:lnTo>
                    <a:pt x="522" y="540"/>
                  </a:lnTo>
                  <a:lnTo>
                    <a:pt x="522" y="542"/>
                  </a:lnTo>
                  <a:lnTo>
                    <a:pt x="524" y="543"/>
                  </a:lnTo>
                  <a:lnTo>
                    <a:pt x="524" y="545"/>
                  </a:lnTo>
                  <a:lnTo>
                    <a:pt x="524" y="547"/>
                  </a:lnTo>
                  <a:lnTo>
                    <a:pt x="526" y="547"/>
                  </a:lnTo>
                  <a:lnTo>
                    <a:pt x="527" y="545"/>
                  </a:lnTo>
                  <a:lnTo>
                    <a:pt x="529" y="545"/>
                  </a:lnTo>
                  <a:lnTo>
                    <a:pt x="529" y="543"/>
                  </a:lnTo>
                  <a:lnTo>
                    <a:pt x="532" y="543"/>
                  </a:lnTo>
                  <a:lnTo>
                    <a:pt x="533" y="543"/>
                  </a:lnTo>
                  <a:lnTo>
                    <a:pt x="535" y="543"/>
                  </a:lnTo>
                  <a:lnTo>
                    <a:pt x="535" y="543"/>
                  </a:lnTo>
                  <a:lnTo>
                    <a:pt x="537" y="545"/>
                  </a:lnTo>
                  <a:lnTo>
                    <a:pt x="537" y="547"/>
                  </a:lnTo>
                  <a:lnTo>
                    <a:pt x="537" y="550"/>
                  </a:lnTo>
                  <a:lnTo>
                    <a:pt x="537" y="551"/>
                  </a:lnTo>
                  <a:lnTo>
                    <a:pt x="535" y="551"/>
                  </a:lnTo>
                  <a:lnTo>
                    <a:pt x="535" y="553"/>
                  </a:lnTo>
                  <a:lnTo>
                    <a:pt x="535" y="554"/>
                  </a:lnTo>
                  <a:lnTo>
                    <a:pt x="537" y="554"/>
                  </a:lnTo>
                  <a:lnTo>
                    <a:pt x="537" y="556"/>
                  </a:lnTo>
                  <a:lnTo>
                    <a:pt x="535" y="559"/>
                  </a:lnTo>
                  <a:lnTo>
                    <a:pt x="535" y="561"/>
                  </a:lnTo>
                  <a:lnTo>
                    <a:pt x="537" y="562"/>
                  </a:lnTo>
                  <a:lnTo>
                    <a:pt x="537" y="564"/>
                  </a:lnTo>
                  <a:lnTo>
                    <a:pt x="538" y="566"/>
                  </a:lnTo>
                  <a:lnTo>
                    <a:pt x="540" y="567"/>
                  </a:lnTo>
                  <a:lnTo>
                    <a:pt x="541" y="567"/>
                  </a:lnTo>
                  <a:lnTo>
                    <a:pt x="541" y="569"/>
                  </a:lnTo>
                  <a:lnTo>
                    <a:pt x="541" y="570"/>
                  </a:lnTo>
                  <a:lnTo>
                    <a:pt x="545" y="570"/>
                  </a:lnTo>
                  <a:lnTo>
                    <a:pt x="549" y="570"/>
                  </a:lnTo>
                  <a:lnTo>
                    <a:pt x="556" y="570"/>
                  </a:lnTo>
                  <a:lnTo>
                    <a:pt x="563" y="570"/>
                  </a:lnTo>
                  <a:lnTo>
                    <a:pt x="570" y="570"/>
                  </a:lnTo>
                  <a:lnTo>
                    <a:pt x="574" y="572"/>
                  </a:lnTo>
                  <a:lnTo>
                    <a:pt x="578" y="573"/>
                  </a:lnTo>
                  <a:lnTo>
                    <a:pt x="581" y="573"/>
                  </a:lnTo>
                  <a:lnTo>
                    <a:pt x="586" y="573"/>
                  </a:lnTo>
                  <a:lnTo>
                    <a:pt x="589" y="575"/>
                  </a:lnTo>
                  <a:lnTo>
                    <a:pt x="590" y="575"/>
                  </a:lnTo>
                  <a:lnTo>
                    <a:pt x="592" y="575"/>
                  </a:lnTo>
                  <a:lnTo>
                    <a:pt x="592" y="577"/>
                  </a:lnTo>
                  <a:lnTo>
                    <a:pt x="584" y="575"/>
                  </a:lnTo>
                  <a:lnTo>
                    <a:pt x="582" y="575"/>
                  </a:lnTo>
                  <a:lnTo>
                    <a:pt x="581" y="573"/>
                  </a:lnTo>
                  <a:lnTo>
                    <a:pt x="578" y="575"/>
                  </a:lnTo>
                  <a:lnTo>
                    <a:pt x="576" y="578"/>
                  </a:lnTo>
                  <a:lnTo>
                    <a:pt x="576" y="580"/>
                  </a:lnTo>
                  <a:lnTo>
                    <a:pt x="573" y="580"/>
                  </a:lnTo>
                  <a:lnTo>
                    <a:pt x="571" y="580"/>
                  </a:lnTo>
                  <a:lnTo>
                    <a:pt x="563" y="583"/>
                  </a:lnTo>
                  <a:lnTo>
                    <a:pt x="562" y="583"/>
                  </a:lnTo>
                  <a:lnTo>
                    <a:pt x="560" y="584"/>
                  </a:lnTo>
                  <a:lnTo>
                    <a:pt x="559" y="584"/>
                  </a:lnTo>
                  <a:lnTo>
                    <a:pt x="557" y="588"/>
                  </a:lnTo>
                  <a:lnTo>
                    <a:pt x="559" y="589"/>
                  </a:lnTo>
                  <a:lnTo>
                    <a:pt x="556" y="594"/>
                  </a:lnTo>
                  <a:lnTo>
                    <a:pt x="556" y="597"/>
                  </a:lnTo>
                  <a:lnTo>
                    <a:pt x="556" y="599"/>
                  </a:lnTo>
                  <a:lnTo>
                    <a:pt x="556" y="600"/>
                  </a:lnTo>
                  <a:lnTo>
                    <a:pt x="556" y="605"/>
                  </a:lnTo>
                  <a:lnTo>
                    <a:pt x="554" y="606"/>
                  </a:lnTo>
                  <a:lnTo>
                    <a:pt x="551" y="606"/>
                  </a:lnTo>
                  <a:lnTo>
                    <a:pt x="549" y="606"/>
                  </a:lnTo>
                  <a:lnTo>
                    <a:pt x="546" y="605"/>
                  </a:lnTo>
                  <a:lnTo>
                    <a:pt x="543" y="603"/>
                  </a:lnTo>
                  <a:lnTo>
                    <a:pt x="540" y="603"/>
                  </a:lnTo>
                  <a:lnTo>
                    <a:pt x="538" y="602"/>
                  </a:lnTo>
                  <a:lnTo>
                    <a:pt x="535" y="599"/>
                  </a:lnTo>
                  <a:lnTo>
                    <a:pt x="535" y="597"/>
                  </a:lnTo>
                  <a:lnTo>
                    <a:pt x="535" y="597"/>
                  </a:lnTo>
                  <a:lnTo>
                    <a:pt x="537" y="594"/>
                  </a:lnTo>
                  <a:lnTo>
                    <a:pt x="537" y="594"/>
                  </a:lnTo>
                  <a:lnTo>
                    <a:pt x="540" y="594"/>
                  </a:lnTo>
                  <a:lnTo>
                    <a:pt x="541" y="594"/>
                  </a:lnTo>
                  <a:lnTo>
                    <a:pt x="543" y="595"/>
                  </a:lnTo>
                  <a:lnTo>
                    <a:pt x="543" y="597"/>
                  </a:lnTo>
                  <a:lnTo>
                    <a:pt x="543" y="599"/>
                  </a:lnTo>
                  <a:lnTo>
                    <a:pt x="543" y="599"/>
                  </a:lnTo>
                  <a:lnTo>
                    <a:pt x="543" y="600"/>
                  </a:lnTo>
                  <a:lnTo>
                    <a:pt x="545" y="599"/>
                  </a:lnTo>
                  <a:lnTo>
                    <a:pt x="545" y="594"/>
                  </a:lnTo>
                  <a:lnTo>
                    <a:pt x="549" y="592"/>
                  </a:lnTo>
                  <a:lnTo>
                    <a:pt x="551" y="591"/>
                  </a:lnTo>
                  <a:lnTo>
                    <a:pt x="552" y="588"/>
                  </a:lnTo>
                  <a:lnTo>
                    <a:pt x="552" y="588"/>
                  </a:lnTo>
                  <a:lnTo>
                    <a:pt x="552" y="586"/>
                  </a:lnTo>
                  <a:lnTo>
                    <a:pt x="552" y="586"/>
                  </a:lnTo>
                  <a:lnTo>
                    <a:pt x="549" y="584"/>
                  </a:lnTo>
                  <a:lnTo>
                    <a:pt x="543" y="589"/>
                  </a:lnTo>
                  <a:lnTo>
                    <a:pt x="540" y="591"/>
                  </a:lnTo>
                  <a:lnTo>
                    <a:pt x="537" y="592"/>
                  </a:lnTo>
                  <a:lnTo>
                    <a:pt x="535" y="594"/>
                  </a:lnTo>
                  <a:lnTo>
                    <a:pt x="533" y="595"/>
                  </a:lnTo>
                  <a:lnTo>
                    <a:pt x="533" y="597"/>
                  </a:lnTo>
                  <a:lnTo>
                    <a:pt x="533" y="599"/>
                  </a:lnTo>
                  <a:lnTo>
                    <a:pt x="530" y="597"/>
                  </a:lnTo>
                  <a:lnTo>
                    <a:pt x="527" y="595"/>
                  </a:lnTo>
                  <a:lnTo>
                    <a:pt x="526" y="594"/>
                  </a:lnTo>
                  <a:lnTo>
                    <a:pt x="527" y="592"/>
                  </a:lnTo>
                  <a:lnTo>
                    <a:pt x="527" y="592"/>
                  </a:lnTo>
                  <a:lnTo>
                    <a:pt x="527" y="588"/>
                  </a:lnTo>
                  <a:lnTo>
                    <a:pt x="529" y="588"/>
                  </a:lnTo>
                  <a:lnTo>
                    <a:pt x="529" y="586"/>
                  </a:lnTo>
                  <a:lnTo>
                    <a:pt x="530" y="584"/>
                  </a:lnTo>
                  <a:lnTo>
                    <a:pt x="532" y="584"/>
                  </a:lnTo>
                  <a:lnTo>
                    <a:pt x="532" y="584"/>
                  </a:lnTo>
                  <a:lnTo>
                    <a:pt x="532" y="586"/>
                  </a:lnTo>
                  <a:lnTo>
                    <a:pt x="535" y="586"/>
                  </a:lnTo>
                  <a:lnTo>
                    <a:pt x="540" y="583"/>
                  </a:lnTo>
                  <a:lnTo>
                    <a:pt x="541" y="583"/>
                  </a:lnTo>
                  <a:lnTo>
                    <a:pt x="545" y="583"/>
                  </a:lnTo>
                  <a:lnTo>
                    <a:pt x="546" y="583"/>
                  </a:lnTo>
                  <a:lnTo>
                    <a:pt x="548" y="583"/>
                  </a:lnTo>
                  <a:lnTo>
                    <a:pt x="548" y="581"/>
                  </a:lnTo>
                  <a:lnTo>
                    <a:pt x="546" y="581"/>
                  </a:lnTo>
                  <a:lnTo>
                    <a:pt x="543" y="581"/>
                  </a:lnTo>
                  <a:lnTo>
                    <a:pt x="538" y="580"/>
                  </a:lnTo>
                  <a:lnTo>
                    <a:pt x="537" y="581"/>
                  </a:lnTo>
                  <a:lnTo>
                    <a:pt x="535" y="583"/>
                  </a:lnTo>
                  <a:lnTo>
                    <a:pt x="533" y="581"/>
                  </a:lnTo>
                  <a:lnTo>
                    <a:pt x="533" y="581"/>
                  </a:lnTo>
                  <a:lnTo>
                    <a:pt x="532" y="580"/>
                  </a:lnTo>
                  <a:lnTo>
                    <a:pt x="530" y="580"/>
                  </a:lnTo>
                  <a:lnTo>
                    <a:pt x="530" y="581"/>
                  </a:lnTo>
                  <a:lnTo>
                    <a:pt x="530" y="583"/>
                  </a:lnTo>
                  <a:lnTo>
                    <a:pt x="529" y="584"/>
                  </a:lnTo>
                  <a:lnTo>
                    <a:pt x="527" y="586"/>
                  </a:lnTo>
                  <a:lnTo>
                    <a:pt x="526" y="588"/>
                  </a:lnTo>
                  <a:lnTo>
                    <a:pt x="526" y="589"/>
                  </a:lnTo>
                  <a:lnTo>
                    <a:pt x="526" y="591"/>
                  </a:lnTo>
                  <a:lnTo>
                    <a:pt x="526" y="591"/>
                  </a:lnTo>
                  <a:lnTo>
                    <a:pt x="524" y="591"/>
                  </a:lnTo>
                  <a:lnTo>
                    <a:pt x="521" y="591"/>
                  </a:lnTo>
                  <a:lnTo>
                    <a:pt x="519" y="589"/>
                  </a:lnTo>
                  <a:lnTo>
                    <a:pt x="519" y="588"/>
                  </a:lnTo>
                  <a:lnTo>
                    <a:pt x="518" y="586"/>
                  </a:lnTo>
                  <a:lnTo>
                    <a:pt x="521" y="584"/>
                  </a:lnTo>
                  <a:lnTo>
                    <a:pt x="522" y="584"/>
                  </a:lnTo>
                  <a:lnTo>
                    <a:pt x="524" y="581"/>
                  </a:lnTo>
                  <a:lnTo>
                    <a:pt x="526" y="580"/>
                  </a:lnTo>
                  <a:lnTo>
                    <a:pt x="524" y="580"/>
                  </a:lnTo>
                  <a:lnTo>
                    <a:pt x="524" y="580"/>
                  </a:lnTo>
                  <a:lnTo>
                    <a:pt x="524" y="581"/>
                  </a:lnTo>
                  <a:lnTo>
                    <a:pt x="522" y="583"/>
                  </a:lnTo>
                  <a:lnTo>
                    <a:pt x="521" y="581"/>
                  </a:lnTo>
                  <a:lnTo>
                    <a:pt x="518" y="583"/>
                  </a:lnTo>
                  <a:lnTo>
                    <a:pt x="516" y="583"/>
                  </a:lnTo>
                  <a:lnTo>
                    <a:pt x="513" y="583"/>
                  </a:lnTo>
                  <a:lnTo>
                    <a:pt x="511" y="583"/>
                  </a:lnTo>
                  <a:lnTo>
                    <a:pt x="511" y="581"/>
                  </a:lnTo>
                  <a:lnTo>
                    <a:pt x="511" y="580"/>
                  </a:lnTo>
                  <a:lnTo>
                    <a:pt x="511" y="578"/>
                  </a:lnTo>
                  <a:lnTo>
                    <a:pt x="511" y="578"/>
                  </a:lnTo>
                  <a:lnTo>
                    <a:pt x="510" y="578"/>
                  </a:lnTo>
                  <a:lnTo>
                    <a:pt x="510" y="577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508" y="572"/>
                  </a:lnTo>
                  <a:lnTo>
                    <a:pt x="508" y="572"/>
                  </a:lnTo>
                  <a:lnTo>
                    <a:pt x="510" y="572"/>
                  </a:lnTo>
                  <a:lnTo>
                    <a:pt x="510" y="573"/>
                  </a:lnTo>
                  <a:lnTo>
                    <a:pt x="511" y="573"/>
                  </a:lnTo>
                  <a:lnTo>
                    <a:pt x="515" y="575"/>
                  </a:lnTo>
                  <a:lnTo>
                    <a:pt x="516" y="575"/>
                  </a:lnTo>
                  <a:lnTo>
                    <a:pt x="516" y="573"/>
                  </a:lnTo>
                  <a:lnTo>
                    <a:pt x="516" y="573"/>
                  </a:lnTo>
                  <a:lnTo>
                    <a:pt x="516" y="572"/>
                  </a:lnTo>
                  <a:lnTo>
                    <a:pt x="518" y="572"/>
                  </a:lnTo>
                  <a:lnTo>
                    <a:pt x="519" y="573"/>
                  </a:lnTo>
                  <a:lnTo>
                    <a:pt x="519" y="573"/>
                  </a:lnTo>
                  <a:lnTo>
                    <a:pt x="522" y="573"/>
                  </a:lnTo>
                  <a:lnTo>
                    <a:pt x="522" y="573"/>
                  </a:lnTo>
                  <a:lnTo>
                    <a:pt x="524" y="573"/>
                  </a:lnTo>
                  <a:lnTo>
                    <a:pt x="527" y="570"/>
                  </a:lnTo>
                  <a:lnTo>
                    <a:pt x="529" y="569"/>
                  </a:lnTo>
                  <a:lnTo>
                    <a:pt x="529" y="569"/>
                  </a:lnTo>
                  <a:lnTo>
                    <a:pt x="530" y="569"/>
                  </a:lnTo>
                  <a:lnTo>
                    <a:pt x="530" y="570"/>
                  </a:lnTo>
                  <a:lnTo>
                    <a:pt x="530" y="570"/>
                  </a:lnTo>
                  <a:lnTo>
                    <a:pt x="532" y="572"/>
                  </a:lnTo>
                  <a:lnTo>
                    <a:pt x="532" y="573"/>
                  </a:lnTo>
                  <a:lnTo>
                    <a:pt x="532" y="573"/>
                  </a:lnTo>
                  <a:lnTo>
                    <a:pt x="532" y="575"/>
                  </a:lnTo>
                  <a:lnTo>
                    <a:pt x="530" y="577"/>
                  </a:lnTo>
                  <a:lnTo>
                    <a:pt x="530" y="577"/>
                  </a:lnTo>
                  <a:lnTo>
                    <a:pt x="532" y="578"/>
                  </a:lnTo>
                  <a:lnTo>
                    <a:pt x="532" y="577"/>
                  </a:lnTo>
                  <a:lnTo>
                    <a:pt x="533" y="577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5"/>
                  </a:lnTo>
                  <a:lnTo>
                    <a:pt x="533" y="573"/>
                  </a:lnTo>
                  <a:lnTo>
                    <a:pt x="532" y="570"/>
                  </a:lnTo>
                  <a:lnTo>
                    <a:pt x="532" y="570"/>
                  </a:lnTo>
                  <a:lnTo>
                    <a:pt x="532" y="569"/>
                  </a:lnTo>
                  <a:lnTo>
                    <a:pt x="533" y="569"/>
                  </a:lnTo>
                  <a:lnTo>
                    <a:pt x="533" y="567"/>
                  </a:lnTo>
                  <a:lnTo>
                    <a:pt x="533" y="566"/>
                  </a:lnTo>
                  <a:lnTo>
                    <a:pt x="533" y="564"/>
                  </a:lnTo>
                  <a:lnTo>
                    <a:pt x="530" y="562"/>
                  </a:lnTo>
                  <a:lnTo>
                    <a:pt x="524" y="559"/>
                  </a:lnTo>
                  <a:lnTo>
                    <a:pt x="524" y="559"/>
                  </a:lnTo>
                  <a:lnTo>
                    <a:pt x="524" y="561"/>
                  </a:lnTo>
                  <a:lnTo>
                    <a:pt x="524" y="561"/>
                  </a:lnTo>
                  <a:lnTo>
                    <a:pt x="526" y="561"/>
                  </a:lnTo>
                  <a:lnTo>
                    <a:pt x="529" y="562"/>
                  </a:lnTo>
                  <a:lnTo>
                    <a:pt x="530" y="564"/>
                  </a:lnTo>
                  <a:lnTo>
                    <a:pt x="532" y="564"/>
                  </a:lnTo>
                  <a:lnTo>
                    <a:pt x="532" y="566"/>
                  </a:lnTo>
                  <a:lnTo>
                    <a:pt x="532" y="566"/>
                  </a:lnTo>
                  <a:lnTo>
                    <a:pt x="527" y="567"/>
                  </a:lnTo>
                  <a:lnTo>
                    <a:pt x="524" y="570"/>
                  </a:lnTo>
                  <a:lnTo>
                    <a:pt x="521" y="572"/>
                  </a:lnTo>
                  <a:lnTo>
                    <a:pt x="519" y="570"/>
                  </a:lnTo>
                  <a:lnTo>
                    <a:pt x="518" y="569"/>
                  </a:lnTo>
                  <a:lnTo>
                    <a:pt x="518" y="567"/>
                  </a:lnTo>
                  <a:lnTo>
                    <a:pt x="516" y="566"/>
                  </a:lnTo>
                  <a:lnTo>
                    <a:pt x="515" y="566"/>
                  </a:lnTo>
                  <a:lnTo>
                    <a:pt x="515" y="566"/>
                  </a:lnTo>
                  <a:lnTo>
                    <a:pt x="513" y="566"/>
                  </a:lnTo>
                  <a:lnTo>
                    <a:pt x="513" y="566"/>
                  </a:lnTo>
                  <a:lnTo>
                    <a:pt x="510" y="564"/>
                  </a:lnTo>
                  <a:lnTo>
                    <a:pt x="510" y="564"/>
                  </a:lnTo>
                  <a:lnTo>
                    <a:pt x="511" y="562"/>
                  </a:lnTo>
                  <a:lnTo>
                    <a:pt x="513" y="562"/>
                  </a:lnTo>
                  <a:lnTo>
                    <a:pt x="513" y="558"/>
                  </a:lnTo>
                  <a:lnTo>
                    <a:pt x="513" y="556"/>
                  </a:lnTo>
                  <a:lnTo>
                    <a:pt x="510" y="554"/>
                  </a:lnTo>
                  <a:lnTo>
                    <a:pt x="508" y="554"/>
                  </a:lnTo>
                  <a:lnTo>
                    <a:pt x="507" y="554"/>
                  </a:lnTo>
                  <a:lnTo>
                    <a:pt x="507" y="554"/>
                  </a:lnTo>
                  <a:lnTo>
                    <a:pt x="505" y="554"/>
                  </a:lnTo>
                  <a:lnTo>
                    <a:pt x="504" y="553"/>
                  </a:lnTo>
                  <a:lnTo>
                    <a:pt x="502" y="553"/>
                  </a:lnTo>
                  <a:lnTo>
                    <a:pt x="500" y="551"/>
                  </a:lnTo>
                  <a:lnTo>
                    <a:pt x="497" y="548"/>
                  </a:lnTo>
                  <a:lnTo>
                    <a:pt x="497" y="547"/>
                  </a:lnTo>
                  <a:lnTo>
                    <a:pt x="496" y="545"/>
                  </a:lnTo>
                  <a:lnTo>
                    <a:pt x="500" y="545"/>
                  </a:lnTo>
                  <a:lnTo>
                    <a:pt x="502" y="545"/>
                  </a:lnTo>
                  <a:lnTo>
                    <a:pt x="502" y="543"/>
                  </a:lnTo>
                  <a:lnTo>
                    <a:pt x="502" y="542"/>
                  </a:lnTo>
                  <a:lnTo>
                    <a:pt x="500" y="540"/>
                  </a:lnTo>
                  <a:lnTo>
                    <a:pt x="502" y="540"/>
                  </a:lnTo>
                  <a:lnTo>
                    <a:pt x="502" y="539"/>
                  </a:lnTo>
                  <a:lnTo>
                    <a:pt x="504" y="539"/>
                  </a:lnTo>
                  <a:lnTo>
                    <a:pt x="507" y="542"/>
                  </a:lnTo>
                  <a:lnTo>
                    <a:pt x="507" y="542"/>
                  </a:lnTo>
                  <a:lnTo>
                    <a:pt x="510" y="547"/>
                  </a:lnTo>
                  <a:lnTo>
                    <a:pt x="510" y="547"/>
                  </a:lnTo>
                  <a:lnTo>
                    <a:pt x="510" y="548"/>
                  </a:lnTo>
                  <a:lnTo>
                    <a:pt x="515" y="550"/>
                  </a:lnTo>
                  <a:lnTo>
                    <a:pt x="515" y="550"/>
                  </a:lnTo>
                  <a:lnTo>
                    <a:pt x="515" y="548"/>
                  </a:lnTo>
                  <a:lnTo>
                    <a:pt x="516" y="545"/>
                  </a:lnTo>
                  <a:lnTo>
                    <a:pt x="518" y="545"/>
                  </a:lnTo>
                  <a:lnTo>
                    <a:pt x="518" y="545"/>
                  </a:lnTo>
                  <a:lnTo>
                    <a:pt x="518" y="543"/>
                  </a:lnTo>
                  <a:lnTo>
                    <a:pt x="516" y="543"/>
                  </a:lnTo>
                  <a:lnTo>
                    <a:pt x="518" y="542"/>
                  </a:lnTo>
                  <a:lnTo>
                    <a:pt x="516" y="542"/>
                  </a:lnTo>
                  <a:lnTo>
                    <a:pt x="516" y="542"/>
                  </a:lnTo>
                  <a:lnTo>
                    <a:pt x="513" y="547"/>
                  </a:lnTo>
                  <a:lnTo>
                    <a:pt x="513" y="548"/>
                  </a:lnTo>
                  <a:lnTo>
                    <a:pt x="511" y="545"/>
                  </a:lnTo>
                  <a:lnTo>
                    <a:pt x="510" y="543"/>
                  </a:lnTo>
                  <a:lnTo>
                    <a:pt x="510" y="543"/>
                  </a:lnTo>
                  <a:lnTo>
                    <a:pt x="510" y="542"/>
                  </a:lnTo>
                  <a:lnTo>
                    <a:pt x="513" y="542"/>
                  </a:lnTo>
                  <a:lnTo>
                    <a:pt x="511" y="540"/>
                  </a:lnTo>
                  <a:lnTo>
                    <a:pt x="508" y="539"/>
                  </a:lnTo>
                  <a:lnTo>
                    <a:pt x="507" y="539"/>
                  </a:lnTo>
                  <a:lnTo>
                    <a:pt x="505" y="539"/>
                  </a:lnTo>
                  <a:lnTo>
                    <a:pt x="505" y="537"/>
                  </a:lnTo>
                  <a:lnTo>
                    <a:pt x="504" y="536"/>
                  </a:lnTo>
                  <a:lnTo>
                    <a:pt x="505" y="532"/>
                  </a:lnTo>
                  <a:lnTo>
                    <a:pt x="507" y="531"/>
                  </a:lnTo>
                  <a:lnTo>
                    <a:pt x="511" y="532"/>
                  </a:lnTo>
                  <a:lnTo>
                    <a:pt x="513" y="532"/>
                  </a:lnTo>
                  <a:lnTo>
                    <a:pt x="511" y="531"/>
                  </a:lnTo>
                  <a:lnTo>
                    <a:pt x="511" y="531"/>
                  </a:lnTo>
                  <a:lnTo>
                    <a:pt x="510" y="531"/>
                  </a:lnTo>
                  <a:lnTo>
                    <a:pt x="507" y="528"/>
                  </a:lnTo>
                  <a:lnTo>
                    <a:pt x="507" y="526"/>
                  </a:lnTo>
                  <a:lnTo>
                    <a:pt x="508" y="525"/>
                  </a:lnTo>
                  <a:lnTo>
                    <a:pt x="508" y="525"/>
                  </a:lnTo>
                  <a:lnTo>
                    <a:pt x="510" y="523"/>
                  </a:lnTo>
                  <a:lnTo>
                    <a:pt x="513" y="525"/>
                  </a:lnTo>
                  <a:lnTo>
                    <a:pt x="513" y="525"/>
                  </a:lnTo>
                  <a:lnTo>
                    <a:pt x="515" y="525"/>
                  </a:lnTo>
                  <a:lnTo>
                    <a:pt x="513" y="523"/>
                  </a:lnTo>
                  <a:lnTo>
                    <a:pt x="513" y="523"/>
                  </a:lnTo>
                  <a:lnTo>
                    <a:pt x="511" y="521"/>
                  </a:lnTo>
                  <a:lnTo>
                    <a:pt x="511" y="520"/>
                  </a:lnTo>
                  <a:lnTo>
                    <a:pt x="511" y="518"/>
                  </a:lnTo>
                  <a:lnTo>
                    <a:pt x="511" y="518"/>
                  </a:lnTo>
                  <a:lnTo>
                    <a:pt x="511" y="517"/>
                  </a:lnTo>
                  <a:lnTo>
                    <a:pt x="511" y="515"/>
                  </a:lnTo>
                  <a:lnTo>
                    <a:pt x="513" y="515"/>
                  </a:lnTo>
                  <a:lnTo>
                    <a:pt x="513" y="514"/>
                  </a:lnTo>
                  <a:lnTo>
                    <a:pt x="513" y="514"/>
                  </a:lnTo>
                  <a:lnTo>
                    <a:pt x="511" y="514"/>
                  </a:lnTo>
                  <a:lnTo>
                    <a:pt x="511" y="515"/>
                  </a:lnTo>
                  <a:lnTo>
                    <a:pt x="511" y="517"/>
                  </a:lnTo>
                  <a:lnTo>
                    <a:pt x="510" y="518"/>
                  </a:lnTo>
                  <a:lnTo>
                    <a:pt x="510" y="520"/>
                  </a:lnTo>
                  <a:lnTo>
                    <a:pt x="510" y="521"/>
                  </a:lnTo>
                  <a:lnTo>
                    <a:pt x="508" y="523"/>
                  </a:lnTo>
                  <a:lnTo>
                    <a:pt x="508" y="521"/>
                  </a:lnTo>
                  <a:lnTo>
                    <a:pt x="507" y="521"/>
                  </a:lnTo>
                  <a:lnTo>
                    <a:pt x="507" y="521"/>
                  </a:lnTo>
                  <a:lnTo>
                    <a:pt x="507" y="520"/>
                  </a:lnTo>
                  <a:lnTo>
                    <a:pt x="507" y="514"/>
                  </a:lnTo>
                  <a:lnTo>
                    <a:pt x="507" y="509"/>
                  </a:lnTo>
                  <a:lnTo>
                    <a:pt x="507" y="506"/>
                  </a:lnTo>
                  <a:lnTo>
                    <a:pt x="508" y="504"/>
                  </a:lnTo>
                  <a:lnTo>
                    <a:pt x="510" y="504"/>
                  </a:lnTo>
                  <a:lnTo>
                    <a:pt x="510" y="504"/>
                  </a:lnTo>
                  <a:lnTo>
                    <a:pt x="511" y="504"/>
                  </a:lnTo>
                  <a:lnTo>
                    <a:pt x="511" y="504"/>
                  </a:lnTo>
                  <a:lnTo>
                    <a:pt x="510" y="502"/>
                  </a:lnTo>
                  <a:lnTo>
                    <a:pt x="508" y="502"/>
                  </a:lnTo>
                  <a:lnTo>
                    <a:pt x="507" y="504"/>
                  </a:lnTo>
                  <a:lnTo>
                    <a:pt x="505" y="504"/>
                  </a:lnTo>
                  <a:lnTo>
                    <a:pt x="505" y="501"/>
                  </a:lnTo>
                  <a:lnTo>
                    <a:pt x="504" y="499"/>
                  </a:lnTo>
                  <a:lnTo>
                    <a:pt x="504" y="498"/>
                  </a:lnTo>
                  <a:lnTo>
                    <a:pt x="504" y="495"/>
                  </a:lnTo>
                  <a:lnTo>
                    <a:pt x="507" y="495"/>
                  </a:lnTo>
                  <a:lnTo>
                    <a:pt x="508" y="496"/>
                  </a:lnTo>
                  <a:lnTo>
                    <a:pt x="515" y="496"/>
                  </a:lnTo>
                  <a:lnTo>
                    <a:pt x="519" y="498"/>
                  </a:lnTo>
                  <a:lnTo>
                    <a:pt x="521" y="498"/>
                  </a:lnTo>
                  <a:lnTo>
                    <a:pt x="521" y="498"/>
                  </a:lnTo>
                  <a:lnTo>
                    <a:pt x="519" y="496"/>
                  </a:lnTo>
                  <a:lnTo>
                    <a:pt x="518" y="495"/>
                  </a:lnTo>
                  <a:lnTo>
                    <a:pt x="518" y="495"/>
                  </a:lnTo>
                  <a:lnTo>
                    <a:pt x="518" y="493"/>
                  </a:lnTo>
                  <a:lnTo>
                    <a:pt x="518" y="493"/>
                  </a:lnTo>
                  <a:lnTo>
                    <a:pt x="516" y="488"/>
                  </a:lnTo>
                  <a:lnTo>
                    <a:pt x="516" y="488"/>
                  </a:lnTo>
                  <a:lnTo>
                    <a:pt x="515" y="490"/>
                  </a:lnTo>
                  <a:lnTo>
                    <a:pt x="515" y="493"/>
                  </a:lnTo>
                  <a:lnTo>
                    <a:pt x="513" y="493"/>
                  </a:lnTo>
                  <a:lnTo>
                    <a:pt x="511" y="495"/>
                  </a:lnTo>
                  <a:lnTo>
                    <a:pt x="508" y="495"/>
                  </a:lnTo>
                  <a:lnTo>
                    <a:pt x="507" y="493"/>
                  </a:lnTo>
                  <a:lnTo>
                    <a:pt x="507" y="493"/>
                  </a:lnTo>
                  <a:lnTo>
                    <a:pt x="507" y="491"/>
                  </a:lnTo>
                  <a:lnTo>
                    <a:pt x="505" y="491"/>
                  </a:lnTo>
                  <a:lnTo>
                    <a:pt x="504" y="490"/>
                  </a:lnTo>
                  <a:lnTo>
                    <a:pt x="504" y="490"/>
                  </a:lnTo>
                  <a:lnTo>
                    <a:pt x="502" y="490"/>
                  </a:lnTo>
                  <a:lnTo>
                    <a:pt x="504" y="488"/>
                  </a:lnTo>
                  <a:lnTo>
                    <a:pt x="504" y="487"/>
                  </a:lnTo>
                  <a:lnTo>
                    <a:pt x="505" y="487"/>
                  </a:lnTo>
                  <a:lnTo>
                    <a:pt x="507" y="487"/>
                  </a:lnTo>
                  <a:lnTo>
                    <a:pt x="507" y="488"/>
                  </a:lnTo>
                  <a:lnTo>
                    <a:pt x="508" y="488"/>
                  </a:lnTo>
                  <a:lnTo>
                    <a:pt x="510" y="488"/>
                  </a:lnTo>
                  <a:lnTo>
                    <a:pt x="510" y="487"/>
                  </a:lnTo>
                  <a:lnTo>
                    <a:pt x="510" y="487"/>
                  </a:lnTo>
                  <a:lnTo>
                    <a:pt x="508" y="487"/>
                  </a:lnTo>
                  <a:lnTo>
                    <a:pt x="507" y="487"/>
                  </a:lnTo>
                  <a:lnTo>
                    <a:pt x="505" y="484"/>
                  </a:lnTo>
                  <a:lnTo>
                    <a:pt x="507" y="482"/>
                  </a:lnTo>
                  <a:lnTo>
                    <a:pt x="508" y="480"/>
                  </a:lnTo>
                  <a:lnTo>
                    <a:pt x="510" y="480"/>
                  </a:lnTo>
                  <a:lnTo>
                    <a:pt x="508" y="477"/>
                  </a:lnTo>
                  <a:lnTo>
                    <a:pt x="510" y="476"/>
                  </a:lnTo>
                  <a:lnTo>
                    <a:pt x="508" y="474"/>
                  </a:lnTo>
                  <a:lnTo>
                    <a:pt x="508" y="473"/>
                  </a:lnTo>
                  <a:lnTo>
                    <a:pt x="505" y="473"/>
                  </a:lnTo>
                  <a:lnTo>
                    <a:pt x="505" y="473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5" y="474"/>
                  </a:lnTo>
                  <a:lnTo>
                    <a:pt x="502" y="474"/>
                  </a:lnTo>
                  <a:lnTo>
                    <a:pt x="500" y="473"/>
                  </a:lnTo>
                  <a:lnTo>
                    <a:pt x="497" y="471"/>
                  </a:lnTo>
                  <a:lnTo>
                    <a:pt x="497" y="471"/>
                  </a:lnTo>
                  <a:lnTo>
                    <a:pt x="497" y="469"/>
                  </a:lnTo>
                  <a:lnTo>
                    <a:pt x="497" y="468"/>
                  </a:lnTo>
                  <a:lnTo>
                    <a:pt x="497" y="468"/>
                  </a:lnTo>
                  <a:lnTo>
                    <a:pt x="496" y="469"/>
                  </a:lnTo>
                  <a:lnTo>
                    <a:pt x="492" y="469"/>
                  </a:lnTo>
                  <a:lnTo>
                    <a:pt x="491" y="471"/>
                  </a:lnTo>
                  <a:lnTo>
                    <a:pt x="489" y="471"/>
                  </a:lnTo>
                  <a:lnTo>
                    <a:pt x="489" y="471"/>
                  </a:lnTo>
                  <a:lnTo>
                    <a:pt x="489" y="473"/>
                  </a:lnTo>
                  <a:lnTo>
                    <a:pt x="491" y="473"/>
                  </a:lnTo>
                  <a:lnTo>
                    <a:pt x="492" y="474"/>
                  </a:lnTo>
                  <a:lnTo>
                    <a:pt x="492" y="474"/>
                  </a:lnTo>
                  <a:lnTo>
                    <a:pt x="491" y="476"/>
                  </a:lnTo>
                  <a:lnTo>
                    <a:pt x="491" y="476"/>
                  </a:lnTo>
                  <a:lnTo>
                    <a:pt x="488" y="474"/>
                  </a:lnTo>
                  <a:lnTo>
                    <a:pt x="488" y="473"/>
                  </a:lnTo>
                  <a:lnTo>
                    <a:pt x="488" y="471"/>
                  </a:lnTo>
                  <a:lnTo>
                    <a:pt x="488" y="469"/>
                  </a:lnTo>
                  <a:lnTo>
                    <a:pt x="491" y="468"/>
                  </a:lnTo>
                  <a:lnTo>
                    <a:pt x="492" y="466"/>
                  </a:lnTo>
                  <a:lnTo>
                    <a:pt x="494" y="465"/>
                  </a:lnTo>
                  <a:lnTo>
                    <a:pt x="497" y="463"/>
                  </a:lnTo>
                  <a:lnTo>
                    <a:pt x="499" y="462"/>
                  </a:lnTo>
                  <a:lnTo>
                    <a:pt x="497" y="460"/>
                  </a:lnTo>
                  <a:lnTo>
                    <a:pt x="497" y="458"/>
                  </a:lnTo>
                  <a:lnTo>
                    <a:pt x="497" y="457"/>
                  </a:lnTo>
                  <a:lnTo>
                    <a:pt x="500" y="455"/>
                  </a:lnTo>
                  <a:lnTo>
                    <a:pt x="504" y="455"/>
                  </a:lnTo>
                  <a:lnTo>
                    <a:pt x="505" y="455"/>
                  </a:lnTo>
                  <a:lnTo>
                    <a:pt x="507" y="455"/>
                  </a:lnTo>
                  <a:lnTo>
                    <a:pt x="508" y="455"/>
                  </a:lnTo>
                  <a:lnTo>
                    <a:pt x="510" y="454"/>
                  </a:lnTo>
                  <a:lnTo>
                    <a:pt x="511" y="454"/>
                  </a:lnTo>
                  <a:lnTo>
                    <a:pt x="511" y="452"/>
                  </a:lnTo>
                  <a:lnTo>
                    <a:pt x="511" y="452"/>
                  </a:lnTo>
                  <a:lnTo>
                    <a:pt x="510" y="450"/>
                  </a:lnTo>
                  <a:lnTo>
                    <a:pt x="510" y="449"/>
                  </a:lnTo>
                  <a:lnTo>
                    <a:pt x="510" y="449"/>
                  </a:lnTo>
                  <a:lnTo>
                    <a:pt x="511" y="447"/>
                  </a:lnTo>
                  <a:lnTo>
                    <a:pt x="513" y="447"/>
                  </a:lnTo>
                  <a:lnTo>
                    <a:pt x="513" y="447"/>
                  </a:lnTo>
                  <a:lnTo>
                    <a:pt x="515" y="449"/>
                  </a:lnTo>
                  <a:lnTo>
                    <a:pt x="515" y="449"/>
                  </a:lnTo>
                  <a:lnTo>
                    <a:pt x="513" y="450"/>
                  </a:lnTo>
                  <a:lnTo>
                    <a:pt x="513" y="455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60"/>
                  </a:lnTo>
                  <a:lnTo>
                    <a:pt x="511" y="460"/>
                  </a:lnTo>
                  <a:lnTo>
                    <a:pt x="507" y="462"/>
                  </a:lnTo>
                  <a:lnTo>
                    <a:pt x="507" y="462"/>
                  </a:lnTo>
                  <a:lnTo>
                    <a:pt x="507" y="463"/>
                  </a:lnTo>
                  <a:lnTo>
                    <a:pt x="508" y="463"/>
                  </a:lnTo>
                  <a:lnTo>
                    <a:pt x="511" y="463"/>
                  </a:lnTo>
                  <a:lnTo>
                    <a:pt x="513" y="462"/>
                  </a:lnTo>
                  <a:lnTo>
                    <a:pt x="513" y="460"/>
                  </a:lnTo>
                  <a:lnTo>
                    <a:pt x="515" y="455"/>
                  </a:lnTo>
                  <a:lnTo>
                    <a:pt x="515" y="455"/>
                  </a:lnTo>
                  <a:lnTo>
                    <a:pt x="516" y="455"/>
                  </a:lnTo>
                  <a:lnTo>
                    <a:pt x="516" y="455"/>
                  </a:lnTo>
                  <a:lnTo>
                    <a:pt x="516" y="458"/>
                  </a:lnTo>
                  <a:lnTo>
                    <a:pt x="516" y="460"/>
                  </a:lnTo>
                  <a:lnTo>
                    <a:pt x="515" y="465"/>
                  </a:lnTo>
                  <a:lnTo>
                    <a:pt x="513" y="468"/>
                  </a:lnTo>
                  <a:lnTo>
                    <a:pt x="513" y="468"/>
                  </a:lnTo>
                  <a:lnTo>
                    <a:pt x="513" y="469"/>
                  </a:lnTo>
                  <a:lnTo>
                    <a:pt x="515" y="468"/>
                  </a:lnTo>
                  <a:lnTo>
                    <a:pt x="515" y="468"/>
                  </a:lnTo>
                  <a:lnTo>
                    <a:pt x="516" y="466"/>
                  </a:lnTo>
                  <a:lnTo>
                    <a:pt x="516" y="463"/>
                  </a:lnTo>
                  <a:lnTo>
                    <a:pt x="516" y="462"/>
                  </a:lnTo>
                  <a:lnTo>
                    <a:pt x="518" y="462"/>
                  </a:lnTo>
                  <a:lnTo>
                    <a:pt x="518" y="458"/>
                  </a:lnTo>
                  <a:lnTo>
                    <a:pt x="518" y="457"/>
                  </a:lnTo>
                  <a:lnTo>
                    <a:pt x="518" y="454"/>
                  </a:lnTo>
                  <a:lnTo>
                    <a:pt x="516" y="454"/>
                  </a:lnTo>
                  <a:lnTo>
                    <a:pt x="516" y="454"/>
                  </a:lnTo>
                  <a:lnTo>
                    <a:pt x="515" y="452"/>
                  </a:lnTo>
                  <a:lnTo>
                    <a:pt x="516" y="449"/>
                  </a:lnTo>
                  <a:lnTo>
                    <a:pt x="519" y="449"/>
                  </a:lnTo>
                  <a:lnTo>
                    <a:pt x="521" y="447"/>
                  </a:lnTo>
                  <a:lnTo>
                    <a:pt x="522" y="447"/>
                  </a:lnTo>
                  <a:lnTo>
                    <a:pt x="524" y="447"/>
                  </a:lnTo>
                  <a:lnTo>
                    <a:pt x="527" y="449"/>
                  </a:lnTo>
                  <a:lnTo>
                    <a:pt x="527" y="449"/>
                  </a:lnTo>
                  <a:lnTo>
                    <a:pt x="527" y="447"/>
                  </a:lnTo>
                  <a:lnTo>
                    <a:pt x="527" y="447"/>
                  </a:lnTo>
                  <a:lnTo>
                    <a:pt x="526" y="447"/>
                  </a:lnTo>
                  <a:lnTo>
                    <a:pt x="522" y="444"/>
                  </a:lnTo>
                  <a:lnTo>
                    <a:pt x="519" y="444"/>
                  </a:lnTo>
                  <a:lnTo>
                    <a:pt x="521" y="443"/>
                  </a:lnTo>
                  <a:lnTo>
                    <a:pt x="521" y="439"/>
                  </a:lnTo>
                  <a:lnTo>
                    <a:pt x="522" y="439"/>
                  </a:lnTo>
                  <a:lnTo>
                    <a:pt x="526" y="439"/>
                  </a:lnTo>
                  <a:lnTo>
                    <a:pt x="530" y="436"/>
                  </a:lnTo>
                  <a:lnTo>
                    <a:pt x="530" y="433"/>
                  </a:lnTo>
                  <a:lnTo>
                    <a:pt x="532" y="430"/>
                  </a:lnTo>
                  <a:lnTo>
                    <a:pt x="529" y="430"/>
                  </a:lnTo>
                  <a:lnTo>
                    <a:pt x="527" y="428"/>
                  </a:lnTo>
                  <a:lnTo>
                    <a:pt x="524" y="427"/>
                  </a:lnTo>
                  <a:lnTo>
                    <a:pt x="522" y="425"/>
                  </a:lnTo>
                  <a:lnTo>
                    <a:pt x="522" y="424"/>
                  </a:lnTo>
                  <a:lnTo>
                    <a:pt x="524" y="421"/>
                  </a:lnTo>
                  <a:lnTo>
                    <a:pt x="526" y="421"/>
                  </a:lnTo>
                  <a:lnTo>
                    <a:pt x="527" y="416"/>
                  </a:lnTo>
                  <a:lnTo>
                    <a:pt x="526" y="413"/>
                  </a:lnTo>
                  <a:lnTo>
                    <a:pt x="526" y="411"/>
                  </a:lnTo>
                  <a:lnTo>
                    <a:pt x="527" y="410"/>
                  </a:lnTo>
                  <a:lnTo>
                    <a:pt x="527" y="408"/>
                  </a:lnTo>
                  <a:lnTo>
                    <a:pt x="529" y="406"/>
                  </a:lnTo>
                  <a:lnTo>
                    <a:pt x="530" y="406"/>
                  </a:lnTo>
                  <a:lnTo>
                    <a:pt x="530" y="405"/>
                  </a:lnTo>
                  <a:lnTo>
                    <a:pt x="530" y="403"/>
                  </a:lnTo>
                  <a:lnTo>
                    <a:pt x="529" y="402"/>
                  </a:lnTo>
                  <a:lnTo>
                    <a:pt x="529" y="400"/>
                  </a:lnTo>
                  <a:lnTo>
                    <a:pt x="530" y="397"/>
                  </a:lnTo>
                  <a:lnTo>
                    <a:pt x="532" y="397"/>
                  </a:lnTo>
                  <a:lnTo>
                    <a:pt x="532" y="397"/>
                  </a:lnTo>
                  <a:lnTo>
                    <a:pt x="530" y="395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0" y="392"/>
                  </a:lnTo>
                  <a:lnTo>
                    <a:pt x="532" y="391"/>
                  </a:lnTo>
                  <a:lnTo>
                    <a:pt x="533" y="392"/>
                  </a:lnTo>
                  <a:lnTo>
                    <a:pt x="535" y="395"/>
                  </a:lnTo>
                  <a:lnTo>
                    <a:pt x="535" y="394"/>
                  </a:lnTo>
                  <a:lnTo>
                    <a:pt x="535" y="391"/>
                  </a:lnTo>
                  <a:lnTo>
                    <a:pt x="533" y="387"/>
                  </a:lnTo>
                  <a:lnTo>
                    <a:pt x="532" y="387"/>
                  </a:lnTo>
                  <a:lnTo>
                    <a:pt x="530" y="387"/>
                  </a:lnTo>
                  <a:lnTo>
                    <a:pt x="530" y="387"/>
                  </a:lnTo>
                  <a:lnTo>
                    <a:pt x="529" y="386"/>
                  </a:lnTo>
                  <a:lnTo>
                    <a:pt x="530" y="384"/>
                  </a:lnTo>
                  <a:lnTo>
                    <a:pt x="530" y="384"/>
                  </a:lnTo>
                  <a:lnTo>
                    <a:pt x="532" y="383"/>
                  </a:lnTo>
                  <a:lnTo>
                    <a:pt x="533" y="383"/>
                  </a:lnTo>
                  <a:lnTo>
                    <a:pt x="535" y="381"/>
                  </a:lnTo>
                  <a:lnTo>
                    <a:pt x="537" y="380"/>
                  </a:lnTo>
                  <a:lnTo>
                    <a:pt x="535" y="380"/>
                  </a:lnTo>
                  <a:lnTo>
                    <a:pt x="535" y="381"/>
                  </a:lnTo>
                  <a:lnTo>
                    <a:pt x="533" y="383"/>
                  </a:lnTo>
                  <a:lnTo>
                    <a:pt x="532" y="383"/>
                  </a:lnTo>
                  <a:lnTo>
                    <a:pt x="532" y="381"/>
                  </a:lnTo>
                  <a:lnTo>
                    <a:pt x="529" y="380"/>
                  </a:lnTo>
                  <a:lnTo>
                    <a:pt x="529" y="380"/>
                  </a:lnTo>
                  <a:lnTo>
                    <a:pt x="527" y="380"/>
                  </a:lnTo>
                  <a:lnTo>
                    <a:pt x="526" y="380"/>
                  </a:lnTo>
                  <a:lnTo>
                    <a:pt x="524" y="383"/>
                  </a:lnTo>
                  <a:lnTo>
                    <a:pt x="522" y="384"/>
                  </a:lnTo>
                  <a:lnTo>
                    <a:pt x="519" y="384"/>
                  </a:lnTo>
                  <a:lnTo>
                    <a:pt x="518" y="384"/>
                  </a:lnTo>
                  <a:lnTo>
                    <a:pt x="516" y="383"/>
                  </a:lnTo>
                  <a:lnTo>
                    <a:pt x="516" y="383"/>
                  </a:lnTo>
                  <a:lnTo>
                    <a:pt x="516" y="381"/>
                  </a:lnTo>
                  <a:lnTo>
                    <a:pt x="518" y="381"/>
                  </a:lnTo>
                  <a:lnTo>
                    <a:pt x="518" y="381"/>
                  </a:lnTo>
                  <a:lnTo>
                    <a:pt x="516" y="381"/>
                  </a:lnTo>
                  <a:lnTo>
                    <a:pt x="515" y="380"/>
                  </a:lnTo>
                  <a:lnTo>
                    <a:pt x="515" y="378"/>
                  </a:lnTo>
                  <a:lnTo>
                    <a:pt x="515" y="376"/>
                  </a:lnTo>
                  <a:lnTo>
                    <a:pt x="513" y="373"/>
                  </a:lnTo>
                  <a:lnTo>
                    <a:pt x="513" y="370"/>
                  </a:lnTo>
                  <a:lnTo>
                    <a:pt x="513" y="369"/>
                  </a:lnTo>
                  <a:lnTo>
                    <a:pt x="515" y="361"/>
                  </a:lnTo>
                  <a:lnTo>
                    <a:pt x="516" y="358"/>
                  </a:lnTo>
                  <a:lnTo>
                    <a:pt x="516" y="354"/>
                  </a:lnTo>
                  <a:lnTo>
                    <a:pt x="516" y="353"/>
                  </a:lnTo>
                  <a:lnTo>
                    <a:pt x="519" y="351"/>
                  </a:lnTo>
                  <a:lnTo>
                    <a:pt x="521" y="350"/>
                  </a:lnTo>
                  <a:lnTo>
                    <a:pt x="522" y="343"/>
                  </a:lnTo>
                  <a:lnTo>
                    <a:pt x="522" y="340"/>
                  </a:lnTo>
                  <a:lnTo>
                    <a:pt x="519" y="331"/>
                  </a:lnTo>
                  <a:lnTo>
                    <a:pt x="519" y="328"/>
                  </a:lnTo>
                  <a:lnTo>
                    <a:pt x="519" y="326"/>
                  </a:lnTo>
                  <a:lnTo>
                    <a:pt x="519" y="321"/>
                  </a:lnTo>
                  <a:lnTo>
                    <a:pt x="519" y="320"/>
                  </a:lnTo>
                  <a:lnTo>
                    <a:pt x="519" y="318"/>
                  </a:lnTo>
                  <a:lnTo>
                    <a:pt x="516" y="315"/>
                  </a:lnTo>
                  <a:lnTo>
                    <a:pt x="516" y="313"/>
                  </a:lnTo>
                  <a:lnTo>
                    <a:pt x="518" y="312"/>
                  </a:lnTo>
                  <a:lnTo>
                    <a:pt x="516" y="309"/>
                  </a:lnTo>
                  <a:lnTo>
                    <a:pt x="518" y="307"/>
                  </a:lnTo>
                  <a:lnTo>
                    <a:pt x="518" y="306"/>
                  </a:lnTo>
                  <a:lnTo>
                    <a:pt x="521" y="307"/>
                  </a:lnTo>
                  <a:lnTo>
                    <a:pt x="522" y="307"/>
                  </a:lnTo>
                  <a:lnTo>
                    <a:pt x="524" y="306"/>
                  </a:lnTo>
                  <a:lnTo>
                    <a:pt x="524" y="304"/>
                  </a:lnTo>
                  <a:lnTo>
                    <a:pt x="524" y="301"/>
                  </a:lnTo>
                  <a:lnTo>
                    <a:pt x="524" y="299"/>
                  </a:lnTo>
                  <a:lnTo>
                    <a:pt x="524" y="298"/>
                  </a:lnTo>
                  <a:lnTo>
                    <a:pt x="526" y="298"/>
                  </a:lnTo>
                  <a:lnTo>
                    <a:pt x="527" y="296"/>
                  </a:lnTo>
                  <a:lnTo>
                    <a:pt x="529" y="293"/>
                  </a:lnTo>
                  <a:lnTo>
                    <a:pt x="530" y="287"/>
                  </a:lnTo>
                  <a:lnTo>
                    <a:pt x="530" y="285"/>
                  </a:lnTo>
                  <a:lnTo>
                    <a:pt x="532" y="283"/>
                  </a:lnTo>
                  <a:lnTo>
                    <a:pt x="532" y="280"/>
                  </a:lnTo>
                  <a:lnTo>
                    <a:pt x="533" y="279"/>
                  </a:lnTo>
                  <a:lnTo>
                    <a:pt x="533" y="277"/>
                  </a:lnTo>
                  <a:lnTo>
                    <a:pt x="535" y="276"/>
                  </a:lnTo>
                  <a:lnTo>
                    <a:pt x="535" y="274"/>
                  </a:lnTo>
                  <a:lnTo>
                    <a:pt x="538" y="272"/>
                  </a:lnTo>
                  <a:lnTo>
                    <a:pt x="538" y="269"/>
                  </a:lnTo>
                  <a:lnTo>
                    <a:pt x="540" y="265"/>
                  </a:lnTo>
                  <a:lnTo>
                    <a:pt x="540" y="261"/>
                  </a:lnTo>
                  <a:lnTo>
                    <a:pt x="541" y="258"/>
                  </a:lnTo>
                  <a:lnTo>
                    <a:pt x="541" y="257"/>
                  </a:lnTo>
                  <a:lnTo>
                    <a:pt x="541" y="254"/>
                  </a:lnTo>
                  <a:lnTo>
                    <a:pt x="543" y="252"/>
                  </a:lnTo>
                  <a:lnTo>
                    <a:pt x="543" y="250"/>
                  </a:lnTo>
                  <a:lnTo>
                    <a:pt x="546" y="249"/>
                  </a:lnTo>
                  <a:lnTo>
                    <a:pt x="546" y="246"/>
                  </a:lnTo>
                  <a:lnTo>
                    <a:pt x="546" y="244"/>
                  </a:lnTo>
                  <a:lnTo>
                    <a:pt x="546" y="243"/>
                  </a:lnTo>
                  <a:lnTo>
                    <a:pt x="545" y="239"/>
                  </a:lnTo>
                  <a:lnTo>
                    <a:pt x="546" y="238"/>
                  </a:lnTo>
                  <a:lnTo>
                    <a:pt x="546" y="238"/>
                  </a:lnTo>
                  <a:lnTo>
                    <a:pt x="549" y="233"/>
                  </a:lnTo>
                  <a:lnTo>
                    <a:pt x="549" y="230"/>
                  </a:lnTo>
                  <a:lnTo>
                    <a:pt x="549" y="228"/>
                  </a:lnTo>
                  <a:lnTo>
                    <a:pt x="548" y="225"/>
                  </a:lnTo>
                  <a:lnTo>
                    <a:pt x="548" y="219"/>
                  </a:lnTo>
                  <a:lnTo>
                    <a:pt x="548" y="214"/>
                  </a:lnTo>
                  <a:lnTo>
                    <a:pt x="546" y="209"/>
                  </a:lnTo>
                  <a:lnTo>
                    <a:pt x="546" y="206"/>
                  </a:lnTo>
                  <a:lnTo>
                    <a:pt x="545" y="202"/>
                  </a:lnTo>
                  <a:lnTo>
                    <a:pt x="545" y="200"/>
                  </a:lnTo>
                  <a:lnTo>
                    <a:pt x="546" y="195"/>
                  </a:lnTo>
                  <a:lnTo>
                    <a:pt x="549" y="192"/>
                  </a:lnTo>
                  <a:lnTo>
                    <a:pt x="551" y="189"/>
                  </a:lnTo>
                  <a:lnTo>
                    <a:pt x="551" y="184"/>
                  </a:lnTo>
                  <a:lnTo>
                    <a:pt x="551" y="181"/>
                  </a:lnTo>
                  <a:lnTo>
                    <a:pt x="551" y="180"/>
                  </a:lnTo>
                  <a:lnTo>
                    <a:pt x="548" y="178"/>
                  </a:lnTo>
                  <a:lnTo>
                    <a:pt x="548" y="173"/>
                  </a:lnTo>
                  <a:lnTo>
                    <a:pt x="548" y="172"/>
                  </a:lnTo>
                  <a:lnTo>
                    <a:pt x="549" y="172"/>
                  </a:lnTo>
                  <a:lnTo>
                    <a:pt x="551" y="170"/>
                  </a:lnTo>
                  <a:lnTo>
                    <a:pt x="551" y="167"/>
                  </a:lnTo>
                  <a:lnTo>
                    <a:pt x="552" y="165"/>
                  </a:lnTo>
                  <a:lnTo>
                    <a:pt x="552" y="161"/>
                  </a:lnTo>
                  <a:lnTo>
                    <a:pt x="554" y="156"/>
                  </a:lnTo>
                  <a:lnTo>
                    <a:pt x="554" y="154"/>
                  </a:lnTo>
                  <a:lnTo>
                    <a:pt x="556" y="153"/>
                  </a:lnTo>
                  <a:lnTo>
                    <a:pt x="557" y="153"/>
                  </a:lnTo>
                  <a:lnTo>
                    <a:pt x="557" y="151"/>
                  </a:lnTo>
                  <a:lnTo>
                    <a:pt x="557" y="148"/>
                  </a:lnTo>
                  <a:lnTo>
                    <a:pt x="557" y="146"/>
                  </a:lnTo>
                  <a:lnTo>
                    <a:pt x="559" y="143"/>
                  </a:lnTo>
                  <a:lnTo>
                    <a:pt x="559" y="142"/>
                  </a:lnTo>
                  <a:lnTo>
                    <a:pt x="560" y="137"/>
                  </a:lnTo>
                  <a:lnTo>
                    <a:pt x="560" y="134"/>
                  </a:lnTo>
                  <a:lnTo>
                    <a:pt x="560" y="134"/>
                  </a:lnTo>
                  <a:lnTo>
                    <a:pt x="560" y="132"/>
                  </a:lnTo>
                  <a:lnTo>
                    <a:pt x="560" y="128"/>
                  </a:lnTo>
                  <a:lnTo>
                    <a:pt x="560" y="126"/>
                  </a:lnTo>
                  <a:lnTo>
                    <a:pt x="560" y="124"/>
                  </a:lnTo>
                  <a:lnTo>
                    <a:pt x="560" y="121"/>
                  </a:lnTo>
                  <a:lnTo>
                    <a:pt x="562" y="120"/>
                  </a:lnTo>
                  <a:lnTo>
                    <a:pt x="563" y="118"/>
                  </a:lnTo>
                  <a:lnTo>
                    <a:pt x="563" y="116"/>
                  </a:lnTo>
                  <a:lnTo>
                    <a:pt x="563" y="115"/>
                  </a:lnTo>
                  <a:lnTo>
                    <a:pt x="562" y="109"/>
                  </a:lnTo>
                  <a:lnTo>
                    <a:pt x="562" y="107"/>
                  </a:lnTo>
                  <a:lnTo>
                    <a:pt x="562" y="102"/>
                  </a:lnTo>
                  <a:lnTo>
                    <a:pt x="562" y="99"/>
                  </a:lnTo>
                  <a:lnTo>
                    <a:pt x="562" y="98"/>
                  </a:lnTo>
                  <a:lnTo>
                    <a:pt x="562" y="96"/>
                  </a:lnTo>
                  <a:lnTo>
                    <a:pt x="563" y="94"/>
                  </a:lnTo>
                  <a:lnTo>
                    <a:pt x="563" y="93"/>
                  </a:lnTo>
                  <a:lnTo>
                    <a:pt x="563" y="91"/>
                  </a:lnTo>
                  <a:lnTo>
                    <a:pt x="563" y="90"/>
                  </a:lnTo>
                  <a:lnTo>
                    <a:pt x="562" y="90"/>
                  </a:lnTo>
                  <a:lnTo>
                    <a:pt x="562" y="88"/>
                  </a:lnTo>
                  <a:lnTo>
                    <a:pt x="562" y="87"/>
                  </a:lnTo>
                  <a:lnTo>
                    <a:pt x="562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3" y="82"/>
                  </a:lnTo>
                  <a:lnTo>
                    <a:pt x="565" y="80"/>
                  </a:lnTo>
                  <a:lnTo>
                    <a:pt x="567" y="76"/>
                  </a:lnTo>
                  <a:lnTo>
                    <a:pt x="567" y="71"/>
                  </a:lnTo>
                  <a:lnTo>
                    <a:pt x="567" y="66"/>
                  </a:lnTo>
                  <a:lnTo>
                    <a:pt x="568" y="64"/>
                  </a:lnTo>
                  <a:lnTo>
                    <a:pt x="568" y="61"/>
                  </a:lnTo>
                  <a:lnTo>
                    <a:pt x="568" y="60"/>
                  </a:lnTo>
                  <a:lnTo>
                    <a:pt x="568" y="58"/>
                  </a:lnTo>
                  <a:lnTo>
                    <a:pt x="568" y="57"/>
                  </a:lnTo>
                  <a:lnTo>
                    <a:pt x="567" y="49"/>
                  </a:lnTo>
                  <a:lnTo>
                    <a:pt x="567" y="46"/>
                  </a:lnTo>
                  <a:lnTo>
                    <a:pt x="568" y="41"/>
                  </a:lnTo>
                  <a:lnTo>
                    <a:pt x="568" y="35"/>
                  </a:lnTo>
                  <a:lnTo>
                    <a:pt x="568" y="33"/>
                  </a:lnTo>
                  <a:lnTo>
                    <a:pt x="567" y="31"/>
                  </a:lnTo>
                  <a:lnTo>
                    <a:pt x="567" y="30"/>
                  </a:lnTo>
                  <a:lnTo>
                    <a:pt x="567" y="27"/>
                  </a:lnTo>
                  <a:lnTo>
                    <a:pt x="565" y="20"/>
                  </a:lnTo>
                  <a:lnTo>
                    <a:pt x="565" y="16"/>
                  </a:lnTo>
                  <a:lnTo>
                    <a:pt x="565" y="14"/>
                  </a:lnTo>
                  <a:lnTo>
                    <a:pt x="563" y="13"/>
                  </a:lnTo>
                  <a:lnTo>
                    <a:pt x="565" y="13"/>
                  </a:lnTo>
                  <a:lnTo>
                    <a:pt x="565" y="13"/>
                  </a:lnTo>
                  <a:lnTo>
                    <a:pt x="567" y="13"/>
                  </a:lnTo>
                  <a:lnTo>
                    <a:pt x="570" y="11"/>
                  </a:lnTo>
                  <a:lnTo>
                    <a:pt x="571" y="11"/>
                  </a:lnTo>
                  <a:lnTo>
                    <a:pt x="573" y="9"/>
                  </a:lnTo>
                  <a:lnTo>
                    <a:pt x="573" y="8"/>
                  </a:lnTo>
                  <a:lnTo>
                    <a:pt x="573" y="6"/>
                  </a:lnTo>
                  <a:lnTo>
                    <a:pt x="573" y="5"/>
                  </a:lnTo>
                  <a:lnTo>
                    <a:pt x="571" y="3"/>
                  </a:lnTo>
                  <a:lnTo>
                    <a:pt x="573" y="3"/>
                  </a:lnTo>
                  <a:lnTo>
                    <a:pt x="574" y="1"/>
                  </a:lnTo>
                  <a:lnTo>
                    <a:pt x="576" y="1"/>
                  </a:lnTo>
                  <a:lnTo>
                    <a:pt x="57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8" name="Freeform 305">
              <a:extLst>
                <a:ext uri="{FF2B5EF4-FFF2-40B4-BE49-F238E27FC236}">
                  <a16:creationId xmlns:a16="http://schemas.microsoft.com/office/drawing/2014/main" id="{AD456843-55F0-3CA1-79E2-EEA5CA65E5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8394" y="5018232"/>
              <a:ext cx="3898" cy="3898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2 h 2"/>
                <a:gd name="T10" fmla="*/ 2 w 2"/>
                <a:gd name="T11" fmla="*/ 2 h 2"/>
                <a:gd name="T12" fmla="*/ 2 w 2"/>
                <a:gd name="T13" fmla="*/ 0 h 2"/>
                <a:gd name="T14" fmla="*/ 0 w 2"/>
                <a:gd name="T15" fmla="*/ 0 h 2"/>
                <a:gd name="T16" fmla="*/ 0 w 2"/>
                <a:gd name="T17" fmla="*/ 0 h 2"/>
                <a:gd name="T18" fmla="*/ 2 w 2"/>
                <a:gd name="T19" fmla="*/ 0 h 2"/>
                <a:gd name="T20" fmla="*/ 2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09" name="Freeform 306">
              <a:extLst>
                <a:ext uri="{FF2B5EF4-FFF2-40B4-BE49-F238E27FC236}">
                  <a16:creationId xmlns:a16="http://schemas.microsoft.com/office/drawing/2014/main" id="{AE534E5D-42BB-7CA2-C1FF-010B62EFBC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21341" y="4115743"/>
              <a:ext cx="173481" cy="177380"/>
            </a:xfrm>
            <a:custGeom>
              <a:avLst/>
              <a:gdLst>
                <a:gd name="T0" fmla="*/ 78 w 89"/>
                <a:gd name="T1" fmla="*/ 80 h 91"/>
                <a:gd name="T2" fmla="*/ 35 w 89"/>
                <a:gd name="T3" fmla="*/ 3 h 91"/>
                <a:gd name="T4" fmla="*/ 35 w 89"/>
                <a:gd name="T5" fmla="*/ 6 h 91"/>
                <a:gd name="T6" fmla="*/ 38 w 89"/>
                <a:gd name="T7" fmla="*/ 6 h 91"/>
                <a:gd name="T8" fmla="*/ 45 w 89"/>
                <a:gd name="T9" fmla="*/ 5 h 91"/>
                <a:gd name="T10" fmla="*/ 49 w 89"/>
                <a:gd name="T11" fmla="*/ 6 h 91"/>
                <a:gd name="T12" fmla="*/ 54 w 89"/>
                <a:gd name="T13" fmla="*/ 12 h 91"/>
                <a:gd name="T14" fmla="*/ 60 w 89"/>
                <a:gd name="T15" fmla="*/ 16 h 91"/>
                <a:gd name="T16" fmla="*/ 67 w 89"/>
                <a:gd name="T17" fmla="*/ 12 h 91"/>
                <a:gd name="T18" fmla="*/ 78 w 89"/>
                <a:gd name="T19" fmla="*/ 12 h 91"/>
                <a:gd name="T20" fmla="*/ 81 w 89"/>
                <a:gd name="T21" fmla="*/ 16 h 91"/>
                <a:gd name="T22" fmla="*/ 84 w 89"/>
                <a:gd name="T23" fmla="*/ 19 h 91"/>
                <a:gd name="T24" fmla="*/ 86 w 89"/>
                <a:gd name="T25" fmla="*/ 20 h 91"/>
                <a:gd name="T26" fmla="*/ 86 w 89"/>
                <a:gd name="T27" fmla="*/ 25 h 91"/>
                <a:gd name="T28" fmla="*/ 87 w 89"/>
                <a:gd name="T29" fmla="*/ 33 h 91"/>
                <a:gd name="T30" fmla="*/ 87 w 89"/>
                <a:gd name="T31" fmla="*/ 38 h 91"/>
                <a:gd name="T32" fmla="*/ 84 w 89"/>
                <a:gd name="T33" fmla="*/ 41 h 91"/>
                <a:gd name="T34" fmla="*/ 81 w 89"/>
                <a:gd name="T35" fmla="*/ 50 h 91"/>
                <a:gd name="T36" fmla="*/ 78 w 89"/>
                <a:gd name="T37" fmla="*/ 57 h 91"/>
                <a:gd name="T38" fmla="*/ 78 w 89"/>
                <a:gd name="T39" fmla="*/ 61 h 91"/>
                <a:gd name="T40" fmla="*/ 81 w 89"/>
                <a:gd name="T41" fmla="*/ 72 h 91"/>
                <a:gd name="T42" fmla="*/ 86 w 89"/>
                <a:gd name="T43" fmla="*/ 77 h 91"/>
                <a:gd name="T44" fmla="*/ 84 w 89"/>
                <a:gd name="T45" fmla="*/ 80 h 91"/>
                <a:gd name="T46" fmla="*/ 81 w 89"/>
                <a:gd name="T47" fmla="*/ 80 h 91"/>
                <a:gd name="T48" fmla="*/ 76 w 89"/>
                <a:gd name="T49" fmla="*/ 80 h 91"/>
                <a:gd name="T50" fmla="*/ 62 w 89"/>
                <a:gd name="T51" fmla="*/ 79 h 91"/>
                <a:gd name="T52" fmla="*/ 67 w 89"/>
                <a:gd name="T53" fmla="*/ 79 h 91"/>
                <a:gd name="T54" fmla="*/ 48 w 89"/>
                <a:gd name="T55" fmla="*/ 80 h 91"/>
                <a:gd name="T56" fmla="*/ 51 w 89"/>
                <a:gd name="T57" fmla="*/ 80 h 91"/>
                <a:gd name="T58" fmla="*/ 26 w 89"/>
                <a:gd name="T59" fmla="*/ 87 h 91"/>
                <a:gd name="T60" fmla="*/ 16 w 89"/>
                <a:gd name="T61" fmla="*/ 91 h 91"/>
                <a:gd name="T62" fmla="*/ 15 w 89"/>
                <a:gd name="T63" fmla="*/ 82 h 91"/>
                <a:gd name="T64" fmla="*/ 18 w 89"/>
                <a:gd name="T65" fmla="*/ 79 h 91"/>
                <a:gd name="T66" fmla="*/ 16 w 89"/>
                <a:gd name="T67" fmla="*/ 71 h 91"/>
                <a:gd name="T68" fmla="*/ 13 w 89"/>
                <a:gd name="T69" fmla="*/ 69 h 91"/>
                <a:gd name="T70" fmla="*/ 10 w 89"/>
                <a:gd name="T71" fmla="*/ 64 h 91"/>
                <a:gd name="T72" fmla="*/ 5 w 89"/>
                <a:gd name="T73" fmla="*/ 63 h 91"/>
                <a:gd name="T74" fmla="*/ 2 w 89"/>
                <a:gd name="T75" fmla="*/ 61 h 91"/>
                <a:gd name="T76" fmla="*/ 4 w 89"/>
                <a:gd name="T77" fmla="*/ 55 h 91"/>
                <a:gd name="T78" fmla="*/ 2 w 89"/>
                <a:gd name="T79" fmla="*/ 46 h 91"/>
                <a:gd name="T80" fmla="*/ 5 w 89"/>
                <a:gd name="T81" fmla="*/ 46 h 91"/>
                <a:gd name="T82" fmla="*/ 8 w 89"/>
                <a:gd name="T83" fmla="*/ 39 h 91"/>
                <a:gd name="T84" fmla="*/ 8 w 89"/>
                <a:gd name="T85" fmla="*/ 38 h 91"/>
                <a:gd name="T86" fmla="*/ 5 w 89"/>
                <a:gd name="T87" fmla="*/ 33 h 91"/>
                <a:gd name="T88" fmla="*/ 12 w 89"/>
                <a:gd name="T89" fmla="*/ 33 h 91"/>
                <a:gd name="T90" fmla="*/ 13 w 89"/>
                <a:gd name="T91" fmla="*/ 33 h 91"/>
                <a:gd name="T92" fmla="*/ 10 w 89"/>
                <a:gd name="T93" fmla="*/ 27 h 91"/>
                <a:gd name="T94" fmla="*/ 12 w 89"/>
                <a:gd name="T95" fmla="*/ 22 h 91"/>
                <a:gd name="T96" fmla="*/ 8 w 89"/>
                <a:gd name="T97" fmla="*/ 19 h 91"/>
                <a:gd name="T98" fmla="*/ 7 w 89"/>
                <a:gd name="T99" fmla="*/ 11 h 91"/>
                <a:gd name="T100" fmla="*/ 10 w 89"/>
                <a:gd name="T101" fmla="*/ 8 h 91"/>
                <a:gd name="T102" fmla="*/ 15 w 89"/>
                <a:gd name="T103" fmla="*/ 5 h 91"/>
                <a:gd name="T104" fmla="*/ 18 w 89"/>
                <a:gd name="T105" fmla="*/ 6 h 91"/>
                <a:gd name="T106" fmla="*/ 23 w 89"/>
                <a:gd name="T107" fmla="*/ 8 h 91"/>
                <a:gd name="T108" fmla="*/ 24 w 89"/>
                <a:gd name="T109" fmla="*/ 6 h 91"/>
                <a:gd name="T110" fmla="*/ 27 w 89"/>
                <a:gd name="T111" fmla="*/ 5 h 91"/>
                <a:gd name="T112" fmla="*/ 29 w 89"/>
                <a:gd name="T113" fmla="*/ 1 h 91"/>
                <a:gd name="T114" fmla="*/ 32 w 89"/>
                <a:gd name="T115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" h="91">
                  <a:moveTo>
                    <a:pt x="78" y="80"/>
                  </a:moveTo>
                  <a:lnTo>
                    <a:pt x="79" y="80"/>
                  </a:lnTo>
                  <a:lnTo>
                    <a:pt x="79" y="82"/>
                  </a:lnTo>
                  <a:lnTo>
                    <a:pt x="78" y="80"/>
                  </a:lnTo>
                  <a:lnTo>
                    <a:pt x="78" y="80"/>
                  </a:lnTo>
                  <a:close/>
                  <a:moveTo>
                    <a:pt x="34" y="0"/>
                  </a:moveTo>
                  <a:lnTo>
                    <a:pt x="34" y="0"/>
                  </a:lnTo>
                  <a:lnTo>
                    <a:pt x="35" y="1"/>
                  </a:lnTo>
                  <a:lnTo>
                    <a:pt x="35" y="3"/>
                  </a:lnTo>
                  <a:lnTo>
                    <a:pt x="35" y="3"/>
                  </a:lnTo>
                  <a:lnTo>
                    <a:pt x="35" y="5"/>
                  </a:lnTo>
                  <a:lnTo>
                    <a:pt x="35" y="5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6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7" y="8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0" y="5"/>
                  </a:lnTo>
                  <a:lnTo>
                    <a:pt x="40" y="5"/>
                  </a:lnTo>
                  <a:lnTo>
                    <a:pt x="43" y="5"/>
                  </a:lnTo>
                  <a:lnTo>
                    <a:pt x="45" y="5"/>
                  </a:lnTo>
                  <a:lnTo>
                    <a:pt x="45" y="5"/>
                  </a:lnTo>
                  <a:lnTo>
                    <a:pt x="46" y="5"/>
                  </a:lnTo>
                  <a:lnTo>
                    <a:pt x="46" y="6"/>
                  </a:lnTo>
                  <a:lnTo>
                    <a:pt x="49" y="6"/>
                  </a:lnTo>
                  <a:lnTo>
                    <a:pt x="49" y="6"/>
                  </a:lnTo>
                  <a:lnTo>
                    <a:pt x="51" y="6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1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57" y="14"/>
                  </a:lnTo>
                  <a:lnTo>
                    <a:pt x="57" y="14"/>
                  </a:lnTo>
                  <a:lnTo>
                    <a:pt x="59" y="14"/>
                  </a:lnTo>
                  <a:lnTo>
                    <a:pt x="60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4"/>
                  </a:lnTo>
                  <a:lnTo>
                    <a:pt x="64" y="14"/>
                  </a:lnTo>
                  <a:lnTo>
                    <a:pt x="67" y="12"/>
                  </a:lnTo>
                  <a:lnTo>
                    <a:pt x="68" y="12"/>
                  </a:lnTo>
                  <a:lnTo>
                    <a:pt x="70" y="11"/>
                  </a:lnTo>
                  <a:lnTo>
                    <a:pt x="73" y="11"/>
                  </a:lnTo>
                  <a:lnTo>
                    <a:pt x="76" y="12"/>
                  </a:lnTo>
                  <a:lnTo>
                    <a:pt x="78" y="12"/>
                  </a:lnTo>
                  <a:lnTo>
                    <a:pt x="78" y="12"/>
                  </a:lnTo>
                  <a:lnTo>
                    <a:pt x="79" y="12"/>
                  </a:lnTo>
                  <a:lnTo>
                    <a:pt x="79" y="14"/>
                  </a:lnTo>
                  <a:lnTo>
                    <a:pt x="81" y="14"/>
                  </a:lnTo>
                  <a:lnTo>
                    <a:pt x="81" y="16"/>
                  </a:lnTo>
                  <a:lnTo>
                    <a:pt x="82" y="16"/>
                  </a:lnTo>
                  <a:lnTo>
                    <a:pt x="82" y="17"/>
                  </a:lnTo>
                  <a:lnTo>
                    <a:pt x="82" y="17"/>
                  </a:lnTo>
                  <a:lnTo>
                    <a:pt x="84" y="19"/>
                  </a:lnTo>
                  <a:lnTo>
                    <a:pt x="84" y="19"/>
                  </a:lnTo>
                  <a:lnTo>
                    <a:pt x="86" y="19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0"/>
                  </a:lnTo>
                  <a:lnTo>
                    <a:pt x="86" y="22"/>
                  </a:lnTo>
                  <a:lnTo>
                    <a:pt x="86" y="23"/>
                  </a:lnTo>
                  <a:lnTo>
                    <a:pt x="86" y="23"/>
                  </a:lnTo>
                  <a:lnTo>
                    <a:pt x="86" y="25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28"/>
                  </a:lnTo>
                  <a:lnTo>
                    <a:pt x="87" y="28"/>
                  </a:lnTo>
                  <a:lnTo>
                    <a:pt x="87" y="33"/>
                  </a:lnTo>
                  <a:lnTo>
                    <a:pt x="89" y="36"/>
                  </a:lnTo>
                  <a:lnTo>
                    <a:pt x="89" y="36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8"/>
                  </a:lnTo>
                  <a:lnTo>
                    <a:pt x="87" y="39"/>
                  </a:lnTo>
                  <a:lnTo>
                    <a:pt x="86" y="39"/>
                  </a:lnTo>
                  <a:lnTo>
                    <a:pt x="84" y="41"/>
                  </a:lnTo>
                  <a:lnTo>
                    <a:pt x="84" y="41"/>
                  </a:lnTo>
                  <a:lnTo>
                    <a:pt x="84" y="42"/>
                  </a:lnTo>
                  <a:lnTo>
                    <a:pt x="84" y="42"/>
                  </a:lnTo>
                  <a:lnTo>
                    <a:pt x="82" y="44"/>
                  </a:lnTo>
                  <a:lnTo>
                    <a:pt x="82" y="47"/>
                  </a:lnTo>
                  <a:lnTo>
                    <a:pt x="81" y="50"/>
                  </a:lnTo>
                  <a:lnTo>
                    <a:pt x="81" y="50"/>
                  </a:lnTo>
                  <a:lnTo>
                    <a:pt x="81" y="52"/>
                  </a:lnTo>
                  <a:lnTo>
                    <a:pt x="81" y="52"/>
                  </a:lnTo>
                  <a:lnTo>
                    <a:pt x="79" y="55"/>
                  </a:lnTo>
                  <a:lnTo>
                    <a:pt x="78" y="57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58"/>
                  </a:lnTo>
                  <a:lnTo>
                    <a:pt x="78" y="60"/>
                  </a:lnTo>
                  <a:lnTo>
                    <a:pt x="78" y="61"/>
                  </a:lnTo>
                  <a:lnTo>
                    <a:pt x="78" y="63"/>
                  </a:lnTo>
                  <a:lnTo>
                    <a:pt x="79" y="68"/>
                  </a:lnTo>
                  <a:lnTo>
                    <a:pt x="81" y="69"/>
                  </a:lnTo>
                  <a:lnTo>
                    <a:pt x="81" y="71"/>
                  </a:lnTo>
                  <a:lnTo>
                    <a:pt x="81" y="72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84" y="74"/>
                  </a:lnTo>
                  <a:lnTo>
                    <a:pt x="84" y="74"/>
                  </a:lnTo>
                  <a:lnTo>
                    <a:pt x="86" y="77"/>
                  </a:lnTo>
                  <a:lnTo>
                    <a:pt x="84" y="77"/>
                  </a:lnTo>
                  <a:lnTo>
                    <a:pt x="84" y="77"/>
                  </a:lnTo>
                  <a:lnTo>
                    <a:pt x="84" y="79"/>
                  </a:lnTo>
                  <a:lnTo>
                    <a:pt x="84" y="80"/>
                  </a:lnTo>
                  <a:lnTo>
                    <a:pt x="84" y="8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81" y="80"/>
                  </a:lnTo>
                  <a:lnTo>
                    <a:pt x="79" y="80"/>
                  </a:lnTo>
                  <a:lnTo>
                    <a:pt x="79" y="77"/>
                  </a:lnTo>
                  <a:lnTo>
                    <a:pt x="78" y="77"/>
                  </a:lnTo>
                  <a:lnTo>
                    <a:pt x="78" y="77"/>
                  </a:lnTo>
                  <a:lnTo>
                    <a:pt x="76" y="80"/>
                  </a:lnTo>
                  <a:lnTo>
                    <a:pt x="76" y="80"/>
                  </a:lnTo>
                  <a:lnTo>
                    <a:pt x="68" y="79"/>
                  </a:lnTo>
                  <a:lnTo>
                    <a:pt x="67" y="79"/>
                  </a:lnTo>
                  <a:lnTo>
                    <a:pt x="65" y="79"/>
                  </a:lnTo>
                  <a:lnTo>
                    <a:pt x="62" y="79"/>
                  </a:lnTo>
                  <a:lnTo>
                    <a:pt x="59" y="79"/>
                  </a:lnTo>
                  <a:lnTo>
                    <a:pt x="59" y="79"/>
                  </a:lnTo>
                  <a:lnTo>
                    <a:pt x="65" y="79"/>
                  </a:lnTo>
                  <a:lnTo>
                    <a:pt x="67" y="79"/>
                  </a:lnTo>
                  <a:lnTo>
                    <a:pt x="67" y="79"/>
                  </a:lnTo>
                  <a:lnTo>
                    <a:pt x="57" y="80"/>
                  </a:lnTo>
                  <a:lnTo>
                    <a:pt x="54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8" y="80"/>
                  </a:lnTo>
                  <a:lnTo>
                    <a:pt x="49" y="80"/>
                  </a:lnTo>
                  <a:lnTo>
                    <a:pt x="51" y="80"/>
                  </a:lnTo>
                  <a:lnTo>
                    <a:pt x="51" y="80"/>
                  </a:lnTo>
                  <a:lnTo>
                    <a:pt x="45" y="82"/>
                  </a:lnTo>
                  <a:lnTo>
                    <a:pt x="40" y="82"/>
                  </a:lnTo>
                  <a:lnTo>
                    <a:pt x="37" y="83"/>
                  </a:lnTo>
                  <a:lnTo>
                    <a:pt x="30" y="87"/>
                  </a:lnTo>
                  <a:lnTo>
                    <a:pt x="26" y="87"/>
                  </a:lnTo>
                  <a:lnTo>
                    <a:pt x="24" y="88"/>
                  </a:lnTo>
                  <a:lnTo>
                    <a:pt x="23" y="90"/>
                  </a:lnTo>
                  <a:lnTo>
                    <a:pt x="21" y="90"/>
                  </a:lnTo>
                  <a:lnTo>
                    <a:pt x="18" y="91"/>
                  </a:lnTo>
                  <a:lnTo>
                    <a:pt x="16" y="91"/>
                  </a:lnTo>
                  <a:lnTo>
                    <a:pt x="15" y="91"/>
                  </a:lnTo>
                  <a:lnTo>
                    <a:pt x="15" y="88"/>
                  </a:lnTo>
                  <a:lnTo>
                    <a:pt x="15" y="85"/>
                  </a:lnTo>
                  <a:lnTo>
                    <a:pt x="15" y="83"/>
                  </a:lnTo>
                  <a:lnTo>
                    <a:pt x="15" y="82"/>
                  </a:lnTo>
                  <a:lnTo>
                    <a:pt x="15" y="82"/>
                  </a:lnTo>
                  <a:lnTo>
                    <a:pt x="16" y="80"/>
                  </a:lnTo>
                  <a:lnTo>
                    <a:pt x="16" y="80"/>
                  </a:lnTo>
                  <a:lnTo>
                    <a:pt x="16" y="79"/>
                  </a:lnTo>
                  <a:lnTo>
                    <a:pt x="18" y="79"/>
                  </a:lnTo>
                  <a:lnTo>
                    <a:pt x="18" y="75"/>
                  </a:lnTo>
                  <a:lnTo>
                    <a:pt x="18" y="75"/>
                  </a:lnTo>
                  <a:lnTo>
                    <a:pt x="18" y="74"/>
                  </a:lnTo>
                  <a:lnTo>
                    <a:pt x="18" y="74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6" y="71"/>
                  </a:lnTo>
                  <a:lnTo>
                    <a:pt x="15" y="69"/>
                  </a:lnTo>
                  <a:lnTo>
                    <a:pt x="13" y="69"/>
                  </a:lnTo>
                  <a:lnTo>
                    <a:pt x="12" y="69"/>
                  </a:lnTo>
                  <a:lnTo>
                    <a:pt x="12" y="68"/>
                  </a:lnTo>
                  <a:lnTo>
                    <a:pt x="12" y="68"/>
                  </a:lnTo>
                  <a:lnTo>
                    <a:pt x="12" y="66"/>
                  </a:lnTo>
                  <a:lnTo>
                    <a:pt x="10" y="64"/>
                  </a:lnTo>
                  <a:lnTo>
                    <a:pt x="10" y="64"/>
                  </a:lnTo>
                  <a:lnTo>
                    <a:pt x="8" y="64"/>
                  </a:lnTo>
                  <a:lnTo>
                    <a:pt x="7" y="64"/>
                  </a:lnTo>
                  <a:lnTo>
                    <a:pt x="7" y="64"/>
                  </a:lnTo>
                  <a:lnTo>
                    <a:pt x="5" y="63"/>
                  </a:lnTo>
                  <a:lnTo>
                    <a:pt x="4" y="63"/>
                  </a:lnTo>
                  <a:lnTo>
                    <a:pt x="4" y="63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4" y="58"/>
                  </a:lnTo>
                  <a:lnTo>
                    <a:pt x="4" y="57"/>
                  </a:lnTo>
                  <a:lnTo>
                    <a:pt x="4" y="55"/>
                  </a:lnTo>
                  <a:lnTo>
                    <a:pt x="4" y="55"/>
                  </a:lnTo>
                  <a:lnTo>
                    <a:pt x="5" y="53"/>
                  </a:lnTo>
                  <a:lnTo>
                    <a:pt x="5" y="53"/>
                  </a:lnTo>
                  <a:lnTo>
                    <a:pt x="4" y="47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4" y="46"/>
                  </a:lnTo>
                  <a:lnTo>
                    <a:pt x="4" y="46"/>
                  </a:lnTo>
                  <a:lnTo>
                    <a:pt x="5" y="46"/>
                  </a:lnTo>
                  <a:lnTo>
                    <a:pt x="7" y="46"/>
                  </a:lnTo>
                  <a:lnTo>
                    <a:pt x="7" y="42"/>
                  </a:lnTo>
                  <a:lnTo>
                    <a:pt x="7" y="42"/>
                  </a:lnTo>
                  <a:lnTo>
                    <a:pt x="7" y="41"/>
                  </a:lnTo>
                  <a:lnTo>
                    <a:pt x="8" y="39"/>
                  </a:lnTo>
                  <a:lnTo>
                    <a:pt x="8" y="39"/>
                  </a:lnTo>
                  <a:lnTo>
                    <a:pt x="8" y="38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7" y="36"/>
                  </a:lnTo>
                  <a:lnTo>
                    <a:pt x="5" y="36"/>
                  </a:lnTo>
                  <a:lnTo>
                    <a:pt x="5" y="36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8" y="33"/>
                  </a:lnTo>
                  <a:lnTo>
                    <a:pt x="10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3" y="35"/>
                  </a:lnTo>
                  <a:lnTo>
                    <a:pt x="13" y="35"/>
                  </a:lnTo>
                  <a:lnTo>
                    <a:pt x="13" y="33"/>
                  </a:lnTo>
                  <a:lnTo>
                    <a:pt x="13" y="31"/>
                  </a:lnTo>
                  <a:lnTo>
                    <a:pt x="13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10" y="27"/>
                  </a:lnTo>
                  <a:lnTo>
                    <a:pt x="10" y="25"/>
                  </a:lnTo>
                  <a:lnTo>
                    <a:pt x="10" y="25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2" y="22"/>
                  </a:lnTo>
                  <a:lnTo>
                    <a:pt x="10" y="22"/>
                  </a:lnTo>
                  <a:lnTo>
                    <a:pt x="10" y="20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6"/>
                  </a:lnTo>
                  <a:lnTo>
                    <a:pt x="7" y="12"/>
                  </a:lnTo>
                  <a:lnTo>
                    <a:pt x="7" y="11"/>
                  </a:lnTo>
                  <a:lnTo>
                    <a:pt x="7" y="9"/>
                  </a:lnTo>
                  <a:lnTo>
                    <a:pt x="8" y="9"/>
                  </a:lnTo>
                  <a:lnTo>
                    <a:pt x="8" y="9"/>
                  </a:lnTo>
                  <a:lnTo>
                    <a:pt x="10" y="8"/>
                  </a:lnTo>
                  <a:lnTo>
                    <a:pt x="10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3" y="6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6" y="5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21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7" y="5"/>
                  </a:lnTo>
                  <a:lnTo>
                    <a:pt x="27" y="5"/>
                  </a:lnTo>
                  <a:lnTo>
                    <a:pt x="29" y="5"/>
                  </a:lnTo>
                  <a:lnTo>
                    <a:pt x="27" y="3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3"/>
                  </a:lnTo>
                  <a:lnTo>
                    <a:pt x="32" y="3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1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0" name="Freeform 307">
              <a:extLst>
                <a:ext uri="{FF2B5EF4-FFF2-40B4-BE49-F238E27FC236}">
                  <a16:creationId xmlns:a16="http://schemas.microsoft.com/office/drawing/2014/main" id="{5080B7C6-8DA0-9D50-0AD4-4AF4E5BE0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4576" y="2967651"/>
              <a:ext cx="124750" cy="66274"/>
            </a:xfrm>
            <a:custGeom>
              <a:avLst/>
              <a:gdLst>
                <a:gd name="T0" fmla="*/ 39 w 64"/>
                <a:gd name="T1" fmla="*/ 1 h 34"/>
                <a:gd name="T2" fmla="*/ 39 w 64"/>
                <a:gd name="T3" fmla="*/ 0 h 34"/>
                <a:gd name="T4" fmla="*/ 41 w 64"/>
                <a:gd name="T5" fmla="*/ 1 h 34"/>
                <a:gd name="T6" fmla="*/ 47 w 64"/>
                <a:gd name="T7" fmla="*/ 3 h 34"/>
                <a:gd name="T8" fmla="*/ 52 w 64"/>
                <a:gd name="T9" fmla="*/ 4 h 34"/>
                <a:gd name="T10" fmla="*/ 50 w 64"/>
                <a:gd name="T11" fmla="*/ 11 h 34"/>
                <a:gd name="T12" fmla="*/ 50 w 64"/>
                <a:gd name="T13" fmla="*/ 12 h 34"/>
                <a:gd name="T14" fmla="*/ 53 w 64"/>
                <a:gd name="T15" fmla="*/ 12 h 34"/>
                <a:gd name="T16" fmla="*/ 55 w 64"/>
                <a:gd name="T17" fmla="*/ 14 h 34"/>
                <a:gd name="T18" fmla="*/ 60 w 64"/>
                <a:gd name="T19" fmla="*/ 15 h 34"/>
                <a:gd name="T20" fmla="*/ 64 w 64"/>
                <a:gd name="T21" fmla="*/ 15 h 34"/>
                <a:gd name="T22" fmla="*/ 63 w 64"/>
                <a:gd name="T23" fmla="*/ 20 h 34"/>
                <a:gd name="T24" fmla="*/ 63 w 64"/>
                <a:gd name="T25" fmla="*/ 22 h 34"/>
                <a:gd name="T26" fmla="*/ 60 w 64"/>
                <a:gd name="T27" fmla="*/ 20 h 34"/>
                <a:gd name="T28" fmla="*/ 58 w 64"/>
                <a:gd name="T29" fmla="*/ 22 h 34"/>
                <a:gd name="T30" fmla="*/ 58 w 64"/>
                <a:gd name="T31" fmla="*/ 23 h 34"/>
                <a:gd name="T32" fmla="*/ 60 w 64"/>
                <a:gd name="T33" fmla="*/ 26 h 34"/>
                <a:gd name="T34" fmla="*/ 58 w 64"/>
                <a:gd name="T35" fmla="*/ 26 h 34"/>
                <a:gd name="T36" fmla="*/ 55 w 64"/>
                <a:gd name="T37" fmla="*/ 25 h 34"/>
                <a:gd name="T38" fmla="*/ 52 w 64"/>
                <a:gd name="T39" fmla="*/ 26 h 34"/>
                <a:gd name="T40" fmla="*/ 49 w 64"/>
                <a:gd name="T41" fmla="*/ 23 h 34"/>
                <a:gd name="T42" fmla="*/ 47 w 64"/>
                <a:gd name="T43" fmla="*/ 22 h 34"/>
                <a:gd name="T44" fmla="*/ 47 w 64"/>
                <a:gd name="T45" fmla="*/ 26 h 34"/>
                <a:gd name="T46" fmla="*/ 44 w 64"/>
                <a:gd name="T47" fmla="*/ 31 h 34"/>
                <a:gd name="T48" fmla="*/ 42 w 64"/>
                <a:gd name="T49" fmla="*/ 33 h 34"/>
                <a:gd name="T50" fmla="*/ 42 w 64"/>
                <a:gd name="T51" fmla="*/ 34 h 34"/>
                <a:gd name="T52" fmla="*/ 39 w 64"/>
                <a:gd name="T53" fmla="*/ 31 h 34"/>
                <a:gd name="T54" fmla="*/ 38 w 64"/>
                <a:gd name="T55" fmla="*/ 30 h 34"/>
                <a:gd name="T56" fmla="*/ 34 w 64"/>
                <a:gd name="T57" fmla="*/ 26 h 34"/>
                <a:gd name="T58" fmla="*/ 34 w 64"/>
                <a:gd name="T59" fmla="*/ 23 h 34"/>
                <a:gd name="T60" fmla="*/ 31 w 64"/>
                <a:gd name="T61" fmla="*/ 25 h 34"/>
                <a:gd name="T62" fmla="*/ 30 w 64"/>
                <a:gd name="T63" fmla="*/ 28 h 34"/>
                <a:gd name="T64" fmla="*/ 28 w 64"/>
                <a:gd name="T65" fmla="*/ 31 h 34"/>
                <a:gd name="T66" fmla="*/ 22 w 64"/>
                <a:gd name="T67" fmla="*/ 31 h 34"/>
                <a:gd name="T68" fmla="*/ 19 w 64"/>
                <a:gd name="T69" fmla="*/ 33 h 34"/>
                <a:gd name="T70" fmla="*/ 14 w 64"/>
                <a:gd name="T71" fmla="*/ 33 h 34"/>
                <a:gd name="T72" fmla="*/ 12 w 64"/>
                <a:gd name="T73" fmla="*/ 31 h 34"/>
                <a:gd name="T74" fmla="*/ 11 w 64"/>
                <a:gd name="T75" fmla="*/ 28 h 34"/>
                <a:gd name="T76" fmla="*/ 11 w 64"/>
                <a:gd name="T77" fmla="*/ 25 h 34"/>
                <a:gd name="T78" fmla="*/ 8 w 64"/>
                <a:gd name="T79" fmla="*/ 23 h 34"/>
                <a:gd name="T80" fmla="*/ 3 w 64"/>
                <a:gd name="T81" fmla="*/ 25 h 34"/>
                <a:gd name="T82" fmla="*/ 3 w 64"/>
                <a:gd name="T83" fmla="*/ 26 h 34"/>
                <a:gd name="T84" fmla="*/ 0 w 64"/>
                <a:gd name="T85" fmla="*/ 30 h 34"/>
                <a:gd name="T86" fmla="*/ 0 w 64"/>
                <a:gd name="T87" fmla="*/ 26 h 34"/>
                <a:gd name="T88" fmla="*/ 1 w 64"/>
                <a:gd name="T89" fmla="*/ 25 h 34"/>
                <a:gd name="T90" fmla="*/ 1 w 64"/>
                <a:gd name="T91" fmla="*/ 22 h 34"/>
                <a:gd name="T92" fmla="*/ 3 w 64"/>
                <a:gd name="T93" fmla="*/ 19 h 34"/>
                <a:gd name="T94" fmla="*/ 6 w 64"/>
                <a:gd name="T95" fmla="*/ 15 h 34"/>
                <a:gd name="T96" fmla="*/ 9 w 64"/>
                <a:gd name="T97" fmla="*/ 12 h 34"/>
                <a:gd name="T98" fmla="*/ 14 w 64"/>
                <a:gd name="T99" fmla="*/ 9 h 34"/>
                <a:gd name="T100" fmla="*/ 14 w 64"/>
                <a:gd name="T101" fmla="*/ 7 h 34"/>
                <a:gd name="T102" fmla="*/ 12 w 64"/>
                <a:gd name="T103" fmla="*/ 6 h 34"/>
                <a:gd name="T104" fmla="*/ 16 w 64"/>
                <a:gd name="T105" fmla="*/ 4 h 34"/>
                <a:gd name="T106" fmla="*/ 17 w 64"/>
                <a:gd name="T107" fmla="*/ 6 h 34"/>
                <a:gd name="T108" fmla="*/ 20 w 64"/>
                <a:gd name="T109" fmla="*/ 4 h 34"/>
                <a:gd name="T110" fmla="*/ 23 w 64"/>
                <a:gd name="T111" fmla="*/ 3 h 34"/>
                <a:gd name="T112" fmla="*/ 30 w 64"/>
                <a:gd name="T113" fmla="*/ 3 h 34"/>
                <a:gd name="T114" fmla="*/ 34 w 64"/>
                <a:gd name="T115" fmla="*/ 3 h 34"/>
                <a:gd name="T116" fmla="*/ 36 w 64"/>
                <a:gd name="T117" fmla="*/ 3 h 34"/>
                <a:gd name="T118" fmla="*/ 36 w 64"/>
                <a:gd name="T119" fmla="*/ 1 h 34"/>
                <a:gd name="T120" fmla="*/ 34 w 64"/>
                <a:gd name="T121" fmla="*/ 1 h 34"/>
                <a:gd name="T122" fmla="*/ 36 w 64"/>
                <a:gd name="T12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4" h="34">
                  <a:moveTo>
                    <a:pt x="36" y="0"/>
                  </a:moveTo>
                  <a:lnTo>
                    <a:pt x="38" y="0"/>
                  </a:lnTo>
                  <a:lnTo>
                    <a:pt x="39" y="1"/>
                  </a:lnTo>
                  <a:lnTo>
                    <a:pt x="39" y="1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1" y="1"/>
                  </a:lnTo>
                  <a:lnTo>
                    <a:pt x="44" y="1"/>
                  </a:lnTo>
                  <a:lnTo>
                    <a:pt x="46" y="1"/>
                  </a:lnTo>
                  <a:lnTo>
                    <a:pt x="47" y="3"/>
                  </a:lnTo>
                  <a:lnTo>
                    <a:pt x="49" y="4"/>
                  </a:lnTo>
                  <a:lnTo>
                    <a:pt x="50" y="4"/>
                  </a:lnTo>
                  <a:lnTo>
                    <a:pt x="52" y="4"/>
                  </a:lnTo>
                  <a:lnTo>
                    <a:pt x="52" y="6"/>
                  </a:lnTo>
                  <a:lnTo>
                    <a:pt x="50" y="9"/>
                  </a:lnTo>
                  <a:lnTo>
                    <a:pt x="50" y="11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2" y="12"/>
                  </a:lnTo>
                  <a:lnTo>
                    <a:pt x="53" y="12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5" y="14"/>
                  </a:lnTo>
                  <a:lnTo>
                    <a:pt x="57" y="15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63" y="14"/>
                  </a:lnTo>
                  <a:lnTo>
                    <a:pt x="63" y="14"/>
                  </a:lnTo>
                  <a:lnTo>
                    <a:pt x="64" y="15"/>
                  </a:lnTo>
                  <a:lnTo>
                    <a:pt x="64" y="15"/>
                  </a:lnTo>
                  <a:lnTo>
                    <a:pt x="63" y="19"/>
                  </a:lnTo>
                  <a:lnTo>
                    <a:pt x="63" y="20"/>
                  </a:lnTo>
                  <a:lnTo>
                    <a:pt x="63" y="20"/>
                  </a:lnTo>
                  <a:lnTo>
                    <a:pt x="64" y="20"/>
                  </a:lnTo>
                  <a:lnTo>
                    <a:pt x="63" y="22"/>
                  </a:lnTo>
                  <a:lnTo>
                    <a:pt x="63" y="22"/>
                  </a:lnTo>
                  <a:lnTo>
                    <a:pt x="61" y="22"/>
                  </a:lnTo>
                  <a:lnTo>
                    <a:pt x="60" y="20"/>
                  </a:lnTo>
                  <a:lnTo>
                    <a:pt x="60" y="20"/>
                  </a:lnTo>
                  <a:lnTo>
                    <a:pt x="58" y="20"/>
                  </a:lnTo>
                  <a:lnTo>
                    <a:pt x="58" y="22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3"/>
                  </a:lnTo>
                  <a:lnTo>
                    <a:pt x="58" y="25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58" y="28"/>
                  </a:lnTo>
                  <a:lnTo>
                    <a:pt x="58" y="26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5" y="25"/>
                  </a:lnTo>
                  <a:lnTo>
                    <a:pt x="55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26"/>
                  </a:lnTo>
                  <a:lnTo>
                    <a:pt x="50" y="25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9" y="23"/>
                  </a:lnTo>
                  <a:lnTo>
                    <a:pt x="47" y="22"/>
                  </a:lnTo>
                  <a:lnTo>
                    <a:pt x="47" y="23"/>
                  </a:lnTo>
                  <a:lnTo>
                    <a:pt x="47" y="25"/>
                  </a:lnTo>
                  <a:lnTo>
                    <a:pt x="47" y="26"/>
                  </a:lnTo>
                  <a:lnTo>
                    <a:pt x="46" y="28"/>
                  </a:lnTo>
                  <a:lnTo>
                    <a:pt x="44" y="30"/>
                  </a:lnTo>
                  <a:lnTo>
                    <a:pt x="44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3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1" y="34"/>
                  </a:lnTo>
                  <a:lnTo>
                    <a:pt x="41" y="33"/>
                  </a:lnTo>
                  <a:lnTo>
                    <a:pt x="39" y="31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38" y="30"/>
                  </a:lnTo>
                  <a:lnTo>
                    <a:pt x="36" y="28"/>
                  </a:lnTo>
                  <a:lnTo>
                    <a:pt x="34" y="26"/>
                  </a:lnTo>
                  <a:lnTo>
                    <a:pt x="34" y="26"/>
                  </a:lnTo>
                  <a:lnTo>
                    <a:pt x="34" y="25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3" y="25"/>
                  </a:lnTo>
                  <a:lnTo>
                    <a:pt x="31" y="25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28" y="31"/>
                  </a:lnTo>
                  <a:lnTo>
                    <a:pt x="28" y="31"/>
                  </a:lnTo>
                  <a:lnTo>
                    <a:pt x="27" y="33"/>
                  </a:lnTo>
                  <a:lnTo>
                    <a:pt x="25" y="33"/>
                  </a:lnTo>
                  <a:lnTo>
                    <a:pt x="22" y="31"/>
                  </a:lnTo>
                  <a:lnTo>
                    <a:pt x="22" y="31"/>
                  </a:lnTo>
                  <a:lnTo>
                    <a:pt x="20" y="33"/>
                  </a:lnTo>
                  <a:lnTo>
                    <a:pt x="19" y="33"/>
                  </a:lnTo>
                  <a:lnTo>
                    <a:pt x="16" y="34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14" y="31"/>
                  </a:lnTo>
                  <a:lnTo>
                    <a:pt x="12" y="31"/>
                  </a:lnTo>
                  <a:lnTo>
                    <a:pt x="12" y="30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6"/>
                  </a:lnTo>
                  <a:lnTo>
                    <a:pt x="11" y="26"/>
                  </a:lnTo>
                  <a:lnTo>
                    <a:pt x="11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8" y="23"/>
                  </a:lnTo>
                  <a:lnTo>
                    <a:pt x="6" y="23"/>
                  </a:lnTo>
                  <a:lnTo>
                    <a:pt x="5" y="25"/>
                  </a:lnTo>
                  <a:lnTo>
                    <a:pt x="3" y="25"/>
                  </a:lnTo>
                  <a:lnTo>
                    <a:pt x="3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3" y="28"/>
                  </a:lnTo>
                  <a:lnTo>
                    <a:pt x="1" y="28"/>
                  </a:lnTo>
                  <a:lnTo>
                    <a:pt x="0" y="30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6"/>
                  </a:lnTo>
                  <a:lnTo>
                    <a:pt x="1" y="26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" y="20"/>
                  </a:lnTo>
                  <a:lnTo>
                    <a:pt x="3" y="19"/>
                  </a:lnTo>
                  <a:lnTo>
                    <a:pt x="6" y="17"/>
                  </a:lnTo>
                  <a:lnTo>
                    <a:pt x="6" y="17"/>
                  </a:lnTo>
                  <a:lnTo>
                    <a:pt x="6" y="15"/>
                  </a:lnTo>
                  <a:lnTo>
                    <a:pt x="6" y="14"/>
                  </a:lnTo>
                  <a:lnTo>
                    <a:pt x="9" y="14"/>
                  </a:lnTo>
                  <a:lnTo>
                    <a:pt x="9" y="12"/>
                  </a:lnTo>
                  <a:lnTo>
                    <a:pt x="9" y="12"/>
                  </a:lnTo>
                  <a:lnTo>
                    <a:pt x="11" y="11"/>
                  </a:lnTo>
                  <a:lnTo>
                    <a:pt x="14" y="9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4" y="7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6" y="4"/>
                  </a:lnTo>
                  <a:lnTo>
                    <a:pt x="17" y="4"/>
                  </a:lnTo>
                  <a:lnTo>
                    <a:pt x="17" y="4"/>
                  </a:lnTo>
                  <a:lnTo>
                    <a:pt x="17" y="6"/>
                  </a:lnTo>
                  <a:lnTo>
                    <a:pt x="17" y="6"/>
                  </a:lnTo>
                  <a:lnTo>
                    <a:pt x="19" y="6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2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7" y="3"/>
                  </a:lnTo>
                  <a:lnTo>
                    <a:pt x="30" y="3"/>
                  </a:lnTo>
                  <a:lnTo>
                    <a:pt x="31" y="3"/>
                  </a:lnTo>
                  <a:lnTo>
                    <a:pt x="33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4" y="3"/>
                  </a:lnTo>
                  <a:lnTo>
                    <a:pt x="36" y="3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6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1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1" name="Freeform 308">
              <a:extLst>
                <a:ext uri="{FF2B5EF4-FFF2-40B4-BE49-F238E27FC236}">
                  <a16:creationId xmlns:a16="http://schemas.microsoft.com/office/drawing/2014/main" id="{A2A939DB-8281-DA2D-3A39-CA5EAF7406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8818" y="4312614"/>
              <a:ext cx="212466" cy="245602"/>
            </a:xfrm>
            <a:custGeom>
              <a:avLst/>
              <a:gdLst>
                <a:gd name="T0" fmla="*/ 98 w 109"/>
                <a:gd name="T1" fmla="*/ 3 h 126"/>
                <a:gd name="T2" fmla="*/ 102 w 109"/>
                <a:gd name="T3" fmla="*/ 3 h 126"/>
                <a:gd name="T4" fmla="*/ 109 w 109"/>
                <a:gd name="T5" fmla="*/ 6 h 126"/>
                <a:gd name="T6" fmla="*/ 99 w 109"/>
                <a:gd name="T7" fmla="*/ 28 h 126"/>
                <a:gd name="T8" fmla="*/ 98 w 109"/>
                <a:gd name="T9" fmla="*/ 50 h 126"/>
                <a:gd name="T10" fmla="*/ 87 w 109"/>
                <a:gd name="T11" fmla="*/ 69 h 126"/>
                <a:gd name="T12" fmla="*/ 77 w 109"/>
                <a:gd name="T13" fmla="*/ 80 h 126"/>
                <a:gd name="T14" fmla="*/ 72 w 109"/>
                <a:gd name="T15" fmla="*/ 97 h 126"/>
                <a:gd name="T16" fmla="*/ 65 w 109"/>
                <a:gd name="T17" fmla="*/ 112 h 126"/>
                <a:gd name="T18" fmla="*/ 55 w 109"/>
                <a:gd name="T19" fmla="*/ 121 h 126"/>
                <a:gd name="T20" fmla="*/ 47 w 109"/>
                <a:gd name="T21" fmla="*/ 123 h 126"/>
                <a:gd name="T22" fmla="*/ 47 w 109"/>
                <a:gd name="T23" fmla="*/ 118 h 126"/>
                <a:gd name="T24" fmla="*/ 44 w 109"/>
                <a:gd name="T25" fmla="*/ 116 h 126"/>
                <a:gd name="T26" fmla="*/ 39 w 109"/>
                <a:gd name="T27" fmla="*/ 118 h 126"/>
                <a:gd name="T28" fmla="*/ 36 w 109"/>
                <a:gd name="T29" fmla="*/ 121 h 126"/>
                <a:gd name="T30" fmla="*/ 31 w 109"/>
                <a:gd name="T31" fmla="*/ 121 h 126"/>
                <a:gd name="T32" fmla="*/ 28 w 109"/>
                <a:gd name="T33" fmla="*/ 119 h 126"/>
                <a:gd name="T34" fmla="*/ 22 w 109"/>
                <a:gd name="T35" fmla="*/ 118 h 126"/>
                <a:gd name="T36" fmla="*/ 17 w 109"/>
                <a:gd name="T37" fmla="*/ 121 h 126"/>
                <a:gd name="T38" fmla="*/ 13 w 109"/>
                <a:gd name="T39" fmla="*/ 124 h 126"/>
                <a:gd name="T40" fmla="*/ 6 w 109"/>
                <a:gd name="T41" fmla="*/ 116 h 126"/>
                <a:gd name="T42" fmla="*/ 1 w 109"/>
                <a:gd name="T43" fmla="*/ 105 h 126"/>
                <a:gd name="T44" fmla="*/ 9 w 109"/>
                <a:gd name="T45" fmla="*/ 107 h 126"/>
                <a:gd name="T46" fmla="*/ 11 w 109"/>
                <a:gd name="T47" fmla="*/ 102 h 126"/>
                <a:gd name="T48" fmla="*/ 6 w 109"/>
                <a:gd name="T49" fmla="*/ 99 h 126"/>
                <a:gd name="T50" fmla="*/ 6 w 109"/>
                <a:gd name="T51" fmla="*/ 94 h 126"/>
                <a:gd name="T52" fmla="*/ 6 w 109"/>
                <a:gd name="T53" fmla="*/ 88 h 126"/>
                <a:gd name="T54" fmla="*/ 13 w 109"/>
                <a:gd name="T55" fmla="*/ 88 h 126"/>
                <a:gd name="T56" fmla="*/ 19 w 109"/>
                <a:gd name="T57" fmla="*/ 83 h 126"/>
                <a:gd name="T58" fmla="*/ 22 w 109"/>
                <a:gd name="T59" fmla="*/ 80 h 126"/>
                <a:gd name="T60" fmla="*/ 28 w 109"/>
                <a:gd name="T61" fmla="*/ 88 h 126"/>
                <a:gd name="T62" fmla="*/ 38 w 109"/>
                <a:gd name="T63" fmla="*/ 85 h 126"/>
                <a:gd name="T64" fmla="*/ 41 w 109"/>
                <a:gd name="T65" fmla="*/ 89 h 126"/>
                <a:gd name="T66" fmla="*/ 44 w 109"/>
                <a:gd name="T67" fmla="*/ 85 h 126"/>
                <a:gd name="T68" fmla="*/ 47 w 109"/>
                <a:gd name="T69" fmla="*/ 80 h 126"/>
                <a:gd name="T70" fmla="*/ 47 w 109"/>
                <a:gd name="T71" fmla="*/ 71 h 126"/>
                <a:gd name="T72" fmla="*/ 47 w 109"/>
                <a:gd name="T73" fmla="*/ 61 h 126"/>
                <a:gd name="T74" fmla="*/ 39 w 109"/>
                <a:gd name="T75" fmla="*/ 56 h 126"/>
                <a:gd name="T76" fmla="*/ 41 w 109"/>
                <a:gd name="T77" fmla="*/ 49 h 126"/>
                <a:gd name="T78" fmla="*/ 46 w 109"/>
                <a:gd name="T79" fmla="*/ 44 h 126"/>
                <a:gd name="T80" fmla="*/ 47 w 109"/>
                <a:gd name="T81" fmla="*/ 39 h 126"/>
                <a:gd name="T82" fmla="*/ 39 w 109"/>
                <a:gd name="T83" fmla="*/ 33 h 126"/>
                <a:gd name="T84" fmla="*/ 30 w 109"/>
                <a:gd name="T85" fmla="*/ 34 h 126"/>
                <a:gd name="T86" fmla="*/ 30 w 109"/>
                <a:gd name="T87" fmla="*/ 28 h 126"/>
                <a:gd name="T88" fmla="*/ 41 w 109"/>
                <a:gd name="T89" fmla="*/ 22 h 126"/>
                <a:gd name="T90" fmla="*/ 52 w 109"/>
                <a:gd name="T91" fmla="*/ 23 h 126"/>
                <a:gd name="T92" fmla="*/ 57 w 109"/>
                <a:gd name="T93" fmla="*/ 25 h 126"/>
                <a:gd name="T94" fmla="*/ 61 w 109"/>
                <a:gd name="T95" fmla="*/ 25 h 126"/>
                <a:gd name="T96" fmla="*/ 71 w 109"/>
                <a:gd name="T97" fmla="*/ 30 h 126"/>
                <a:gd name="T98" fmla="*/ 71 w 109"/>
                <a:gd name="T99" fmla="*/ 23 h 126"/>
                <a:gd name="T100" fmla="*/ 74 w 109"/>
                <a:gd name="T101" fmla="*/ 17 h 126"/>
                <a:gd name="T102" fmla="*/ 77 w 109"/>
                <a:gd name="T103" fmla="*/ 8 h 126"/>
                <a:gd name="T104" fmla="*/ 80 w 109"/>
                <a:gd name="T105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9" h="126">
                  <a:moveTo>
                    <a:pt x="91" y="0"/>
                  </a:moveTo>
                  <a:lnTo>
                    <a:pt x="93" y="1"/>
                  </a:lnTo>
                  <a:lnTo>
                    <a:pt x="96" y="1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8" y="3"/>
                  </a:lnTo>
                  <a:lnTo>
                    <a:pt x="99" y="3"/>
                  </a:lnTo>
                  <a:lnTo>
                    <a:pt x="99" y="3"/>
                  </a:lnTo>
                  <a:lnTo>
                    <a:pt x="101" y="3"/>
                  </a:lnTo>
                  <a:lnTo>
                    <a:pt x="101" y="3"/>
                  </a:lnTo>
                  <a:lnTo>
                    <a:pt x="102" y="3"/>
                  </a:lnTo>
                  <a:lnTo>
                    <a:pt x="102" y="3"/>
                  </a:lnTo>
                  <a:lnTo>
                    <a:pt x="104" y="1"/>
                  </a:lnTo>
                  <a:lnTo>
                    <a:pt x="106" y="1"/>
                  </a:lnTo>
                  <a:lnTo>
                    <a:pt x="106" y="1"/>
                  </a:lnTo>
                  <a:lnTo>
                    <a:pt x="107" y="3"/>
                  </a:lnTo>
                  <a:lnTo>
                    <a:pt x="107" y="3"/>
                  </a:lnTo>
                  <a:lnTo>
                    <a:pt x="109" y="6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4" y="15"/>
                  </a:lnTo>
                  <a:lnTo>
                    <a:pt x="102" y="19"/>
                  </a:lnTo>
                  <a:lnTo>
                    <a:pt x="99" y="25"/>
                  </a:lnTo>
                  <a:lnTo>
                    <a:pt x="99" y="28"/>
                  </a:lnTo>
                  <a:lnTo>
                    <a:pt x="99" y="31"/>
                  </a:lnTo>
                  <a:lnTo>
                    <a:pt x="99" y="33"/>
                  </a:lnTo>
                  <a:lnTo>
                    <a:pt x="98" y="37"/>
                  </a:lnTo>
                  <a:lnTo>
                    <a:pt x="98" y="41"/>
                  </a:lnTo>
                  <a:lnTo>
                    <a:pt x="98" y="45"/>
                  </a:lnTo>
                  <a:lnTo>
                    <a:pt x="98" y="50"/>
                  </a:lnTo>
                  <a:lnTo>
                    <a:pt x="96" y="55"/>
                  </a:lnTo>
                  <a:lnTo>
                    <a:pt x="95" y="58"/>
                  </a:lnTo>
                  <a:lnTo>
                    <a:pt x="96" y="61"/>
                  </a:lnTo>
                  <a:lnTo>
                    <a:pt x="93" y="64"/>
                  </a:lnTo>
                  <a:lnTo>
                    <a:pt x="88" y="67"/>
                  </a:lnTo>
                  <a:lnTo>
                    <a:pt x="87" y="69"/>
                  </a:lnTo>
                  <a:lnTo>
                    <a:pt x="83" y="69"/>
                  </a:lnTo>
                  <a:lnTo>
                    <a:pt x="83" y="71"/>
                  </a:lnTo>
                  <a:lnTo>
                    <a:pt x="82" y="72"/>
                  </a:lnTo>
                  <a:lnTo>
                    <a:pt x="82" y="74"/>
                  </a:lnTo>
                  <a:lnTo>
                    <a:pt x="79" y="78"/>
                  </a:lnTo>
                  <a:lnTo>
                    <a:pt x="77" y="80"/>
                  </a:lnTo>
                  <a:lnTo>
                    <a:pt x="76" y="82"/>
                  </a:lnTo>
                  <a:lnTo>
                    <a:pt x="74" y="83"/>
                  </a:lnTo>
                  <a:lnTo>
                    <a:pt x="72" y="85"/>
                  </a:lnTo>
                  <a:lnTo>
                    <a:pt x="72" y="86"/>
                  </a:lnTo>
                  <a:lnTo>
                    <a:pt x="72" y="89"/>
                  </a:lnTo>
                  <a:lnTo>
                    <a:pt x="72" y="97"/>
                  </a:lnTo>
                  <a:lnTo>
                    <a:pt x="72" y="99"/>
                  </a:lnTo>
                  <a:lnTo>
                    <a:pt x="72" y="104"/>
                  </a:lnTo>
                  <a:lnTo>
                    <a:pt x="69" y="107"/>
                  </a:lnTo>
                  <a:lnTo>
                    <a:pt x="68" y="110"/>
                  </a:lnTo>
                  <a:lnTo>
                    <a:pt x="66" y="110"/>
                  </a:lnTo>
                  <a:lnTo>
                    <a:pt x="65" y="112"/>
                  </a:lnTo>
                  <a:lnTo>
                    <a:pt x="63" y="112"/>
                  </a:lnTo>
                  <a:lnTo>
                    <a:pt x="63" y="113"/>
                  </a:lnTo>
                  <a:lnTo>
                    <a:pt x="61" y="115"/>
                  </a:lnTo>
                  <a:lnTo>
                    <a:pt x="60" y="115"/>
                  </a:lnTo>
                  <a:lnTo>
                    <a:pt x="57" y="118"/>
                  </a:lnTo>
                  <a:lnTo>
                    <a:pt x="55" y="121"/>
                  </a:lnTo>
                  <a:lnTo>
                    <a:pt x="52" y="123"/>
                  </a:lnTo>
                  <a:lnTo>
                    <a:pt x="52" y="124"/>
                  </a:lnTo>
                  <a:lnTo>
                    <a:pt x="50" y="124"/>
                  </a:lnTo>
                  <a:lnTo>
                    <a:pt x="49" y="123"/>
                  </a:lnTo>
                  <a:lnTo>
                    <a:pt x="49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3"/>
                  </a:lnTo>
                  <a:lnTo>
                    <a:pt x="47" y="121"/>
                  </a:lnTo>
                  <a:lnTo>
                    <a:pt x="46" y="119"/>
                  </a:lnTo>
                  <a:lnTo>
                    <a:pt x="47" y="118"/>
                  </a:lnTo>
                  <a:lnTo>
                    <a:pt x="47" y="118"/>
                  </a:lnTo>
                  <a:lnTo>
                    <a:pt x="47" y="116"/>
                  </a:lnTo>
                  <a:lnTo>
                    <a:pt x="47" y="116"/>
                  </a:lnTo>
                  <a:lnTo>
                    <a:pt x="46" y="115"/>
                  </a:lnTo>
                  <a:lnTo>
                    <a:pt x="46" y="115"/>
                  </a:lnTo>
                  <a:lnTo>
                    <a:pt x="44" y="116"/>
                  </a:lnTo>
                  <a:lnTo>
                    <a:pt x="42" y="116"/>
                  </a:lnTo>
                  <a:lnTo>
                    <a:pt x="42" y="116"/>
                  </a:lnTo>
                  <a:lnTo>
                    <a:pt x="41" y="118"/>
                  </a:lnTo>
                  <a:lnTo>
                    <a:pt x="41" y="118"/>
                  </a:lnTo>
                  <a:lnTo>
                    <a:pt x="39" y="118"/>
                  </a:lnTo>
                  <a:lnTo>
                    <a:pt x="39" y="118"/>
                  </a:lnTo>
                  <a:lnTo>
                    <a:pt x="38" y="116"/>
                  </a:lnTo>
                  <a:lnTo>
                    <a:pt x="38" y="118"/>
                  </a:lnTo>
                  <a:lnTo>
                    <a:pt x="38" y="118"/>
                  </a:lnTo>
                  <a:lnTo>
                    <a:pt x="36" y="118"/>
                  </a:lnTo>
                  <a:lnTo>
                    <a:pt x="36" y="119"/>
                  </a:lnTo>
                  <a:lnTo>
                    <a:pt x="36" y="121"/>
                  </a:lnTo>
                  <a:lnTo>
                    <a:pt x="36" y="121"/>
                  </a:lnTo>
                  <a:lnTo>
                    <a:pt x="35" y="121"/>
                  </a:lnTo>
                  <a:lnTo>
                    <a:pt x="33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1"/>
                  </a:lnTo>
                  <a:lnTo>
                    <a:pt x="30" y="121"/>
                  </a:lnTo>
                  <a:lnTo>
                    <a:pt x="30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8" y="119"/>
                  </a:lnTo>
                  <a:lnTo>
                    <a:pt x="27" y="119"/>
                  </a:lnTo>
                  <a:lnTo>
                    <a:pt x="27" y="119"/>
                  </a:lnTo>
                  <a:lnTo>
                    <a:pt x="25" y="118"/>
                  </a:lnTo>
                  <a:lnTo>
                    <a:pt x="25" y="116"/>
                  </a:lnTo>
                  <a:lnTo>
                    <a:pt x="24" y="116"/>
                  </a:lnTo>
                  <a:lnTo>
                    <a:pt x="22" y="118"/>
                  </a:lnTo>
                  <a:lnTo>
                    <a:pt x="22" y="118"/>
                  </a:lnTo>
                  <a:lnTo>
                    <a:pt x="19" y="119"/>
                  </a:lnTo>
                  <a:lnTo>
                    <a:pt x="17" y="119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7" y="121"/>
                  </a:lnTo>
                  <a:lnTo>
                    <a:pt x="16" y="123"/>
                  </a:lnTo>
                  <a:lnTo>
                    <a:pt x="14" y="123"/>
                  </a:lnTo>
                  <a:lnTo>
                    <a:pt x="14" y="124"/>
                  </a:lnTo>
                  <a:lnTo>
                    <a:pt x="13" y="126"/>
                  </a:lnTo>
                  <a:lnTo>
                    <a:pt x="13" y="124"/>
                  </a:lnTo>
                  <a:lnTo>
                    <a:pt x="13" y="124"/>
                  </a:lnTo>
                  <a:lnTo>
                    <a:pt x="11" y="123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21"/>
                  </a:lnTo>
                  <a:lnTo>
                    <a:pt x="9" y="119"/>
                  </a:lnTo>
                  <a:lnTo>
                    <a:pt x="6" y="116"/>
                  </a:lnTo>
                  <a:lnTo>
                    <a:pt x="3" y="113"/>
                  </a:lnTo>
                  <a:lnTo>
                    <a:pt x="3" y="113"/>
                  </a:lnTo>
                  <a:lnTo>
                    <a:pt x="0" y="110"/>
                  </a:lnTo>
                  <a:lnTo>
                    <a:pt x="0" y="107"/>
                  </a:lnTo>
                  <a:lnTo>
                    <a:pt x="1" y="107"/>
                  </a:lnTo>
                  <a:lnTo>
                    <a:pt x="1" y="105"/>
                  </a:lnTo>
                  <a:lnTo>
                    <a:pt x="5" y="104"/>
                  </a:lnTo>
                  <a:lnTo>
                    <a:pt x="6" y="104"/>
                  </a:lnTo>
                  <a:lnTo>
                    <a:pt x="6" y="107"/>
                  </a:lnTo>
                  <a:lnTo>
                    <a:pt x="8" y="107"/>
                  </a:lnTo>
                  <a:lnTo>
                    <a:pt x="9" y="107"/>
                  </a:lnTo>
                  <a:lnTo>
                    <a:pt x="9" y="107"/>
                  </a:lnTo>
                  <a:lnTo>
                    <a:pt x="11" y="105"/>
                  </a:lnTo>
                  <a:lnTo>
                    <a:pt x="11" y="105"/>
                  </a:lnTo>
                  <a:lnTo>
                    <a:pt x="9" y="105"/>
                  </a:lnTo>
                  <a:lnTo>
                    <a:pt x="9" y="104"/>
                  </a:lnTo>
                  <a:lnTo>
                    <a:pt x="11" y="104"/>
                  </a:lnTo>
                  <a:lnTo>
                    <a:pt x="11" y="102"/>
                  </a:lnTo>
                  <a:lnTo>
                    <a:pt x="11" y="102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9" y="99"/>
                  </a:lnTo>
                  <a:lnTo>
                    <a:pt x="8" y="99"/>
                  </a:lnTo>
                  <a:lnTo>
                    <a:pt x="6" y="99"/>
                  </a:lnTo>
                  <a:lnTo>
                    <a:pt x="8" y="97"/>
                  </a:lnTo>
                  <a:lnTo>
                    <a:pt x="9" y="96"/>
                  </a:lnTo>
                  <a:lnTo>
                    <a:pt x="9" y="96"/>
                  </a:lnTo>
                  <a:lnTo>
                    <a:pt x="8" y="96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4"/>
                  </a:lnTo>
                  <a:lnTo>
                    <a:pt x="6" y="93"/>
                  </a:lnTo>
                  <a:lnTo>
                    <a:pt x="6" y="91"/>
                  </a:lnTo>
                  <a:lnTo>
                    <a:pt x="6" y="91"/>
                  </a:lnTo>
                  <a:lnTo>
                    <a:pt x="6" y="88"/>
                  </a:lnTo>
                  <a:lnTo>
                    <a:pt x="6" y="88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88"/>
                  </a:lnTo>
                  <a:lnTo>
                    <a:pt x="11" y="86"/>
                  </a:lnTo>
                  <a:lnTo>
                    <a:pt x="11" y="86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9" y="86"/>
                  </a:lnTo>
                  <a:lnTo>
                    <a:pt x="19" y="86"/>
                  </a:lnTo>
                  <a:lnTo>
                    <a:pt x="19" y="85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3"/>
                  </a:lnTo>
                  <a:lnTo>
                    <a:pt x="19" y="82"/>
                  </a:lnTo>
                  <a:lnTo>
                    <a:pt x="19" y="82"/>
                  </a:lnTo>
                  <a:lnTo>
                    <a:pt x="19" y="80"/>
                  </a:lnTo>
                  <a:lnTo>
                    <a:pt x="20" y="80"/>
                  </a:lnTo>
                  <a:lnTo>
                    <a:pt x="22" y="80"/>
                  </a:lnTo>
                  <a:lnTo>
                    <a:pt x="22" y="80"/>
                  </a:lnTo>
                  <a:lnTo>
                    <a:pt x="24" y="82"/>
                  </a:lnTo>
                  <a:lnTo>
                    <a:pt x="25" y="83"/>
                  </a:lnTo>
                  <a:lnTo>
                    <a:pt x="25" y="85"/>
                  </a:lnTo>
                  <a:lnTo>
                    <a:pt x="27" y="86"/>
                  </a:lnTo>
                  <a:lnTo>
                    <a:pt x="28" y="88"/>
                  </a:lnTo>
                  <a:lnTo>
                    <a:pt x="31" y="88"/>
                  </a:lnTo>
                  <a:lnTo>
                    <a:pt x="33" y="88"/>
                  </a:lnTo>
                  <a:lnTo>
                    <a:pt x="36" y="86"/>
                  </a:lnTo>
                  <a:lnTo>
                    <a:pt x="36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39" y="86"/>
                  </a:lnTo>
                  <a:lnTo>
                    <a:pt x="39" y="86"/>
                  </a:lnTo>
                  <a:lnTo>
                    <a:pt x="39" y="88"/>
                  </a:lnTo>
                  <a:lnTo>
                    <a:pt x="39" y="88"/>
                  </a:lnTo>
                  <a:lnTo>
                    <a:pt x="39" y="89"/>
                  </a:lnTo>
                  <a:lnTo>
                    <a:pt x="41" y="89"/>
                  </a:lnTo>
                  <a:lnTo>
                    <a:pt x="42" y="89"/>
                  </a:lnTo>
                  <a:lnTo>
                    <a:pt x="42" y="88"/>
                  </a:lnTo>
                  <a:lnTo>
                    <a:pt x="44" y="88"/>
                  </a:lnTo>
                  <a:lnTo>
                    <a:pt x="44" y="86"/>
                  </a:lnTo>
                  <a:lnTo>
                    <a:pt x="44" y="86"/>
                  </a:lnTo>
                  <a:lnTo>
                    <a:pt x="44" y="85"/>
                  </a:lnTo>
                  <a:lnTo>
                    <a:pt x="44" y="85"/>
                  </a:lnTo>
                  <a:lnTo>
                    <a:pt x="44" y="83"/>
                  </a:lnTo>
                  <a:lnTo>
                    <a:pt x="44" y="82"/>
                  </a:lnTo>
                  <a:lnTo>
                    <a:pt x="46" y="82"/>
                  </a:lnTo>
                  <a:lnTo>
                    <a:pt x="46" y="82"/>
                  </a:lnTo>
                  <a:lnTo>
                    <a:pt x="47" y="80"/>
                  </a:lnTo>
                  <a:lnTo>
                    <a:pt x="47" y="78"/>
                  </a:lnTo>
                  <a:lnTo>
                    <a:pt x="47" y="77"/>
                  </a:lnTo>
                  <a:lnTo>
                    <a:pt x="47" y="77"/>
                  </a:lnTo>
                  <a:lnTo>
                    <a:pt x="47" y="75"/>
                  </a:lnTo>
                  <a:lnTo>
                    <a:pt x="47" y="74"/>
                  </a:lnTo>
                  <a:lnTo>
                    <a:pt x="47" y="71"/>
                  </a:lnTo>
                  <a:lnTo>
                    <a:pt x="47" y="69"/>
                  </a:lnTo>
                  <a:lnTo>
                    <a:pt x="47" y="67"/>
                  </a:lnTo>
                  <a:lnTo>
                    <a:pt x="47" y="64"/>
                  </a:lnTo>
                  <a:lnTo>
                    <a:pt x="49" y="63"/>
                  </a:lnTo>
                  <a:lnTo>
                    <a:pt x="47" y="61"/>
                  </a:lnTo>
                  <a:lnTo>
                    <a:pt x="47" y="61"/>
                  </a:lnTo>
                  <a:lnTo>
                    <a:pt x="46" y="60"/>
                  </a:lnTo>
                  <a:lnTo>
                    <a:pt x="44" y="60"/>
                  </a:lnTo>
                  <a:lnTo>
                    <a:pt x="44" y="58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39" y="56"/>
                  </a:lnTo>
                  <a:lnTo>
                    <a:pt x="39" y="56"/>
                  </a:lnTo>
                  <a:lnTo>
                    <a:pt x="39" y="55"/>
                  </a:lnTo>
                  <a:lnTo>
                    <a:pt x="39" y="52"/>
                  </a:lnTo>
                  <a:lnTo>
                    <a:pt x="39" y="50"/>
                  </a:lnTo>
                  <a:lnTo>
                    <a:pt x="39" y="49"/>
                  </a:lnTo>
                  <a:lnTo>
                    <a:pt x="41" y="49"/>
                  </a:lnTo>
                  <a:lnTo>
                    <a:pt x="41" y="47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4" y="45"/>
                  </a:lnTo>
                  <a:lnTo>
                    <a:pt x="46" y="45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7" y="42"/>
                  </a:lnTo>
                  <a:lnTo>
                    <a:pt x="47" y="42"/>
                  </a:lnTo>
                  <a:lnTo>
                    <a:pt x="47" y="41"/>
                  </a:lnTo>
                  <a:lnTo>
                    <a:pt x="47" y="41"/>
                  </a:lnTo>
                  <a:lnTo>
                    <a:pt x="47" y="39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42" y="33"/>
                  </a:lnTo>
                  <a:lnTo>
                    <a:pt x="39" y="33"/>
                  </a:lnTo>
                  <a:lnTo>
                    <a:pt x="38" y="33"/>
                  </a:lnTo>
                  <a:lnTo>
                    <a:pt x="35" y="34"/>
                  </a:lnTo>
                  <a:lnTo>
                    <a:pt x="31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4"/>
                  </a:lnTo>
                  <a:lnTo>
                    <a:pt x="30" y="33"/>
                  </a:lnTo>
                  <a:lnTo>
                    <a:pt x="30" y="31"/>
                  </a:lnTo>
                  <a:lnTo>
                    <a:pt x="28" y="30"/>
                  </a:lnTo>
                  <a:lnTo>
                    <a:pt x="30" y="28"/>
                  </a:lnTo>
                  <a:lnTo>
                    <a:pt x="30" y="26"/>
                  </a:lnTo>
                  <a:lnTo>
                    <a:pt x="31" y="23"/>
                  </a:lnTo>
                  <a:lnTo>
                    <a:pt x="31" y="22"/>
                  </a:lnTo>
                  <a:lnTo>
                    <a:pt x="35" y="22"/>
                  </a:lnTo>
                  <a:lnTo>
                    <a:pt x="38" y="22"/>
                  </a:lnTo>
                  <a:lnTo>
                    <a:pt x="41" y="22"/>
                  </a:lnTo>
                  <a:lnTo>
                    <a:pt x="46" y="22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50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4" y="23"/>
                  </a:lnTo>
                  <a:lnTo>
                    <a:pt x="54" y="23"/>
                  </a:lnTo>
                  <a:lnTo>
                    <a:pt x="54" y="25"/>
                  </a:lnTo>
                  <a:lnTo>
                    <a:pt x="55" y="25"/>
                  </a:lnTo>
                  <a:lnTo>
                    <a:pt x="57" y="25"/>
                  </a:lnTo>
                  <a:lnTo>
                    <a:pt x="57" y="25"/>
                  </a:lnTo>
                  <a:lnTo>
                    <a:pt x="58" y="25"/>
                  </a:lnTo>
                  <a:lnTo>
                    <a:pt x="58" y="25"/>
                  </a:lnTo>
                  <a:lnTo>
                    <a:pt x="60" y="25"/>
                  </a:lnTo>
                  <a:lnTo>
                    <a:pt x="60" y="25"/>
                  </a:lnTo>
                  <a:lnTo>
                    <a:pt x="61" y="25"/>
                  </a:lnTo>
                  <a:lnTo>
                    <a:pt x="65" y="25"/>
                  </a:lnTo>
                  <a:lnTo>
                    <a:pt x="66" y="26"/>
                  </a:lnTo>
                  <a:lnTo>
                    <a:pt x="68" y="28"/>
                  </a:lnTo>
                  <a:lnTo>
                    <a:pt x="69" y="28"/>
                  </a:lnTo>
                  <a:lnTo>
                    <a:pt x="71" y="30"/>
                  </a:lnTo>
                  <a:lnTo>
                    <a:pt x="71" y="30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71" y="26"/>
                  </a:lnTo>
                  <a:lnTo>
                    <a:pt x="71" y="25"/>
                  </a:lnTo>
                  <a:lnTo>
                    <a:pt x="71" y="23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20"/>
                  </a:lnTo>
                  <a:lnTo>
                    <a:pt x="74" y="19"/>
                  </a:lnTo>
                  <a:lnTo>
                    <a:pt x="74" y="17"/>
                  </a:lnTo>
                  <a:lnTo>
                    <a:pt x="76" y="14"/>
                  </a:lnTo>
                  <a:lnTo>
                    <a:pt x="77" y="12"/>
                  </a:lnTo>
                  <a:lnTo>
                    <a:pt x="77" y="12"/>
                  </a:lnTo>
                  <a:lnTo>
                    <a:pt x="77" y="11"/>
                  </a:lnTo>
                  <a:lnTo>
                    <a:pt x="77" y="9"/>
                  </a:lnTo>
                  <a:lnTo>
                    <a:pt x="77" y="8"/>
                  </a:lnTo>
                  <a:lnTo>
                    <a:pt x="77" y="8"/>
                  </a:lnTo>
                  <a:lnTo>
                    <a:pt x="77" y="4"/>
                  </a:lnTo>
                  <a:lnTo>
                    <a:pt x="79" y="4"/>
                  </a:lnTo>
                  <a:lnTo>
                    <a:pt x="79" y="3"/>
                  </a:lnTo>
                  <a:lnTo>
                    <a:pt x="80" y="3"/>
                  </a:lnTo>
                  <a:lnTo>
                    <a:pt x="80" y="3"/>
                  </a:lnTo>
                  <a:lnTo>
                    <a:pt x="85" y="3"/>
                  </a:lnTo>
                  <a:lnTo>
                    <a:pt x="88" y="1"/>
                  </a:lnTo>
                  <a:lnTo>
                    <a:pt x="88" y="1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2" name="Freeform 309">
              <a:extLst>
                <a:ext uri="{FF2B5EF4-FFF2-40B4-BE49-F238E27FC236}">
                  <a16:creationId xmlns:a16="http://schemas.microsoft.com/office/drawing/2014/main" id="{12B1F683-375B-D3EE-1239-51D5DFCA09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0432" y="4109895"/>
              <a:ext cx="366454" cy="241703"/>
            </a:xfrm>
            <a:custGeom>
              <a:avLst/>
              <a:gdLst>
                <a:gd name="T0" fmla="*/ 123 w 188"/>
                <a:gd name="T1" fmla="*/ 1 h 124"/>
                <a:gd name="T2" fmla="*/ 134 w 188"/>
                <a:gd name="T3" fmla="*/ 15 h 124"/>
                <a:gd name="T4" fmla="*/ 131 w 188"/>
                <a:gd name="T5" fmla="*/ 26 h 124"/>
                <a:gd name="T6" fmla="*/ 134 w 188"/>
                <a:gd name="T7" fmla="*/ 31 h 124"/>
                <a:gd name="T8" fmla="*/ 141 w 188"/>
                <a:gd name="T9" fmla="*/ 36 h 124"/>
                <a:gd name="T10" fmla="*/ 152 w 188"/>
                <a:gd name="T11" fmla="*/ 41 h 124"/>
                <a:gd name="T12" fmla="*/ 156 w 188"/>
                <a:gd name="T13" fmla="*/ 49 h 124"/>
                <a:gd name="T14" fmla="*/ 169 w 188"/>
                <a:gd name="T15" fmla="*/ 58 h 124"/>
                <a:gd name="T16" fmla="*/ 172 w 188"/>
                <a:gd name="T17" fmla="*/ 66 h 124"/>
                <a:gd name="T18" fmla="*/ 178 w 188"/>
                <a:gd name="T19" fmla="*/ 72 h 124"/>
                <a:gd name="T20" fmla="*/ 185 w 188"/>
                <a:gd name="T21" fmla="*/ 77 h 124"/>
                <a:gd name="T22" fmla="*/ 183 w 188"/>
                <a:gd name="T23" fmla="*/ 83 h 124"/>
                <a:gd name="T24" fmla="*/ 171 w 188"/>
                <a:gd name="T25" fmla="*/ 83 h 124"/>
                <a:gd name="T26" fmla="*/ 156 w 188"/>
                <a:gd name="T27" fmla="*/ 85 h 124"/>
                <a:gd name="T28" fmla="*/ 142 w 188"/>
                <a:gd name="T29" fmla="*/ 86 h 124"/>
                <a:gd name="T30" fmla="*/ 130 w 188"/>
                <a:gd name="T31" fmla="*/ 91 h 124"/>
                <a:gd name="T32" fmla="*/ 120 w 188"/>
                <a:gd name="T33" fmla="*/ 91 h 124"/>
                <a:gd name="T34" fmla="*/ 109 w 188"/>
                <a:gd name="T35" fmla="*/ 96 h 124"/>
                <a:gd name="T36" fmla="*/ 96 w 188"/>
                <a:gd name="T37" fmla="*/ 96 h 124"/>
                <a:gd name="T38" fmla="*/ 87 w 188"/>
                <a:gd name="T39" fmla="*/ 90 h 124"/>
                <a:gd name="T40" fmla="*/ 74 w 188"/>
                <a:gd name="T41" fmla="*/ 83 h 124"/>
                <a:gd name="T42" fmla="*/ 60 w 188"/>
                <a:gd name="T43" fmla="*/ 96 h 124"/>
                <a:gd name="T44" fmla="*/ 59 w 188"/>
                <a:gd name="T45" fmla="*/ 105 h 124"/>
                <a:gd name="T46" fmla="*/ 54 w 188"/>
                <a:gd name="T47" fmla="*/ 107 h 124"/>
                <a:gd name="T48" fmla="*/ 49 w 188"/>
                <a:gd name="T49" fmla="*/ 105 h 124"/>
                <a:gd name="T50" fmla="*/ 38 w 188"/>
                <a:gd name="T51" fmla="*/ 107 h 124"/>
                <a:gd name="T52" fmla="*/ 30 w 188"/>
                <a:gd name="T53" fmla="*/ 112 h 124"/>
                <a:gd name="T54" fmla="*/ 29 w 188"/>
                <a:gd name="T55" fmla="*/ 118 h 124"/>
                <a:gd name="T56" fmla="*/ 24 w 188"/>
                <a:gd name="T57" fmla="*/ 119 h 124"/>
                <a:gd name="T58" fmla="*/ 24 w 188"/>
                <a:gd name="T59" fmla="*/ 116 h 124"/>
                <a:gd name="T60" fmla="*/ 19 w 188"/>
                <a:gd name="T61" fmla="*/ 113 h 124"/>
                <a:gd name="T62" fmla="*/ 10 w 188"/>
                <a:gd name="T63" fmla="*/ 102 h 124"/>
                <a:gd name="T64" fmla="*/ 11 w 188"/>
                <a:gd name="T65" fmla="*/ 99 h 124"/>
                <a:gd name="T66" fmla="*/ 5 w 188"/>
                <a:gd name="T67" fmla="*/ 91 h 124"/>
                <a:gd name="T68" fmla="*/ 2 w 188"/>
                <a:gd name="T69" fmla="*/ 82 h 124"/>
                <a:gd name="T70" fmla="*/ 3 w 188"/>
                <a:gd name="T71" fmla="*/ 72 h 124"/>
                <a:gd name="T72" fmla="*/ 0 w 188"/>
                <a:gd name="T73" fmla="*/ 71 h 124"/>
                <a:gd name="T74" fmla="*/ 5 w 188"/>
                <a:gd name="T75" fmla="*/ 66 h 124"/>
                <a:gd name="T76" fmla="*/ 11 w 188"/>
                <a:gd name="T77" fmla="*/ 56 h 124"/>
                <a:gd name="T78" fmla="*/ 18 w 188"/>
                <a:gd name="T79" fmla="*/ 49 h 124"/>
                <a:gd name="T80" fmla="*/ 29 w 188"/>
                <a:gd name="T81" fmla="*/ 47 h 124"/>
                <a:gd name="T82" fmla="*/ 32 w 188"/>
                <a:gd name="T83" fmla="*/ 45 h 124"/>
                <a:gd name="T84" fmla="*/ 40 w 188"/>
                <a:gd name="T85" fmla="*/ 47 h 124"/>
                <a:gd name="T86" fmla="*/ 49 w 188"/>
                <a:gd name="T87" fmla="*/ 42 h 124"/>
                <a:gd name="T88" fmla="*/ 62 w 188"/>
                <a:gd name="T89" fmla="*/ 41 h 124"/>
                <a:gd name="T90" fmla="*/ 66 w 188"/>
                <a:gd name="T91" fmla="*/ 34 h 124"/>
                <a:gd name="T92" fmla="*/ 65 w 188"/>
                <a:gd name="T93" fmla="*/ 30 h 124"/>
                <a:gd name="T94" fmla="*/ 76 w 188"/>
                <a:gd name="T95" fmla="*/ 28 h 124"/>
                <a:gd name="T96" fmla="*/ 89 w 188"/>
                <a:gd name="T97" fmla="*/ 23 h 124"/>
                <a:gd name="T98" fmla="*/ 95 w 188"/>
                <a:gd name="T99" fmla="*/ 19 h 124"/>
                <a:gd name="T100" fmla="*/ 103 w 188"/>
                <a:gd name="T101" fmla="*/ 11 h 124"/>
                <a:gd name="T102" fmla="*/ 106 w 188"/>
                <a:gd name="T103" fmla="*/ 6 h 124"/>
                <a:gd name="T104" fmla="*/ 111 w 188"/>
                <a:gd name="T105" fmla="*/ 1 h 124"/>
                <a:gd name="T106" fmla="*/ 117 w 188"/>
                <a:gd name="T10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88" h="124">
                  <a:moveTo>
                    <a:pt x="117" y="0"/>
                  </a:moveTo>
                  <a:lnTo>
                    <a:pt x="118" y="0"/>
                  </a:lnTo>
                  <a:lnTo>
                    <a:pt x="120" y="0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23" y="1"/>
                  </a:lnTo>
                  <a:lnTo>
                    <a:pt x="123" y="3"/>
                  </a:lnTo>
                  <a:lnTo>
                    <a:pt x="128" y="6"/>
                  </a:lnTo>
                  <a:lnTo>
                    <a:pt x="130" y="8"/>
                  </a:lnTo>
                  <a:lnTo>
                    <a:pt x="131" y="11"/>
                  </a:lnTo>
                  <a:lnTo>
                    <a:pt x="133" y="12"/>
                  </a:lnTo>
                  <a:lnTo>
                    <a:pt x="134" y="15"/>
                  </a:lnTo>
                  <a:lnTo>
                    <a:pt x="134" y="17"/>
                  </a:lnTo>
                  <a:lnTo>
                    <a:pt x="134" y="19"/>
                  </a:lnTo>
                  <a:lnTo>
                    <a:pt x="133" y="23"/>
                  </a:lnTo>
                  <a:lnTo>
                    <a:pt x="133" y="23"/>
                  </a:lnTo>
                  <a:lnTo>
                    <a:pt x="131" y="26"/>
                  </a:lnTo>
                  <a:lnTo>
                    <a:pt x="131" y="26"/>
                  </a:lnTo>
                  <a:lnTo>
                    <a:pt x="131" y="28"/>
                  </a:lnTo>
                  <a:lnTo>
                    <a:pt x="131" y="28"/>
                  </a:lnTo>
                  <a:lnTo>
                    <a:pt x="133" y="28"/>
                  </a:lnTo>
                  <a:lnTo>
                    <a:pt x="133" y="31"/>
                  </a:lnTo>
                  <a:lnTo>
                    <a:pt x="133" y="31"/>
                  </a:lnTo>
                  <a:lnTo>
                    <a:pt x="134" y="31"/>
                  </a:lnTo>
                  <a:lnTo>
                    <a:pt x="137" y="33"/>
                  </a:lnTo>
                  <a:lnTo>
                    <a:pt x="139" y="33"/>
                  </a:lnTo>
                  <a:lnTo>
                    <a:pt x="141" y="33"/>
                  </a:lnTo>
                  <a:lnTo>
                    <a:pt x="142" y="33"/>
                  </a:lnTo>
                  <a:lnTo>
                    <a:pt x="142" y="33"/>
                  </a:lnTo>
                  <a:lnTo>
                    <a:pt x="141" y="36"/>
                  </a:lnTo>
                  <a:lnTo>
                    <a:pt x="142" y="38"/>
                  </a:lnTo>
                  <a:lnTo>
                    <a:pt x="142" y="38"/>
                  </a:lnTo>
                  <a:lnTo>
                    <a:pt x="144" y="39"/>
                  </a:lnTo>
                  <a:lnTo>
                    <a:pt x="145" y="39"/>
                  </a:lnTo>
                  <a:lnTo>
                    <a:pt x="150" y="39"/>
                  </a:lnTo>
                  <a:lnTo>
                    <a:pt x="152" y="41"/>
                  </a:lnTo>
                  <a:lnTo>
                    <a:pt x="153" y="42"/>
                  </a:lnTo>
                  <a:lnTo>
                    <a:pt x="156" y="45"/>
                  </a:lnTo>
                  <a:lnTo>
                    <a:pt x="156" y="47"/>
                  </a:lnTo>
                  <a:lnTo>
                    <a:pt x="156" y="47"/>
                  </a:lnTo>
                  <a:lnTo>
                    <a:pt x="156" y="49"/>
                  </a:lnTo>
                  <a:lnTo>
                    <a:pt x="156" y="49"/>
                  </a:lnTo>
                  <a:lnTo>
                    <a:pt x="158" y="50"/>
                  </a:lnTo>
                  <a:lnTo>
                    <a:pt x="158" y="52"/>
                  </a:lnTo>
                  <a:lnTo>
                    <a:pt x="161" y="53"/>
                  </a:lnTo>
                  <a:lnTo>
                    <a:pt x="166" y="56"/>
                  </a:lnTo>
                  <a:lnTo>
                    <a:pt x="167" y="58"/>
                  </a:lnTo>
                  <a:lnTo>
                    <a:pt x="169" y="58"/>
                  </a:lnTo>
                  <a:lnTo>
                    <a:pt x="171" y="60"/>
                  </a:lnTo>
                  <a:lnTo>
                    <a:pt x="172" y="61"/>
                  </a:lnTo>
                  <a:lnTo>
                    <a:pt x="172" y="63"/>
                  </a:lnTo>
                  <a:lnTo>
                    <a:pt x="172" y="64"/>
                  </a:lnTo>
                  <a:lnTo>
                    <a:pt x="172" y="66"/>
                  </a:lnTo>
                  <a:lnTo>
                    <a:pt x="172" y="66"/>
                  </a:lnTo>
                  <a:lnTo>
                    <a:pt x="174" y="67"/>
                  </a:lnTo>
                  <a:lnTo>
                    <a:pt x="174" y="69"/>
                  </a:lnTo>
                  <a:lnTo>
                    <a:pt x="175" y="71"/>
                  </a:lnTo>
                  <a:lnTo>
                    <a:pt x="177" y="71"/>
                  </a:lnTo>
                  <a:lnTo>
                    <a:pt x="178" y="71"/>
                  </a:lnTo>
                  <a:lnTo>
                    <a:pt x="178" y="72"/>
                  </a:lnTo>
                  <a:lnTo>
                    <a:pt x="182" y="74"/>
                  </a:lnTo>
                  <a:lnTo>
                    <a:pt x="183" y="74"/>
                  </a:lnTo>
                  <a:lnTo>
                    <a:pt x="185" y="75"/>
                  </a:lnTo>
                  <a:lnTo>
                    <a:pt x="185" y="75"/>
                  </a:lnTo>
                  <a:lnTo>
                    <a:pt x="185" y="77"/>
                  </a:lnTo>
                  <a:lnTo>
                    <a:pt x="185" y="77"/>
                  </a:lnTo>
                  <a:lnTo>
                    <a:pt x="185" y="78"/>
                  </a:lnTo>
                  <a:lnTo>
                    <a:pt x="186" y="82"/>
                  </a:lnTo>
                  <a:lnTo>
                    <a:pt x="186" y="83"/>
                  </a:lnTo>
                  <a:lnTo>
                    <a:pt x="188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3" y="83"/>
                  </a:lnTo>
                  <a:lnTo>
                    <a:pt x="180" y="85"/>
                  </a:lnTo>
                  <a:lnTo>
                    <a:pt x="180" y="85"/>
                  </a:lnTo>
                  <a:lnTo>
                    <a:pt x="178" y="85"/>
                  </a:lnTo>
                  <a:lnTo>
                    <a:pt x="177" y="85"/>
                  </a:lnTo>
                  <a:lnTo>
                    <a:pt x="171" y="83"/>
                  </a:lnTo>
                  <a:lnTo>
                    <a:pt x="166" y="82"/>
                  </a:lnTo>
                  <a:lnTo>
                    <a:pt x="164" y="82"/>
                  </a:lnTo>
                  <a:lnTo>
                    <a:pt x="161" y="82"/>
                  </a:lnTo>
                  <a:lnTo>
                    <a:pt x="159" y="82"/>
                  </a:lnTo>
                  <a:lnTo>
                    <a:pt x="158" y="85"/>
                  </a:lnTo>
                  <a:lnTo>
                    <a:pt x="156" y="85"/>
                  </a:lnTo>
                  <a:lnTo>
                    <a:pt x="155" y="86"/>
                  </a:lnTo>
                  <a:lnTo>
                    <a:pt x="153" y="86"/>
                  </a:lnTo>
                  <a:lnTo>
                    <a:pt x="150" y="86"/>
                  </a:lnTo>
                  <a:lnTo>
                    <a:pt x="145" y="85"/>
                  </a:lnTo>
                  <a:lnTo>
                    <a:pt x="144" y="86"/>
                  </a:lnTo>
                  <a:lnTo>
                    <a:pt x="142" y="86"/>
                  </a:lnTo>
                  <a:lnTo>
                    <a:pt x="139" y="88"/>
                  </a:lnTo>
                  <a:lnTo>
                    <a:pt x="136" y="88"/>
                  </a:lnTo>
                  <a:lnTo>
                    <a:pt x="134" y="90"/>
                  </a:lnTo>
                  <a:lnTo>
                    <a:pt x="131" y="90"/>
                  </a:lnTo>
                  <a:lnTo>
                    <a:pt x="130" y="91"/>
                  </a:lnTo>
                  <a:lnTo>
                    <a:pt x="130" y="91"/>
                  </a:lnTo>
                  <a:lnTo>
                    <a:pt x="128" y="90"/>
                  </a:lnTo>
                  <a:lnTo>
                    <a:pt x="126" y="90"/>
                  </a:lnTo>
                  <a:lnTo>
                    <a:pt x="125" y="90"/>
                  </a:lnTo>
                  <a:lnTo>
                    <a:pt x="122" y="90"/>
                  </a:lnTo>
                  <a:lnTo>
                    <a:pt x="120" y="91"/>
                  </a:lnTo>
                  <a:lnTo>
                    <a:pt x="120" y="91"/>
                  </a:lnTo>
                  <a:lnTo>
                    <a:pt x="118" y="94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7" y="97"/>
                  </a:lnTo>
                  <a:lnTo>
                    <a:pt x="115" y="97"/>
                  </a:lnTo>
                  <a:lnTo>
                    <a:pt x="109" y="96"/>
                  </a:lnTo>
                  <a:lnTo>
                    <a:pt x="106" y="96"/>
                  </a:lnTo>
                  <a:lnTo>
                    <a:pt x="103" y="96"/>
                  </a:lnTo>
                  <a:lnTo>
                    <a:pt x="101" y="96"/>
                  </a:lnTo>
                  <a:lnTo>
                    <a:pt x="100" y="96"/>
                  </a:lnTo>
                  <a:lnTo>
                    <a:pt x="98" y="96"/>
                  </a:lnTo>
                  <a:lnTo>
                    <a:pt x="96" y="96"/>
                  </a:lnTo>
                  <a:lnTo>
                    <a:pt x="95" y="94"/>
                  </a:lnTo>
                  <a:lnTo>
                    <a:pt x="92" y="94"/>
                  </a:lnTo>
                  <a:lnTo>
                    <a:pt x="90" y="94"/>
                  </a:lnTo>
                  <a:lnTo>
                    <a:pt x="89" y="93"/>
                  </a:lnTo>
                  <a:lnTo>
                    <a:pt x="89" y="93"/>
                  </a:lnTo>
                  <a:lnTo>
                    <a:pt x="87" y="90"/>
                  </a:lnTo>
                  <a:lnTo>
                    <a:pt x="84" y="88"/>
                  </a:lnTo>
                  <a:lnTo>
                    <a:pt x="81" y="86"/>
                  </a:lnTo>
                  <a:lnTo>
                    <a:pt x="79" y="85"/>
                  </a:lnTo>
                  <a:lnTo>
                    <a:pt x="77" y="85"/>
                  </a:lnTo>
                  <a:lnTo>
                    <a:pt x="76" y="83"/>
                  </a:lnTo>
                  <a:lnTo>
                    <a:pt x="74" y="83"/>
                  </a:lnTo>
                  <a:lnTo>
                    <a:pt x="71" y="85"/>
                  </a:lnTo>
                  <a:lnTo>
                    <a:pt x="68" y="86"/>
                  </a:lnTo>
                  <a:lnTo>
                    <a:pt x="63" y="93"/>
                  </a:lnTo>
                  <a:lnTo>
                    <a:pt x="62" y="94"/>
                  </a:lnTo>
                  <a:lnTo>
                    <a:pt x="60" y="94"/>
                  </a:lnTo>
                  <a:lnTo>
                    <a:pt x="60" y="96"/>
                  </a:lnTo>
                  <a:lnTo>
                    <a:pt x="60" y="99"/>
                  </a:lnTo>
                  <a:lnTo>
                    <a:pt x="62" y="101"/>
                  </a:lnTo>
                  <a:lnTo>
                    <a:pt x="60" y="105"/>
                  </a:lnTo>
                  <a:lnTo>
                    <a:pt x="60" y="107"/>
                  </a:lnTo>
                  <a:lnTo>
                    <a:pt x="60" y="107"/>
                  </a:lnTo>
                  <a:lnTo>
                    <a:pt x="59" y="105"/>
                  </a:lnTo>
                  <a:lnTo>
                    <a:pt x="59" y="105"/>
                  </a:lnTo>
                  <a:lnTo>
                    <a:pt x="57" y="105"/>
                  </a:lnTo>
                  <a:lnTo>
                    <a:pt x="55" y="107"/>
                  </a:lnTo>
                  <a:lnTo>
                    <a:pt x="55" y="107"/>
                  </a:lnTo>
                  <a:lnTo>
                    <a:pt x="54" y="107"/>
                  </a:lnTo>
                  <a:lnTo>
                    <a:pt x="54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51" y="107"/>
                  </a:lnTo>
                  <a:lnTo>
                    <a:pt x="49" y="105"/>
                  </a:lnTo>
                  <a:lnTo>
                    <a:pt x="46" y="105"/>
                  </a:lnTo>
                  <a:lnTo>
                    <a:pt x="44" y="104"/>
                  </a:lnTo>
                  <a:lnTo>
                    <a:pt x="44" y="104"/>
                  </a:lnTo>
                  <a:lnTo>
                    <a:pt x="41" y="105"/>
                  </a:lnTo>
                  <a:lnTo>
                    <a:pt x="41" y="105"/>
                  </a:lnTo>
                  <a:lnTo>
                    <a:pt x="38" y="107"/>
                  </a:lnTo>
                  <a:lnTo>
                    <a:pt x="33" y="107"/>
                  </a:lnTo>
                  <a:lnTo>
                    <a:pt x="33" y="107"/>
                  </a:lnTo>
                  <a:lnTo>
                    <a:pt x="32" y="107"/>
                  </a:lnTo>
                  <a:lnTo>
                    <a:pt x="32" y="108"/>
                  </a:lnTo>
                  <a:lnTo>
                    <a:pt x="30" y="108"/>
                  </a:lnTo>
                  <a:lnTo>
                    <a:pt x="30" y="112"/>
                  </a:lnTo>
                  <a:lnTo>
                    <a:pt x="30" y="112"/>
                  </a:lnTo>
                  <a:lnTo>
                    <a:pt x="30" y="113"/>
                  </a:lnTo>
                  <a:lnTo>
                    <a:pt x="30" y="115"/>
                  </a:lnTo>
                  <a:lnTo>
                    <a:pt x="30" y="116"/>
                  </a:lnTo>
                  <a:lnTo>
                    <a:pt x="30" y="116"/>
                  </a:lnTo>
                  <a:lnTo>
                    <a:pt x="29" y="118"/>
                  </a:lnTo>
                  <a:lnTo>
                    <a:pt x="27" y="121"/>
                  </a:lnTo>
                  <a:lnTo>
                    <a:pt x="27" y="123"/>
                  </a:lnTo>
                  <a:lnTo>
                    <a:pt x="25" y="124"/>
                  </a:lnTo>
                  <a:lnTo>
                    <a:pt x="25" y="124"/>
                  </a:lnTo>
                  <a:lnTo>
                    <a:pt x="24" y="123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9"/>
                  </a:lnTo>
                  <a:lnTo>
                    <a:pt x="24" y="118"/>
                  </a:lnTo>
                  <a:lnTo>
                    <a:pt x="24" y="116"/>
                  </a:lnTo>
                  <a:lnTo>
                    <a:pt x="24" y="116"/>
                  </a:lnTo>
                  <a:lnTo>
                    <a:pt x="24" y="115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2" y="113"/>
                  </a:lnTo>
                  <a:lnTo>
                    <a:pt x="21" y="113"/>
                  </a:lnTo>
                  <a:lnTo>
                    <a:pt x="19" y="113"/>
                  </a:lnTo>
                  <a:lnTo>
                    <a:pt x="19" y="112"/>
                  </a:lnTo>
                  <a:lnTo>
                    <a:pt x="18" y="110"/>
                  </a:lnTo>
                  <a:lnTo>
                    <a:pt x="16" y="108"/>
                  </a:lnTo>
                  <a:lnTo>
                    <a:pt x="14" y="107"/>
                  </a:lnTo>
                  <a:lnTo>
                    <a:pt x="13" y="104"/>
                  </a:lnTo>
                  <a:lnTo>
                    <a:pt x="10" y="102"/>
                  </a:lnTo>
                  <a:lnTo>
                    <a:pt x="10" y="101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0" y="99"/>
                  </a:lnTo>
                  <a:lnTo>
                    <a:pt x="11" y="99"/>
                  </a:lnTo>
                  <a:lnTo>
                    <a:pt x="11" y="99"/>
                  </a:lnTo>
                  <a:lnTo>
                    <a:pt x="10" y="97"/>
                  </a:lnTo>
                  <a:lnTo>
                    <a:pt x="10" y="96"/>
                  </a:lnTo>
                  <a:lnTo>
                    <a:pt x="10" y="94"/>
                  </a:lnTo>
                  <a:lnTo>
                    <a:pt x="7" y="93"/>
                  </a:lnTo>
                  <a:lnTo>
                    <a:pt x="5" y="93"/>
                  </a:lnTo>
                  <a:lnTo>
                    <a:pt x="5" y="91"/>
                  </a:lnTo>
                  <a:lnTo>
                    <a:pt x="5" y="91"/>
                  </a:lnTo>
                  <a:lnTo>
                    <a:pt x="3" y="85"/>
                  </a:lnTo>
                  <a:lnTo>
                    <a:pt x="3" y="83"/>
                  </a:lnTo>
                  <a:lnTo>
                    <a:pt x="3" y="82"/>
                  </a:lnTo>
                  <a:lnTo>
                    <a:pt x="2" y="82"/>
                  </a:lnTo>
                  <a:lnTo>
                    <a:pt x="2" y="82"/>
                  </a:lnTo>
                  <a:lnTo>
                    <a:pt x="2" y="80"/>
                  </a:lnTo>
                  <a:lnTo>
                    <a:pt x="3" y="80"/>
                  </a:lnTo>
                  <a:lnTo>
                    <a:pt x="2" y="78"/>
                  </a:lnTo>
                  <a:lnTo>
                    <a:pt x="3" y="78"/>
                  </a:lnTo>
                  <a:lnTo>
                    <a:pt x="3" y="74"/>
                  </a:lnTo>
                  <a:lnTo>
                    <a:pt x="3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71"/>
                  </a:lnTo>
                  <a:lnTo>
                    <a:pt x="0" y="71"/>
                  </a:lnTo>
                  <a:lnTo>
                    <a:pt x="0" y="69"/>
                  </a:lnTo>
                  <a:lnTo>
                    <a:pt x="2" y="69"/>
                  </a:lnTo>
                  <a:lnTo>
                    <a:pt x="2" y="69"/>
                  </a:lnTo>
                  <a:lnTo>
                    <a:pt x="5" y="67"/>
                  </a:lnTo>
                  <a:lnTo>
                    <a:pt x="5" y="67"/>
                  </a:lnTo>
                  <a:lnTo>
                    <a:pt x="5" y="66"/>
                  </a:lnTo>
                  <a:lnTo>
                    <a:pt x="5" y="66"/>
                  </a:lnTo>
                  <a:lnTo>
                    <a:pt x="7" y="63"/>
                  </a:lnTo>
                  <a:lnTo>
                    <a:pt x="8" y="61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1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3" y="53"/>
                  </a:lnTo>
                  <a:lnTo>
                    <a:pt x="14" y="52"/>
                  </a:lnTo>
                  <a:lnTo>
                    <a:pt x="16" y="49"/>
                  </a:lnTo>
                  <a:lnTo>
                    <a:pt x="18" y="49"/>
                  </a:lnTo>
                  <a:lnTo>
                    <a:pt x="19" y="50"/>
                  </a:lnTo>
                  <a:lnTo>
                    <a:pt x="21" y="50"/>
                  </a:lnTo>
                  <a:lnTo>
                    <a:pt x="22" y="50"/>
                  </a:lnTo>
                  <a:lnTo>
                    <a:pt x="24" y="49"/>
                  </a:lnTo>
                  <a:lnTo>
                    <a:pt x="25" y="49"/>
                  </a:lnTo>
                  <a:lnTo>
                    <a:pt x="29" y="47"/>
                  </a:lnTo>
                  <a:lnTo>
                    <a:pt x="29" y="45"/>
                  </a:lnTo>
                  <a:lnTo>
                    <a:pt x="30" y="45"/>
                  </a:lnTo>
                  <a:lnTo>
                    <a:pt x="30" y="44"/>
                  </a:lnTo>
                  <a:lnTo>
                    <a:pt x="30" y="44"/>
                  </a:lnTo>
                  <a:lnTo>
                    <a:pt x="32" y="45"/>
                  </a:lnTo>
                  <a:lnTo>
                    <a:pt x="32" y="45"/>
                  </a:lnTo>
                  <a:lnTo>
                    <a:pt x="33" y="47"/>
                  </a:lnTo>
                  <a:lnTo>
                    <a:pt x="35" y="49"/>
                  </a:lnTo>
                  <a:lnTo>
                    <a:pt x="35" y="49"/>
                  </a:lnTo>
                  <a:lnTo>
                    <a:pt x="36" y="47"/>
                  </a:lnTo>
                  <a:lnTo>
                    <a:pt x="38" y="47"/>
                  </a:lnTo>
                  <a:lnTo>
                    <a:pt x="40" y="47"/>
                  </a:lnTo>
                  <a:lnTo>
                    <a:pt x="41" y="45"/>
                  </a:lnTo>
                  <a:lnTo>
                    <a:pt x="43" y="44"/>
                  </a:lnTo>
                  <a:lnTo>
                    <a:pt x="44" y="44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49" y="42"/>
                  </a:lnTo>
                  <a:lnTo>
                    <a:pt x="51" y="42"/>
                  </a:lnTo>
                  <a:lnTo>
                    <a:pt x="55" y="42"/>
                  </a:lnTo>
                  <a:lnTo>
                    <a:pt x="59" y="42"/>
                  </a:lnTo>
                  <a:lnTo>
                    <a:pt x="60" y="42"/>
                  </a:lnTo>
                  <a:lnTo>
                    <a:pt x="60" y="41"/>
                  </a:lnTo>
                  <a:lnTo>
                    <a:pt x="62" y="41"/>
                  </a:lnTo>
                  <a:lnTo>
                    <a:pt x="62" y="39"/>
                  </a:lnTo>
                  <a:lnTo>
                    <a:pt x="63" y="39"/>
                  </a:lnTo>
                  <a:lnTo>
                    <a:pt x="65" y="36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6" y="34"/>
                  </a:lnTo>
                  <a:lnTo>
                    <a:pt x="68" y="34"/>
                  </a:lnTo>
                  <a:lnTo>
                    <a:pt x="68" y="33"/>
                  </a:lnTo>
                  <a:lnTo>
                    <a:pt x="68" y="31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6" y="28"/>
                  </a:lnTo>
                  <a:lnTo>
                    <a:pt x="66" y="28"/>
                  </a:lnTo>
                  <a:lnTo>
                    <a:pt x="68" y="28"/>
                  </a:lnTo>
                  <a:lnTo>
                    <a:pt x="73" y="28"/>
                  </a:lnTo>
                  <a:lnTo>
                    <a:pt x="76" y="28"/>
                  </a:lnTo>
                  <a:lnTo>
                    <a:pt x="76" y="28"/>
                  </a:lnTo>
                  <a:lnTo>
                    <a:pt x="79" y="26"/>
                  </a:lnTo>
                  <a:lnTo>
                    <a:pt x="81" y="26"/>
                  </a:lnTo>
                  <a:lnTo>
                    <a:pt x="82" y="26"/>
                  </a:lnTo>
                  <a:lnTo>
                    <a:pt x="85" y="26"/>
                  </a:lnTo>
                  <a:lnTo>
                    <a:pt x="89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0" y="23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5" y="19"/>
                  </a:lnTo>
                  <a:lnTo>
                    <a:pt x="95" y="17"/>
                  </a:lnTo>
                  <a:lnTo>
                    <a:pt x="100" y="14"/>
                  </a:lnTo>
                  <a:lnTo>
                    <a:pt x="101" y="14"/>
                  </a:lnTo>
                  <a:lnTo>
                    <a:pt x="101" y="14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6" y="9"/>
                  </a:lnTo>
                  <a:lnTo>
                    <a:pt x="106" y="8"/>
                  </a:lnTo>
                  <a:lnTo>
                    <a:pt x="106" y="6"/>
                  </a:lnTo>
                  <a:lnTo>
                    <a:pt x="106" y="6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6" y="4"/>
                  </a:lnTo>
                  <a:lnTo>
                    <a:pt x="109" y="3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1" y="1"/>
                  </a:lnTo>
                  <a:lnTo>
                    <a:pt x="112" y="1"/>
                  </a:lnTo>
                  <a:lnTo>
                    <a:pt x="112" y="1"/>
                  </a:lnTo>
                  <a:lnTo>
                    <a:pt x="114" y="0"/>
                  </a:lnTo>
                  <a:lnTo>
                    <a:pt x="115" y="0"/>
                  </a:lnTo>
                  <a:lnTo>
                    <a:pt x="1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3" name="Freeform 310">
              <a:extLst>
                <a:ext uri="{FF2B5EF4-FFF2-40B4-BE49-F238E27FC236}">
                  <a16:creationId xmlns:a16="http://schemas.microsoft.com/office/drawing/2014/main" id="{6CF2AA3D-4E46-B6EE-98EE-FD951D07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0006" y="4269731"/>
              <a:ext cx="534087" cy="524341"/>
            </a:xfrm>
            <a:custGeom>
              <a:avLst/>
              <a:gdLst>
                <a:gd name="T0" fmla="*/ 214 w 274"/>
                <a:gd name="T1" fmla="*/ 1 h 269"/>
                <a:gd name="T2" fmla="*/ 228 w 274"/>
                <a:gd name="T3" fmla="*/ 11 h 269"/>
                <a:gd name="T4" fmla="*/ 243 w 274"/>
                <a:gd name="T5" fmla="*/ 12 h 269"/>
                <a:gd name="T6" fmla="*/ 260 w 274"/>
                <a:gd name="T7" fmla="*/ 19 h 269"/>
                <a:gd name="T8" fmla="*/ 268 w 274"/>
                <a:gd name="T9" fmla="*/ 25 h 269"/>
                <a:gd name="T10" fmla="*/ 269 w 274"/>
                <a:gd name="T11" fmla="*/ 34 h 269"/>
                <a:gd name="T12" fmla="*/ 274 w 274"/>
                <a:gd name="T13" fmla="*/ 42 h 269"/>
                <a:gd name="T14" fmla="*/ 265 w 274"/>
                <a:gd name="T15" fmla="*/ 53 h 269"/>
                <a:gd name="T16" fmla="*/ 260 w 274"/>
                <a:gd name="T17" fmla="*/ 59 h 269"/>
                <a:gd name="T18" fmla="*/ 252 w 274"/>
                <a:gd name="T19" fmla="*/ 74 h 269"/>
                <a:gd name="T20" fmla="*/ 247 w 274"/>
                <a:gd name="T21" fmla="*/ 85 h 269"/>
                <a:gd name="T22" fmla="*/ 250 w 274"/>
                <a:gd name="T23" fmla="*/ 91 h 269"/>
                <a:gd name="T24" fmla="*/ 243 w 274"/>
                <a:gd name="T25" fmla="*/ 99 h 269"/>
                <a:gd name="T26" fmla="*/ 239 w 274"/>
                <a:gd name="T27" fmla="*/ 110 h 269"/>
                <a:gd name="T28" fmla="*/ 246 w 274"/>
                <a:gd name="T29" fmla="*/ 121 h 269"/>
                <a:gd name="T30" fmla="*/ 244 w 274"/>
                <a:gd name="T31" fmla="*/ 130 h 269"/>
                <a:gd name="T32" fmla="*/ 244 w 274"/>
                <a:gd name="T33" fmla="*/ 138 h 269"/>
                <a:gd name="T34" fmla="*/ 244 w 274"/>
                <a:gd name="T35" fmla="*/ 148 h 269"/>
                <a:gd name="T36" fmla="*/ 247 w 274"/>
                <a:gd name="T37" fmla="*/ 159 h 269"/>
                <a:gd name="T38" fmla="*/ 249 w 274"/>
                <a:gd name="T39" fmla="*/ 168 h 269"/>
                <a:gd name="T40" fmla="*/ 257 w 274"/>
                <a:gd name="T41" fmla="*/ 178 h 269"/>
                <a:gd name="T42" fmla="*/ 261 w 274"/>
                <a:gd name="T43" fmla="*/ 189 h 269"/>
                <a:gd name="T44" fmla="*/ 249 w 274"/>
                <a:gd name="T45" fmla="*/ 197 h 269"/>
                <a:gd name="T46" fmla="*/ 235 w 274"/>
                <a:gd name="T47" fmla="*/ 208 h 269"/>
                <a:gd name="T48" fmla="*/ 236 w 274"/>
                <a:gd name="T49" fmla="*/ 230 h 269"/>
                <a:gd name="T50" fmla="*/ 236 w 274"/>
                <a:gd name="T51" fmla="*/ 247 h 269"/>
                <a:gd name="T52" fmla="*/ 249 w 274"/>
                <a:gd name="T53" fmla="*/ 252 h 269"/>
                <a:gd name="T54" fmla="*/ 254 w 274"/>
                <a:gd name="T55" fmla="*/ 269 h 269"/>
                <a:gd name="T56" fmla="*/ 246 w 274"/>
                <a:gd name="T57" fmla="*/ 269 h 269"/>
                <a:gd name="T58" fmla="*/ 235 w 274"/>
                <a:gd name="T59" fmla="*/ 260 h 269"/>
                <a:gd name="T60" fmla="*/ 220 w 274"/>
                <a:gd name="T61" fmla="*/ 252 h 269"/>
                <a:gd name="T62" fmla="*/ 213 w 274"/>
                <a:gd name="T63" fmla="*/ 247 h 269"/>
                <a:gd name="T64" fmla="*/ 194 w 274"/>
                <a:gd name="T65" fmla="*/ 245 h 269"/>
                <a:gd name="T66" fmla="*/ 187 w 274"/>
                <a:gd name="T67" fmla="*/ 238 h 269"/>
                <a:gd name="T68" fmla="*/ 175 w 274"/>
                <a:gd name="T69" fmla="*/ 238 h 269"/>
                <a:gd name="T70" fmla="*/ 168 w 274"/>
                <a:gd name="T71" fmla="*/ 233 h 269"/>
                <a:gd name="T72" fmla="*/ 148 w 274"/>
                <a:gd name="T73" fmla="*/ 234 h 269"/>
                <a:gd name="T74" fmla="*/ 145 w 274"/>
                <a:gd name="T75" fmla="*/ 228 h 269"/>
                <a:gd name="T76" fmla="*/ 140 w 274"/>
                <a:gd name="T77" fmla="*/ 200 h 269"/>
                <a:gd name="T78" fmla="*/ 126 w 274"/>
                <a:gd name="T79" fmla="*/ 179 h 269"/>
                <a:gd name="T80" fmla="*/ 107 w 274"/>
                <a:gd name="T81" fmla="*/ 176 h 269"/>
                <a:gd name="T82" fmla="*/ 96 w 274"/>
                <a:gd name="T83" fmla="*/ 190 h 269"/>
                <a:gd name="T84" fmla="*/ 77 w 274"/>
                <a:gd name="T85" fmla="*/ 192 h 269"/>
                <a:gd name="T86" fmla="*/ 66 w 274"/>
                <a:gd name="T87" fmla="*/ 173 h 269"/>
                <a:gd name="T88" fmla="*/ 58 w 274"/>
                <a:gd name="T89" fmla="*/ 160 h 269"/>
                <a:gd name="T90" fmla="*/ 22 w 274"/>
                <a:gd name="T91" fmla="*/ 159 h 269"/>
                <a:gd name="T92" fmla="*/ 4 w 274"/>
                <a:gd name="T93" fmla="*/ 162 h 269"/>
                <a:gd name="T94" fmla="*/ 4 w 274"/>
                <a:gd name="T95" fmla="*/ 149 h 269"/>
                <a:gd name="T96" fmla="*/ 12 w 274"/>
                <a:gd name="T97" fmla="*/ 141 h 269"/>
                <a:gd name="T98" fmla="*/ 20 w 274"/>
                <a:gd name="T99" fmla="*/ 143 h 269"/>
                <a:gd name="T100" fmla="*/ 26 w 274"/>
                <a:gd name="T101" fmla="*/ 138 h 269"/>
                <a:gd name="T102" fmla="*/ 31 w 274"/>
                <a:gd name="T103" fmla="*/ 145 h 269"/>
                <a:gd name="T104" fmla="*/ 44 w 274"/>
                <a:gd name="T105" fmla="*/ 137 h 269"/>
                <a:gd name="T106" fmla="*/ 56 w 274"/>
                <a:gd name="T107" fmla="*/ 111 h 269"/>
                <a:gd name="T108" fmla="*/ 71 w 274"/>
                <a:gd name="T109" fmla="*/ 91 h 269"/>
                <a:gd name="T110" fmla="*/ 83 w 274"/>
                <a:gd name="T111" fmla="*/ 53 h 269"/>
                <a:gd name="T112" fmla="*/ 91 w 274"/>
                <a:gd name="T113" fmla="*/ 17 h 269"/>
                <a:gd name="T114" fmla="*/ 112 w 274"/>
                <a:gd name="T115" fmla="*/ 4 h 269"/>
                <a:gd name="T116" fmla="*/ 132 w 274"/>
                <a:gd name="T117" fmla="*/ 14 h 269"/>
                <a:gd name="T118" fmla="*/ 153 w 274"/>
                <a:gd name="T119" fmla="*/ 8 h 269"/>
                <a:gd name="T120" fmla="*/ 175 w 274"/>
                <a:gd name="T121" fmla="*/ 4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4" h="269">
                  <a:moveTo>
                    <a:pt x="192" y="0"/>
                  </a:moveTo>
                  <a:lnTo>
                    <a:pt x="195" y="0"/>
                  </a:lnTo>
                  <a:lnTo>
                    <a:pt x="197" y="0"/>
                  </a:lnTo>
                  <a:lnTo>
                    <a:pt x="202" y="1"/>
                  </a:lnTo>
                  <a:lnTo>
                    <a:pt x="208" y="3"/>
                  </a:lnTo>
                  <a:lnTo>
                    <a:pt x="209" y="3"/>
                  </a:lnTo>
                  <a:lnTo>
                    <a:pt x="211" y="3"/>
                  </a:lnTo>
                  <a:lnTo>
                    <a:pt x="211" y="3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4" y="1"/>
                  </a:lnTo>
                  <a:lnTo>
                    <a:pt x="219" y="1"/>
                  </a:lnTo>
                  <a:lnTo>
                    <a:pt x="219" y="3"/>
                  </a:lnTo>
                  <a:lnTo>
                    <a:pt x="220" y="4"/>
                  </a:lnTo>
                  <a:lnTo>
                    <a:pt x="222" y="6"/>
                  </a:lnTo>
                  <a:lnTo>
                    <a:pt x="224" y="8"/>
                  </a:lnTo>
                  <a:lnTo>
                    <a:pt x="224" y="8"/>
                  </a:lnTo>
                  <a:lnTo>
                    <a:pt x="225" y="9"/>
                  </a:lnTo>
                  <a:lnTo>
                    <a:pt x="225" y="9"/>
                  </a:lnTo>
                  <a:lnTo>
                    <a:pt x="227" y="9"/>
                  </a:lnTo>
                  <a:lnTo>
                    <a:pt x="227" y="11"/>
                  </a:lnTo>
                  <a:lnTo>
                    <a:pt x="228" y="11"/>
                  </a:lnTo>
                  <a:lnTo>
                    <a:pt x="228" y="12"/>
                  </a:lnTo>
                  <a:lnTo>
                    <a:pt x="230" y="12"/>
                  </a:lnTo>
                  <a:lnTo>
                    <a:pt x="231" y="12"/>
                  </a:lnTo>
                  <a:lnTo>
                    <a:pt x="231" y="14"/>
                  </a:lnTo>
                  <a:lnTo>
                    <a:pt x="233" y="14"/>
                  </a:lnTo>
                  <a:lnTo>
                    <a:pt x="233" y="14"/>
                  </a:lnTo>
                  <a:lnTo>
                    <a:pt x="235" y="12"/>
                  </a:lnTo>
                  <a:lnTo>
                    <a:pt x="236" y="11"/>
                  </a:lnTo>
                  <a:lnTo>
                    <a:pt x="238" y="11"/>
                  </a:lnTo>
                  <a:lnTo>
                    <a:pt x="241" y="11"/>
                  </a:lnTo>
                  <a:lnTo>
                    <a:pt x="243" y="12"/>
                  </a:lnTo>
                  <a:lnTo>
                    <a:pt x="244" y="12"/>
                  </a:lnTo>
                  <a:lnTo>
                    <a:pt x="246" y="12"/>
                  </a:lnTo>
                  <a:lnTo>
                    <a:pt x="247" y="11"/>
                  </a:lnTo>
                  <a:lnTo>
                    <a:pt x="249" y="9"/>
                  </a:lnTo>
                  <a:lnTo>
                    <a:pt x="250" y="9"/>
                  </a:lnTo>
                  <a:lnTo>
                    <a:pt x="252" y="9"/>
                  </a:lnTo>
                  <a:lnTo>
                    <a:pt x="254" y="11"/>
                  </a:lnTo>
                  <a:lnTo>
                    <a:pt x="255" y="14"/>
                  </a:lnTo>
                  <a:lnTo>
                    <a:pt x="255" y="14"/>
                  </a:lnTo>
                  <a:lnTo>
                    <a:pt x="257" y="15"/>
                  </a:lnTo>
                  <a:lnTo>
                    <a:pt x="260" y="19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3"/>
                  </a:lnTo>
                  <a:lnTo>
                    <a:pt x="265" y="23"/>
                  </a:lnTo>
                  <a:lnTo>
                    <a:pt x="266" y="23"/>
                  </a:lnTo>
                  <a:lnTo>
                    <a:pt x="266" y="23"/>
                  </a:lnTo>
                  <a:lnTo>
                    <a:pt x="268" y="23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9" y="25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69" y="28"/>
                  </a:lnTo>
                  <a:lnTo>
                    <a:pt x="268" y="28"/>
                  </a:lnTo>
                  <a:lnTo>
                    <a:pt x="268" y="30"/>
                  </a:lnTo>
                  <a:lnTo>
                    <a:pt x="268" y="31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9" y="33"/>
                  </a:lnTo>
                  <a:lnTo>
                    <a:pt x="269" y="34"/>
                  </a:lnTo>
                  <a:lnTo>
                    <a:pt x="269" y="34"/>
                  </a:lnTo>
                  <a:lnTo>
                    <a:pt x="268" y="37"/>
                  </a:lnTo>
                  <a:lnTo>
                    <a:pt x="268" y="39"/>
                  </a:lnTo>
                  <a:lnTo>
                    <a:pt x="268" y="41"/>
                  </a:lnTo>
                  <a:lnTo>
                    <a:pt x="268" y="41"/>
                  </a:lnTo>
                  <a:lnTo>
                    <a:pt x="271" y="41"/>
                  </a:lnTo>
                  <a:lnTo>
                    <a:pt x="271" y="41"/>
                  </a:lnTo>
                  <a:lnTo>
                    <a:pt x="271" y="42"/>
                  </a:lnTo>
                  <a:lnTo>
                    <a:pt x="272" y="42"/>
                  </a:lnTo>
                  <a:lnTo>
                    <a:pt x="272" y="42"/>
                  </a:lnTo>
                  <a:lnTo>
                    <a:pt x="274" y="42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4"/>
                  </a:lnTo>
                  <a:lnTo>
                    <a:pt x="274" y="45"/>
                  </a:lnTo>
                  <a:lnTo>
                    <a:pt x="271" y="47"/>
                  </a:lnTo>
                  <a:lnTo>
                    <a:pt x="269" y="48"/>
                  </a:lnTo>
                  <a:lnTo>
                    <a:pt x="269" y="48"/>
                  </a:lnTo>
                  <a:lnTo>
                    <a:pt x="266" y="52"/>
                  </a:lnTo>
                  <a:lnTo>
                    <a:pt x="266" y="52"/>
                  </a:lnTo>
                  <a:lnTo>
                    <a:pt x="265" y="53"/>
                  </a:lnTo>
                  <a:lnTo>
                    <a:pt x="265" y="53"/>
                  </a:lnTo>
                  <a:lnTo>
                    <a:pt x="263" y="55"/>
                  </a:lnTo>
                  <a:lnTo>
                    <a:pt x="263" y="55"/>
                  </a:lnTo>
                  <a:lnTo>
                    <a:pt x="261" y="56"/>
                  </a:lnTo>
                  <a:lnTo>
                    <a:pt x="261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3" y="58"/>
                  </a:lnTo>
                  <a:lnTo>
                    <a:pt x="261" y="58"/>
                  </a:lnTo>
                  <a:lnTo>
                    <a:pt x="260" y="59"/>
                  </a:lnTo>
                  <a:lnTo>
                    <a:pt x="260" y="61"/>
                  </a:lnTo>
                  <a:lnTo>
                    <a:pt x="257" y="63"/>
                  </a:lnTo>
                  <a:lnTo>
                    <a:pt x="255" y="64"/>
                  </a:lnTo>
                  <a:lnTo>
                    <a:pt x="255" y="64"/>
                  </a:lnTo>
                  <a:lnTo>
                    <a:pt x="255" y="66"/>
                  </a:lnTo>
                  <a:lnTo>
                    <a:pt x="255" y="69"/>
                  </a:lnTo>
                  <a:lnTo>
                    <a:pt x="255" y="69"/>
                  </a:lnTo>
                  <a:lnTo>
                    <a:pt x="254" y="72"/>
                  </a:lnTo>
                  <a:lnTo>
                    <a:pt x="254" y="74"/>
                  </a:lnTo>
                  <a:lnTo>
                    <a:pt x="254" y="74"/>
                  </a:lnTo>
                  <a:lnTo>
                    <a:pt x="252" y="74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2" y="77"/>
                  </a:lnTo>
                  <a:lnTo>
                    <a:pt x="250" y="77"/>
                  </a:lnTo>
                  <a:lnTo>
                    <a:pt x="249" y="78"/>
                  </a:lnTo>
                  <a:lnTo>
                    <a:pt x="247" y="80"/>
                  </a:lnTo>
                  <a:lnTo>
                    <a:pt x="247" y="82"/>
                  </a:lnTo>
                  <a:lnTo>
                    <a:pt x="247" y="83"/>
                  </a:lnTo>
                  <a:lnTo>
                    <a:pt x="247" y="83"/>
                  </a:lnTo>
                  <a:lnTo>
                    <a:pt x="247" y="85"/>
                  </a:lnTo>
                  <a:lnTo>
                    <a:pt x="247" y="85"/>
                  </a:lnTo>
                  <a:lnTo>
                    <a:pt x="249" y="85"/>
                  </a:lnTo>
                  <a:lnTo>
                    <a:pt x="249" y="85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2" y="83"/>
                  </a:lnTo>
                  <a:lnTo>
                    <a:pt x="250" y="85"/>
                  </a:lnTo>
                  <a:lnTo>
                    <a:pt x="250" y="86"/>
                  </a:lnTo>
                  <a:lnTo>
                    <a:pt x="250" y="88"/>
                  </a:lnTo>
                  <a:lnTo>
                    <a:pt x="250" y="89"/>
                  </a:lnTo>
                  <a:lnTo>
                    <a:pt x="250" y="91"/>
                  </a:lnTo>
                  <a:lnTo>
                    <a:pt x="250" y="94"/>
                  </a:lnTo>
                  <a:lnTo>
                    <a:pt x="250" y="96"/>
                  </a:lnTo>
                  <a:lnTo>
                    <a:pt x="250" y="96"/>
                  </a:lnTo>
                  <a:lnTo>
                    <a:pt x="249" y="96"/>
                  </a:lnTo>
                  <a:lnTo>
                    <a:pt x="247" y="97"/>
                  </a:lnTo>
                  <a:lnTo>
                    <a:pt x="247" y="97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4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102"/>
                  </a:lnTo>
                  <a:lnTo>
                    <a:pt x="241" y="104"/>
                  </a:lnTo>
                  <a:lnTo>
                    <a:pt x="241" y="105"/>
                  </a:lnTo>
                  <a:lnTo>
                    <a:pt x="241" y="107"/>
                  </a:lnTo>
                  <a:lnTo>
                    <a:pt x="239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1" y="108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39" y="110"/>
                  </a:lnTo>
                  <a:lnTo>
                    <a:pt x="241" y="111"/>
                  </a:lnTo>
                  <a:lnTo>
                    <a:pt x="241" y="113"/>
                  </a:lnTo>
                  <a:lnTo>
                    <a:pt x="241" y="113"/>
                  </a:lnTo>
                  <a:lnTo>
                    <a:pt x="243" y="115"/>
                  </a:lnTo>
                  <a:lnTo>
                    <a:pt x="243" y="115"/>
                  </a:lnTo>
                  <a:lnTo>
                    <a:pt x="243" y="116"/>
                  </a:lnTo>
                  <a:lnTo>
                    <a:pt x="243" y="116"/>
                  </a:lnTo>
                  <a:lnTo>
                    <a:pt x="244" y="118"/>
                  </a:lnTo>
                  <a:lnTo>
                    <a:pt x="246" y="119"/>
                  </a:lnTo>
                  <a:lnTo>
                    <a:pt x="246" y="121"/>
                  </a:lnTo>
                  <a:lnTo>
                    <a:pt x="246" y="123"/>
                  </a:lnTo>
                  <a:lnTo>
                    <a:pt x="246" y="123"/>
                  </a:lnTo>
                  <a:lnTo>
                    <a:pt x="244" y="123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7"/>
                  </a:lnTo>
                  <a:lnTo>
                    <a:pt x="244" y="129"/>
                  </a:lnTo>
                  <a:lnTo>
                    <a:pt x="244" y="129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0"/>
                  </a:lnTo>
                  <a:lnTo>
                    <a:pt x="244" y="132"/>
                  </a:lnTo>
                  <a:lnTo>
                    <a:pt x="243" y="134"/>
                  </a:lnTo>
                  <a:lnTo>
                    <a:pt x="243" y="135"/>
                  </a:lnTo>
                  <a:lnTo>
                    <a:pt x="244" y="135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3" y="137"/>
                  </a:lnTo>
                  <a:lnTo>
                    <a:pt x="244" y="138"/>
                  </a:lnTo>
                  <a:lnTo>
                    <a:pt x="244" y="138"/>
                  </a:lnTo>
                  <a:lnTo>
                    <a:pt x="246" y="135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4"/>
                  </a:lnTo>
                  <a:lnTo>
                    <a:pt x="246" y="138"/>
                  </a:lnTo>
                  <a:lnTo>
                    <a:pt x="246" y="140"/>
                  </a:lnTo>
                  <a:lnTo>
                    <a:pt x="244" y="140"/>
                  </a:lnTo>
                  <a:lnTo>
                    <a:pt x="244" y="140"/>
                  </a:lnTo>
                  <a:lnTo>
                    <a:pt x="244" y="141"/>
                  </a:lnTo>
                  <a:lnTo>
                    <a:pt x="244" y="143"/>
                  </a:lnTo>
                  <a:lnTo>
                    <a:pt x="244" y="148"/>
                  </a:lnTo>
                  <a:lnTo>
                    <a:pt x="244" y="148"/>
                  </a:lnTo>
                  <a:lnTo>
                    <a:pt x="244" y="149"/>
                  </a:lnTo>
                  <a:lnTo>
                    <a:pt x="244" y="151"/>
                  </a:lnTo>
                  <a:lnTo>
                    <a:pt x="246" y="152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6"/>
                  </a:lnTo>
                  <a:lnTo>
                    <a:pt x="247" y="157"/>
                  </a:lnTo>
                  <a:lnTo>
                    <a:pt x="247" y="157"/>
                  </a:lnTo>
                  <a:lnTo>
                    <a:pt x="247" y="159"/>
                  </a:lnTo>
                  <a:lnTo>
                    <a:pt x="247" y="159"/>
                  </a:lnTo>
                  <a:lnTo>
                    <a:pt x="246" y="160"/>
                  </a:lnTo>
                  <a:lnTo>
                    <a:pt x="244" y="160"/>
                  </a:lnTo>
                  <a:lnTo>
                    <a:pt x="244" y="160"/>
                  </a:lnTo>
                  <a:lnTo>
                    <a:pt x="244" y="162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6" y="163"/>
                  </a:lnTo>
                  <a:lnTo>
                    <a:pt x="247" y="165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68"/>
                  </a:lnTo>
                  <a:lnTo>
                    <a:pt x="249" y="170"/>
                  </a:lnTo>
                  <a:lnTo>
                    <a:pt x="249" y="171"/>
                  </a:lnTo>
                  <a:lnTo>
                    <a:pt x="249" y="171"/>
                  </a:lnTo>
                  <a:lnTo>
                    <a:pt x="250" y="173"/>
                  </a:lnTo>
                  <a:lnTo>
                    <a:pt x="250" y="173"/>
                  </a:lnTo>
                  <a:lnTo>
                    <a:pt x="254" y="176"/>
                  </a:lnTo>
                  <a:lnTo>
                    <a:pt x="254" y="176"/>
                  </a:lnTo>
                  <a:lnTo>
                    <a:pt x="255" y="178"/>
                  </a:lnTo>
                  <a:lnTo>
                    <a:pt x="257" y="178"/>
                  </a:lnTo>
                  <a:lnTo>
                    <a:pt x="258" y="179"/>
                  </a:lnTo>
                  <a:lnTo>
                    <a:pt x="258" y="181"/>
                  </a:lnTo>
                  <a:lnTo>
                    <a:pt x="260" y="182"/>
                  </a:lnTo>
                  <a:lnTo>
                    <a:pt x="260" y="184"/>
                  </a:lnTo>
                  <a:lnTo>
                    <a:pt x="260" y="184"/>
                  </a:lnTo>
                  <a:lnTo>
                    <a:pt x="260" y="186"/>
                  </a:lnTo>
                  <a:lnTo>
                    <a:pt x="260" y="187"/>
                  </a:lnTo>
                  <a:lnTo>
                    <a:pt x="260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1" y="189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3" y="190"/>
                  </a:lnTo>
                  <a:lnTo>
                    <a:pt x="265" y="192"/>
                  </a:lnTo>
                  <a:lnTo>
                    <a:pt x="265" y="192"/>
                  </a:lnTo>
                  <a:lnTo>
                    <a:pt x="265" y="193"/>
                  </a:lnTo>
                  <a:lnTo>
                    <a:pt x="265" y="193"/>
                  </a:lnTo>
                  <a:lnTo>
                    <a:pt x="261" y="193"/>
                  </a:lnTo>
                  <a:lnTo>
                    <a:pt x="257" y="195"/>
                  </a:lnTo>
                  <a:lnTo>
                    <a:pt x="254" y="195"/>
                  </a:lnTo>
                  <a:lnTo>
                    <a:pt x="249" y="197"/>
                  </a:lnTo>
                  <a:lnTo>
                    <a:pt x="246" y="197"/>
                  </a:lnTo>
                  <a:lnTo>
                    <a:pt x="241" y="197"/>
                  </a:lnTo>
                  <a:lnTo>
                    <a:pt x="241" y="198"/>
                  </a:lnTo>
                  <a:lnTo>
                    <a:pt x="241" y="198"/>
                  </a:lnTo>
                  <a:lnTo>
                    <a:pt x="241" y="200"/>
                  </a:lnTo>
                  <a:lnTo>
                    <a:pt x="239" y="201"/>
                  </a:lnTo>
                  <a:lnTo>
                    <a:pt x="239" y="203"/>
                  </a:lnTo>
                  <a:lnTo>
                    <a:pt x="238" y="204"/>
                  </a:lnTo>
                  <a:lnTo>
                    <a:pt x="238" y="204"/>
                  </a:lnTo>
                  <a:lnTo>
                    <a:pt x="236" y="206"/>
                  </a:lnTo>
                  <a:lnTo>
                    <a:pt x="235" y="208"/>
                  </a:lnTo>
                  <a:lnTo>
                    <a:pt x="233" y="208"/>
                  </a:lnTo>
                  <a:lnTo>
                    <a:pt x="233" y="209"/>
                  </a:lnTo>
                  <a:lnTo>
                    <a:pt x="235" y="212"/>
                  </a:lnTo>
                  <a:lnTo>
                    <a:pt x="236" y="214"/>
                  </a:lnTo>
                  <a:lnTo>
                    <a:pt x="236" y="217"/>
                  </a:lnTo>
                  <a:lnTo>
                    <a:pt x="236" y="219"/>
                  </a:lnTo>
                  <a:lnTo>
                    <a:pt x="236" y="220"/>
                  </a:lnTo>
                  <a:lnTo>
                    <a:pt x="236" y="223"/>
                  </a:lnTo>
                  <a:lnTo>
                    <a:pt x="236" y="225"/>
                  </a:lnTo>
                  <a:lnTo>
                    <a:pt x="236" y="226"/>
                  </a:lnTo>
                  <a:lnTo>
                    <a:pt x="236" y="230"/>
                  </a:lnTo>
                  <a:lnTo>
                    <a:pt x="235" y="231"/>
                  </a:lnTo>
                  <a:lnTo>
                    <a:pt x="235" y="233"/>
                  </a:lnTo>
                  <a:lnTo>
                    <a:pt x="235" y="236"/>
                  </a:lnTo>
                  <a:lnTo>
                    <a:pt x="233" y="239"/>
                  </a:lnTo>
                  <a:lnTo>
                    <a:pt x="233" y="241"/>
                  </a:lnTo>
                  <a:lnTo>
                    <a:pt x="233" y="242"/>
                  </a:lnTo>
                  <a:lnTo>
                    <a:pt x="233" y="242"/>
                  </a:lnTo>
                  <a:lnTo>
                    <a:pt x="233" y="244"/>
                  </a:lnTo>
                  <a:lnTo>
                    <a:pt x="235" y="245"/>
                  </a:lnTo>
                  <a:lnTo>
                    <a:pt x="235" y="247"/>
                  </a:lnTo>
                  <a:lnTo>
                    <a:pt x="236" y="247"/>
                  </a:lnTo>
                  <a:lnTo>
                    <a:pt x="239" y="249"/>
                  </a:lnTo>
                  <a:lnTo>
                    <a:pt x="239" y="250"/>
                  </a:lnTo>
                  <a:lnTo>
                    <a:pt x="241" y="252"/>
                  </a:lnTo>
                  <a:lnTo>
                    <a:pt x="243" y="253"/>
                  </a:lnTo>
                  <a:lnTo>
                    <a:pt x="244" y="253"/>
                  </a:lnTo>
                  <a:lnTo>
                    <a:pt x="247" y="255"/>
                  </a:lnTo>
                  <a:lnTo>
                    <a:pt x="249" y="255"/>
                  </a:lnTo>
                  <a:lnTo>
                    <a:pt x="249" y="255"/>
                  </a:lnTo>
                  <a:lnTo>
                    <a:pt x="249" y="253"/>
                  </a:lnTo>
                  <a:lnTo>
                    <a:pt x="249" y="253"/>
                  </a:lnTo>
                  <a:lnTo>
                    <a:pt x="249" y="252"/>
                  </a:lnTo>
                  <a:lnTo>
                    <a:pt x="249" y="252"/>
                  </a:lnTo>
                  <a:lnTo>
                    <a:pt x="250" y="252"/>
                  </a:lnTo>
                  <a:lnTo>
                    <a:pt x="252" y="252"/>
                  </a:lnTo>
                  <a:lnTo>
                    <a:pt x="254" y="250"/>
                  </a:lnTo>
                  <a:lnTo>
                    <a:pt x="254" y="250"/>
                  </a:lnTo>
                  <a:lnTo>
                    <a:pt x="254" y="258"/>
                  </a:lnTo>
                  <a:lnTo>
                    <a:pt x="254" y="261"/>
                  </a:lnTo>
                  <a:lnTo>
                    <a:pt x="254" y="263"/>
                  </a:lnTo>
                  <a:lnTo>
                    <a:pt x="254" y="266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4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2" y="269"/>
                  </a:lnTo>
                  <a:lnTo>
                    <a:pt x="250" y="267"/>
                  </a:lnTo>
                  <a:lnTo>
                    <a:pt x="250" y="267"/>
                  </a:lnTo>
                  <a:lnTo>
                    <a:pt x="250" y="266"/>
                  </a:lnTo>
                  <a:lnTo>
                    <a:pt x="249" y="267"/>
                  </a:lnTo>
                  <a:lnTo>
                    <a:pt x="247" y="267"/>
                  </a:lnTo>
                  <a:lnTo>
                    <a:pt x="246" y="269"/>
                  </a:lnTo>
                  <a:lnTo>
                    <a:pt x="246" y="269"/>
                  </a:lnTo>
                  <a:lnTo>
                    <a:pt x="244" y="269"/>
                  </a:lnTo>
                  <a:lnTo>
                    <a:pt x="243" y="269"/>
                  </a:lnTo>
                  <a:lnTo>
                    <a:pt x="241" y="267"/>
                  </a:lnTo>
                  <a:lnTo>
                    <a:pt x="241" y="266"/>
                  </a:lnTo>
                  <a:lnTo>
                    <a:pt x="239" y="264"/>
                  </a:lnTo>
                  <a:lnTo>
                    <a:pt x="239" y="263"/>
                  </a:lnTo>
                  <a:lnTo>
                    <a:pt x="238" y="261"/>
                  </a:lnTo>
                  <a:lnTo>
                    <a:pt x="238" y="261"/>
                  </a:lnTo>
                  <a:lnTo>
                    <a:pt x="236" y="261"/>
                  </a:lnTo>
                  <a:lnTo>
                    <a:pt x="236" y="261"/>
                  </a:lnTo>
                  <a:lnTo>
                    <a:pt x="235" y="260"/>
                  </a:lnTo>
                  <a:lnTo>
                    <a:pt x="235" y="258"/>
                  </a:lnTo>
                  <a:lnTo>
                    <a:pt x="235" y="256"/>
                  </a:lnTo>
                  <a:lnTo>
                    <a:pt x="233" y="256"/>
                  </a:lnTo>
                  <a:lnTo>
                    <a:pt x="233" y="255"/>
                  </a:lnTo>
                  <a:lnTo>
                    <a:pt x="231" y="255"/>
                  </a:lnTo>
                  <a:lnTo>
                    <a:pt x="228" y="253"/>
                  </a:lnTo>
                  <a:lnTo>
                    <a:pt x="225" y="252"/>
                  </a:lnTo>
                  <a:lnTo>
                    <a:pt x="224" y="252"/>
                  </a:lnTo>
                  <a:lnTo>
                    <a:pt x="222" y="252"/>
                  </a:lnTo>
                  <a:lnTo>
                    <a:pt x="222" y="252"/>
                  </a:lnTo>
                  <a:lnTo>
                    <a:pt x="220" y="252"/>
                  </a:lnTo>
                  <a:lnTo>
                    <a:pt x="220" y="250"/>
                  </a:lnTo>
                  <a:lnTo>
                    <a:pt x="219" y="247"/>
                  </a:lnTo>
                  <a:lnTo>
                    <a:pt x="217" y="245"/>
                  </a:lnTo>
                  <a:lnTo>
                    <a:pt x="216" y="242"/>
                  </a:lnTo>
                  <a:lnTo>
                    <a:pt x="216" y="242"/>
                  </a:lnTo>
                  <a:lnTo>
                    <a:pt x="214" y="242"/>
                  </a:lnTo>
                  <a:lnTo>
                    <a:pt x="214" y="242"/>
                  </a:lnTo>
                  <a:lnTo>
                    <a:pt x="214" y="244"/>
                  </a:lnTo>
                  <a:lnTo>
                    <a:pt x="213" y="245"/>
                  </a:lnTo>
                  <a:lnTo>
                    <a:pt x="213" y="247"/>
                  </a:lnTo>
                  <a:lnTo>
                    <a:pt x="213" y="247"/>
                  </a:lnTo>
                  <a:lnTo>
                    <a:pt x="211" y="247"/>
                  </a:lnTo>
                  <a:lnTo>
                    <a:pt x="211" y="249"/>
                  </a:lnTo>
                  <a:lnTo>
                    <a:pt x="209" y="249"/>
                  </a:lnTo>
                  <a:lnTo>
                    <a:pt x="208" y="249"/>
                  </a:lnTo>
                  <a:lnTo>
                    <a:pt x="205" y="247"/>
                  </a:lnTo>
                  <a:lnTo>
                    <a:pt x="203" y="247"/>
                  </a:lnTo>
                  <a:lnTo>
                    <a:pt x="200" y="247"/>
                  </a:lnTo>
                  <a:lnTo>
                    <a:pt x="198" y="247"/>
                  </a:lnTo>
                  <a:lnTo>
                    <a:pt x="197" y="247"/>
                  </a:lnTo>
                  <a:lnTo>
                    <a:pt x="197" y="245"/>
                  </a:lnTo>
                  <a:lnTo>
                    <a:pt x="194" y="245"/>
                  </a:lnTo>
                  <a:lnTo>
                    <a:pt x="192" y="245"/>
                  </a:lnTo>
                  <a:lnTo>
                    <a:pt x="190" y="244"/>
                  </a:lnTo>
                  <a:lnTo>
                    <a:pt x="190" y="244"/>
                  </a:lnTo>
                  <a:lnTo>
                    <a:pt x="189" y="242"/>
                  </a:lnTo>
                  <a:lnTo>
                    <a:pt x="189" y="242"/>
                  </a:lnTo>
                  <a:lnTo>
                    <a:pt x="189" y="239"/>
                  </a:lnTo>
                  <a:lnTo>
                    <a:pt x="189" y="239"/>
                  </a:lnTo>
                  <a:lnTo>
                    <a:pt x="189" y="238"/>
                  </a:lnTo>
                  <a:lnTo>
                    <a:pt x="189" y="238"/>
                  </a:lnTo>
                  <a:lnTo>
                    <a:pt x="187" y="238"/>
                  </a:lnTo>
                  <a:lnTo>
                    <a:pt x="187" y="238"/>
                  </a:lnTo>
                  <a:lnTo>
                    <a:pt x="186" y="238"/>
                  </a:lnTo>
                  <a:lnTo>
                    <a:pt x="183" y="238"/>
                  </a:lnTo>
                  <a:lnTo>
                    <a:pt x="181" y="239"/>
                  </a:lnTo>
                  <a:lnTo>
                    <a:pt x="179" y="239"/>
                  </a:lnTo>
                  <a:lnTo>
                    <a:pt x="179" y="239"/>
                  </a:lnTo>
                  <a:lnTo>
                    <a:pt x="178" y="241"/>
                  </a:lnTo>
                  <a:lnTo>
                    <a:pt x="176" y="241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9"/>
                  </a:lnTo>
                  <a:lnTo>
                    <a:pt x="175" y="238"/>
                  </a:lnTo>
                  <a:lnTo>
                    <a:pt x="175" y="236"/>
                  </a:lnTo>
                  <a:lnTo>
                    <a:pt x="175" y="234"/>
                  </a:lnTo>
                  <a:lnTo>
                    <a:pt x="173" y="234"/>
                  </a:lnTo>
                  <a:lnTo>
                    <a:pt x="172" y="234"/>
                  </a:lnTo>
                  <a:lnTo>
                    <a:pt x="172" y="233"/>
                  </a:lnTo>
                  <a:lnTo>
                    <a:pt x="172" y="233"/>
                  </a:lnTo>
                  <a:lnTo>
                    <a:pt x="170" y="233"/>
                  </a:lnTo>
                  <a:lnTo>
                    <a:pt x="170" y="231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8" y="233"/>
                  </a:lnTo>
                  <a:lnTo>
                    <a:pt x="167" y="234"/>
                  </a:lnTo>
                  <a:lnTo>
                    <a:pt x="165" y="234"/>
                  </a:lnTo>
                  <a:lnTo>
                    <a:pt x="164" y="233"/>
                  </a:lnTo>
                  <a:lnTo>
                    <a:pt x="162" y="233"/>
                  </a:lnTo>
                  <a:lnTo>
                    <a:pt x="161" y="233"/>
                  </a:lnTo>
                  <a:lnTo>
                    <a:pt x="157" y="234"/>
                  </a:lnTo>
                  <a:lnTo>
                    <a:pt x="156" y="234"/>
                  </a:lnTo>
                  <a:lnTo>
                    <a:pt x="153" y="234"/>
                  </a:lnTo>
                  <a:lnTo>
                    <a:pt x="151" y="234"/>
                  </a:lnTo>
                  <a:lnTo>
                    <a:pt x="149" y="234"/>
                  </a:lnTo>
                  <a:lnTo>
                    <a:pt x="148" y="234"/>
                  </a:lnTo>
                  <a:lnTo>
                    <a:pt x="146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5" y="236"/>
                  </a:lnTo>
                  <a:lnTo>
                    <a:pt x="143" y="234"/>
                  </a:lnTo>
                  <a:lnTo>
                    <a:pt x="143" y="233"/>
                  </a:lnTo>
                  <a:lnTo>
                    <a:pt x="143" y="231"/>
                  </a:lnTo>
                  <a:lnTo>
                    <a:pt x="145" y="231"/>
                  </a:lnTo>
                  <a:lnTo>
                    <a:pt x="145" y="230"/>
                  </a:lnTo>
                  <a:lnTo>
                    <a:pt x="145" y="228"/>
                  </a:lnTo>
                  <a:lnTo>
                    <a:pt x="145" y="226"/>
                  </a:lnTo>
                  <a:lnTo>
                    <a:pt x="145" y="225"/>
                  </a:lnTo>
                  <a:lnTo>
                    <a:pt x="145" y="223"/>
                  </a:lnTo>
                  <a:lnTo>
                    <a:pt x="143" y="220"/>
                  </a:lnTo>
                  <a:lnTo>
                    <a:pt x="142" y="217"/>
                  </a:lnTo>
                  <a:lnTo>
                    <a:pt x="140" y="215"/>
                  </a:lnTo>
                  <a:lnTo>
                    <a:pt x="138" y="214"/>
                  </a:lnTo>
                  <a:lnTo>
                    <a:pt x="138" y="212"/>
                  </a:lnTo>
                  <a:lnTo>
                    <a:pt x="138" y="208"/>
                  </a:lnTo>
                  <a:lnTo>
                    <a:pt x="138" y="203"/>
                  </a:lnTo>
                  <a:lnTo>
                    <a:pt x="140" y="200"/>
                  </a:lnTo>
                  <a:lnTo>
                    <a:pt x="140" y="195"/>
                  </a:lnTo>
                  <a:lnTo>
                    <a:pt x="138" y="192"/>
                  </a:lnTo>
                  <a:lnTo>
                    <a:pt x="137" y="189"/>
                  </a:lnTo>
                  <a:lnTo>
                    <a:pt x="138" y="184"/>
                  </a:lnTo>
                  <a:lnTo>
                    <a:pt x="138" y="182"/>
                  </a:lnTo>
                  <a:lnTo>
                    <a:pt x="138" y="181"/>
                  </a:lnTo>
                  <a:lnTo>
                    <a:pt x="137" y="181"/>
                  </a:lnTo>
                  <a:lnTo>
                    <a:pt x="137" y="181"/>
                  </a:lnTo>
                  <a:lnTo>
                    <a:pt x="134" y="181"/>
                  </a:lnTo>
                  <a:lnTo>
                    <a:pt x="129" y="181"/>
                  </a:lnTo>
                  <a:lnTo>
                    <a:pt x="126" y="179"/>
                  </a:lnTo>
                  <a:lnTo>
                    <a:pt x="121" y="179"/>
                  </a:lnTo>
                  <a:lnTo>
                    <a:pt x="120" y="179"/>
                  </a:lnTo>
                  <a:lnTo>
                    <a:pt x="120" y="179"/>
                  </a:lnTo>
                  <a:lnTo>
                    <a:pt x="120" y="178"/>
                  </a:lnTo>
                  <a:lnTo>
                    <a:pt x="121" y="175"/>
                  </a:lnTo>
                  <a:lnTo>
                    <a:pt x="121" y="175"/>
                  </a:lnTo>
                  <a:lnTo>
                    <a:pt x="120" y="175"/>
                  </a:lnTo>
                  <a:lnTo>
                    <a:pt x="115" y="175"/>
                  </a:lnTo>
                  <a:lnTo>
                    <a:pt x="112" y="176"/>
                  </a:lnTo>
                  <a:lnTo>
                    <a:pt x="110" y="176"/>
                  </a:lnTo>
                  <a:lnTo>
                    <a:pt x="107" y="176"/>
                  </a:lnTo>
                  <a:lnTo>
                    <a:pt x="105" y="178"/>
                  </a:lnTo>
                  <a:lnTo>
                    <a:pt x="104" y="179"/>
                  </a:lnTo>
                  <a:lnTo>
                    <a:pt x="104" y="181"/>
                  </a:lnTo>
                  <a:lnTo>
                    <a:pt x="104" y="182"/>
                  </a:lnTo>
                  <a:lnTo>
                    <a:pt x="104" y="184"/>
                  </a:lnTo>
                  <a:lnTo>
                    <a:pt x="102" y="186"/>
                  </a:lnTo>
                  <a:lnTo>
                    <a:pt x="102" y="186"/>
                  </a:lnTo>
                  <a:lnTo>
                    <a:pt x="102" y="190"/>
                  </a:lnTo>
                  <a:lnTo>
                    <a:pt x="99" y="190"/>
                  </a:lnTo>
                  <a:lnTo>
                    <a:pt x="96" y="190"/>
                  </a:lnTo>
                  <a:lnTo>
                    <a:pt x="96" y="190"/>
                  </a:lnTo>
                  <a:lnTo>
                    <a:pt x="93" y="189"/>
                  </a:lnTo>
                  <a:lnTo>
                    <a:pt x="91" y="189"/>
                  </a:lnTo>
                  <a:lnTo>
                    <a:pt x="90" y="190"/>
                  </a:lnTo>
                  <a:lnTo>
                    <a:pt x="88" y="190"/>
                  </a:lnTo>
                  <a:lnTo>
                    <a:pt x="86" y="190"/>
                  </a:lnTo>
                  <a:lnTo>
                    <a:pt x="83" y="192"/>
                  </a:lnTo>
                  <a:lnTo>
                    <a:pt x="83" y="192"/>
                  </a:lnTo>
                  <a:lnTo>
                    <a:pt x="82" y="192"/>
                  </a:lnTo>
                  <a:lnTo>
                    <a:pt x="80" y="192"/>
                  </a:lnTo>
                  <a:lnTo>
                    <a:pt x="79" y="192"/>
                  </a:lnTo>
                  <a:lnTo>
                    <a:pt x="77" y="192"/>
                  </a:lnTo>
                  <a:lnTo>
                    <a:pt x="77" y="192"/>
                  </a:lnTo>
                  <a:lnTo>
                    <a:pt x="74" y="189"/>
                  </a:lnTo>
                  <a:lnTo>
                    <a:pt x="72" y="186"/>
                  </a:lnTo>
                  <a:lnTo>
                    <a:pt x="71" y="182"/>
                  </a:lnTo>
                  <a:lnTo>
                    <a:pt x="71" y="182"/>
                  </a:lnTo>
                  <a:lnTo>
                    <a:pt x="69" y="181"/>
                  </a:lnTo>
                  <a:lnTo>
                    <a:pt x="69" y="179"/>
                  </a:lnTo>
                  <a:lnTo>
                    <a:pt x="67" y="178"/>
                  </a:lnTo>
                  <a:lnTo>
                    <a:pt x="67" y="176"/>
                  </a:lnTo>
                  <a:lnTo>
                    <a:pt x="67" y="175"/>
                  </a:lnTo>
                  <a:lnTo>
                    <a:pt x="66" y="173"/>
                  </a:lnTo>
                  <a:lnTo>
                    <a:pt x="64" y="170"/>
                  </a:lnTo>
                  <a:lnTo>
                    <a:pt x="64" y="168"/>
                  </a:lnTo>
                  <a:lnTo>
                    <a:pt x="64" y="167"/>
                  </a:lnTo>
                  <a:lnTo>
                    <a:pt x="64" y="165"/>
                  </a:lnTo>
                  <a:lnTo>
                    <a:pt x="64" y="163"/>
                  </a:lnTo>
                  <a:lnTo>
                    <a:pt x="63" y="163"/>
                  </a:lnTo>
                  <a:lnTo>
                    <a:pt x="63" y="162"/>
                  </a:lnTo>
                  <a:lnTo>
                    <a:pt x="63" y="162"/>
                  </a:lnTo>
                  <a:lnTo>
                    <a:pt x="61" y="160"/>
                  </a:lnTo>
                  <a:lnTo>
                    <a:pt x="60" y="160"/>
                  </a:lnTo>
                  <a:lnTo>
                    <a:pt x="58" y="160"/>
                  </a:lnTo>
                  <a:lnTo>
                    <a:pt x="55" y="160"/>
                  </a:lnTo>
                  <a:lnTo>
                    <a:pt x="50" y="160"/>
                  </a:lnTo>
                  <a:lnTo>
                    <a:pt x="45" y="160"/>
                  </a:lnTo>
                  <a:lnTo>
                    <a:pt x="41" y="160"/>
                  </a:lnTo>
                  <a:lnTo>
                    <a:pt x="36" y="160"/>
                  </a:lnTo>
                  <a:lnTo>
                    <a:pt x="34" y="160"/>
                  </a:lnTo>
                  <a:lnTo>
                    <a:pt x="31" y="160"/>
                  </a:lnTo>
                  <a:lnTo>
                    <a:pt x="28" y="160"/>
                  </a:lnTo>
                  <a:lnTo>
                    <a:pt x="26" y="160"/>
                  </a:lnTo>
                  <a:lnTo>
                    <a:pt x="25" y="159"/>
                  </a:lnTo>
                  <a:lnTo>
                    <a:pt x="22" y="159"/>
                  </a:lnTo>
                  <a:lnTo>
                    <a:pt x="20" y="159"/>
                  </a:lnTo>
                  <a:lnTo>
                    <a:pt x="15" y="159"/>
                  </a:lnTo>
                  <a:lnTo>
                    <a:pt x="15" y="160"/>
                  </a:lnTo>
                  <a:lnTo>
                    <a:pt x="15" y="160"/>
                  </a:lnTo>
                  <a:lnTo>
                    <a:pt x="14" y="159"/>
                  </a:lnTo>
                  <a:lnTo>
                    <a:pt x="12" y="160"/>
                  </a:lnTo>
                  <a:lnTo>
                    <a:pt x="11" y="159"/>
                  </a:lnTo>
                  <a:lnTo>
                    <a:pt x="9" y="159"/>
                  </a:lnTo>
                  <a:lnTo>
                    <a:pt x="8" y="160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3" y="162"/>
                  </a:lnTo>
                  <a:lnTo>
                    <a:pt x="3" y="162"/>
                  </a:lnTo>
                  <a:lnTo>
                    <a:pt x="1" y="160"/>
                  </a:lnTo>
                  <a:lnTo>
                    <a:pt x="0" y="159"/>
                  </a:lnTo>
                  <a:lnTo>
                    <a:pt x="0" y="159"/>
                  </a:lnTo>
                  <a:lnTo>
                    <a:pt x="0" y="157"/>
                  </a:lnTo>
                  <a:lnTo>
                    <a:pt x="1" y="157"/>
                  </a:lnTo>
                  <a:lnTo>
                    <a:pt x="3" y="157"/>
                  </a:lnTo>
                  <a:lnTo>
                    <a:pt x="3" y="157"/>
                  </a:lnTo>
                  <a:lnTo>
                    <a:pt x="4" y="154"/>
                  </a:lnTo>
                  <a:lnTo>
                    <a:pt x="4" y="149"/>
                  </a:lnTo>
                  <a:lnTo>
                    <a:pt x="3" y="149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3" y="148"/>
                  </a:lnTo>
                  <a:lnTo>
                    <a:pt x="4" y="148"/>
                  </a:lnTo>
                  <a:lnTo>
                    <a:pt x="4" y="146"/>
                  </a:lnTo>
                  <a:lnTo>
                    <a:pt x="6" y="146"/>
                  </a:lnTo>
                  <a:lnTo>
                    <a:pt x="8" y="143"/>
                  </a:lnTo>
                  <a:lnTo>
                    <a:pt x="9" y="143"/>
                  </a:lnTo>
                  <a:lnTo>
                    <a:pt x="11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2" y="141"/>
                  </a:lnTo>
                  <a:lnTo>
                    <a:pt x="14" y="141"/>
                  </a:lnTo>
                  <a:lnTo>
                    <a:pt x="14" y="143"/>
                  </a:lnTo>
                  <a:lnTo>
                    <a:pt x="15" y="143"/>
                  </a:lnTo>
                  <a:lnTo>
                    <a:pt x="15" y="145"/>
                  </a:lnTo>
                  <a:lnTo>
                    <a:pt x="17" y="145"/>
                  </a:lnTo>
                  <a:lnTo>
                    <a:pt x="17" y="145"/>
                  </a:lnTo>
                  <a:lnTo>
                    <a:pt x="19" y="143"/>
                  </a:lnTo>
                  <a:lnTo>
                    <a:pt x="20" y="143"/>
                  </a:lnTo>
                  <a:lnTo>
                    <a:pt x="20" y="143"/>
                  </a:lnTo>
                  <a:lnTo>
                    <a:pt x="20" y="141"/>
                  </a:lnTo>
                  <a:lnTo>
                    <a:pt x="20" y="140"/>
                  </a:lnTo>
                  <a:lnTo>
                    <a:pt x="22" y="140"/>
                  </a:lnTo>
                  <a:lnTo>
                    <a:pt x="22" y="140"/>
                  </a:lnTo>
                  <a:lnTo>
                    <a:pt x="22" y="138"/>
                  </a:lnTo>
                  <a:lnTo>
                    <a:pt x="23" y="140"/>
                  </a:lnTo>
                  <a:lnTo>
                    <a:pt x="23" y="140"/>
                  </a:lnTo>
                  <a:lnTo>
                    <a:pt x="25" y="140"/>
                  </a:lnTo>
                  <a:lnTo>
                    <a:pt x="25" y="140"/>
                  </a:lnTo>
                  <a:lnTo>
                    <a:pt x="26" y="138"/>
                  </a:lnTo>
                  <a:lnTo>
                    <a:pt x="26" y="138"/>
                  </a:lnTo>
                  <a:lnTo>
                    <a:pt x="28" y="138"/>
                  </a:lnTo>
                  <a:lnTo>
                    <a:pt x="30" y="137"/>
                  </a:lnTo>
                  <a:lnTo>
                    <a:pt x="30" y="137"/>
                  </a:lnTo>
                  <a:lnTo>
                    <a:pt x="31" y="138"/>
                  </a:lnTo>
                  <a:lnTo>
                    <a:pt x="31" y="138"/>
                  </a:lnTo>
                  <a:lnTo>
                    <a:pt x="31" y="140"/>
                  </a:lnTo>
                  <a:lnTo>
                    <a:pt x="31" y="140"/>
                  </a:lnTo>
                  <a:lnTo>
                    <a:pt x="30" y="141"/>
                  </a:lnTo>
                  <a:lnTo>
                    <a:pt x="31" y="143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1" y="145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6" y="145"/>
                  </a:lnTo>
                  <a:lnTo>
                    <a:pt x="39" y="143"/>
                  </a:lnTo>
                  <a:lnTo>
                    <a:pt x="41" y="140"/>
                  </a:lnTo>
                  <a:lnTo>
                    <a:pt x="44" y="137"/>
                  </a:lnTo>
                  <a:lnTo>
                    <a:pt x="45" y="137"/>
                  </a:lnTo>
                  <a:lnTo>
                    <a:pt x="47" y="135"/>
                  </a:lnTo>
                  <a:lnTo>
                    <a:pt x="47" y="134"/>
                  </a:lnTo>
                  <a:lnTo>
                    <a:pt x="49" y="134"/>
                  </a:lnTo>
                  <a:lnTo>
                    <a:pt x="50" y="132"/>
                  </a:lnTo>
                  <a:lnTo>
                    <a:pt x="52" y="132"/>
                  </a:lnTo>
                  <a:lnTo>
                    <a:pt x="53" y="129"/>
                  </a:lnTo>
                  <a:lnTo>
                    <a:pt x="56" y="126"/>
                  </a:lnTo>
                  <a:lnTo>
                    <a:pt x="56" y="121"/>
                  </a:lnTo>
                  <a:lnTo>
                    <a:pt x="56" y="119"/>
                  </a:lnTo>
                  <a:lnTo>
                    <a:pt x="56" y="111"/>
                  </a:lnTo>
                  <a:lnTo>
                    <a:pt x="56" y="108"/>
                  </a:lnTo>
                  <a:lnTo>
                    <a:pt x="56" y="107"/>
                  </a:lnTo>
                  <a:lnTo>
                    <a:pt x="58" y="105"/>
                  </a:lnTo>
                  <a:lnTo>
                    <a:pt x="60" y="104"/>
                  </a:lnTo>
                  <a:lnTo>
                    <a:pt x="61" y="102"/>
                  </a:lnTo>
                  <a:lnTo>
                    <a:pt x="63" y="100"/>
                  </a:lnTo>
                  <a:lnTo>
                    <a:pt x="66" y="96"/>
                  </a:lnTo>
                  <a:lnTo>
                    <a:pt x="66" y="94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71" y="91"/>
                  </a:lnTo>
                  <a:lnTo>
                    <a:pt x="72" y="89"/>
                  </a:lnTo>
                  <a:lnTo>
                    <a:pt x="77" y="86"/>
                  </a:lnTo>
                  <a:lnTo>
                    <a:pt x="80" y="83"/>
                  </a:lnTo>
                  <a:lnTo>
                    <a:pt x="79" y="80"/>
                  </a:lnTo>
                  <a:lnTo>
                    <a:pt x="80" y="77"/>
                  </a:lnTo>
                  <a:lnTo>
                    <a:pt x="82" y="72"/>
                  </a:lnTo>
                  <a:lnTo>
                    <a:pt x="82" y="67"/>
                  </a:lnTo>
                  <a:lnTo>
                    <a:pt x="82" y="63"/>
                  </a:lnTo>
                  <a:lnTo>
                    <a:pt x="82" y="59"/>
                  </a:lnTo>
                  <a:lnTo>
                    <a:pt x="83" y="55"/>
                  </a:lnTo>
                  <a:lnTo>
                    <a:pt x="83" y="53"/>
                  </a:lnTo>
                  <a:lnTo>
                    <a:pt x="83" y="50"/>
                  </a:lnTo>
                  <a:lnTo>
                    <a:pt x="83" y="47"/>
                  </a:lnTo>
                  <a:lnTo>
                    <a:pt x="86" y="41"/>
                  </a:lnTo>
                  <a:lnTo>
                    <a:pt x="88" y="37"/>
                  </a:lnTo>
                  <a:lnTo>
                    <a:pt x="90" y="33"/>
                  </a:lnTo>
                  <a:lnTo>
                    <a:pt x="91" y="31"/>
                  </a:lnTo>
                  <a:lnTo>
                    <a:pt x="93" y="28"/>
                  </a:lnTo>
                  <a:lnTo>
                    <a:pt x="91" y="25"/>
                  </a:lnTo>
                  <a:lnTo>
                    <a:pt x="91" y="23"/>
                  </a:lnTo>
                  <a:lnTo>
                    <a:pt x="93" y="19"/>
                  </a:lnTo>
                  <a:lnTo>
                    <a:pt x="91" y="17"/>
                  </a:lnTo>
                  <a:lnTo>
                    <a:pt x="91" y="14"/>
                  </a:lnTo>
                  <a:lnTo>
                    <a:pt x="91" y="12"/>
                  </a:lnTo>
                  <a:lnTo>
                    <a:pt x="93" y="12"/>
                  </a:lnTo>
                  <a:lnTo>
                    <a:pt x="94" y="11"/>
                  </a:lnTo>
                  <a:lnTo>
                    <a:pt x="99" y="4"/>
                  </a:lnTo>
                  <a:lnTo>
                    <a:pt x="102" y="3"/>
                  </a:lnTo>
                  <a:lnTo>
                    <a:pt x="105" y="1"/>
                  </a:lnTo>
                  <a:lnTo>
                    <a:pt x="107" y="1"/>
                  </a:lnTo>
                  <a:lnTo>
                    <a:pt x="108" y="3"/>
                  </a:lnTo>
                  <a:lnTo>
                    <a:pt x="110" y="3"/>
                  </a:lnTo>
                  <a:lnTo>
                    <a:pt x="112" y="4"/>
                  </a:lnTo>
                  <a:lnTo>
                    <a:pt x="115" y="6"/>
                  </a:lnTo>
                  <a:lnTo>
                    <a:pt x="118" y="8"/>
                  </a:lnTo>
                  <a:lnTo>
                    <a:pt x="120" y="11"/>
                  </a:lnTo>
                  <a:lnTo>
                    <a:pt x="120" y="11"/>
                  </a:lnTo>
                  <a:lnTo>
                    <a:pt x="121" y="12"/>
                  </a:lnTo>
                  <a:lnTo>
                    <a:pt x="123" y="12"/>
                  </a:lnTo>
                  <a:lnTo>
                    <a:pt x="126" y="12"/>
                  </a:lnTo>
                  <a:lnTo>
                    <a:pt x="127" y="14"/>
                  </a:lnTo>
                  <a:lnTo>
                    <a:pt x="129" y="14"/>
                  </a:lnTo>
                  <a:lnTo>
                    <a:pt x="131" y="14"/>
                  </a:lnTo>
                  <a:lnTo>
                    <a:pt x="132" y="14"/>
                  </a:lnTo>
                  <a:lnTo>
                    <a:pt x="134" y="14"/>
                  </a:lnTo>
                  <a:lnTo>
                    <a:pt x="137" y="14"/>
                  </a:lnTo>
                  <a:lnTo>
                    <a:pt x="140" y="14"/>
                  </a:lnTo>
                  <a:lnTo>
                    <a:pt x="146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8" y="15"/>
                  </a:lnTo>
                  <a:lnTo>
                    <a:pt x="149" y="12"/>
                  </a:lnTo>
                  <a:lnTo>
                    <a:pt x="151" y="9"/>
                  </a:lnTo>
                  <a:lnTo>
                    <a:pt x="151" y="9"/>
                  </a:lnTo>
                  <a:lnTo>
                    <a:pt x="153" y="8"/>
                  </a:lnTo>
                  <a:lnTo>
                    <a:pt x="156" y="8"/>
                  </a:lnTo>
                  <a:lnTo>
                    <a:pt x="157" y="8"/>
                  </a:lnTo>
                  <a:lnTo>
                    <a:pt x="159" y="8"/>
                  </a:lnTo>
                  <a:lnTo>
                    <a:pt x="161" y="9"/>
                  </a:lnTo>
                  <a:lnTo>
                    <a:pt x="161" y="9"/>
                  </a:lnTo>
                  <a:lnTo>
                    <a:pt x="162" y="8"/>
                  </a:lnTo>
                  <a:lnTo>
                    <a:pt x="165" y="8"/>
                  </a:lnTo>
                  <a:lnTo>
                    <a:pt x="167" y="6"/>
                  </a:lnTo>
                  <a:lnTo>
                    <a:pt x="170" y="6"/>
                  </a:lnTo>
                  <a:lnTo>
                    <a:pt x="173" y="4"/>
                  </a:lnTo>
                  <a:lnTo>
                    <a:pt x="175" y="4"/>
                  </a:lnTo>
                  <a:lnTo>
                    <a:pt x="176" y="3"/>
                  </a:lnTo>
                  <a:lnTo>
                    <a:pt x="181" y="4"/>
                  </a:lnTo>
                  <a:lnTo>
                    <a:pt x="184" y="4"/>
                  </a:lnTo>
                  <a:lnTo>
                    <a:pt x="186" y="4"/>
                  </a:lnTo>
                  <a:lnTo>
                    <a:pt x="187" y="3"/>
                  </a:lnTo>
                  <a:lnTo>
                    <a:pt x="189" y="3"/>
                  </a:lnTo>
                  <a:lnTo>
                    <a:pt x="190" y="0"/>
                  </a:lnTo>
                  <a:lnTo>
                    <a:pt x="19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4" name="Freeform 311">
              <a:extLst>
                <a:ext uri="{FF2B5EF4-FFF2-40B4-BE49-F238E27FC236}">
                  <a16:creationId xmlns:a16="http://schemas.microsoft.com/office/drawing/2014/main" id="{37CE3709-A40B-CEAE-EE1B-D8088A4136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14692" y="2649928"/>
              <a:ext cx="2264995" cy="526290"/>
            </a:xfrm>
            <a:custGeom>
              <a:avLst/>
              <a:gdLst>
                <a:gd name="T0" fmla="*/ 819 w 1162"/>
                <a:gd name="T1" fmla="*/ 227 h 270"/>
                <a:gd name="T2" fmla="*/ 764 w 1162"/>
                <a:gd name="T3" fmla="*/ 215 h 270"/>
                <a:gd name="T4" fmla="*/ 855 w 1162"/>
                <a:gd name="T5" fmla="*/ 205 h 270"/>
                <a:gd name="T6" fmla="*/ 732 w 1162"/>
                <a:gd name="T7" fmla="*/ 196 h 270"/>
                <a:gd name="T8" fmla="*/ 745 w 1162"/>
                <a:gd name="T9" fmla="*/ 197 h 270"/>
                <a:gd name="T10" fmla="*/ 721 w 1162"/>
                <a:gd name="T11" fmla="*/ 196 h 270"/>
                <a:gd name="T12" fmla="*/ 711 w 1162"/>
                <a:gd name="T13" fmla="*/ 191 h 270"/>
                <a:gd name="T14" fmla="*/ 1041 w 1162"/>
                <a:gd name="T15" fmla="*/ 196 h 270"/>
                <a:gd name="T16" fmla="*/ 1058 w 1162"/>
                <a:gd name="T17" fmla="*/ 193 h 270"/>
                <a:gd name="T18" fmla="*/ 1049 w 1162"/>
                <a:gd name="T19" fmla="*/ 177 h 270"/>
                <a:gd name="T20" fmla="*/ 1019 w 1162"/>
                <a:gd name="T21" fmla="*/ 191 h 270"/>
                <a:gd name="T22" fmla="*/ 1002 w 1162"/>
                <a:gd name="T23" fmla="*/ 188 h 270"/>
                <a:gd name="T24" fmla="*/ 1030 w 1162"/>
                <a:gd name="T25" fmla="*/ 169 h 270"/>
                <a:gd name="T26" fmla="*/ 989 w 1162"/>
                <a:gd name="T27" fmla="*/ 161 h 270"/>
                <a:gd name="T28" fmla="*/ 653 w 1162"/>
                <a:gd name="T29" fmla="*/ 144 h 270"/>
                <a:gd name="T30" fmla="*/ 995 w 1162"/>
                <a:gd name="T31" fmla="*/ 141 h 270"/>
                <a:gd name="T32" fmla="*/ 975 w 1162"/>
                <a:gd name="T33" fmla="*/ 164 h 270"/>
                <a:gd name="T34" fmla="*/ 1000 w 1162"/>
                <a:gd name="T35" fmla="*/ 191 h 270"/>
                <a:gd name="T36" fmla="*/ 1036 w 1162"/>
                <a:gd name="T37" fmla="*/ 205 h 270"/>
                <a:gd name="T38" fmla="*/ 1002 w 1162"/>
                <a:gd name="T39" fmla="*/ 221 h 270"/>
                <a:gd name="T40" fmla="*/ 972 w 1162"/>
                <a:gd name="T41" fmla="*/ 234 h 270"/>
                <a:gd name="T42" fmla="*/ 994 w 1162"/>
                <a:gd name="T43" fmla="*/ 208 h 270"/>
                <a:gd name="T44" fmla="*/ 983 w 1162"/>
                <a:gd name="T45" fmla="*/ 202 h 270"/>
                <a:gd name="T46" fmla="*/ 948 w 1162"/>
                <a:gd name="T47" fmla="*/ 208 h 270"/>
                <a:gd name="T48" fmla="*/ 943 w 1162"/>
                <a:gd name="T49" fmla="*/ 188 h 270"/>
                <a:gd name="T50" fmla="*/ 909 w 1162"/>
                <a:gd name="T51" fmla="*/ 188 h 270"/>
                <a:gd name="T52" fmla="*/ 883 w 1162"/>
                <a:gd name="T53" fmla="*/ 211 h 270"/>
                <a:gd name="T54" fmla="*/ 904 w 1162"/>
                <a:gd name="T55" fmla="*/ 175 h 270"/>
                <a:gd name="T56" fmla="*/ 1136 w 1162"/>
                <a:gd name="T57" fmla="*/ 128 h 270"/>
                <a:gd name="T58" fmla="*/ 126 w 1162"/>
                <a:gd name="T59" fmla="*/ 128 h 270"/>
                <a:gd name="T60" fmla="*/ 1027 w 1162"/>
                <a:gd name="T61" fmla="*/ 133 h 270"/>
                <a:gd name="T62" fmla="*/ 115 w 1162"/>
                <a:gd name="T63" fmla="*/ 114 h 270"/>
                <a:gd name="T64" fmla="*/ 111 w 1162"/>
                <a:gd name="T65" fmla="*/ 115 h 270"/>
                <a:gd name="T66" fmla="*/ 138 w 1162"/>
                <a:gd name="T67" fmla="*/ 152 h 270"/>
                <a:gd name="T68" fmla="*/ 106 w 1162"/>
                <a:gd name="T69" fmla="*/ 136 h 270"/>
                <a:gd name="T70" fmla="*/ 95 w 1162"/>
                <a:gd name="T71" fmla="*/ 126 h 270"/>
                <a:gd name="T72" fmla="*/ 76 w 1162"/>
                <a:gd name="T73" fmla="*/ 115 h 270"/>
                <a:gd name="T74" fmla="*/ 1121 w 1162"/>
                <a:gd name="T75" fmla="*/ 92 h 270"/>
                <a:gd name="T76" fmla="*/ 1104 w 1162"/>
                <a:gd name="T77" fmla="*/ 122 h 270"/>
                <a:gd name="T78" fmla="*/ 1118 w 1162"/>
                <a:gd name="T79" fmla="*/ 123 h 270"/>
                <a:gd name="T80" fmla="*/ 1125 w 1162"/>
                <a:gd name="T81" fmla="*/ 137 h 270"/>
                <a:gd name="T82" fmla="*/ 1150 w 1162"/>
                <a:gd name="T83" fmla="*/ 136 h 270"/>
                <a:gd name="T84" fmla="*/ 1150 w 1162"/>
                <a:gd name="T85" fmla="*/ 148 h 270"/>
                <a:gd name="T86" fmla="*/ 1145 w 1162"/>
                <a:gd name="T87" fmla="*/ 161 h 270"/>
                <a:gd name="T88" fmla="*/ 1162 w 1162"/>
                <a:gd name="T89" fmla="*/ 167 h 270"/>
                <a:gd name="T90" fmla="*/ 1142 w 1162"/>
                <a:gd name="T91" fmla="*/ 180 h 270"/>
                <a:gd name="T92" fmla="*/ 1126 w 1162"/>
                <a:gd name="T93" fmla="*/ 175 h 270"/>
                <a:gd name="T94" fmla="*/ 1123 w 1162"/>
                <a:gd name="T95" fmla="*/ 166 h 270"/>
                <a:gd name="T96" fmla="*/ 1080 w 1162"/>
                <a:gd name="T97" fmla="*/ 163 h 270"/>
                <a:gd name="T98" fmla="*/ 1073 w 1162"/>
                <a:gd name="T99" fmla="*/ 147 h 270"/>
                <a:gd name="T100" fmla="*/ 1087 w 1162"/>
                <a:gd name="T101" fmla="*/ 126 h 270"/>
                <a:gd name="T102" fmla="*/ 1120 w 1162"/>
                <a:gd name="T103" fmla="*/ 92 h 270"/>
                <a:gd name="T104" fmla="*/ 776 w 1162"/>
                <a:gd name="T105" fmla="*/ 84 h 270"/>
                <a:gd name="T106" fmla="*/ 56 w 1162"/>
                <a:gd name="T107" fmla="*/ 67 h 270"/>
                <a:gd name="T108" fmla="*/ 751 w 1162"/>
                <a:gd name="T109" fmla="*/ 68 h 270"/>
                <a:gd name="T110" fmla="*/ 26 w 1162"/>
                <a:gd name="T111" fmla="*/ 76 h 270"/>
                <a:gd name="T112" fmla="*/ 65 w 1162"/>
                <a:gd name="T113" fmla="*/ 60 h 270"/>
                <a:gd name="T114" fmla="*/ 54 w 1162"/>
                <a:gd name="T115" fmla="*/ 60 h 270"/>
                <a:gd name="T116" fmla="*/ 40 w 1162"/>
                <a:gd name="T117" fmla="*/ 43 h 270"/>
                <a:gd name="T118" fmla="*/ 13 w 1162"/>
                <a:gd name="T119" fmla="*/ 44 h 270"/>
                <a:gd name="T120" fmla="*/ 5 w 1162"/>
                <a:gd name="T121" fmla="*/ 55 h 270"/>
                <a:gd name="T122" fmla="*/ 37 w 1162"/>
                <a:gd name="T123" fmla="*/ 29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62" h="270">
                  <a:moveTo>
                    <a:pt x="729" y="268"/>
                  </a:moveTo>
                  <a:lnTo>
                    <a:pt x="729" y="268"/>
                  </a:lnTo>
                  <a:lnTo>
                    <a:pt x="729" y="268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70"/>
                  </a:lnTo>
                  <a:lnTo>
                    <a:pt x="729" y="268"/>
                  </a:lnTo>
                  <a:lnTo>
                    <a:pt x="729" y="268"/>
                  </a:lnTo>
                  <a:close/>
                  <a:moveTo>
                    <a:pt x="1060" y="230"/>
                  </a:moveTo>
                  <a:lnTo>
                    <a:pt x="1060" y="230"/>
                  </a:lnTo>
                  <a:lnTo>
                    <a:pt x="1057" y="232"/>
                  </a:lnTo>
                  <a:lnTo>
                    <a:pt x="1055" y="232"/>
                  </a:lnTo>
                  <a:lnTo>
                    <a:pt x="1055" y="230"/>
                  </a:lnTo>
                  <a:lnTo>
                    <a:pt x="1055" y="230"/>
                  </a:lnTo>
                  <a:lnTo>
                    <a:pt x="1057" y="230"/>
                  </a:lnTo>
                  <a:lnTo>
                    <a:pt x="1058" y="230"/>
                  </a:lnTo>
                  <a:lnTo>
                    <a:pt x="1060" y="230"/>
                  </a:lnTo>
                  <a:close/>
                  <a:moveTo>
                    <a:pt x="816" y="227"/>
                  </a:moveTo>
                  <a:lnTo>
                    <a:pt x="816" y="227"/>
                  </a:lnTo>
                  <a:lnTo>
                    <a:pt x="816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4" y="227"/>
                  </a:lnTo>
                  <a:lnTo>
                    <a:pt x="816" y="227"/>
                  </a:lnTo>
                  <a:close/>
                  <a:moveTo>
                    <a:pt x="822" y="226"/>
                  </a:moveTo>
                  <a:lnTo>
                    <a:pt x="822" y="226"/>
                  </a:lnTo>
                  <a:lnTo>
                    <a:pt x="820" y="226"/>
                  </a:lnTo>
                  <a:lnTo>
                    <a:pt x="820" y="227"/>
                  </a:lnTo>
                  <a:lnTo>
                    <a:pt x="820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7"/>
                  </a:lnTo>
                  <a:lnTo>
                    <a:pt x="819" y="226"/>
                  </a:lnTo>
                  <a:lnTo>
                    <a:pt x="820" y="226"/>
                  </a:lnTo>
                  <a:lnTo>
                    <a:pt x="822" y="226"/>
                  </a:lnTo>
                  <a:lnTo>
                    <a:pt x="822" y="226"/>
                  </a:lnTo>
                  <a:close/>
                  <a:moveTo>
                    <a:pt x="967" y="222"/>
                  </a:moveTo>
                  <a:lnTo>
                    <a:pt x="965" y="224"/>
                  </a:lnTo>
                  <a:lnTo>
                    <a:pt x="965" y="226"/>
                  </a:lnTo>
                  <a:lnTo>
                    <a:pt x="965" y="226"/>
                  </a:lnTo>
                  <a:lnTo>
                    <a:pt x="965" y="224"/>
                  </a:lnTo>
                  <a:lnTo>
                    <a:pt x="967" y="222"/>
                  </a:lnTo>
                  <a:close/>
                  <a:moveTo>
                    <a:pt x="957" y="216"/>
                  </a:moveTo>
                  <a:lnTo>
                    <a:pt x="959" y="216"/>
                  </a:lnTo>
                  <a:lnTo>
                    <a:pt x="959" y="218"/>
                  </a:lnTo>
                  <a:lnTo>
                    <a:pt x="959" y="218"/>
                  </a:lnTo>
                  <a:lnTo>
                    <a:pt x="957" y="219"/>
                  </a:lnTo>
                  <a:lnTo>
                    <a:pt x="957" y="216"/>
                  </a:lnTo>
                  <a:lnTo>
                    <a:pt x="957" y="216"/>
                  </a:lnTo>
                  <a:close/>
                  <a:moveTo>
                    <a:pt x="764" y="215"/>
                  </a:moveTo>
                  <a:lnTo>
                    <a:pt x="765" y="215"/>
                  </a:lnTo>
                  <a:lnTo>
                    <a:pt x="765" y="215"/>
                  </a:lnTo>
                  <a:lnTo>
                    <a:pt x="765" y="216"/>
                  </a:lnTo>
                  <a:lnTo>
                    <a:pt x="765" y="216"/>
                  </a:lnTo>
                  <a:lnTo>
                    <a:pt x="764" y="216"/>
                  </a:lnTo>
                  <a:lnTo>
                    <a:pt x="764" y="215"/>
                  </a:lnTo>
                  <a:lnTo>
                    <a:pt x="764" y="215"/>
                  </a:lnTo>
                  <a:lnTo>
                    <a:pt x="764" y="215"/>
                  </a:lnTo>
                  <a:close/>
                  <a:moveTo>
                    <a:pt x="741" y="204"/>
                  </a:moveTo>
                  <a:lnTo>
                    <a:pt x="743" y="204"/>
                  </a:lnTo>
                  <a:lnTo>
                    <a:pt x="743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lnTo>
                    <a:pt x="741" y="204"/>
                  </a:lnTo>
                  <a:close/>
                  <a:moveTo>
                    <a:pt x="1041" y="202"/>
                  </a:moveTo>
                  <a:lnTo>
                    <a:pt x="1043" y="202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3" y="204"/>
                  </a:lnTo>
                  <a:lnTo>
                    <a:pt x="1041" y="204"/>
                  </a:lnTo>
                  <a:lnTo>
                    <a:pt x="1041" y="202"/>
                  </a:lnTo>
                  <a:lnTo>
                    <a:pt x="1041" y="202"/>
                  </a:lnTo>
                  <a:lnTo>
                    <a:pt x="1041" y="202"/>
                  </a:lnTo>
                  <a:close/>
                  <a:moveTo>
                    <a:pt x="860" y="200"/>
                  </a:moveTo>
                  <a:lnTo>
                    <a:pt x="858" y="202"/>
                  </a:lnTo>
                  <a:lnTo>
                    <a:pt x="857" y="202"/>
                  </a:lnTo>
                  <a:lnTo>
                    <a:pt x="857" y="202"/>
                  </a:lnTo>
                  <a:lnTo>
                    <a:pt x="858" y="200"/>
                  </a:lnTo>
                  <a:lnTo>
                    <a:pt x="860" y="200"/>
                  </a:lnTo>
                  <a:close/>
                  <a:moveTo>
                    <a:pt x="861" y="200"/>
                  </a:moveTo>
                  <a:lnTo>
                    <a:pt x="861" y="202"/>
                  </a:lnTo>
                  <a:lnTo>
                    <a:pt x="861" y="204"/>
                  </a:lnTo>
                  <a:lnTo>
                    <a:pt x="860" y="204"/>
                  </a:lnTo>
                  <a:lnTo>
                    <a:pt x="860" y="204"/>
                  </a:lnTo>
                  <a:lnTo>
                    <a:pt x="857" y="204"/>
                  </a:lnTo>
                  <a:lnTo>
                    <a:pt x="855" y="205"/>
                  </a:lnTo>
                  <a:lnTo>
                    <a:pt x="855" y="205"/>
                  </a:lnTo>
                  <a:lnTo>
                    <a:pt x="857" y="204"/>
                  </a:lnTo>
                  <a:lnTo>
                    <a:pt x="858" y="202"/>
                  </a:lnTo>
                  <a:lnTo>
                    <a:pt x="861" y="200"/>
                  </a:lnTo>
                  <a:lnTo>
                    <a:pt x="861" y="200"/>
                  </a:lnTo>
                  <a:close/>
                  <a:moveTo>
                    <a:pt x="726" y="194"/>
                  </a:moveTo>
                  <a:lnTo>
                    <a:pt x="727" y="194"/>
                  </a:lnTo>
                  <a:lnTo>
                    <a:pt x="726" y="196"/>
                  </a:lnTo>
                  <a:lnTo>
                    <a:pt x="727" y="196"/>
                  </a:lnTo>
                  <a:lnTo>
                    <a:pt x="727" y="196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7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29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7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0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6"/>
                  </a:lnTo>
                  <a:lnTo>
                    <a:pt x="732" y="194"/>
                  </a:lnTo>
                  <a:lnTo>
                    <a:pt x="734" y="194"/>
                  </a:lnTo>
                  <a:lnTo>
                    <a:pt x="734" y="194"/>
                  </a:lnTo>
                  <a:lnTo>
                    <a:pt x="734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6"/>
                  </a:lnTo>
                  <a:lnTo>
                    <a:pt x="735" y="197"/>
                  </a:lnTo>
                  <a:lnTo>
                    <a:pt x="737" y="197"/>
                  </a:lnTo>
                  <a:lnTo>
                    <a:pt x="737" y="196"/>
                  </a:lnTo>
                  <a:lnTo>
                    <a:pt x="738" y="196"/>
                  </a:lnTo>
                  <a:lnTo>
                    <a:pt x="738" y="194"/>
                  </a:lnTo>
                  <a:lnTo>
                    <a:pt x="740" y="194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0" y="196"/>
                  </a:lnTo>
                  <a:lnTo>
                    <a:pt x="741" y="196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9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3" y="196"/>
                  </a:lnTo>
                  <a:lnTo>
                    <a:pt x="743" y="196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3" y="197"/>
                  </a:lnTo>
                  <a:lnTo>
                    <a:pt x="745" y="197"/>
                  </a:lnTo>
                  <a:lnTo>
                    <a:pt x="745" y="199"/>
                  </a:lnTo>
                  <a:lnTo>
                    <a:pt x="743" y="200"/>
                  </a:lnTo>
                  <a:lnTo>
                    <a:pt x="741" y="202"/>
                  </a:lnTo>
                  <a:lnTo>
                    <a:pt x="741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0" y="202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41" y="200"/>
                  </a:lnTo>
                  <a:lnTo>
                    <a:pt x="738" y="202"/>
                  </a:lnTo>
                  <a:lnTo>
                    <a:pt x="738" y="202"/>
                  </a:lnTo>
                  <a:lnTo>
                    <a:pt x="737" y="202"/>
                  </a:lnTo>
                  <a:lnTo>
                    <a:pt x="737" y="202"/>
                  </a:lnTo>
                  <a:lnTo>
                    <a:pt x="735" y="200"/>
                  </a:lnTo>
                  <a:lnTo>
                    <a:pt x="735" y="200"/>
                  </a:lnTo>
                  <a:lnTo>
                    <a:pt x="734" y="200"/>
                  </a:lnTo>
                  <a:lnTo>
                    <a:pt x="732" y="200"/>
                  </a:lnTo>
                  <a:lnTo>
                    <a:pt x="730" y="199"/>
                  </a:lnTo>
                  <a:lnTo>
                    <a:pt x="729" y="199"/>
                  </a:lnTo>
                  <a:lnTo>
                    <a:pt x="727" y="197"/>
                  </a:lnTo>
                  <a:lnTo>
                    <a:pt x="724" y="197"/>
                  </a:lnTo>
                  <a:lnTo>
                    <a:pt x="724" y="197"/>
                  </a:lnTo>
                  <a:lnTo>
                    <a:pt x="721" y="197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1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3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4" y="196"/>
                  </a:lnTo>
                  <a:lnTo>
                    <a:pt x="726" y="194"/>
                  </a:lnTo>
                  <a:lnTo>
                    <a:pt x="726" y="194"/>
                  </a:lnTo>
                  <a:close/>
                  <a:moveTo>
                    <a:pt x="719" y="194"/>
                  </a:moveTo>
                  <a:lnTo>
                    <a:pt x="719" y="194"/>
                  </a:lnTo>
                  <a:lnTo>
                    <a:pt x="719" y="196"/>
                  </a:lnTo>
                  <a:lnTo>
                    <a:pt x="719" y="196"/>
                  </a:lnTo>
                  <a:lnTo>
                    <a:pt x="719" y="197"/>
                  </a:lnTo>
                  <a:lnTo>
                    <a:pt x="718" y="197"/>
                  </a:lnTo>
                  <a:lnTo>
                    <a:pt x="718" y="196"/>
                  </a:lnTo>
                  <a:lnTo>
                    <a:pt x="716" y="196"/>
                  </a:lnTo>
                  <a:lnTo>
                    <a:pt x="718" y="196"/>
                  </a:lnTo>
                  <a:lnTo>
                    <a:pt x="718" y="196"/>
                  </a:lnTo>
                  <a:lnTo>
                    <a:pt x="718" y="194"/>
                  </a:lnTo>
                  <a:lnTo>
                    <a:pt x="719" y="194"/>
                  </a:lnTo>
                  <a:close/>
                  <a:moveTo>
                    <a:pt x="708" y="189"/>
                  </a:moveTo>
                  <a:lnTo>
                    <a:pt x="710" y="189"/>
                  </a:lnTo>
                  <a:lnTo>
                    <a:pt x="711" y="189"/>
                  </a:lnTo>
                  <a:lnTo>
                    <a:pt x="711" y="189"/>
                  </a:lnTo>
                  <a:lnTo>
                    <a:pt x="713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1"/>
                  </a:lnTo>
                  <a:lnTo>
                    <a:pt x="711" y="193"/>
                  </a:lnTo>
                  <a:lnTo>
                    <a:pt x="711" y="193"/>
                  </a:lnTo>
                  <a:lnTo>
                    <a:pt x="710" y="193"/>
                  </a:lnTo>
                  <a:lnTo>
                    <a:pt x="710" y="193"/>
                  </a:lnTo>
                  <a:lnTo>
                    <a:pt x="708" y="191"/>
                  </a:lnTo>
                  <a:lnTo>
                    <a:pt x="708" y="189"/>
                  </a:lnTo>
                  <a:lnTo>
                    <a:pt x="708" y="189"/>
                  </a:lnTo>
                  <a:lnTo>
                    <a:pt x="708" y="189"/>
                  </a:lnTo>
                  <a:close/>
                  <a:moveTo>
                    <a:pt x="899" y="177"/>
                  </a:moveTo>
                  <a:lnTo>
                    <a:pt x="899" y="177"/>
                  </a:lnTo>
                  <a:lnTo>
                    <a:pt x="899" y="178"/>
                  </a:lnTo>
                  <a:lnTo>
                    <a:pt x="898" y="178"/>
                  </a:lnTo>
                  <a:lnTo>
                    <a:pt x="896" y="178"/>
                  </a:lnTo>
                  <a:lnTo>
                    <a:pt x="896" y="178"/>
                  </a:lnTo>
                  <a:lnTo>
                    <a:pt x="898" y="177"/>
                  </a:lnTo>
                  <a:lnTo>
                    <a:pt x="899" y="177"/>
                  </a:lnTo>
                  <a:close/>
                  <a:moveTo>
                    <a:pt x="1049" y="177"/>
                  </a:moveTo>
                  <a:lnTo>
                    <a:pt x="1050" y="177"/>
                  </a:lnTo>
                  <a:lnTo>
                    <a:pt x="1050" y="177"/>
                  </a:lnTo>
                  <a:lnTo>
                    <a:pt x="1050" y="178"/>
                  </a:lnTo>
                  <a:lnTo>
                    <a:pt x="1052" y="180"/>
                  </a:lnTo>
                  <a:lnTo>
                    <a:pt x="1052" y="182"/>
                  </a:lnTo>
                  <a:lnTo>
                    <a:pt x="1050" y="183"/>
                  </a:lnTo>
                  <a:lnTo>
                    <a:pt x="1049" y="186"/>
                  </a:lnTo>
                  <a:lnTo>
                    <a:pt x="1049" y="189"/>
                  </a:lnTo>
                  <a:lnTo>
                    <a:pt x="1049" y="189"/>
                  </a:lnTo>
                  <a:lnTo>
                    <a:pt x="1049" y="191"/>
                  </a:lnTo>
                  <a:lnTo>
                    <a:pt x="1047" y="191"/>
                  </a:lnTo>
                  <a:lnTo>
                    <a:pt x="1046" y="193"/>
                  </a:lnTo>
                  <a:lnTo>
                    <a:pt x="1044" y="193"/>
                  </a:lnTo>
                  <a:lnTo>
                    <a:pt x="1043" y="194"/>
                  </a:lnTo>
                  <a:lnTo>
                    <a:pt x="1041" y="196"/>
                  </a:lnTo>
                  <a:lnTo>
                    <a:pt x="1041" y="196"/>
                  </a:lnTo>
                  <a:lnTo>
                    <a:pt x="1043" y="194"/>
                  </a:lnTo>
                  <a:lnTo>
                    <a:pt x="1044" y="194"/>
                  </a:lnTo>
                  <a:lnTo>
                    <a:pt x="1044" y="196"/>
                  </a:lnTo>
                  <a:lnTo>
                    <a:pt x="1043" y="196"/>
                  </a:lnTo>
                  <a:lnTo>
                    <a:pt x="1041" y="196"/>
                  </a:lnTo>
                  <a:lnTo>
                    <a:pt x="1043" y="197"/>
                  </a:lnTo>
                  <a:lnTo>
                    <a:pt x="1043" y="197"/>
                  </a:lnTo>
                  <a:lnTo>
                    <a:pt x="1041" y="197"/>
                  </a:lnTo>
                  <a:lnTo>
                    <a:pt x="1041" y="199"/>
                  </a:lnTo>
                  <a:lnTo>
                    <a:pt x="1041" y="200"/>
                  </a:lnTo>
                  <a:lnTo>
                    <a:pt x="1043" y="199"/>
                  </a:lnTo>
                  <a:lnTo>
                    <a:pt x="1044" y="199"/>
                  </a:lnTo>
                  <a:lnTo>
                    <a:pt x="1044" y="199"/>
                  </a:lnTo>
                  <a:lnTo>
                    <a:pt x="1046" y="199"/>
                  </a:lnTo>
                  <a:lnTo>
                    <a:pt x="1046" y="199"/>
                  </a:lnTo>
                  <a:lnTo>
                    <a:pt x="1049" y="196"/>
                  </a:lnTo>
                  <a:lnTo>
                    <a:pt x="1050" y="196"/>
                  </a:lnTo>
                  <a:lnTo>
                    <a:pt x="1046" y="196"/>
                  </a:lnTo>
                  <a:lnTo>
                    <a:pt x="1046" y="196"/>
                  </a:lnTo>
                  <a:lnTo>
                    <a:pt x="1047" y="193"/>
                  </a:lnTo>
                  <a:lnTo>
                    <a:pt x="1047" y="193"/>
                  </a:lnTo>
                  <a:lnTo>
                    <a:pt x="1049" y="191"/>
                  </a:lnTo>
                  <a:lnTo>
                    <a:pt x="1050" y="189"/>
                  </a:lnTo>
                  <a:lnTo>
                    <a:pt x="1050" y="189"/>
                  </a:lnTo>
                  <a:lnTo>
                    <a:pt x="1052" y="189"/>
                  </a:lnTo>
                  <a:lnTo>
                    <a:pt x="1054" y="189"/>
                  </a:lnTo>
                  <a:lnTo>
                    <a:pt x="1054" y="191"/>
                  </a:lnTo>
                  <a:lnTo>
                    <a:pt x="1055" y="191"/>
                  </a:lnTo>
                  <a:lnTo>
                    <a:pt x="1057" y="191"/>
                  </a:lnTo>
                  <a:lnTo>
                    <a:pt x="1058" y="191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8" y="193"/>
                  </a:lnTo>
                  <a:lnTo>
                    <a:pt x="1057" y="194"/>
                  </a:lnTo>
                  <a:lnTo>
                    <a:pt x="1058" y="196"/>
                  </a:lnTo>
                  <a:lnTo>
                    <a:pt x="1058" y="196"/>
                  </a:lnTo>
                  <a:lnTo>
                    <a:pt x="1057" y="197"/>
                  </a:lnTo>
                  <a:lnTo>
                    <a:pt x="1055" y="197"/>
                  </a:lnTo>
                  <a:lnTo>
                    <a:pt x="1054" y="199"/>
                  </a:lnTo>
                  <a:lnTo>
                    <a:pt x="1050" y="200"/>
                  </a:lnTo>
                  <a:lnTo>
                    <a:pt x="1047" y="202"/>
                  </a:lnTo>
                  <a:lnTo>
                    <a:pt x="1046" y="202"/>
                  </a:lnTo>
                  <a:lnTo>
                    <a:pt x="1044" y="202"/>
                  </a:lnTo>
                  <a:lnTo>
                    <a:pt x="1043" y="202"/>
                  </a:lnTo>
                  <a:lnTo>
                    <a:pt x="1041" y="202"/>
                  </a:lnTo>
                  <a:lnTo>
                    <a:pt x="1039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8" y="202"/>
                  </a:lnTo>
                  <a:lnTo>
                    <a:pt x="1036" y="200"/>
                  </a:lnTo>
                  <a:lnTo>
                    <a:pt x="1035" y="199"/>
                  </a:lnTo>
                  <a:lnTo>
                    <a:pt x="1035" y="196"/>
                  </a:lnTo>
                  <a:lnTo>
                    <a:pt x="1035" y="193"/>
                  </a:lnTo>
                  <a:lnTo>
                    <a:pt x="1036" y="191"/>
                  </a:lnTo>
                  <a:lnTo>
                    <a:pt x="1038" y="189"/>
                  </a:lnTo>
                  <a:lnTo>
                    <a:pt x="1038" y="189"/>
                  </a:lnTo>
                  <a:lnTo>
                    <a:pt x="1043" y="183"/>
                  </a:lnTo>
                  <a:lnTo>
                    <a:pt x="1043" y="182"/>
                  </a:lnTo>
                  <a:lnTo>
                    <a:pt x="1044" y="180"/>
                  </a:lnTo>
                  <a:lnTo>
                    <a:pt x="1046" y="178"/>
                  </a:lnTo>
                  <a:lnTo>
                    <a:pt x="1047" y="177"/>
                  </a:lnTo>
                  <a:lnTo>
                    <a:pt x="1049" y="177"/>
                  </a:lnTo>
                  <a:lnTo>
                    <a:pt x="1049" y="177"/>
                  </a:lnTo>
                  <a:close/>
                  <a:moveTo>
                    <a:pt x="998" y="175"/>
                  </a:moveTo>
                  <a:lnTo>
                    <a:pt x="998" y="177"/>
                  </a:lnTo>
                  <a:lnTo>
                    <a:pt x="998" y="178"/>
                  </a:lnTo>
                  <a:lnTo>
                    <a:pt x="997" y="180"/>
                  </a:lnTo>
                  <a:lnTo>
                    <a:pt x="1000" y="183"/>
                  </a:lnTo>
                  <a:lnTo>
                    <a:pt x="1000" y="183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0" y="185"/>
                  </a:lnTo>
                  <a:lnTo>
                    <a:pt x="1002" y="185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2" y="186"/>
                  </a:lnTo>
                  <a:lnTo>
                    <a:pt x="1003" y="185"/>
                  </a:lnTo>
                  <a:lnTo>
                    <a:pt x="1005" y="185"/>
                  </a:lnTo>
                  <a:lnTo>
                    <a:pt x="1006" y="185"/>
                  </a:lnTo>
                  <a:lnTo>
                    <a:pt x="1006" y="185"/>
                  </a:lnTo>
                  <a:lnTo>
                    <a:pt x="1008" y="185"/>
                  </a:lnTo>
                  <a:lnTo>
                    <a:pt x="1009" y="186"/>
                  </a:lnTo>
                  <a:lnTo>
                    <a:pt x="1011" y="186"/>
                  </a:lnTo>
                  <a:lnTo>
                    <a:pt x="1014" y="186"/>
                  </a:lnTo>
                  <a:lnTo>
                    <a:pt x="1017" y="186"/>
                  </a:lnTo>
                  <a:lnTo>
                    <a:pt x="1017" y="186"/>
                  </a:lnTo>
                  <a:lnTo>
                    <a:pt x="1022" y="186"/>
                  </a:lnTo>
                  <a:lnTo>
                    <a:pt x="1025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7" y="186"/>
                  </a:lnTo>
                  <a:lnTo>
                    <a:pt x="1025" y="188"/>
                  </a:lnTo>
                  <a:lnTo>
                    <a:pt x="1022" y="189"/>
                  </a:lnTo>
                  <a:lnTo>
                    <a:pt x="1021" y="191"/>
                  </a:lnTo>
                  <a:lnTo>
                    <a:pt x="1019" y="191"/>
                  </a:lnTo>
                  <a:lnTo>
                    <a:pt x="1019" y="193"/>
                  </a:lnTo>
                  <a:lnTo>
                    <a:pt x="1019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21" y="194"/>
                  </a:lnTo>
                  <a:lnTo>
                    <a:pt x="1017" y="196"/>
                  </a:lnTo>
                  <a:lnTo>
                    <a:pt x="1016" y="194"/>
                  </a:lnTo>
                  <a:lnTo>
                    <a:pt x="1014" y="194"/>
                  </a:lnTo>
                  <a:lnTo>
                    <a:pt x="1014" y="193"/>
                  </a:lnTo>
                  <a:lnTo>
                    <a:pt x="1013" y="193"/>
                  </a:lnTo>
                  <a:lnTo>
                    <a:pt x="1013" y="193"/>
                  </a:lnTo>
                  <a:lnTo>
                    <a:pt x="1014" y="193"/>
                  </a:lnTo>
                  <a:lnTo>
                    <a:pt x="1014" y="191"/>
                  </a:lnTo>
                  <a:lnTo>
                    <a:pt x="1013" y="191"/>
                  </a:lnTo>
                  <a:lnTo>
                    <a:pt x="1013" y="191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3" y="189"/>
                  </a:lnTo>
                  <a:lnTo>
                    <a:pt x="1011" y="189"/>
                  </a:lnTo>
                  <a:lnTo>
                    <a:pt x="1009" y="189"/>
                  </a:lnTo>
                  <a:lnTo>
                    <a:pt x="1009" y="191"/>
                  </a:lnTo>
                  <a:lnTo>
                    <a:pt x="1011" y="191"/>
                  </a:lnTo>
                  <a:lnTo>
                    <a:pt x="1009" y="191"/>
                  </a:lnTo>
                  <a:lnTo>
                    <a:pt x="1009" y="191"/>
                  </a:lnTo>
                  <a:lnTo>
                    <a:pt x="1005" y="191"/>
                  </a:lnTo>
                  <a:lnTo>
                    <a:pt x="1003" y="191"/>
                  </a:lnTo>
                  <a:lnTo>
                    <a:pt x="1003" y="189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2" y="188"/>
                  </a:lnTo>
                  <a:lnTo>
                    <a:pt x="1000" y="186"/>
                  </a:lnTo>
                  <a:lnTo>
                    <a:pt x="998" y="188"/>
                  </a:lnTo>
                  <a:lnTo>
                    <a:pt x="997" y="186"/>
                  </a:lnTo>
                  <a:lnTo>
                    <a:pt x="997" y="185"/>
                  </a:lnTo>
                  <a:lnTo>
                    <a:pt x="997" y="183"/>
                  </a:lnTo>
                  <a:lnTo>
                    <a:pt x="995" y="183"/>
                  </a:lnTo>
                  <a:lnTo>
                    <a:pt x="994" y="183"/>
                  </a:lnTo>
                  <a:lnTo>
                    <a:pt x="992" y="182"/>
                  </a:lnTo>
                  <a:lnTo>
                    <a:pt x="994" y="180"/>
                  </a:lnTo>
                  <a:lnTo>
                    <a:pt x="995" y="180"/>
                  </a:lnTo>
                  <a:lnTo>
                    <a:pt x="995" y="178"/>
                  </a:lnTo>
                  <a:lnTo>
                    <a:pt x="997" y="177"/>
                  </a:lnTo>
                  <a:lnTo>
                    <a:pt x="998" y="175"/>
                  </a:lnTo>
                  <a:close/>
                  <a:moveTo>
                    <a:pt x="1142" y="164"/>
                  </a:moveTo>
                  <a:lnTo>
                    <a:pt x="1140" y="166"/>
                  </a:lnTo>
                  <a:lnTo>
                    <a:pt x="1140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9"/>
                  </a:lnTo>
                  <a:lnTo>
                    <a:pt x="1139" y="167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0" y="166"/>
                  </a:lnTo>
                  <a:lnTo>
                    <a:pt x="1142" y="164"/>
                  </a:lnTo>
                  <a:close/>
                  <a:moveTo>
                    <a:pt x="1035" y="164"/>
                  </a:moveTo>
                  <a:lnTo>
                    <a:pt x="1036" y="164"/>
                  </a:lnTo>
                  <a:lnTo>
                    <a:pt x="1035" y="166"/>
                  </a:lnTo>
                  <a:lnTo>
                    <a:pt x="1033" y="166"/>
                  </a:lnTo>
                  <a:lnTo>
                    <a:pt x="1032" y="167"/>
                  </a:lnTo>
                  <a:lnTo>
                    <a:pt x="1032" y="169"/>
                  </a:lnTo>
                  <a:lnTo>
                    <a:pt x="1030" y="169"/>
                  </a:lnTo>
                  <a:lnTo>
                    <a:pt x="1028" y="170"/>
                  </a:lnTo>
                  <a:lnTo>
                    <a:pt x="1028" y="170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30" y="172"/>
                  </a:lnTo>
                  <a:lnTo>
                    <a:pt x="1028" y="172"/>
                  </a:lnTo>
                  <a:lnTo>
                    <a:pt x="1027" y="172"/>
                  </a:lnTo>
                  <a:lnTo>
                    <a:pt x="1028" y="169"/>
                  </a:lnTo>
                  <a:lnTo>
                    <a:pt x="1030" y="167"/>
                  </a:lnTo>
                  <a:lnTo>
                    <a:pt x="1033" y="166"/>
                  </a:lnTo>
                  <a:lnTo>
                    <a:pt x="1035" y="164"/>
                  </a:lnTo>
                  <a:lnTo>
                    <a:pt x="1035" y="164"/>
                  </a:lnTo>
                  <a:close/>
                  <a:moveTo>
                    <a:pt x="685" y="161"/>
                  </a:moveTo>
                  <a:lnTo>
                    <a:pt x="686" y="163"/>
                  </a:lnTo>
                  <a:lnTo>
                    <a:pt x="686" y="163"/>
                  </a:lnTo>
                  <a:lnTo>
                    <a:pt x="686" y="163"/>
                  </a:lnTo>
                  <a:lnTo>
                    <a:pt x="685" y="163"/>
                  </a:lnTo>
                  <a:lnTo>
                    <a:pt x="683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3"/>
                  </a:lnTo>
                  <a:lnTo>
                    <a:pt x="682" y="161"/>
                  </a:lnTo>
                  <a:lnTo>
                    <a:pt x="683" y="161"/>
                  </a:lnTo>
                  <a:lnTo>
                    <a:pt x="685" y="161"/>
                  </a:lnTo>
                  <a:close/>
                  <a:moveTo>
                    <a:pt x="991" y="159"/>
                  </a:moveTo>
                  <a:lnTo>
                    <a:pt x="991" y="161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3"/>
                  </a:lnTo>
                  <a:lnTo>
                    <a:pt x="989" y="161"/>
                  </a:lnTo>
                  <a:lnTo>
                    <a:pt x="989" y="161"/>
                  </a:lnTo>
                  <a:lnTo>
                    <a:pt x="991" y="161"/>
                  </a:lnTo>
                  <a:lnTo>
                    <a:pt x="991" y="161"/>
                  </a:lnTo>
                  <a:lnTo>
                    <a:pt x="991" y="159"/>
                  </a:lnTo>
                  <a:close/>
                  <a:moveTo>
                    <a:pt x="991" y="158"/>
                  </a:moveTo>
                  <a:lnTo>
                    <a:pt x="992" y="158"/>
                  </a:lnTo>
                  <a:lnTo>
                    <a:pt x="992" y="159"/>
                  </a:lnTo>
                  <a:lnTo>
                    <a:pt x="991" y="159"/>
                  </a:lnTo>
                  <a:lnTo>
                    <a:pt x="991" y="158"/>
                  </a:lnTo>
                  <a:lnTo>
                    <a:pt x="991" y="158"/>
                  </a:lnTo>
                  <a:lnTo>
                    <a:pt x="991" y="158"/>
                  </a:lnTo>
                  <a:close/>
                  <a:moveTo>
                    <a:pt x="656" y="142"/>
                  </a:moveTo>
                  <a:lnTo>
                    <a:pt x="656" y="142"/>
                  </a:lnTo>
                  <a:lnTo>
                    <a:pt x="656" y="144"/>
                  </a:lnTo>
                  <a:lnTo>
                    <a:pt x="658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4"/>
                  </a:lnTo>
                  <a:lnTo>
                    <a:pt x="656" y="144"/>
                  </a:lnTo>
                  <a:lnTo>
                    <a:pt x="656" y="144"/>
                  </a:lnTo>
                  <a:lnTo>
                    <a:pt x="655" y="142"/>
                  </a:lnTo>
                  <a:lnTo>
                    <a:pt x="655" y="142"/>
                  </a:lnTo>
                  <a:lnTo>
                    <a:pt x="656" y="142"/>
                  </a:lnTo>
                  <a:lnTo>
                    <a:pt x="656" y="142"/>
                  </a:lnTo>
                  <a:close/>
                  <a:moveTo>
                    <a:pt x="653" y="142"/>
                  </a:moveTo>
                  <a:lnTo>
                    <a:pt x="655" y="142"/>
                  </a:lnTo>
                  <a:lnTo>
                    <a:pt x="655" y="142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5" y="144"/>
                  </a:lnTo>
                  <a:lnTo>
                    <a:pt x="653" y="144"/>
                  </a:lnTo>
                  <a:lnTo>
                    <a:pt x="653" y="144"/>
                  </a:lnTo>
                  <a:lnTo>
                    <a:pt x="652" y="144"/>
                  </a:lnTo>
                  <a:lnTo>
                    <a:pt x="652" y="145"/>
                  </a:lnTo>
                  <a:lnTo>
                    <a:pt x="652" y="145"/>
                  </a:lnTo>
                  <a:lnTo>
                    <a:pt x="650" y="144"/>
                  </a:lnTo>
                  <a:lnTo>
                    <a:pt x="650" y="144"/>
                  </a:lnTo>
                  <a:lnTo>
                    <a:pt x="652" y="142"/>
                  </a:lnTo>
                  <a:lnTo>
                    <a:pt x="652" y="142"/>
                  </a:lnTo>
                  <a:lnTo>
                    <a:pt x="653" y="142"/>
                  </a:lnTo>
                  <a:close/>
                  <a:moveTo>
                    <a:pt x="138" y="141"/>
                  </a:moveTo>
                  <a:lnTo>
                    <a:pt x="138" y="141"/>
                  </a:lnTo>
                  <a:lnTo>
                    <a:pt x="139" y="142"/>
                  </a:lnTo>
                  <a:lnTo>
                    <a:pt x="139" y="142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9" y="144"/>
                  </a:lnTo>
                  <a:lnTo>
                    <a:pt x="138" y="144"/>
                  </a:lnTo>
                  <a:lnTo>
                    <a:pt x="138" y="141"/>
                  </a:lnTo>
                  <a:close/>
                  <a:moveTo>
                    <a:pt x="136" y="137"/>
                  </a:moveTo>
                  <a:lnTo>
                    <a:pt x="139" y="141"/>
                  </a:lnTo>
                  <a:lnTo>
                    <a:pt x="141" y="141"/>
                  </a:lnTo>
                  <a:lnTo>
                    <a:pt x="141" y="142"/>
                  </a:lnTo>
                  <a:lnTo>
                    <a:pt x="141" y="142"/>
                  </a:lnTo>
                  <a:lnTo>
                    <a:pt x="138" y="141"/>
                  </a:lnTo>
                  <a:lnTo>
                    <a:pt x="136" y="139"/>
                  </a:lnTo>
                  <a:lnTo>
                    <a:pt x="136" y="137"/>
                  </a:lnTo>
                  <a:close/>
                  <a:moveTo>
                    <a:pt x="976" y="134"/>
                  </a:moveTo>
                  <a:lnTo>
                    <a:pt x="978" y="134"/>
                  </a:lnTo>
                  <a:lnTo>
                    <a:pt x="986" y="136"/>
                  </a:lnTo>
                  <a:lnTo>
                    <a:pt x="991" y="137"/>
                  </a:lnTo>
                  <a:lnTo>
                    <a:pt x="995" y="141"/>
                  </a:lnTo>
                  <a:lnTo>
                    <a:pt x="995" y="142"/>
                  </a:lnTo>
                  <a:lnTo>
                    <a:pt x="995" y="144"/>
                  </a:lnTo>
                  <a:lnTo>
                    <a:pt x="994" y="142"/>
                  </a:lnTo>
                  <a:lnTo>
                    <a:pt x="991" y="142"/>
                  </a:lnTo>
                  <a:lnTo>
                    <a:pt x="992" y="144"/>
                  </a:lnTo>
                  <a:lnTo>
                    <a:pt x="995" y="145"/>
                  </a:lnTo>
                  <a:lnTo>
                    <a:pt x="995" y="148"/>
                  </a:lnTo>
                  <a:lnTo>
                    <a:pt x="994" y="150"/>
                  </a:lnTo>
                  <a:lnTo>
                    <a:pt x="989" y="152"/>
                  </a:lnTo>
                  <a:lnTo>
                    <a:pt x="989" y="152"/>
                  </a:lnTo>
                  <a:lnTo>
                    <a:pt x="987" y="153"/>
                  </a:lnTo>
                  <a:lnTo>
                    <a:pt x="987" y="155"/>
                  </a:lnTo>
                  <a:lnTo>
                    <a:pt x="984" y="155"/>
                  </a:lnTo>
                  <a:lnTo>
                    <a:pt x="984" y="156"/>
                  </a:lnTo>
                  <a:lnTo>
                    <a:pt x="981" y="158"/>
                  </a:lnTo>
                  <a:lnTo>
                    <a:pt x="980" y="158"/>
                  </a:lnTo>
                  <a:lnTo>
                    <a:pt x="978" y="158"/>
                  </a:lnTo>
                  <a:lnTo>
                    <a:pt x="973" y="156"/>
                  </a:lnTo>
                  <a:lnTo>
                    <a:pt x="970" y="155"/>
                  </a:lnTo>
                  <a:lnTo>
                    <a:pt x="970" y="155"/>
                  </a:lnTo>
                  <a:lnTo>
                    <a:pt x="969" y="156"/>
                  </a:lnTo>
                  <a:lnTo>
                    <a:pt x="965" y="156"/>
                  </a:lnTo>
                  <a:lnTo>
                    <a:pt x="965" y="156"/>
                  </a:lnTo>
                  <a:lnTo>
                    <a:pt x="964" y="156"/>
                  </a:lnTo>
                  <a:lnTo>
                    <a:pt x="959" y="158"/>
                  </a:lnTo>
                  <a:lnTo>
                    <a:pt x="961" y="158"/>
                  </a:lnTo>
                  <a:lnTo>
                    <a:pt x="964" y="156"/>
                  </a:lnTo>
                  <a:lnTo>
                    <a:pt x="964" y="156"/>
                  </a:lnTo>
                  <a:lnTo>
                    <a:pt x="967" y="158"/>
                  </a:lnTo>
                  <a:lnTo>
                    <a:pt x="972" y="159"/>
                  </a:lnTo>
                  <a:lnTo>
                    <a:pt x="973" y="161"/>
                  </a:lnTo>
                  <a:lnTo>
                    <a:pt x="975" y="164"/>
                  </a:lnTo>
                  <a:lnTo>
                    <a:pt x="975" y="164"/>
                  </a:lnTo>
                  <a:lnTo>
                    <a:pt x="976" y="164"/>
                  </a:lnTo>
                  <a:lnTo>
                    <a:pt x="980" y="163"/>
                  </a:lnTo>
                  <a:lnTo>
                    <a:pt x="981" y="161"/>
                  </a:lnTo>
                  <a:lnTo>
                    <a:pt x="984" y="161"/>
                  </a:lnTo>
                  <a:lnTo>
                    <a:pt x="983" y="161"/>
                  </a:lnTo>
                  <a:lnTo>
                    <a:pt x="986" y="161"/>
                  </a:lnTo>
                  <a:lnTo>
                    <a:pt x="989" y="163"/>
                  </a:lnTo>
                  <a:lnTo>
                    <a:pt x="987" y="164"/>
                  </a:lnTo>
                  <a:lnTo>
                    <a:pt x="986" y="166"/>
                  </a:lnTo>
                  <a:lnTo>
                    <a:pt x="986" y="169"/>
                  </a:lnTo>
                  <a:lnTo>
                    <a:pt x="983" y="172"/>
                  </a:lnTo>
                  <a:lnTo>
                    <a:pt x="980" y="174"/>
                  </a:lnTo>
                  <a:lnTo>
                    <a:pt x="981" y="175"/>
                  </a:lnTo>
                  <a:lnTo>
                    <a:pt x="981" y="175"/>
                  </a:lnTo>
                  <a:lnTo>
                    <a:pt x="984" y="175"/>
                  </a:lnTo>
                  <a:lnTo>
                    <a:pt x="984" y="175"/>
                  </a:lnTo>
                  <a:lnTo>
                    <a:pt x="986" y="175"/>
                  </a:lnTo>
                  <a:lnTo>
                    <a:pt x="986" y="177"/>
                  </a:lnTo>
                  <a:lnTo>
                    <a:pt x="986" y="178"/>
                  </a:lnTo>
                  <a:lnTo>
                    <a:pt x="986" y="180"/>
                  </a:lnTo>
                  <a:lnTo>
                    <a:pt x="987" y="182"/>
                  </a:lnTo>
                  <a:lnTo>
                    <a:pt x="987" y="182"/>
                  </a:lnTo>
                  <a:lnTo>
                    <a:pt x="989" y="185"/>
                  </a:lnTo>
                  <a:lnTo>
                    <a:pt x="989" y="186"/>
                  </a:lnTo>
                  <a:lnTo>
                    <a:pt x="989" y="188"/>
                  </a:lnTo>
                  <a:lnTo>
                    <a:pt x="991" y="189"/>
                  </a:lnTo>
                  <a:lnTo>
                    <a:pt x="991" y="189"/>
                  </a:lnTo>
                  <a:lnTo>
                    <a:pt x="995" y="191"/>
                  </a:lnTo>
                  <a:lnTo>
                    <a:pt x="997" y="191"/>
                  </a:lnTo>
                  <a:lnTo>
                    <a:pt x="1000" y="191"/>
                  </a:lnTo>
                  <a:lnTo>
                    <a:pt x="1000" y="191"/>
                  </a:lnTo>
                  <a:lnTo>
                    <a:pt x="1002" y="193"/>
                  </a:lnTo>
                  <a:lnTo>
                    <a:pt x="998" y="194"/>
                  </a:lnTo>
                  <a:lnTo>
                    <a:pt x="1000" y="196"/>
                  </a:lnTo>
                  <a:lnTo>
                    <a:pt x="1003" y="197"/>
                  </a:lnTo>
                  <a:lnTo>
                    <a:pt x="1005" y="197"/>
                  </a:lnTo>
                  <a:lnTo>
                    <a:pt x="1006" y="197"/>
                  </a:lnTo>
                  <a:lnTo>
                    <a:pt x="1008" y="197"/>
                  </a:lnTo>
                  <a:lnTo>
                    <a:pt x="1008" y="199"/>
                  </a:lnTo>
                  <a:lnTo>
                    <a:pt x="1009" y="199"/>
                  </a:lnTo>
                  <a:lnTo>
                    <a:pt x="1009" y="199"/>
                  </a:lnTo>
                  <a:lnTo>
                    <a:pt x="1011" y="199"/>
                  </a:lnTo>
                  <a:lnTo>
                    <a:pt x="1014" y="199"/>
                  </a:lnTo>
                  <a:lnTo>
                    <a:pt x="1017" y="199"/>
                  </a:lnTo>
                  <a:lnTo>
                    <a:pt x="1017" y="200"/>
                  </a:lnTo>
                  <a:lnTo>
                    <a:pt x="1017" y="200"/>
                  </a:lnTo>
                  <a:lnTo>
                    <a:pt x="1019" y="200"/>
                  </a:lnTo>
                  <a:lnTo>
                    <a:pt x="1021" y="200"/>
                  </a:lnTo>
                  <a:lnTo>
                    <a:pt x="1021" y="200"/>
                  </a:lnTo>
                  <a:lnTo>
                    <a:pt x="1022" y="200"/>
                  </a:lnTo>
                  <a:lnTo>
                    <a:pt x="1024" y="199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28" y="197"/>
                  </a:lnTo>
                  <a:lnTo>
                    <a:pt x="1030" y="199"/>
                  </a:lnTo>
                  <a:lnTo>
                    <a:pt x="1030" y="200"/>
                  </a:lnTo>
                  <a:lnTo>
                    <a:pt x="1033" y="200"/>
                  </a:lnTo>
                  <a:lnTo>
                    <a:pt x="1035" y="200"/>
                  </a:lnTo>
                  <a:lnTo>
                    <a:pt x="1036" y="200"/>
                  </a:lnTo>
                  <a:lnTo>
                    <a:pt x="1036" y="202"/>
                  </a:lnTo>
                  <a:lnTo>
                    <a:pt x="1038" y="204"/>
                  </a:lnTo>
                  <a:lnTo>
                    <a:pt x="1038" y="205"/>
                  </a:lnTo>
                  <a:lnTo>
                    <a:pt x="1036" y="205"/>
                  </a:lnTo>
                  <a:lnTo>
                    <a:pt x="1035" y="205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7"/>
                  </a:lnTo>
                  <a:lnTo>
                    <a:pt x="1041" y="208"/>
                  </a:lnTo>
                  <a:lnTo>
                    <a:pt x="1041" y="208"/>
                  </a:lnTo>
                  <a:lnTo>
                    <a:pt x="1039" y="208"/>
                  </a:lnTo>
                  <a:lnTo>
                    <a:pt x="1038" y="208"/>
                  </a:lnTo>
                  <a:lnTo>
                    <a:pt x="1036" y="208"/>
                  </a:lnTo>
                  <a:lnTo>
                    <a:pt x="1035" y="210"/>
                  </a:lnTo>
                  <a:lnTo>
                    <a:pt x="1033" y="210"/>
                  </a:lnTo>
                  <a:lnTo>
                    <a:pt x="1033" y="210"/>
                  </a:lnTo>
                  <a:lnTo>
                    <a:pt x="1032" y="210"/>
                  </a:lnTo>
                  <a:lnTo>
                    <a:pt x="1030" y="211"/>
                  </a:lnTo>
                  <a:lnTo>
                    <a:pt x="1027" y="213"/>
                  </a:lnTo>
                  <a:lnTo>
                    <a:pt x="1024" y="213"/>
                  </a:lnTo>
                  <a:lnTo>
                    <a:pt x="1021" y="215"/>
                  </a:lnTo>
                  <a:lnTo>
                    <a:pt x="1016" y="216"/>
                  </a:lnTo>
                  <a:lnTo>
                    <a:pt x="1013" y="218"/>
                  </a:lnTo>
                  <a:lnTo>
                    <a:pt x="1011" y="218"/>
                  </a:lnTo>
                  <a:lnTo>
                    <a:pt x="1011" y="218"/>
                  </a:lnTo>
                  <a:lnTo>
                    <a:pt x="1008" y="219"/>
                  </a:lnTo>
                  <a:lnTo>
                    <a:pt x="1008" y="218"/>
                  </a:lnTo>
                  <a:lnTo>
                    <a:pt x="1006" y="219"/>
                  </a:lnTo>
                  <a:lnTo>
                    <a:pt x="1005" y="218"/>
                  </a:lnTo>
                  <a:lnTo>
                    <a:pt x="1005" y="218"/>
                  </a:lnTo>
                  <a:lnTo>
                    <a:pt x="1005" y="219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5" y="221"/>
                  </a:lnTo>
                  <a:lnTo>
                    <a:pt x="1002" y="221"/>
                  </a:lnTo>
                  <a:lnTo>
                    <a:pt x="1002" y="221"/>
                  </a:lnTo>
                  <a:lnTo>
                    <a:pt x="1000" y="221"/>
                  </a:lnTo>
                  <a:lnTo>
                    <a:pt x="1000" y="219"/>
                  </a:lnTo>
                  <a:lnTo>
                    <a:pt x="998" y="219"/>
                  </a:lnTo>
                  <a:lnTo>
                    <a:pt x="998" y="219"/>
                  </a:lnTo>
                  <a:lnTo>
                    <a:pt x="998" y="221"/>
                  </a:lnTo>
                  <a:lnTo>
                    <a:pt x="997" y="221"/>
                  </a:lnTo>
                  <a:lnTo>
                    <a:pt x="997" y="219"/>
                  </a:lnTo>
                  <a:lnTo>
                    <a:pt x="994" y="221"/>
                  </a:lnTo>
                  <a:lnTo>
                    <a:pt x="994" y="222"/>
                  </a:lnTo>
                  <a:lnTo>
                    <a:pt x="994" y="222"/>
                  </a:lnTo>
                  <a:lnTo>
                    <a:pt x="995" y="224"/>
                  </a:lnTo>
                  <a:lnTo>
                    <a:pt x="994" y="226"/>
                  </a:lnTo>
                  <a:lnTo>
                    <a:pt x="994" y="224"/>
                  </a:lnTo>
                  <a:lnTo>
                    <a:pt x="992" y="227"/>
                  </a:lnTo>
                  <a:lnTo>
                    <a:pt x="991" y="227"/>
                  </a:lnTo>
                  <a:lnTo>
                    <a:pt x="989" y="230"/>
                  </a:lnTo>
                  <a:lnTo>
                    <a:pt x="987" y="232"/>
                  </a:lnTo>
                  <a:lnTo>
                    <a:pt x="986" y="232"/>
                  </a:lnTo>
                  <a:lnTo>
                    <a:pt x="983" y="235"/>
                  </a:lnTo>
                  <a:lnTo>
                    <a:pt x="981" y="235"/>
                  </a:lnTo>
                  <a:lnTo>
                    <a:pt x="981" y="235"/>
                  </a:lnTo>
                  <a:lnTo>
                    <a:pt x="980" y="235"/>
                  </a:lnTo>
                  <a:lnTo>
                    <a:pt x="980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8" y="238"/>
                  </a:lnTo>
                  <a:lnTo>
                    <a:pt x="976" y="238"/>
                  </a:lnTo>
                  <a:lnTo>
                    <a:pt x="976" y="238"/>
                  </a:lnTo>
                  <a:lnTo>
                    <a:pt x="975" y="238"/>
                  </a:lnTo>
                  <a:lnTo>
                    <a:pt x="973" y="238"/>
                  </a:lnTo>
                  <a:lnTo>
                    <a:pt x="972" y="235"/>
                  </a:lnTo>
                  <a:lnTo>
                    <a:pt x="972" y="234"/>
                  </a:lnTo>
                  <a:lnTo>
                    <a:pt x="970" y="234"/>
                  </a:lnTo>
                  <a:lnTo>
                    <a:pt x="970" y="234"/>
                  </a:lnTo>
                  <a:lnTo>
                    <a:pt x="969" y="235"/>
                  </a:lnTo>
                  <a:lnTo>
                    <a:pt x="969" y="234"/>
                  </a:lnTo>
                  <a:lnTo>
                    <a:pt x="967" y="229"/>
                  </a:lnTo>
                  <a:lnTo>
                    <a:pt x="967" y="227"/>
                  </a:lnTo>
                  <a:lnTo>
                    <a:pt x="969" y="224"/>
                  </a:lnTo>
                  <a:lnTo>
                    <a:pt x="972" y="219"/>
                  </a:lnTo>
                  <a:lnTo>
                    <a:pt x="970" y="219"/>
                  </a:lnTo>
                  <a:lnTo>
                    <a:pt x="967" y="222"/>
                  </a:lnTo>
                  <a:lnTo>
                    <a:pt x="969" y="221"/>
                  </a:lnTo>
                  <a:lnTo>
                    <a:pt x="969" y="221"/>
                  </a:lnTo>
                  <a:lnTo>
                    <a:pt x="970" y="219"/>
                  </a:lnTo>
                  <a:lnTo>
                    <a:pt x="970" y="219"/>
                  </a:lnTo>
                  <a:lnTo>
                    <a:pt x="973" y="219"/>
                  </a:lnTo>
                  <a:lnTo>
                    <a:pt x="975" y="218"/>
                  </a:lnTo>
                  <a:lnTo>
                    <a:pt x="975" y="218"/>
                  </a:lnTo>
                  <a:lnTo>
                    <a:pt x="976" y="218"/>
                  </a:lnTo>
                  <a:lnTo>
                    <a:pt x="976" y="216"/>
                  </a:lnTo>
                  <a:lnTo>
                    <a:pt x="976" y="218"/>
                  </a:lnTo>
                  <a:lnTo>
                    <a:pt x="973" y="218"/>
                  </a:lnTo>
                  <a:lnTo>
                    <a:pt x="975" y="216"/>
                  </a:lnTo>
                  <a:lnTo>
                    <a:pt x="975" y="216"/>
                  </a:lnTo>
                  <a:lnTo>
                    <a:pt x="986" y="210"/>
                  </a:lnTo>
                  <a:lnTo>
                    <a:pt x="987" y="208"/>
                  </a:lnTo>
                  <a:lnTo>
                    <a:pt x="992" y="208"/>
                  </a:lnTo>
                  <a:lnTo>
                    <a:pt x="992" y="207"/>
                  </a:lnTo>
                  <a:lnTo>
                    <a:pt x="992" y="207"/>
                  </a:lnTo>
                  <a:lnTo>
                    <a:pt x="994" y="207"/>
                  </a:lnTo>
                  <a:lnTo>
                    <a:pt x="994" y="207"/>
                  </a:lnTo>
                  <a:lnTo>
                    <a:pt x="994" y="208"/>
                  </a:lnTo>
                  <a:lnTo>
                    <a:pt x="994" y="208"/>
                  </a:lnTo>
                  <a:lnTo>
                    <a:pt x="994" y="210"/>
                  </a:lnTo>
                  <a:lnTo>
                    <a:pt x="995" y="210"/>
                  </a:lnTo>
                  <a:lnTo>
                    <a:pt x="997" y="211"/>
                  </a:lnTo>
                  <a:lnTo>
                    <a:pt x="995" y="210"/>
                  </a:lnTo>
                  <a:lnTo>
                    <a:pt x="997" y="208"/>
                  </a:lnTo>
                  <a:lnTo>
                    <a:pt x="1002" y="207"/>
                  </a:lnTo>
                  <a:lnTo>
                    <a:pt x="1006" y="207"/>
                  </a:lnTo>
                  <a:lnTo>
                    <a:pt x="1008" y="205"/>
                  </a:lnTo>
                  <a:lnTo>
                    <a:pt x="1005" y="205"/>
                  </a:lnTo>
                  <a:lnTo>
                    <a:pt x="1000" y="205"/>
                  </a:lnTo>
                  <a:lnTo>
                    <a:pt x="997" y="205"/>
                  </a:lnTo>
                  <a:lnTo>
                    <a:pt x="994" y="205"/>
                  </a:lnTo>
                  <a:lnTo>
                    <a:pt x="991" y="205"/>
                  </a:lnTo>
                  <a:lnTo>
                    <a:pt x="989" y="205"/>
                  </a:lnTo>
                  <a:lnTo>
                    <a:pt x="987" y="207"/>
                  </a:lnTo>
                  <a:lnTo>
                    <a:pt x="986" y="207"/>
                  </a:lnTo>
                  <a:lnTo>
                    <a:pt x="986" y="207"/>
                  </a:lnTo>
                  <a:lnTo>
                    <a:pt x="986" y="205"/>
                  </a:lnTo>
                  <a:lnTo>
                    <a:pt x="986" y="204"/>
                  </a:lnTo>
                  <a:lnTo>
                    <a:pt x="991" y="200"/>
                  </a:lnTo>
                  <a:lnTo>
                    <a:pt x="992" y="199"/>
                  </a:lnTo>
                  <a:lnTo>
                    <a:pt x="994" y="199"/>
                  </a:lnTo>
                  <a:lnTo>
                    <a:pt x="994" y="197"/>
                  </a:lnTo>
                  <a:lnTo>
                    <a:pt x="992" y="197"/>
                  </a:lnTo>
                  <a:lnTo>
                    <a:pt x="992" y="197"/>
                  </a:lnTo>
                  <a:lnTo>
                    <a:pt x="991" y="197"/>
                  </a:lnTo>
                  <a:lnTo>
                    <a:pt x="989" y="196"/>
                  </a:lnTo>
                  <a:lnTo>
                    <a:pt x="989" y="196"/>
                  </a:lnTo>
                  <a:lnTo>
                    <a:pt x="991" y="197"/>
                  </a:lnTo>
                  <a:lnTo>
                    <a:pt x="987" y="200"/>
                  </a:lnTo>
                  <a:lnTo>
                    <a:pt x="986" y="200"/>
                  </a:lnTo>
                  <a:lnTo>
                    <a:pt x="983" y="202"/>
                  </a:lnTo>
                  <a:lnTo>
                    <a:pt x="980" y="204"/>
                  </a:lnTo>
                  <a:lnTo>
                    <a:pt x="976" y="207"/>
                  </a:lnTo>
                  <a:lnTo>
                    <a:pt x="972" y="208"/>
                  </a:lnTo>
                  <a:lnTo>
                    <a:pt x="970" y="208"/>
                  </a:lnTo>
                  <a:lnTo>
                    <a:pt x="969" y="207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9" y="205"/>
                  </a:lnTo>
                  <a:lnTo>
                    <a:pt x="967" y="207"/>
                  </a:lnTo>
                  <a:lnTo>
                    <a:pt x="969" y="208"/>
                  </a:lnTo>
                  <a:lnTo>
                    <a:pt x="967" y="208"/>
                  </a:lnTo>
                  <a:lnTo>
                    <a:pt x="965" y="208"/>
                  </a:lnTo>
                  <a:lnTo>
                    <a:pt x="965" y="210"/>
                  </a:lnTo>
                  <a:lnTo>
                    <a:pt x="964" y="210"/>
                  </a:lnTo>
                  <a:lnTo>
                    <a:pt x="962" y="210"/>
                  </a:lnTo>
                  <a:lnTo>
                    <a:pt x="959" y="211"/>
                  </a:lnTo>
                  <a:lnTo>
                    <a:pt x="957" y="211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6" y="210"/>
                  </a:lnTo>
                  <a:lnTo>
                    <a:pt x="954" y="210"/>
                  </a:lnTo>
                  <a:lnTo>
                    <a:pt x="953" y="210"/>
                  </a:lnTo>
                  <a:lnTo>
                    <a:pt x="953" y="208"/>
                  </a:lnTo>
                  <a:lnTo>
                    <a:pt x="953" y="208"/>
                  </a:lnTo>
                  <a:lnTo>
                    <a:pt x="951" y="208"/>
                  </a:lnTo>
                  <a:lnTo>
                    <a:pt x="951" y="208"/>
                  </a:lnTo>
                  <a:lnTo>
                    <a:pt x="951" y="210"/>
                  </a:lnTo>
                  <a:lnTo>
                    <a:pt x="951" y="210"/>
                  </a:lnTo>
                  <a:lnTo>
                    <a:pt x="950" y="210"/>
                  </a:lnTo>
                  <a:lnTo>
                    <a:pt x="950" y="208"/>
                  </a:lnTo>
                  <a:lnTo>
                    <a:pt x="948" y="208"/>
                  </a:lnTo>
                  <a:lnTo>
                    <a:pt x="948" y="207"/>
                  </a:lnTo>
                  <a:lnTo>
                    <a:pt x="948" y="207"/>
                  </a:lnTo>
                  <a:lnTo>
                    <a:pt x="950" y="207"/>
                  </a:lnTo>
                  <a:lnTo>
                    <a:pt x="950" y="205"/>
                  </a:lnTo>
                  <a:lnTo>
                    <a:pt x="948" y="205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48" y="204"/>
                  </a:lnTo>
                  <a:lnTo>
                    <a:pt x="950" y="204"/>
                  </a:lnTo>
                  <a:lnTo>
                    <a:pt x="950" y="202"/>
                  </a:lnTo>
                  <a:lnTo>
                    <a:pt x="950" y="202"/>
                  </a:lnTo>
                  <a:lnTo>
                    <a:pt x="948" y="202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8" y="200"/>
                  </a:lnTo>
                  <a:lnTo>
                    <a:pt x="946" y="200"/>
                  </a:lnTo>
                  <a:lnTo>
                    <a:pt x="945" y="200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9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7"/>
                  </a:lnTo>
                  <a:lnTo>
                    <a:pt x="943" y="196"/>
                  </a:lnTo>
                  <a:lnTo>
                    <a:pt x="945" y="196"/>
                  </a:lnTo>
                  <a:lnTo>
                    <a:pt x="943" y="196"/>
                  </a:lnTo>
                  <a:lnTo>
                    <a:pt x="943" y="194"/>
                  </a:lnTo>
                  <a:lnTo>
                    <a:pt x="943" y="191"/>
                  </a:lnTo>
                  <a:lnTo>
                    <a:pt x="943" y="188"/>
                  </a:lnTo>
                  <a:lnTo>
                    <a:pt x="943" y="185"/>
                  </a:lnTo>
                  <a:lnTo>
                    <a:pt x="943" y="183"/>
                  </a:lnTo>
                  <a:lnTo>
                    <a:pt x="943" y="180"/>
                  </a:lnTo>
                  <a:lnTo>
                    <a:pt x="943" y="177"/>
                  </a:lnTo>
                  <a:lnTo>
                    <a:pt x="943" y="175"/>
                  </a:lnTo>
                  <a:lnTo>
                    <a:pt x="942" y="174"/>
                  </a:lnTo>
                  <a:lnTo>
                    <a:pt x="940" y="170"/>
                  </a:lnTo>
                  <a:lnTo>
                    <a:pt x="937" y="170"/>
                  </a:lnTo>
                  <a:lnTo>
                    <a:pt x="937" y="170"/>
                  </a:lnTo>
                  <a:lnTo>
                    <a:pt x="935" y="170"/>
                  </a:lnTo>
                  <a:lnTo>
                    <a:pt x="935" y="170"/>
                  </a:lnTo>
                  <a:lnTo>
                    <a:pt x="934" y="170"/>
                  </a:lnTo>
                  <a:lnTo>
                    <a:pt x="931" y="172"/>
                  </a:lnTo>
                  <a:lnTo>
                    <a:pt x="929" y="172"/>
                  </a:lnTo>
                  <a:lnTo>
                    <a:pt x="928" y="172"/>
                  </a:lnTo>
                  <a:lnTo>
                    <a:pt x="928" y="172"/>
                  </a:lnTo>
                  <a:lnTo>
                    <a:pt x="926" y="172"/>
                  </a:lnTo>
                  <a:lnTo>
                    <a:pt x="926" y="170"/>
                  </a:lnTo>
                  <a:lnTo>
                    <a:pt x="926" y="170"/>
                  </a:lnTo>
                  <a:lnTo>
                    <a:pt x="926" y="169"/>
                  </a:lnTo>
                  <a:lnTo>
                    <a:pt x="924" y="169"/>
                  </a:lnTo>
                  <a:lnTo>
                    <a:pt x="923" y="167"/>
                  </a:lnTo>
                  <a:lnTo>
                    <a:pt x="921" y="169"/>
                  </a:lnTo>
                  <a:lnTo>
                    <a:pt x="921" y="170"/>
                  </a:lnTo>
                  <a:lnTo>
                    <a:pt x="920" y="172"/>
                  </a:lnTo>
                  <a:lnTo>
                    <a:pt x="916" y="175"/>
                  </a:lnTo>
                  <a:lnTo>
                    <a:pt x="916" y="177"/>
                  </a:lnTo>
                  <a:lnTo>
                    <a:pt x="913" y="178"/>
                  </a:lnTo>
                  <a:lnTo>
                    <a:pt x="912" y="182"/>
                  </a:lnTo>
                  <a:lnTo>
                    <a:pt x="912" y="185"/>
                  </a:lnTo>
                  <a:lnTo>
                    <a:pt x="910" y="186"/>
                  </a:lnTo>
                  <a:lnTo>
                    <a:pt x="909" y="188"/>
                  </a:lnTo>
                  <a:lnTo>
                    <a:pt x="909" y="189"/>
                  </a:lnTo>
                  <a:lnTo>
                    <a:pt x="909" y="191"/>
                  </a:lnTo>
                  <a:lnTo>
                    <a:pt x="907" y="193"/>
                  </a:lnTo>
                  <a:lnTo>
                    <a:pt x="907" y="194"/>
                  </a:lnTo>
                  <a:lnTo>
                    <a:pt x="907" y="196"/>
                  </a:lnTo>
                  <a:lnTo>
                    <a:pt x="907" y="196"/>
                  </a:lnTo>
                  <a:lnTo>
                    <a:pt x="907" y="197"/>
                  </a:lnTo>
                  <a:lnTo>
                    <a:pt x="905" y="197"/>
                  </a:lnTo>
                  <a:lnTo>
                    <a:pt x="905" y="199"/>
                  </a:lnTo>
                  <a:lnTo>
                    <a:pt x="905" y="199"/>
                  </a:lnTo>
                  <a:lnTo>
                    <a:pt x="904" y="200"/>
                  </a:lnTo>
                  <a:lnTo>
                    <a:pt x="902" y="202"/>
                  </a:lnTo>
                  <a:lnTo>
                    <a:pt x="902" y="204"/>
                  </a:lnTo>
                  <a:lnTo>
                    <a:pt x="902" y="204"/>
                  </a:lnTo>
                  <a:lnTo>
                    <a:pt x="902" y="205"/>
                  </a:lnTo>
                  <a:lnTo>
                    <a:pt x="902" y="205"/>
                  </a:lnTo>
                  <a:lnTo>
                    <a:pt x="901" y="205"/>
                  </a:lnTo>
                  <a:lnTo>
                    <a:pt x="901" y="205"/>
                  </a:lnTo>
                  <a:lnTo>
                    <a:pt x="899" y="205"/>
                  </a:lnTo>
                  <a:lnTo>
                    <a:pt x="899" y="207"/>
                  </a:lnTo>
                  <a:lnTo>
                    <a:pt x="899" y="207"/>
                  </a:lnTo>
                  <a:lnTo>
                    <a:pt x="899" y="208"/>
                  </a:lnTo>
                  <a:lnTo>
                    <a:pt x="899" y="207"/>
                  </a:lnTo>
                  <a:lnTo>
                    <a:pt x="898" y="207"/>
                  </a:lnTo>
                  <a:lnTo>
                    <a:pt x="898" y="207"/>
                  </a:lnTo>
                  <a:lnTo>
                    <a:pt x="896" y="207"/>
                  </a:lnTo>
                  <a:lnTo>
                    <a:pt x="896" y="208"/>
                  </a:lnTo>
                  <a:lnTo>
                    <a:pt x="894" y="208"/>
                  </a:lnTo>
                  <a:lnTo>
                    <a:pt x="893" y="207"/>
                  </a:lnTo>
                  <a:lnTo>
                    <a:pt x="891" y="208"/>
                  </a:lnTo>
                  <a:lnTo>
                    <a:pt x="890" y="211"/>
                  </a:lnTo>
                  <a:lnTo>
                    <a:pt x="883" y="211"/>
                  </a:lnTo>
                  <a:lnTo>
                    <a:pt x="879" y="211"/>
                  </a:lnTo>
                  <a:lnTo>
                    <a:pt x="872" y="211"/>
                  </a:lnTo>
                  <a:lnTo>
                    <a:pt x="866" y="211"/>
                  </a:lnTo>
                  <a:lnTo>
                    <a:pt x="860" y="211"/>
                  </a:lnTo>
                  <a:lnTo>
                    <a:pt x="847" y="211"/>
                  </a:lnTo>
                  <a:lnTo>
                    <a:pt x="844" y="211"/>
                  </a:lnTo>
                  <a:lnTo>
                    <a:pt x="844" y="211"/>
                  </a:lnTo>
                  <a:lnTo>
                    <a:pt x="846" y="211"/>
                  </a:lnTo>
                  <a:lnTo>
                    <a:pt x="850" y="208"/>
                  </a:lnTo>
                  <a:lnTo>
                    <a:pt x="853" y="208"/>
                  </a:lnTo>
                  <a:lnTo>
                    <a:pt x="858" y="205"/>
                  </a:lnTo>
                  <a:lnTo>
                    <a:pt x="860" y="205"/>
                  </a:lnTo>
                  <a:lnTo>
                    <a:pt x="861" y="204"/>
                  </a:lnTo>
                  <a:lnTo>
                    <a:pt x="861" y="202"/>
                  </a:lnTo>
                  <a:lnTo>
                    <a:pt x="861" y="200"/>
                  </a:lnTo>
                  <a:lnTo>
                    <a:pt x="863" y="199"/>
                  </a:lnTo>
                  <a:lnTo>
                    <a:pt x="864" y="197"/>
                  </a:lnTo>
                  <a:lnTo>
                    <a:pt x="866" y="194"/>
                  </a:lnTo>
                  <a:lnTo>
                    <a:pt x="869" y="193"/>
                  </a:lnTo>
                  <a:lnTo>
                    <a:pt x="872" y="191"/>
                  </a:lnTo>
                  <a:lnTo>
                    <a:pt x="875" y="188"/>
                  </a:lnTo>
                  <a:lnTo>
                    <a:pt x="877" y="188"/>
                  </a:lnTo>
                  <a:lnTo>
                    <a:pt x="880" y="186"/>
                  </a:lnTo>
                  <a:lnTo>
                    <a:pt x="880" y="185"/>
                  </a:lnTo>
                  <a:lnTo>
                    <a:pt x="882" y="185"/>
                  </a:lnTo>
                  <a:lnTo>
                    <a:pt x="885" y="183"/>
                  </a:lnTo>
                  <a:lnTo>
                    <a:pt x="888" y="183"/>
                  </a:lnTo>
                  <a:lnTo>
                    <a:pt x="891" y="182"/>
                  </a:lnTo>
                  <a:lnTo>
                    <a:pt x="894" y="180"/>
                  </a:lnTo>
                  <a:lnTo>
                    <a:pt x="896" y="180"/>
                  </a:lnTo>
                  <a:lnTo>
                    <a:pt x="898" y="178"/>
                  </a:lnTo>
                  <a:lnTo>
                    <a:pt x="904" y="175"/>
                  </a:lnTo>
                  <a:lnTo>
                    <a:pt x="907" y="174"/>
                  </a:lnTo>
                  <a:lnTo>
                    <a:pt x="909" y="170"/>
                  </a:lnTo>
                  <a:lnTo>
                    <a:pt x="910" y="169"/>
                  </a:lnTo>
                  <a:lnTo>
                    <a:pt x="912" y="167"/>
                  </a:lnTo>
                  <a:lnTo>
                    <a:pt x="915" y="164"/>
                  </a:lnTo>
                  <a:lnTo>
                    <a:pt x="918" y="161"/>
                  </a:lnTo>
                  <a:lnTo>
                    <a:pt x="920" y="158"/>
                  </a:lnTo>
                  <a:lnTo>
                    <a:pt x="921" y="156"/>
                  </a:lnTo>
                  <a:lnTo>
                    <a:pt x="926" y="153"/>
                  </a:lnTo>
                  <a:lnTo>
                    <a:pt x="929" y="152"/>
                  </a:lnTo>
                  <a:lnTo>
                    <a:pt x="931" y="152"/>
                  </a:lnTo>
                  <a:lnTo>
                    <a:pt x="932" y="150"/>
                  </a:lnTo>
                  <a:lnTo>
                    <a:pt x="934" y="148"/>
                  </a:lnTo>
                  <a:lnTo>
                    <a:pt x="937" y="147"/>
                  </a:lnTo>
                  <a:lnTo>
                    <a:pt x="942" y="144"/>
                  </a:lnTo>
                  <a:lnTo>
                    <a:pt x="946" y="142"/>
                  </a:lnTo>
                  <a:lnTo>
                    <a:pt x="953" y="141"/>
                  </a:lnTo>
                  <a:lnTo>
                    <a:pt x="961" y="137"/>
                  </a:lnTo>
                  <a:lnTo>
                    <a:pt x="967" y="136"/>
                  </a:lnTo>
                  <a:lnTo>
                    <a:pt x="972" y="136"/>
                  </a:lnTo>
                  <a:lnTo>
                    <a:pt x="976" y="134"/>
                  </a:lnTo>
                  <a:close/>
                  <a:moveTo>
                    <a:pt x="100" y="133"/>
                  </a:moveTo>
                  <a:lnTo>
                    <a:pt x="101" y="133"/>
                  </a:lnTo>
                  <a:lnTo>
                    <a:pt x="101" y="133"/>
                  </a:lnTo>
                  <a:lnTo>
                    <a:pt x="101" y="134"/>
                  </a:lnTo>
                  <a:lnTo>
                    <a:pt x="100" y="134"/>
                  </a:lnTo>
                  <a:lnTo>
                    <a:pt x="100" y="134"/>
                  </a:lnTo>
                  <a:lnTo>
                    <a:pt x="100" y="133"/>
                  </a:lnTo>
                  <a:lnTo>
                    <a:pt x="100" y="133"/>
                  </a:lnTo>
                  <a:close/>
                  <a:moveTo>
                    <a:pt x="1136" y="128"/>
                  </a:moveTo>
                  <a:lnTo>
                    <a:pt x="1136" y="128"/>
                  </a:lnTo>
                  <a:lnTo>
                    <a:pt x="1136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1" y="130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1" y="128"/>
                  </a:lnTo>
                  <a:lnTo>
                    <a:pt x="1132" y="128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2" y="130"/>
                  </a:lnTo>
                  <a:lnTo>
                    <a:pt x="1134" y="128"/>
                  </a:lnTo>
                  <a:lnTo>
                    <a:pt x="1136" y="128"/>
                  </a:lnTo>
                  <a:close/>
                  <a:moveTo>
                    <a:pt x="1140" y="125"/>
                  </a:moveTo>
                  <a:lnTo>
                    <a:pt x="1142" y="125"/>
                  </a:lnTo>
                  <a:lnTo>
                    <a:pt x="1144" y="126"/>
                  </a:lnTo>
                  <a:lnTo>
                    <a:pt x="1144" y="126"/>
                  </a:lnTo>
                  <a:lnTo>
                    <a:pt x="1140" y="128"/>
                  </a:lnTo>
                  <a:lnTo>
                    <a:pt x="1139" y="128"/>
                  </a:lnTo>
                  <a:lnTo>
                    <a:pt x="1139" y="128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39" y="126"/>
                  </a:lnTo>
                  <a:lnTo>
                    <a:pt x="1140" y="126"/>
                  </a:lnTo>
                  <a:lnTo>
                    <a:pt x="1140" y="125"/>
                  </a:lnTo>
                  <a:close/>
                  <a:moveTo>
                    <a:pt x="122" y="125"/>
                  </a:moveTo>
                  <a:lnTo>
                    <a:pt x="123" y="125"/>
                  </a:lnTo>
                  <a:lnTo>
                    <a:pt x="125" y="126"/>
                  </a:lnTo>
                  <a:lnTo>
                    <a:pt x="126" y="126"/>
                  </a:lnTo>
                  <a:lnTo>
                    <a:pt x="130" y="130"/>
                  </a:lnTo>
                  <a:lnTo>
                    <a:pt x="130" y="130"/>
                  </a:lnTo>
                  <a:lnTo>
                    <a:pt x="126" y="128"/>
                  </a:lnTo>
                  <a:lnTo>
                    <a:pt x="125" y="128"/>
                  </a:lnTo>
                  <a:lnTo>
                    <a:pt x="123" y="126"/>
                  </a:lnTo>
                  <a:lnTo>
                    <a:pt x="123" y="126"/>
                  </a:lnTo>
                  <a:lnTo>
                    <a:pt x="122" y="126"/>
                  </a:lnTo>
                  <a:lnTo>
                    <a:pt x="122" y="125"/>
                  </a:lnTo>
                  <a:lnTo>
                    <a:pt x="122" y="125"/>
                  </a:lnTo>
                  <a:close/>
                  <a:moveTo>
                    <a:pt x="90" y="123"/>
                  </a:moveTo>
                  <a:lnTo>
                    <a:pt x="92" y="123"/>
                  </a:lnTo>
                  <a:lnTo>
                    <a:pt x="92" y="125"/>
                  </a:lnTo>
                  <a:lnTo>
                    <a:pt x="93" y="125"/>
                  </a:lnTo>
                  <a:lnTo>
                    <a:pt x="93" y="126"/>
                  </a:lnTo>
                  <a:lnTo>
                    <a:pt x="93" y="128"/>
                  </a:lnTo>
                  <a:lnTo>
                    <a:pt x="93" y="128"/>
                  </a:lnTo>
                  <a:lnTo>
                    <a:pt x="92" y="128"/>
                  </a:lnTo>
                  <a:lnTo>
                    <a:pt x="92" y="128"/>
                  </a:lnTo>
                  <a:lnTo>
                    <a:pt x="90" y="128"/>
                  </a:lnTo>
                  <a:lnTo>
                    <a:pt x="89" y="126"/>
                  </a:lnTo>
                  <a:lnTo>
                    <a:pt x="89" y="126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5"/>
                  </a:lnTo>
                  <a:lnTo>
                    <a:pt x="89" y="123"/>
                  </a:lnTo>
                  <a:lnTo>
                    <a:pt x="90" y="123"/>
                  </a:lnTo>
                  <a:close/>
                  <a:moveTo>
                    <a:pt x="995" y="122"/>
                  </a:moveTo>
                  <a:lnTo>
                    <a:pt x="997" y="122"/>
                  </a:lnTo>
                  <a:lnTo>
                    <a:pt x="1002" y="123"/>
                  </a:lnTo>
                  <a:lnTo>
                    <a:pt x="1009" y="125"/>
                  </a:lnTo>
                  <a:lnTo>
                    <a:pt x="1011" y="125"/>
                  </a:lnTo>
                  <a:lnTo>
                    <a:pt x="1016" y="126"/>
                  </a:lnTo>
                  <a:lnTo>
                    <a:pt x="1019" y="128"/>
                  </a:lnTo>
                  <a:lnTo>
                    <a:pt x="1025" y="131"/>
                  </a:lnTo>
                  <a:lnTo>
                    <a:pt x="1027" y="133"/>
                  </a:lnTo>
                  <a:lnTo>
                    <a:pt x="1030" y="134"/>
                  </a:lnTo>
                  <a:lnTo>
                    <a:pt x="1032" y="136"/>
                  </a:lnTo>
                  <a:lnTo>
                    <a:pt x="1032" y="137"/>
                  </a:lnTo>
                  <a:lnTo>
                    <a:pt x="1032" y="137"/>
                  </a:lnTo>
                  <a:lnTo>
                    <a:pt x="1030" y="137"/>
                  </a:lnTo>
                  <a:lnTo>
                    <a:pt x="1024" y="137"/>
                  </a:lnTo>
                  <a:lnTo>
                    <a:pt x="1019" y="137"/>
                  </a:lnTo>
                  <a:lnTo>
                    <a:pt x="1016" y="136"/>
                  </a:lnTo>
                  <a:lnTo>
                    <a:pt x="1013" y="136"/>
                  </a:lnTo>
                  <a:lnTo>
                    <a:pt x="1005" y="133"/>
                  </a:lnTo>
                  <a:lnTo>
                    <a:pt x="1003" y="131"/>
                  </a:lnTo>
                  <a:lnTo>
                    <a:pt x="1003" y="130"/>
                  </a:lnTo>
                  <a:lnTo>
                    <a:pt x="1002" y="128"/>
                  </a:lnTo>
                  <a:lnTo>
                    <a:pt x="1000" y="126"/>
                  </a:lnTo>
                  <a:lnTo>
                    <a:pt x="992" y="123"/>
                  </a:lnTo>
                  <a:lnTo>
                    <a:pt x="992" y="123"/>
                  </a:lnTo>
                  <a:lnTo>
                    <a:pt x="994" y="122"/>
                  </a:lnTo>
                  <a:lnTo>
                    <a:pt x="995" y="122"/>
                  </a:lnTo>
                  <a:close/>
                  <a:moveTo>
                    <a:pt x="117" y="117"/>
                  </a:moveTo>
                  <a:lnTo>
                    <a:pt x="117" y="117"/>
                  </a:lnTo>
                  <a:lnTo>
                    <a:pt x="119" y="118"/>
                  </a:lnTo>
                  <a:lnTo>
                    <a:pt x="119" y="118"/>
                  </a:lnTo>
                  <a:lnTo>
                    <a:pt x="119" y="120"/>
                  </a:lnTo>
                  <a:lnTo>
                    <a:pt x="117" y="120"/>
                  </a:lnTo>
                  <a:lnTo>
                    <a:pt x="117" y="120"/>
                  </a:lnTo>
                  <a:lnTo>
                    <a:pt x="117" y="118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7" y="117"/>
                  </a:lnTo>
                  <a:close/>
                  <a:moveTo>
                    <a:pt x="112" y="112"/>
                  </a:moveTo>
                  <a:lnTo>
                    <a:pt x="114" y="114"/>
                  </a:lnTo>
                  <a:lnTo>
                    <a:pt x="115" y="114"/>
                  </a:lnTo>
                  <a:lnTo>
                    <a:pt x="115" y="115"/>
                  </a:lnTo>
                  <a:lnTo>
                    <a:pt x="115" y="115"/>
                  </a:lnTo>
                  <a:lnTo>
                    <a:pt x="115" y="117"/>
                  </a:lnTo>
                  <a:lnTo>
                    <a:pt x="115" y="117"/>
                  </a:lnTo>
                  <a:lnTo>
                    <a:pt x="114" y="118"/>
                  </a:lnTo>
                  <a:lnTo>
                    <a:pt x="114" y="120"/>
                  </a:lnTo>
                  <a:lnTo>
                    <a:pt x="112" y="118"/>
                  </a:lnTo>
                  <a:lnTo>
                    <a:pt x="112" y="115"/>
                  </a:lnTo>
                  <a:lnTo>
                    <a:pt x="112" y="114"/>
                  </a:lnTo>
                  <a:lnTo>
                    <a:pt x="112" y="112"/>
                  </a:lnTo>
                  <a:lnTo>
                    <a:pt x="112" y="112"/>
                  </a:lnTo>
                  <a:close/>
                  <a:moveTo>
                    <a:pt x="1121" y="106"/>
                  </a:moveTo>
                  <a:lnTo>
                    <a:pt x="1121" y="106"/>
                  </a:lnTo>
                  <a:lnTo>
                    <a:pt x="1121" y="106"/>
                  </a:lnTo>
                  <a:lnTo>
                    <a:pt x="1121" y="107"/>
                  </a:lnTo>
                  <a:lnTo>
                    <a:pt x="1121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7"/>
                  </a:lnTo>
                  <a:lnTo>
                    <a:pt x="1120" y="106"/>
                  </a:lnTo>
                  <a:lnTo>
                    <a:pt x="1121" y="106"/>
                  </a:lnTo>
                  <a:close/>
                  <a:moveTo>
                    <a:pt x="74" y="104"/>
                  </a:moveTo>
                  <a:lnTo>
                    <a:pt x="78" y="106"/>
                  </a:lnTo>
                  <a:lnTo>
                    <a:pt x="85" y="109"/>
                  </a:lnTo>
                  <a:lnTo>
                    <a:pt x="92" y="111"/>
                  </a:lnTo>
                  <a:lnTo>
                    <a:pt x="100" y="112"/>
                  </a:lnTo>
                  <a:lnTo>
                    <a:pt x="104" y="114"/>
                  </a:lnTo>
                  <a:lnTo>
                    <a:pt x="108" y="114"/>
                  </a:lnTo>
                  <a:lnTo>
                    <a:pt x="109" y="114"/>
                  </a:lnTo>
                  <a:lnTo>
                    <a:pt x="109" y="115"/>
                  </a:lnTo>
                  <a:lnTo>
                    <a:pt x="111" y="115"/>
                  </a:lnTo>
                  <a:lnTo>
                    <a:pt x="112" y="118"/>
                  </a:lnTo>
                  <a:lnTo>
                    <a:pt x="114" y="120"/>
                  </a:lnTo>
                  <a:lnTo>
                    <a:pt x="115" y="123"/>
                  </a:lnTo>
                  <a:lnTo>
                    <a:pt x="117" y="126"/>
                  </a:lnTo>
                  <a:lnTo>
                    <a:pt x="119" y="126"/>
                  </a:lnTo>
                  <a:lnTo>
                    <a:pt x="117" y="126"/>
                  </a:lnTo>
                  <a:lnTo>
                    <a:pt x="117" y="128"/>
                  </a:lnTo>
                  <a:lnTo>
                    <a:pt x="119" y="130"/>
                  </a:lnTo>
                  <a:lnTo>
                    <a:pt x="122" y="131"/>
                  </a:lnTo>
                  <a:lnTo>
                    <a:pt x="123" y="133"/>
                  </a:lnTo>
                  <a:lnTo>
                    <a:pt x="128" y="134"/>
                  </a:lnTo>
                  <a:lnTo>
                    <a:pt x="131" y="136"/>
                  </a:lnTo>
                  <a:lnTo>
                    <a:pt x="133" y="136"/>
                  </a:lnTo>
                  <a:lnTo>
                    <a:pt x="133" y="137"/>
                  </a:lnTo>
                  <a:lnTo>
                    <a:pt x="134" y="137"/>
                  </a:lnTo>
                  <a:lnTo>
                    <a:pt x="134" y="141"/>
                  </a:lnTo>
                  <a:lnTo>
                    <a:pt x="136" y="142"/>
                  </a:lnTo>
                  <a:lnTo>
                    <a:pt x="139" y="147"/>
                  </a:lnTo>
                  <a:lnTo>
                    <a:pt x="139" y="147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39" y="145"/>
                  </a:lnTo>
                  <a:lnTo>
                    <a:pt x="141" y="145"/>
                  </a:lnTo>
                  <a:lnTo>
                    <a:pt x="141" y="147"/>
                  </a:lnTo>
                  <a:lnTo>
                    <a:pt x="142" y="150"/>
                  </a:lnTo>
                  <a:lnTo>
                    <a:pt x="141" y="150"/>
                  </a:lnTo>
                  <a:lnTo>
                    <a:pt x="141" y="150"/>
                  </a:lnTo>
                  <a:lnTo>
                    <a:pt x="139" y="150"/>
                  </a:lnTo>
                  <a:lnTo>
                    <a:pt x="139" y="150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8" y="152"/>
                  </a:lnTo>
                  <a:lnTo>
                    <a:pt x="133" y="152"/>
                  </a:lnTo>
                  <a:lnTo>
                    <a:pt x="130" y="150"/>
                  </a:lnTo>
                  <a:lnTo>
                    <a:pt x="126" y="148"/>
                  </a:lnTo>
                  <a:lnTo>
                    <a:pt x="122" y="147"/>
                  </a:lnTo>
                  <a:lnTo>
                    <a:pt x="119" y="145"/>
                  </a:lnTo>
                  <a:lnTo>
                    <a:pt x="117" y="145"/>
                  </a:lnTo>
                  <a:lnTo>
                    <a:pt x="115" y="144"/>
                  </a:lnTo>
                  <a:lnTo>
                    <a:pt x="115" y="144"/>
                  </a:lnTo>
                  <a:lnTo>
                    <a:pt x="115" y="142"/>
                  </a:lnTo>
                  <a:lnTo>
                    <a:pt x="117" y="141"/>
                  </a:lnTo>
                  <a:lnTo>
                    <a:pt x="119" y="139"/>
                  </a:lnTo>
                  <a:lnTo>
                    <a:pt x="120" y="137"/>
                  </a:lnTo>
                  <a:lnTo>
                    <a:pt x="120" y="137"/>
                  </a:lnTo>
                  <a:lnTo>
                    <a:pt x="120" y="136"/>
                  </a:lnTo>
                  <a:lnTo>
                    <a:pt x="119" y="136"/>
                  </a:lnTo>
                  <a:lnTo>
                    <a:pt x="119" y="137"/>
                  </a:lnTo>
                  <a:lnTo>
                    <a:pt x="119" y="137"/>
                  </a:lnTo>
                  <a:lnTo>
                    <a:pt x="119" y="139"/>
                  </a:lnTo>
                  <a:lnTo>
                    <a:pt x="119" y="139"/>
                  </a:lnTo>
                  <a:lnTo>
                    <a:pt x="114" y="139"/>
                  </a:lnTo>
                  <a:lnTo>
                    <a:pt x="112" y="139"/>
                  </a:lnTo>
                  <a:lnTo>
                    <a:pt x="111" y="141"/>
                  </a:lnTo>
                  <a:lnTo>
                    <a:pt x="109" y="141"/>
                  </a:lnTo>
                  <a:lnTo>
                    <a:pt x="109" y="141"/>
                  </a:lnTo>
                  <a:lnTo>
                    <a:pt x="108" y="139"/>
                  </a:lnTo>
                  <a:lnTo>
                    <a:pt x="104" y="137"/>
                  </a:lnTo>
                  <a:lnTo>
                    <a:pt x="104" y="137"/>
                  </a:lnTo>
                  <a:lnTo>
                    <a:pt x="106" y="137"/>
                  </a:lnTo>
                  <a:lnTo>
                    <a:pt x="108" y="136"/>
                  </a:lnTo>
                  <a:lnTo>
                    <a:pt x="108" y="136"/>
                  </a:lnTo>
                  <a:lnTo>
                    <a:pt x="106" y="136"/>
                  </a:lnTo>
                  <a:lnTo>
                    <a:pt x="106" y="136"/>
                  </a:lnTo>
                  <a:lnTo>
                    <a:pt x="106" y="134"/>
                  </a:lnTo>
                  <a:lnTo>
                    <a:pt x="104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4"/>
                  </a:lnTo>
                  <a:lnTo>
                    <a:pt x="103" y="133"/>
                  </a:lnTo>
                  <a:lnTo>
                    <a:pt x="103" y="133"/>
                  </a:lnTo>
                  <a:lnTo>
                    <a:pt x="101" y="133"/>
                  </a:lnTo>
                  <a:lnTo>
                    <a:pt x="101" y="133"/>
                  </a:lnTo>
                  <a:lnTo>
                    <a:pt x="101" y="131"/>
                  </a:lnTo>
                  <a:lnTo>
                    <a:pt x="101" y="131"/>
                  </a:lnTo>
                  <a:lnTo>
                    <a:pt x="100" y="131"/>
                  </a:lnTo>
                  <a:lnTo>
                    <a:pt x="98" y="131"/>
                  </a:lnTo>
                  <a:lnTo>
                    <a:pt x="98" y="131"/>
                  </a:lnTo>
                  <a:lnTo>
                    <a:pt x="98" y="133"/>
                  </a:lnTo>
                  <a:lnTo>
                    <a:pt x="98" y="133"/>
                  </a:lnTo>
                  <a:lnTo>
                    <a:pt x="97" y="131"/>
                  </a:lnTo>
                  <a:lnTo>
                    <a:pt x="97" y="131"/>
                  </a:lnTo>
                  <a:lnTo>
                    <a:pt x="95" y="133"/>
                  </a:lnTo>
                  <a:lnTo>
                    <a:pt x="95" y="133"/>
                  </a:lnTo>
                  <a:lnTo>
                    <a:pt x="95" y="131"/>
                  </a:lnTo>
                  <a:lnTo>
                    <a:pt x="95" y="130"/>
                  </a:lnTo>
                  <a:lnTo>
                    <a:pt x="95" y="128"/>
                  </a:lnTo>
                  <a:lnTo>
                    <a:pt x="95" y="128"/>
                  </a:lnTo>
                  <a:lnTo>
                    <a:pt x="97" y="128"/>
                  </a:lnTo>
                  <a:lnTo>
                    <a:pt x="100" y="128"/>
                  </a:lnTo>
                  <a:lnTo>
                    <a:pt x="100" y="126"/>
                  </a:lnTo>
                  <a:lnTo>
                    <a:pt x="97" y="126"/>
                  </a:lnTo>
                  <a:lnTo>
                    <a:pt x="97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5" y="126"/>
                  </a:lnTo>
                  <a:lnTo>
                    <a:pt x="93" y="125"/>
                  </a:lnTo>
                  <a:lnTo>
                    <a:pt x="92" y="123"/>
                  </a:lnTo>
                  <a:lnTo>
                    <a:pt x="92" y="123"/>
                  </a:lnTo>
                  <a:lnTo>
                    <a:pt x="90" y="122"/>
                  </a:lnTo>
                  <a:lnTo>
                    <a:pt x="89" y="122"/>
                  </a:lnTo>
                  <a:lnTo>
                    <a:pt x="89" y="122"/>
                  </a:lnTo>
                  <a:lnTo>
                    <a:pt x="89" y="123"/>
                  </a:lnTo>
                  <a:lnTo>
                    <a:pt x="89" y="123"/>
                  </a:lnTo>
                  <a:lnTo>
                    <a:pt x="87" y="123"/>
                  </a:lnTo>
                  <a:lnTo>
                    <a:pt x="85" y="123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2"/>
                  </a:lnTo>
                  <a:lnTo>
                    <a:pt x="85" y="120"/>
                  </a:lnTo>
                  <a:lnTo>
                    <a:pt x="85" y="120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18"/>
                  </a:lnTo>
                  <a:lnTo>
                    <a:pt x="84" y="120"/>
                  </a:lnTo>
                  <a:lnTo>
                    <a:pt x="82" y="120"/>
                  </a:lnTo>
                  <a:lnTo>
                    <a:pt x="82" y="118"/>
                  </a:lnTo>
                  <a:lnTo>
                    <a:pt x="82" y="118"/>
                  </a:lnTo>
                  <a:lnTo>
                    <a:pt x="81" y="117"/>
                  </a:lnTo>
                  <a:lnTo>
                    <a:pt x="78" y="117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8"/>
                  </a:lnTo>
                  <a:lnTo>
                    <a:pt x="76" y="117"/>
                  </a:lnTo>
                  <a:lnTo>
                    <a:pt x="76" y="115"/>
                  </a:lnTo>
                  <a:lnTo>
                    <a:pt x="76" y="115"/>
                  </a:lnTo>
                  <a:lnTo>
                    <a:pt x="74" y="115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4" y="112"/>
                  </a:lnTo>
                  <a:lnTo>
                    <a:pt x="76" y="112"/>
                  </a:lnTo>
                  <a:lnTo>
                    <a:pt x="79" y="112"/>
                  </a:lnTo>
                  <a:lnTo>
                    <a:pt x="79" y="112"/>
                  </a:lnTo>
                  <a:lnTo>
                    <a:pt x="81" y="114"/>
                  </a:lnTo>
                  <a:lnTo>
                    <a:pt x="81" y="112"/>
                  </a:lnTo>
                  <a:lnTo>
                    <a:pt x="81" y="111"/>
                  </a:lnTo>
                  <a:lnTo>
                    <a:pt x="81" y="111"/>
                  </a:lnTo>
                  <a:lnTo>
                    <a:pt x="81" y="109"/>
                  </a:lnTo>
                  <a:lnTo>
                    <a:pt x="81" y="109"/>
                  </a:lnTo>
                  <a:lnTo>
                    <a:pt x="78" y="109"/>
                  </a:lnTo>
                  <a:lnTo>
                    <a:pt x="78" y="109"/>
                  </a:lnTo>
                  <a:lnTo>
                    <a:pt x="78" y="111"/>
                  </a:lnTo>
                  <a:lnTo>
                    <a:pt x="76" y="111"/>
                  </a:lnTo>
                  <a:lnTo>
                    <a:pt x="74" y="112"/>
                  </a:lnTo>
                  <a:lnTo>
                    <a:pt x="73" y="111"/>
                  </a:lnTo>
                  <a:lnTo>
                    <a:pt x="71" y="111"/>
                  </a:lnTo>
                  <a:lnTo>
                    <a:pt x="70" y="109"/>
                  </a:lnTo>
                  <a:lnTo>
                    <a:pt x="68" y="107"/>
                  </a:lnTo>
                  <a:lnTo>
                    <a:pt x="68" y="106"/>
                  </a:lnTo>
                  <a:lnTo>
                    <a:pt x="70" y="106"/>
                  </a:lnTo>
                  <a:lnTo>
                    <a:pt x="70" y="104"/>
                  </a:lnTo>
                  <a:lnTo>
                    <a:pt x="71" y="104"/>
                  </a:lnTo>
                  <a:lnTo>
                    <a:pt x="74" y="104"/>
                  </a:lnTo>
                  <a:close/>
                  <a:moveTo>
                    <a:pt x="1121" y="90"/>
                  </a:moveTo>
                  <a:lnTo>
                    <a:pt x="1121" y="90"/>
                  </a:lnTo>
                  <a:lnTo>
                    <a:pt x="1121" y="92"/>
                  </a:lnTo>
                  <a:lnTo>
                    <a:pt x="1121" y="92"/>
                  </a:lnTo>
                  <a:lnTo>
                    <a:pt x="1121" y="93"/>
                  </a:lnTo>
                  <a:lnTo>
                    <a:pt x="1120" y="95"/>
                  </a:lnTo>
                  <a:lnTo>
                    <a:pt x="1120" y="95"/>
                  </a:lnTo>
                  <a:lnTo>
                    <a:pt x="1118" y="95"/>
                  </a:lnTo>
                  <a:lnTo>
                    <a:pt x="1115" y="95"/>
                  </a:lnTo>
                  <a:lnTo>
                    <a:pt x="1114" y="95"/>
                  </a:lnTo>
                  <a:lnTo>
                    <a:pt x="1114" y="96"/>
                  </a:lnTo>
                  <a:lnTo>
                    <a:pt x="1114" y="98"/>
                  </a:lnTo>
                  <a:lnTo>
                    <a:pt x="1114" y="98"/>
                  </a:lnTo>
                  <a:lnTo>
                    <a:pt x="1115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98"/>
                  </a:lnTo>
                  <a:lnTo>
                    <a:pt x="1117" y="100"/>
                  </a:lnTo>
                  <a:lnTo>
                    <a:pt x="1117" y="100"/>
                  </a:lnTo>
                  <a:lnTo>
                    <a:pt x="1117" y="101"/>
                  </a:lnTo>
                  <a:lnTo>
                    <a:pt x="1117" y="104"/>
                  </a:lnTo>
                  <a:lnTo>
                    <a:pt x="1115" y="104"/>
                  </a:lnTo>
                  <a:lnTo>
                    <a:pt x="1114" y="106"/>
                  </a:lnTo>
                  <a:lnTo>
                    <a:pt x="1112" y="106"/>
                  </a:lnTo>
                  <a:lnTo>
                    <a:pt x="1112" y="107"/>
                  </a:lnTo>
                  <a:lnTo>
                    <a:pt x="1112" y="109"/>
                  </a:lnTo>
                  <a:lnTo>
                    <a:pt x="1112" y="109"/>
                  </a:lnTo>
                  <a:lnTo>
                    <a:pt x="1109" y="112"/>
                  </a:lnTo>
                  <a:lnTo>
                    <a:pt x="1107" y="114"/>
                  </a:lnTo>
                  <a:lnTo>
                    <a:pt x="1107" y="114"/>
                  </a:lnTo>
                  <a:lnTo>
                    <a:pt x="1107" y="115"/>
                  </a:lnTo>
                  <a:lnTo>
                    <a:pt x="1106" y="117"/>
                  </a:lnTo>
                  <a:lnTo>
                    <a:pt x="1104" y="120"/>
                  </a:lnTo>
                  <a:lnTo>
                    <a:pt x="1104" y="120"/>
                  </a:lnTo>
                  <a:lnTo>
                    <a:pt x="1104" y="122"/>
                  </a:lnTo>
                  <a:lnTo>
                    <a:pt x="1104" y="123"/>
                  </a:lnTo>
                  <a:lnTo>
                    <a:pt x="1103" y="123"/>
                  </a:lnTo>
                  <a:lnTo>
                    <a:pt x="1103" y="123"/>
                  </a:lnTo>
                  <a:lnTo>
                    <a:pt x="1103" y="125"/>
                  </a:lnTo>
                  <a:lnTo>
                    <a:pt x="1103" y="125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6"/>
                  </a:lnTo>
                  <a:lnTo>
                    <a:pt x="1103" y="128"/>
                  </a:lnTo>
                  <a:lnTo>
                    <a:pt x="1103" y="128"/>
                  </a:lnTo>
                  <a:lnTo>
                    <a:pt x="1106" y="125"/>
                  </a:lnTo>
                  <a:lnTo>
                    <a:pt x="1107" y="123"/>
                  </a:lnTo>
                  <a:lnTo>
                    <a:pt x="1107" y="123"/>
                  </a:lnTo>
                  <a:lnTo>
                    <a:pt x="1109" y="122"/>
                  </a:lnTo>
                  <a:lnTo>
                    <a:pt x="1109" y="120"/>
                  </a:lnTo>
                  <a:lnTo>
                    <a:pt x="1110" y="118"/>
                  </a:lnTo>
                  <a:lnTo>
                    <a:pt x="1112" y="118"/>
                  </a:lnTo>
                  <a:lnTo>
                    <a:pt x="1112" y="118"/>
                  </a:lnTo>
                  <a:lnTo>
                    <a:pt x="1112" y="120"/>
                  </a:lnTo>
                  <a:lnTo>
                    <a:pt x="1112" y="120"/>
                  </a:lnTo>
                  <a:lnTo>
                    <a:pt x="1112" y="122"/>
                  </a:lnTo>
                  <a:lnTo>
                    <a:pt x="1112" y="122"/>
                  </a:lnTo>
                  <a:lnTo>
                    <a:pt x="1114" y="122"/>
                  </a:lnTo>
                  <a:lnTo>
                    <a:pt x="1115" y="120"/>
                  </a:lnTo>
                  <a:lnTo>
                    <a:pt x="1117" y="120"/>
                  </a:lnTo>
                  <a:lnTo>
                    <a:pt x="1118" y="122"/>
                  </a:lnTo>
                  <a:lnTo>
                    <a:pt x="1118" y="122"/>
                  </a:lnTo>
                  <a:lnTo>
                    <a:pt x="1121" y="120"/>
                  </a:lnTo>
                  <a:lnTo>
                    <a:pt x="1121" y="122"/>
                  </a:lnTo>
                  <a:lnTo>
                    <a:pt x="1121" y="122"/>
                  </a:lnTo>
                  <a:lnTo>
                    <a:pt x="1120" y="123"/>
                  </a:lnTo>
                  <a:lnTo>
                    <a:pt x="1118" y="123"/>
                  </a:lnTo>
                  <a:lnTo>
                    <a:pt x="1114" y="126"/>
                  </a:lnTo>
                  <a:lnTo>
                    <a:pt x="1112" y="128"/>
                  </a:lnTo>
                  <a:lnTo>
                    <a:pt x="1112" y="128"/>
                  </a:lnTo>
                  <a:lnTo>
                    <a:pt x="1114" y="126"/>
                  </a:lnTo>
                  <a:lnTo>
                    <a:pt x="1115" y="126"/>
                  </a:lnTo>
                  <a:lnTo>
                    <a:pt x="1115" y="126"/>
                  </a:lnTo>
                  <a:lnTo>
                    <a:pt x="1117" y="126"/>
                  </a:lnTo>
                  <a:lnTo>
                    <a:pt x="1115" y="128"/>
                  </a:lnTo>
                  <a:lnTo>
                    <a:pt x="1115" y="128"/>
                  </a:lnTo>
                  <a:lnTo>
                    <a:pt x="1114" y="131"/>
                  </a:lnTo>
                  <a:lnTo>
                    <a:pt x="1114" y="131"/>
                  </a:lnTo>
                  <a:lnTo>
                    <a:pt x="1117" y="130"/>
                  </a:lnTo>
                  <a:lnTo>
                    <a:pt x="1118" y="131"/>
                  </a:lnTo>
                  <a:lnTo>
                    <a:pt x="1121" y="131"/>
                  </a:lnTo>
                  <a:lnTo>
                    <a:pt x="1123" y="130"/>
                  </a:lnTo>
                  <a:lnTo>
                    <a:pt x="1123" y="131"/>
                  </a:lnTo>
                  <a:lnTo>
                    <a:pt x="1123" y="131"/>
                  </a:lnTo>
                  <a:lnTo>
                    <a:pt x="1123" y="133"/>
                  </a:lnTo>
                  <a:lnTo>
                    <a:pt x="1123" y="133"/>
                  </a:lnTo>
                  <a:lnTo>
                    <a:pt x="1125" y="133"/>
                  </a:lnTo>
                  <a:lnTo>
                    <a:pt x="1125" y="131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5" y="130"/>
                  </a:lnTo>
                  <a:lnTo>
                    <a:pt x="1126" y="131"/>
                  </a:lnTo>
                  <a:lnTo>
                    <a:pt x="1126" y="131"/>
                  </a:lnTo>
                  <a:lnTo>
                    <a:pt x="1126" y="133"/>
                  </a:lnTo>
                  <a:lnTo>
                    <a:pt x="1125" y="134"/>
                  </a:lnTo>
                  <a:lnTo>
                    <a:pt x="1123" y="136"/>
                  </a:lnTo>
                  <a:lnTo>
                    <a:pt x="1125" y="137"/>
                  </a:lnTo>
                  <a:lnTo>
                    <a:pt x="1123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7"/>
                  </a:lnTo>
                  <a:lnTo>
                    <a:pt x="1125" y="136"/>
                  </a:lnTo>
                  <a:lnTo>
                    <a:pt x="1125" y="136"/>
                  </a:lnTo>
                  <a:lnTo>
                    <a:pt x="1126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8" y="134"/>
                  </a:lnTo>
                  <a:lnTo>
                    <a:pt x="1129" y="134"/>
                  </a:lnTo>
                  <a:lnTo>
                    <a:pt x="1129" y="134"/>
                  </a:lnTo>
                  <a:lnTo>
                    <a:pt x="1131" y="133"/>
                  </a:lnTo>
                  <a:lnTo>
                    <a:pt x="1132" y="133"/>
                  </a:lnTo>
                  <a:lnTo>
                    <a:pt x="1132" y="133"/>
                  </a:lnTo>
                  <a:lnTo>
                    <a:pt x="1134" y="131"/>
                  </a:lnTo>
                  <a:lnTo>
                    <a:pt x="1134" y="130"/>
                  </a:lnTo>
                  <a:lnTo>
                    <a:pt x="1136" y="130"/>
                  </a:lnTo>
                  <a:lnTo>
                    <a:pt x="1136" y="130"/>
                  </a:lnTo>
                  <a:lnTo>
                    <a:pt x="1136" y="131"/>
                  </a:lnTo>
                  <a:lnTo>
                    <a:pt x="1136" y="133"/>
                  </a:lnTo>
                  <a:lnTo>
                    <a:pt x="1136" y="133"/>
                  </a:lnTo>
                  <a:lnTo>
                    <a:pt x="1137" y="133"/>
                  </a:lnTo>
                  <a:lnTo>
                    <a:pt x="1137" y="133"/>
                  </a:lnTo>
                  <a:lnTo>
                    <a:pt x="1137" y="131"/>
                  </a:lnTo>
                  <a:lnTo>
                    <a:pt x="1139" y="131"/>
                  </a:lnTo>
                  <a:lnTo>
                    <a:pt x="1139" y="131"/>
                  </a:lnTo>
                  <a:lnTo>
                    <a:pt x="1144" y="131"/>
                  </a:lnTo>
                  <a:lnTo>
                    <a:pt x="1145" y="131"/>
                  </a:lnTo>
                  <a:lnTo>
                    <a:pt x="1147" y="133"/>
                  </a:lnTo>
                  <a:lnTo>
                    <a:pt x="1148" y="133"/>
                  </a:lnTo>
                  <a:lnTo>
                    <a:pt x="1150" y="134"/>
                  </a:lnTo>
                  <a:lnTo>
                    <a:pt x="1150" y="136"/>
                  </a:lnTo>
                  <a:lnTo>
                    <a:pt x="1150" y="137"/>
                  </a:lnTo>
                  <a:lnTo>
                    <a:pt x="1148" y="137"/>
                  </a:lnTo>
                  <a:lnTo>
                    <a:pt x="1147" y="139"/>
                  </a:lnTo>
                  <a:lnTo>
                    <a:pt x="1145" y="139"/>
                  </a:lnTo>
                  <a:lnTo>
                    <a:pt x="1145" y="141"/>
                  </a:lnTo>
                  <a:lnTo>
                    <a:pt x="1145" y="141"/>
                  </a:lnTo>
                  <a:lnTo>
                    <a:pt x="1145" y="142"/>
                  </a:lnTo>
                  <a:lnTo>
                    <a:pt x="1140" y="144"/>
                  </a:lnTo>
                  <a:lnTo>
                    <a:pt x="1142" y="144"/>
                  </a:lnTo>
                  <a:lnTo>
                    <a:pt x="1144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5" y="144"/>
                  </a:lnTo>
                  <a:lnTo>
                    <a:pt x="1144" y="144"/>
                  </a:lnTo>
                  <a:lnTo>
                    <a:pt x="1144" y="145"/>
                  </a:lnTo>
                  <a:lnTo>
                    <a:pt x="1144" y="145"/>
                  </a:lnTo>
                  <a:lnTo>
                    <a:pt x="1145" y="145"/>
                  </a:lnTo>
                  <a:lnTo>
                    <a:pt x="1147" y="145"/>
                  </a:lnTo>
                  <a:lnTo>
                    <a:pt x="1148" y="145"/>
                  </a:lnTo>
                  <a:lnTo>
                    <a:pt x="1147" y="145"/>
                  </a:lnTo>
                  <a:lnTo>
                    <a:pt x="1147" y="147"/>
                  </a:lnTo>
                  <a:lnTo>
                    <a:pt x="1147" y="148"/>
                  </a:lnTo>
                  <a:lnTo>
                    <a:pt x="1145" y="148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2" y="150"/>
                  </a:lnTo>
                  <a:lnTo>
                    <a:pt x="1144" y="150"/>
                  </a:lnTo>
                  <a:lnTo>
                    <a:pt x="1145" y="150"/>
                  </a:lnTo>
                  <a:lnTo>
                    <a:pt x="1147" y="150"/>
                  </a:lnTo>
                  <a:lnTo>
                    <a:pt x="1147" y="148"/>
                  </a:lnTo>
                  <a:lnTo>
                    <a:pt x="1148" y="148"/>
                  </a:lnTo>
                  <a:lnTo>
                    <a:pt x="1150" y="148"/>
                  </a:lnTo>
                  <a:lnTo>
                    <a:pt x="1151" y="147"/>
                  </a:lnTo>
                  <a:lnTo>
                    <a:pt x="1153" y="147"/>
                  </a:lnTo>
                  <a:lnTo>
                    <a:pt x="1153" y="147"/>
                  </a:lnTo>
                  <a:lnTo>
                    <a:pt x="1155" y="147"/>
                  </a:lnTo>
                  <a:lnTo>
                    <a:pt x="1156" y="147"/>
                  </a:lnTo>
                  <a:lnTo>
                    <a:pt x="1156" y="145"/>
                  </a:lnTo>
                  <a:lnTo>
                    <a:pt x="1158" y="145"/>
                  </a:lnTo>
                  <a:lnTo>
                    <a:pt x="1158" y="147"/>
                  </a:lnTo>
                  <a:lnTo>
                    <a:pt x="1158" y="147"/>
                  </a:lnTo>
                  <a:lnTo>
                    <a:pt x="1158" y="148"/>
                  </a:lnTo>
                  <a:lnTo>
                    <a:pt x="1156" y="148"/>
                  </a:lnTo>
                  <a:lnTo>
                    <a:pt x="1156" y="150"/>
                  </a:lnTo>
                  <a:lnTo>
                    <a:pt x="1155" y="152"/>
                  </a:lnTo>
                  <a:lnTo>
                    <a:pt x="1155" y="152"/>
                  </a:lnTo>
                  <a:lnTo>
                    <a:pt x="1153" y="152"/>
                  </a:lnTo>
                  <a:lnTo>
                    <a:pt x="1153" y="152"/>
                  </a:lnTo>
                  <a:lnTo>
                    <a:pt x="1151" y="153"/>
                  </a:lnTo>
                  <a:lnTo>
                    <a:pt x="1150" y="153"/>
                  </a:lnTo>
                  <a:lnTo>
                    <a:pt x="1148" y="155"/>
                  </a:lnTo>
                  <a:lnTo>
                    <a:pt x="1150" y="155"/>
                  </a:lnTo>
                  <a:lnTo>
                    <a:pt x="1150" y="156"/>
                  </a:lnTo>
                  <a:lnTo>
                    <a:pt x="1150" y="156"/>
                  </a:lnTo>
                  <a:lnTo>
                    <a:pt x="1147" y="156"/>
                  </a:lnTo>
                  <a:lnTo>
                    <a:pt x="1147" y="156"/>
                  </a:lnTo>
                  <a:lnTo>
                    <a:pt x="1147" y="158"/>
                  </a:lnTo>
                  <a:lnTo>
                    <a:pt x="1145" y="158"/>
                  </a:lnTo>
                  <a:lnTo>
                    <a:pt x="1147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8"/>
                  </a:lnTo>
                  <a:lnTo>
                    <a:pt x="1148" y="159"/>
                  </a:lnTo>
                  <a:lnTo>
                    <a:pt x="1145" y="161"/>
                  </a:lnTo>
                  <a:lnTo>
                    <a:pt x="1145" y="163"/>
                  </a:lnTo>
                  <a:lnTo>
                    <a:pt x="1145" y="163"/>
                  </a:lnTo>
                  <a:lnTo>
                    <a:pt x="1147" y="164"/>
                  </a:lnTo>
                  <a:lnTo>
                    <a:pt x="1147" y="164"/>
                  </a:lnTo>
                  <a:lnTo>
                    <a:pt x="1148" y="164"/>
                  </a:lnTo>
                  <a:lnTo>
                    <a:pt x="1148" y="164"/>
                  </a:lnTo>
                  <a:lnTo>
                    <a:pt x="1150" y="163"/>
                  </a:lnTo>
                  <a:lnTo>
                    <a:pt x="1153" y="158"/>
                  </a:lnTo>
                  <a:lnTo>
                    <a:pt x="1156" y="156"/>
                  </a:lnTo>
                  <a:lnTo>
                    <a:pt x="1159" y="155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9" y="156"/>
                  </a:lnTo>
                  <a:lnTo>
                    <a:pt x="1158" y="158"/>
                  </a:lnTo>
                  <a:lnTo>
                    <a:pt x="1158" y="158"/>
                  </a:lnTo>
                  <a:lnTo>
                    <a:pt x="1156" y="161"/>
                  </a:lnTo>
                  <a:lnTo>
                    <a:pt x="1156" y="163"/>
                  </a:lnTo>
                  <a:lnTo>
                    <a:pt x="1155" y="164"/>
                  </a:lnTo>
                  <a:lnTo>
                    <a:pt x="1155" y="167"/>
                  </a:lnTo>
                  <a:lnTo>
                    <a:pt x="1155" y="167"/>
                  </a:lnTo>
                  <a:lnTo>
                    <a:pt x="1156" y="167"/>
                  </a:lnTo>
                  <a:lnTo>
                    <a:pt x="1156" y="167"/>
                  </a:lnTo>
                  <a:lnTo>
                    <a:pt x="1158" y="166"/>
                  </a:lnTo>
                  <a:lnTo>
                    <a:pt x="1159" y="164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1" y="163"/>
                  </a:lnTo>
                  <a:lnTo>
                    <a:pt x="1162" y="163"/>
                  </a:lnTo>
                  <a:lnTo>
                    <a:pt x="1162" y="164"/>
                  </a:lnTo>
                  <a:lnTo>
                    <a:pt x="1162" y="164"/>
                  </a:lnTo>
                  <a:lnTo>
                    <a:pt x="1162" y="166"/>
                  </a:lnTo>
                  <a:lnTo>
                    <a:pt x="1162" y="167"/>
                  </a:lnTo>
                  <a:lnTo>
                    <a:pt x="1162" y="169"/>
                  </a:lnTo>
                  <a:lnTo>
                    <a:pt x="1159" y="174"/>
                  </a:lnTo>
                  <a:lnTo>
                    <a:pt x="1159" y="175"/>
                  </a:lnTo>
                  <a:lnTo>
                    <a:pt x="1159" y="177"/>
                  </a:lnTo>
                  <a:lnTo>
                    <a:pt x="1159" y="177"/>
                  </a:lnTo>
                  <a:lnTo>
                    <a:pt x="1158" y="180"/>
                  </a:lnTo>
                  <a:lnTo>
                    <a:pt x="1158" y="182"/>
                  </a:lnTo>
                  <a:lnTo>
                    <a:pt x="1156" y="182"/>
                  </a:lnTo>
                  <a:lnTo>
                    <a:pt x="1156" y="183"/>
                  </a:lnTo>
                  <a:lnTo>
                    <a:pt x="1155" y="183"/>
                  </a:lnTo>
                  <a:lnTo>
                    <a:pt x="1155" y="183"/>
                  </a:lnTo>
                  <a:lnTo>
                    <a:pt x="1155" y="182"/>
                  </a:lnTo>
                  <a:lnTo>
                    <a:pt x="1153" y="182"/>
                  </a:lnTo>
                  <a:lnTo>
                    <a:pt x="1153" y="182"/>
                  </a:lnTo>
                  <a:lnTo>
                    <a:pt x="1151" y="182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50" y="183"/>
                  </a:lnTo>
                  <a:lnTo>
                    <a:pt x="1148" y="182"/>
                  </a:lnTo>
                  <a:lnTo>
                    <a:pt x="1148" y="178"/>
                  </a:lnTo>
                  <a:lnTo>
                    <a:pt x="1150" y="177"/>
                  </a:lnTo>
                  <a:lnTo>
                    <a:pt x="1148" y="177"/>
                  </a:lnTo>
                  <a:lnTo>
                    <a:pt x="1150" y="175"/>
                  </a:lnTo>
                  <a:lnTo>
                    <a:pt x="1150" y="174"/>
                  </a:lnTo>
                  <a:lnTo>
                    <a:pt x="1148" y="174"/>
                  </a:lnTo>
                  <a:lnTo>
                    <a:pt x="1148" y="174"/>
                  </a:lnTo>
                  <a:lnTo>
                    <a:pt x="1148" y="175"/>
                  </a:lnTo>
                  <a:lnTo>
                    <a:pt x="1147" y="177"/>
                  </a:lnTo>
                  <a:lnTo>
                    <a:pt x="1145" y="177"/>
                  </a:lnTo>
                  <a:lnTo>
                    <a:pt x="1144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2" y="180"/>
                  </a:lnTo>
                  <a:lnTo>
                    <a:pt x="1140" y="178"/>
                  </a:lnTo>
                  <a:lnTo>
                    <a:pt x="1140" y="178"/>
                  </a:lnTo>
                  <a:lnTo>
                    <a:pt x="1140" y="177"/>
                  </a:lnTo>
                  <a:lnTo>
                    <a:pt x="1142" y="175"/>
                  </a:lnTo>
                  <a:lnTo>
                    <a:pt x="1144" y="172"/>
                  </a:lnTo>
                  <a:lnTo>
                    <a:pt x="1145" y="169"/>
                  </a:lnTo>
                  <a:lnTo>
                    <a:pt x="1145" y="169"/>
                  </a:lnTo>
                  <a:lnTo>
                    <a:pt x="1145" y="167"/>
                  </a:lnTo>
                  <a:lnTo>
                    <a:pt x="1145" y="167"/>
                  </a:lnTo>
                  <a:lnTo>
                    <a:pt x="1144" y="164"/>
                  </a:lnTo>
                  <a:lnTo>
                    <a:pt x="1144" y="163"/>
                  </a:lnTo>
                  <a:lnTo>
                    <a:pt x="1142" y="161"/>
                  </a:lnTo>
                  <a:lnTo>
                    <a:pt x="1140" y="161"/>
                  </a:lnTo>
                  <a:lnTo>
                    <a:pt x="1140" y="161"/>
                  </a:lnTo>
                  <a:lnTo>
                    <a:pt x="1140" y="163"/>
                  </a:lnTo>
                  <a:lnTo>
                    <a:pt x="1137" y="166"/>
                  </a:lnTo>
                  <a:lnTo>
                    <a:pt x="1137" y="167"/>
                  </a:lnTo>
                  <a:lnTo>
                    <a:pt x="1137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6" y="169"/>
                  </a:lnTo>
                  <a:lnTo>
                    <a:pt x="1137" y="166"/>
                  </a:lnTo>
                  <a:lnTo>
                    <a:pt x="1136" y="166"/>
                  </a:lnTo>
                  <a:lnTo>
                    <a:pt x="1134" y="167"/>
                  </a:lnTo>
                  <a:lnTo>
                    <a:pt x="1134" y="169"/>
                  </a:lnTo>
                  <a:lnTo>
                    <a:pt x="1132" y="169"/>
                  </a:lnTo>
                  <a:lnTo>
                    <a:pt x="1131" y="169"/>
                  </a:lnTo>
                  <a:lnTo>
                    <a:pt x="1131" y="169"/>
                  </a:lnTo>
                  <a:lnTo>
                    <a:pt x="1128" y="174"/>
                  </a:lnTo>
                  <a:lnTo>
                    <a:pt x="1128" y="174"/>
                  </a:lnTo>
                  <a:lnTo>
                    <a:pt x="1126" y="175"/>
                  </a:lnTo>
                  <a:lnTo>
                    <a:pt x="1125" y="177"/>
                  </a:lnTo>
                  <a:lnTo>
                    <a:pt x="1125" y="178"/>
                  </a:lnTo>
                  <a:lnTo>
                    <a:pt x="1123" y="178"/>
                  </a:lnTo>
                  <a:lnTo>
                    <a:pt x="1121" y="178"/>
                  </a:lnTo>
                  <a:lnTo>
                    <a:pt x="1121" y="178"/>
                  </a:lnTo>
                  <a:lnTo>
                    <a:pt x="1120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7" y="178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7"/>
                  </a:lnTo>
                  <a:lnTo>
                    <a:pt x="1115" y="175"/>
                  </a:lnTo>
                  <a:lnTo>
                    <a:pt x="1117" y="175"/>
                  </a:lnTo>
                  <a:lnTo>
                    <a:pt x="1118" y="175"/>
                  </a:lnTo>
                  <a:lnTo>
                    <a:pt x="1120" y="174"/>
                  </a:lnTo>
                  <a:lnTo>
                    <a:pt x="1121" y="174"/>
                  </a:lnTo>
                  <a:lnTo>
                    <a:pt x="1123" y="172"/>
                  </a:lnTo>
                  <a:lnTo>
                    <a:pt x="1123" y="172"/>
                  </a:lnTo>
                  <a:lnTo>
                    <a:pt x="1126" y="167"/>
                  </a:lnTo>
                  <a:lnTo>
                    <a:pt x="1129" y="167"/>
                  </a:lnTo>
                  <a:lnTo>
                    <a:pt x="1131" y="166"/>
                  </a:lnTo>
                  <a:lnTo>
                    <a:pt x="1131" y="164"/>
                  </a:lnTo>
                  <a:lnTo>
                    <a:pt x="1132" y="164"/>
                  </a:lnTo>
                  <a:lnTo>
                    <a:pt x="1131" y="164"/>
                  </a:lnTo>
                  <a:lnTo>
                    <a:pt x="1129" y="164"/>
                  </a:lnTo>
                  <a:lnTo>
                    <a:pt x="1128" y="164"/>
                  </a:lnTo>
                  <a:lnTo>
                    <a:pt x="1128" y="164"/>
                  </a:lnTo>
                  <a:lnTo>
                    <a:pt x="1126" y="164"/>
                  </a:lnTo>
                  <a:lnTo>
                    <a:pt x="1123" y="164"/>
                  </a:lnTo>
                  <a:lnTo>
                    <a:pt x="1123" y="164"/>
                  </a:lnTo>
                  <a:lnTo>
                    <a:pt x="1123" y="166"/>
                  </a:lnTo>
                  <a:lnTo>
                    <a:pt x="1123" y="167"/>
                  </a:lnTo>
                  <a:lnTo>
                    <a:pt x="1121" y="167"/>
                  </a:lnTo>
                  <a:lnTo>
                    <a:pt x="1121" y="167"/>
                  </a:lnTo>
                  <a:lnTo>
                    <a:pt x="1120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7" y="167"/>
                  </a:lnTo>
                  <a:lnTo>
                    <a:pt x="1114" y="167"/>
                  </a:lnTo>
                  <a:lnTo>
                    <a:pt x="1112" y="167"/>
                  </a:lnTo>
                  <a:lnTo>
                    <a:pt x="1114" y="167"/>
                  </a:lnTo>
                  <a:lnTo>
                    <a:pt x="1117" y="166"/>
                  </a:lnTo>
                  <a:lnTo>
                    <a:pt x="1117" y="163"/>
                  </a:lnTo>
                  <a:lnTo>
                    <a:pt x="1117" y="161"/>
                  </a:lnTo>
                  <a:lnTo>
                    <a:pt x="1115" y="161"/>
                  </a:lnTo>
                  <a:lnTo>
                    <a:pt x="1114" y="163"/>
                  </a:lnTo>
                  <a:lnTo>
                    <a:pt x="1114" y="163"/>
                  </a:lnTo>
                  <a:lnTo>
                    <a:pt x="1112" y="163"/>
                  </a:lnTo>
                  <a:lnTo>
                    <a:pt x="1112" y="163"/>
                  </a:lnTo>
                  <a:lnTo>
                    <a:pt x="1110" y="164"/>
                  </a:lnTo>
                  <a:lnTo>
                    <a:pt x="1110" y="164"/>
                  </a:lnTo>
                  <a:lnTo>
                    <a:pt x="1109" y="164"/>
                  </a:lnTo>
                  <a:lnTo>
                    <a:pt x="1107" y="166"/>
                  </a:lnTo>
                  <a:lnTo>
                    <a:pt x="1104" y="166"/>
                  </a:lnTo>
                  <a:lnTo>
                    <a:pt x="1103" y="166"/>
                  </a:lnTo>
                  <a:lnTo>
                    <a:pt x="1101" y="166"/>
                  </a:lnTo>
                  <a:lnTo>
                    <a:pt x="1093" y="164"/>
                  </a:lnTo>
                  <a:lnTo>
                    <a:pt x="1090" y="164"/>
                  </a:lnTo>
                  <a:lnTo>
                    <a:pt x="1087" y="164"/>
                  </a:lnTo>
                  <a:lnTo>
                    <a:pt x="1087" y="164"/>
                  </a:lnTo>
                  <a:lnTo>
                    <a:pt x="1082" y="164"/>
                  </a:lnTo>
                  <a:lnTo>
                    <a:pt x="1080" y="164"/>
                  </a:lnTo>
                  <a:lnTo>
                    <a:pt x="1080" y="163"/>
                  </a:lnTo>
                  <a:lnTo>
                    <a:pt x="1080" y="163"/>
                  </a:lnTo>
                  <a:lnTo>
                    <a:pt x="1079" y="164"/>
                  </a:lnTo>
                  <a:lnTo>
                    <a:pt x="1077" y="164"/>
                  </a:lnTo>
                  <a:lnTo>
                    <a:pt x="1076" y="164"/>
                  </a:lnTo>
                  <a:lnTo>
                    <a:pt x="1071" y="166"/>
                  </a:lnTo>
                  <a:lnTo>
                    <a:pt x="1069" y="166"/>
                  </a:lnTo>
                  <a:lnTo>
                    <a:pt x="1068" y="166"/>
                  </a:lnTo>
                  <a:lnTo>
                    <a:pt x="1068" y="164"/>
                  </a:lnTo>
                  <a:lnTo>
                    <a:pt x="1066" y="163"/>
                  </a:lnTo>
                  <a:lnTo>
                    <a:pt x="1066" y="161"/>
                  </a:lnTo>
                  <a:lnTo>
                    <a:pt x="1066" y="159"/>
                  </a:lnTo>
                  <a:lnTo>
                    <a:pt x="1066" y="159"/>
                  </a:lnTo>
                  <a:lnTo>
                    <a:pt x="1066" y="158"/>
                  </a:lnTo>
                  <a:lnTo>
                    <a:pt x="1071" y="155"/>
                  </a:lnTo>
                  <a:lnTo>
                    <a:pt x="1076" y="152"/>
                  </a:lnTo>
                  <a:lnTo>
                    <a:pt x="1077" y="150"/>
                  </a:lnTo>
                  <a:lnTo>
                    <a:pt x="1077" y="150"/>
                  </a:lnTo>
                  <a:lnTo>
                    <a:pt x="1080" y="148"/>
                  </a:lnTo>
                  <a:lnTo>
                    <a:pt x="1080" y="148"/>
                  </a:lnTo>
                  <a:lnTo>
                    <a:pt x="1079" y="148"/>
                  </a:lnTo>
                  <a:lnTo>
                    <a:pt x="1077" y="148"/>
                  </a:lnTo>
                  <a:lnTo>
                    <a:pt x="1074" y="148"/>
                  </a:lnTo>
                  <a:lnTo>
                    <a:pt x="1071" y="148"/>
                  </a:lnTo>
                  <a:lnTo>
                    <a:pt x="1068" y="148"/>
                  </a:lnTo>
                  <a:lnTo>
                    <a:pt x="1068" y="148"/>
                  </a:lnTo>
                  <a:lnTo>
                    <a:pt x="1069" y="147"/>
                  </a:lnTo>
                  <a:lnTo>
                    <a:pt x="1073" y="144"/>
                  </a:lnTo>
                  <a:lnTo>
                    <a:pt x="1074" y="144"/>
                  </a:lnTo>
                  <a:lnTo>
                    <a:pt x="1073" y="145"/>
                  </a:lnTo>
                  <a:lnTo>
                    <a:pt x="1073" y="145"/>
                  </a:lnTo>
                  <a:lnTo>
                    <a:pt x="1073" y="147"/>
                  </a:lnTo>
                  <a:lnTo>
                    <a:pt x="1073" y="147"/>
                  </a:lnTo>
                  <a:lnTo>
                    <a:pt x="1076" y="147"/>
                  </a:lnTo>
                  <a:lnTo>
                    <a:pt x="1076" y="147"/>
                  </a:lnTo>
                  <a:lnTo>
                    <a:pt x="1076" y="144"/>
                  </a:lnTo>
                  <a:lnTo>
                    <a:pt x="1077" y="142"/>
                  </a:lnTo>
                  <a:lnTo>
                    <a:pt x="1079" y="139"/>
                  </a:lnTo>
                  <a:lnTo>
                    <a:pt x="1079" y="137"/>
                  </a:lnTo>
                  <a:lnTo>
                    <a:pt x="1080" y="137"/>
                  </a:lnTo>
                  <a:lnTo>
                    <a:pt x="1080" y="137"/>
                  </a:lnTo>
                  <a:lnTo>
                    <a:pt x="1082" y="139"/>
                  </a:lnTo>
                  <a:lnTo>
                    <a:pt x="1085" y="139"/>
                  </a:lnTo>
                  <a:lnTo>
                    <a:pt x="1085" y="141"/>
                  </a:lnTo>
                  <a:lnTo>
                    <a:pt x="1085" y="139"/>
                  </a:lnTo>
                  <a:lnTo>
                    <a:pt x="1085" y="139"/>
                  </a:lnTo>
                  <a:lnTo>
                    <a:pt x="1084" y="139"/>
                  </a:lnTo>
                  <a:lnTo>
                    <a:pt x="1084" y="137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5" y="136"/>
                  </a:lnTo>
                  <a:lnTo>
                    <a:pt x="1084" y="136"/>
                  </a:lnTo>
                  <a:lnTo>
                    <a:pt x="1082" y="134"/>
                  </a:lnTo>
                  <a:lnTo>
                    <a:pt x="1082" y="134"/>
                  </a:lnTo>
                  <a:lnTo>
                    <a:pt x="1082" y="133"/>
                  </a:lnTo>
                  <a:lnTo>
                    <a:pt x="1082" y="131"/>
                  </a:lnTo>
                  <a:lnTo>
                    <a:pt x="1084" y="130"/>
                  </a:lnTo>
                  <a:lnTo>
                    <a:pt x="1085" y="130"/>
                  </a:lnTo>
                  <a:lnTo>
                    <a:pt x="1085" y="130"/>
                  </a:lnTo>
                  <a:lnTo>
                    <a:pt x="1087" y="131"/>
                  </a:lnTo>
                  <a:lnTo>
                    <a:pt x="1088" y="130"/>
                  </a:lnTo>
                  <a:lnTo>
                    <a:pt x="1088" y="130"/>
                  </a:lnTo>
                  <a:lnTo>
                    <a:pt x="1087" y="128"/>
                  </a:lnTo>
                  <a:lnTo>
                    <a:pt x="1087" y="126"/>
                  </a:lnTo>
                  <a:lnTo>
                    <a:pt x="1087" y="126"/>
                  </a:lnTo>
                  <a:lnTo>
                    <a:pt x="1090" y="120"/>
                  </a:lnTo>
                  <a:lnTo>
                    <a:pt x="1091" y="117"/>
                  </a:lnTo>
                  <a:lnTo>
                    <a:pt x="1093" y="112"/>
                  </a:lnTo>
                  <a:lnTo>
                    <a:pt x="1093" y="111"/>
                  </a:lnTo>
                  <a:lnTo>
                    <a:pt x="1095" y="109"/>
                  </a:lnTo>
                  <a:lnTo>
                    <a:pt x="1095" y="109"/>
                  </a:lnTo>
                  <a:lnTo>
                    <a:pt x="1096" y="109"/>
                  </a:lnTo>
                  <a:lnTo>
                    <a:pt x="1098" y="109"/>
                  </a:lnTo>
                  <a:lnTo>
                    <a:pt x="1096" y="109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7"/>
                  </a:lnTo>
                  <a:lnTo>
                    <a:pt x="1096" y="106"/>
                  </a:lnTo>
                  <a:lnTo>
                    <a:pt x="1098" y="106"/>
                  </a:lnTo>
                  <a:lnTo>
                    <a:pt x="1099" y="104"/>
                  </a:lnTo>
                  <a:lnTo>
                    <a:pt x="1099" y="103"/>
                  </a:lnTo>
                  <a:lnTo>
                    <a:pt x="1099" y="103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099" y="101"/>
                  </a:lnTo>
                  <a:lnTo>
                    <a:pt x="1103" y="100"/>
                  </a:lnTo>
                  <a:lnTo>
                    <a:pt x="1103" y="100"/>
                  </a:lnTo>
                  <a:lnTo>
                    <a:pt x="1104" y="96"/>
                  </a:lnTo>
                  <a:lnTo>
                    <a:pt x="1104" y="95"/>
                  </a:lnTo>
                  <a:lnTo>
                    <a:pt x="1106" y="95"/>
                  </a:lnTo>
                  <a:lnTo>
                    <a:pt x="1107" y="95"/>
                  </a:lnTo>
                  <a:lnTo>
                    <a:pt x="1112" y="92"/>
                  </a:lnTo>
                  <a:lnTo>
                    <a:pt x="1114" y="90"/>
                  </a:lnTo>
                  <a:lnTo>
                    <a:pt x="1115" y="92"/>
                  </a:lnTo>
                  <a:lnTo>
                    <a:pt x="1117" y="92"/>
                  </a:lnTo>
                  <a:lnTo>
                    <a:pt x="1118" y="93"/>
                  </a:lnTo>
                  <a:lnTo>
                    <a:pt x="1120" y="92"/>
                  </a:lnTo>
                  <a:lnTo>
                    <a:pt x="1118" y="92"/>
                  </a:lnTo>
                  <a:lnTo>
                    <a:pt x="1118" y="90"/>
                  </a:lnTo>
                  <a:lnTo>
                    <a:pt x="1121" y="90"/>
                  </a:lnTo>
                  <a:close/>
                  <a:moveTo>
                    <a:pt x="73" y="89"/>
                  </a:moveTo>
                  <a:lnTo>
                    <a:pt x="73" y="89"/>
                  </a:lnTo>
                  <a:lnTo>
                    <a:pt x="73" y="89"/>
                  </a:lnTo>
                  <a:lnTo>
                    <a:pt x="74" y="90"/>
                  </a:lnTo>
                  <a:lnTo>
                    <a:pt x="74" y="90"/>
                  </a:lnTo>
                  <a:lnTo>
                    <a:pt x="74" y="92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4" y="93"/>
                  </a:lnTo>
                  <a:lnTo>
                    <a:pt x="73" y="93"/>
                  </a:lnTo>
                  <a:lnTo>
                    <a:pt x="73" y="92"/>
                  </a:lnTo>
                  <a:lnTo>
                    <a:pt x="71" y="90"/>
                  </a:lnTo>
                  <a:lnTo>
                    <a:pt x="71" y="90"/>
                  </a:lnTo>
                  <a:lnTo>
                    <a:pt x="71" y="89"/>
                  </a:lnTo>
                  <a:lnTo>
                    <a:pt x="73" y="89"/>
                  </a:lnTo>
                  <a:close/>
                  <a:moveTo>
                    <a:pt x="1125" y="82"/>
                  </a:moveTo>
                  <a:lnTo>
                    <a:pt x="1125" y="84"/>
                  </a:lnTo>
                  <a:lnTo>
                    <a:pt x="1123" y="85"/>
                  </a:lnTo>
                  <a:lnTo>
                    <a:pt x="1123" y="85"/>
                  </a:lnTo>
                  <a:lnTo>
                    <a:pt x="1123" y="84"/>
                  </a:lnTo>
                  <a:lnTo>
                    <a:pt x="1123" y="84"/>
                  </a:lnTo>
                  <a:lnTo>
                    <a:pt x="1123" y="82"/>
                  </a:lnTo>
                  <a:lnTo>
                    <a:pt x="1125" y="82"/>
                  </a:lnTo>
                  <a:close/>
                  <a:moveTo>
                    <a:pt x="776" y="81"/>
                  </a:moveTo>
                  <a:lnTo>
                    <a:pt x="778" y="81"/>
                  </a:lnTo>
                  <a:lnTo>
                    <a:pt x="778" y="81"/>
                  </a:lnTo>
                  <a:lnTo>
                    <a:pt x="778" y="82"/>
                  </a:lnTo>
                  <a:lnTo>
                    <a:pt x="778" y="82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6" y="84"/>
                  </a:lnTo>
                  <a:lnTo>
                    <a:pt x="775" y="84"/>
                  </a:lnTo>
                  <a:lnTo>
                    <a:pt x="773" y="82"/>
                  </a:lnTo>
                  <a:lnTo>
                    <a:pt x="773" y="82"/>
                  </a:lnTo>
                  <a:lnTo>
                    <a:pt x="776" y="81"/>
                  </a:lnTo>
                  <a:close/>
                  <a:moveTo>
                    <a:pt x="29" y="79"/>
                  </a:moveTo>
                  <a:lnTo>
                    <a:pt x="30" y="81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9" y="82"/>
                  </a:lnTo>
                  <a:lnTo>
                    <a:pt x="29" y="82"/>
                  </a:lnTo>
                  <a:lnTo>
                    <a:pt x="29" y="81"/>
                  </a:lnTo>
                  <a:lnTo>
                    <a:pt x="29" y="81"/>
                  </a:lnTo>
                  <a:lnTo>
                    <a:pt x="29" y="79"/>
                  </a:lnTo>
                  <a:close/>
                  <a:moveTo>
                    <a:pt x="70" y="68"/>
                  </a:moveTo>
                  <a:lnTo>
                    <a:pt x="70" y="68"/>
                  </a:lnTo>
                  <a:lnTo>
                    <a:pt x="70" y="71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7" y="74"/>
                  </a:lnTo>
                  <a:lnTo>
                    <a:pt x="67" y="74"/>
                  </a:lnTo>
                  <a:lnTo>
                    <a:pt x="68" y="73"/>
                  </a:lnTo>
                  <a:lnTo>
                    <a:pt x="67" y="73"/>
                  </a:lnTo>
                  <a:lnTo>
                    <a:pt x="67" y="71"/>
                  </a:lnTo>
                  <a:lnTo>
                    <a:pt x="67" y="70"/>
                  </a:lnTo>
                  <a:lnTo>
                    <a:pt x="68" y="68"/>
                  </a:lnTo>
                  <a:lnTo>
                    <a:pt x="70" y="68"/>
                  </a:lnTo>
                  <a:close/>
                  <a:moveTo>
                    <a:pt x="56" y="67"/>
                  </a:moveTo>
                  <a:lnTo>
                    <a:pt x="56" y="67"/>
                  </a:lnTo>
                  <a:lnTo>
                    <a:pt x="56" y="67"/>
                  </a:lnTo>
                  <a:lnTo>
                    <a:pt x="59" y="70"/>
                  </a:lnTo>
                  <a:lnTo>
                    <a:pt x="60" y="71"/>
                  </a:lnTo>
                  <a:lnTo>
                    <a:pt x="60" y="73"/>
                  </a:lnTo>
                  <a:lnTo>
                    <a:pt x="59" y="74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6" y="68"/>
                  </a:lnTo>
                  <a:lnTo>
                    <a:pt x="56" y="68"/>
                  </a:lnTo>
                  <a:lnTo>
                    <a:pt x="56" y="67"/>
                  </a:lnTo>
                  <a:lnTo>
                    <a:pt x="56" y="67"/>
                  </a:lnTo>
                  <a:close/>
                  <a:moveTo>
                    <a:pt x="52" y="60"/>
                  </a:moveTo>
                  <a:lnTo>
                    <a:pt x="52" y="60"/>
                  </a:lnTo>
                  <a:lnTo>
                    <a:pt x="52" y="60"/>
                  </a:lnTo>
                  <a:lnTo>
                    <a:pt x="54" y="62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4" y="63"/>
                  </a:lnTo>
                  <a:lnTo>
                    <a:pt x="52" y="63"/>
                  </a:lnTo>
                  <a:lnTo>
                    <a:pt x="52" y="62"/>
                  </a:lnTo>
                  <a:lnTo>
                    <a:pt x="52" y="60"/>
                  </a:lnTo>
                  <a:lnTo>
                    <a:pt x="51" y="60"/>
                  </a:lnTo>
                  <a:lnTo>
                    <a:pt x="52" y="60"/>
                  </a:lnTo>
                  <a:close/>
                  <a:moveTo>
                    <a:pt x="748" y="59"/>
                  </a:moveTo>
                  <a:lnTo>
                    <a:pt x="751" y="59"/>
                  </a:lnTo>
                  <a:lnTo>
                    <a:pt x="754" y="62"/>
                  </a:lnTo>
                  <a:lnTo>
                    <a:pt x="756" y="65"/>
                  </a:lnTo>
                  <a:lnTo>
                    <a:pt x="757" y="67"/>
                  </a:lnTo>
                  <a:lnTo>
                    <a:pt x="757" y="68"/>
                  </a:lnTo>
                  <a:lnTo>
                    <a:pt x="757" y="68"/>
                  </a:lnTo>
                  <a:lnTo>
                    <a:pt x="756" y="68"/>
                  </a:lnTo>
                  <a:lnTo>
                    <a:pt x="752" y="68"/>
                  </a:lnTo>
                  <a:lnTo>
                    <a:pt x="751" y="68"/>
                  </a:lnTo>
                  <a:lnTo>
                    <a:pt x="748" y="67"/>
                  </a:lnTo>
                  <a:lnTo>
                    <a:pt x="741" y="63"/>
                  </a:lnTo>
                  <a:lnTo>
                    <a:pt x="738" y="63"/>
                  </a:lnTo>
                  <a:lnTo>
                    <a:pt x="738" y="62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0" y="60"/>
                  </a:lnTo>
                  <a:lnTo>
                    <a:pt x="748" y="59"/>
                  </a:lnTo>
                  <a:close/>
                  <a:moveTo>
                    <a:pt x="18" y="59"/>
                  </a:moveTo>
                  <a:lnTo>
                    <a:pt x="18" y="59"/>
                  </a:lnTo>
                  <a:lnTo>
                    <a:pt x="19" y="59"/>
                  </a:lnTo>
                  <a:lnTo>
                    <a:pt x="21" y="62"/>
                  </a:lnTo>
                  <a:lnTo>
                    <a:pt x="21" y="63"/>
                  </a:lnTo>
                  <a:lnTo>
                    <a:pt x="21" y="65"/>
                  </a:lnTo>
                  <a:lnTo>
                    <a:pt x="19" y="65"/>
                  </a:lnTo>
                  <a:lnTo>
                    <a:pt x="18" y="65"/>
                  </a:lnTo>
                  <a:lnTo>
                    <a:pt x="16" y="65"/>
                  </a:lnTo>
                  <a:lnTo>
                    <a:pt x="16" y="65"/>
                  </a:lnTo>
                  <a:lnTo>
                    <a:pt x="18" y="67"/>
                  </a:lnTo>
                  <a:lnTo>
                    <a:pt x="18" y="67"/>
                  </a:lnTo>
                  <a:lnTo>
                    <a:pt x="19" y="68"/>
                  </a:lnTo>
                  <a:lnTo>
                    <a:pt x="21" y="68"/>
                  </a:lnTo>
                  <a:lnTo>
                    <a:pt x="24" y="70"/>
                  </a:lnTo>
                  <a:lnTo>
                    <a:pt x="22" y="71"/>
                  </a:lnTo>
                  <a:lnTo>
                    <a:pt x="21" y="71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4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6" y="78"/>
                  </a:lnTo>
                  <a:lnTo>
                    <a:pt x="29" y="78"/>
                  </a:lnTo>
                  <a:lnTo>
                    <a:pt x="29" y="79"/>
                  </a:lnTo>
                  <a:lnTo>
                    <a:pt x="27" y="79"/>
                  </a:lnTo>
                  <a:lnTo>
                    <a:pt x="24" y="78"/>
                  </a:lnTo>
                  <a:lnTo>
                    <a:pt x="22" y="76"/>
                  </a:lnTo>
                  <a:lnTo>
                    <a:pt x="22" y="74"/>
                  </a:lnTo>
                  <a:lnTo>
                    <a:pt x="21" y="74"/>
                  </a:lnTo>
                  <a:lnTo>
                    <a:pt x="18" y="73"/>
                  </a:lnTo>
                  <a:lnTo>
                    <a:pt x="15" y="68"/>
                  </a:lnTo>
                  <a:lnTo>
                    <a:pt x="13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5"/>
                  </a:lnTo>
                  <a:lnTo>
                    <a:pt x="13" y="65"/>
                  </a:lnTo>
                  <a:lnTo>
                    <a:pt x="13" y="63"/>
                  </a:lnTo>
                  <a:lnTo>
                    <a:pt x="13" y="63"/>
                  </a:lnTo>
                  <a:lnTo>
                    <a:pt x="8" y="62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8" y="60"/>
                  </a:lnTo>
                  <a:lnTo>
                    <a:pt x="11" y="60"/>
                  </a:lnTo>
                  <a:lnTo>
                    <a:pt x="13" y="60"/>
                  </a:lnTo>
                  <a:lnTo>
                    <a:pt x="15" y="60"/>
                  </a:lnTo>
                  <a:lnTo>
                    <a:pt x="16" y="59"/>
                  </a:lnTo>
                  <a:lnTo>
                    <a:pt x="18" y="59"/>
                  </a:lnTo>
                  <a:close/>
                  <a:moveTo>
                    <a:pt x="59" y="57"/>
                  </a:moveTo>
                  <a:lnTo>
                    <a:pt x="59" y="57"/>
                  </a:lnTo>
                  <a:lnTo>
                    <a:pt x="60" y="59"/>
                  </a:lnTo>
                  <a:lnTo>
                    <a:pt x="63" y="60"/>
                  </a:lnTo>
                  <a:lnTo>
                    <a:pt x="65" y="60"/>
                  </a:lnTo>
                  <a:lnTo>
                    <a:pt x="65" y="65"/>
                  </a:lnTo>
                  <a:lnTo>
                    <a:pt x="67" y="71"/>
                  </a:lnTo>
                  <a:lnTo>
                    <a:pt x="67" y="73"/>
                  </a:lnTo>
                  <a:lnTo>
                    <a:pt x="65" y="74"/>
                  </a:lnTo>
                  <a:lnTo>
                    <a:pt x="65" y="76"/>
                  </a:lnTo>
                  <a:lnTo>
                    <a:pt x="63" y="78"/>
                  </a:lnTo>
                  <a:lnTo>
                    <a:pt x="63" y="76"/>
                  </a:lnTo>
                  <a:lnTo>
                    <a:pt x="63" y="73"/>
                  </a:lnTo>
                  <a:lnTo>
                    <a:pt x="62" y="71"/>
                  </a:lnTo>
                  <a:lnTo>
                    <a:pt x="62" y="71"/>
                  </a:lnTo>
                  <a:lnTo>
                    <a:pt x="62" y="6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60" y="70"/>
                  </a:lnTo>
                  <a:lnTo>
                    <a:pt x="59" y="68"/>
                  </a:lnTo>
                  <a:lnTo>
                    <a:pt x="57" y="67"/>
                  </a:lnTo>
                  <a:lnTo>
                    <a:pt x="57" y="65"/>
                  </a:lnTo>
                  <a:lnTo>
                    <a:pt x="57" y="63"/>
                  </a:lnTo>
                  <a:lnTo>
                    <a:pt x="56" y="63"/>
                  </a:lnTo>
                  <a:lnTo>
                    <a:pt x="57" y="63"/>
                  </a:lnTo>
                  <a:lnTo>
                    <a:pt x="57" y="62"/>
                  </a:lnTo>
                  <a:lnTo>
                    <a:pt x="57" y="60"/>
                  </a:lnTo>
                  <a:lnTo>
                    <a:pt x="59" y="59"/>
                  </a:lnTo>
                  <a:lnTo>
                    <a:pt x="59" y="57"/>
                  </a:lnTo>
                  <a:close/>
                  <a:moveTo>
                    <a:pt x="56" y="57"/>
                  </a:moveTo>
                  <a:lnTo>
                    <a:pt x="56" y="57"/>
                  </a:lnTo>
                  <a:lnTo>
                    <a:pt x="57" y="59"/>
                  </a:lnTo>
                  <a:lnTo>
                    <a:pt x="57" y="60"/>
                  </a:lnTo>
                  <a:lnTo>
                    <a:pt x="57" y="62"/>
                  </a:lnTo>
                  <a:lnTo>
                    <a:pt x="56" y="62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60"/>
                  </a:lnTo>
                  <a:lnTo>
                    <a:pt x="54" y="59"/>
                  </a:lnTo>
                  <a:lnTo>
                    <a:pt x="56" y="57"/>
                  </a:lnTo>
                  <a:lnTo>
                    <a:pt x="56" y="57"/>
                  </a:lnTo>
                  <a:lnTo>
                    <a:pt x="56" y="57"/>
                  </a:lnTo>
                  <a:close/>
                  <a:moveTo>
                    <a:pt x="767" y="55"/>
                  </a:moveTo>
                  <a:lnTo>
                    <a:pt x="768" y="57"/>
                  </a:lnTo>
                  <a:lnTo>
                    <a:pt x="768" y="57"/>
                  </a:lnTo>
                  <a:lnTo>
                    <a:pt x="768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7"/>
                  </a:lnTo>
                  <a:lnTo>
                    <a:pt x="767" y="55"/>
                  </a:lnTo>
                  <a:close/>
                  <a:moveTo>
                    <a:pt x="38" y="51"/>
                  </a:moveTo>
                  <a:lnTo>
                    <a:pt x="38" y="51"/>
                  </a:lnTo>
                  <a:lnTo>
                    <a:pt x="41" y="52"/>
                  </a:lnTo>
                  <a:lnTo>
                    <a:pt x="44" y="54"/>
                  </a:lnTo>
                  <a:lnTo>
                    <a:pt x="46" y="54"/>
                  </a:lnTo>
                  <a:lnTo>
                    <a:pt x="48" y="59"/>
                  </a:lnTo>
                  <a:lnTo>
                    <a:pt x="48" y="59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6" y="60"/>
                  </a:lnTo>
                  <a:lnTo>
                    <a:pt x="43" y="57"/>
                  </a:lnTo>
                  <a:lnTo>
                    <a:pt x="40" y="55"/>
                  </a:lnTo>
                  <a:lnTo>
                    <a:pt x="38" y="54"/>
                  </a:lnTo>
                  <a:lnTo>
                    <a:pt x="37" y="52"/>
                  </a:lnTo>
                  <a:lnTo>
                    <a:pt x="38" y="51"/>
                  </a:lnTo>
                  <a:close/>
                  <a:moveTo>
                    <a:pt x="38" y="41"/>
                  </a:moveTo>
                  <a:lnTo>
                    <a:pt x="38" y="41"/>
                  </a:lnTo>
                  <a:lnTo>
                    <a:pt x="40" y="43"/>
                  </a:lnTo>
                  <a:lnTo>
                    <a:pt x="40" y="43"/>
                  </a:lnTo>
                  <a:lnTo>
                    <a:pt x="41" y="44"/>
                  </a:lnTo>
                  <a:lnTo>
                    <a:pt x="41" y="44"/>
                  </a:lnTo>
                  <a:lnTo>
                    <a:pt x="40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8" y="46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7" y="41"/>
                  </a:lnTo>
                  <a:lnTo>
                    <a:pt x="38" y="41"/>
                  </a:lnTo>
                  <a:close/>
                  <a:moveTo>
                    <a:pt x="0" y="40"/>
                  </a:moveTo>
                  <a:lnTo>
                    <a:pt x="2" y="40"/>
                  </a:lnTo>
                  <a:lnTo>
                    <a:pt x="2" y="41"/>
                  </a:lnTo>
                  <a:lnTo>
                    <a:pt x="7" y="41"/>
                  </a:lnTo>
                  <a:lnTo>
                    <a:pt x="8" y="43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1" y="41"/>
                  </a:lnTo>
                  <a:lnTo>
                    <a:pt x="13" y="43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3" y="46"/>
                  </a:lnTo>
                  <a:lnTo>
                    <a:pt x="13" y="48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1"/>
                  </a:lnTo>
                  <a:lnTo>
                    <a:pt x="8" y="51"/>
                  </a:lnTo>
                  <a:lnTo>
                    <a:pt x="8" y="51"/>
                  </a:lnTo>
                  <a:lnTo>
                    <a:pt x="13" y="49"/>
                  </a:lnTo>
                  <a:lnTo>
                    <a:pt x="13" y="49"/>
                  </a:lnTo>
                  <a:lnTo>
                    <a:pt x="13" y="48"/>
                  </a:lnTo>
                  <a:lnTo>
                    <a:pt x="15" y="46"/>
                  </a:lnTo>
                  <a:lnTo>
                    <a:pt x="15" y="46"/>
                  </a:lnTo>
                  <a:lnTo>
                    <a:pt x="13" y="43"/>
                  </a:lnTo>
                  <a:lnTo>
                    <a:pt x="13" y="43"/>
                  </a:lnTo>
                  <a:lnTo>
                    <a:pt x="16" y="43"/>
                  </a:lnTo>
                  <a:lnTo>
                    <a:pt x="18" y="41"/>
                  </a:lnTo>
                  <a:lnTo>
                    <a:pt x="19" y="41"/>
                  </a:lnTo>
                  <a:lnTo>
                    <a:pt x="21" y="41"/>
                  </a:lnTo>
                  <a:lnTo>
                    <a:pt x="21" y="43"/>
                  </a:lnTo>
                  <a:lnTo>
                    <a:pt x="19" y="44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16" y="52"/>
                  </a:lnTo>
                  <a:lnTo>
                    <a:pt x="16" y="55"/>
                  </a:lnTo>
                  <a:lnTo>
                    <a:pt x="16" y="57"/>
                  </a:lnTo>
                  <a:lnTo>
                    <a:pt x="16" y="59"/>
                  </a:lnTo>
                  <a:lnTo>
                    <a:pt x="10" y="60"/>
                  </a:lnTo>
                  <a:lnTo>
                    <a:pt x="8" y="59"/>
                  </a:lnTo>
                  <a:lnTo>
                    <a:pt x="5" y="59"/>
                  </a:lnTo>
                  <a:lnTo>
                    <a:pt x="5" y="57"/>
                  </a:lnTo>
                  <a:lnTo>
                    <a:pt x="5" y="55"/>
                  </a:lnTo>
                  <a:lnTo>
                    <a:pt x="7" y="55"/>
                  </a:lnTo>
                  <a:lnTo>
                    <a:pt x="8" y="55"/>
                  </a:lnTo>
                  <a:lnTo>
                    <a:pt x="8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7" y="54"/>
                  </a:lnTo>
                  <a:lnTo>
                    <a:pt x="3" y="54"/>
                  </a:lnTo>
                  <a:lnTo>
                    <a:pt x="2" y="52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48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close/>
                  <a:moveTo>
                    <a:pt x="32" y="30"/>
                  </a:move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2"/>
                  </a:lnTo>
                  <a:lnTo>
                    <a:pt x="33" y="33"/>
                  </a:lnTo>
                  <a:lnTo>
                    <a:pt x="32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0" y="33"/>
                  </a:lnTo>
                  <a:lnTo>
                    <a:pt x="32" y="32"/>
                  </a:lnTo>
                  <a:lnTo>
                    <a:pt x="32" y="30"/>
                  </a:lnTo>
                  <a:close/>
                  <a:moveTo>
                    <a:pt x="41" y="22"/>
                  </a:moveTo>
                  <a:lnTo>
                    <a:pt x="41" y="24"/>
                  </a:lnTo>
                  <a:lnTo>
                    <a:pt x="40" y="27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7" y="27"/>
                  </a:lnTo>
                  <a:lnTo>
                    <a:pt x="40" y="24"/>
                  </a:lnTo>
                  <a:lnTo>
                    <a:pt x="41" y="22"/>
                  </a:lnTo>
                  <a:close/>
                  <a:moveTo>
                    <a:pt x="1041" y="0"/>
                  </a:moveTo>
                  <a:lnTo>
                    <a:pt x="1041" y="0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2"/>
                  </a:lnTo>
                  <a:lnTo>
                    <a:pt x="1043" y="3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2"/>
                  </a:lnTo>
                  <a:lnTo>
                    <a:pt x="1039" y="0"/>
                  </a:lnTo>
                  <a:lnTo>
                    <a:pt x="104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5" name="Freeform 312">
              <a:extLst>
                <a:ext uri="{FF2B5EF4-FFF2-40B4-BE49-F238E27FC236}">
                  <a16:creationId xmlns:a16="http://schemas.microsoft.com/office/drawing/2014/main" id="{359FC9CE-73FB-1D1A-AB31-CC1B8A5277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0531" y="1932615"/>
              <a:ext cx="2403391" cy="1237756"/>
            </a:xfrm>
            <a:custGeom>
              <a:avLst/>
              <a:gdLst>
                <a:gd name="T0" fmla="*/ 890 w 1233"/>
                <a:gd name="T1" fmla="*/ 360 h 635"/>
                <a:gd name="T2" fmla="*/ 880 w 1233"/>
                <a:gd name="T3" fmla="*/ 294 h 635"/>
                <a:gd name="T4" fmla="*/ 692 w 1233"/>
                <a:gd name="T5" fmla="*/ 247 h 635"/>
                <a:gd name="T6" fmla="*/ 970 w 1233"/>
                <a:gd name="T7" fmla="*/ 230 h 635"/>
                <a:gd name="T8" fmla="*/ 904 w 1233"/>
                <a:gd name="T9" fmla="*/ 212 h 635"/>
                <a:gd name="T10" fmla="*/ 874 w 1233"/>
                <a:gd name="T11" fmla="*/ 200 h 635"/>
                <a:gd name="T12" fmla="*/ 798 w 1233"/>
                <a:gd name="T13" fmla="*/ 156 h 635"/>
                <a:gd name="T14" fmla="*/ 838 w 1233"/>
                <a:gd name="T15" fmla="*/ 146 h 635"/>
                <a:gd name="T16" fmla="*/ 459 w 1233"/>
                <a:gd name="T17" fmla="*/ 102 h 635"/>
                <a:gd name="T18" fmla="*/ 894 w 1233"/>
                <a:gd name="T19" fmla="*/ 94 h 635"/>
                <a:gd name="T20" fmla="*/ 585 w 1233"/>
                <a:gd name="T21" fmla="*/ 77 h 635"/>
                <a:gd name="T22" fmla="*/ 733 w 1233"/>
                <a:gd name="T23" fmla="*/ 66 h 635"/>
                <a:gd name="T24" fmla="*/ 27 w 1233"/>
                <a:gd name="T25" fmla="*/ 61 h 635"/>
                <a:gd name="T26" fmla="*/ 625 w 1233"/>
                <a:gd name="T27" fmla="*/ 55 h 635"/>
                <a:gd name="T28" fmla="*/ 615 w 1233"/>
                <a:gd name="T29" fmla="*/ 69 h 635"/>
                <a:gd name="T30" fmla="*/ 696 w 1233"/>
                <a:gd name="T31" fmla="*/ 22 h 635"/>
                <a:gd name="T32" fmla="*/ 722 w 1233"/>
                <a:gd name="T33" fmla="*/ 69 h 635"/>
                <a:gd name="T34" fmla="*/ 787 w 1233"/>
                <a:gd name="T35" fmla="*/ 115 h 635"/>
                <a:gd name="T36" fmla="*/ 853 w 1233"/>
                <a:gd name="T37" fmla="*/ 71 h 635"/>
                <a:gd name="T38" fmla="*/ 825 w 1233"/>
                <a:gd name="T39" fmla="*/ 134 h 635"/>
                <a:gd name="T40" fmla="*/ 756 w 1233"/>
                <a:gd name="T41" fmla="*/ 159 h 635"/>
                <a:gd name="T42" fmla="*/ 738 w 1233"/>
                <a:gd name="T43" fmla="*/ 203 h 635"/>
                <a:gd name="T44" fmla="*/ 705 w 1233"/>
                <a:gd name="T45" fmla="*/ 228 h 635"/>
                <a:gd name="T46" fmla="*/ 669 w 1233"/>
                <a:gd name="T47" fmla="*/ 304 h 635"/>
                <a:gd name="T48" fmla="*/ 801 w 1233"/>
                <a:gd name="T49" fmla="*/ 381 h 635"/>
                <a:gd name="T50" fmla="*/ 871 w 1233"/>
                <a:gd name="T51" fmla="*/ 468 h 635"/>
                <a:gd name="T52" fmla="*/ 896 w 1233"/>
                <a:gd name="T53" fmla="*/ 412 h 635"/>
                <a:gd name="T54" fmla="*/ 921 w 1233"/>
                <a:gd name="T55" fmla="*/ 291 h 635"/>
                <a:gd name="T56" fmla="*/ 981 w 1233"/>
                <a:gd name="T57" fmla="*/ 238 h 635"/>
                <a:gd name="T58" fmla="*/ 1031 w 1233"/>
                <a:gd name="T59" fmla="*/ 282 h 635"/>
                <a:gd name="T60" fmla="*/ 1050 w 1233"/>
                <a:gd name="T61" fmla="*/ 329 h 635"/>
                <a:gd name="T62" fmla="*/ 1093 w 1233"/>
                <a:gd name="T63" fmla="*/ 302 h 635"/>
                <a:gd name="T64" fmla="*/ 1124 w 1233"/>
                <a:gd name="T65" fmla="*/ 310 h 635"/>
                <a:gd name="T66" fmla="*/ 1136 w 1233"/>
                <a:gd name="T67" fmla="*/ 354 h 635"/>
                <a:gd name="T68" fmla="*/ 1197 w 1233"/>
                <a:gd name="T69" fmla="*/ 395 h 635"/>
                <a:gd name="T70" fmla="*/ 1213 w 1233"/>
                <a:gd name="T71" fmla="*/ 416 h 635"/>
                <a:gd name="T72" fmla="*/ 1162 w 1233"/>
                <a:gd name="T73" fmla="*/ 485 h 635"/>
                <a:gd name="T74" fmla="*/ 1002 w 1233"/>
                <a:gd name="T75" fmla="*/ 550 h 635"/>
                <a:gd name="T76" fmla="*/ 924 w 1233"/>
                <a:gd name="T77" fmla="*/ 597 h 635"/>
                <a:gd name="T78" fmla="*/ 897 w 1233"/>
                <a:gd name="T79" fmla="*/ 617 h 635"/>
                <a:gd name="T80" fmla="*/ 845 w 1233"/>
                <a:gd name="T81" fmla="*/ 622 h 635"/>
                <a:gd name="T82" fmla="*/ 869 w 1233"/>
                <a:gd name="T83" fmla="*/ 584 h 635"/>
                <a:gd name="T84" fmla="*/ 875 w 1233"/>
                <a:gd name="T85" fmla="*/ 570 h 635"/>
                <a:gd name="T86" fmla="*/ 817 w 1233"/>
                <a:gd name="T87" fmla="*/ 554 h 635"/>
                <a:gd name="T88" fmla="*/ 787 w 1233"/>
                <a:gd name="T89" fmla="*/ 512 h 635"/>
                <a:gd name="T90" fmla="*/ 756 w 1233"/>
                <a:gd name="T91" fmla="*/ 515 h 635"/>
                <a:gd name="T92" fmla="*/ 259 w 1233"/>
                <a:gd name="T93" fmla="*/ 509 h 635"/>
                <a:gd name="T94" fmla="*/ 232 w 1233"/>
                <a:gd name="T95" fmla="*/ 483 h 635"/>
                <a:gd name="T96" fmla="*/ 194 w 1233"/>
                <a:gd name="T97" fmla="*/ 460 h 635"/>
                <a:gd name="T98" fmla="*/ 172 w 1233"/>
                <a:gd name="T99" fmla="*/ 423 h 635"/>
                <a:gd name="T100" fmla="*/ 164 w 1233"/>
                <a:gd name="T101" fmla="*/ 383 h 635"/>
                <a:gd name="T102" fmla="*/ 89 w 1233"/>
                <a:gd name="T103" fmla="*/ 304 h 635"/>
                <a:gd name="T104" fmla="*/ 77 w 1233"/>
                <a:gd name="T105" fmla="*/ 77 h 635"/>
                <a:gd name="T106" fmla="*/ 150 w 1233"/>
                <a:gd name="T107" fmla="*/ 60 h 635"/>
                <a:gd name="T108" fmla="*/ 172 w 1233"/>
                <a:gd name="T109" fmla="*/ 56 h 635"/>
                <a:gd name="T110" fmla="*/ 245 w 1233"/>
                <a:gd name="T111" fmla="*/ 67 h 635"/>
                <a:gd name="T112" fmla="*/ 387 w 1233"/>
                <a:gd name="T113" fmla="*/ 108 h 635"/>
                <a:gd name="T114" fmla="*/ 483 w 1233"/>
                <a:gd name="T115" fmla="*/ 127 h 635"/>
                <a:gd name="T116" fmla="*/ 467 w 1233"/>
                <a:gd name="T117" fmla="*/ 96 h 635"/>
                <a:gd name="T118" fmla="*/ 623 w 1233"/>
                <a:gd name="T119" fmla="*/ 108 h 635"/>
                <a:gd name="T120" fmla="*/ 659 w 1233"/>
                <a:gd name="T121" fmla="*/ 123 h 635"/>
                <a:gd name="T122" fmla="*/ 678 w 1233"/>
                <a:gd name="T123" fmla="*/ 74 h 635"/>
                <a:gd name="T124" fmla="*/ 655 w 1233"/>
                <a:gd name="T125" fmla="*/ 17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3" h="635">
                  <a:moveTo>
                    <a:pt x="901" y="362"/>
                  </a:moveTo>
                  <a:lnTo>
                    <a:pt x="902" y="362"/>
                  </a:lnTo>
                  <a:lnTo>
                    <a:pt x="902" y="365"/>
                  </a:lnTo>
                  <a:lnTo>
                    <a:pt x="902" y="367"/>
                  </a:lnTo>
                  <a:lnTo>
                    <a:pt x="901" y="367"/>
                  </a:lnTo>
                  <a:lnTo>
                    <a:pt x="901" y="368"/>
                  </a:lnTo>
                  <a:lnTo>
                    <a:pt x="899" y="368"/>
                  </a:lnTo>
                  <a:lnTo>
                    <a:pt x="899" y="368"/>
                  </a:lnTo>
                  <a:lnTo>
                    <a:pt x="897" y="368"/>
                  </a:lnTo>
                  <a:lnTo>
                    <a:pt x="897" y="368"/>
                  </a:lnTo>
                  <a:lnTo>
                    <a:pt x="899" y="367"/>
                  </a:lnTo>
                  <a:lnTo>
                    <a:pt x="899" y="365"/>
                  </a:lnTo>
                  <a:lnTo>
                    <a:pt x="899" y="365"/>
                  </a:lnTo>
                  <a:lnTo>
                    <a:pt x="899" y="364"/>
                  </a:lnTo>
                  <a:lnTo>
                    <a:pt x="901" y="362"/>
                  </a:lnTo>
                  <a:lnTo>
                    <a:pt x="901" y="362"/>
                  </a:lnTo>
                  <a:close/>
                  <a:moveTo>
                    <a:pt x="888" y="362"/>
                  </a:moveTo>
                  <a:lnTo>
                    <a:pt x="888" y="364"/>
                  </a:lnTo>
                  <a:lnTo>
                    <a:pt x="886" y="365"/>
                  </a:lnTo>
                  <a:lnTo>
                    <a:pt x="883" y="367"/>
                  </a:lnTo>
                  <a:lnTo>
                    <a:pt x="882" y="367"/>
                  </a:lnTo>
                  <a:lnTo>
                    <a:pt x="882" y="367"/>
                  </a:lnTo>
                  <a:lnTo>
                    <a:pt x="882" y="365"/>
                  </a:lnTo>
                  <a:lnTo>
                    <a:pt x="882" y="365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5" y="364"/>
                  </a:lnTo>
                  <a:lnTo>
                    <a:pt x="886" y="364"/>
                  </a:lnTo>
                  <a:lnTo>
                    <a:pt x="886" y="364"/>
                  </a:lnTo>
                  <a:lnTo>
                    <a:pt x="888" y="362"/>
                  </a:lnTo>
                  <a:lnTo>
                    <a:pt x="888" y="362"/>
                  </a:lnTo>
                  <a:close/>
                  <a:moveTo>
                    <a:pt x="893" y="359"/>
                  </a:moveTo>
                  <a:lnTo>
                    <a:pt x="893" y="359"/>
                  </a:lnTo>
                  <a:lnTo>
                    <a:pt x="893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4" y="360"/>
                  </a:lnTo>
                  <a:lnTo>
                    <a:pt x="896" y="362"/>
                  </a:lnTo>
                  <a:lnTo>
                    <a:pt x="896" y="362"/>
                  </a:lnTo>
                  <a:lnTo>
                    <a:pt x="897" y="362"/>
                  </a:lnTo>
                  <a:lnTo>
                    <a:pt x="897" y="362"/>
                  </a:lnTo>
                  <a:lnTo>
                    <a:pt x="897" y="364"/>
                  </a:lnTo>
                  <a:lnTo>
                    <a:pt x="897" y="364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7" y="365"/>
                  </a:lnTo>
                  <a:lnTo>
                    <a:pt x="896" y="368"/>
                  </a:lnTo>
                  <a:lnTo>
                    <a:pt x="896" y="370"/>
                  </a:lnTo>
                  <a:lnTo>
                    <a:pt x="894" y="373"/>
                  </a:lnTo>
                  <a:lnTo>
                    <a:pt x="893" y="373"/>
                  </a:lnTo>
                  <a:lnTo>
                    <a:pt x="893" y="373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8"/>
                  </a:lnTo>
                  <a:lnTo>
                    <a:pt x="894" y="367"/>
                  </a:lnTo>
                  <a:lnTo>
                    <a:pt x="894" y="368"/>
                  </a:lnTo>
                  <a:lnTo>
                    <a:pt x="891" y="373"/>
                  </a:lnTo>
                  <a:lnTo>
                    <a:pt x="890" y="373"/>
                  </a:lnTo>
                  <a:lnTo>
                    <a:pt x="890" y="375"/>
                  </a:lnTo>
                  <a:lnTo>
                    <a:pt x="890" y="375"/>
                  </a:lnTo>
                  <a:lnTo>
                    <a:pt x="888" y="375"/>
                  </a:lnTo>
                  <a:lnTo>
                    <a:pt x="886" y="375"/>
                  </a:lnTo>
                  <a:lnTo>
                    <a:pt x="890" y="370"/>
                  </a:lnTo>
                  <a:lnTo>
                    <a:pt x="890" y="368"/>
                  </a:lnTo>
                  <a:lnTo>
                    <a:pt x="890" y="368"/>
                  </a:lnTo>
                  <a:lnTo>
                    <a:pt x="888" y="368"/>
                  </a:lnTo>
                  <a:lnTo>
                    <a:pt x="885" y="373"/>
                  </a:lnTo>
                  <a:lnTo>
                    <a:pt x="883" y="375"/>
                  </a:lnTo>
                  <a:lnTo>
                    <a:pt x="883" y="373"/>
                  </a:lnTo>
                  <a:lnTo>
                    <a:pt x="882" y="373"/>
                  </a:lnTo>
                  <a:lnTo>
                    <a:pt x="882" y="373"/>
                  </a:lnTo>
                  <a:lnTo>
                    <a:pt x="885" y="368"/>
                  </a:lnTo>
                  <a:lnTo>
                    <a:pt x="888" y="367"/>
                  </a:lnTo>
                  <a:lnTo>
                    <a:pt x="890" y="365"/>
                  </a:lnTo>
                  <a:lnTo>
                    <a:pt x="890" y="364"/>
                  </a:lnTo>
                  <a:lnTo>
                    <a:pt x="890" y="362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0" y="360"/>
                  </a:lnTo>
                  <a:lnTo>
                    <a:pt x="891" y="360"/>
                  </a:lnTo>
                  <a:lnTo>
                    <a:pt x="891" y="362"/>
                  </a:lnTo>
                  <a:lnTo>
                    <a:pt x="890" y="365"/>
                  </a:lnTo>
                  <a:lnTo>
                    <a:pt x="890" y="367"/>
                  </a:lnTo>
                  <a:lnTo>
                    <a:pt x="888" y="367"/>
                  </a:lnTo>
                  <a:lnTo>
                    <a:pt x="890" y="368"/>
                  </a:lnTo>
                  <a:lnTo>
                    <a:pt x="890" y="367"/>
                  </a:lnTo>
                  <a:lnTo>
                    <a:pt x="891" y="365"/>
                  </a:lnTo>
                  <a:lnTo>
                    <a:pt x="891" y="364"/>
                  </a:lnTo>
                  <a:lnTo>
                    <a:pt x="893" y="362"/>
                  </a:lnTo>
                  <a:lnTo>
                    <a:pt x="893" y="359"/>
                  </a:lnTo>
                  <a:close/>
                  <a:moveTo>
                    <a:pt x="888" y="356"/>
                  </a:moveTo>
                  <a:lnTo>
                    <a:pt x="890" y="356"/>
                  </a:lnTo>
                  <a:lnTo>
                    <a:pt x="890" y="356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90" y="357"/>
                  </a:lnTo>
                  <a:lnTo>
                    <a:pt x="888" y="359"/>
                  </a:lnTo>
                  <a:lnTo>
                    <a:pt x="888" y="359"/>
                  </a:lnTo>
                  <a:lnTo>
                    <a:pt x="890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lnTo>
                    <a:pt x="888" y="356"/>
                  </a:lnTo>
                  <a:close/>
                  <a:moveTo>
                    <a:pt x="883" y="354"/>
                  </a:moveTo>
                  <a:lnTo>
                    <a:pt x="885" y="354"/>
                  </a:lnTo>
                  <a:lnTo>
                    <a:pt x="885" y="354"/>
                  </a:lnTo>
                  <a:lnTo>
                    <a:pt x="885" y="354"/>
                  </a:lnTo>
                  <a:lnTo>
                    <a:pt x="885" y="356"/>
                  </a:lnTo>
                  <a:lnTo>
                    <a:pt x="883" y="356"/>
                  </a:lnTo>
                  <a:lnTo>
                    <a:pt x="883" y="356"/>
                  </a:lnTo>
                  <a:lnTo>
                    <a:pt x="883" y="354"/>
                  </a:lnTo>
                  <a:lnTo>
                    <a:pt x="883" y="354"/>
                  </a:lnTo>
                  <a:close/>
                  <a:moveTo>
                    <a:pt x="1145" y="338"/>
                  </a:moveTo>
                  <a:lnTo>
                    <a:pt x="1147" y="340"/>
                  </a:lnTo>
                  <a:lnTo>
                    <a:pt x="1148" y="340"/>
                  </a:lnTo>
                  <a:lnTo>
                    <a:pt x="1148" y="342"/>
                  </a:lnTo>
                  <a:lnTo>
                    <a:pt x="1145" y="342"/>
                  </a:lnTo>
                  <a:lnTo>
                    <a:pt x="1143" y="340"/>
                  </a:lnTo>
                  <a:lnTo>
                    <a:pt x="1142" y="340"/>
                  </a:lnTo>
                  <a:lnTo>
                    <a:pt x="1142" y="340"/>
                  </a:lnTo>
                  <a:lnTo>
                    <a:pt x="1143" y="338"/>
                  </a:lnTo>
                  <a:lnTo>
                    <a:pt x="1143" y="340"/>
                  </a:lnTo>
                  <a:lnTo>
                    <a:pt x="1143" y="338"/>
                  </a:lnTo>
                  <a:lnTo>
                    <a:pt x="1145" y="338"/>
                  </a:lnTo>
                  <a:close/>
                  <a:moveTo>
                    <a:pt x="886" y="338"/>
                  </a:moveTo>
                  <a:lnTo>
                    <a:pt x="886" y="338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6" y="340"/>
                  </a:lnTo>
                  <a:lnTo>
                    <a:pt x="885" y="340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2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5" y="340"/>
                  </a:lnTo>
                  <a:lnTo>
                    <a:pt x="886" y="338"/>
                  </a:lnTo>
                  <a:lnTo>
                    <a:pt x="886" y="338"/>
                  </a:lnTo>
                  <a:close/>
                  <a:moveTo>
                    <a:pt x="1038" y="305"/>
                  </a:moveTo>
                  <a:lnTo>
                    <a:pt x="1038" y="307"/>
                  </a:lnTo>
                  <a:lnTo>
                    <a:pt x="1039" y="307"/>
                  </a:lnTo>
                  <a:lnTo>
                    <a:pt x="1039" y="307"/>
                  </a:lnTo>
                  <a:lnTo>
                    <a:pt x="1039" y="308"/>
                  </a:lnTo>
                  <a:lnTo>
                    <a:pt x="1038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10"/>
                  </a:lnTo>
                  <a:lnTo>
                    <a:pt x="1036" y="308"/>
                  </a:lnTo>
                  <a:lnTo>
                    <a:pt x="1036" y="307"/>
                  </a:lnTo>
                  <a:lnTo>
                    <a:pt x="1036" y="307"/>
                  </a:lnTo>
                  <a:lnTo>
                    <a:pt x="1036" y="305"/>
                  </a:lnTo>
                  <a:lnTo>
                    <a:pt x="1038" y="305"/>
                  </a:lnTo>
                  <a:close/>
                  <a:moveTo>
                    <a:pt x="879" y="293"/>
                  </a:moveTo>
                  <a:lnTo>
                    <a:pt x="880" y="294"/>
                  </a:lnTo>
                  <a:lnTo>
                    <a:pt x="880" y="294"/>
                  </a:lnTo>
                  <a:lnTo>
                    <a:pt x="879" y="296"/>
                  </a:lnTo>
                  <a:lnTo>
                    <a:pt x="879" y="296"/>
                  </a:lnTo>
                  <a:lnTo>
                    <a:pt x="877" y="296"/>
                  </a:lnTo>
                  <a:lnTo>
                    <a:pt x="877" y="296"/>
                  </a:lnTo>
                  <a:lnTo>
                    <a:pt x="879" y="294"/>
                  </a:lnTo>
                  <a:lnTo>
                    <a:pt x="879" y="294"/>
                  </a:lnTo>
                  <a:lnTo>
                    <a:pt x="879" y="293"/>
                  </a:lnTo>
                  <a:close/>
                  <a:moveTo>
                    <a:pt x="883" y="290"/>
                  </a:moveTo>
                  <a:lnTo>
                    <a:pt x="883" y="291"/>
                  </a:lnTo>
                  <a:lnTo>
                    <a:pt x="883" y="291"/>
                  </a:lnTo>
                  <a:lnTo>
                    <a:pt x="882" y="293"/>
                  </a:lnTo>
                  <a:lnTo>
                    <a:pt x="880" y="293"/>
                  </a:lnTo>
                  <a:lnTo>
                    <a:pt x="880" y="291"/>
                  </a:lnTo>
                  <a:lnTo>
                    <a:pt x="882" y="291"/>
                  </a:lnTo>
                  <a:lnTo>
                    <a:pt x="882" y="290"/>
                  </a:lnTo>
                  <a:lnTo>
                    <a:pt x="883" y="290"/>
                  </a:lnTo>
                  <a:close/>
                  <a:moveTo>
                    <a:pt x="1104" y="277"/>
                  </a:moveTo>
                  <a:lnTo>
                    <a:pt x="1106" y="279"/>
                  </a:lnTo>
                  <a:lnTo>
                    <a:pt x="1106" y="279"/>
                  </a:lnTo>
                  <a:lnTo>
                    <a:pt x="1107" y="280"/>
                  </a:lnTo>
                  <a:lnTo>
                    <a:pt x="1107" y="282"/>
                  </a:lnTo>
                  <a:lnTo>
                    <a:pt x="1106" y="280"/>
                  </a:lnTo>
                  <a:lnTo>
                    <a:pt x="1102" y="280"/>
                  </a:lnTo>
                  <a:lnTo>
                    <a:pt x="1102" y="279"/>
                  </a:lnTo>
                  <a:lnTo>
                    <a:pt x="1101" y="279"/>
                  </a:lnTo>
                  <a:lnTo>
                    <a:pt x="1101" y="277"/>
                  </a:lnTo>
                  <a:lnTo>
                    <a:pt x="1102" y="277"/>
                  </a:lnTo>
                  <a:lnTo>
                    <a:pt x="1104" y="277"/>
                  </a:lnTo>
                  <a:close/>
                  <a:moveTo>
                    <a:pt x="1055" y="275"/>
                  </a:moveTo>
                  <a:lnTo>
                    <a:pt x="1057" y="275"/>
                  </a:lnTo>
                  <a:lnTo>
                    <a:pt x="1057" y="275"/>
                  </a:lnTo>
                  <a:lnTo>
                    <a:pt x="1058" y="277"/>
                  </a:lnTo>
                  <a:lnTo>
                    <a:pt x="1058" y="279"/>
                  </a:lnTo>
                  <a:lnTo>
                    <a:pt x="1058" y="279"/>
                  </a:lnTo>
                  <a:lnTo>
                    <a:pt x="1057" y="280"/>
                  </a:lnTo>
                  <a:lnTo>
                    <a:pt x="1055" y="282"/>
                  </a:lnTo>
                  <a:lnTo>
                    <a:pt x="1052" y="282"/>
                  </a:lnTo>
                  <a:lnTo>
                    <a:pt x="1050" y="282"/>
                  </a:lnTo>
                  <a:lnTo>
                    <a:pt x="1050" y="282"/>
                  </a:lnTo>
                  <a:lnTo>
                    <a:pt x="1050" y="280"/>
                  </a:lnTo>
                  <a:lnTo>
                    <a:pt x="1050" y="280"/>
                  </a:lnTo>
                  <a:lnTo>
                    <a:pt x="1052" y="277"/>
                  </a:lnTo>
                  <a:lnTo>
                    <a:pt x="1054" y="275"/>
                  </a:lnTo>
                  <a:lnTo>
                    <a:pt x="1055" y="275"/>
                  </a:lnTo>
                  <a:close/>
                  <a:moveTo>
                    <a:pt x="908" y="269"/>
                  </a:moveTo>
                  <a:lnTo>
                    <a:pt x="907" y="271"/>
                  </a:lnTo>
                  <a:lnTo>
                    <a:pt x="905" y="271"/>
                  </a:lnTo>
                  <a:lnTo>
                    <a:pt x="904" y="272"/>
                  </a:lnTo>
                  <a:lnTo>
                    <a:pt x="902" y="272"/>
                  </a:lnTo>
                  <a:lnTo>
                    <a:pt x="902" y="272"/>
                  </a:lnTo>
                  <a:lnTo>
                    <a:pt x="902" y="271"/>
                  </a:lnTo>
                  <a:lnTo>
                    <a:pt x="905" y="271"/>
                  </a:lnTo>
                  <a:lnTo>
                    <a:pt x="908" y="269"/>
                  </a:lnTo>
                  <a:close/>
                  <a:moveTo>
                    <a:pt x="1098" y="250"/>
                  </a:moveTo>
                  <a:lnTo>
                    <a:pt x="1099" y="250"/>
                  </a:lnTo>
                  <a:lnTo>
                    <a:pt x="1102" y="252"/>
                  </a:lnTo>
                  <a:lnTo>
                    <a:pt x="1102" y="252"/>
                  </a:lnTo>
                  <a:lnTo>
                    <a:pt x="1104" y="253"/>
                  </a:lnTo>
                  <a:lnTo>
                    <a:pt x="1104" y="253"/>
                  </a:lnTo>
                  <a:lnTo>
                    <a:pt x="1104" y="255"/>
                  </a:lnTo>
                  <a:lnTo>
                    <a:pt x="1102" y="256"/>
                  </a:lnTo>
                  <a:lnTo>
                    <a:pt x="1102" y="256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101" y="258"/>
                  </a:lnTo>
                  <a:lnTo>
                    <a:pt x="1099" y="256"/>
                  </a:lnTo>
                  <a:lnTo>
                    <a:pt x="1098" y="256"/>
                  </a:lnTo>
                  <a:lnTo>
                    <a:pt x="1098" y="256"/>
                  </a:lnTo>
                  <a:lnTo>
                    <a:pt x="1093" y="253"/>
                  </a:lnTo>
                  <a:lnTo>
                    <a:pt x="1093" y="252"/>
                  </a:lnTo>
                  <a:lnTo>
                    <a:pt x="1093" y="252"/>
                  </a:lnTo>
                  <a:lnTo>
                    <a:pt x="1095" y="252"/>
                  </a:lnTo>
                  <a:lnTo>
                    <a:pt x="1098" y="250"/>
                  </a:lnTo>
                  <a:close/>
                  <a:moveTo>
                    <a:pt x="694" y="245"/>
                  </a:moveTo>
                  <a:lnTo>
                    <a:pt x="694" y="245"/>
                  </a:lnTo>
                  <a:lnTo>
                    <a:pt x="694" y="247"/>
                  </a:lnTo>
                  <a:lnTo>
                    <a:pt x="694" y="247"/>
                  </a:lnTo>
                  <a:lnTo>
                    <a:pt x="692" y="247"/>
                  </a:lnTo>
                  <a:lnTo>
                    <a:pt x="692" y="245"/>
                  </a:lnTo>
                  <a:lnTo>
                    <a:pt x="691" y="245"/>
                  </a:lnTo>
                  <a:lnTo>
                    <a:pt x="694" y="245"/>
                  </a:lnTo>
                  <a:close/>
                  <a:moveTo>
                    <a:pt x="1096" y="245"/>
                  </a:moveTo>
                  <a:lnTo>
                    <a:pt x="1098" y="245"/>
                  </a:lnTo>
                  <a:lnTo>
                    <a:pt x="1098" y="245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099" y="247"/>
                  </a:lnTo>
                  <a:lnTo>
                    <a:pt x="1101" y="247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49"/>
                  </a:lnTo>
                  <a:lnTo>
                    <a:pt x="1101" y="250"/>
                  </a:lnTo>
                  <a:lnTo>
                    <a:pt x="1101" y="250"/>
                  </a:lnTo>
                  <a:lnTo>
                    <a:pt x="1096" y="249"/>
                  </a:lnTo>
                  <a:lnTo>
                    <a:pt x="1096" y="247"/>
                  </a:lnTo>
                  <a:lnTo>
                    <a:pt x="1096" y="245"/>
                  </a:lnTo>
                  <a:lnTo>
                    <a:pt x="1096" y="245"/>
                  </a:lnTo>
                  <a:lnTo>
                    <a:pt x="1096" y="245"/>
                  </a:lnTo>
                  <a:close/>
                  <a:moveTo>
                    <a:pt x="888" y="234"/>
                  </a:moveTo>
                  <a:lnTo>
                    <a:pt x="890" y="234"/>
                  </a:lnTo>
                  <a:lnTo>
                    <a:pt x="890" y="234"/>
                  </a:lnTo>
                  <a:lnTo>
                    <a:pt x="891" y="238"/>
                  </a:lnTo>
                  <a:lnTo>
                    <a:pt x="893" y="238"/>
                  </a:lnTo>
                  <a:lnTo>
                    <a:pt x="893" y="239"/>
                  </a:lnTo>
                  <a:lnTo>
                    <a:pt x="893" y="241"/>
                  </a:lnTo>
                  <a:lnTo>
                    <a:pt x="893" y="242"/>
                  </a:lnTo>
                  <a:lnTo>
                    <a:pt x="891" y="244"/>
                  </a:lnTo>
                  <a:lnTo>
                    <a:pt x="890" y="245"/>
                  </a:lnTo>
                  <a:lnTo>
                    <a:pt x="890" y="249"/>
                  </a:lnTo>
                  <a:lnTo>
                    <a:pt x="888" y="250"/>
                  </a:lnTo>
                  <a:lnTo>
                    <a:pt x="886" y="252"/>
                  </a:lnTo>
                  <a:lnTo>
                    <a:pt x="886" y="252"/>
                  </a:lnTo>
                  <a:lnTo>
                    <a:pt x="886" y="253"/>
                  </a:lnTo>
                  <a:lnTo>
                    <a:pt x="885" y="253"/>
                  </a:lnTo>
                  <a:lnTo>
                    <a:pt x="883" y="252"/>
                  </a:lnTo>
                  <a:lnTo>
                    <a:pt x="882" y="250"/>
                  </a:lnTo>
                  <a:lnTo>
                    <a:pt x="882" y="249"/>
                  </a:lnTo>
                  <a:lnTo>
                    <a:pt x="880" y="249"/>
                  </a:lnTo>
                  <a:lnTo>
                    <a:pt x="879" y="247"/>
                  </a:lnTo>
                  <a:lnTo>
                    <a:pt x="879" y="247"/>
                  </a:lnTo>
                  <a:lnTo>
                    <a:pt x="879" y="244"/>
                  </a:lnTo>
                  <a:lnTo>
                    <a:pt x="879" y="242"/>
                  </a:lnTo>
                  <a:lnTo>
                    <a:pt x="879" y="241"/>
                  </a:lnTo>
                  <a:lnTo>
                    <a:pt x="879" y="241"/>
                  </a:lnTo>
                  <a:lnTo>
                    <a:pt x="880" y="239"/>
                  </a:lnTo>
                  <a:lnTo>
                    <a:pt x="882" y="236"/>
                  </a:lnTo>
                  <a:lnTo>
                    <a:pt x="883" y="234"/>
                  </a:lnTo>
                  <a:lnTo>
                    <a:pt x="885" y="234"/>
                  </a:lnTo>
                  <a:lnTo>
                    <a:pt x="886" y="234"/>
                  </a:lnTo>
                  <a:lnTo>
                    <a:pt x="888" y="234"/>
                  </a:lnTo>
                  <a:lnTo>
                    <a:pt x="888" y="234"/>
                  </a:lnTo>
                  <a:close/>
                  <a:moveTo>
                    <a:pt x="1102" y="231"/>
                  </a:moveTo>
                  <a:lnTo>
                    <a:pt x="1104" y="231"/>
                  </a:lnTo>
                  <a:lnTo>
                    <a:pt x="1106" y="231"/>
                  </a:lnTo>
                  <a:lnTo>
                    <a:pt x="1107" y="231"/>
                  </a:lnTo>
                  <a:lnTo>
                    <a:pt x="1107" y="233"/>
                  </a:lnTo>
                  <a:lnTo>
                    <a:pt x="1107" y="234"/>
                  </a:lnTo>
                  <a:lnTo>
                    <a:pt x="1106" y="234"/>
                  </a:lnTo>
                  <a:lnTo>
                    <a:pt x="1104" y="234"/>
                  </a:lnTo>
                  <a:lnTo>
                    <a:pt x="1101" y="234"/>
                  </a:lnTo>
                  <a:lnTo>
                    <a:pt x="1101" y="234"/>
                  </a:lnTo>
                  <a:lnTo>
                    <a:pt x="1099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3"/>
                  </a:lnTo>
                  <a:lnTo>
                    <a:pt x="1101" y="231"/>
                  </a:lnTo>
                  <a:lnTo>
                    <a:pt x="1101" y="231"/>
                  </a:lnTo>
                  <a:lnTo>
                    <a:pt x="1102" y="231"/>
                  </a:lnTo>
                  <a:close/>
                  <a:moveTo>
                    <a:pt x="961" y="227"/>
                  </a:moveTo>
                  <a:lnTo>
                    <a:pt x="962" y="227"/>
                  </a:lnTo>
                  <a:lnTo>
                    <a:pt x="964" y="228"/>
                  </a:lnTo>
                  <a:lnTo>
                    <a:pt x="967" y="228"/>
                  </a:lnTo>
                  <a:lnTo>
                    <a:pt x="968" y="228"/>
                  </a:lnTo>
                  <a:lnTo>
                    <a:pt x="970" y="230"/>
                  </a:lnTo>
                  <a:lnTo>
                    <a:pt x="968" y="230"/>
                  </a:lnTo>
                  <a:lnTo>
                    <a:pt x="968" y="230"/>
                  </a:lnTo>
                  <a:lnTo>
                    <a:pt x="965" y="230"/>
                  </a:lnTo>
                  <a:lnTo>
                    <a:pt x="962" y="228"/>
                  </a:lnTo>
                  <a:lnTo>
                    <a:pt x="961" y="228"/>
                  </a:lnTo>
                  <a:lnTo>
                    <a:pt x="961" y="227"/>
                  </a:lnTo>
                  <a:lnTo>
                    <a:pt x="961" y="227"/>
                  </a:lnTo>
                  <a:close/>
                  <a:moveTo>
                    <a:pt x="1011" y="223"/>
                  </a:moveTo>
                  <a:lnTo>
                    <a:pt x="1013" y="223"/>
                  </a:lnTo>
                  <a:lnTo>
                    <a:pt x="1014" y="225"/>
                  </a:lnTo>
                  <a:lnTo>
                    <a:pt x="1017" y="225"/>
                  </a:lnTo>
                  <a:lnTo>
                    <a:pt x="1020" y="227"/>
                  </a:lnTo>
                  <a:lnTo>
                    <a:pt x="1022" y="228"/>
                  </a:lnTo>
                  <a:lnTo>
                    <a:pt x="1022" y="230"/>
                  </a:lnTo>
                  <a:lnTo>
                    <a:pt x="1024" y="231"/>
                  </a:lnTo>
                  <a:lnTo>
                    <a:pt x="1022" y="231"/>
                  </a:lnTo>
                  <a:lnTo>
                    <a:pt x="1022" y="231"/>
                  </a:lnTo>
                  <a:lnTo>
                    <a:pt x="1020" y="231"/>
                  </a:lnTo>
                  <a:lnTo>
                    <a:pt x="1019" y="231"/>
                  </a:lnTo>
                  <a:lnTo>
                    <a:pt x="1017" y="231"/>
                  </a:lnTo>
                  <a:lnTo>
                    <a:pt x="1016" y="230"/>
                  </a:lnTo>
                  <a:lnTo>
                    <a:pt x="1014" y="230"/>
                  </a:lnTo>
                  <a:lnTo>
                    <a:pt x="1014" y="228"/>
                  </a:lnTo>
                  <a:lnTo>
                    <a:pt x="1013" y="227"/>
                  </a:lnTo>
                  <a:lnTo>
                    <a:pt x="1011" y="225"/>
                  </a:lnTo>
                  <a:lnTo>
                    <a:pt x="1009" y="223"/>
                  </a:lnTo>
                  <a:lnTo>
                    <a:pt x="1011" y="223"/>
                  </a:lnTo>
                  <a:close/>
                  <a:moveTo>
                    <a:pt x="852" y="222"/>
                  </a:moveTo>
                  <a:lnTo>
                    <a:pt x="853" y="222"/>
                  </a:lnTo>
                  <a:lnTo>
                    <a:pt x="853" y="222"/>
                  </a:lnTo>
                  <a:lnTo>
                    <a:pt x="853" y="223"/>
                  </a:lnTo>
                  <a:lnTo>
                    <a:pt x="855" y="223"/>
                  </a:lnTo>
                  <a:lnTo>
                    <a:pt x="853" y="225"/>
                  </a:lnTo>
                  <a:lnTo>
                    <a:pt x="853" y="227"/>
                  </a:lnTo>
                  <a:lnTo>
                    <a:pt x="853" y="227"/>
                  </a:lnTo>
                  <a:lnTo>
                    <a:pt x="852" y="230"/>
                  </a:lnTo>
                  <a:lnTo>
                    <a:pt x="847" y="231"/>
                  </a:lnTo>
                  <a:lnTo>
                    <a:pt x="847" y="233"/>
                  </a:lnTo>
                  <a:lnTo>
                    <a:pt x="845" y="234"/>
                  </a:lnTo>
                  <a:lnTo>
                    <a:pt x="839" y="239"/>
                  </a:lnTo>
                  <a:lnTo>
                    <a:pt x="838" y="239"/>
                  </a:lnTo>
                  <a:lnTo>
                    <a:pt x="838" y="239"/>
                  </a:lnTo>
                  <a:lnTo>
                    <a:pt x="836" y="239"/>
                  </a:lnTo>
                  <a:lnTo>
                    <a:pt x="833" y="238"/>
                  </a:lnTo>
                  <a:lnTo>
                    <a:pt x="828" y="241"/>
                  </a:lnTo>
                  <a:lnTo>
                    <a:pt x="828" y="239"/>
                  </a:lnTo>
                  <a:lnTo>
                    <a:pt x="828" y="238"/>
                  </a:lnTo>
                  <a:lnTo>
                    <a:pt x="828" y="238"/>
                  </a:lnTo>
                  <a:lnTo>
                    <a:pt x="826" y="234"/>
                  </a:lnTo>
                  <a:lnTo>
                    <a:pt x="826" y="234"/>
                  </a:lnTo>
                  <a:lnTo>
                    <a:pt x="826" y="233"/>
                  </a:lnTo>
                  <a:lnTo>
                    <a:pt x="826" y="233"/>
                  </a:lnTo>
                  <a:lnTo>
                    <a:pt x="828" y="231"/>
                  </a:lnTo>
                  <a:lnTo>
                    <a:pt x="833" y="223"/>
                  </a:lnTo>
                  <a:lnTo>
                    <a:pt x="834" y="223"/>
                  </a:lnTo>
                  <a:lnTo>
                    <a:pt x="838" y="223"/>
                  </a:lnTo>
                  <a:lnTo>
                    <a:pt x="839" y="223"/>
                  </a:lnTo>
                  <a:lnTo>
                    <a:pt x="839" y="223"/>
                  </a:lnTo>
                  <a:lnTo>
                    <a:pt x="844" y="222"/>
                  </a:lnTo>
                  <a:lnTo>
                    <a:pt x="847" y="222"/>
                  </a:lnTo>
                  <a:lnTo>
                    <a:pt x="850" y="222"/>
                  </a:lnTo>
                  <a:lnTo>
                    <a:pt x="852" y="222"/>
                  </a:lnTo>
                  <a:close/>
                  <a:moveTo>
                    <a:pt x="908" y="209"/>
                  </a:moveTo>
                  <a:lnTo>
                    <a:pt x="912" y="211"/>
                  </a:lnTo>
                  <a:lnTo>
                    <a:pt x="913" y="211"/>
                  </a:lnTo>
                  <a:lnTo>
                    <a:pt x="915" y="211"/>
                  </a:lnTo>
                  <a:lnTo>
                    <a:pt x="915" y="211"/>
                  </a:lnTo>
                  <a:lnTo>
                    <a:pt x="916" y="212"/>
                  </a:lnTo>
                  <a:lnTo>
                    <a:pt x="918" y="214"/>
                  </a:lnTo>
                  <a:lnTo>
                    <a:pt x="918" y="216"/>
                  </a:lnTo>
                  <a:lnTo>
                    <a:pt x="918" y="216"/>
                  </a:lnTo>
                  <a:lnTo>
                    <a:pt x="916" y="217"/>
                  </a:lnTo>
                  <a:lnTo>
                    <a:pt x="916" y="217"/>
                  </a:lnTo>
                  <a:lnTo>
                    <a:pt x="915" y="219"/>
                  </a:lnTo>
                  <a:lnTo>
                    <a:pt x="912" y="219"/>
                  </a:lnTo>
                  <a:lnTo>
                    <a:pt x="910" y="219"/>
                  </a:lnTo>
                  <a:lnTo>
                    <a:pt x="907" y="216"/>
                  </a:lnTo>
                  <a:lnTo>
                    <a:pt x="904" y="212"/>
                  </a:lnTo>
                  <a:lnTo>
                    <a:pt x="904" y="211"/>
                  </a:lnTo>
                  <a:lnTo>
                    <a:pt x="904" y="211"/>
                  </a:lnTo>
                  <a:lnTo>
                    <a:pt x="905" y="211"/>
                  </a:lnTo>
                  <a:lnTo>
                    <a:pt x="908" y="209"/>
                  </a:lnTo>
                  <a:close/>
                  <a:moveTo>
                    <a:pt x="924" y="206"/>
                  </a:moveTo>
                  <a:lnTo>
                    <a:pt x="929" y="208"/>
                  </a:lnTo>
                  <a:lnTo>
                    <a:pt x="931" y="209"/>
                  </a:lnTo>
                  <a:lnTo>
                    <a:pt x="931" y="212"/>
                  </a:lnTo>
                  <a:lnTo>
                    <a:pt x="929" y="212"/>
                  </a:lnTo>
                  <a:lnTo>
                    <a:pt x="927" y="212"/>
                  </a:lnTo>
                  <a:lnTo>
                    <a:pt x="924" y="211"/>
                  </a:lnTo>
                  <a:lnTo>
                    <a:pt x="921" y="208"/>
                  </a:lnTo>
                  <a:lnTo>
                    <a:pt x="924" y="206"/>
                  </a:lnTo>
                  <a:close/>
                  <a:moveTo>
                    <a:pt x="916" y="197"/>
                  </a:moveTo>
                  <a:lnTo>
                    <a:pt x="918" y="198"/>
                  </a:lnTo>
                  <a:lnTo>
                    <a:pt x="918" y="198"/>
                  </a:lnTo>
                  <a:lnTo>
                    <a:pt x="916" y="198"/>
                  </a:lnTo>
                  <a:lnTo>
                    <a:pt x="915" y="200"/>
                  </a:lnTo>
                  <a:lnTo>
                    <a:pt x="912" y="200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2" y="198"/>
                  </a:lnTo>
                  <a:lnTo>
                    <a:pt x="915" y="197"/>
                  </a:lnTo>
                  <a:lnTo>
                    <a:pt x="916" y="197"/>
                  </a:lnTo>
                  <a:close/>
                  <a:moveTo>
                    <a:pt x="801" y="152"/>
                  </a:moveTo>
                  <a:lnTo>
                    <a:pt x="803" y="152"/>
                  </a:lnTo>
                  <a:lnTo>
                    <a:pt x="803" y="154"/>
                  </a:lnTo>
                  <a:lnTo>
                    <a:pt x="803" y="156"/>
                  </a:lnTo>
                  <a:lnTo>
                    <a:pt x="806" y="156"/>
                  </a:lnTo>
                  <a:lnTo>
                    <a:pt x="808" y="157"/>
                  </a:lnTo>
                  <a:lnTo>
                    <a:pt x="808" y="159"/>
                  </a:lnTo>
                  <a:lnTo>
                    <a:pt x="809" y="160"/>
                  </a:lnTo>
                  <a:lnTo>
                    <a:pt x="808" y="160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64"/>
                  </a:lnTo>
                  <a:lnTo>
                    <a:pt x="809" y="165"/>
                  </a:lnTo>
                  <a:lnTo>
                    <a:pt x="811" y="168"/>
                  </a:lnTo>
                  <a:lnTo>
                    <a:pt x="812" y="170"/>
                  </a:lnTo>
                  <a:lnTo>
                    <a:pt x="812" y="168"/>
                  </a:lnTo>
                  <a:lnTo>
                    <a:pt x="814" y="168"/>
                  </a:lnTo>
                  <a:lnTo>
                    <a:pt x="815" y="165"/>
                  </a:lnTo>
                  <a:lnTo>
                    <a:pt x="817" y="164"/>
                  </a:lnTo>
                  <a:lnTo>
                    <a:pt x="817" y="164"/>
                  </a:lnTo>
                  <a:lnTo>
                    <a:pt x="820" y="167"/>
                  </a:lnTo>
                  <a:lnTo>
                    <a:pt x="822" y="168"/>
                  </a:lnTo>
                  <a:lnTo>
                    <a:pt x="822" y="170"/>
                  </a:lnTo>
                  <a:lnTo>
                    <a:pt x="823" y="170"/>
                  </a:lnTo>
                  <a:lnTo>
                    <a:pt x="826" y="171"/>
                  </a:lnTo>
                  <a:lnTo>
                    <a:pt x="828" y="171"/>
                  </a:lnTo>
                  <a:lnTo>
                    <a:pt x="831" y="171"/>
                  </a:lnTo>
                  <a:lnTo>
                    <a:pt x="833" y="173"/>
                  </a:lnTo>
                  <a:lnTo>
                    <a:pt x="836" y="176"/>
                  </a:lnTo>
                  <a:lnTo>
                    <a:pt x="836" y="176"/>
                  </a:lnTo>
                  <a:lnTo>
                    <a:pt x="839" y="178"/>
                  </a:lnTo>
                  <a:lnTo>
                    <a:pt x="844" y="181"/>
                  </a:lnTo>
                  <a:lnTo>
                    <a:pt x="845" y="181"/>
                  </a:lnTo>
                  <a:lnTo>
                    <a:pt x="850" y="181"/>
                  </a:lnTo>
                  <a:lnTo>
                    <a:pt x="852" y="182"/>
                  </a:lnTo>
                  <a:lnTo>
                    <a:pt x="853" y="184"/>
                  </a:lnTo>
                  <a:lnTo>
                    <a:pt x="855" y="186"/>
                  </a:lnTo>
                  <a:lnTo>
                    <a:pt x="856" y="189"/>
                  </a:lnTo>
                  <a:lnTo>
                    <a:pt x="858" y="193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8" y="195"/>
                  </a:lnTo>
                  <a:lnTo>
                    <a:pt x="855" y="198"/>
                  </a:lnTo>
                  <a:lnTo>
                    <a:pt x="855" y="198"/>
                  </a:lnTo>
                  <a:lnTo>
                    <a:pt x="858" y="198"/>
                  </a:lnTo>
                  <a:lnTo>
                    <a:pt x="863" y="197"/>
                  </a:lnTo>
                  <a:lnTo>
                    <a:pt x="866" y="197"/>
                  </a:lnTo>
                  <a:lnTo>
                    <a:pt x="867" y="198"/>
                  </a:lnTo>
                  <a:lnTo>
                    <a:pt x="867" y="198"/>
                  </a:lnTo>
                  <a:lnTo>
                    <a:pt x="869" y="197"/>
                  </a:lnTo>
                  <a:lnTo>
                    <a:pt x="871" y="197"/>
                  </a:lnTo>
                  <a:lnTo>
                    <a:pt x="872" y="198"/>
                  </a:lnTo>
                  <a:lnTo>
                    <a:pt x="874" y="198"/>
                  </a:lnTo>
                  <a:lnTo>
                    <a:pt x="874" y="200"/>
                  </a:lnTo>
                  <a:lnTo>
                    <a:pt x="874" y="200"/>
                  </a:lnTo>
                  <a:lnTo>
                    <a:pt x="872" y="200"/>
                  </a:lnTo>
                  <a:lnTo>
                    <a:pt x="875" y="201"/>
                  </a:lnTo>
                  <a:lnTo>
                    <a:pt x="879" y="203"/>
                  </a:lnTo>
                  <a:lnTo>
                    <a:pt x="879" y="203"/>
                  </a:lnTo>
                  <a:lnTo>
                    <a:pt x="875" y="206"/>
                  </a:lnTo>
                  <a:lnTo>
                    <a:pt x="872" y="208"/>
                  </a:lnTo>
                  <a:lnTo>
                    <a:pt x="869" y="211"/>
                  </a:lnTo>
                  <a:lnTo>
                    <a:pt x="867" y="211"/>
                  </a:lnTo>
                  <a:lnTo>
                    <a:pt x="867" y="211"/>
                  </a:lnTo>
                  <a:lnTo>
                    <a:pt x="866" y="211"/>
                  </a:lnTo>
                  <a:lnTo>
                    <a:pt x="863" y="209"/>
                  </a:lnTo>
                  <a:lnTo>
                    <a:pt x="853" y="206"/>
                  </a:lnTo>
                  <a:lnTo>
                    <a:pt x="852" y="206"/>
                  </a:lnTo>
                  <a:lnTo>
                    <a:pt x="849" y="204"/>
                  </a:lnTo>
                  <a:lnTo>
                    <a:pt x="847" y="204"/>
                  </a:lnTo>
                  <a:lnTo>
                    <a:pt x="847" y="200"/>
                  </a:lnTo>
                  <a:lnTo>
                    <a:pt x="845" y="200"/>
                  </a:lnTo>
                  <a:lnTo>
                    <a:pt x="841" y="198"/>
                  </a:lnTo>
                  <a:lnTo>
                    <a:pt x="839" y="198"/>
                  </a:lnTo>
                  <a:lnTo>
                    <a:pt x="839" y="197"/>
                  </a:lnTo>
                  <a:lnTo>
                    <a:pt x="839" y="195"/>
                  </a:lnTo>
                  <a:lnTo>
                    <a:pt x="838" y="195"/>
                  </a:lnTo>
                  <a:lnTo>
                    <a:pt x="836" y="195"/>
                  </a:lnTo>
                  <a:lnTo>
                    <a:pt x="834" y="195"/>
                  </a:lnTo>
                  <a:lnTo>
                    <a:pt x="831" y="197"/>
                  </a:lnTo>
                  <a:lnTo>
                    <a:pt x="831" y="197"/>
                  </a:lnTo>
                  <a:lnTo>
                    <a:pt x="830" y="198"/>
                  </a:lnTo>
                  <a:lnTo>
                    <a:pt x="830" y="200"/>
                  </a:lnTo>
                  <a:lnTo>
                    <a:pt x="830" y="201"/>
                  </a:lnTo>
                  <a:lnTo>
                    <a:pt x="828" y="203"/>
                  </a:lnTo>
                  <a:lnTo>
                    <a:pt x="825" y="206"/>
                  </a:lnTo>
                  <a:lnTo>
                    <a:pt x="822" y="208"/>
                  </a:lnTo>
                  <a:lnTo>
                    <a:pt x="820" y="208"/>
                  </a:lnTo>
                  <a:lnTo>
                    <a:pt x="820" y="208"/>
                  </a:lnTo>
                  <a:lnTo>
                    <a:pt x="819" y="209"/>
                  </a:lnTo>
                  <a:lnTo>
                    <a:pt x="817" y="212"/>
                  </a:lnTo>
                  <a:lnTo>
                    <a:pt x="817" y="212"/>
                  </a:lnTo>
                  <a:lnTo>
                    <a:pt x="815" y="214"/>
                  </a:lnTo>
                  <a:lnTo>
                    <a:pt x="812" y="216"/>
                  </a:lnTo>
                  <a:lnTo>
                    <a:pt x="811" y="217"/>
                  </a:lnTo>
                  <a:lnTo>
                    <a:pt x="806" y="219"/>
                  </a:lnTo>
                  <a:lnTo>
                    <a:pt x="804" y="219"/>
                  </a:lnTo>
                  <a:lnTo>
                    <a:pt x="803" y="219"/>
                  </a:lnTo>
                  <a:lnTo>
                    <a:pt x="801" y="216"/>
                  </a:lnTo>
                  <a:lnTo>
                    <a:pt x="800" y="206"/>
                  </a:lnTo>
                  <a:lnTo>
                    <a:pt x="800" y="206"/>
                  </a:lnTo>
                  <a:lnTo>
                    <a:pt x="800" y="204"/>
                  </a:lnTo>
                  <a:lnTo>
                    <a:pt x="798" y="204"/>
                  </a:lnTo>
                  <a:lnTo>
                    <a:pt x="792" y="206"/>
                  </a:lnTo>
                  <a:lnTo>
                    <a:pt x="787" y="206"/>
                  </a:lnTo>
                  <a:lnTo>
                    <a:pt x="784" y="208"/>
                  </a:lnTo>
                  <a:lnTo>
                    <a:pt x="782" y="208"/>
                  </a:lnTo>
                  <a:lnTo>
                    <a:pt x="781" y="208"/>
                  </a:lnTo>
                  <a:lnTo>
                    <a:pt x="779" y="208"/>
                  </a:lnTo>
                  <a:lnTo>
                    <a:pt x="779" y="208"/>
                  </a:lnTo>
                  <a:lnTo>
                    <a:pt x="778" y="206"/>
                  </a:lnTo>
                  <a:lnTo>
                    <a:pt x="778" y="206"/>
                  </a:lnTo>
                  <a:lnTo>
                    <a:pt x="779" y="204"/>
                  </a:lnTo>
                  <a:lnTo>
                    <a:pt x="781" y="201"/>
                  </a:lnTo>
                  <a:lnTo>
                    <a:pt x="782" y="200"/>
                  </a:lnTo>
                  <a:lnTo>
                    <a:pt x="782" y="200"/>
                  </a:lnTo>
                  <a:lnTo>
                    <a:pt x="790" y="197"/>
                  </a:lnTo>
                  <a:lnTo>
                    <a:pt x="792" y="197"/>
                  </a:lnTo>
                  <a:lnTo>
                    <a:pt x="792" y="195"/>
                  </a:lnTo>
                  <a:lnTo>
                    <a:pt x="792" y="193"/>
                  </a:lnTo>
                  <a:lnTo>
                    <a:pt x="792" y="193"/>
                  </a:lnTo>
                  <a:lnTo>
                    <a:pt x="790" y="189"/>
                  </a:lnTo>
                  <a:lnTo>
                    <a:pt x="790" y="187"/>
                  </a:lnTo>
                  <a:lnTo>
                    <a:pt x="790" y="186"/>
                  </a:lnTo>
                  <a:lnTo>
                    <a:pt x="790" y="182"/>
                  </a:lnTo>
                  <a:lnTo>
                    <a:pt x="792" y="178"/>
                  </a:lnTo>
                  <a:lnTo>
                    <a:pt x="793" y="175"/>
                  </a:lnTo>
                  <a:lnTo>
                    <a:pt x="793" y="165"/>
                  </a:lnTo>
                  <a:lnTo>
                    <a:pt x="795" y="162"/>
                  </a:lnTo>
                  <a:lnTo>
                    <a:pt x="795" y="160"/>
                  </a:lnTo>
                  <a:lnTo>
                    <a:pt x="797" y="159"/>
                  </a:lnTo>
                  <a:lnTo>
                    <a:pt x="798" y="156"/>
                  </a:lnTo>
                  <a:lnTo>
                    <a:pt x="800" y="154"/>
                  </a:lnTo>
                  <a:lnTo>
                    <a:pt x="801" y="152"/>
                  </a:lnTo>
                  <a:close/>
                  <a:moveTo>
                    <a:pt x="809" y="151"/>
                  </a:moveTo>
                  <a:lnTo>
                    <a:pt x="811" y="151"/>
                  </a:lnTo>
                  <a:lnTo>
                    <a:pt x="811" y="151"/>
                  </a:lnTo>
                  <a:lnTo>
                    <a:pt x="812" y="152"/>
                  </a:lnTo>
                  <a:lnTo>
                    <a:pt x="812" y="152"/>
                  </a:lnTo>
                  <a:lnTo>
                    <a:pt x="814" y="154"/>
                  </a:lnTo>
                  <a:lnTo>
                    <a:pt x="814" y="156"/>
                  </a:lnTo>
                  <a:lnTo>
                    <a:pt x="815" y="159"/>
                  </a:lnTo>
                  <a:lnTo>
                    <a:pt x="815" y="160"/>
                  </a:lnTo>
                  <a:lnTo>
                    <a:pt x="815" y="160"/>
                  </a:lnTo>
                  <a:lnTo>
                    <a:pt x="815" y="162"/>
                  </a:lnTo>
                  <a:lnTo>
                    <a:pt x="814" y="162"/>
                  </a:lnTo>
                  <a:lnTo>
                    <a:pt x="814" y="162"/>
                  </a:lnTo>
                  <a:lnTo>
                    <a:pt x="812" y="160"/>
                  </a:lnTo>
                  <a:lnTo>
                    <a:pt x="812" y="159"/>
                  </a:lnTo>
                  <a:lnTo>
                    <a:pt x="811" y="159"/>
                  </a:lnTo>
                  <a:lnTo>
                    <a:pt x="809" y="157"/>
                  </a:lnTo>
                  <a:lnTo>
                    <a:pt x="809" y="157"/>
                  </a:lnTo>
                  <a:lnTo>
                    <a:pt x="808" y="156"/>
                  </a:lnTo>
                  <a:lnTo>
                    <a:pt x="808" y="154"/>
                  </a:lnTo>
                  <a:lnTo>
                    <a:pt x="808" y="152"/>
                  </a:lnTo>
                  <a:lnTo>
                    <a:pt x="808" y="152"/>
                  </a:lnTo>
                  <a:lnTo>
                    <a:pt x="808" y="151"/>
                  </a:lnTo>
                  <a:lnTo>
                    <a:pt x="809" y="151"/>
                  </a:lnTo>
                  <a:close/>
                  <a:moveTo>
                    <a:pt x="819" y="148"/>
                  </a:moveTo>
                  <a:lnTo>
                    <a:pt x="823" y="149"/>
                  </a:lnTo>
                  <a:lnTo>
                    <a:pt x="825" y="151"/>
                  </a:lnTo>
                  <a:lnTo>
                    <a:pt x="828" y="152"/>
                  </a:lnTo>
                  <a:lnTo>
                    <a:pt x="828" y="152"/>
                  </a:lnTo>
                  <a:lnTo>
                    <a:pt x="830" y="154"/>
                  </a:lnTo>
                  <a:lnTo>
                    <a:pt x="828" y="154"/>
                  </a:lnTo>
                  <a:lnTo>
                    <a:pt x="828" y="156"/>
                  </a:lnTo>
                  <a:lnTo>
                    <a:pt x="828" y="156"/>
                  </a:lnTo>
                  <a:lnTo>
                    <a:pt x="830" y="157"/>
                  </a:lnTo>
                  <a:lnTo>
                    <a:pt x="833" y="157"/>
                  </a:lnTo>
                  <a:lnTo>
                    <a:pt x="834" y="157"/>
                  </a:lnTo>
                  <a:lnTo>
                    <a:pt x="836" y="157"/>
                  </a:lnTo>
                  <a:lnTo>
                    <a:pt x="836" y="159"/>
                  </a:lnTo>
                  <a:lnTo>
                    <a:pt x="834" y="159"/>
                  </a:lnTo>
                  <a:lnTo>
                    <a:pt x="834" y="160"/>
                  </a:lnTo>
                  <a:lnTo>
                    <a:pt x="833" y="160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1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30" y="159"/>
                  </a:lnTo>
                  <a:lnTo>
                    <a:pt x="828" y="159"/>
                  </a:lnTo>
                  <a:lnTo>
                    <a:pt x="826" y="159"/>
                  </a:lnTo>
                  <a:lnTo>
                    <a:pt x="828" y="159"/>
                  </a:lnTo>
                  <a:lnTo>
                    <a:pt x="828" y="157"/>
                  </a:lnTo>
                  <a:lnTo>
                    <a:pt x="828" y="157"/>
                  </a:lnTo>
                  <a:lnTo>
                    <a:pt x="826" y="156"/>
                  </a:lnTo>
                  <a:lnTo>
                    <a:pt x="825" y="157"/>
                  </a:lnTo>
                  <a:lnTo>
                    <a:pt x="825" y="157"/>
                  </a:lnTo>
                  <a:lnTo>
                    <a:pt x="823" y="157"/>
                  </a:lnTo>
                  <a:lnTo>
                    <a:pt x="823" y="154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2" y="152"/>
                  </a:lnTo>
                  <a:lnTo>
                    <a:pt x="820" y="151"/>
                  </a:lnTo>
                  <a:lnTo>
                    <a:pt x="819" y="151"/>
                  </a:lnTo>
                  <a:lnTo>
                    <a:pt x="819" y="149"/>
                  </a:lnTo>
                  <a:lnTo>
                    <a:pt x="817" y="149"/>
                  </a:lnTo>
                  <a:lnTo>
                    <a:pt x="819" y="149"/>
                  </a:lnTo>
                  <a:lnTo>
                    <a:pt x="819" y="148"/>
                  </a:lnTo>
                  <a:close/>
                  <a:moveTo>
                    <a:pt x="836" y="143"/>
                  </a:moveTo>
                  <a:lnTo>
                    <a:pt x="838" y="145"/>
                  </a:lnTo>
                  <a:lnTo>
                    <a:pt x="839" y="145"/>
                  </a:lnTo>
                  <a:lnTo>
                    <a:pt x="839" y="145"/>
                  </a:lnTo>
                  <a:lnTo>
                    <a:pt x="841" y="145"/>
                  </a:lnTo>
                  <a:lnTo>
                    <a:pt x="839" y="146"/>
                  </a:lnTo>
                  <a:lnTo>
                    <a:pt x="838" y="146"/>
                  </a:lnTo>
                  <a:lnTo>
                    <a:pt x="838" y="146"/>
                  </a:lnTo>
                  <a:lnTo>
                    <a:pt x="836" y="145"/>
                  </a:lnTo>
                  <a:lnTo>
                    <a:pt x="836" y="145"/>
                  </a:lnTo>
                  <a:lnTo>
                    <a:pt x="836" y="143"/>
                  </a:lnTo>
                  <a:lnTo>
                    <a:pt x="836" y="143"/>
                  </a:lnTo>
                  <a:close/>
                  <a:moveTo>
                    <a:pt x="476" y="127"/>
                  </a:moveTo>
                  <a:lnTo>
                    <a:pt x="478" y="127"/>
                  </a:lnTo>
                  <a:lnTo>
                    <a:pt x="480" y="127"/>
                  </a:lnTo>
                  <a:lnTo>
                    <a:pt x="480" y="129"/>
                  </a:lnTo>
                  <a:lnTo>
                    <a:pt x="480" y="130"/>
                  </a:lnTo>
                  <a:lnTo>
                    <a:pt x="478" y="130"/>
                  </a:lnTo>
                  <a:lnTo>
                    <a:pt x="478" y="130"/>
                  </a:lnTo>
                  <a:lnTo>
                    <a:pt x="476" y="129"/>
                  </a:lnTo>
                  <a:lnTo>
                    <a:pt x="476" y="127"/>
                  </a:lnTo>
                  <a:close/>
                  <a:moveTo>
                    <a:pt x="1136" y="123"/>
                  </a:moveTo>
                  <a:lnTo>
                    <a:pt x="1137" y="123"/>
                  </a:lnTo>
                  <a:lnTo>
                    <a:pt x="1137" y="123"/>
                  </a:lnTo>
                  <a:lnTo>
                    <a:pt x="1136" y="124"/>
                  </a:lnTo>
                  <a:lnTo>
                    <a:pt x="1132" y="126"/>
                  </a:lnTo>
                  <a:lnTo>
                    <a:pt x="1131" y="126"/>
                  </a:lnTo>
                  <a:lnTo>
                    <a:pt x="1129" y="126"/>
                  </a:lnTo>
                  <a:lnTo>
                    <a:pt x="1131" y="126"/>
                  </a:lnTo>
                  <a:lnTo>
                    <a:pt x="1131" y="124"/>
                  </a:lnTo>
                  <a:lnTo>
                    <a:pt x="1132" y="124"/>
                  </a:lnTo>
                  <a:lnTo>
                    <a:pt x="1134" y="123"/>
                  </a:lnTo>
                  <a:lnTo>
                    <a:pt x="1136" y="123"/>
                  </a:lnTo>
                  <a:close/>
                  <a:moveTo>
                    <a:pt x="476" y="110"/>
                  </a:moveTo>
                  <a:lnTo>
                    <a:pt x="478" y="112"/>
                  </a:lnTo>
                  <a:lnTo>
                    <a:pt x="478" y="113"/>
                  </a:lnTo>
                  <a:lnTo>
                    <a:pt x="478" y="115"/>
                  </a:lnTo>
                  <a:lnTo>
                    <a:pt x="478" y="115"/>
                  </a:lnTo>
                  <a:lnTo>
                    <a:pt x="480" y="116"/>
                  </a:lnTo>
                  <a:lnTo>
                    <a:pt x="480" y="116"/>
                  </a:lnTo>
                  <a:lnTo>
                    <a:pt x="480" y="118"/>
                  </a:lnTo>
                  <a:lnTo>
                    <a:pt x="478" y="119"/>
                  </a:lnTo>
                  <a:lnTo>
                    <a:pt x="478" y="119"/>
                  </a:lnTo>
                  <a:lnTo>
                    <a:pt x="478" y="118"/>
                  </a:lnTo>
                  <a:lnTo>
                    <a:pt x="476" y="118"/>
                  </a:lnTo>
                  <a:lnTo>
                    <a:pt x="475" y="116"/>
                  </a:lnTo>
                  <a:lnTo>
                    <a:pt x="475" y="115"/>
                  </a:lnTo>
                  <a:lnTo>
                    <a:pt x="476" y="113"/>
                  </a:lnTo>
                  <a:lnTo>
                    <a:pt x="476" y="112"/>
                  </a:lnTo>
                  <a:lnTo>
                    <a:pt x="476" y="110"/>
                  </a:lnTo>
                  <a:close/>
                  <a:moveTo>
                    <a:pt x="461" y="102"/>
                  </a:moveTo>
                  <a:lnTo>
                    <a:pt x="462" y="104"/>
                  </a:lnTo>
                  <a:lnTo>
                    <a:pt x="464" y="104"/>
                  </a:lnTo>
                  <a:lnTo>
                    <a:pt x="464" y="104"/>
                  </a:lnTo>
                  <a:lnTo>
                    <a:pt x="465" y="105"/>
                  </a:lnTo>
                  <a:lnTo>
                    <a:pt x="464" y="105"/>
                  </a:lnTo>
                  <a:lnTo>
                    <a:pt x="464" y="105"/>
                  </a:lnTo>
                  <a:lnTo>
                    <a:pt x="462" y="104"/>
                  </a:lnTo>
                  <a:lnTo>
                    <a:pt x="461" y="104"/>
                  </a:lnTo>
                  <a:lnTo>
                    <a:pt x="461" y="104"/>
                  </a:lnTo>
                  <a:lnTo>
                    <a:pt x="461" y="102"/>
                  </a:lnTo>
                  <a:close/>
                  <a:moveTo>
                    <a:pt x="964" y="100"/>
                  </a:moveTo>
                  <a:lnTo>
                    <a:pt x="967" y="100"/>
                  </a:lnTo>
                  <a:lnTo>
                    <a:pt x="970" y="102"/>
                  </a:lnTo>
                  <a:lnTo>
                    <a:pt x="975" y="102"/>
                  </a:lnTo>
                  <a:lnTo>
                    <a:pt x="976" y="102"/>
                  </a:lnTo>
                  <a:lnTo>
                    <a:pt x="976" y="102"/>
                  </a:lnTo>
                  <a:lnTo>
                    <a:pt x="978" y="104"/>
                  </a:lnTo>
                  <a:lnTo>
                    <a:pt x="978" y="105"/>
                  </a:lnTo>
                  <a:lnTo>
                    <a:pt x="978" y="107"/>
                  </a:lnTo>
                  <a:lnTo>
                    <a:pt x="978" y="107"/>
                  </a:lnTo>
                  <a:lnTo>
                    <a:pt x="975" y="108"/>
                  </a:lnTo>
                  <a:lnTo>
                    <a:pt x="967" y="108"/>
                  </a:lnTo>
                  <a:lnTo>
                    <a:pt x="964" y="108"/>
                  </a:lnTo>
                  <a:lnTo>
                    <a:pt x="962" y="107"/>
                  </a:lnTo>
                  <a:lnTo>
                    <a:pt x="961" y="107"/>
                  </a:lnTo>
                  <a:lnTo>
                    <a:pt x="959" y="105"/>
                  </a:lnTo>
                  <a:lnTo>
                    <a:pt x="959" y="102"/>
                  </a:lnTo>
                  <a:lnTo>
                    <a:pt x="959" y="102"/>
                  </a:lnTo>
                  <a:lnTo>
                    <a:pt x="959" y="100"/>
                  </a:lnTo>
                  <a:lnTo>
                    <a:pt x="959" y="100"/>
                  </a:lnTo>
                  <a:lnTo>
                    <a:pt x="964" y="100"/>
                  </a:lnTo>
                  <a:close/>
                  <a:moveTo>
                    <a:pt x="456" y="100"/>
                  </a:moveTo>
                  <a:lnTo>
                    <a:pt x="457" y="100"/>
                  </a:lnTo>
                  <a:lnTo>
                    <a:pt x="459" y="102"/>
                  </a:lnTo>
                  <a:lnTo>
                    <a:pt x="459" y="102"/>
                  </a:lnTo>
                  <a:lnTo>
                    <a:pt x="457" y="102"/>
                  </a:lnTo>
                  <a:lnTo>
                    <a:pt x="456" y="100"/>
                  </a:lnTo>
                  <a:lnTo>
                    <a:pt x="456" y="100"/>
                  </a:lnTo>
                  <a:close/>
                  <a:moveTo>
                    <a:pt x="785" y="94"/>
                  </a:moveTo>
                  <a:lnTo>
                    <a:pt x="787" y="96"/>
                  </a:lnTo>
                  <a:lnTo>
                    <a:pt x="789" y="97"/>
                  </a:lnTo>
                  <a:lnTo>
                    <a:pt x="790" y="97"/>
                  </a:lnTo>
                  <a:lnTo>
                    <a:pt x="789" y="99"/>
                  </a:lnTo>
                  <a:lnTo>
                    <a:pt x="790" y="100"/>
                  </a:lnTo>
                  <a:lnTo>
                    <a:pt x="790" y="102"/>
                  </a:lnTo>
                  <a:lnTo>
                    <a:pt x="790" y="104"/>
                  </a:lnTo>
                  <a:lnTo>
                    <a:pt x="790" y="105"/>
                  </a:lnTo>
                  <a:lnTo>
                    <a:pt x="789" y="107"/>
                  </a:lnTo>
                  <a:lnTo>
                    <a:pt x="789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7" y="108"/>
                  </a:lnTo>
                  <a:lnTo>
                    <a:pt x="785" y="108"/>
                  </a:lnTo>
                  <a:lnTo>
                    <a:pt x="782" y="107"/>
                  </a:lnTo>
                  <a:lnTo>
                    <a:pt x="782" y="107"/>
                  </a:lnTo>
                  <a:lnTo>
                    <a:pt x="782" y="105"/>
                  </a:lnTo>
                  <a:lnTo>
                    <a:pt x="782" y="105"/>
                  </a:lnTo>
                  <a:lnTo>
                    <a:pt x="782" y="104"/>
                  </a:lnTo>
                  <a:lnTo>
                    <a:pt x="784" y="102"/>
                  </a:lnTo>
                  <a:lnTo>
                    <a:pt x="782" y="100"/>
                  </a:lnTo>
                  <a:lnTo>
                    <a:pt x="782" y="100"/>
                  </a:lnTo>
                  <a:lnTo>
                    <a:pt x="782" y="99"/>
                  </a:lnTo>
                  <a:lnTo>
                    <a:pt x="782" y="99"/>
                  </a:lnTo>
                  <a:lnTo>
                    <a:pt x="782" y="97"/>
                  </a:lnTo>
                  <a:lnTo>
                    <a:pt x="784" y="97"/>
                  </a:lnTo>
                  <a:lnTo>
                    <a:pt x="785" y="94"/>
                  </a:lnTo>
                  <a:close/>
                  <a:moveTo>
                    <a:pt x="942" y="94"/>
                  </a:moveTo>
                  <a:lnTo>
                    <a:pt x="945" y="94"/>
                  </a:lnTo>
                  <a:lnTo>
                    <a:pt x="953" y="97"/>
                  </a:lnTo>
                  <a:lnTo>
                    <a:pt x="953" y="97"/>
                  </a:lnTo>
                  <a:lnTo>
                    <a:pt x="954" y="97"/>
                  </a:lnTo>
                  <a:lnTo>
                    <a:pt x="954" y="99"/>
                  </a:lnTo>
                  <a:lnTo>
                    <a:pt x="954" y="100"/>
                  </a:lnTo>
                  <a:lnTo>
                    <a:pt x="954" y="100"/>
                  </a:lnTo>
                  <a:lnTo>
                    <a:pt x="953" y="102"/>
                  </a:lnTo>
                  <a:lnTo>
                    <a:pt x="953" y="104"/>
                  </a:lnTo>
                  <a:lnTo>
                    <a:pt x="953" y="108"/>
                  </a:lnTo>
                  <a:lnTo>
                    <a:pt x="953" y="112"/>
                  </a:lnTo>
                  <a:lnTo>
                    <a:pt x="953" y="113"/>
                  </a:lnTo>
                  <a:lnTo>
                    <a:pt x="951" y="116"/>
                  </a:lnTo>
                  <a:lnTo>
                    <a:pt x="949" y="118"/>
                  </a:lnTo>
                  <a:lnTo>
                    <a:pt x="949" y="118"/>
                  </a:lnTo>
                  <a:lnTo>
                    <a:pt x="943" y="119"/>
                  </a:lnTo>
                  <a:lnTo>
                    <a:pt x="940" y="121"/>
                  </a:lnTo>
                  <a:lnTo>
                    <a:pt x="935" y="121"/>
                  </a:lnTo>
                  <a:lnTo>
                    <a:pt x="931" y="121"/>
                  </a:lnTo>
                  <a:lnTo>
                    <a:pt x="927" y="121"/>
                  </a:lnTo>
                  <a:lnTo>
                    <a:pt x="926" y="121"/>
                  </a:lnTo>
                  <a:lnTo>
                    <a:pt x="926" y="121"/>
                  </a:lnTo>
                  <a:lnTo>
                    <a:pt x="924" y="119"/>
                  </a:lnTo>
                  <a:lnTo>
                    <a:pt x="923" y="118"/>
                  </a:lnTo>
                  <a:lnTo>
                    <a:pt x="923" y="115"/>
                  </a:lnTo>
                  <a:lnTo>
                    <a:pt x="921" y="110"/>
                  </a:lnTo>
                  <a:lnTo>
                    <a:pt x="921" y="110"/>
                  </a:lnTo>
                  <a:lnTo>
                    <a:pt x="923" y="107"/>
                  </a:lnTo>
                  <a:lnTo>
                    <a:pt x="924" y="104"/>
                  </a:lnTo>
                  <a:lnTo>
                    <a:pt x="926" y="100"/>
                  </a:lnTo>
                  <a:lnTo>
                    <a:pt x="929" y="97"/>
                  </a:lnTo>
                  <a:lnTo>
                    <a:pt x="931" y="96"/>
                  </a:lnTo>
                  <a:lnTo>
                    <a:pt x="932" y="96"/>
                  </a:lnTo>
                  <a:lnTo>
                    <a:pt x="935" y="94"/>
                  </a:lnTo>
                  <a:lnTo>
                    <a:pt x="937" y="94"/>
                  </a:lnTo>
                  <a:lnTo>
                    <a:pt x="938" y="94"/>
                  </a:lnTo>
                  <a:lnTo>
                    <a:pt x="940" y="94"/>
                  </a:lnTo>
                  <a:lnTo>
                    <a:pt x="942" y="94"/>
                  </a:lnTo>
                  <a:close/>
                  <a:moveTo>
                    <a:pt x="897" y="94"/>
                  </a:moveTo>
                  <a:lnTo>
                    <a:pt x="899" y="94"/>
                  </a:lnTo>
                  <a:lnTo>
                    <a:pt x="899" y="96"/>
                  </a:lnTo>
                  <a:lnTo>
                    <a:pt x="897" y="97"/>
                  </a:lnTo>
                  <a:lnTo>
                    <a:pt x="896" y="97"/>
                  </a:lnTo>
                  <a:lnTo>
                    <a:pt x="894" y="96"/>
                  </a:lnTo>
                  <a:lnTo>
                    <a:pt x="894" y="96"/>
                  </a:lnTo>
                  <a:lnTo>
                    <a:pt x="894" y="94"/>
                  </a:lnTo>
                  <a:lnTo>
                    <a:pt x="897" y="94"/>
                  </a:lnTo>
                  <a:close/>
                  <a:moveTo>
                    <a:pt x="522" y="88"/>
                  </a:moveTo>
                  <a:lnTo>
                    <a:pt x="525" y="88"/>
                  </a:lnTo>
                  <a:lnTo>
                    <a:pt x="527" y="88"/>
                  </a:lnTo>
                  <a:lnTo>
                    <a:pt x="528" y="89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8" y="91"/>
                  </a:lnTo>
                  <a:lnTo>
                    <a:pt x="527" y="93"/>
                  </a:lnTo>
                  <a:lnTo>
                    <a:pt x="527" y="93"/>
                  </a:lnTo>
                  <a:lnTo>
                    <a:pt x="525" y="93"/>
                  </a:lnTo>
                  <a:lnTo>
                    <a:pt x="524" y="91"/>
                  </a:lnTo>
                  <a:lnTo>
                    <a:pt x="522" y="89"/>
                  </a:lnTo>
                  <a:lnTo>
                    <a:pt x="521" y="89"/>
                  </a:lnTo>
                  <a:lnTo>
                    <a:pt x="521" y="88"/>
                  </a:lnTo>
                  <a:lnTo>
                    <a:pt x="521" y="88"/>
                  </a:lnTo>
                  <a:lnTo>
                    <a:pt x="522" y="88"/>
                  </a:lnTo>
                  <a:close/>
                  <a:moveTo>
                    <a:pt x="951" y="85"/>
                  </a:moveTo>
                  <a:lnTo>
                    <a:pt x="954" y="85"/>
                  </a:lnTo>
                  <a:lnTo>
                    <a:pt x="954" y="86"/>
                  </a:lnTo>
                  <a:lnTo>
                    <a:pt x="956" y="89"/>
                  </a:lnTo>
                  <a:lnTo>
                    <a:pt x="957" y="89"/>
                  </a:lnTo>
                  <a:lnTo>
                    <a:pt x="957" y="91"/>
                  </a:lnTo>
                  <a:lnTo>
                    <a:pt x="957" y="91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7" y="93"/>
                  </a:lnTo>
                  <a:lnTo>
                    <a:pt x="956" y="94"/>
                  </a:lnTo>
                  <a:lnTo>
                    <a:pt x="956" y="94"/>
                  </a:lnTo>
                  <a:lnTo>
                    <a:pt x="954" y="93"/>
                  </a:lnTo>
                  <a:lnTo>
                    <a:pt x="949" y="91"/>
                  </a:lnTo>
                  <a:lnTo>
                    <a:pt x="949" y="89"/>
                  </a:lnTo>
                  <a:lnTo>
                    <a:pt x="949" y="88"/>
                  </a:lnTo>
                  <a:lnTo>
                    <a:pt x="949" y="88"/>
                  </a:lnTo>
                  <a:lnTo>
                    <a:pt x="949" y="86"/>
                  </a:lnTo>
                  <a:lnTo>
                    <a:pt x="951" y="85"/>
                  </a:lnTo>
                  <a:lnTo>
                    <a:pt x="951" y="85"/>
                  </a:lnTo>
                  <a:close/>
                  <a:moveTo>
                    <a:pt x="565" y="82"/>
                  </a:moveTo>
                  <a:lnTo>
                    <a:pt x="566" y="83"/>
                  </a:lnTo>
                  <a:lnTo>
                    <a:pt x="568" y="83"/>
                  </a:lnTo>
                  <a:lnTo>
                    <a:pt x="568" y="83"/>
                  </a:lnTo>
                  <a:lnTo>
                    <a:pt x="568" y="85"/>
                  </a:lnTo>
                  <a:lnTo>
                    <a:pt x="568" y="86"/>
                  </a:lnTo>
                  <a:lnTo>
                    <a:pt x="568" y="86"/>
                  </a:lnTo>
                  <a:lnTo>
                    <a:pt x="566" y="88"/>
                  </a:lnTo>
                  <a:lnTo>
                    <a:pt x="566" y="88"/>
                  </a:lnTo>
                  <a:lnTo>
                    <a:pt x="565" y="88"/>
                  </a:lnTo>
                  <a:lnTo>
                    <a:pt x="560" y="86"/>
                  </a:lnTo>
                  <a:lnTo>
                    <a:pt x="560" y="85"/>
                  </a:lnTo>
                  <a:lnTo>
                    <a:pt x="560" y="85"/>
                  </a:lnTo>
                  <a:lnTo>
                    <a:pt x="562" y="83"/>
                  </a:lnTo>
                  <a:lnTo>
                    <a:pt x="563" y="83"/>
                  </a:lnTo>
                  <a:lnTo>
                    <a:pt x="565" y="82"/>
                  </a:lnTo>
                  <a:close/>
                  <a:moveTo>
                    <a:pt x="585" y="77"/>
                  </a:moveTo>
                  <a:lnTo>
                    <a:pt x="587" y="77"/>
                  </a:lnTo>
                  <a:lnTo>
                    <a:pt x="588" y="77"/>
                  </a:lnTo>
                  <a:lnTo>
                    <a:pt x="588" y="78"/>
                  </a:lnTo>
                  <a:lnTo>
                    <a:pt x="590" y="78"/>
                  </a:lnTo>
                  <a:lnTo>
                    <a:pt x="590" y="80"/>
                  </a:lnTo>
                  <a:lnTo>
                    <a:pt x="590" y="82"/>
                  </a:lnTo>
                  <a:lnTo>
                    <a:pt x="590" y="83"/>
                  </a:lnTo>
                  <a:lnTo>
                    <a:pt x="588" y="83"/>
                  </a:lnTo>
                  <a:lnTo>
                    <a:pt x="588" y="85"/>
                  </a:lnTo>
                  <a:lnTo>
                    <a:pt x="587" y="85"/>
                  </a:lnTo>
                  <a:lnTo>
                    <a:pt x="587" y="83"/>
                  </a:lnTo>
                  <a:lnTo>
                    <a:pt x="587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5" y="83"/>
                  </a:lnTo>
                  <a:lnTo>
                    <a:pt x="584" y="83"/>
                  </a:lnTo>
                  <a:lnTo>
                    <a:pt x="584" y="82"/>
                  </a:lnTo>
                  <a:lnTo>
                    <a:pt x="584" y="80"/>
                  </a:lnTo>
                  <a:lnTo>
                    <a:pt x="585" y="78"/>
                  </a:lnTo>
                  <a:lnTo>
                    <a:pt x="585" y="78"/>
                  </a:lnTo>
                  <a:lnTo>
                    <a:pt x="584" y="77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5" y="77"/>
                  </a:lnTo>
                  <a:close/>
                  <a:moveTo>
                    <a:pt x="592" y="74"/>
                  </a:moveTo>
                  <a:lnTo>
                    <a:pt x="592" y="74"/>
                  </a:lnTo>
                  <a:lnTo>
                    <a:pt x="593" y="75"/>
                  </a:lnTo>
                  <a:lnTo>
                    <a:pt x="593" y="77"/>
                  </a:lnTo>
                  <a:lnTo>
                    <a:pt x="593" y="77"/>
                  </a:lnTo>
                  <a:lnTo>
                    <a:pt x="593" y="78"/>
                  </a:lnTo>
                  <a:lnTo>
                    <a:pt x="592" y="78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90" y="75"/>
                  </a:lnTo>
                  <a:lnTo>
                    <a:pt x="590" y="75"/>
                  </a:lnTo>
                  <a:lnTo>
                    <a:pt x="590" y="74"/>
                  </a:lnTo>
                  <a:lnTo>
                    <a:pt x="592" y="74"/>
                  </a:lnTo>
                  <a:close/>
                  <a:moveTo>
                    <a:pt x="729" y="67"/>
                  </a:moveTo>
                  <a:lnTo>
                    <a:pt x="729" y="67"/>
                  </a:lnTo>
                  <a:lnTo>
                    <a:pt x="730" y="69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72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71"/>
                  </a:lnTo>
                  <a:lnTo>
                    <a:pt x="727" y="71"/>
                  </a:lnTo>
                  <a:lnTo>
                    <a:pt x="727" y="71"/>
                  </a:lnTo>
                  <a:lnTo>
                    <a:pt x="727" y="69"/>
                  </a:lnTo>
                  <a:lnTo>
                    <a:pt x="727" y="69"/>
                  </a:lnTo>
                  <a:lnTo>
                    <a:pt x="729" y="67"/>
                  </a:lnTo>
                  <a:close/>
                  <a:moveTo>
                    <a:pt x="905" y="67"/>
                  </a:moveTo>
                  <a:lnTo>
                    <a:pt x="907" y="67"/>
                  </a:lnTo>
                  <a:lnTo>
                    <a:pt x="907" y="67"/>
                  </a:lnTo>
                  <a:lnTo>
                    <a:pt x="907" y="67"/>
                  </a:lnTo>
                  <a:lnTo>
                    <a:pt x="908" y="69"/>
                  </a:lnTo>
                  <a:lnTo>
                    <a:pt x="908" y="69"/>
                  </a:lnTo>
                  <a:lnTo>
                    <a:pt x="907" y="71"/>
                  </a:lnTo>
                  <a:lnTo>
                    <a:pt x="905" y="72"/>
                  </a:lnTo>
                  <a:lnTo>
                    <a:pt x="904" y="74"/>
                  </a:lnTo>
                  <a:lnTo>
                    <a:pt x="904" y="74"/>
                  </a:lnTo>
                  <a:lnTo>
                    <a:pt x="904" y="75"/>
                  </a:lnTo>
                  <a:lnTo>
                    <a:pt x="902" y="75"/>
                  </a:lnTo>
                  <a:lnTo>
                    <a:pt x="901" y="77"/>
                  </a:lnTo>
                  <a:lnTo>
                    <a:pt x="901" y="78"/>
                  </a:lnTo>
                  <a:lnTo>
                    <a:pt x="899" y="80"/>
                  </a:lnTo>
                  <a:lnTo>
                    <a:pt x="896" y="80"/>
                  </a:lnTo>
                  <a:lnTo>
                    <a:pt x="894" y="82"/>
                  </a:lnTo>
                  <a:lnTo>
                    <a:pt x="893" y="82"/>
                  </a:lnTo>
                  <a:lnTo>
                    <a:pt x="891" y="82"/>
                  </a:lnTo>
                  <a:lnTo>
                    <a:pt x="891" y="80"/>
                  </a:lnTo>
                  <a:lnTo>
                    <a:pt x="891" y="80"/>
                  </a:lnTo>
                  <a:lnTo>
                    <a:pt x="891" y="78"/>
                  </a:lnTo>
                  <a:lnTo>
                    <a:pt x="891" y="78"/>
                  </a:lnTo>
                  <a:lnTo>
                    <a:pt x="893" y="77"/>
                  </a:lnTo>
                  <a:lnTo>
                    <a:pt x="893" y="75"/>
                  </a:lnTo>
                  <a:lnTo>
                    <a:pt x="894" y="75"/>
                  </a:lnTo>
                  <a:lnTo>
                    <a:pt x="897" y="74"/>
                  </a:lnTo>
                  <a:lnTo>
                    <a:pt x="897" y="74"/>
                  </a:lnTo>
                  <a:lnTo>
                    <a:pt x="899" y="71"/>
                  </a:lnTo>
                  <a:lnTo>
                    <a:pt x="901" y="71"/>
                  </a:lnTo>
                  <a:lnTo>
                    <a:pt x="902" y="71"/>
                  </a:lnTo>
                  <a:lnTo>
                    <a:pt x="902" y="71"/>
                  </a:lnTo>
                  <a:lnTo>
                    <a:pt x="901" y="69"/>
                  </a:lnTo>
                  <a:lnTo>
                    <a:pt x="901" y="69"/>
                  </a:lnTo>
                  <a:lnTo>
                    <a:pt x="902" y="69"/>
                  </a:lnTo>
                  <a:lnTo>
                    <a:pt x="902" y="67"/>
                  </a:lnTo>
                  <a:lnTo>
                    <a:pt x="905" y="67"/>
                  </a:lnTo>
                  <a:close/>
                  <a:moveTo>
                    <a:pt x="735" y="66"/>
                  </a:moveTo>
                  <a:lnTo>
                    <a:pt x="735" y="66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3" y="71"/>
                  </a:lnTo>
                  <a:lnTo>
                    <a:pt x="732" y="71"/>
                  </a:lnTo>
                  <a:lnTo>
                    <a:pt x="730" y="69"/>
                  </a:lnTo>
                  <a:lnTo>
                    <a:pt x="730" y="67"/>
                  </a:lnTo>
                  <a:lnTo>
                    <a:pt x="732" y="67"/>
                  </a:lnTo>
                  <a:lnTo>
                    <a:pt x="732" y="67"/>
                  </a:lnTo>
                  <a:lnTo>
                    <a:pt x="733" y="66"/>
                  </a:lnTo>
                  <a:lnTo>
                    <a:pt x="733" y="67"/>
                  </a:lnTo>
                  <a:lnTo>
                    <a:pt x="735" y="66"/>
                  </a:lnTo>
                  <a:close/>
                  <a:moveTo>
                    <a:pt x="923" y="66"/>
                  </a:moveTo>
                  <a:lnTo>
                    <a:pt x="924" y="66"/>
                  </a:lnTo>
                  <a:lnTo>
                    <a:pt x="926" y="67"/>
                  </a:lnTo>
                  <a:lnTo>
                    <a:pt x="929" y="67"/>
                  </a:lnTo>
                  <a:lnTo>
                    <a:pt x="931" y="67"/>
                  </a:lnTo>
                  <a:lnTo>
                    <a:pt x="931" y="67"/>
                  </a:lnTo>
                  <a:lnTo>
                    <a:pt x="931" y="69"/>
                  </a:lnTo>
                  <a:lnTo>
                    <a:pt x="931" y="69"/>
                  </a:lnTo>
                  <a:lnTo>
                    <a:pt x="929" y="71"/>
                  </a:lnTo>
                  <a:lnTo>
                    <a:pt x="927" y="72"/>
                  </a:lnTo>
                  <a:lnTo>
                    <a:pt x="927" y="72"/>
                  </a:lnTo>
                  <a:lnTo>
                    <a:pt x="926" y="74"/>
                  </a:lnTo>
                  <a:lnTo>
                    <a:pt x="924" y="74"/>
                  </a:lnTo>
                  <a:lnTo>
                    <a:pt x="923" y="74"/>
                  </a:lnTo>
                  <a:lnTo>
                    <a:pt x="921" y="74"/>
                  </a:lnTo>
                  <a:lnTo>
                    <a:pt x="921" y="72"/>
                  </a:lnTo>
                  <a:lnTo>
                    <a:pt x="920" y="71"/>
                  </a:lnTo>
                  <a:lnTo>
                    <a:pt x="921" y="69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1" y="67"/>
                  </a:lnTo>
                  <a:lnTo>
                    <a:pt x="923" y="66"/>
                  </a:lnTo>
                  <a:close/>
                  <a:moveTo>
                    <a:pt x="574" y="63"/>
                  </a:moveTo>
                  <a:lnTo>
                    <a:pt x="576" y="63"/>
                  </a:lnTo>
                  <a:lnTo>
                    <a:pt x="577" y="64"/>
                  </a:lnTo>
                  <a:lnTo>
                    <a:pt x="579" y="64"/>
                  </a:lnTo>
                  <a:lnTo>
                    <a:pt x="579" y="66"/>
                  </a:lnTo>
                  <a:lnTo>
                    <a:pt x="577" y="66"/>
                  </a:lnTo>
                  <a:lnTo>
                    <a:pt x="577" y="66"/>
                  </a:lnTo>
                  <a:lnTo>
                    <a:pt x="577" y="67"/>
                  </a:lnTo>
                  <a:lnTo>
                    <a:pt x="576" y="67"/>
                  </a:lnTo>
                  <a:lnTo>
                    <a:pt x="576" y="67"/>
                  </a:lnTo>
                  <a:lnTo>
                    <a:pt x="574" y="67"/>
                  </a:lnTo>
                  <a:lnTo>
                    <a:pt x="574" y="67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4"/>
                  </a:lnTo>
                  <a:lnTo>
                    <a:pt x="574" y="64"/>
                  </a:lnTo>
                  <a:lnTo>
                    <a:pt x="574" y="64"/>
                  </a:lnTo>
                  <a:lnTo>
                    <a:pt x="574" y="63"/>
                  </a:lnTo>
                  <a:lnTo>
                    <a:pt x="574" y="63"/>
                  </a:lnTo>
                  <a:close/>
                  <a:moveTo>
                    <a:pt x="655" y="61"/>
                  </a:moveTo>
                  <a:lnTo>
                    <a:pt x="655" y="61"/>
                  </a:lnTo>
                  <a:lnTo>
                    <a:pt x="656" y="63"/>
                  </a:lnTo>
                  <a:lnTo>
                    <a:pt x="658" y="63"/>
                  </a:lnTo>
                  <a:lnTo>
                    <a:pt x="659" y="64"/>
                  </a:lnTo>
                  <a:lnTo>
                    <a:pt x="659" y="66"/>
                  </a:lnTo>
                  <a:lnTo>
                    <a:pt x="659" y="66"/>
                  </a:lnTo>
                  <a:lnTo>
                    <a:pt x="659" y="67"/>
                  </a:lnTo>
                  <a:lnTo>
                    <a:pt x="658" y="69"/>
                  </a:lnTo>
                  <a:lnTo>
                    <a:pt x="658" y="69"/>
                  </a:lnTo>
                  <a:lnTo>
                    <a:pt x="656" y="69"/>
                  </a:lnTo>
                  <a:lnTo>
                    <a:pt x="655" y="69"/>
                  </a:lnTo>
                  <a:lnTo>
                    <a:pt x="655" y="67"/>
                  </a:lnTo>
                  <a:lnTo>
                    <a:pt x="656" y="67"/>
                  </a:lnTo>
                  <a:lnTo>
                    <a:pt x="656" y="66"/>
                  </a:lnTo>
                  <a:lnTo>
                    <a:pt x="656" y="64"/>
                  </a:lnTo>
                  <a:lnTo>
                    <a:pt x="655" y="64"/>
                  </a:lnTo>
                  <a:lnTo>
                    <a:pt x="655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5" y="64"/>
                  </a:lnTo>
                  <a:lnTo>
                    <a:pt x="653" y="66"/>
                  </a:lnTo>
                  <a:lnTo>
                    <a:pt x="653" y="67"/>
                  </a:lnTo>
                  <a:lnTo>
                    <a:pt x="653" y="69"/>
                  </a:lnTo>
                  <a:lnTo>
                    <a:pt x="651" y="67"/>
                  </a:lnTo>
                  <a:lnTo>
                    <a:pt x="651" y="67"/>
                  </a:lnTo>
                  <a:lnTo>
                    <a:pt x="651" y="66"/>
                  </a:lnTo>
                  <a:lnTo>
                    <a:pt x="651" y="66"/>
                  </a:lnTo>
                  <a:lnTo>
                    <a:pt x="651" y="64"/>
                  </a:lnTo>
                  <a:lnTo>
                    <a:pt x="651" y="63"/>
                  </a:lnTo>
                  <a:lnTo>
                    <a:pt x="653" y="61"/>
                  </a:lnTo>
                  <a:lnTo>
                    <a:pt x="655" y="61"/>
                  </a:lnTo>
                  <a:close/>
                  <a:moveTo>
                    <a:pt x="27" y="61"/>
                  </a:moveTo>
                  <a:lnTo>
                    <a:pt x="29" y="61"/>
                  </a:lnTo>
                  <a:lnTo>
                    <a:pt x="30" y="61"/>
                  </a:lnTo>
                  <a:lnTo>
                    <a:pt x="32" y="63"/>
                  </a:lnTo>
                  <a:lnTo>
                    <a:pt x="29" y="63"/>
                  </a:lnTo>
                  <a:lnTo>
                    <a:pt x="27" y="64"/>
                  </a:lnTo>
                  <a:lnTo>
                    <a:pt x="25" y="63"/>
                  </a:lnTo>
                  <a:lnTo>
                    <a:pt x="25" y="63"/>
                  </a:lnTo>
                  <a:lnTo>
                    <a:pt x="27" y="61"/>
                  </a:lnTo>
                  <a:close/>
                  <a:moveTo>
                    <a:pt x="1057" y="60"/>
                  </a:moveTo>
                  <a:lnTo>
                    <a:pt x="1058" y="60"/>
                  </a:lnTo>
                  <a:lnTo>
                    <a:pt x="1060" y="61"/>
                  </a:lnTo>
                  <a:lnTo>
                    <a:pt x="1058" y="63"/>
                  </a:lnTo>
                  <a:lnTo>
                    <a:pt x="1057" y="64"/>
                  </a:lnTo>
                  <a:lnTo>
                    <a:pt x="1057" y="64"/>
                  </a:lnTo>
                  <a:lnTo>
                    <a:pt x="1054" y="63"/>
                  </a:lnTo>
                  <a:lnTo>
                    <a:pt x="1052" y="61"/>
                  </a:lnTo>
                  <a:lnTo>
                    <a:pt x="1055" y="61"/>
                  </a:lnTo>
                  <a:lnTo>
                    <a:pt x="1055" y="60"/>
                  </a:lnTo>
                  <a:lnTo>
                    <a:pt x="1057" y="60"/>
                  </a:lnTo>
                  <a:close/>
                  <a:moveTo>
                    <a:pt x="908" y="58"/>
                  </a:moveTo>
                  <a:lnTo>
                    <a:pt x="908" y="58"/>
                  </a:lnTo>
                  <a:lnTo>
                    <a:pt x="910" y="60"/>
                  </a:lnTo>
                  <a:lnTo>
                    <a:pt x="912" y="60"/>
                  </a:lnTo>
                  <a:lnTo>
                    <a:pt x="912" y="61"/>
                  </a:lnTo>
                  <a:lnTo>
                    <a:pt x="910" y="61"/>
                  </a:lnTo>
                  <a:lnTo>
                    <a:pt x="907" y="63"/>
                  </a:lnTo>
                  <a:lnTo>
                    <a:pt x="904" y="64"/>
                  </a:lnTo>
                  <a:lnTo>
                    <a:pt x="904" y="64"/>
                  </a:lnTo>
                  <a:lnTo>
                    <a:pt x="902" y="64"/>
                  </a:lnTo>
                  <a:lnTo>
                    <a:pt x="899" y="66"/>
                  </a:lnTo>
                  <a:lnTo>
                    <a:pt x="899" y="64"/>
                  </a:lnTo>
                  <a:lnTo>
                    <a:pt x="899" y="64"/>
                  </a:lnTo>
                  <a:lnTo>
                    <a:pt x="902" y="61"/>
                  </a:lnTo>
                  <a:lnTo>
                    <a:pt x="905" y="61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7" y="60"/>
                  </a:lnTo>
                  <a:lnTo>
                    <a:pt x="908" y="58"/>
                  </a:lnTo>
                  <a:close/>
                  <a:moveTo>
                    <a:pt x="888" y="56"/>
                  </a:moveTo>
                  <a:lnTo>
                    <a:pt x="891" y="56"/>
                  </a:lnTo>
                  <a:lnTo>
                    <a:pt x="891" y="58"/>
                  </a:lnTo>
                  <a:lnTo>
                    <a:pt x="891" y="60"/>
                  </a:lnTo>
                  <a:lnTo>
                    <a:pt x="891" y="60"/>
                  </a:lnTo>
                  <a:lnTo>
                    <a:pt x="888" y="61"/>
                  </a:lnTo>
                  <a:lnTo>
                    <a:pt x="883" y="61"/>
                  </a:lnTo>
                  <a:lnTo>
                    <a:pt x="882" y="61"/>
                  </a:lnTo>
                  <a:lnTo>
                    <a:pt x="883" y="63"/>
                  </a:lnTo>
                  <a:lnTo>
                    <a:pt x="883" y="64"/>
                  </a:lnTo>
                  <a:lnTo>
                    <a:pt x="883" y="64"/>
                  </a:lnTo>
                  <a:lnTo>
                    <a:pt x="882" y="64"/>
                  </a:lnTo>
                  <a:lnTo>
                    <a:pt x="880" y="64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9" y="63"/>
                  </a:lnTo>
                  <a:lnTo>
                    <a:pt x="877" y="63"/>
                  </a:lnTo>
                  <a:lnTo>
                    <a:pt x="877" y="61"/>
                  </a:lnTo>
                  <a:lnTo>
                    <a:pt x="875" y="61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1" y="60"/>
                  </a:lnTo>
                  <a:lnTo>
                    <a:pt x="872" y="58"/>
                  </a:lnTo>
                  <a:lnTo>
                    <a:pt x="872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8"/>
                  </a:lnTo>
                  <a:lnTo>
                    <a:pt x="875" y="56"/>
                  </a:lnTo>
                  <a:lnTo>
                    <a:pt x="879" y="56"/>
                  </a:lnTo>
                  <a:lnTo>
                    <a:pt x="879" y="56"/>
                  </a:lnTo>
                  <a:lnTo>
                    <a:pt x="880" y="58"/>
                  </a:lnTo>
                  <a:lnTo>
                    <a:pt x="880" y="58"/>
                  </a:lnTo>
                  <a:lnTo>
                    <a:pt x="882" y="58"/>
                  </a:lnTo>
                  <a:lnTo>
                    <a:pt x="883" y="58"/>
                  </a:lnTo>
                  <a:lnTo>
                    <a:pt x="885" y="58"/>
                  </a:lnTo>
                  <a:lnTo>
                    <a:pt x="886" y="56"/>
                  </a:lnTo>
                  <a:lnTo>
                    <a:pt x="888" y="56"/>
                  </a:lnTo>
                  <a:close/>
                  <a:moveTo>
                    <a:pt x="625" y="55"/>
                  </a:moveTo>
                  <a:lnTo>
                    <a:pt x="626" y="56"/>
                  </a:lnTo>
                  <a:lnTo>
                    <a:pt x="628" y="56"/>
                  </a:lnTo>
                  <a:lnTo>
                    <a:pt x="631" y="58"/>
                  </a:lnTo>
                  <a:lnTo>
                    <a:pt x="631" y="60"/>
                  </a:lnTo>
                  <a:lnTo>
                    <a:pt x="631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1" y="61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3" y="60"/>
                  </a:lnTo>
                  <a:lnTo>
                    <a:pt x="636" y="61"/>
                  </a:lnTo>
                  <a:lnTo>
                    <a:pt x="637" y="63"/>
                  </a:lnTo>
                  <a:lnTo>
                    <a:pt x="639" y="64"/>
                  </a:lnTo>
                  <a:lnTo>
                    <a:pt x="640" y="66"/>
                  </a:lnTo>
                  <a:lnTo>
                    <a:pt x="647" y="69"/>
                  </a:lnTo>
                  <a:lnTo>
                    <a:pt x="648" y="71"/>
                  </a:lnTo>
                  <a:lnTo>
                    <a:pt x="650" y="74"/>
                  </a:lnTo>
                  <a:lnTo>
                    <a:pt x="651" y="77"/>
                  </a:lnTo>
                  <a:lnTo>
                    <a:pt x="653" y="78"/>
                  </a:lnTo>
                  <a:lnTo>
                    <a:pt x="655" y="80"/>
                  </a:lnTo>
                  <a:lnTo>
                    <a:pt x="658" y="82"/>
                  </a:lnTo>
                  <a:lnTo>
                    <a:pt x="659" y="80"/>
                  </a:lnTo>
                  <a:lnTo>
                    <a:pt x="659" y="80"/>
                  </a:lnTo>
                  <a:lnTo>
                    <a:pt x="661" y="80"/>
                  </a:lnTo>
                  <a:lnTo>
                    <a:pt x="661" y="82"/>
                  </a:lnTo>
                  <a:lnTo>
                    <a:pt x="661" y="82"/>
                  </a:lnTo>
                  <a:lnTo>
                    <a:pt x="661" y="83"/>
                  </a:lnTo>
                  <a:lnTo>
                    <a:pt x="659" y="83"/>
                  </a:lnTo>
                  <a:lnTo>
                    <a:pt x="656" y="83"/>
                  </a:lnTo>
                  <a:lnTo>
                    <a:pt x="656" y="85"/>
                  </a:lnTo>
                  <a:lnTo>
                    <a:pt x="655" y="85"/>
                  </a:lnTo>
                  <a:lnTo>
                    <a:pt x="653" y="86"/>
                  </a:lnTo>
                  <a:lnTo>
                    <a:pt x="650" y="88"/>
                  </a:lnTo>
                  <a:lnTo>
                    <a:pt x="647" y="89"/>
                  </a:lnTo>
                  <a:lnTo>
                    <a:pt x="645" y="91"/>
                  </a:lnTo>
                  <a:lnTo>
                    <a:pt x="642" y="91"/>
                  </a:lnTo>
                  <a:lnTo>
                    <a:pt x="636" y="89"/>
                  </a:lnTo>
                  <a:lnTo>
                    <a:pt x="633" y="89"/>
                  </a:lnTo>
                  <a:lnTo>
                    <a:pt x="629" y="89"/>
                  </a:lnTo>
                  <a:lnTo>
                    <a:pt x="626" y="86"/>
                  </a:lnTo>
                  <a:lnTo>
                    <a:pt x="623" y="86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3"/>
                  </a:lnTo>
                  <a:lnTo>
                    <a:pt x="618" y="82"/>
                  </a:lnTo>
                  <a:lnTo>
                    <a:pt x="618" y="82"/>
                  </a:lnTo>
                  <a:lnTo>
                    <a:pt x="617" y="82"/>
                  </a:lnTo>
                  <a:lnTo>
                    <a:pt x="617" y="82"/>
                  </a:lnTo>
                  <a:lnTo>
                    <a:pt x="615" y="82"/>
                  </a:lnTo>
                  <a:lnTo>
                    <a:pt x="614" y="83"/>
                  </a:lnTo>
                  <a:lnTo>
                    <a:pt x="612" y="82"/>
                  </a:lnTo>
                  <a:lnTo>
                    <a:pt x="610" y="82"/>
                  </a:lnTo>
                  <a:lnTo>
                    <a:pt x="610" y="82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80"/>
                  </a:lnTo>
                  <a:lnTo>
                    <a:pt x="609" y="78"/>
                  </a:lnTo>
                  <a:lnTo>
                    <a:pt x="609" y="78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7" y="80"/>
                  </a:lnTo>
                  <a:lnTo>
                    <a:pt x="606" y="80"/>
                  </a:lnTo>
                  <a:lnTo>
                    <a:pt x="604" y="80"/>
                  </a:lnTo>
                  <a:lnTo>
                    <a:pt x="603" y="80"/>
                  </a:lnTo>
                  <a:lnTo>
                    <a:pt x="601" y="80"/>
                  </a:lnTo>
                  <a:lnTo>
                    <a:pt x="601" y="78"/>
                  </a:lnTo>
                  <a:lnTo>
                    <a:pt x="599" y="77"/>
                  </a:lnTo>
                  <a:lnTo>
                    <a:pt x="599" y="75"/>
                  </a:lnTo>
                  <a:lnTo>
                    <a:pt x="599" y="75"/>
                  </a:lnTo>
                  <a:lnTo>
                    <a:pt x="601" y="74"/>
                  </a:lnTo>
                  <a:lnTo>
                    <a:pt x="606" y="74"/>
                  </a:lnTo>
                  <a:lnTo>
                    <a:pt x="609" y="74"/>
                  </a:lnTo>
                  <a:lnTo>
                    <a:pt x="612" y="72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9"/>
                  </a:lnTo>
                  <a:lnTo>
                    <a:pt x="615" y="67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4" y="66"/>
                  </a:lnTo>
                  <a:lnTo>
                    <a:pt x="615" y="66"/>
                  </a:lnTo>
                  <a:lnTo>
                    <a:pt x="615" y="64"/>
                  </a:lnTo>
                  <a:lnTo>
                    <a:pt x="614" y="64"/>
                  </a:lnTo>
                  <a:lnTo>
                    <a:pt x="614" y="63"/>
                  </a:lnTo>
                  <a:lnTo>
                    <a:pt x="614" y="63"/>
                  </a:lnTo>
                  <a:lnTo>
                    <a:pt x="615" y="63"/>
                  </a:lnTo>
                  <a:lnTo>
                    <a:pt x="617" y="63"/>
                  </a:lnTo>
                  <a:lnTo>
                    <a:pt x="618" y="64"/>
                  </a:lnTo>
                  <a:lnTo>
                    <a:pt x="620" y="66"/>
                  </a:lnTo>
                  <a:lnTo>
                    <a:pt x="621" y="66"/>
                  </a:lnTo>
                  <a:lnTo>
                    <a:pt x="620" y="64"/>
                  </a:lnTo>
                  <a:lnTo>
                    <a:pt x="618" y="61"/>
                  </a:lnTo>
                  <a:lnTo>
                    <a:pt x="618" y="60"/>
                  </a:lnTo>
                  <a:lnTo>
                    <a:pt x="618" y="60"/>
                  </a:lnTo>
                  <a:lnTo>
                    <a:pt x="618" y="58"/>
                  </a:lnTo>
                  <a:lnTo>
                    <a:pt x="618" y="58"/>
                  </a:lnTo>
                  <a:lnTo>
                    <a:pt x="620" y="56"/>
                  </a:lnTo>
                  <a:lnTo>
                    <a:pt x="621" y="56"/>
                  </a:lnTo>
                  <a:lnTo>
                    <a:pt x="623" y="55"/>
                  </a:lnTo>
                  <a:lnTo>
                    <a:pt x="625" y="55"/>
                  </a:lnTo>
                  <a:close/>
                  <a:moveTo>
                    <a:pt x="779" y="49"/>
                  </a:moveTo>
                  <a:lnTo>
                    <a:pt x="782" y="49"/>
                  </a:lnTo>
                  <a:lnTo>
                    <a:pt x="784" y="49"/>
                  </a:lnTo>
                  <a:lnTo>
                    <a:pt x="785" y="49"/>
                  </a:lnTo>
                  <a:lnTo>
                    <a:pt x="787" y="49"/>
                  </a:lnTo>
                  <a:lnTo>
                    <a:pt x="787" y="50"/>
                  </a:lnTo>
                  <a:lnTo>
                    <a:pt x="789" y="50"/>
                  </a:lnTo>
                  <a:lnTo>
                    <a:pt x="789" y="52"/>
                  </a:lnTo>
                  <a:lnTo>
                    <a:pt x="787" y="52"/>
                  </a:lnTo>
                  <a:lnTo>
                    <a:pt x="785" y="52"/>
                  </a:lnTo>
                  <a:lnTo>
                    <a:pt x="784" y="52"/>
                  </a:lnTo>
                  <a:lnTo>
                    <a:pt x="781" y="52"/>
                  </a:lnTo>
                  <a:lnTo>
                    <a:pt x="781" y="52"/>
                  </a:lnTo>
                  <a:lnTo>
                    <a:pt x="778" y="52"/>
                  </a:lnTo>
                  <a:lnTo>
                    <a:pt x="778" y="50"/>
                  </a:lnTo>
                  <a:lnTo>
                    <a:pt x="776" y="50"/>
                  </a:lnTo>
                  <a:lnTo>
                    <a:pt x="776" y="49"/>
                  </a:lnTo>
                  <a:lnTo>
                    <a:pt x="779" y="49"/>
                  </a:lnTo>
                  <a:lnTo>
                    <a:pt x="779" y="49"/>
                  </a:lnTo>
                  <a:close/>
                  <a:moveTo>
                    <a:pt x="584" y="34"/>
                  </a:moveTo>
                  <a:lnTo>
                    <a:pt x="585" y="34"/>
                  </a:lnTo>
                  <a:lnTo>
                    <a:pt x="587" y="34"/>
                  </a:lnTo>
                  <a:lnTo>
                    <a:pt x="590" y="36"/>
                  </a:lnTo>
                  <a:lnTo>
                    <a:pt x="588" y="36"/>
                  </a:lnTo>
                  <a:lnTo>
                    <a:pt x="588" y="37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8" y="39"/>
                  </a:lnTo>
                  <a:lnTo>
                    <a:pt x="585" y="37"/>
                  </a:lnTo>
                  <a:lnTo>
                    <a:pt x="584" y="37"/>
                  </a:lnTo>
                  <a:lnTo>
                    <a:pt x="584" y="37"/>
                  </a:lnTo>
                  <a:lnTo>
                    <a:pt x="584" y="36"/>
                  </a:lnTo>
                  <a:lnTo>
                    <a:pt x="584" y="34"/>
                  </a:lnTo>
                  <a:lnTo>
                    <a:pt x="584" y="34"/>
                  </a:lnTo>
                  <a:close/>
                  <a:moveTo>
                    <a:pt x="670" y="0"/>
                  </a:moveTo>
                  <a:lnTo>
                    <a:pt x="672" y="0"/>
                  </a:lnTo>
                  <a:lnTo>
                    <a:pt x="674" y="1"/>
                  </a:lnTo>
                  <a:lnTo>
                    <a:pt x="674" y="3"/>
                  </a:lnTo>
                  <a:lnTo>
                    <a:pt x="675" y="4"/>
                  </a:lnTo>
                  <a:lnTo>
                    <a:pt x="677" y="6"/>
                  </a:lnTo>
                  <a:lnTo>
                    <a:pt x="678" y="4"/>
                  </a:lnTo>
                  <a:lnTo>
                    <a:pt x="683" y="4"/>
                  </a:lnTo>
                  <a:lnTo>
                    <a:pt x="683" y="6"/>
                  </a:lnTo>
                  <a:lnTo>
                    <a:pt x="683" y="6"/>
                  </a:lnTo>
                  <a:lnTo>
                    <a:pt x="683" y="8"/>
                  </a:lnTo>
                  <a:lnTo>
                    <a:pt x="683" y="9"/>
                  </a:lnTo>
                  <a:lnTo>
                    <a:pt x="686" y="11"/>
                  </a:lnTo>
                  <a:lnTo>
                    <a:pt x="688" y="12"/>
                  </a:lnTo>
                  <a:lnTo>
                    <a:pt x="691" y="14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9"/>
                  </a:lnTo>
                  <a:lnTo>
                    <a:pt x="696" y="22"/>
                  </a:lnTo>
                  <a:lnTo>
                    <a:pt x="696" y="23"/>
                  </a:lnTo>
                  <a:lnTo>
                    <a:pt x="696" y="28"/>
                  </a:lnTo>
                  <a:lnTo>
                    <a:pt x="696" y="28"/>
                  </a:lnTo>
                  <a:lnTo>
                    <a:pt x="694" y="30"/>
                  </a:lnTo>
                  <a:lnTo>
                    <a:pt x="696" y="30"/>
                  </a:lnTo>
                  <a:lnTo>
                    <a:pt x="697" y="31"/>
                  </a:lnTo>
                  <a:lnTo>
                    <a:pt x="699" y="33"/>
                  </a:lnTo>
                  <a:lnTo>
                    <a:pt x="700" y="34"/>
                  </a:lnTo>
                  <a:lnTo>
                    <a:pt x="703" y="34"/>
                  </a:lnTo>
                  <a:lnTo>
                    <a:pt x="703" y="36"/>
                  </a:lnTo>
                  <a:lnTo>
                    <a:pt x="703" y="36"/>
                  </a:lnTo>
                  <a:lnTo>
                    <a:pt x="705" y="39"/>
                  </a:lnTo>
                  <a:lnTo>
                    <a:pt x="708" y="42"/>
                  </a:lnTo>
                  <a:lnTo>
                    <a:pt x="708" y="42"/>
                  </a:lnTo>
                  <a:lnTo>
                    <a:pt x="708" y="44"/>
                  </a:lnTo>
                  <a:lnTo>
                    <a:pt x="708" y="44"/>
                  </a:lnTo>
                  <a:lnTo>
                    <a:pt x="710" y="44"/>
                  </a:lnTo>
                  <a:lnTo>
                    <a:pt x="710" y="44"/>
                  </a:lnTo>
                  <a:lnTo>
                    <a:pt x="711" y="44"/>
                  </a:lnTo>
                  <a:lnTo>
                    <a:pt x="711" y="42"/>
                  </a:lnTo>
                  <a:lnTo>
                    <a:pt x="713" y="44"/>
                  </a:lnTo>
                  <a:lnTo>
                    <a:pt x="713" y="44"/>
                  </a:lnTo>
                  <a:lnTo>
                    <a:pt x="715" y="45"/>
                  </a:lnTo>
                  <a:lnTo>
                    <a:pt x="715" y="47"/>
                  </a:lnTo>
                  <a:lnTo>
                    <a:pt x="715" y="47"/>
                  </a:lnTo>
                  <a:lnTo>
                    <a:pt x="715" y="49"/>
                  </a:lnTo>
                  <a:lnTo>
                    <a:pt x="711" y="49"/>
                  </a:lnTo>
                  <a:lnTo>
                    <a:pt x="708" y="49"/>
                  </a:lnTo>
                  <a:lnTo>
                    <a:pt x="707" y="47"/>
                  </a:lnTo>
                  <a:lnTo>
                    <a:pt x="705" y="47"/>
                  </a:lnTo>
                  <a:lnTo>
                    <a:pt x="705" y="45"/>
                  </a:lnTo>
                  <a:lnTo>
                    <a:pt x="703" y="45"/>
                  </a:lnTo>
                  <a:lnTo>
                    <a:pt x="703" y="47"/>
                  </a:lnTo>
                  <a:lnTo>
                    <a:pt x="702" y="49"/>
                  </a:lnTo>
                  <a:lnTo>
                    <a:pt x="702" y="49"/>
                  </a:lnTo>
                  <a:lnTo>
                    <a:pt x="702" y="50"/>
                  </a:lnTo>
                  <a:lnTo>
                    <a:pt x="707" y="50"/>
                  </a:lnTo>
                  <a:lnTo>
                    <a:pt x="708" y="50"/>
                  </a:lnTo>
                  <a:lnTo>
                    <a:pt x="710" y="50"/>
                  </a:lnTo>
                  <a:lnTo>
                    <a:pt x="708" y="52"/>
                  </a:lnTo>
                  <a:lnTo>
                    <a:pt x="705" y="55"/>
                  </a:lnTo>
                  <a:lnTo>
                    <a:pt x="697" y="60"/>
                  </a:lnTo>
                  <a:lnTo>
                    <a:pt x="696" y="60"/>
                  </a:lnTo>
                  <a:lnTo>
                    <a:pt x="697" y="61"/>
                  </a:lnTo>
                  <a:lnTo>
                    <a:pt x="697" y="61"/>
                  </a:lnTo>
                  <a:lnTo>
                    <a:pt x="699" y="61"/>
                  </a:lnTo>
                  <a:lnTo>
                    <a:pt x="702" y="60"/>
                  </a:lnTo>
                  <a:lnTo>
                    <a:pt x="705" y="60"/>
                  </a:lnTo>
                  <a:lnTo>
                    <a:pt x="705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10" y="64"/>
                  </a:lnTo>
                  <a:lnTo>
                    <a:pt x="713" y="63"/>
                  </a:lnTo>
                  <a:lnTo>
                    <a:pt x="716" y="61"/>
                  </a:lnTo>
                  <a:lnTo>
                    <a:pt x="718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21" y="61"/>
                  </a:lnTo>
                  <a:lnTo>
                    <a:pt x="719" y="63"/>
                  </a:lnTo>
                  <a:lnTo>
                    <a:pt x="718" y="64"/>
                  </a:lnTo>
                  <a:lnTo>
                    <a:pt x="718" y="64"/>
                  </a:lnTo>
                  <a:lnTo>
                    <a:pt x="719" y="63"/>
                  </a:lnTo>
                  <a:lnTo>
                    <a:pt x="724" y="64"/>
                  </a:lnTo>
                  <a:lnTo>
                    <a:pt x="727" y="64"/>
                  </a:lnTo>
                  <a:lnTo>
                    <a:pt x="729" y="64"/>
                  </a:lnTo>
                  <a:lnTo>
                    <a:pt x="730" y="64"/>
                  </a:lnTo>
                  <a:lnTo>
                    <a:pt x="732" y="66"/>
                  </a:lnTo>
                  <a:lnTo>
                    <a:pt x="732" y="66"/>
                  </a:lnTo>
                  <a:lnTo>
                    <a:pt x="730" y="66"/>
                  </a:lnTo>
                  <a:lnTo>
                    <a:pt x="729" y="66"/>
                  </a:lnTo>
                  <a:lnTo>
                    <a:pt x="727" y="66"/>
                  </a:lnTo>
                  <a:lnTo>
                    <a:pt x="727" y="67"/>
                  </a:lnTo>
                  <a:lnTo>
                    <a:pt x="726" y="69"/>
                  </a:lnTo>
                  <a:lnTo>
                    <a:pt x="726" y="71"/>
                  </a:lnTo>
                  <a:lnTo>
                    <a:pt x="726" y="71"/>
                  </a:lnTo>
                  <a:lnTo>
                    <a:pt x="722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2" y="69"/>
                  </a:lnTo>
                  <a:lnTo>
                    <a:pt x="721" y="69"/>
                  </a:lnTo>
                  <a:lnTo>
                    <a:pt x="721" y="69"/>
                  </a:lnTo>
                  <a:lnTo>
                    <a:pt x="719" y="71"/>
                  </a:lnTo>
                  <a:lnTo>
                    <a:pt x="727" y="75"/>
                  </a:lnTo>
                  <a:lnTo>
                    <a:pt x="729" y="78"/>
                  </a:lnTo>
                  <a:lnTo>
                    <a:pt x="730" y="80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30" y="83"/>
                  </a:lnTo>
                  <a:lnTo>
                    <a:pt x="730" y="85"/>
                  </a:lnTo>
                  <a:lnTo>
                    <a:pt x="730" y="88"/>
                  </a:lnTo>
                  <a:lnTo>
                    <a:pt x="729" y="91"/>
                  </a:lnTo>
                  <a:lnTo>
                    <a:pt x="730" y="91"/>
                  </a:lnTo>
                  <a:lnTo>
                    <a:pt x="732" y="93"/>
                  </a:lnTo>
                  <a:lnTo>
                    <a:pt x="732" y="94"/>
                  </a:lnTo>
                  <a:lnTo>
                    <a:pt x="733" y="94"/>
                  </a:lnTo>
                  <a:lnTo>
                    <a:pt x="733" y="96"/>
                  </a:lnTo>
                  <a:lnTo>
                    <a:pt x="733" y="96"/>
                  </a:lnTo>
                  <a:lnTo>
                    <a:pt x="735" y="96"/>
                  </a:lnTo>
                  <a:lnTo>
                    <a:pt x="735" y="96"/>
                  </a:lnTo>
                  <a:lnTo>
                    <a:pt x="735" y="94"/>
                  </a:lnTo>
                  <a:lnTo>
                    <a:pt x="737" y="94"/>
                  </a:lnTo>
                  <a:lnTo>
                    <a:pt x="738" y="93"/>
                  </a:lnTo>
                  <a:lnTo>
                    <a:pt x="740" y="89"/>
                  </a:lnTo>
                  <a:lnTo>
                    <a:pt x="740" y="89"/>
                  </a:lnTo>
                  <a:lnTo>
                    <a:pt x="740" y="88"/>
                  </a:lnTo>
                  <a:lnTo>
                    <a:pt x="740" y="86"/>
                  </a:lnTo>
                  <a:lnTo>
                    <a:pt x="741" y="85"/>
                  </a:lnTo>
                  <a:lnTo>
                    <a:pt x="741" y="82"/>
                  </a:lnTo>
                  <a:lnTo>
                    <a:pt x="741" y="78"/>
                  </a:lnTo>
                  <a:lnTo>
                    <a:pt x="743" y="77"/>
                  </a:lnTo>
                  <a:lnTo>
                    <a:pt x="744" y="75"/>
                  </a:lnTo>
                  <a:lnTo>
                    <a:pt x="748" y="72"/>
                  </a:lnTo>
                  <a:lnTo>
                    <a:pt x="748" y="71"/>
                  </a:lnTo>
                  <a:lnTo>
                    <a:pt x="749" y="71"/>
                  </a:lnTo>
                  <a:lnTo>
                    <a:pt x="751" y="71"/>
                  </a:lnTo>
                  <a:lnTo>
                    <a:pt x="752" y="72"/>
                  </a:lnTo>
                  <a:lnTo>
                    <a:pt x="756" y="74"/>
                  </a:lnTo>
                  <a:lnTo>
                    <a:pt x="757" y="75"/>
                  </a:lnTo>
                  <a:lnTo>
                    <a:pt x="762" y="78"/>
                  </a:lnTo>
                  <a:lnTo>
                    <a:pt x="763" y="80"/>
                  </a:lnTo>
                  <a:lnTo>
                    <a:pt x="767" y="82"/>
                  </a:lnTo>
                  <a:lnTo>
                    <a:pt x="767" y="85"/>
                  </a:lnTo>
                  <a:lnTo>
                    <a:pt x="768" y="88"/>
                  </a:lnTo>
                  <a:lnTo>
                    <a:pt x="768" y="91"/>
                  </a:lnTo>
                  <a:lnTo>
                    <a:pt x="770" y="91"/>
                  </a:lnTo>
                  <a:lnTo>
                    <a:pt x="770" y="93"/>
                  </a:lnTo>
                  <a:lnTo>
                    <a:pt x="770" y="94"/>
                  </a:lnTo>
                  <a:lnTo>
                    <a:pt x="770" y="94"/>
                  </a:lnTo>
                  <a:lnTo>
                    <a:pt x="768" y="96"/>
                  </a:lnTo>
                  <a:lnTo>
                    <a:pt x="768" y="96"/>
                  </a:lnTo>
                  <a:lnTo>
                    <a:pt x="767" y="96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3" y="94"/>
                  </a:lnTo>
                  <a:lnTo>
                    <a:pt x="763" y="94"/>
                  </a:lnTo>
                  <a:lnTo>
                    <a:pt x="762" y="96"/>
                  </a:lnTo>
                  <a:lnTo>
                    <a:pt x="762" y="96"/>
                  </a:lnTo>
                  <a:lnTo>
                    <a:pt x="762" y="99"/>
                  </a:lnTo>
                  <a:lnTo>
                    <a:pt x="762" y="102"/>
                  </a:lnTo>
                  <a:lnTo>
                    <a:pt x="762" y="104"/>
                  </a:lnTo>
                  <a:lnTo>
                    <a:pt x="763" y="108"/>
                  </a:lnTo>
                  <a:lnTo>
                    <a:pt x="767" y="112"/>
                  </a:lnTo>
                  <a:lnTo>
                    <a:pt x="774" y="118"/>
                  </a:lnTo>
                  <a:lnTo>
                    <a:pt x="774" y="119"/>
                  </a:lnTo>
                  <a:lnTo>
                    <a:pt x="774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6" y="123"/>
                  </a:lnTo>
                  <a:lnTo>
                    <a:pt x="778" y="123"/>
                  </a:lnTo>
                  <a:lnTo>
                    <a:pt x="779" y="121"/>
                  </a:lnTo>
                  <a:lnTo>
                    <a:pt x="782" y="118"/>
                  </a:lnTo>
                  <a:lnTo>
                    <a:pt x="784" y="118"/>
                  </a:lnTo>
                  <a:lnTo>
                    <a:pt x="785" y="118"/>
                  </a:lnTo>
                  <a:lnTo>
                    <a:pt x="785" y="116"/>
                  </a:lnTo>
                  <a:lnTo>
                    <a:pt x="787" y="116"/>
                  </a:lnTo>
                  <a:lnTo>
                    <a:pt x="787" y="115"/>
                  </a:lnTo>
                  <a:lnTo>
                    <a:pt x="787" y="115"/>
                  </a:lnTo>
                  <a:lnTo>
                    <a:pt x="789" y="112"/>
                  </a:lnTo>
                  <a:lnTo>
                    <a:pt x="789" y="110"/>
                  </a:lnTo>
                  <a:lnTo>
                    <a:pt x="790" y="107"/>
                  </a:lnTo>
                  <a:lnTo>
                    <a:pt x="790" y="107"/>
                  </a:lnTo>
                  <a:lnTo>
                    <a:pt x="797" y="102"/>
                  </a:lnTo>
                  <a:lnTo>
                    <a:pt x="797" y="100"/>
                  </a:lnTo>
                  <a:lnTo>
                    <a:pt x="798" y="94"/>
                  </a:lnTo>
                  <a:lnTo>
                    <a:pt x="800" y="91"/>
                  </a:lnTo>
                  <a:lnTo>
                    <a:pt x="800" y="89"/>
                  </a:lnTo>
                  <a:lnTo>
                    <a:pt x="800" y="88"/>
                  </a:lnTo>
                  <a:lnTo>
                    <a:pt x="800" y="86"/>
                  </a:lnTo>
                  <a:lnTo>
                    <a:pt x="800" y="86"/>
                  </a:lnTo>
                  <a:lnTo>
                    <a:pt x="801" y="85"/>
                  </a:lnTo>
                  <a:lnTo>
                    <a:pt x="801" y="85"/>
                  </a:lnTo>
                  <a:lnTo>
                    <a:pt x="803" y="83"/>
                  </a:lnTo>
                  <a:lnTo>
                    <a:pt x="803" y="83"/>
                  </a:lnTo>
                  <a:lnTo>
                    <a:pt x="804" y="83"/>
                  </a:lnTo>
                  <a:lnTo>
                    <a:pt x="804" y="83"/>
                  </a:lnTo>
                  <a:lnTo>
                    <a:pt x="806" y="83"/>
                  </a:lnTo>
                  <a:lnTo>
                    <a:pt x="812" y="83"/>
                  </a:lnTo>
                  <a:lnTo>
                    <a:pt x="812" y="83"/>
                  </a:lnTo>
                  <a:lnTo>
                    <a:pt x="809" y="82"/>
                  </a:lnTo>
                  <a:lnTo>
                    <a:pt x="809" y="80"/>
                  </a:lnTo>
                  <a:lnTo>
                    <a:pt x="809" y="80"/>
                  </a:lnTo>
                  <a:lnTo>
                    <a:pt x="809" y="78"/>
                  </a:lnTo>
                  <a:lnTo>
                    <a:pt x="811" y="78"/>
                  </a:lnTo>
                  <a:lnTo>
                    <a:pt x="812" y="77"/>
                  </a:lnTo>
                  <a:lnTo>
                    <a:pt x="812" y="77"/>
                  </a:lnTo>
                  <a:lnTo>
                    <a:pt x="812" y="75"/>
                  </a:lnTo>
                  <a:lnTo>
                    <a:pt x="812" y="75"/>
                  </a:lnTo>
                  <a:lnTo>
                    <a:pt x="809" y="74"/>
                  </a:lnTo>
                  <a:lnTo>
                    <a:pt x="806" y="74"/>
                  </a:lnTo>
                  <a:lnTo>
                    <a:pt x="806" y="72"/>
                  </a:lnTo>
                  <a:lnTo>
                    <a:pt x="804" y="72"/>
                  </a:lnTo>
                  <a:lnTo>
                    <a:pt x="804" y="69"/>
                  </a:lnTo>
                  <a:lnTo>
                    <a:pt x="804" y="69"/>
                  </a:lnTo>
                  <a:lnTo>
                    <a:pt x="804" y="67"/>
                  </a:lnTo>
                  <a:lnTo>
                    <a:pt x="804" y="66"/>
                  </a:lnTo>
                  <a:lnTo>
                    <a:pt x="804" y="66"/>
                  </a:lnTo>
                  <a:lnTo>
                    <a:pt x="804" y="64"/>
                  </a:lnTo>
                  <a:lnTo>
                    <a:pt x="804" y="64"/>
                  </a:lnTo>
                  <a:lnTo>
                    <a:pt x="804" y="63"/>
                  </a:lnTo>
                  <a:lnTo>
                    <a:pt x="804" y="63"/>
                  </a:lnTo>
                  <a:lnTo>
                    <a:pt x="803" y="61"/>
                  </a:lnTo>
                  <a:lnTo>
                    <a:pt x="803" y="61"/>
                  </a:lnTo>
                  <a:lnTo>
                    <a:pt x="803" y="58"/>
                  </a:lnTo>
                  <a:lnTo>
                    <a:pt x="803" y="58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3" y="56"/>
                  </a:lnTo>
                  <a:lnTo>
                    <a:pt x="804" y="55"/>
                  </a:lnTo>
                  <a:lnTo>
                    <a:pt x="806" y="56"/>
                  </a:lnTo>
                  <a:lnTo>
                    <a:pt x="808" y="56"/>
                  </a:lnTo>
                  <a:lnTo>
                    <a:pt x="809" y="56"/>
                  </a:lnTo>
                  <a:lnTo>
                    <a:pt x="812" y="56"/>
                  </a:lnTo>
                  <a:lnTo>
                    <a:pt x="815" y="55"/>
                  </a:lnTo>
                  <a:lnTo>
                    <a:pt x="820" y="56"/>
                  </a:lnTo>
                  <a:lnTo>
                    <a:pt x="820" y="56"/>
                  </a:lnTo>
                  <a:lnTo>
                    <a:pt x="825" y="58"/>
                  </a:lnTo>
                  <a:lnTo>
                    <a:pt x="830" y="60"/>
                  </a:lnTo>
                  <a:lnTo>
                    <a:pt x="831" y="60"/>
                  </a:lnTo>
                  <a:lnTo>
                    <a:pt x="839" y="60"/>
                  </a:lnTo>
                  <a:lnTo>
                    <a:pt x="842" y="60"/>
                  </a:lnTo>
                  <a:lnTo>
                    <a:pt x="844" y="60"/>
                  </a:lnTo>
                  <a:lnTo>
                    <a:pt x="849" y="61"/>
                  </a:lnTo>
                  <a:lnTo>
                    <a:pt x="847" y="63"/>
                  </a:lnTo>
                  <a:lnTo>
                    <a:pt x="847" y="64"/>
                  </a:lnTo>
                  <a:lnTo>
                    <a:pt x="844" y="64"/>
                  </a:lnTo>
                  <a:lnTo>
                    <a:pt x="842" y="64"/>
                  </a:lnTo>
                  <a:lnTo>
                    <a:pt x="844" y="66"/>
                  </a:lnTo>
                  <a:lnTo>
                    <a:pt x="849" y="67"/>
                  </a:lnTo>
                  <a:lnTo>
                    <a:pt x="850" y="69"/>
                  </a:lnTo>
                  <a:lnTo>
                    <a:pt x="850" y="69"/>
                  </a:lnTo>
                  <a:lnTo>
                    <a:pt x="850" y="71"/>
                  </a:lnTo>
                  <a:lnTo>
                    <a:pt x="850" y="71"/>
                  </a:lnTo>
                  <a:lnTo>
                    <a:pt x="852" y="71"/>
                  </a:lnTo>
                  <a:lnTo>
                    <a:pt x="853" y="71"/>
                  </a:lnTo>
                  <a:lnTo>
                    <a:pt x="858" y="71"/>
                  </a:lnTo>
                  <a:lnTo>
                    <a:pt x="861" y="72"/>
                  </a:lnTo>
                  <a:lnTo>
                    <a:pt x="863" y="72"/>
                  </a:lnTo>
                  <a:lnTo>
                    <a:pt x="863" y="74"/>
                  </a:lnTo>
                  <a:lnTo>
                    <a:pt x="863" y="74"/>
                  </a:lnTo>
                  <a:lnTo>
                    <a:pt x="860" y="77"/>
                  </a:lnTo>
                  <a:lnTo>
                    <a:pt x="856" y="78"/>
                  </a:lnTo>
                  <a:lnTo>
                    <a:pt x="853" y="80"/>
                  </a:lnTo>
                  <a:lnTo>
                    <a:pt x="853" y="80"/>
                  </a:lnTo>
                  <a:lnTo>
                    <a:pt x="858" y="80"/>
                  </a:lnTo>
                  <a:lnTo>
                    <a:pt x="861" y="80"/>
                  </a:lnTo>
                  <a:lnTo>
                    <a:pt x="863" y="82"/>
                  </a:lnTo>
                  <a:lnTo>
                    <a:pt x="863" y="82"/>
                  </a:lnTo>
                  <a:lnTo>
                    <a:pt x="864" y="83"/>
                  </a:lnTo>
                  <a:lnTo>
                    <a:pt x="864" y="83"/>
                  </a:lnTo>
                  <a:lnTo>
                    <a:pt x="864" y="85"/>
                  </a:lnTo>
                  <a:lnTo>
                    <a:pt x="864" y="86"/>
                  </a:lnTo>
                  <a:lnTo>
                    <a:pt x="860" y="88"/>
                  </a:lnTo>
                  <a:lnTo>
                    <a:pt x="858" y="89"/>
                  </a:lnTo>
                  <a:lnTo>
                    <a:pt x="856" y="89"/>
                  </a:lnTo>
                  <a:lnTo>
                    <a:pt x="855" y="91"/>
                  </a:lnTo>
                  <a:lnTo>
                    <a:pt x="853" y="91"/>
                  </a:lnTo>
                  <a:lnTo>
                    <a:pt x="852" y="89"/>
                  </a:lnTo>
                  <a:lnTo>
                    <a:pt x="850" y="89"/>
                  </a:lnTo>
                  <a:lnTo>
                    <a:pt x="847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5" y="91"/>
                  </a:lnTo>
                  <a:lnTo>
                    <a:pt x="847" y="93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4"/>
                  </a:lnTo>
                  <a:lnTo>
                    <a:pt x="847" y="96"/>
                  </a:lnTo>
                  <a:lnTo>
                    <a:pt x="847" y="96"/>
                  </a:lnTo>
                  <a:lnTo>
                    <a:pt x="850" y="99"/>
                  </a:lnTo>
                  <a:lnTo>
                    <a:pt x="850" y="99"/>
                  </a:lnTo>
                  <a:lnTo>
                    <a:pt x="852" y="99"/>
                  </a:lnTo>
                  <a:lnTo>
                    <a:pt x="852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3" y="97"/>
                  </a:lnTo>
                  <a:lnTo>
                    <a:pt x="852" y="100"/>
                  </a:lnTo>
                  <a:lnTo>
                    <a:pt x="852" y="102"/>
                  </a:lnTo>
                  <a:lnTo>
                    <a:pt x="852" y="102"/>
                  </a:lnTo>
                  <a:lnTo>
                    <a:pt x="852" y="104"/>
                  </a:lnTo>
                  <a:lnTo>
                    <a:pt x="853" y="105"/>
                  </a:lnTo>
                  <a:lnTo>
                    <a:pt x="855" y="107"/>
                  </a:lnTo>
                  <a:lnTo>
                    <a:pt x="858" y="110"/>
                  </a:lnTo>
                  <a:lnTo>
                    <a:pt x="861" y="112"/>
                  </a:lnTo>
                  <a:lnTo>
                    <a:pt x="861" y="113"/>
                  </a:lnTo>
                  <a:lnTo>
                    <a:pt x="864" y="115"/>
                  </a:lnTo>
                  <a:lnTo>
                    <a:pt x="864" y="116"/>
                  </a:lnTo>
                  <a:lnTo>
                    <a:pt x="863" y="118"/>
                  </a:lnTo>
                  <a:lnTo>
                    <a:pt x="863" y="123"/>
                  </a:lnTo>
                  <a:lnTo>
                    <a:pt x="861" y="124"/>
                  </a:lnTo>
                  <a:lnTo>
                    <a:pt x="861" y="126"/>
                  </a:lnTo>
                  <a:lnTo>
                    <a:pt x="858" y="127"/>
                  </a:lnTo>
                  <a:lnTo>
                    <a:pt x="858" y="127"/>
                  </a:lnTo>
                  <a:lnTo>
                    <a:pt x="855" y="127"/>
                  </a:lnTo>
                  <a:lnTo>
                    <a:pt x="855" y="127"/>
                  </a:lnTo>
                  <a:lnTo>
                    <a:pt x="853" y="129"/>
                  </a:lnTo>
                  <a:lnTo>
                    <a:pt x="852" y="132"/>
                  </a:lnTo>
                  <a:lnTo>
                    <a:pt x="850" y="132"/>
                  </a:lnTo>
                  <a:lnTo>
                    <a:pt x="850" y="134"/>
                  </a:lnTo>
                  <a:lnTo>
                    <a:pt x="849" y="134"/>
                  </a:lnTo>
                  <a:lnTo>
                    <a:pt x="845" y="137"/>
                  </a:lnTo>
                  <a:lnTo>
                    <a:pt x="844" y="137"/>
                  </a:lnTo>
                  <a:lnTo>
                    <a:pt x="839" y="138"/>
                  </a:lnTo>
                  <a:lnTo>
                    <a:pt x="836" y="141"/>
                  </a:lnTo>
                  <a:lnTo>
                    <a:pt x="834" y="141"/>
                  </a:lnTo>
                  <a:lnTo>
                    <a:pt x="833" y="143"/>
                  </a:lnTo>
                  <a:lnTo>
                    <a:pt x="831" y="143"/>
                  </a:lnTo>
                  <a:lnTo>
                    <a:pt x="830" y="141"/>
                  </a:lnTo>
                  <a:lnTo>
                    <a:pt x="830" y="140"/>
                  </a:lnTo>
                  <a:lnTo>
                    <a:pt x="830" y="140"/>
                  </a:lnTo>
                  <a:lnTo>
                    <a:pt x="828" y="138"/>
                  </a:lnTo>
                  <a:lnTo>
                    <a:pt x="825" y="135"/>
                  </a:lnTo>
                  <a:lnTo>
                    <a:pt x="825" y="134"/>
                  </a:lnTo>
                  <a:lnTo>
                    <a:pt x="823" y="134"/>
                  </a:lnTo>
                  <a:lnTo>
                    <a:pt x="822" y="134"/>
                  </a:lnTo>
                  <a:lnTo>
                    <a:pt x="822" y="134"/>
                  </a:lnTo>
                  <a:lnTo>
                    <a:pt x="820" y="132"/>
                  </a:lnTo>
                  <a:lnTo>
                    <a:pt x="819" y="132"/>
                  </a:lnTo>
                  <a:lnTo>
                    <a:pt x="819" y="132"/>
                  </a:lnTo>
                  <a:lnTo>
                    <a:pt x="820" y="130"/>
                  </a:lnTo>
                  <a:lnTo>
                    <a:pt x="820" y="130"/>
                  </a:lnTo>
                  <a:lnTo>
                    <a:pt x="817" y="129"/>
                  </a:lnTo>
                  <a:lnTo>
                    <a:pt x="817" y="127"/>
                  </a:lnTo>
                  <a:lnTo>
                    <a:pt x="817" y="127"/>
                  </a:lnTo>
                  <a:lnTo>
                    <a:pt x="814" y="127"/>
                  </a:lnTo>
                  <a:lnTo>
                    <a:pt x="812" y="126"/>
                  </a:lnTo>
                  <a:lnTo>
                    <a:pt x="809" y="129"/>
                  </a:lnTo>
                  <a:lnTo>
                    <a:pt x="809" y="129"/>
                  </a:lnTo>
                  <a:lnTo>
                    <a:pt x="809" y="130"/>
                  </a:lnTo>
                  <a:lnTo>
                    <a:pt x="809" y="130"/>
                  </a:lnTo>
                  <a:lnTo>
                    <a:pt x="811" y="130"/>
                  </a:lnTo>
                  <a:lnTo>
                    <a:pt x="811" y="129"/>
                  </a:lnTo>
                  <a:lnTo>
                    <a:pt x="812" y="129"/>
                  </a:lnTo>
                  <a:lnTo>
                    <a:pt x="814" y="129"/>
                  </a:lnTo>
                  <a:lnTo>
                    <a:pt x="815" y="129"/>
                  </a:lnTo>
                  <a:lnTo>
                    <a:pt x="815" y="130"/>
                  </a:lnTo>
                  <a:lnTo>
                    <a:pt x="815" y="130"/>
                  </a:lnTo>
                  <a:lnTo>
                    <a:pt x="820" y="134"/>
                  </a:lnTo>
                  <a:lnTo>
                    <a:pt x="822" y="135"/>
                  </a:lnTo>
                  <a:lnTo>
                    <a:pt x="822" y="135"/>
                  </a:lnTo>
                  <a:lnTo>
                    <a:pt x="822" y="137"/>
                  </a:lnTo>
                  <a:lnTo>
                    <a:pt x="823" y="138"/>
                  </a:lnTo>
                  <a:lnTo>
                    <a:pt x="825" y="141"/>
                  </a:lnTo>
                  <a:lnTo>
                    <a:pt x="826" y="145"/>
                  </a:lnTo>
                  <a:lnTo>
                    <a:pt x="828" y="146"/>
                  </a:lnTo>
                  <a:lnTo>
                    <a:pt x="826" y="146"/>
                  </a:lnTo>
                  <a:lnTo>
                    <a:pt x="826" y="146"/>
                  </a:lnTo>
                  <a:lnTo>
                    <a:pt x="825" y="146"/>
                  </a:lnTo>
                  <a:lnTo>
                    <a:pt x="820" y="145"/>
                  </a:lnTo>
                  <a:lnTo>
                    <a:pt x="820" y="145"/>
                  </a:lnTo>
                  <a:lnTo>
                    <a:pt x="819" y="145"/>
                  </a:lnTo>
                  <a:lnTo>
                    <a:pt x="819" y="146"/>
                  </a:lnTo>
                  <a:lnTo>
                    <a:pt x="817" y="146"/>
                  </a:lnTo>
                  <a:lnTo>
                    <a:pt x="815" y="146"/>
                  </a:lnTo>
                  <a:lnTo>
                    <a:pt x="811" y="145"/>
                  </a:lnTo>
                  <a:lnTo>
                    <a:pt x="809" y="143"/>
                  </a:lnTo>
                  <a:lnTo>
                    <a:pt x="808" y="143"/>
                  </a:lnTo>
                  <a:lnTo>
                    <a:pt x="806" y="140"/>
                  </a:lnTo>
                  <a:lnTo>
                    <a:pt x="803" y="138"/>
                  </a:lnTo>
                  <a:lnTo>
                    <a:pt x="801" y="138"/>
                  </a:lnTo>
                  <a:lnTo>
                    <a:pt x="798" y="138"/>
                  </a:lnTo>
                  <a:lnTo>
                    <a:pt x="795" y="138"/>
                  </a:lnTo>
                  <a:lnTo>
                    <a:pt x="787" y="138"/>
                  </a:lnTo>
                  <a:lnTo>
                    <a:pt x="785" y="138"/>
                  </a:lnTo>
                  <a:lnTo>
                    <a:pt x="785" y="138"/>
                  </a:lnTo>
                  <a:lnTo>
                    <a:pt x="785" y="140"/>
                  </a:lnTo>
                  <a:lnTo>
                    <a:pt x="785" y="140"/>
                  </a:lnTo>
                  <a:lnTo>
                    <a:pt x="785" y="141"/>
                  </a:lnTo>
                  <a:lnTo>
                    <a:pt x="785" y="141"/>
                  </a:lnTo>
                  <a:lnTo>
                    <a:pt x="785" y="143"/>
                  </a:lnTo>
                  <a:lnTo>
                    <a:pt x="787" y="143"/>
                  </a:lnTo>
                  <a:lnTo>
                    <a:pt x="792" y="145"/>
                  </a:lnTo>
                  <a:lnTo>
                    <a:pt x="793" y="146"/>
                  </a:lnTo>
                  <a:lnTo>
                    <a:pt x="795" y="146"/>
                  </a:lnTo>
                  <a:lnTo>
                    <a:pt x="797" y="148"/>
                  </a:lnTo>
                  <a:lnTo>
                    <a:pt x="797" y="148"/>
                  </a:lnTo>
                  <a:lnTo>
                    <a:pt x="795" y="149"/>
                  </a:lnTo>
                  <a:lnTo>
                    <a:pt x="795" y="151"/>
                  </a:lnTo>
                  <a:lnTo>
                    <a:pt x="785" y="159"/>
                  </a:lnTo>
                  <a:lnTo>
                    <a:pt x="782" y="162"/>
                  </a:lnTo>
                  <a:lnTo>
                    <a:pt x="779" y="165"/>
                  </a:lnTo>
                  <a:lnTo>
                    <a:pt x="778" y="167"/>
                  </a:lnTo>
                  <a:lnTo>
                    <a:pt x="778" y="167"/>
                  </a:lnTo>
                  <a:lnTo>
                    <a:pt x="774" y="167"/>
                  </a:lnTo>
                  <a:lnTo>
                    <a:pt x="771" y="167"/>
                  </a:lnTo>
                  <a:lnTo>
                    <a:pt x="767" y="167"/>
                  </a:lnTo>
                  <a:lnTo>
                    <a:pt x="765" y="165"/>
                  </a:lnTo>
                  <a:lnTo>
                    <a:pt x="760" y="162"/>
                  </a:lnTo>
                  <a:lnTo>
                    <a:pt x="759" y="160"/>
                  </a:lnTo>
                  <a:lnTo>
                    <a:pt x="757" y="160"/>
                  </a:lnTo>
                  <a:lnTo>
                    <a:pt x="756" y="159"/>
                  </a:lnTo>
                  <a:lnTo>
                    <a:pt x="756" y="159"/>
                  </a:lnTo>
                  <a:lnTo>
                    <a:pt x="752" y="159"/>
                  </a:lnTo>
                  <a:lnTo>
                    <a:pt x="751" y="157"/>
                  </a:lnTo>
                  <a:lnTo>
                    <a:pt x="746" y="154"/>
                  </a:lnTo>
                  <a:lnTo>
                    <a:pt x="743" y="154"/>
                  </a:lnTo>
                  <a:lnTo>
                    <a:pt x="741" y="152"/>
                  </a:lnTo>
                  <a:lnTo>
                    <a:pt x="740" y="152"/>
                  </a:lnTo>
                  <a:lnTo>
                    <a:pt x="738" y="152"/>
                  </a:lnTo>
                  <a:lnTo>
                    <a:pt x="740" y="154"/>
                  </a:lnTo>
                  <a:lnTo>
                    <a:pt x="740" y="154"/>
                  </a:lnTo>
                  <a:lnTo>
                    <a:pt x="738" y="154"/>
                  </a:lnTo>
                  <a:lnTo>
                    <a:pt x="737" y="154"/>
                  </a:lnTo>
                  <a:lnTo>
                    <a:pt x="733" y="152"/>
                  </a:lnTo>
                  <a:lnTo>
                    <a:pt x="730" y="152"/>
                  </a:lnTo>
                  <a:lnTo>
                    <a:pt x="729" y="152"/>
                  </a:lnTo>
                  <a:lnTo>
                    <a:pt x="726" y="152"/>
                  </a:lnTo>
                  <a:lnTo>
                    <a:pt x="722" y="152"/>
                  </a:lnTo>
                  <a:lnTo>
                    <a:pt x="719" y="152"/>
                  </a:lnTo>
                  <a:lnTo>
                    <a:pt x="718" y="152"/>
                  </a:lnTo>
                  <a:lnTo>
                    <a:pt x="718" y="152"/>
                  </a:lnTo>
                  <a:lnTo>
                    <a:pt x="719" y="154"/>
                  </a:lnTo>
                  <a:lnTo>
                    <a:pt x="722" y="156"/>
                  </a:lnTo>
                  <a:lnTo>
                    <a:pt x="722" y="154"/>
                  </a:lnTo>
                  <a:lnTo>
                    <a:pt x="722" y="154"/>
                  </a:lnTo>
                  <a:lnTo>
                    <a:pt x="724" y="152"/>
                  </a:lnTo>
                  <a:lnTo>
                    <a:pt x="729" y="154"/>
                  </a:lnTo>
                  <a:lnTo>
                    <a:pt x="735" y="156"/>
                  </a:lnTo>
                  <a:lnTo>
                    <a:pt x="737" y="156"/>
                  </a:lnTo>
                  <a:lnTo>
                    <a:pt x="738" y="157"/>
                  </a:lnTo>
                  <a:lnTo>
                    <a:pt x="741" y="157"/>
                  </a:lnTo>
                  <a:lnTo>
                    <a:pt x="743" y="160"/>
                  </a:lnTo>
                  <a:lnTo>
                    <a:pt x="749" y="165"/>
                  </a:lnTo>
                  <a:lnTo>
                    <a:pt x="751" y="165"/>
                  </a:lnTo>
                  <a:lnTo>
                    <a:pt x="752" y="167"/>
                  </a:lnTo>
                  <a:lnTo>
                    <a:pt x="763" y="168"/>
                  </a:lnTo>
                  <a:lnTo>
                    <a:pt x="768" y="168"/>
                  </a:lnTo>
                  <a:lnTo>
                    <a:pt x="776" y="168"/>
                  </a:lnTo>
                  <a:lnTo>
                    <a:pt x="779" y="170"/>
                  </a:lnTo>
                  <a:lnTo>
                    <a:pt x="781" y="170"/>
                  </a:lnTo>
                  <a:lnTo>
                    <a:pt x="781" y="173"/>
                  </a:lnTo>
                  <a:lnTo>
                    <a:pt x="781" y="173"/>
                  </a:lnTo>
                  <a:lnTo>
                    <a:pt x="779" y="176"/>
                  </a:lnTo>
                  <a:lnTo>
                    <a:pt x="778" y="179"/>
                  </a:lnTo>
                  <a:lnTo>
                    <a:pt x="768" y="189"/>
                  </a:lnTo>
                  <a:lnTo>
                    <a:pt x="767" y="192"/>
                  </a:lnTo>
                  <a:lnTo>
                    <a:pt x="767" y="192"/>
                  </a:lnTo>
                  <a:lnTo>
                    <a:pt x="765" y="193"/>
                  </a:lnTo>
                  <a:lnTo>
                    <a:pt x="762" y="197"/>
                  </a:lnTo>
                  <a:lnTo>
                    <a:pt x="757" y="198"/>
                  </a:lnTo>
                  <a:lnTo>
                    <a:pt x="756" y="198"/>
                  </a:lnTo>
                  <a:lnTo>
                    <a:pt x="752" y="198"/>
                  </a:lnTo>
                  <a:lnTo>
                    <a:pt x="751" y="198"/>
                  </a:lnTo>
                  <a:lnTo>
                    <a:pt x="749" y="195"/>
                  </a:lnTo>
                  <a:lnTo>
                    <a:pt x="749" y="195"/>
                  </a:lnTo>
                  <a:lnTo>
                    <a:pt x="751" y="198"/>
                  </a:lnTo>
                  <a:lnTo>
                    <a:pt x="751" y="198"/>
                  </a:lnTo>
                  <a:lnTo>
                    <a:pt x="749" y="198"/>
                  </a:lnTo>
                  <a:lnTo>
                    <a:pt x="746" y="197"/>
                  </a:lnTo>
                  <a:lnTo>
                    <a:pt x="746" y="198"/>
                  </a:lnTo>
                  <a:lnTo>
                    <a:pt x="744" y="198"/>
                  </a:lnTo>
                  <a:lnTo>
                    <a:pt x="744" y="198"/>
                  </a:lnTo>
                  <a:lnTo>
                    <a:pt x="743" y="198"/>
                  </a:lnTo>
                  <a:lnTo>
                    <a:pt x="741" y="197"/>
                  </a:lnTo>
                  <a:lnTo>
                    <a:pt x="741" y="197"/>
                  </a:lnTo>
                  <a:lnTo>
                    <a:pt x="741" y="195"/>
                  </a:lnTo>
                  <a:lnTo>
                    <a:pt x="740" y="193"/>
                  </a:lnTo>
                  <a:lnTo>
                    <a:pt x="737" y="195"/>
                  </a:lnTo>
                  <a:lnTo>
                    <a:pt x="737" y="195"/>
                  </a:lnTo>
                  <a:lnTo>
                    <a:pt x="738" y="197"/>
                  </a:lnTo>
                  <a:lnTo>
                    <a:pt x="738" y="197"/>
                  </a:lnTo>
                  <a:lnTo>
                    <a:pt x="740" y="198"/>
                  </a:lnTo>
                  <a:lnTo>
                    <a:pt x="740" y="200"/>
                  </a:lnTo>
                  <a:lnTo>
                    <a:pt x="738" y="200"/>
                  </a:lnTo>
                  <a:lnTo>
                    <a:pt x="735" y="198"/>
                  </a:lnTo>
                  <a:lnTo>
                    <a:pt x="735" y="198"/>
                  </a:lnTo>
                  <a:lnTo>
                    <a:pt x="737" y="201"/>
                  </a:lnTo>
                  <a:lnTo>
                    <a:pt x="738" y="203"/>
                  </a:lnTo>
                  <a:lnTo>
                    <a:pt x="738" y="203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2" y="208"/>
                  </a:lnTo>
                  <a:lnTo>
                    <a:pt x="732" y="206"/>
                  </a:lnTo>
                  <a:lnTo>
                    <a:pt x="730" y="206"/>
                  </a:lnTo>
                  <a:lnTo>
                    <a:pt x="729" y="206"/>
                  </a:lnTo>
                  <a:lnTo>
                    <a:pt x="729" y="208"/>
                  </a:lnTo>
                  <a:lnTo>
                    <a:pt x="727" y="208"/>
                  </a:lnTo>
                  <a:lnTo>
                    <a:pt x="726" y="208"/>
                  </a:lnTo>
                  <a:lnTo>
                    <a:pt x="724" y="208"/>
                  </a:lnTo>
                  <a:lnTo>
                    <a:pt x="722" y="208"/>
                  </a:lnTo>
                  <a:lnTo>
                    <a:pt x="716" y="204"/>
                  </a:lnTo>
                  <a:lnTo>
                    <a:pt x="713" y="204"/>
                  </a:lnTo>
                  <a:lnTo>
                    <a:pt x="710" y="204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10" y="203"/>
                  </a:lnTo>
                  <a:lnTo>
                    <a:pt x="708" y="203"/>
                  </a:lnTo>
                  <a:lnTo>
                    <a:pt x="708" y="203"/>
                  </a:lnTo>
                  <a:lnTo>
                    <a:pt x="707" y="203"/>
                  </a:lnTo>
                  <a:lnTo>
                    <a:pt x="703" y="203"/>
                  </a:lnTo>
                  <a:lnTo>
                    <a:pt x="700" y="203"/>
                  </a:lnTo>
                  <a:lnTo>
                    <a:pt x="694" y="200"/>
                  </a:lnTo>
                  <a:lnTo>
                    <a:pt x="688" y="198"/>
                  </a:lnTo>
                  <a:lnTo>
                    <a:pt x="685" y="195"/>
                  </a:lnTo>
                  <a:lnTo>
                    <a:pt x="686" y="197"/>
                  </a:lnTo>
                  <a:lnTo>
                    <a:pt x="686" y="198"/>
                  </a:lnTo>
                  <a:lnTo>
                    <a:pt x="685" y="198"/>
                  </a:lnTo>
                  <a:lnTo>
                    <a:pt x="685" y="200"/>
                  </a:lnTo>
                  <a:lnTo>
                    <a:pt x="686" y="201"/>
                  </a:lnTo>
                  <a:lnTo>
                    <a:pt x="688" y="201"/>
                  </a:lnTo>
                  <a:lnTo>
                    <a:pt x="691" y="201"/>
                  </a:lnTo>
                  <a:lnTo>
                    <a:pt x="691" y="201"/>
                  </a:lnTo>
                  <a:lnTo>
                    <a:pt x="689" y="201"/>
                  </a:lnTo>
                  <a:lnTo>
                    <a:pt x="689" y="200"/>
                  </a:lnTo>
                  <a:lnTo>
                    <a:pt x="688" y="200"/>
                  </a:lnTo>
                  <a:lnTo>
                    <a:pt x="689" y="200"/>
                  </a:lnTo>
                  <a:lnTo>
                    <a:pt x="691" y="200"/>
                  </a:lnTo>
                  <a:lnTo>
                    <a:pt x="692" y="200"/>
                  </a:lnTo>
                  <a:lnTo>
                    <a:pt x="702" y="204"/>
                  </a:lnTo>
                  <a:lnTo>
                    <a:pt x="703" y="204"/>
                  </a:lnTo>
                  <a:lnTo>
                    <a:pt x="707" y="204"/>
                  </a:lnTo>
                  <a:lnTo>
                    <a:pt x="707" y="206"/>
                  </a:lnTo>
                  <a:lnTo>
                    <a:pt x="705" y="206"/>
                  </a:lnTo>
                  <a:lnTo>
                    <a:pt x="702" y="208"/>
                  </a:lnTo>
                  <a:lnTo>
                    <a:pt x="702" y="209"/>
                  </a:lnTo>
                  <a:lnTo>
                    <a:pt x="705" y="208"/>
                  </a:lnTo>
                  <a:lnTo>
                    <a:pt x="708" y="206"/>
                  </a:lnTo>
                  <a:lnTo>
                    <a:pt x="710" y="206"/>
                  </a:lnTo>
                  <a:lnTo>
                    <a:pt x="711" y="204"/>
                  </a:lnTo>
                  <a:lnTo>
                    <a:pt x="713" y="206"/>
                  </a:lnTo>
                  <a:lnTo>
                    <a:pt x="716" y="208"/>
                  </a:lnTo>
                  <a:lnTo>
                    <a:pt x="719" y="209"/>
                  </a:lnTo>
                  <a:lnTo>
                    <a:pt x="722" y="211"/>
                  </a:lnTo>
                  <a:lnTo>
                    <a:pt x="724" y="211"/>
                  </a:lnTo>
                  <a:lnTo>
                    <a:pt x="727" y="212"/>
                  </a:lnTo>
                  <a:lnTo>
                    <a:pt x="727" y="214"/>
                  </a:lnTo>
                  <a:lnTo>
                    <a:pt x="727" y="219"/>
                  </a:lnTo>
                  <a:lnTo>
                    <a:pt x="727" y="220"/>
                  </a:lnTo>
                  <a:lnTo>
                    <a:pt x="727" y="220"/>
                  </a:lnTo>
                  <a:lnTo>
                    <a:pt x="727" y="222"/>
                  </a:lnTo>
                  <a:lnTo>
                    <a:pt x="726" y="222"/>
                  </a:lnTo>
                  <a:lnTo>
                    <a:pt x="722" y="222"/>
                  </a:lnTo>
                  <a:lnTo>
                    <a:pt x="721" y="223"/>
                  </a:lnTo>
                  <a:lnTo>
                    <a:pt x="718" y="225"/>
                  </a:lnTo>
                  <a:lnTo>
                    <a:pt x="716" y="225"/>
                  </a:lnTo>
                  <a:lnTo>
                    <a:pt x="711" y="225"/>
                  </a:lnTo>
                  <a:lnTo>
                    <a:pt x="708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7" y="225"/>
                  </a:lnTo>
                  <a:lnTo>
                    <a:pt x="703" y="225"/>
                  </a:lnTo>
                  <a:lnTo>
                    <a:pt x="703" y="225"/>
                  </a:lnTo>
                  <a:lnTo>
                    <a:pt x="703" y="227"/>
                  </a:lnTo>
                  <a:lnTo>
                    <a:pt x="703" y="227"/>
                  </a:lnTo>
                  <a:lnTo>
                    <a:pt x="705" y="228"/>
                  </a:lnTo>
                  <a:lnTo>
                    <a:pt x="705" y="228"/>
                  </a:lnTo>
                  <a:lnTo>
                    <a:pt x="707" y="228"/>
                  </a:lnTo>
                  <a:lnTo>
                    <a:pt x="710" y="230"/>
                  </a:lnTo>
                  <a:lnTo>
                    <a:pt x="710" y="230"/>
                  </a:lnTo>
                  <a:lnTo>
                    <a:pt x="710" y="231"/>
                  </a:lnTo>
                  <a:lnTo>
                    <a:pt x="708" y="231"/>
                  </a:lnTo>
                  <a:lnTo>
                    <a:pt x="708" y="231"/>
                  </a:lnTo>
                  <a:lnTo>
                    <a:pt x="705" y="230"/>
                  </a:lnTo>
                  <a:lnTo>
                    <a:pt x="705" y="230"/>
                  </a:lnTo>
                  <a:lnTo>
                    <a:pt x="703" y="231"/>
                  </a:lnTo>
                  <a:lnTo>
                    <a:pt x="703" y="231"/>
                  </a:lnTo>
                  <a:lnTo>
                    <a:pt x="702" y="231"/>
                  </a:lnTo>
                  <a:lnTo>
                    <a:pt x="700" y="231"/>
                  </a:lnTo>
                  <a:lnTo>
                    <a:pt x="700" y="233"/>
                  </a:lnTo>
                  <a:lnTo>
                    <a:pt x="700" y="233"/>
                  </a:lnTo>
                  <a:lnTo>
                    <a:pt x="699" y="234"/>
                  </a:lnTo>
                  <a:lnTo>
                    <a:pt x="697" y="234"/>
                  </a:lnTo>
                  <a:lnTo>
                    <a:pt x="697" y="236"/>
                  </a:lnTo>
                  <a:lnTo>
                    <a:pt x="699" y="236"/>
                  </a:lnTo>
                  <a:lnTo>
                    <a:pt x="700" y="238"/>
                  </a:lnTo>
                  <a:lnTo>
                    <a:pt x="700" y="239"/>
                  </a:lnTo>
                  <a:lnTo>
                    <a:pt x="702" y="239"/>
                  </a:lnTo>
                  <a:lnTo>
                    <a:pt x="700" y="239"/>
                  </a:lnTo>
                  <a:lnTo>
                    <a:pt x="699" y="239"/>
                  </a:lnTo>
                  <a:lnTo>
                    <a:pt x="699" y="238"/>
                  </a:lnTo>
                  <a:lnTo>
                    <a:pt x="696" y="236"/>
                  </a:lnTo>
                  <a:lnTo>
                    <a:pt x="692" y="236"/>
                  </a:lnTo>
                  <a:lnTo>
                    <a:pt x="691" y="236"/>
                  </a:lnTo>
                  <a:lnTo>
                    <a:pt x="692" y="236"/>
                  </a:lnTo>
                  <a:lnTo>
                    <a:pt x="694" y="238"/>
                  </a:lnTo>
                  <a:lnTo>
                    <a:pt x="696" y="238"/>
                  </a:lnTo>
                  <a:lnTo>
                    <a:pt x="696" y="239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1"/>
                  </a:lnTo>
                  <a:lnTo>
                    <a:pt x="694" y="242"/>
                  </a:lnTo>
                  <a:lnTo>
                    <a:pt x="694" y="242"/>
                  </a:lnTo>
                  <a:lnTo>
                    <a:pt x="692" y="242"/>
                  </a:lnTo>
                  <a:lnTo>
                    <a:pt x="689" y="242"/>
                  </a:lnTo>
                  <a:lnTo>
                    <a:pt x="689" y="244"/>
                  </a:lnTo>
                  <a:lnTo>
                    <a:pt x="689" y="244"/>
                  </a:lnTo>
                  <a:lnTo>
                    <a:pt x="691" y="244"/>
                  </a:lnTo>
                  <a:lnTo>
                    <a:pt x="689" y="245"/>
                  </a:lnTo>
                  <a:lnTo>
                    <a:pt x="689" y="245"/>
                  </a:lnTo>
                  <a:lnTo>
                    <a:pt x="686" y="245"/>
                  </a:lnTo>
                  <a:lnTo>
                    <a:pt x="686" y="247"/>
                  </a:lnTo>
                  <a:lnTo>
                    <a:pt x="688" y="247"/>
                  </a:lnTo>
                  <a:lnTo>
                    <a:pt x="688" y="247"/>
                  </a:lnTo>
                  <a:lnTo>
                    <a:pt x="689" y="249"/>
                  </a:lnTo>
                  <a:lnTo>
                    <a:pt x="689" y="249"/>
                  </a:lnTo>
                  <a:lnTo>
                    <a:pt x="689" y="250"/>
                  </a:lnTo>
                  <a:lnTo>
                    <a:pt x="688" y="250"/>
                  </a:lnTo>
                  <a:lnTo>
                    <a:pt x="685" y="252"/>
                  </a:lnTo>
                  <a:lnTo>
                    <a:pt x="681" y="255"/>
                  </a:lnTo>
                  <a:lnTo>
                    <a:pt x="681" y="256"/>
                  </a:lnTo>
                  <a:lnTo>
                    <a:pt x="681" y="258"/>
                  </a:lnTo>
                  <a:lnTo>
                    <a:pt x="681" y="258"/>
                  </a:lnTo>
                  <a:lnTo>
                    <a:pt x="681" y="260"/>
                  </a:lnTo>
                  <a:lnTo>
                    <a:pt x="678" y="258"/>
                  </a:lnTo>
                  <a:lnTo>
                    <a:pt x="678" y="260"/>
                  </a:lnTo>
                  <a:lnTo>
                    <a:pt x="680" y="260"/>
                  </a:lnTo>
                  <a:lnTo>
                    <a:pt x="680" y="261"/>
                  </a:lnTo>
                  <a:lnTo>
                    <a:pt x="678" y="263"/>
                  </a:lnTo>
                  <a:lnTo>
                    <a:pt x="678" y="266"/>
                  </a:lnTo>
                  <a:lnTo>
                    <a:pt x="675" y="269"/>
                  </a:lnTo>
                  <a:lnTo>
                    <a:pt x="674" y="272"/>
                  </a:lnTo>
                  <a:lnTo>
                    <a:pt x="672" y="274"/>
                  </a:lnTo>
                  <a:lnTo>
                    <a:pt x="672" y="275"/>
                  </a:lnTo>
                  <a:lnTo>
                    <a:pt x="670" y="275"/>
                  </a:lnTo>
                  <a:lnTo>
                    <a:pt x="669" y="277"/>
                  </a:lnTo>
                  <a:lnTo>
                    <a:pt x="670" y="277"/>
                  </a:lnTo>
                  <a:lnTo>
                    <a:pt x="670" y="277"/>
                  </a:lnTo>
                  <a:lnTo>
                    <a:pt x="670" y="279"/>
                  </a:lnTo>
                  <a:lnTo>
                    <a:pt x="670" y="282"/>
                  </a:lnTo>
                  <a:lnTo>
                    <a:pt x="669" y="285"/>
                  </a:lnTo>
                  <a:lnTo>
                    <a:pt x="669" y="288"/>
                  </a:lnTo>
                  <a:lnTo>
                    <a:pt x="669" y="299"/>
                  </a:lnTo>
                  <a:lnTo>
                    <a:pt x="669" y="304"/>
                  </a:lnTo>
                  <a:lnTo>
                    <a:pt x="669" y="305"/>
                  </a:lnTo>
                  <a:lnTo>
                    <a:pt x="667" y="307"/>
                  </a:lnTo>
                  <a:lnTo>
                    <a:pt x="666" y="307"/>
                  </a:lnTo>
                  <a:lnTo>
                    <a:pt x="667" y="308"/>
                  </a:lnTo>
                  <a:lnTo>
                    <a:pt x="669" y="308"/>
                  </a:lnTo>
                  <a:lnTo>
                    <a:pt x="669" y="310"/>
                  </a:lnTo>
                  <a:lnTo>
                    <a:pt x="669" y="312"/>
                  </a:lnTo>
                  <a:lnTo>
                    <a:pt x="670" y="312"/>
                  </a:lnTo>
                  <a:lnTo>
                    <a:pt x="670" y="312"/>
                  </a:lnTo>
                  <a:lnTo>
                    <a:pt x="672" y="312"/>
                  </a:lnTo>
                  <a:lnTo>
                    <a:pt x="672" y="312"/>
                  </a:lnTo>
                  <a:lnTo>
                    <a:pt x="674" y="315"/>
                  </a:lnTo>
                  <a:lnTo>
                    <a:pt x="675" y="315"/>
                  </a:lnTo>
                  <a:lnTo>
                    <a:pt x="675" y="316"/>
                  </a:lnTo>
                  <a:lnTo>
                    <a:pt x="675" y="323"/>
                  </a:lnTo>
                  <a:lnTo>
                    <a:pt x="675" y="324"/>
                  </a:lnTo>
                  <a:lnTo>
                    <a:pt x="677" y="323"/>
                  </a:lnTo>
                  <a:lnTo>
                    <a:pt x="677" y="316"/>
                  </a:lnTo>
                  <a:lnTo>
                    <a:pt x="678" y="315"/>
                  </a:lnTo>
                  <a:lnTo>
                    <a:pt x="680" y="315"/>
                  </a:lnTo>
                  <a:lnTo>
                    <a:pt x="683" y="313"/>
                  </a:lnTo>
                  <a:lnTo>
                    <a:pt x="688" y="315"/>
                  </a:lnTo>
                  <a:lnTo>
                    <a:pt x="689" y="315"/>
                  </a:lnTo>
                  <a:lnTo>
                    <a:pt x="691" y="315"/>
                  </a:lnTo>
                  <a:lnTo>
                    <a:pt x="692" y="315"/>
                  </a:lnTo>
                  <a:lnTo>
                    <a:pt x="692" y="315"/>
                  </a:lnTo>
                  <a:lnTo>
                    <a:pt x="692" y="318"/>
                  </a:lnTo>
                  <a:lnTo>
                    <a:pt x="692" y="319"/>
                  </a:lnTo>
                  <a:lnTo>
                    <a:pt x="696" y="326"/>
                  </a:lnTo>
                  <a:lnTo>
                    <a:pt x="697" y="329"/>
                  </a:lnTo>
                  <a:lnTo>
                    <a:pt x="699" y="334"/>
                  </a:lnTo>
                  <a:lnTo>
                    <a:pt x="699" y="335"/>
                  </a:lnTo>
                  <a:lnTo>
                    <a:pt x="702" y="342"/>
                  </a:lnTo>
                  <a:lnTo>
                    <a:pt x="702" y="343"/>
                  </a:lnTo>
                  <a:lnTo>
                    <a:pt x="702" y="345"/>
                  </a:lnTo>
                  <a:lnTo>
                    <a:pt x="702" y="345"/>
                  </a:lnTo>
                  <a:lnTo>
                    <a:pt x="702" y="346"/>
                  </a:lnTo>
                  <a:lnTo>
                    <a:pt x="700" y="348"/>
                  </a:lnTo>
                  <a:lnTo>
                    <a:pt x="700" y="349"/>
                  </a:lnTo>
                  <a:lnTo>
                    <a:pt x="699" y="351"/>
                  </a:lnTo>
                  <a:lnTo>
                    <a:pt x="699" y="353"/>
                  </a:lnTo>
                  <a:lnTo>
                    <a:pt x="697" y="353"/>
                  </a:lnTo>
                  <a:lnTo>
                    <a:pt x="697" y="353"/>
                  </a:lnTo>
                  <a:lnTo>
                    <a:pt x="699" y="353"/>
                  </a:lnTo>
                  <a:lnTo>
                    <a:pt x="699" y="351"/>
                  </a:lnTo>
                  <a:lnTo>
                    <a:pt x="702" y="351"/>
                  </a:lnTo>
                  <a:lnTo>
                    <a:pt x="702" y="349"/>
                  </a:lnTo>
                  <a:lnTo>
                    <a:pt x="705" y="349"/>
                  </a:lnTo>
                  <a:lnTo>
                    <a:pt x="705" y="351"/>
                  </a:lnTo>
                  <a:lnTo>
                    <a:pt x="703" y="351"/>
                  </a:lnTo>
                  <a:lnTo>
                    <a:pt x="703" y="351"/>
                  </a:lnTo>
                  <a:lnTo>
                    <a:pt x="705" y="351"/>
                  </a:lnTo>
                  <a:lnTo>
                    <a:pt x="708" y="349"/>
                  </a:lnTo>
                  <a:lnTo>
                    <a:pt x="722" y="346"/>
                  </a:lnTo>
                  <a:lnTo>
                    <a:pt x="724" y="346"/>
                  </a:lnTo>
                  <a:lnTo>
                    <a:pt x="729" y="346"/>
                  </a:lnTo>
                  <a:lnTo>
                    <a:pt x="733" y="348"/>
                  </a:lnTo>
                  <a:lnTo>
                    <a:pt x="737" y="349"/>
                  </a:lnTo>
                  <a:lnTo>
                    <a:pt x="741" y="351"/>
                  </a:lnTo>
                  <a:lnTo>
                    <a:pt x="748" y="353"/>
                  </a:lnTo>
                  <a:lnTo>
                    <a:pt x="749" y="353"/>
                  </a:lnTo>
                  <a:lnTo>
                    <a:pt x="752" y="354"/>
                  </a:lnTo>
                  <a:lnTo>
                    <a:pt x="754" y="354"/>
                  </a:lnTo>
                  <a:lnTo>
                    <a:pt x="757" y="356"/>
                  </a:lnTo>
                  <a:lnTo>
                    <a:pt x="760" y="359"/>
                  </a:lnTo>
                  <a:lnTo>
                    <a:pt x="763" y="360"/>
                  </a:lnTo>
                  <a:lnTo>
                    <a:pt x="765" y="362"/>
                  </a:lnTo>
                  <a:lnTo>
                    <a:pt x="768" y="364"/>
                  </a:lnTo>
                  <a:lnTo>
                    <a:pt x="773" y="370"/>
                  </a:lnTo>
                  <a:lnTo>
                    <a:pt x="774" y="371"/>
                  </a:lnTo>
                  <a:lnTo>
                    <a:pt x="778" y="371"/>
                  </a:lnTo>
                  <a:lnTo>
                    <a:pt x="782" y="373"/>
                  </a:lnTo>
                  <a:lnTo>
                    <a:pt x="790" y="376"/>
                  </a:lnTo>
                  <a:lnTo>
                    <a:pt x="793" y="378"/>
                  </a:lnTo>
                  <a:lnTo>
                    <a:pt x="797" y="378"/>
                  </a:lnTo>
                  <a:lnTo>
                    <a:pt x="798" y="378"/>
                  </a:lnTo>
                  <a:lnTo>
                    <a:pt x="800" y="379"/>
                  </a:lnTo>
                  <a:lnTo>
                    <a:pt x="801" y="381"/>
                  </a:lnTo>
                  <a:lnTo>
                    <a:pt x="803" y="383"/>
                  </a:lnTo>
                  <a:lnTo>
                    <a:pt x="804" y="383"/>
                  </a:lnTo>
                  <a:lnTo>
                    <a:pt x="806" y="384"/>
                  </a:lnTo>
                  <a:lnTo>
                    <a:pt x="808" y="384"/>
                  </a:lnTo>
                  <a:lnTo>
                    <a:pt x="808" y="386"/>
                  </a:lnTo>
                  <a:lnTo>
                    <a:pt x="804" y="390"/>
                  </a:lnTo>
                  <a:lnTo>
                    <a:pt x="804" y="390"/>
                  </a:lnTo>
                  <a:lnTo>
                    <a:pt x="808" y="387"/>
                  </a:lnTo>
                  <a:lnTo>
                    <a:pt x="808" y="386"/>
                  </a:lnTo>
                  <a:lnTo>
                    <a:pt x="809" y="386"/>
                  </a:lnTo>
                  <a:lnTo>
                    <a:pt x="811" y="386"/>
                  </a:lnTo>
                  <a:lnTo>
                    <a:pt x="814" y="386"/>
                  </a:lnTo>
                  <a:lnTo>
                    <a:pt x="817" y="386"/>
                  </a:lnTo>
                  <a:lnTo>
                    <a:pt x="819" y="386"/>
                  </a:lnTo>
                  <a:lnTo>
                    <a:pt x="822" y="386"/>
                  </a:lnTo>
                  <a:lnTo>
                    <a:pt x="823" y="386"/>
                  </a:lnTo>
                  <a:lnTo>
                    <a:pt x="825" y="386"/>
                  </a:lnTo>
                  <a:lnTo>
                    <a:pt x="825" y="386"/>
                  </a:lnTo>
                  <a:lnTo>
                    <a:pt x="826" y="386"/>
                  </a:lnTo>
                  <a:lnTo>
                    <a:pt x="830" y="386"/>
                  </a:lnTo>
                  <a:lnTo>
                    <a:pt x="831" y="386"/>
                  </a:lnTo>
                  <a:lnTo>
                    <a:pt x="836" y="387"/>
                  </a:lnTo>
                  <a:lnTo>
                    <a:pt x="839" y="387"/>
                  </a:lnTo>
                  <a:lnTo>
                    <a:pt x="839" y="387"/>
                  </a:lnTo>
                  <a:lnTo>
                    <a:pt x="841" y="389"/>
                  </a:lnTo>
                  <a:lnTo>
                    <a:pt x="842" y="389"/>
                  </a:lnTo>
                  <a:lnTo>
                    <a:pt x="844" y="389"/>
                  </a:lnTo>
                  <a:lnTo>
                    <a:pt x="845" y="389"/>
                  </a:lnTo>
                  <a:lnTo>
                    <a:pt x="847" y="390"/>
                  </a:lnTo>
                  <a:lnTo>
                    <a:pt x="849" y="392"/>
                  </a:lnTo>
                  <a:lnTo>
                    <a:pt x="850" y="395"/>
                  </a:lnTo>
                  <a:lnTo>
                    <a:pt x="850" y="395"/>
                  </a:lnTo>
                  <a:lnTo>
                    <a:pt x="849" y="401"/>
                  </a:lnTo>
                  <a:lnTo>
                    <a:pt x="847" y="405"/>
                  </a:lnTo>
                  <a:lnTo>
                    <a:pt x="847" y="406"/>
                  </a:lnTo>
                  <a:lnTo>
                    <a:pt x="847" y="408"/>
                  </a:lnTo>
                  <a:lnTo>
                    <a:pt x="850" y="409"/>
                  </a:lnTo>
                  <a:lnTo>
                    <a:pt x="850" y="411"/>
                  </a:lnTo>
                  <a:lnTo>
                    <a:pt x="852" y="414"/>
                  </a:lnTo>
                  <a:lnTo>
                    <a:pt x="852" y="416"/>
                  </a:lnTo>
                  <a:lnTo>
                    <a:pt x="852" y="417"/>
                  </a:lnTo>
                  <a:lnTo>
                    <a:pt x="850" y="419"/>
                  </a:lnTo>
                  <a:lnTo>
                    <a:pt x="850" y="420"/>
                  </a:lnTo>
                  <a:lnTo>
                    <a:pt x="852" y="423"/>
                  </a:lnTo>
                  <a:lnTo>
                    <a:pt x="852" y="427"/>
                  </a:lnTo>
                  <a:lnTo>
                    <a:pt x="850" y="427"/>
                  </a:lnTo>
                  <a:lnTo>
                    <a:pt x="850" y="428"/>
                  </a:lnTo>
                  <a:lnTo>
                    <a:pt x="849" y="430"/>
                  </a:lnTo>
                  <a:lnTo>
                    <a:pt x="849" y="431"/>
                  </a:lnTo>
                  <a:lnTo>
                    <a:pt x="850" y="431"/>
                  </a:lnTo>
                  <a:lnTo>
                    <a:pt x="850" y="433"/>
                  </a:lnTo>
                  <a:lnTo>
                    <a:pt x="852" y="433"/>
                  </a:lnTo>
                  <a:lnTo>
                    <a:pt x="853" y="435"/>
                  </a:lnTo>
                  <a:lnTo>
                    <a:pt x="855" y="438"/>
                  </a:lnTo>
                  <a:lnTo>
                    <a:pt x="856" y="439"/>
                  </a:lnTo>
                  <a:lnTo>
                    <a:pt x="860" y="442"/>
                  </a:lnTo>
                  <a:lnTo>
                    <a:pt x="860" y="444"/>
                  </a:lnTo>
                  <a:lnTo>
                    <a:pt x="860" y="444"/>
                  </a:lnTo>
                  <a:lnTo>
                    <a:pt x="858" y="446"/>
                  </a:lnTo>
                  <a:lnTo>
                    <a:pt x="856" y="446"/>
                  </a:lnTo>
                  <a:lnTo>
                    <a:pt x="856" y="446"/>
                  </a:lnTo>
                  <a:lnTo>
                    <a:pt x="856" y="447"/>
                  </a:lnTo>
                  <a:lnTo>
                    <a:pt x="858" y="446"/>
                  </a:lnTo>
                  <a:lnTo>
                    <a:pt x="860" y="446"/>
                  </a:lnTo>
                  <a:lnTo>
                    <a:pt x="861" y="447"/>
                  </a:lnTo>
                  <a:lnTo>
                    <a:pt x="863" y="447"/>
                  </a:lnTo>
                  <a:lnTo>
                    <a:pt x="864" y="449"/>
                  </a:lnTo>
                  <a:lnTo>
                    <a:pt x="866" y="450"/>
                  </a:lnTo>
                  <a:lnTo>
                    <a:pt x="869" y="452"/>
                  </a:lnTo>
                  <a:lnTo>
                    <a:pt x="872" y="455"/>
                  </a:lnTo>
                  <a:lnTo>
                    <a:pt x="872" y="455"/>
                  </a:lnTo>
                  <a:lnTo>
                    <a:pt x="874" y="457"/>
                  </a:lnTo>
                  <a:lnTo>
                    <a:pt x="875" y="460"/>
                  </a:lnTo>
                  <a:lnTo>
                    <a:pt x="875" y="461"/>
                  </a:lnTo>
                  <a:lnTo>
                    <a:pt x="875" y="463"/>
                  </a:lnTo>
                  <a:lnTo>
                    <a:pt x="875" y="463"/>
                  </a:lnTo>
                  <a:lnTo>
                    <a:pt x="872" y="464"/>
                  </a:lnTo>
                  <a:lnTo>
                    <a:pt x="871" y="468"/>
                  </a:lnTo>
                  <a:lnTo>
                    <a:pt x="871" y="468"/>
                  </a:lnTo>
                  <a:lnTo>
                    <a:pt x="872" y="466"/>
                  </a:lnTo>
                  <a:lnTo>
                    <a:pt x="875" y="464"/>
                  </a:lnTo>
                  <a:lnTo>
                    <a:pt x="877" y="463"/>
                  </a:lnTo>
                  <a:lnTo>
                    <a:pt x="879" y="464"/>
                  </a:lnTo>
                  <a:lnTo>
                    <a:pt x="880" y="464"/>
                  </a:lnTo>
                  <a:lnTo>
                    <a:pt x="883" y="466"/>
                  </a:lnTo>
                  <a:lnTo>
                    <a:pt x="885" y="466"/>
                  </a:lnTo>
                  <a:lnTo>
                    <a:pt x="888" y="469"/>
                  </a:lnTo>
                  <a:lnTo>
                    <a:pt x="890" y="472"/>
                  </a:lnTo>
                  <a:lnTo>
                    <a:pt x="891" y="474"/>
                  </a:lnTo>
                  <a:lnTo>
                    <a:pt x="891" y="472"/>
                  </a:lnTo>
                  <a:lnTo>
                    <a:pt x="890" y="471"/>
                  </a:lnTo>
                  <a:lnTo>
                    <a:pt x="888" y="469"/>
                  </a:lnTo>
                  <a:lnTo>
                    <a:pt x="886" y="468"/>
                  </a:lnTo>
                  <a:lnTo>
                    <a:pt x="886" y="468"/>
                  </a:lnTo>
                  <a:lnTo>
                    <a:pt x="886" y="466"/>
                  </a:lnTo>
                  <a:lnTo>
                    <a:pt x="886" y="464"/>
                  </a:lnTo>
                  <a:lnTo>
                    <a:pt x="886" y="463"/>
                  </a:lnTo>
                  <a:lnTo>
                    <a:pt x="888" y="461"/>
                  </a:lnTo>
                  <a:lnTo>
                    <a:pt x="888" y="461"/>
                  </a:lnTo>
                  <a:lnTo>
                    <a:pt x="890" y="460"/>
                  </a:lnTo>
                  <a:lnTo>
                    <a:pt x="890" y="460"/>
                  </a:lnTo>
                  <a:lnTo>
                    <a:pt x="890" y="458"/>
                  </a:lnTo>
                  <a:lnTo>
                    <a:pt x="891" y="458"/>
                  </a:lnTo>
                  <a:lnTo>
                    <a:pt x="893" y="458"/>
                  </a:lnTo>
                  <a:lnTo>
                    <a:pt x="893" y="460"/>
                  </a:lnTo>
                  <a:lnTo>
                    <a:pt x="893" y="460"/>
                  </a:lnTo>
                  <a:lnTo>
                    <a:pt x="894" y="460"/>
                  </a:lnTo>
                  <a:lnTo>
                    <a:pt x="896" y="460"/>
                  </a:lnTo>
                  <a:lnTo>
                    <a:pt x="896" y="461"/>
                  </a:lnTo>
                  <a:lnTo>
                    <a:pt x="897" y="461"/>
                  </a:lnTo>
                  <a:lnTo>
                    <a:pt x="897" y="463"/>
                  </a:lnTo>
                  <a:lnTo>
                    <a:pt x="897" y="464"/>
                  </a:lnTo>
                  <a:lnTo>
                    <a:pt x="897" y="466"/>
                  </a:lnTo>
                  <a:lnTo>
                    <a:pt x="897" y="464"/>
                  </a:lnTo>
                  <a:lnTo>
                    <a:pt x="899" y="463"/>
                  </a:lnTo>
                  <a:lnTo>
                    <a:pt x="899" y="461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901" y="460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7" y="455"/>
                  </a:lnTo>
                  <a:lnTo>
                    <a:pt x="899" y="453"/>
                  </a:lnTo>
                  <a:lnTo>
                    <a:pt x="899" y="452"/>
                  </a:lnTo>
                  <a:lnTo>
                    <a:pt x="899" y="452"/>
                  </a:lnTo>
                  <a:lnTo>
                    <a:pt x="901" y="450"/>
                  </a:lnTo>
                  <a:lnTo>
                    <a:pt x="902" y="449"/>
                  </a:lnTo>
                  <a:lnTo>
                    <a:pt x="904" y="447"/>
                  </a:lnTo>
                  <a:lnTo>
                    <a:pt x="904" y="446"/>
                  </a:lnTo>
                  <a:lnTo>
                    <a:pt x="905" y="446"/>
                  </a:lnTo>
                  <a:lnTo>
                    <a:pt x="904" y="446"/>
                  </a:lnTo>
                  <a:lnTo>
                    <a:pt x="904" y="444"/>
                  </a:lnTo>
                  <a:lnTo>
                    <a:pt x="904" y="442"/>
                  </a:lnTo>
                  <a:lnTo>
                    <a:pt x="904" y="441"/>
                  </a:lnTo>
                  <a:lnTo>
                    <a:pt x="902" y="441"/>
                  </a:lnTo>
                  <a:lnTo>
                    <a:pt x="901" y="438"/>
                  </a:lnTo>
                  <a:lnTo>
                    <a:pt x="901" y="438"/>
                  </a:lnTo>
                  <a:lnTo>
                    <a:pt x="901" y="436"/>
                  </a:lnTo>
                  <a:lnTo>
                    <a:pt x="901" y="435"/>
                  </a:lnTo>
                  <a:lnTo>
                    <a:pt x="901" y="435"/>
                  </a:lnTo>
                  <a:lnTo>
                    <a:pt x="901" y="433"/>
                  </a:lnTo>
                  <a:lnTo>
                    <a:pt x="899" y="431"/>
                  </a:lnTo>
                  <a:lnTo>
                    <a:pt x="897" y="430"/>
                  </a:lnTo>
                  <a:lnTo>
                    <a:pt x="897" y="427"/>
                  </a:lnTo>
                  <a:lnTo>
                    <a:pt x="897" y="423"/>
                  </a:lnTo>
                  <a:lnTo>
                    <a:pt x="896" y="420"/>
                  </a:lnTo>
                  <a:lnTo>
                    <a:pt x="896" y="419"/>
                  </a:lnTo>
                  <a:lnTo>
                    <a:pt x="896" y="417"/>
                  </a:lnTo>
                  <a:lnTo>
                    <a:pt x="896" y="417"/>
                  </a:lnTo>
                  <a:lnTo>
                    <a:pt x="896" y="416"/>
                  </a:lnTo>
                  <a:lnTo>
                    <a:pt x="897" y="414"/>
                  </a:lnTo>
                  <a:lnTo>
                    <a:pt x="897" y="416"/>
                  </a:lnTo>
                  <a:lnTo>
                    <a:pt x="897" y="414"/>
                  </a:lnTo>
                  <a:lnTo>
                    <a:pt x="896" y="414"/>
                  </a:lnTo>
                  <a:lnTo>
                    <a:pt x="896" y="412"/>
                  </a:lnTo>
                  <a:lnTo>
                    <a:pt x="896" y="412"/>
                  </a:lnTo>
                  <a:lnTo>
                    <a:pt x="897" y="411"/>
                  </a:lnTo>
                  <a:lnTo>
                    <a:pt x="896" y="411"/>
                  </a:lnTo>
                  <a:lnTo>
                    <a:pt x="896" y="411"/>
                  </a:lnTo>
                  <a:lnTo>
                    <a:pt x="893" y="409"/>
                  </a:lnTo>
                  <a:lnTo>
                    <a:pt x="894" y="409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4" y="408"/>
                  </a:lnTo>
                  <a:lnTo>
                    <a:pt x="893" y="408"/>
                  </a:lnTo>
                  <a:lnTo>
                    <a:pt x="891" y="406"/>
                  </a:lnTo>
                  <a:lnTo>
                    <a:pt x="891" y="405"/>
                  </a:lnTo>
                  <a:lnTo>
                    <a:pt x="890" y="403"/>
                  </a:lnTo>
                  <a:lnTo>
                    <a:pt x="890" y="401"/>
                  </a:lnTo>
                  <a:lnTo>
                    <a:pt x="888" y="400"/>
                  </a:lnTo>
                  <a:lnTo>
                    <a:pt x="888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86" y="398"/>
                  </a:lnTo>
                  <a:lnTo>
                    <a:pt x="897" y="394"/>
                  </a:lnTo>
                  <a:lnTo>
                    <a:pt x="899" y="394"/>
                  </a:lnTo>
                  <a:lnTo>
                    <a:pt x="904" y="392"/>
                  </a:lnTo>
                  <a:lnTo>
                    <a:pt x="907" y="390"/>
                  </a:lnTo>
                  <a:lnTo>
                    <a:pt x="910" y="389"/>
                  </a:lnTo>
                  <a:lnTo>
                    <a:pt x="913" y="387"/>
                  </a:lnTo>
                  <a:lnTo>
                    <a:pt x="915" y="386"/>
                  </a:lnTo>
                  <a:lnTo>
                    <a:pt x="915" y="384"/>
                  </a:lnTo>
                  <a:lnTo>
                    <a:pt x="921" y="381"/>
                  </a:lnTo>
                  <a:lnTo>
                    <a:pt x="923" y="378"/>
                  </a:lnTo>
                  <a:lnTo>
                    <a:pt x="924" y="376"/>
                  </a:lnTo>
                  <a:lnTo>
                    <a:pt x="926" y="375"/>
                  </a:lnTo>
                  <a:lnTo>
                    <a:pt x="929" y="371"/>
                  </a:lnTo>
                  <a:lnTo>
                    <a:pt x="931" y="370"/>
                  </a:lnTo>
                  <a:lnTo>
                    <a:pt x="932" y="367"/>
                  </a:lnTo>
                  <a:lnTo>
                    <a:pt x="932" y="364"/>
                  </a:lnTo>
                  <a:lnTo>
                    <a:pt x="932" y="360"/>
                  </a:lnTo>
                  <a:lnTo>
                    <a:pt x="932" y="357"/>
                  </a:lnTo>
                  <a:lnTo>
                    <a:pt x="932" y="353"/>
                  </a:lnTo>
                  <a:lnTo>
                    <a:pt x="932" y="348"/>
                  </a:lnTo>
                  <a:lnTo>
                    <a:pt x="932" y="345"/>
                  </a:lnTo>
                  <a:lnTo>
                    <a:pt x="931" y="343"/>
                  </a:lnTo>
                  <a:lnTo>
                    <a:pt x="929" y="338"/>
                  </a:lnTo>
                  <a:lnTo>
                    <a:pt x="929" y="337"/>
                  </a:lnTo>
                  <a:lnTo>
                    <a:pt x="927" y="335"/>
                  </a:lnTo>
                  <a:lnTo>
                    <a:pt x="923" y="329"/>
                  </a:lnTo>
                  <a:lnTo>
                    <a:pt x="918" y="326"/>
                  </a:lnTo>
                  <a:lnTo>
                    <a:pt x="918" y="326"/>
                  </a:lnTo>
                  <a:lnTo>
                    <a:pt x="916" y="324"/>
                  </a:lnTo>
                  <a:lnTo>
                    <a:pt x="913" y="323"/>
                  </a:lnTo>
                  <a:lnTo>
                    <a:pt x="912" y="321"/>
                  </a:lnTo>
                  <a:lnTo>
                    <a:pt x="905" y="318"/>
                  </a:lnTo>
                  <a:lnTo>
                    <a:pt x="904" y="318"/>
                  </a:lnTo>
                  <a:lnTo>
                    <a:pt x="904" y="316"/>
                  </a:lnTo>
                  <a:lnTo>
                    <a:pt x="904" y="316"/>
                  </a:lnTo>
                  <a:lnTo>
                    <a:pt x="904" y="313"/>
                  </a:lnTo>
                  <a:lnTo>
                    <a:pt x="904" y="313"/>
                  </a:lnTo>
                  <a:lnTo>
                    <a:pt x="905" y="312"/>
                  </a:lnTo>
                  <a:lnTo>
                    <a:pt x="905" y="312"/>
                  </a:lnTo>
                  <a:lnTo>
                    <a:pt x="907" y="308"/>
                  </a:lnTo>
                  <a:lnTo>
                    <a:pt x="908" y="305"/>
                  </a:lnTo>
                  <a:lnTo>
                    <a:pt x="910" y="305"/>
                  </a:lnTo>
                  <a:lnTo>
                    <a:pt x="912" y="304"/>
                  </a:lnTo>
                  <a:lnTo>
                    <a:pt x="913" y="302"/>
                  </a:lnTo>
                  <a:lnTo>
                    <a:pt x="915" y="301"/>
                  </a:lnTo>
                  <a:lnTo>
                    <a:pt x="915" y="301"/>
                  </a:lnTo>
                  <a:lnTo>
                    <a:pt x="913" y="299"/>
                  </a:lnTo>
                  <a:lnTo>
                    <a:pt x="913" y="299"/>
                  </a:lnTo>
                  <a:lnTo>
                    <a:pt x="915" y="297"/>
                  </a:lnTo>
                  <a:lnTo>
                    <a:pt x="915" y="296"/>
                  </a:lnTo>
                  <a:lnTo>
                    <a:pt x="915" y="294"/>
                  </a:lnTo>
                  <a:lnTo>
                    <a:pt x="915" y="294"/>
                  </a:lnTo>
                  <a:lnTo>
                    <a:pt x="916" y="294"/>
                  </a:lnTo>
                  <a:lnTo>
                    <a:pt x="920" y="297"/>
                  </a:lnTo>
                  <a:lnTo>
                    <a:pt x="921" y="296"/>
                  </a:lnTo>
                  <a:lnTo>
                    <a:pt x="920" y="296"/>
                  </a:lnTo>
                  <a:lnTo>
                    <a:pt x="918" y="294"/>
                  </a:lnTo>
                  <a:lnTo>
                    <a:pt x="920" y="294"/>
                  </a:lnTo>
                  <a:lnTo>
                    <a:pt x="921" y="291"/>
                  </a:lnTo>
                  <a:lnTo>
                    <a:pt x="921" y="291"/>
                  </a:lnTo>
                  <a:lnTo>
                    <a:pt x="921" y="290"/>
                  </a:lnTo>
                  <a:lnTo>
                    <a:pt x="920" y="290"/>
                  </a:lnTo>
                  <a:lnTo>
                    <a:pt x="921" y="286"/>
                  </a:lnTo>
                  <a:lnTo>
                    <a:pt x="921" y="286"/>
                  </a:lnTo>
                  <a:lnTo>
                    <a:pt x="918" y="286"/>
                  </a:lnTo>
                  <a:lnTo>
                    <a:pt x="918" y="285"/>
                  </a:lnTo>
                  <a:lnTo>
                    <a:pt x="918" y="285"/>
                  </a:lnTo>
                  <a:lnTo>
                    <a:pt x="920" y="285"/>
                  </a:lnTo>
                  <a:lnTo>
                    <a:pt x="920" y="285"/>
                  </a:lnTo>
                  <a:lnTo>
                    <a:pt x="916" y="280"/>
                  </a:lnTo>
                  <a:lnTo>
                    <a:pt x="916" y="279"/>
                  </a:lnTo>
                  <a:lnTo>
                    <a:pt x="916" y="277"/>
                  </a:lnTo>
                  <a:lnTo>
                    <a:pt x="918" y="275"/>
                  </a:lnTo>
                  <a:lnTo>
                    <a:pt x="918" y="275"/>
                  </a:lnTo>
                  <a:lnTo>
                    <a:pt x="916" y="275"/>
                  </a:lnTo>
                  <a:lnTo>
                    <a:pt x="915" y="275"/>
                  </a:lnTo>
                  <a:lnTo>
                    <a:pt x="915" y="274"/>
                  </a:lnTo>
                  <a:lnTo>
                    <a:pt x="915" y="272"/>
                  </a:lnTo>
                  <a:lnTo>
                    <a:pt x="915" y="272"/>
                  </a:lnTo>
                  <a:lnTo>
                    <a:pt x="916" y="271"/>
                  </a:lnTo>
                  <a:lnTo>
                    <a:pt x="916" y="271"/>
                  </a:lnTo>
                  <a:lnTo>
                    <a:pt x="916" y="269"/>
                  </a:lnTo>
                  <a:lnTo>
                    <a:pt x="913" y="271"/>
                  </a:lnTo>
                  <a:lnTo>
                    <a:pt x="912" y="269"/>
                  </a:lnTo>
                  <a:lnTo>
                    <a:pt x="910" y="271"/>
                  </a:lnTo>
                  <a:lnTo>
                    <a:pt x="908" y="269"/>
                  </a:lnTo>
                  <a:lnTo>
                    <a:pt x="908" y="269"/>
                  </a:lnTo>
                  <a:lnTo>
                    <a:pt x="912" y="266"/>
                  </a:lnTo>
                  <a:lnTo>
                    <a:pt x="913" y="264"/>
                  </a:lnTo>
                  <a:lnTo>
                    <a:pt x="915" y="263"/>
                  </a:lnTo>
                  <a:lnTo>
                    <a:pt x="915" y="261"/>
                  </a:lnTo>
                  <a:lnTo>
                    <a:pt x="915" y="261"/>
                  </a:lnTo>
                  <a:lnTo>
                    <a:pt x="915" y="256"/>
                  </a:lnTo>
                  <a:lnTo>
                    <a:pt x="915" y="256"/>
                  </a:lnTo>
                  <a:lnTo>
                    <a:pt x="916" y="255"/>
                  </a:lnTo>
                  <a:lnTo>
                    <a:pt x="918" y="253"/>
                  </a:lnTo>
                  <a:lnTo>
                    <a:pt x="915" y="252"/>
                  </a:lnTo>
                  <a:lnTo>
                    <a:pt x="913" y="250"/>
                  </a:lnTo>
                  <a:lnTo>
                    <a:pt x="913" y="250"/>
                  </a:lnTo>
                  <a:lnTo>
                    <a:pt x="912" y="249"/>
                  </a:lnTo>
                  <a:lnTo>
                    <a:pt x="912" y="247"/>
                  </a:lnTo>
                  <a:lnTo>
                    <a:pt x="910" y="245"/>
                  </a:lnTo>
                  <a:lnTo>
                    <a:pt x="908" y="241"/>
                  </a:lnTo>
                  <a:lnTo>
                    <a:pt x="908" y="239"/>
                  </a:lnTo>
                  <a:lnTo>
                    <a:pt x="908" y="238"/>
                  </a:lnTo>
                  <a:lnTo>
                    <a:pt x="910" y="236"/>
                  </a:lnTo>
                  <a:lnTo>
                    <a:pt x="910" y="236"/>
                  </a:lnTo>
                  <a:lnTo>
                    <a:pt x="913" y="234"/>
                  </a:lnTo>
                  <a:lnTo>
                    <a:pt x="916" y="231"/>
                  </a:lnTo>
                  <a:lnTo>
                    <a:pt x="920" y="231"/>
                  </a:lnTo>
                  <a:lnTo>
                    <a:pt x="923" y="231"/>
                  </a:lnTo>
                  <a:lnTo>
                    <a:pt x="927" y="231"/>
                  </a:lnTo>
                  <a:lnTo>
                    <a:pt x="931" y="233"/>
                  </a:lnTo>
                  <a:lnTo>
                    <a:pt x="943" y="236"/>
                  </a:lnTo>
                  <a:lnTo>
                    <a:pt x="945" y="238"/>
                  </a:lnTo>
                  <a:lnTo>
                    <a:pt x="943" y="239"/>
                  </a:lnTo>
                  <a:lnTo>
                    <a:pt x="943" y="239"/>
                  </a:lnTo>
                  <a:lnTo>
                    <a:pt x="948" y="238"/>
                  </a:lnTo>
                  <a:lnTo>
                    <a:pt x="948" y="236"/>
                  </a:lnTo>
                  <a:lnTo>
                    <a:pt x="949" y="236"/>
                  </a:lnTo>
                  <a:lnTo>
                    <a:pt x="953" y="238"/>
                  </a:lnTo>
                  <a:lnTo>
                    <a:pt x="954" y="238"/>
                  </a:lnTo>
                  <a:lnTo>
                    <a:pt x="956" y="239"/>
                  </a:lnTo>
                  <a:lnTo>
                    <a:pt x="961" y="241"/>
                  </a:lnTo>
                  <a:lnTo>
                    <a:pt x="961" y="241"/>
                  </a:lnTo>
                  <a:lnTo>
                    <a:pt x="959" y="239"/>
                  </a:lnTo>
                  <a:lnTo>
                    <a:pt x="959" y="239"/>
                  </a:lnTo>
                  <a:lnTo>
                    <a:pt x="962" y="238"/>
                  </a:lnTo>
                  <a:lnTo>
                    <a:pt x="967" y="236"/>
                  </a:lnTo>
                  <a:lnTo>
                    <a:pt x="968" y="236"/>
                  </a:lnTo>
                  <a:lnTo>
                    <a:pt x="972" y="234"/>
                  </a:lnTo>
                  <a:lnTo>
                    <a:pt x="973" y="233"/>
                  </a:lnTo>
                  <a:lnTo>
                    <a:pt x="973" y="233"/>
                  </a:lnTo>
                  <a:lnTo>
                    <a:pt x="975" y="233"/>
                  </a:lnTo>
                  <a:lnTo>
                    <a:pt x="978" y="236"/>
                  </a:lnTo>
                  <a:lnTo>
                    <a:pt x="979" y="236"/>
                  </a:lnTo>
                  <a:lnTo>
                    <a:pt x="981" y="238"/>
                  </a:lnTo>
                  <a:lnTo>
                    <a:pt x="983" y="239"/>
                  </a:lnTo>
                  <a:lnTo>
                    <a:pt x="984" y="239"/>
                  </a:lnTo>
                  <a:lnTo>
                    <a:pt x="986" y="241"/>
                  </a:lnTo>
                  <a:lnTo>
                    <a:pt x="987" y="241"/>
                  </a:lnTo>
                  <a:lnTo>
                    <a:pt x="987" y="241"/>
                  </a:lnTo>
                  <a:lnTo>
                    <a:pt x="989" y="241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2"/>
                  </a:lnTo>
                  <a:lnTo>
                    <a:pt x="989" y="244"/>
                  </a:lnTo>
                  <a:lnTo>
                    <a:pt x="987" y="247"/>
                  </a:lnTo>
                  <a:lnTo>
                    <a:pt x="987" y="247"/>
                  </a:lnTo>
                  <a:lnTo>
                    <a:pt x="989" y="247"/>
                  </a:lnTo>
                  <a:lnTo>
                    <a:pt x="989" y="245"/>
                  </a:lnTo>
                  <a:lnTo>
                    <a:pt x="990" y="245"/>
                  </a:lnTo>
                  <a:lnTo>
                    <a:pt x="992" y="245"/>
                  </a:lnTo>
                  <a:lnTo>
                    <a:pt x="995" y="247"/>
                  </a:lnTo>
                  <a:lnTo>
                    <a:pt x="995" y="249"/>
                  </a:lnTo>
                  <a:lnTo>
                    <a:pt x="997" y="249"/>
                  </a:lnTo>
                  <a:lnTo>
                    <a:pt x="997" y="250"/>
                  </a:lnTo>
                  <a:lnTo>
                    <a:pt x="997" y="250"/>
                  </a:lnTo>
                  <a:lnTo>
                    <a:pt x="997" y="252"/>
                  </a:lnTo>
                  <a:lnTo>
                    <a:pt x="997" y="252"/>
                  </a:lnTo>
                  <a:lnTo>
                    <a:pt x="994" y="252"/>
                  </a:lnTo>
                  <a:lnTo>
                    <a:pt x="995" y="253"/>
                  </a:lnTo>
                  <a:lnTo>
                    <a:pt x="998" y="252"/>
                  </a:lnTo>
                  <a:lnTo>
                    <a:pt x="998" y="252"/>
                  </a:lnTo>
                  <a:lnTo>
                    <a:pt x="998" y="250"/>
                  </a:lnTo>
                  <a:lnTo>
                    <a:pt x="1000" y="250"/>
                  </a:lnTo>
                  <a:lnTo>
                    <a:pt x="1003" y="252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3" y="253"/>
                  </a:lnTo>
                  <a:lnTo>
                    <a:pt x="1002" y="253"/>
                  </a:lnTo>
                  <a:lnTo>
                    <a:pt x="1000" y="255"/>
                  </a:lnTo>
                  <a:lnTo>
                    <a:pt x="1000" y="256"/>
                  </a:lnTo>
                  <a:lnTo>
                    <a:pt x="1002" y="256"/>
                  </a:lnTo>
                  <a:lnTo>
                    <a:pt x="1003" y="256"/>
                  </a:lnTo>
                  <a:lnTo>
                    <a:pt x="1003" y="256"/>
                  </a:lnTo>
                  <a:lnTo>
                    <a:pt x="1002" y="258"/>
                  </a:lnTo>
                  <a:lnTo>
                    <a:pt x="1002" y="258"/>
                  </a:lnTo>
                  <a:lnTo>
                    <a:pt x="1005" y="261"/>
                  </a:lnTo>
                  <a:lnTo>
                    <a:pt x="1006" y="263"/>
                  </a:lnTo>
                  <a:lnTo>
                    <a:pt x="1008" y="263"/>
                  </a:lnTo>
                  <a:lnTo>
                    <a:pt x="1009" y="263"/>
                  </a:lnTo>
                  <a:lnTo>
                    <a:pt x="1013" y="263"/>
                  </a:lnTo>
                  <a:lnTo>
                    <a:pt x="1016" y="264"/>
                  </a:lnTo>
                  <a:lnTo>
                    <a:pt x="1019" y="264"/>
                  </a:lnTo>
                  <a:lnTo>
                    <a:pt x="1022" y="264"/>
                  </a:lnTo>
                  <a:lnTo>
                    <a:pt x="1024" y="264"/>
                  </a:lnTo>
                  <a:lnTo>
                    <a:pt x="1024" y="264"/>
                  </a:lnTo>
                  <a:lnTo>
                    <a:pt x="1025" y="266"/>
                  </a:lnTo>
                  <a:lnTo>
                    <a:pt x="1025" y="266"/>
                  </a:lnTo>
                  <a:lnTo>
                    <a:pt x="1025" y="268"/>
                  </a:lnTo>
                  <a:lnTo>
                    <a:pt x="1025" y="269"/>
                  </a:lnTo>
                  <a:lnTo>
                    <a:pt x="1027" y="269"/>
                  </a:lnTo>
                  <a:lnTo>
                    <a:pt x="1028" y="269"/>
                  </a:lnTo>
                  <a:lnTo>
                    <a:pt x="1030" y="268"/>
                  </a:lnTo>
                  <a:lnTo>
                    <a:pt x="1031" y="268"/>
                  </a:lnTo>
                  <a:lnTo>
                    <a:pt x="1031" y="268"/>
                  </a:lnTo>
                  <a:lnTo>
                    <a:pt x="1031" y="266"/>
                  </a:lnTo>
                  <a:lnTo>
                    <a:pt x="1033" y="264"/>
                  </a:lnTo>
                  <a:lnTo>
                    <a:pt x="1033" y="264"/>
                  </a:lnTo>
                  <a:lnTo>
                    <a:pt x="1035" y="264"/>
                  </a:lnTo>
                  <a:lnTo>
                    <a:pt x="1035" y="266"/>
                  </a:lnTo>
                  <a:lnTo>
                    <a:pt x="1035" y="268"/>
                  </a:lnTo>
                  <a:lnTo>
                    <a:pt x="1036" y="268"/>
                  </a:lnTo>
                  <a:lnTo>
                    <a:pt x="1036" y="269"/>
                  </a:lnTo>
                  <a:lnTo>
                    <a:pt x="1035" y="269"/>
                  </a:lnTo>
                  <a:lnTo>
                    <a:pt x="1035" y="271"/>
                  </a:lnTo>
                  <a:lnTo>
                    <a:pt x="1033" y="271"/>
                  </a:lnTo>
                  <a:lnTo>
                    <a:pt x="1031" y="272"/>
                  </a:lnTo>
                  <a:lnTo>
                    <a:pt x="1031" y="275"/>
                  </a:lnTo>
                  <a:lnTo>
                    <a:pt x="1030" y="277"/>
                  </a:lnTo>
                  <a:lnTo>
                    <a:pt x="1030" y="279"/>
                  </a:lnTo>
                  <a:lnTo>
                    <a:pt x="1030" y="279"/>
                  </a:lnTo>
                  <a:lnTo>
                    <a:pt x="1030" y="280"/>
                  </a:lnTo>
                  <a:lnTo>
                    <a:pt x="1031" y="282"/>
                  </a:lnTo>
                  <a:lnTo>
                    <a:pt x="1031" y="283"/>
                  </a:lnTo>
                  <a:lnTo>
                    <a:pt x="1031" y="283"/>
                  </a:lnTo>
                  <a:lnTo>
                    <a:pt x="1033" y="285"/>
                  </a:lnTo>
                  <a:lnTo>
                    <a:pt x="1031" y="285"/>
                  </a:lnTo>
                  <a:lnTo>
                    <a:pt x="1031" y="286"/>
                  </a:lnTo>
                  <a:lnTo>
                    <a:pt x="1030" y="286"/>
                  </a:lnTo>
                  <a:lnTo>
                    <a:pt x="1027" y="286"/>
                  </a:lnTo>
                  <a:lnTo>
                    <a:pt x="1019" y="286"/>
                  </a:lnTo>
                  <a:lnTo>
                    <a:pt x="1017" y="286"/>
                  </a:lnTo>
                  <a:lnTo>
                    <a:pt x="1017" y="288"/>
                  </a:lnTo>
                  <a:lnTo>
                    <a:pt x="1020" y="288"/>
                  </a:lnTo>
                  <a:lnTo>
                    <a:pt x="1022" y="288"/>
                  </a:lnTo>
                  <a:lnTo>
                    <a:pt x="1030" y="288"/>
                  </a:lnTo>
                  <a:lnTo>
                    <a:pt x="1031" y="290"/>
                  </a:lnTo>
                  <a:lnTo>
                    <a:pt x="1031" y="290"/>
                  </a:lnTo>
                  <a:lnTo>
                    <a:pt x="1031" y="291"/>
                  </a:lnTo>
                  <a:lnTo>
                    <a:pt x="1033" y="293"/>
                  </a:lnTo>
                  <a:lnTo>
                    <a:pt x="1033" y="294"/>
                  </a:lnTo>
                  <a:lnTo>
                    <a:pt x="1033" y="296"/>
                  </a:lnTo>
                  <a:lnTo>
                    <a:pt x="1031" y="297"/>
                  </a:lnTo>
                  <a:lnTo>
                    <a:pt x="1031" y="299"/>
                  </a:lnTo>
                  <a:lnTo>
                    <a:pt x="1031" y="301"/>
                  </a:lnTo>
                  <a:lnTo>
                    <a:pt x="1031" y="302"/>
                  </a:lnTo>
                  <a:lnTo>
                    <a:pt x="1036" y="302"/>
                  </a:lnTo>
                  <a:lnTo>
                    <a:pt x="1036" y="302"/>
                  </a:lnTo>
                  <a:lnTo>
                    <a:pt x="1036" y="304"/>
                  </a:lnTo>
                  <a:lnTo>
                    <a:pt x="1035" y="305"/>
                  </a:lnTo>
                  <a:lnTo>
                    <a:pt x="1035" y="305"/>
                  </a:lnTo>
                  <a:lnTo>
                    <a:pt x="1035" y="307"/>
                  </a:lnTo>
                  <a:lnTo>
                    <a:pt x="1035" y="307"/>
                  </a:lnTo>
                  <a:lnTo>
                    <a:pt x="1035" y="308"/>
                  </a:lnTo>
                  <a:lnTo>
                    <a:pt x="1035" y="308"/>
                  </a:lnTo>
                  <a:lnTo>
                    <a:pt x="1035" y="310"/>
                  </a:lnTo>
                  <a:lnTo>
                    <a:pt x="1033" y="312"/>
                  </a:lnTo>
                  <a:lnTo>
                    <a:pt x="1033" y="313"/>
                  </a:lnTo>
                  <a:lnTo>
                    <a:pt x="1031" y="313"/>
                  </a:lnTo>
                  <a:lnTo>
                    <a:pt x="1031" y="313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0"/>
                  </a:lnTo>
                  <a:lnTo>
                    <a:pt x="1030" y="312"/>
                  </a:lnTo>
                  <a:lnTo>
                    <a:pt x="1030" y="312"/>
                  </a:lnTo>
                  <a:lnTo>
                    <a:pt x="1028" y="312"/>
                  </a:lnTo>
                  <a:lnTo>
                    <a:pt x="1027" y="313"/>
                  </a:lnTo>
                  <a:lnTo>
                    <a:pt x="1025" y="313"/>
                  </a:lnTo>
                  <a:lnTo>
                    <a:pt x="1025" y="315"/>
                  </a:lnTo>
                  <a:lnTo>
                    <a:pt x="1027" y="315"/>
                  </a:lnTo>
                  <a:lnTo>
                    <a:pt x="1028" y="315"/>
                  </a:lnTo>
                  <a:lnTo>
                    <a:pt x="1030" y="315"/>
                  </a:lnTo>
                  <a:lnTo>
                    <a:pt x="1031" y="315"/>
                  </a:lnTo>
                  <a:lnTo>
                    <a:pt x="1036" y="312"/>
                  </a:lnTo>
                  <a:lnTo>
                    <a:pt x="1038" y="312"/>
                  </a:lnTo>
                  <a:lnTo>
                    <a:pt x="1039" y="312"/>
                  </a:lnTo>
                  <a:lnTo>
                    <a:pt x="1041" y="312"/>
                  </a:lnTo>
                  <a:lnTo>
                    <a:pt x="1043" y="312"/>
                  </a:lnTo>
                  <a:lnTo>
                    <a:pt x="1046" y="312"/>
                  </a:lnTo>
                  <a:lnTo>
                    <a:pt x="1047" y="312"/>
                  </a:lnTo>
                  <a:lnTo>
                    <a:pt x="1047" y="312"/>
                  </a:lnTo>
                  <a:lnTo>
                    <a:pt x="1049" y="313"/>
                  </a:lnTo>
                  <a:lnTo>
                    <a:pt x="1050" y="313"/>
                  </a:lnTo>
                  <a:lnTo>
                    <a:pt x="1050" y="315"/>
                  </a:lnTo>
                  <a:lnTo>
                    <a:pt x="1050" y="318"/>
                  </a:lnTo>
                  <a:lnTo>
                    <a:pt x="1052" y="318"/>
                  </a:lnTo>
                  <a:lnTo>
                    <a:pt x="1052" y="319"/>
                  </a:lnTo>
                  <a:lnTo>
                    <a:pt x="1052" y="319"/>
                  </a:lnTo>
                  <a:lnTo>
                    <a:pt x="1052" y="321"/>
                  </a:lnTo>
                  <a:lnTo>
                    <a:pt x="1052" y="326"/>
                  </a:lnTo>
                  <a:lnTo>
                    <a:pt x="1050" y="327"/>
                  </a:lnTo>
                  <a:lnTo>
                    <a:pt x="1049" y="329"/>
                  </a:lnTo>
                  <a:lnTo>
                    <a:pt x="1047" y="329"/>
                  </a:lnTo>
                  <a:lnTo>
                    <a:pt x="1044" y="331"/>
                  </a:lnTo>
                  <a:lnTo>
                    <a:pt x="1043" y="331"/>
                  </a:lnTo>
                  <a:lnTo>
                    <a:pt x="1041" y="332"/>
                  </a:lnTo>
                  <a:lnTo>
                    <a:pt x="1041" y="332"/>
                  </a:lnTo>
                  <a:lnTo>
                    <a:pt x="1044" y="331"/>
                  </a:lnTo>
                  <a:lnTo>
                    <a:pt x="1049" y="331"/>
                  </a:lnTo>
                  <a:lnTo>
                    <a:pt x="1050" y="329"/>
                  </a:lnTo>
                  <a:lnTo>
                    <a:pt x="1050" y="327"/>
                  </a:lnTo>
                  <a:lnTo>
                    <a:pt x="1052" y="326"/>
                  </a:lnTo>
                  <a:lnTo>
                    <a:pt x="1054" y="321"/>
                  </a:lnTo>
                  <a:lnTo>
                    <a:pt x="1054" y="319"/>
                  </a:lnTo>
                  <a:lnTo>
                    <a:pt x="1055" y="319"/>
                  </a:lnTo>
                  <a:lnTo>
                    <a:pt x="1057" y="321"/>
                  </a:lnTo>
                  <a:lnTo>
                    <a:pt x="1057" y="323"/>
                  </a:lnTo>
                  <a:lnTo>
                    <a:pt x="1057" y="324"/>
                  </a:lnTo>
                  <a:lnTo>
                    <a:pt x="1057" y="324"/>
                  </a:lnTo>
                  <a:lnTo>
                    <a:pt x="1055" y="327"/>
                  </a:lnTo>
                  <a:lnTo>
                    <a:pt x="1055" y="327"/>
                  </a:lnTo>
                  <a:lnTo>
                    <a:pt x="1058" y="324"/>
                  </a:lnTo>
                  <a:lnTo>
                    <a:pt x="1058" y="324"/>
                  </a:lnTo>
                  <a:lnTo>
                    <a:pt x="1058" y="323"/>
                  </a:lnTo>
                  <a:lnTo>
                    <a:pt x="1060" y="321"/>
                  </a:lnTo>
                  <a:lnTo>
                    <a:pt x="1060" y="323"/>
                  </a:lnTo>
                  <a:lnTo>
                    <a:pt x="1060" y="324"/>
                  </a:lnTo>
                  <a:lnTo>
                    <a:pt x="1060" y="327"/>
                  </a:lnTo>
                  <a:lnTo>
                    <a:pt x="1060" y="327"/>
                  </a:lnTo>
                  <a:lnTo>
                    <a:pt x="1060" y="331"/>
                  </a:lnTo>
                  <a:lnTo>
                    <a:pt x="1060" y="331"/>
                  </a:lnTo>
                  <a:lnTo>
                    <a:pt x="1061" y="329"/>
                  </a:lnTo>
                  <a:lnTo>
                    <a:pt x="1061" y="327"/>
                  </a:lnTo>
                  <a:lnTo>
                    <a:pt x="1061" y="326"/>
                  </a:lnTo>
                  <a:lnTo>
                    <a:pt x="1061" y="326"/>
                  </a:lnTo>
                  <a:lnTo>
                    <a:pt x="1065" y="324"/>
                  </a:lnTo>
                  <a:lnTo>
                    <a:pt x="1068" y="323"/>
                  </a:lnTo>
                  <a:lnTo>
                    <a:pt x="1069" y="321"/>
                  </a:lnTo>
                  <a:lnTo>
                    <a:pt x="1071" y="321"/>
                  </a:lnTo>
                  <a:lnTo>
                    <a:pt x="1074" y="319"/>
                  </a:lnTo>
                  <a:lnTo>
                    <a:pt x="1076" y="318"/>
                  </a:lnTo>
                  <a:lnTo>
                    <a:pt x="1077" y="316"/>
                  </a:lnTo>
                  <a:lnTo>
                    <a:pt x="1077" y="315"/>
                  </a:lnTo>
                  <a:lnTo>
                    <a:pt x="1077" y="315"/>
                  </a:lnTo>
                  <a:lnTo>
                    <a:pt x="1079" y="313"/>
                  </a:lnTo>
                  <a:lnTo>
                    <a:pt x="1080" y="313"/>
                  </a:lnTo>
                  <a:lnTo>
                    <a:pt x="1082" y="313"/>
                  </a:lnTo>
                  <a:lnTo>
                    <a:pt x="1082" y="315"/>
                  </a:lnTo>
                  <a:lnTo>
                    <a:pt x="1084" y="316"/>
                  </a:lnTo>
                  <a:lnTo>
                    <a:pt x="1084" y="318"/>
                  </a:lnTo>
                  <a:lnTo>
                    <a:pt x="1084" y="318"/>
                  </a:lnTo>
                  <a:lnTo>
                    <a:pt x="1085" y="321"/>
                  </a:lnTo>
                  <a:lnTo>
                    <a:pt x="1085" y="321"/>
                  </a:lnTo>
                  <a:lnTo>
                    <a:pt x="1085" y="319"/>
                  </a:lnTo>
                  <a:lnTo>
                    <a:pt x="1085" y="318"/>
                  </a:lnTo>
                  <a:lnTo>
                    <a:pt x="1085" y="318"/>
                  </a:lnTo>
                  <a:lnTo>
                    <a:pt x="1085" y="316"/>
                  </a:lnTo>
                  <a:lnTo>
                    <a:pt x="1085" y="315"/>
                  </a:lnTo>
                  <a:lnTo>
                    <a:pt x="1084" y="313"/>
                  </a:lnTo>
                  <a:lnTo>
                    <a:pt x="1084" y="313"/>
                  </a:lnTo>
                  <a:lnTo>
                    <a:pt x="1085" y="312"/>
                  </a:lnTo>
                  <a:lnTo>
                    <a:pt x="1087" y="312"/>
                  </a:lnTo>
                  <a:lnTo>
                    <a:pt x="1087" y="312"/>
                  </a:lnTo>
                  <a:lnTo>
                    <a:pt x="1085" y="312"/>
                  </a:lnTo>
                  <a:lnTo>
                    <a:pt x="1085" y="310"/>
                  </a:lnTo>
                  <a:lnTo>
                    <a:pt x="1087" y="310"/>
                  </a:lnTo>
                  <a:lnTo>
                    <a:pt x="1088" y="310"/>
                  </a:lnTo>
                  <a:lnTo>
                    <a:pt x="1088" y="310"/>
                  </a:lnTo>
                  <a:lnTo>
                    <a:pt x="1088" y="308"/>
                  </a:lnTo>
                  <a:lnTo>
                    <a:pt x="1088" y="308"/>
                  </a:lnTo>
                  <a:lnTo>
                    <a:pt x="1090" y="308"/>
                  </a:lnTo>
                  <a:lnTo>
                    <a:pt x="1091" y="308"/>
                  </a:lnTo>
                  <a:lnTo>
                    <a:pt x="1091" y="308"/>
                  </a:lnTo>
                  <a:lnTo>
                    <a:pt x="1093" y="308"/>
                  </a:lnTo>
                  <a:lnTo>
                    <a:pt x="1093" y="307"/>
                  </a:lnTo>
                  <a:lnTo>
                    <a:pt x="1091" y="307"/>
                  </a:lnTo>
                  <a:lnTo>
                    <a:pt x="1090" y="307"/>
                  </a:lnTo>
                  <a:lnTo>
                    <a:pt x="1090" y="307"/>
                  </a:lnTo>
                  <a:lnTo>
                    <a:pt x="1090" y="305"/>
                  </a:lnTo>
                  <a:lnTo>
                    <a:pt x="1088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0" y="304"/>
                  </a:lnTo>
                  <a:lnTo>
                    <a:pt x="1091" y="304"/>
                  </a:lnTo>
                  <a:lnTo>
                    <a:pt x="1091" y="302"/>
                  </a:lnTo>
                  <a:lnTo>
                    <a:pt x="1091" y="302"/>
                  </a:lnTo>
                  <a:lnTo>
                    <a:pt x="1093" y="302"/>
                  </a:lnTo>
                  <a:lnTo>
                    <a:pt x="1093" y="302"/>
                  </a:lnTo>
                  <a:lnTo>
                    <a:pt x="1091" y="299"/>
                  </a:lnTo>
                  <a:lnTo>
                    <a:pt x="1093" y="299"/>
                  </a:lnTo>
                  <a:lnTo>
                    <a:pt x="1095" y="299"/>
                  </a:lnTo>
                  <a:lnTo>
                    <a:pt x="1095" y="299"/>
                  </a:lnTo>
                  <a:lnTo>
                    <a:pt x="1098" y="301"/>
                  </a:lnTo>
                  <a:lnTo>
                    <a:pt x="1099" y="301"/>
                  </a:lnTo>
                  <a:lnTo>
                    <a:pt x="1098" y="301"/>
                  </a:lnTo>
                  <a:lnTo>
                    <a:pt x="1096" y="299"/>
                  </a:lnTo>
                  <a:lnTo>
                    <a:pt x="1095" y="299"/>
                  </a:lnTo>
                  <a:lnTo>
                    <a:pt x="1095" y="297"/>
                  </a:lnTo>
                  <a:lnTo>
                    <a:pt x="1093" y="297"/>
                  </a:lnTo>
                  <a:lnTo>
                    <a:pt x="1093" y="296"/>
                  </a:lnTo>
                  <a:lnTo>
                    <a:pt x="1091" y="294"/>
                  </a:lnTo>
                  <a:lnTo>
                    <a:pt x="1091" y="294"/>
                  </a:lnTo>
                  <a:lnTo>
                    <a:pt x="1093" y="293"/>
                  </a:lnTo>
                  <a:lnTo>
                    <a:pt x="1093" y="291"/>
                  </a:lnTo>
                  <a:lnTo>
                    <a:pt x="1095" y="291"/>
                  </a:lnTo>
                  <a:lnTo>
                    <a:pt x="1095" y="291"/>
                  </a:lnTo>
                  <a:lnTo>
                    <a:pt x="1096" y="291"/>
                  </a:lnTo>
                  <a:lnTo>
                    <a:pt x="1098" y="293"/>
                  </a:lnTo>
                  <a:lnTo>
                    <a:pt x="1099" y="293"/>
                  </a:lnTo>
                  <a:lnTo>
                    <a:pt x="1098" y="291"/>
                  </a:lnTo>
                  <a:lnTo>
                    <a:pt x="1096" y="291"/>
                  </a:lnTo>
                  <a:lnTo>
                    <a:pt x="1096" y="291"/>
                  </a:lnTo>
                  <a:lnTo>
                    <a:pt x="1096" y="290"/>
                  </a:lnTo>
                  <a:lnTo>
                    <a:pt x="1098" y="288"/>
                  </a:lnTo>
                  <a:lnTo>
                    <a:pt x="1098" y="286"/>
                  </a:lnTo>
                  <a:lnTo>
                    <a:pt x="1101" y="282"/>
                  </a:lnTo>
                  <a:lnTo>
                    <a:pt x="1101" y="282"/>
                  </a:lnTo>
                  <a:lnTo>
                    <a:pt x="1101" y="280"/>
                  </a:lnTo>
                  <a:lnTo>
                    <a:pt x="1102" y="280"/>
                  </a:lnTo>
                  <a:lnTo>
                    <a:pt x="1104" y="280"/>
                  </a:lnTo>
                  <a:lnTo>
                    <a:pt x="1106" y="282"/>
                  </a:lnTo>
                  <a:lnTo>
                    <a:pt x="1107" y="283"/>
                  </a:lnTo>
                  <a:lnTo>
                    <a:pt x="1107" y="283"/>
                  </a:lnTo>
                  <a:lnTo>
                    <a:pt x="1106" y="285"/>
                  </a:lnTo>
                  <a:lnTo>
                    <a:pt x="1104" y="286"/>
                  </a:lnTo>
                  <a:lnTo>
                    <a:pt x="1102" y="288"/>
                  </a:lnTo>
                  <a:lnTo>
                    <a:pt x="1102" y="288"/>
                  </a:lnTo>
                  <a:lnTo>
                    <a:pt x="1106" y="286"/>
                  </a:lnTo>
                  <a:lnTo>
                    <a:pt x="1107" y="286"/>
                  </a:lnTo>
                  <a:lnTo>
                    <a:pt x="1109" y="286"/>
                  </a:lnTo>
                  <a:lnTo>
                    <a:pt x="1110" y="288"/>
                  </a:lnTo>
                  <a:lnTo>
                    <a:pt x="1112" y="291"/>
                  </a:lnTo>
                  <a:lnTo>
                    <a:pt x="1110" y="293"/>
                  </a:lnTo>
                  <a:lnTo>
                    <a:pt x="1112" y="293"/>
                  </a:lnTo>
                  <a:lnTo>
                    <a:pt x="1113" y="291"/>
                  </a:lnTo>
                  <a:lnTo>
                    <a:pt x="1113" y="293"/>
                  </a:lnTo>
                  <a:lnTo>
                    <a:pt x="1113" y="294"/>
                  </a:lnTo>
                  <a:lnTo>
                    <a:pt x="1115" y="296"/>
                  </a:lnTo>
                  <a:lnTo>
                    <a:pt x="1117" y="297"/>
                  </a:lnTo>
                  <a:lnTo>
                    <a:pt x="1117" y="297"/>
                  </a:lnTo>
                  <a:lnTo>
                    <a:pt x="1115" y="299"/>
                  </a:lnTo>
                  <a:lnTo>
                    <a:pt x="1113" y="301"/>
                  </a:lnTo>
                  <a:lnTo>
                    <a:pt x="1115" y="301"/>
                  </a:lnTo>
                  <a:lnTo>
                    <a:pt x="1117" y="302"/>
                  </a:lnTo>
                  <a:lnTo>
                    <a:pt x="1117" y="302"/>
                  </a:lnTo>
                  <a:lnTo>
                    <a:pt x="1117" y="304"/>
                  </a:lnTo>
                  <a:lnTo>
                    <a:pt x="1117" y="304"/>
                  </a:lnTo>
                  <a:lnTo>
                    <a:pt x="1118" y="302"/>
                  </a:lnTo>
                  <a:lnTo>
                    <a:pt x="1120" y="302"/>
                  </a:lnTo>
                  <a:lnTo>
                    <a:pt x="1121" y="305"/>
                  </a:lnTo>
                  <a:lnTo>
                    <a:pt x="1121" y="307"/>
                  </a:lnTo>
                  <a:lnTo>
                    <a:pt x="1118" y="307"/>
                  </a:lnTo>
                  <a:lnTo>
                    <a:pt x="1117" y="307"/>
                  </a:lnTo>
                  <a:lnTo>
                    <a:pt x="1115" y="307"/>
                  </a:lnTo>
                  <a:lnTo>
                    <a:pt x="1113" y="308"/>
                  </a:lnTo>
                  <a:lnTo>
                    <a:pt x="1115" y="308"/>
                  </a:lnTo>
                  <a:lnTo>
                    <a:pt x="1117" y="308"/>
                  </a:lnTo>
                  <a:lnTo>
                    <a:pt x="1120" y="308"/>
                  </a:lnTo>
                  <a:lnTo>
                    <a:pt x="1123" y="307"/>
                  </a:lnTo>
                  <a:lnTo>
                    <a:pt x="1123" y="307"/>
                  </a:lnTo>
                  <a:lnTo>
                    <a:pt x="1124" y="307"/>
                  </a:lnTo>
                  <a:lnTo>
                    <a:pt x="1124" y="308"/>
                  </a:lnTo>
                  <a:lnTo>
                    <a:pt x="1123" y="308"/>
                  </a:lnTo>
                  <a:lnTo>
                    <a:pt x="1123" y="308"/>
                  </a:lnTo>
                  <a:lnTo>
                    <a:pt x="1124" y="308"/>
                  </a:lnTo>
                  <a:lnTo>
                    <a:pt x="1124" y="310"/>
                  </a:lnTo>
                  <a:lnTo>
                    <a:pt x="1124" y="310"/>
                  </a:lnTo>
                  <a:lnTo>
                    <a:pt x="1124" y="312"/>
                  </a:lnTo>
                  <a:lnTo>
                    <a:pt x="1126" y="312"/>
                  </a:lnTo>
                  <a:lnTo>
                    <a:pt x="1128" y="312"/>
                  </a:lnTo>
                  <a:lnTo>
                    <a:pt x="1128" y="312"/>
                  </a:lnTo>
                  <a:lnTo>
                    <a:pt x="1129" y="313"/>
                  </a:lnTo>
                  <a:lnTo>
                    <a:pt x="1129" y="316"/>
                  </a:lnTo>
                  <a:lnTo>
                    <a:pt x="1126" y="318"/>
                  </a:lnTo>
                  <a:lnTo>
                    <a:pt x="1124" y="319"/>
                  </a:lnTo>
                  <a:lnTo>
                    <a:pt x="1123" y="321"/>
                  </a:lnTo>
                  <a:lnTo>
                    <a:pt x="1121" y="321"/>
                  </a:lnTo>
                  <a:lnTo>
                    <a:pt x="1120" y="323"/>
                  </a:lnTo>
                  <a:lnTo>
                    <a:pt x="1121" y="323"/>
                  </a:lnTo>
                  <a:lnTo>
                    <a:pt x="1124" y="321"/>
                  </a:lnTo>
                  <a:lnTo>
                    <a:pt x="1124" y="319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6" y="321"/>
                  </a:lnTo>
                  <a:lnTo>
                    <a:pt x="1128" y="321"/>
                  </a:lnTo>
                  <a:lnTo>
                    <a:pt x="1131" y="319"/>
                  </a:lnTo>
                  <a:lnTo>
                    <a:pt x="1132" y="319"/>
                  </a:lnTo>
                  <a:lnTo>
                    <a:pt x="1134" y="319"/>
                  </a:lnTo>
                  <a:lnTo>
                    <a:pt x="1134" y="319"/>
                  </a:lnTo>
                  <a:lnTo>
                    <a:pt x="1132" y="323"/>
                  </a:lnTo>
                  <a:lnTo>
                    <a:pt x="1131" y="326"/>
                  </a:lnTo>
                  <a:lnTo>
                    <a:pt x="1128" y="327"/>
                  </a:lnTo>
                  <a:lnTo>
                    <a:pt x="1126" y="329"/>
                  </a:lnTo>
                  <a:lnTo>
                    <a:pt x="1124" y="329"/>
                  </a:lnTo>
                  <a:lnTo>
                    <a:pt x="1124" y="331"/>
                  </a:lnTo>
                  <a:lnTo>
                    <a:pt x="1128" y="327"/>
                  </a:lnTo>
                  <a:lnTo>
                    <a:pt x="1131" y="327"/>
                  </a:lnTo>
                  <a:lnTo>
                    <a:pt x="1134" y="327"/>
                  </a:lnTo>
                  <a:lnTo>
                    <a:pt x="1136" y="327"/>
                  </a:lnTo>
                  <a:lnTo>
                    <a:pt x="1139" y="331"/>
                  </a:lnTo>
                  <a:lnTo>
                    <a:pt x="1140" y="331"/>
                  </a:lnTo>
                  <a:lnTo>
                    <a:pt x="1140" y="331"/>
                  </a:lnTo>
                  <a:lnTo>
                    <a:pt x="1143" y="332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3" y="334"/>
                  </a:lnTo>
                  <a:lnTo>
                    <a:pt x="1142" y="335"/>
                  </a:lnTo>
                  <a:lnTo>
                    <a:pt x="1143" y="337"/>
                  </a:lnTo>
                  <a:lnTo>
                    <a:pt x="1143" y="338"/>
                  </a:lnTo>
                  <a:lnTo>
                    <a:pt x="1142" y="340"/>
                  </a:lnTo>
                  <a:lnTo>
                    <a:pt x="1140" y="340"/>
                  </a:lnTo>
                  <a:lnTo>
                    <a:pt x="1139" y="340"/>
                  </a:lnTo>
                  <a:lnTo>
                    <a:pt x="1137" y="342"/>
                  </a:lnTo>
                  <a:lnTo>
                    <a:pt x="1137" y="342"/>
                  </a:lnTo>
                  <a:lnTo>
                    <a:pt x="1136" y="340"/>
                  </a:lnTo>
                  <a:lnTo>
                    <a:pt x="1136" y="342"/>
                  </a:lnTo>
                  <a:lnTo>
                    <a:pt x="1137" y="342"/>
                  </a:lnTo>
                  <a:lnTo>
                    <a:pt x="1139" y="342"/>
                  </a:lnTo>
                  <a:lnTo>
                    <a:pt x="1140" y="342"/>
                  </a:lnTo>
                  <a:lnTo>
                    <a:pt x="1142" y="342"/>
                  </a:lnTo>
                  <a:lnTo>
                    <a:pt x="1143" y="342"/>
                  </a:lnTo>
                  <a:lnTo>
                    <a:pt x="1145" y="343"/>
                  </a:lnTo>
                  <a:lnTo>
                    <a:pt x="1145" y="343"/>
                  </a:lnTo>
                  <a:lnTo>
                    <a:pt x="1143" y="343"/>
                  </a:lnTo>
                  <a:lnTo>
                    <a:pt x="1143" y="345"/>
                  </a:lnTo>
                  <a:lnTo>
                    <a:pt x="1143" y="346"/>
                  </a:lnTo>
                  <a:lnTo>
                    <a:pt x="1143" y="346"/>
                  </a:lnTo>
                  <a:lnTo>
                    <a:pt x="1145" y="346"/>
                  </a:lnTo>
                  <a:lnTo>
                    <a:pt x="1145" y="346"/>
                  </a:lnTo>
                  <a:lnTo>
                    <a:pt x="1147" y="346"/>
                  </a:lnTo>
                  <a:lnTo>
                    <a:pt x="1148" y="346"/>
                  </a:lnTo>
                  <a:lnTo>
                    <a:pt x="1153" y="351"/>
                  </a:lnTo>
                  <a:lnTo>
                    <a:pt x="1151" y="353"/>
                  </a:lnTo>
                  <a:lnTo>
                    <a:pt x="1151" y="354"/>
                  </a:lnTo>
                  <a:lnTo>
                    <a:pt x="1151" y="356"/>
                  </a:lnTo>
                  <a:lnTo>
                    <a:pt x="1151" y="357"/>
                  </a:lnTo>
                  <a:lnTo>
                    <a:pt x="1150" y="357"/>
                  </a:lnTo>
                  <a:lnTo>
                    <a:pt x="1142" y="357"/>
                  </a:lnTo>
                  <a:lnTo>
                    <a:pt x="1137" y="356"/>
                  </a:lnTo>
                  <a:lnTo>
                    <a:pt x="1137" y="356"/>
                  </a:lnTo>
                  <a:lnTo>
                    <a:pt x="1139" y="354"/>
                  </a:lnTo>
                  <a:lnTo>
                    <a:pt x="1137" y="354"/>
                  </a:lnTo>
                  <a:lnTo>
                    <a:pt x="1136" y="354"/>
                  </a:lnTo>
                  <a:lnTo>
                    <a:pt x="1136" y="354"/>
                  </a:lnTo>
                  <a:lnTo>
                    <a:pt x="1137" y="356"/>
                  </a:lnTo>
                  <a:lnTo>
                    <a:pt x="1140" y="357"/>
                  </a:lnTo>
                  <a:lnTo>
                    <a:pt x="1142" y="359"/>
                  </a:lnTo>
                  <a:lnTo>
                    <a:pt x="1145" y="359"/>
                  </a:lnTo>
                  <a:lnTo>
                    <a:pt x="1145" y="360"/>
                  </a:lnTo>
                  <a:lnTo>
                    <a:pt x="1147" y="360"/>
                  </a:lnTo>
                  <a:lnTo>
                    <a:pt x="1147" y="360"/>
                  </a:lnTo>
                  <a:lnTo>
                    <a:pt x="1143" y="360"/>
                  </a:lnTo>
                  <a:lnTo>
                    <a:pt x="1142" y="362"/>
                  </a:lnTo>
                  <a:lnTo>
                    <a:pt x="1143" y="362"/>
                  </a:lnTo>
                  <a:lnTo>
                    <a:pt x="1147" y="364"/>
                  </a:lnTo>
                  <a:lnTo>
                    <a:pt x="1150" y="364"/>
                  </a:lnTo>
                  <a:lnTo>
                    <a:pt x="1151" y="364"/>
                  </a:lnTo>
                  <a:lnTo>
                    <a:pt x="1150" y="365"/>
                  </a:lnTo>
                  <a:lnTo>
                    <a:pt x="1147" y="365"/>
                  </a:lnTo>
                  <a:lnTo>
                    <a:pt x="1147" y="367"/>
                  </a:lnTo>
                  <a:lnTo>
                    <a:pt x="1148" y="367"/>
                  </a:lnTo>
                  <a:lnTo>
                    <a:pt x="1151" y="367"/>
                  </a:lnTo>
                  <a:lnTo>
                    <a:pt x="1151" y="367"/>
                  </a:lnTo>
                  <a:lnTo>
                    <a:pt x="1153" y="370"/>
                  </a:lnTo>
                  <a:lnTo>
                    <a:pt x="1153" y="370"/>
                  </a:lnTo>
                  <a:lnTo>
                    <a:pt x="1150" y="371"/>
                  </a:lnTo>
                  <a:lnTo>
                    <a:pt x="1150" y="371"/>
                  </a:lnTo>
                  <a:lnTo>
                    <a:pt x="1151" y="371"/>
                  </a:lnTo>
                  <a:lnTo>
                    <a:pt x="1154" y="371"/>
                  </a:lnTo>
                  <a:lnTo>
                    <a:pt x="1154" y="373"/>
                  </a:lnTo>
                  <a:lnTo>
                    <a:pt x="1154" y="373"/>
                  </a:lnTo>
                  <a:lnTo>
                    <a:pt x="1156" y="375"/>
                  </a:lnTo>
                  <a:lnTo>
                    <a:pt x="1158" y="375"/>
                  </a:lnTo>
                  <a:lnTo>
                    <a:pt x="1159" y="373"/>
                  </a:lnTo>
                  <a:lnTo>
                    <a:pt x="1159" y="371"/>
                  </a:lnTo>
                  <a:lnTo>
                    <a:pt x="1161" y="373"/>
                  </a:lnTo>
                  <a:lnTo>
                    <a:pt x="1161" y="373"/>
                  </a:lnTo>
                  <a:lnTo>
                    <a:pt x="1162" y="375"/>
                  </a:lnTo>
                  <a:lnTo>
                    <a:pt x="1162" y="375"/>
                  </a:lnTo>
                  <a:lnTo>
                    <a:pt x="1164" y="376"/>
                  </a:lnTo>
                  <a:lnTo>
                    <a:pt x="1164" y="375"/>
                  </a:lnTo>
                  <a:lnTo>
                    <a:pt x="1165" y="376"/>
                  </a:lnTo>
                  <a:lnTo>
                    <a:pt x="1167" y="376"/>
                  </a:lnTo>
                  <a:lnTo>
                    <a:pt x="1165" y="378"/>
                  </a:lnTo>
                  <a:lnTo>
                    <a:pt x="1165" y="378"/>
                  </a:lnTo>
                  <a:lnTo>
                    <a:pt x="1167" y="379"/>
                  </a:lnTo>
                  <a:lnTo>
                    <a:pt x="1167" y="381"/>
                  </a:lnTo>
                  <a:lnTo>
                    <a:pt x="1169" y="383"/>
                  </a:lnTo>
                  <a:lnTo>
                    <a:pt x="1169" y="383"/>
                  </a:lnTo>
                  <a:lnTo>
                    <a:pt x="1165" y="384"/>
                  </a:lnTo>
                  <a:lnTo>
                    <a:pt x="1165" y="387"/>
                  </a:lnTo>
                  <a:lnTo>
                    <a:pt x="1165" y="387"/>
                  </a:lnTo>
                  <a:lnTo>
                    <a:pt x="1164" y="389"/>
                  </a:lnTo>
                  <a:lnTo>
                    <a:pt x="1162" y="390"/>
                  </a:lnTo>
                  <a:lnTo>
                    <a:pt x="1164" y="390"/>
                  </a:lnTo>
                  <a:lnTo>
                    <a:pt x="1167" y="387"/>
                  </a:lnTo>
                  <a:lnTo>
                    <a:pt x="1169" y="387"/>
                  </a:lnTo>
                  <a:lnTo>
                    <a:pt x="1172" y="386"/>
                  </a:lnTo>
                  <a:lnTo>
                    <a:pt x="1173" y="386"/>
                  </a:lnTo>
                  <a:lnTo>
                    <a:pt x="1175" y="386"/>
                  </a:lnTo>
                  <a:lnTo>
                    <a:pt x="1177" y="386"/>
                  </a:lnTo>
                  <a:lnTo>
                    <a:pt x="1177" y="387"/>
                  </a:lnTo>
                  <a:lnTo>
                    <a:pt x="1177" y="389"/>
                  </a:lnTo>
                  <a:lnTo>
                    <a:pt x="1178" y="387"/>
                  </a:lnTo>
                  <a:lnTo>
                    <a:pt x="1180" y="387"/>
                  </a:lnTo>
                  <a:lnTo>
                    <a:pt x="1178" y="389"/>
                  </a:lnTo>
                  <a:lnTo>
                    <a:pt x="1175" y="392"/>
                  </a:lnTo>
                  <a:lnTo>
                    <a:pt x="1173" y="394"/>
                  </a:lnTo>
                  <a:lnTo>
                    <a:pt x="1173" y="395"/>
                  </a:lnTo>
                  <a:lnTo>
                    <a:pt x="1175" y="394"/>
                  </a:lnTo>
                  <a:lnTo>
                    <a:pt x="1180" y="390"/>
                  </a:lnTo>
                  <a:lnTo>
                    <a:pt x="1180" y="390"/>
                  </a:lnTo>
                  <a:lnTo>
                    <a:pt x="1181" y="389"/>
                  </a:lnTo>
                  <a:lnTo>
                    <a:pt x="1183" y="387"/>
                  </a:lnTo>
                  <a:lnTo>
                    <a:pt x="1184" y="387"/>
                  </a:lnTo>
                  <a:lnTo>
                    <a:pt x="1186" y="389"/>
                  </a:lnTo>
                  <a:lnTo>
                    <a:pt x="1186" y="390"/>
                  </a:lnTo>
                  <a:lnTo>
                    <a:pt x="1188" y="392"/>
                  </a:lnTo>
                  <a:lnTo>
                    <a:pt x="1189" y="395"/>
                  </a:lnTo>
                  <a:lnTo>
                    <a:pt x="1192" y="395"/>
                  </a:lnTo>
                  <a:lnTo>
                    <a:pt x="1194" y="397"/>
                  </a:lnTo>
                  <a:lnTo>
                    <a:pt x="1197" y="395"/>
                  </a:lnTo>
                  <a:lnTo>
                    <a:pt x="1197" y="394"/>
                  </a:lnTo>
                  <a:lnTo>
                    <a:pt x="1200" y="394"/>
                  </a:lnTo>
                  <a:lnTo>
                    <a:pt x="1200" y="394"/>
                  </a:lnTo>
                  <a:lnTo>
                    <a:pt x="1202" y="397"/>
                  </a:lnTo>
                  <a:lnTo>
                    <a:pt x="1203" y="397"/>
                  </a:lnTo>
                  <a:lnTo>
                    <a:pt x="1205" y="398"/>
                  </a:lnTo>
                  <a:lnTo>
                    <a:pt x="1205" y="398"/>
                  </a:lnTo>
                  <a:lnTo>
                    <a:pt x="1208" y="398"/>
                  </a:lnTo>
                  <a:lnTo>
                    <a:pt x="1210" y="400"/>
                  </a:lnTo>
                  <a:lnTo>
                    <a:pt x="1210" y="400"/>
                  </a:lnTo>
                  <a:lnTo>
                    <a:pt x="1208" y="401"/>
                  </a:lnTo>
                  <a:lnTo>
                    <a:pt x="1206" y="403"/>
                  </a:lnTo>
                  <a:lnTo>
                    <a:pt x="1205" y="405"/>
                  </a:lnTo>
                  <a:lnTo>
                    <a:pt x="1202" y="405"/>
                  </a:lnTo>
                  <a:lnTo>
                    <a:pt x="1199" y="405"/>
                  </a:lnTo>
                  <a:lnTo>
                    <a:pt x="1199" y="405"/>
                  </a:lnTo>
                  <a:lnTo>
                    <a:pt x="1197" y="406"/>
                  </a:lnTo>
                  <a:lnTo>
                    <a:pt x="1195" y="406"/>
                  </a:lnTo>
                  <a:lnTo>
                    <a:pt x="1194" y="408"/>
                  </a:lnTo>
                  <a:lnTo>
                    <a:pt x="1192" y="409"/>
                  </a:lnTo>
                  <a:lnTo>
                    <a:pt x="1191" y="411"/>
                  </a:lnTo>
                  <a:lnTo>
                    <a:pt x="1189" y="411"/>
                  </a:lnTo>
                  <a:lnTo>
                    <a:pt x="1188" y="411"/>
                  </a:lnTo>
                  <a:lnTo>
                    <a:pt x="1188" y="411"/>
                  </a:lnTo>
                  <a:lnTo>
                    <a:pt x="1186" y="411"/>
                  </a:lnTo>
                  <a:lnTo>
                    <a:pt x="1186" y="412"/>
                  </a:lnTo>
                  <a:lnTo>
                    <a:pt x="1186" y="412"/>
                  </a:lnTo>
                  <a:lnTo>
                    <a:pt x="1183" y="412"/>
                  </a:lnTo>
                  <a:lnTo>
                    <a:pt x="1178" y="414"/>
                  </a:lnTo>
                  <a:lnTo>
                    <a:pt x="1177" y="416"/>
                  </a:lnTo>
                  <a:lnTo>
                    <a:pt x="1175" y="414"/>
                  </a:lnTo>
                  <a:lnTo>
                    <a:pt x="1173" y="414"/>
                  </a:lnTo>
                  <a:lnTo>
                    <a:pt x="1173" y="416"/>
                  </a:lnTo>
                  <a:lnTo>
                    <a:pt x="1172" y="416"/>
                  </a:lnTo>
                  <a:lnTo>
                    <a:pt x="1170" y="417"/>
                  </a:lnTo>
                  <a:lnTo>
                    <a:pt x="1170" y="417"/>
                  </a:lnTo>
                  <a:lnTo>
                    <a:pt x="1170" y="419"/>
                  </a:lnTo>
                  <a:lnTo>
                    <a:pt x="1170" y="419"/>
                  </a:lnTo>
                  <a:lnTo>
                    <a:pt x="1169" y="419"/>
                  </a:lnTo>
                  <a:lnTo>
                    <a:pt x="1167" y="419"/>
                  </a:lnTo>
                  <a:lnTo>
                    <a:pt x="1165" y="419"/>
                  </a:lnTo>
                  <a:lnTo>
                    <a:pt x="1165" y="419"/>
                  </a:lnTo>
                  <a:lnTo>
                    <a:pt x="1169" y="420"/>
                  </a:lnTo>
                  <a:lnTo>
                    <a:pt x="1170" y="422"/>
                  </a:lnTo>
                  <a:lnTo>
                    <a:pt x="1169" y="422"/>
                  </a:lnTo>
                  <a:lnTo>
                    <a:pt x="1167" y="423"/>
                  </a:lnTo>
                  <a:lnTo>
                    <a:pt x="1167" y="423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5"/>
                  </a:lnTo>
                  <a:lnTo>
                    <a:pt x="1167" y="427"/>
                  </a:lnTo>
                  <a:lnTo>
                    <a:pt x="1169" y="425"/>
                  </a:lnTo>
                  <a:lnTo>
                    <a:pt x="1172" y="423"/>
                  </a:lnTo>
                  <a:lnTo>
                    <a:pt x="1173" y="422"/>
                  </a:lnTo>
                  <a:lnTo>
                    <a:pt x="1173" y="422"/>
                  </a:lnTo>
                  <a:lnTo>
                    <a:pt x="1177" y="420"/>
                  </a:lnTo>
                  <a:lnTo>
                    <a:pt x="1178" y="420"/>
                  </a:lnTo>
                  <a:lnTo>
                    <a:pt x="1181" y="419"/>
                  </a:lnTo>
                  <a:lnTo>
                    <a:pt x="1184" y="417"/>
                  </a:lnTo>
                  <a:lnTo>
                    <a:pt x="1188" y="414"/>
                  </a:lnTo>
                  <a:lnTo>
                    <a:pt x="1191" y="412"/>
                  </a:lnTo>
                  <a:lnTo>
                    <a:pt x="1195" y="411"/>
                  </a:lnTo>
                  <a:lnTo>
                    <a:pt x="1199" y="409"/>
                  </a:lnTo>
                  <a:lnTo>
                    <a:pt x="1202" y="409"/>
                  </a:lnTo>
                  <a:lnTo>
                    <a:pt x="1202" y="409"/>
                  </a:lnTo>
                  <a:lnTo>
                    <a:pt x="1199" y="409"/>
                  </a:lnTo>
                  <a:lnTo>
                    <a:pt x="1197" y="409"/>
                  </a:lnTo>
                  <a:lnTo>
                    <a:pt x="1195" y="409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5" y="408"/>
                  </a:lnTo>
                  <a:lnTo>
                    <a:pt x="1197" y="408"/>
                  </a:lnTo>
                  <a:lnTo>
                    <a:pt x="1206" y="408"/>
                  </a:lnTo>
                  <a:lnTo>
                    <a:pt x="1208" y="408"/>
                  </a:lnTo>
                  <a:lnTo>
                    <a:pt x="1211" y="412"/>
                  </a:lnTo>
                  <a:lnTo>
                    <a:pt x="1213" y="414"/>
                  </a:lnTo>
                  <a:lnTo>
                    <a:pt x="1213" y="416"/>
                  </a:lnTo>
                  <a:lnTo>
                    <a:pt x="1213" y="416"/>
                  </a:lnTo>
                  <a:lnTo>
                    <a:pt x="1211" y="417"/>
                  </a:lnTo>
                  <a:lnTo>
                    <a:pt x="1208" y="419"/>
                  </a:lnTo>
                  <a:lnTo>
                    <a:pt x="1206" y="419"/>
                  </a:lnTo>
                  <a:lnTo>
                    <a:pt x="1206" y="419"/>
                  </a:lnTo>
                  <a:lnTo>
                    <a:pt x="1208" y="420"/>
                  </a:lnTo>
                  <a:lnTo>
                    <a:pt x="1210" y="420"/>
                  </a:lnTo>
                  <a:lnTo>
                    <a:pt x="1210" y="422"/>
                  </a:lnTo>
                  <a:lnTo>
                    <a:pt x="1211" y="420"/>
                  </a:lnTo>
                  <a:lnTo>
                    <a:pt x="1214" y="419"/>
                  </a:lnTo>
                  <a:lnTo>
                    <a:pt x="1218" y="417"/>
                  </a:lnTo>
                  <a:lnTo>
                    <a:pt x="1219" y="416"/>
                  </a:lnTo>
                  <a:lnTo>
                    <a:pt x="1222" y="416"/>
                  </a:lnTo>
                  <a:lnTo>
                    <a:pt x="1222" y="416"/>
                  </a:lnTo>
                  <a:lnTo>
                    <a:pt x="1222" y="417"/>
                  </a:lnTo>
                  <a:lnTo>
                    <a:pt x="1224" y="419"/>
                  </a:lnTo>
                  <a:lnTo>
                    <a:pt x="1225" y="419"/>
                  </a:lnTo>
                  <a:lnTo>
                    <a:pt x="1227" y="420"/>
                  </a:lnTo>
                  <a:lnTo>
                    <a:pt x="1230" y="422"/>
                  </a:lnTo>
                  <a:lnTo>
                    <a:pt x="1230" y="423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5"/>
                  </a:lnTo>
                  <a:lnTo>
                    <a:pt x="1232" y="427"/>
                  </a:lnTo>
                  <a:lnTo>
                    <a:pt x="1232" y="427"/>
                  </a:lnTo>
                  <a:lnTo>
                    <a:pt x="1232" y="428"/>
                  </a:lnTo>
                  <a:lnTo>
                    <a:pt x="1230" y="431"/>
                  </a:lnTo>
                  <a:lnTo>
                    <a:pt x="1232" y="433"/>
                  </a:lnTo>
                  <a:lnTo>
                    <a:pt x="1232" y="435"/>
                  </a:lnTo>
                  <a:lnTo>
                    <a:pt x="1232" y="436"/>
                  </a:lnTo>
                  <a:lnTo>
                    <a:pt x="1232" y="438"/>
                  </a:lnTo>
                  <a:lnTo>
                    <a:pt x="1232" y="438"/>
                  </a:lnTo>
                  <a:lnTo>
                    <a:pt x="1232" y="439"/>
                  </a:lnTo>
                  <a:lnTo>
                    <a:pt x="1227" y="439"/>
                  </a:lnTo>
                  <a:lnTo>
                    <a:pt x="1225" y="439"/>
                  </a:lnTo>
                  <a:lnTo>
                    <a:pt x="1224" y="441"/>
                  </a:lnTo>
                  <a:lnTo>
                    <a:pt x="1225" y="441"/>
                  </a:lnTo>
                  <a:lnTo>
                    <a:pt x="1229" y="441"/>
                  </a:lnTo>
                  <a:lnTo>
                    <a:pt x="1232" y="441"/>
                  </a:lnTo>
                  <a:lnTo>
                    <a:pt x="1233" y="441"/>
                  </a:lnTo>
                  <a:lnTo>
                    <a:pt x="1233" y="442"/>
                  </a:lnTo>
                  <a:lnTo>
                    <a:pt x="1233" y="442"/>
                  </a:lnTo>
                  <a:lnTo>
                    <a:pt x="1232" y="444"/>
                  </a:lnTo>
                  <a:lnTo>
                    <a:pt x="1230" y="444"/>
                  </a:lnTo>
                  <a:lnTo>
                    <a:pt x="1229" y="442"/>
                  </a:lnTo>
                  <a:lnTo>
                    <a:pt x="1229" y="444"/>
                  </a:lnTo>
                  <a:lnTo>
                    <a:pt x="1232" y="444"/>
                  </a:lnTo>
                  <a:lnTo>
                    <a:pt x="1232" y="446"/>
                  </a:lnTo>
                  <a:lnTo>
                    <a:pt x="1233" y="446"/>
                  </a:lnTo>
                  <a:lnTo>
                    <a:pt x="1233" y="447"/>
                  </a:lnTo>
                  <a:lnTo>
                    <a:pt x="1233" y="449"/>
                  </a:lnTo>
                  <a:lnTo>
                    <a:pt x="1229" y="452"/>
                  </a:lnTo>
                  <a:lnTo>
                    <a:pt x="1225" y="455"/>
                  </a:lnTo>
                  <a:lnTo>
                    <a:pt x="1221" y="457"/>
                  </a:lnTo>
                  <a:lnTo>
                    <a:pt x="1214" y="461"/>
                  </a:lnTo>
                  <a:lnTo>
                    <a:pt x="1214" y="461"/>
                  </a:lnTo>
                  <a:lnTo>
                    <a:pt x="1213" y="461"/>
                  </a:lnTo>
                  <a:lnTo>
                    <a:pt x="1211" y="461"/>
                  </a:lnTo>
                  <a:lnTo>
                    <a:pt x="1208" y="461"/>
                  </a:lnTo>
                  <a:lnTo>
                    <a:pt x="1203" y="461"/>
                  </a:lnTo>
                  <a:lnTo>
                    <a:pt x="1202" y="463"/>
                  </a:lnTo>
                  <a:lnTo>
                    <a:pt x="1200" y="463"/>
                  </a:lnTo>
                  <a:lnTo>
                    <a:pt x="1199" y="464"/>
                  </a:lnTo>
                  <a:lnTo>
                    <a:pt x="1197" y="464"/>
                  </a:lnTo>
                  <a:lnTo>
                    <a:pt x="1194" y="464"/>
                  </a:lnTo>
                  <a:lnTo>
                    <a:pt x="1192" y="464"/>
                  </a:lnTo>
                  <a:lnTo>
                    <a:pt x="1192" y="464"/>
                  </a:lnTo>
                  <a:lnTo>
                    <a:pt x="1191" y="466"/>
                  </a:lnTo>
                  <a:lnTo>
                    <a:pt x="1191" y="466"/>
                  </a:lnTo>
                  <a:lnTo>
                    <a:pt x="1184" y="472"/>
                  </a:lnTo>
                  <a:lnTo>
                    <a:pt x="1183" y="474"/>
                  </a:lnTo>
                  <a:lnTo>
                    <a:pt x="1180" y="475"/>
                  </a:lnTo>
                  <a:lnTo>
                    <a:pt x="1177" y="480"/>
                  </a:lnTo>
                  <a:lnTo>
                    <a:pt x="1173" y="480"/>
                  </a:lnTo>
                  <a:lnTo>
                    <a:pt x="1173" y="483"/>
                  </a:lnTo>
                  <a:lnTo>
                    <a:pt x="1170" y="483"/>
                  </a:lnTo>
                  <a:lnTo>
                    <a:pt x="1165" y="485"/>
                  </a:lnTo>
                  <a:lnTo>
                    <a:pt x="1162" y="485"/>
                  </a:lnTo>
                  <a:lnTo>
                    <a:pt x="1159" y="483"/>
                  </a:lnTo>
                  <a:lnTo>
                    <a:pt x="1158" y="485"/>
                  </a:lnTo>
                  <a:lnTo>
                    <a:pt x="1154" y="485"/>
                  </a:lnTo>
                  <a:lnTo>
                    <a:pt x="1153" y="485"/>
                  </a:lnTo>
                  <a:lnTo>
                    <a:pt x="1147" y="486"/>
                  </a:lnTo>
                  <a:lnTo>
                    <a:pt x="1145" y="485"/>
                  </a:lnTo>
                  <a:lnTo>
                    <a:pt x="1143" y="485"/>
                  </a:lnTo>
                  <a:lnTo>
                    <a:pt x="1140" y="485"/>
                  </a:lnTo>
                  <a:lnTo>
                    <a:pt x="1137" y="483"/>
                  </a:lnTo>
                  <a:lnTo>
                    <a:pt x="1134" y="483"/>
                  </a:lnTo>
                  <a:lnTo>
                    <a:pt x="1132" y="483"/>
                  </a:lnTo>
                  <a:lnTo>
                    <a:pt x="1131" y="483"/>
                  </a:lnTo>
                  <a:lnTo>
                    <a:pt x="1129" y="483"/>
                  </a:lnTo>
                  <a:lnTo>
                    <a:pt x="1126" y="483"/>
                  </a:lnTo>
                  <a:lnTo>
                    <a:pt x="1124" y="485"/>
                  </a:lnTo>
                  <a:lnTo>
                    <a:pt x="1120" y="483"/>
                  </a:lnTo>
                  <a:lnTo>
                    <a:pt x="1118" y="483"/>
                  </a:lnTo>
                  <a:lnTo>
                    <a:pt x="1115" y="483"/>
                  </a:lnTo>
                  <a:lnTo>
                    <a:pt x="1113" y="483"/>
                  </a:lnTo>
                  <a:lnTo>
                    <a:pt x="1112" y="483"/>
                  </a:lnTo>
                  <a:lnTo>
                    <a:pt x="1106" y="483"/>
                  </a:lnTo>
                  <a:lnTo>
                    <a:pt x="1101" y="483"/>
                  </a:lnTo>
                  <a:lnTo>
                    <a:pt x="1096" y="483"/>
                  </a:lnTo>
                  <a:lnTo>
                    <a:pt x="1095" y="483"/>
                  </a:lnTo>
                  <a:lnTo>
                    <a:pt x="1088" y="483"/>
                  </a:lnTo>
                  <a:lnTo>
                    <a:pt x="1085" y="483"/>
                  </a:lnTo>
                  <a:lnTo>
                    <a:pt x="1084" y="485"/>
                  </a:lnTo>
                  <a:lnTo>
                    <a:pt x="1082" y="485"/>
                  </a:lnTo>
                  <a:lnTo>
                    <a:pt x="1079" y="485"/>
                  </a:lnTo>
                  <a:lnTo>
                    <a:pt x="1079" y="485"/>
                  </a:lnTo>
                  <a:lnTo>
                    <a:pt x="1077" y="485"/>
                  </a:lnTo>
                  <a:lnTo>
                    <a:pt x="1077" y="485"/>
                  </a:lnTo>
                  <a:lnTo>
                    <a:pt x="1076" y="486"/>
                  </a:lnTo>
                  <a:lnTo>
                    <a:pt x="1074" y="488"/>
                  </a:lnTo>
                  <a:lnTo>
                    <a:pt x="1071" y="488"/>
                  </a:lnTo>
                  <a:lnTo>
                    <a:pt x="1066" y="496"/>
                  </a:lnTo>
                  <a:lnTo>
                    <a:pt x="1066" y="499"/>
                  </a:lnTo>
                  <a:lnTo>
                    <a:pt x="1065" y="501"/>
                  </a:lnTo>
                  <a:lnTo>
                    <a:pt x="1063" y="501"/>
                  </a:lnTo>
                  <a:lnTo>
                    <a:pt x="1063" y="501"/>
                  </a:lnTo>
                  <a:lnTo>
                    <a:pt x="1055" y="502"/>
                  </a:lnTo>
                  <a:lnTo>
                    <a:pt x="1052" y="504"/>
                  </a:lnTo>
                  <a:lnTo>
                    <a:pt x="1052" y="505"/>
                  </a:lnTo>
                  <a:lnTo>
                    <a:pt x="1052" y="505"/>
                  </a:lnTo>
                  <a:lnTo>
                    <a:pt x="1050" y="505"/>
                  </a:lnTo>
                  <a:lnTo>
                    <a:pt x="1047" y="507"/>
                  </a:lnTo>
                  <a:lnTo>
                    <a:pt x="1047" y="507"/>
                  </a:lnTo>
                  <a:lnTo>
                    <a:pt x="1046" y="509"/>
                  </a:lnTo>
                  <a:lnTo>
                    <a:pt x="1043" y="510"/>
                  </a:lnTo>
                  <a:lnTo>
                    <a:pt x="1038" y="515"/>
                  </a:lnTo>
                  <a:lnTo>
                    <a:pt x="1036" y="520"/>
                  </a:lnTo>
                  <a:lnTo>
                    <a:pt x="1033" y="521"/>
                  </a:lnTo>
                  <a:lnTo>
                    <a:pt x="1031" y="523"/>
                  </a:lnTo>
                  <a:lnTo>
                    <a:pt x="1030" y="523"/>
                  </a:lnTo>
                  <a:lnTo>
                    <a:pt x="1028" y="523"/>
                  </a:lnTo>
                  <a:lnTo>
                    <a:pt x="1027" y="521"/>
                  </a:lnTo>
                  <a:lnTo>
                    <a:pt x="1025" y="521"/>
                  </a:lnTo>
                  <a:lnTo>
                    <a:pt x="1022" y="520"/>
                  </a:lnTo>
                  <a:lnTo>
                    <a:pt x="1013" y="518"/>
                  </a:lnTo>
                  <a:lnTo>
                    <a:pt x="1014" y="518"/>
                  </a:lnTo>
                  <a:lnTo>
                    <a:pt x="1014" y="520"/>
                  </a:lnTo>
                  <a:lnTo>
                    <a:pt x="1017" y="520"/>
                  </a:lnTo>
                  <a:lnTo>
                    <a:pt x="1019" y="520"/>
                  </a:lnTo>
                  <a:lnTo>
                    <a:pt x="1025" y="521"/>
                  </a:lnTo>
                  <a:lnTo>
                    <a:pt x="1027" y="523"/>
                  </a:lnTo>
                  <a:lnTo>
                    <a:pt x="1028" y="523"/>
                  </a:lnTo>
                  <a:lnTo>
                    <a:pt x="1030" y="524"/>
                  </a:lnTo>
                  <a:lnTo>
                    <a:pt x="1030" y="527"/>
                  </a:lnTo>
                  <a:lnTo>
                    <a:pt x="1028" y="529"/>
                  </a:lnTo>
                  <a:lnTo>
                    <a:pt x="1027" y="531"/>
                  </a:lnTo>
                  <a:lnTo>
                    <a:pt x="1022" y="535"/>
                  </a:lnTo>
                  <a:lnTo>
                    <a:pt x="1020" y="537"/>
                  </a:lnTo>
                  <a:lnTo>
                    <a:pt x="1017" y="542"/>
                  </a:lnTo>
                  <a:lnTo>
                    <a:pt x="1013" y="545"/>
                  </a:lnTo>
                  <a:lnTo>
                    <a:pt x="1011" y="546"/>
                  </a:lnTo>
                  <a:lnTo>
                    <a:pt x="1008" y="548"/>
                  </a:lnTo>
                  <a:lnTo>
                    <a:pt x="1003" y="550"/>
                  </a:lnTo>
                  <a:lnTo>
                    <a:pt x="1002" y="550"/>
                  </a:lnTo>
                  <a:lnTo>
                    <a:pt x="1000" y="550"/>
                  </a:lnTo>
                  <a:lnTo>
                    <a:pt x="997" y="551"/>
                  </a:lnTo>
                  <a:lnTo>
                    <a:pt x="995" y="553"/>
                  </a:lnTo>
                  <a:lnTo>
                    <a:pt x="994" y="554"/>
                  </a:lnTo>
                  <a:lnTo>
                    <a:pt x="987" y="557"/>
                  </a:lnTo>
                  <a:lnTo>
                    <a:pt x="986" y="557"/>
                  </a:lnTo>
                  <a:lnTo>
                    <a:pt x="984" y="559"/>
                  </a:lnTo>
                  <a:lnTo>
                    <a:pt x="983" y="561"/>
                  </a:lnTo>
                  <a:lnTo>
                    <a:pt x="981" y="561"/>
                  </a:lnTo>
                  <a:lnTo>
                    <a:pt x="981" y="562"/>
                  </a:lnTo>
                  <a:lnTo>
                    <a:pt x="979" y="564"/>
                  </a:lnTo>
                  <a:lnTo>
                    <a:pt x="976" y="567"/>
                  </a:lnTo>
                  <a:lnTo>
                    <a:pt x="973" y="567"/>
                  </a:lnTo>
                  <a:lnTo>
                    <a:pt x="972" y="568"/>
                  </a:lnTo>
                  <a:lnTo>
                    <a:pt x="970" y="570"/>
                  </a:lnTo>
                  <a:lnTo>
                    <a:pt x="968" y="572"/>
                  </a:lnTo>
                  <a:lnTo>
                    <a:pt x="965" y="570"/>
                  </a:lnTo>
                  <a:lnTo>
                    <a:pt x="965" y="572"/>
                  </a:lnTo>
                  <a:lnTo>
                    <a:pt x="968" y="573"/>
                  </a:lnTo>
                  <a:lnTo>
                    <a:pt x="970" y="575"/>
                  </a:lnTo>
                  <a:lnTo>
                    <a:pt x="967" y="575"/>
                  </a:lnTo>
                  <a:lnTo>
                    <a:pt x="964" y="576"/>
                  </a:lnTo>
                  <a:lnTo>
                    <a:pt x="959" y="579"/>
                  </a:lnTo>
                  <a:lnTo>
                    <a:pt x="957" y="581"/>
                  </a:lnTo>
                  <a:lnTo>
                    <a:pt x="957" y="579"/>
                  </a:lnTo>
                  <a:lnTo>
                    <a:pt x="954" y="581"/>
                  </a:lnTo>
                  <a:lnTo>
                    <a:pt x="953" y="583"/>
                  </a:lnTo>
                  <a:lnTo>
                    <a:pt x="949" y="584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3" y="589"/>
                  </a:lnTo>
                  <a:lnTo>
                    <a:pt x="942" y="590"/>
                  </a:lnTo>
                  <a:lnTo>
                    <a:pt x="940" y="592"/>
                  </a:lnTo>
                  <a:lnTo>
                    <a:pt x="935" y="592"/>
                  </a:lnTo>
                  <a:lnTo>
                    <a:pt x="934" y="594"/>
                  </a:lnTo>
                  <a:lnTo>
                    <a:pt x="934" y="594"/>
                  </a:lnTo>
                  <a:lnTo>
                    <a:pt x="932" y="594"/>
                  </a:lnTo>
                  <a:lnTo>
                    <a:pt x="931" y="594"/>
                  </a:lnTo>
                  <a:lnTo>
                    <a:pt x="929" y="595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5"/>
                  </a:lnTo>
                  <a:lnTo>
                    <a:pt x="927" y="595"/>
                  </a:lnTo>
                  <a:lnTo>
                    <a:pt x="927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6" y="595"/>
                  </a:lnTo>
                  <a:lnTo>
                    <a:pt x="924" y="594"/>
                  </a:lnTo>
                  <a:lnTo>
                    <a:pt x="924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3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0" y="595"/>
                  </a:lnTo>
                  <a:lnTo>
                    <a:pt x="918" y="595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20" y="595"/>
                  </a:lnTo>
                  <a:lnTo>
                    <a:pt x="920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7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1" y="595"/>
                  </a:lnTo>
                  <a:lnTo>
                    <a:pt x="924" y="595"/>
                  </a:lnTo>
                  <a:lnTo>
                    <a:pt x="924" y="595"/>
                  </a:lnTo>
                  <a:lnTo>
                    <a:pt x="924" y="597"/>
                  </a:lnTo>
                  <a:lnTo>
                    <a:pt x="924" y="597"/>
                  </a:lnTo>
                  <a:lnTo>
                    <a:pt x="926" y="597"/>
                  </a:lnTo>
                  <a:lnTo>
                    <a:pt x="926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7" y="597"/>
                  </a:lnTo>
                  <a:lnTo>
                    <a:pt x="926" y="598"/>
                  </a:lnTo>
                  <a:lnTo>
                    <a:pt x="924" y="598"/>
                  </a:lnTo>
                  <a:lnTo>
                    <a:pt x="926" y="598"/>
                  </a:lnTo>
                  <a:lnTo>
                    <a:pt x="926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7" y="598"/>
                  </a:lnTo>
                  <a:lnTo>
                    <a:pt x="926" y="600"/>
                  </a:lnTo>
                  <a:lnTo>
                    <a:pt x="924" y="600"/>
                  </a:lnTo>
                  <a:lnTo>
                    <a:pt x="924" y="600"/>
                  </a:lnTo>
                  <a:lnTo>
                    <a:pt x="923" y="600"/>
                  </a:lnTo>
                  <a:lnTo>
                    <a:pt x="923" y="600"/>
                  </a:lnTo>
                  <a:lnTo>
                    <a:pt x="923" y="598"/>
                  </a:lnTo>
                  <a:lnTo>
                    <a:pt x="923" y="598"/>
                  </a:lnTo>
                  <a:lnTo>
                    <a:pt x="921" y="600"/>
                  </a:lnTo>
                  <a:lnTo>
                    <a:pt x="921" y="600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1" y="598"/>
                  </a:lnTo>
                  <a:lnTo>
                    <a:pt x="923" y="598"/>
                  </a:lnTo>
                  <a:lnTo>
                    <a:pt x="921" y="598"/>
                  </a:lnTo>
                  <a:lnTo>
                    <a:pt x="920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8"/>
                  </a:lnTo>
                  <a:lnTo>
                    <a:pt x="918" y="597"/>
                  </a:lnTo>
                  <a:lnTo>
                    <a:pt x="918" y="597"/>
                  </a:lnTo>
                  <a:lnTo>
                    <a:pt x="916" y="597"/>
                  </a:lnTo>
                  <a:lnTo>
                    <a:pt x="915" y="597"/>
                  </a:lnTo>
                  <a:lnTo>
                    <a:pt x="915" y="598"/>
                  </a:lnTo>
                  <a:lnTo>
                    <a:pt x="913" y="598"/>
                  </a:lnTo>
                  <a:lnTo>
                    <a:pt x="913" y="598"/>
                  </a:lnTo>
                  <a:lnTo>
                    <a:pt x="912" y="598"/>
                  </a:lnTo>
                  <a:lnTo>
                    <a:pt x="908" y="598"/>
                  </a:lnTo>
                  <a:lnTo>
                    <a:pt x="907" y="598"/>
                  </a:lnTo>
                  <a:lnTo>
                    <a:pt x="905" y="600"/>
                  </a:lnTo>
                  <a:lnTo>
                    <a:pt x="904" y="600"/>
                  </a:lnTo>
                  <a:lnTo>
                    <a:pt x="902" y="600"/>
                  </a:lnTo>
                  <a:lnTo>
                    <a:pt x="902" y="600"/>
                  </a:lnTo>
                  <a:lnTo>
                    <a:pt x="899" y="600"/>
                  </a:lnTo>
                  <a:lnTo>
                    <a:pt x="897" y="600"/>
                  </a:lnTo>
                  <a:lnTo>
                    <a:pt x="896" y="602"/>
                  </a:lnTo>
                  <a:lnTo>
                    <a:pt x="894" y="602"/>
                  </a:lnTo>
                  <a:lnTo>
                    <a:pt x="893" y="603"/>
                  </a:lnTo>
                  <a:lnTo>
                    <a:pt x="891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90" y="605"/>
                  </a:lnTo>
                  <a:lnTo>
                    <a:pt x="888" y="605"/>
                  </a:lnTo>
                  <a:lnTo>
                    <a:pt x="888" y="606"/>
                  </a:lnTo>
                  <a:lnTo>
                    <a:pt x="888" y="606"/>
                  </a:lnTo>
                  <a:lnTo>
                    <a:pt x="888" y="608"/>
                  </a:lnTo>
                  <a:lnTo>
                    <a:pt x="885" y="609"/>
                  </a:lnTo>
                  <a:lnTo>
                    <a:pt x="885" y="611"/>
                  </a:lnTo>
                  <a:lnTo>
                    <a:pt x="886" y="611"/>
                  </a:lnTo>
                  <a:lnTo>
                    <a:pt x="888" y="611"/>
                  </a:lnTo>
                  <a:lnTo>
                    <a:pt x="890" y="613"/>
                  </a:lnTo>
                  <a:lnTo>
                    <a:pt x="891" y="613"/>
                  </a:lnTo>
                  <a:lnTo>
                    <a:pt x="891" y="613"/>
                  </a:lnTo>
                  <a:lnTo>
                    <a:pt x="893" y="613"/>
                  </a:lnTo>
                  <a:lnTo>
                    <a:pt x="894" y="611"/>
                  </a:lnTo>
                  <a:lnTo>
                    <a:pt x="896" y="611"/>
                  </a:lnTo>
                  <a:lnTo>
                    <a:pt x="896" y="611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4"/>
                  </a:lnTo>
                  <a:lnTo>
                    <a:pt x="896" y="616"/>
                  </a:lnTo>
                  <a:lnTo>
                    <a:pt x="896" y="616"/>
                  </a:lnTo>
                  <a:lnTo>
                    <a:pt x="897" y="616"/>
                  </a:lnTo>
                  <a:lnTo>
                    <a:pt x="897" y="617"/>
                  </a:lnTo>
                  <a:lnTo>
                    <a:pt x="897" y="617"/>
                  </a:lnTo>
                  <a:lnTo>
                    <a:pt x="896" y="617"/>
                  </a:lnTo>
                  <a:lnTo>
                    <a:pt x="894" y="617"/>
                  </a:lnTo>
                  <a:lnTo>
                    <a:pt x="894" y="617"/>
                  </a:lnTo>
                  <a:lnTo>
                    <a:pt x="893" y="617"/>
                  </a:lnTo>
                  <a:lnTo>
                    <a:pt x="891" y="617"/>
                  </a:lnTo>
                  <a:lnTo>
                    <a:pt x="888" y="619"/>
                  </a:lnTo>
                  <a:lnTo>
                    <a:pt x="886" y="619"/>
                  </a:lnTo>
                  <a:lnTo>
                    <a:pt x="886" y="617"/>
                  </a:lnTo>
                  <a:lnTo>
                    <a:pt x="886" y="617"/>
                  </a:lnTo>
                  <a:lnTo>
                    <a:pt x="883" y="619"/>
                  </a:lnTo>
                  <a:lnTo>
                    <a:pt x="880" y="619"/>
                  </a:lnTo>
                  <a:lnTo>
                    <a:pt x="879" y="619"/>
                  </a:lnTo>
                  <a:lnTo>
                    <a:pt x="879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7" y="620"/>
                  </a:lnTo>
                  <a:lnTo>
                    <a:pt x="875" y="622"/>
                  </a:lnTo>
                  <a:lnTo>
                    <a:pt x="875" y="622"/>
                  </a:lnTo>
                  <a:lnTo>
                    <a:pt x="877" y="622"/>
                  </a:lnTo>
                  <a:lnTo>
                    <a:pt x="879" y="622"/>
                  </a:lnTo>
                  <a:lnTo>
                    <a:pt x="880" y="624"/>
                  </a:lnTo>
                  <a:lnTo>
                    <a:pt x="882" y="624"/>
                  </a:lnTo>
                  <a:lnTo>
                    <a:pt x="882" y="624"/>
                  </a:lnTo>
                  <a:lnTo>
                    <a:pt x="877" y="624"/>
                  </a:lnTo>
                  <a:lnTo>
                    <a:pt x="875" y="624"/>
                  </a:lnTo>
                  <a:lnTo>
                    <a:pt x="874" y="622"/>
                  </a:lnTo>
                  <a:lnTo>
                    <a:pt x="871" y="622"/>
                  </a:lnTo>
                  <a:lnTo>
                    <a:pt x="867" y="622"/>
                  </a:lnTo>
                  <a:lnTo>
                    <a:pt x="864" y="622"/>
                  </a:lnTo>
                  <a:lnTo>
                    <a:pt x="863" y="622"/>
                  </a:lnTo>
                  <a:lnTo>
                    <a:pt x="861" y="622"/>
                  </a:lnTo>
                  <a:lnTo>
                    <a:pt x="858" y="625"/>
                  </a:lnTo>
                  <a:lnTo>
                    <a:pt x="856" y="627"/>
                  </a:lnTo>
                  <a:lnTo>
                    <a:pt x="856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5" y="627"/>
                  </a:lnTo>
                  <a:lnTo>
                    <a:pt x="855" y="628"/>
                  </a:lnTo>
                  <a:lnTo>
                    <a:pt x="855" y="628"/>
                  </a:lnTo>
                  <a:lnTo>
                    <a:pt x="853" y="628"/>
                  </a:lnTo>
                  <a:lnTo>
                    <a:pt x="852" y="628"/>
                  </a:lnTo>
                  <a:lnTo>
                    <a:pt x="849" y="630"/>
                  </a:lnTo>
                  <a:lnTo>
                    <a:pt x="847" y="631"/>
                  </a:lnTo>
                  <a:lnTo>
                    <a:pt x="847" y="631"/>
                  </a:lnTo>
                  <a:lnTo>
                    <a:pt x="847" y="633"/>
                  </a:lnTo>
                  <a:lnTo>
                    <a:pt x="847" y="635"/>
                  </a:lnTo>
                  <a:lnTo>
                    <a:pt x="845" y="635"/>
                  </a:lnTo>
                  <a:lnTo>
                    <a:pt x="845" y="633"/>
                  </a:lnTo>
                  <a:lnTo>
                    <a:pt x="845" y="633"/>
                  </a:lnTo>
                  <a:lnTo>
                    <a:pt x="844" y="633"/>
                  </a:lnTo>
                  <a:lnTo>
                    <a:pt x="844" y="633"/>
                  </a:lnTo>
                  <a:lnTo>
                    <a:pt x="841" y="633"/>
                  </a:lnTo>
                  <a:lnTo>
                    <a:pt x="839" y="633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1"/>
                  </a:lnTo>
                  <a:lnTo>
                    <a:pt x="838" y="630"/>
                  </a:lnTo>
                  <a:lnTo>
                    <a:pt x="838" y="628"/>
                  </a:lnTo>
                  <a:lnTo>
                    <a:pt x="838" y="628"/>
                  </a:lnTo>
                  <a:lnTo>
                    <a:pt x="839" y="628"/>
                  </a:lnTo>
                  <a:lnTo>
                    <a:pt x="839" y="627"/>
                  </a:lnTo>
                  <a:lnTo>
                    <a:pt x="841" y="627"/>
                  </a:lnTo>
                  <a:lnTo>
                    <a:pt x="845" y="627"/>
                  </a:lnTo>
                  <a:lnTo>
                    <a:pt x="845" y="627"/>
                  </a:lnTo>
                  <a:lnTo>
                    <a:pt x="847" y="627"/>
                  </a:lnTo>
                  <a:lnTo>
                    <a:pt x="847" y="627"/>
                  </a:lnTo>
                  <a:lnTo>
                    <a:pt x="847" y="625"/>
                  </a:lnTo>
                  <a:lnTo>
                    <a:pt x="847" y="625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7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4" y="624"/>
                  </a:lnTo>
                  <a:lnTo>
                    <a:pt x="845" y="622"/>
                  </a:lnTo>
                  <a:lnTo>
                    <a:pt x="847" y="620"/>
                  </a:lnTo>
                  <a:lnTo>
                    <a:pt x="847" y="616"/>
                  </a:lnTo>
                  <a:lnTo>
                    <a:pt x="849" y="614"/>
                  </a:lnTo>
                  <a:lnTo>
                    <a:pt x="850" y="614"/>
                  </a:lnTo>
                  <a:lnTo>
                    <a:pt x="852" y="613"/>
                  </a:lnTo>
                  <a:lnTo>
                    <a:pt x="853" y="613"/>
                  </a:lnTo>
                  <a:lnTo>
                    <a:pt x="853" y="611"/>
                  </a:lnTo>
                  <a:lnTo>
                    <a:pt x="855" y="611"/>
                  </a:lnTo>
                  <a:lnTo>
                    <a:pt x="855" y="611"/>
                  </a:lnTo>
                  <a:lnTo>
                    <a:pt x="856" y="609"/>
                  </a:lnTo>
                  <a:lnTo>
                    <a:pt x="856" y="609"/>
                  </a:lnTo>
                  <a:lnTo>
                    <a:pt x="858" y="608"/>
                  </a:lnTo>
                  <a:lnTo>
                    <a:pt x="858" y="606"/>
                  </a:lnTo>
                  <a:lnTo>
                    <a:pt x="858" y="605"/>
                  </a:lnTo>
                  <a:lnTo>
                    <a:pt x="858" y="598"/>
                  </a:lnTo>
                  <a:lnTo>
                    <a:pt x="858" y="597"/>
                  </a:lnTo>
                  <a:lnTo>
                    <a:pt x="858" y="595"/>
                  </a:lnTo>
                  <a:lnTo>
                    <a:pt x="858" y="595"/>
                  </a:lnTo>
                  <a:lnTo>
                    <a:pt x="860" y="594"/>
                  </a:lnTo>
                  <a:lnTo>
                    <a:pt x="860" y="592"/>
                  </a:lnTo>
                  <a:lnTo>
                    <a:pt x="860" y="592"/>
                  </a:lnTo>
                  <a:lnTo>
                    <a:pt x="860" y="590"/>
                  </a:lnTo>
                  <a:lnTo>
                    <a:pt x="861" y="590"/>
                  </a:lnTo>
                  <a:lnTo>
                    <a:pt x="861" y="590"/>
                  </a:lnTo>
                  <a:lnTo>
                    <a:pt x="863" y="590"/>
                  </a:lnTo>
                  <a:lnTo>
                    <a:pt x="863" y="589"/>
                  </a:lnTo>
                  <a:lnTo>
                    <a:pt x="863" y="589"/>
                  </a:lnTo>
                  <a:lnTo>
                    <a:pt x="863" y="587"/>
                  </a:lnTo>
                  <a:lnTo>
                    <a:pt x="864" y="587"/>
                  </a:lnTo>
                  <a:lnTo>
                    <a:pt x="864" y="586"/>
                  </a:lnTo>
                  <a:lnTo>
                    <a:pt x="864" y="584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3"/>
                  </a:lnTo>
                  <a:lnTo>
                    <a:pt x="863" y="581"/>
                  </a:lnTo>
                  <a:lnTo>
                    <a:pt x="863" y="581"/>
                  </a:lnTo>
                  <a:lnTo>
                    <a:pt x="861" y="581"/>
                  </a:lnTo>
                  <a:lnTo>
                    <a:pt x="861" y="579"/>
                  </a:lnTo>
                  <a:lnTo>
                    <a:pt x="861" y="579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60" y="578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58" y="576"/>
                  </a:lnTo>
                  <a:lnTo>
                    <a:pt x="860" y="576"/>
                  </a:lnTo>
                  <a:lnTo>
                    <a:pt x="863" y="576"/>
                  </a:lnTo>
                  <a:lnTo>
                    <a:pt x="864" y="576"/>
                  </a:lnTo>
                  <a:lnTo>
                    <a:pt x="864" y="576"/>
                  </a:lnTo>
                  <a:lnTo>
                    <a:pt x="863" y="576"/>
                  </a:lnTo>
                  <a:lnTo>
                    <a:pt x="863" y="578"/>
                  </a:lnTo>
                  <a:lnTo>
                    <a:pt x="864" y="578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4" y="579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6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7" y="581"/>
                  </a:lnTo>
                  <a:lnTo>
                    <a:pt x="869" y="581"/>
                  </a:lnTo>
                  <a:lnTo>
                    <a:pt x="867" y="581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7" y="583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6" y="584"/>
                  </a:lnTo>
                  <a:lnTo>
                    <a:pt x="867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4"/>
                  </a:lnTo>
                  <a:lnTo>
                    <a:pt x="869" y="586"/>
                  </a:lnTo>
                  <a:lnTo>
                    <a:pt x="869" y="587"/>
                  </a:lnTo>
                  <a:lnTo>
                    <a:pt x="869" y="587"/>
                  </a:lnTo>
                  <a:lnTo>
                    <a:pt x="871" y="586"/>
                  </a:lnTo>
                  <a:lnTo>
                    <a:pt x="871" y="586"/>
                  </a:lnTo>
                  <a:lnTo>
                    <a:pt x="872" y="586"/>
                  </a:lnTo>
                  <a:lnTo>
                    <a:pt x="872" y="586"/>
                  </a:lnTo>
                  <a:lnTo>
                    <a:pt x="874" y="587"/>
                  </a:lnTo>
                  <a:lnTo>
                    <a:pt x="875" y="587"/>
                  </a:lnTo>
                  <a:lnTo>
                    <a:pt x="879" y="589"/>
                  </a:lnTo>
                  <a:lnTo>
                    <a:pt x="882" y="589"/>
                  </a:lnTo>
                  <a:lnTo>
                    <a:pt x="882" y="589"/>
                  </a:lnTo>
                  <a:lnTo>
                    <a:pt x="882" y="587"/>
                  </a:lnTo>
                  <a:lnTo>
                    <a:pt x="882" y="586"/>
                  </a:lnTo>
                  <a:lnTo>
                    <a:pt x="882" y="586"/>
                  </a:lnTo>
                  <a:lnTo>
                    <a:pt x="882" y="584"/>
                  </a:lnTo>
                  <a:lnTo>
                    <a:pt x="880" y="584"/>
                  </a:lnTo>
                  <a:lnTo>
                    <a:pt x="880" y="584"/>
                  </a:lnTo>
                  <a:lnTo>
                    <a:pt x="882" y="583"/>
                  </a:lnTo>
                  <a:lnTo>
                    <a:pt x="882" y="583"/>
                  </a:lnTo>
                  <a:lnTo>
                    <a:pt x="883" y="583"/>
                  </a:lnTo>
                  <a:lnTo>
                    <a:pt x="883" y="583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3" y="584"/>
                  </a:lnTo>
                  <a:lnTo>
                    <a:pt x="885" y="584"/>
                  </a:lnTo>
                  <a:lnTo>
                    <a:pt x="885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4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3"/>
                  </a:lnTo>
                  <a:lnTo>
                    <a:pt x="886" y="584"/>
                  </a:lnTo>
                  <a:lnTo>
                    <a:pt x="885" y="584"/>
                  </a:lnTo>
                  <a:lnTo>
                    <a:pt x="885" y="583"/>
                  </a:lnTo>
                  <a:lnTo>
                    <a:pt x="885" y="583"/>
                  </a:lnTo>
                  <a:lnTo>
                    <a:pt x="885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81"/>
                  </a:lnTo>
                  <a:lnTo>
                    <a:pt x="883" y="579"/>
                  </a:lnTo>
                  <a:lnTo>
                    <a:pt x="883" y="579"/>
                  </a:lnTo>
                  <a:lnTo>
                    <a:pt x="882" y="579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8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2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0" y="576"/>
                  </a:lnTo>
                  <a:lnTo>
                    <a:pt x="882" y="575"/>
                  </a:lnTo>
                  <a:lnTo>
                    <a:pt x="882" y="575"/>
                  </a:lnTo>
                  <a:lnTo>
                    <a:pt x="882" y="573"/>
                  </a:lnTo>
                  <a:lnTo>
                    <a:pt x="882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3"/>
                  </a:lnTo>
                  <a:lnTo>
                    <a:pt x="880" y="575"/>
                  </a:lnTo>
                  <a:lnTo>
                    <a:pt x="880" y="575"/>
                  </a:lnTo>
                  <a:lnTo>
                    <a:pt x="879" y="573"/>
                  </a:lnTo>
                  <a:lnTo>
                    <a:pt x="879" y="573"/>
                  </a:lnTo>
                  <a:lnTo>
                    <a:pt x="877" y="573"/>
                  </a:lnTo>
                  <a:lnTo>
                    <a:pt x="877" y="572"/>
                  </a:lnTo>
                  <a:lnTo>
                    <a:pt x="877" y="572"/>
                  </a:lnTo>
                  <a:lnTo>
                    <a:pt x="877" y="570"/>
                  </a:lnTo>
                  <a:lnTo>
                    <a:pt x="877" y="568"/>
                  </a:lnTo>
                  <a:lnTo>
                    <a:pt x="875" y="568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70"/>
                  </a:lnTo>
                  <a:lnTo>
                    <a:pt x="875" y="568"/>
                  </a:lnTo>
                  <a:lnTo>
                    <a:pt x="874" y="568"/>
                  </a:lnTo>
                  <a:lnTo>
                    <a:pt x="874" y="568"/>
                  </a:lnTo>
                  <a:lnTo>
                    <a:pt x="874" y="567"/>
                  </a:lnTo>
                  <a:lnTo>
                    <a:pt x="874" y="567"/>
                  </a:lnTo>
                  <a:lnTo>
                    <a:pt x="872" y="567"/>
                  </a:lnTo>
                  <a:lnTo>
                    <a:pt x="872" y="567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2" y="565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71" y="564"/>
                  </a:lnTo>
                  <a:lnTo>
                    <a:pt x="869" y="564"/>
                  </a:lnTo>
                  <a:lnTo>
                    <a:pt x="869" y="564"/>
                  </a:lnTo>
                  <a:lnTo>
                    <a:pt x="866" y="564"/>
                  </a:lnTo>
                  <a:lnTo>
                    <a:pt x="866" y="564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6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4" y="562"/>
                  </a:lnTo>
                  <a:lnTo>
                    <a:pt x="863" y="562"/>
                  </a:lnTo>
                  <a:lnTo>
                    <a:pt x="861" y="562"/>
                  </a:lnTo>
                  <a:lnTo>
                    <a:pt x="861" y="562"/>
                  </a:lnTo>
                  <a:lnTo>
                    <a:pt x="860" y="564"/>
                  </a:lnTo>
                  <a:lnTo>
                    <a:pt x="858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60" y="562"/>
                  </a:lnTo>
                  <a:lnTo>
                    <a:pt x="858" y="562"/>
                  </a:lnTo>
                  <a:lnTo>
                    <a:pt x="858" y="562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60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8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6" y="561"/>
                  </a:lnTo>
                  <a:lnTo>
                    <a:pt x="853" y="561"/>
                  </a:lnTo>
                  <a:lnTo>
                    <a:pt x="852" y="561"/>
                  </a:lnTo>
                  <a:lnTo>
                    <a:pt x="850" y="561"/>
                  </a:lnTo>
                  <a:lnTo>
                    <a:pt x="849" y="559"/>
                  </a:lnTo>
                  <a:lnTo>
                    <a:pt x="849" y="559"/>
                  </a:lnTo>
                  <a:lnTo>
                    <a:pt x="845" y="559"/>
                  </a:lnTo>
                  <a:lnTo>
                    <a:pt x="844" y="559"/>
                  </a:lnTo>
                  <a:lnTo>
                    <a:pt x="844" y="559"/>
                  </a:lnTo>
                  <a:lnTo>
                    <a:pt x="842" y="559"/>
                  </a:lnTo>
                  <a:lnTo>
                    <a:pt x="841" y="559"/>
                  </a:lnTo>
                  <a:lnTo>
                    <a:pt x="839" y="559"/>
                  </a:lnTo>
                  <a:lnTo>
                    <a:pt x="833" y="557"/>
                  </a:lnTo>
                  <a:lnTo>
                    <a:pt x="831" y="557"/>
                  </a:lnTo>
                  <a:lnTo>
                    <a:pt x="830" y="557"/>
                  </a:lnTo>
                  <a:lnTo>
                    <a:pt x="830" y="557"/>
                  </a:lnTo>
                  <a:lnTo>
                    <a:pt x="826" y="557"/>
                  </a:lnTo>
                  <a:lnTo>
                    <a:pt x="826" y="557"/>
                  </a:lnTo>
                  <a:lnTo>
                    <a:pt x="826" y="556"/>
                  </a:lnTo>
                  <a:lnTo>
                    <a:pt x="825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6"/>
                  </a:lnTo>
                  <a:lnTo>
                    <a:pt x="823" y="554"/>
                  </a:lnTo>
                  <a:lnTo>
                    <a:pt x="823" y="554"/>
                  </a:lnTo>
                  <a:lnTo>
                    <a:pt x="823" y="553"/>
                  </a:lnTo>
                  <a:lnTo>
                    <a:pt x="823" y="553"/>
                  </a:lnTo>
                  <a:lnTo>
                    <a:pt x="822" y="553"/>
                  </a:lnTo>
                  <a:lnTo>
                    <a:pt x="822" y="553"/>
                  </a:lnTo>
                  <a:lnTo>
                    <a:pt x="820" y="553"/>
                  </a:lnTo>
                  <a:lnTo>
                    <a:pt x="819" y="553"/>
                  </a:lnTo>
                  <a:lnTo>
                    <a:pt x="819" y="553"/>
                  </a:lnTo>
                  <a:lnTo>
                    <a:pt x="817" y="554"/>
                  </a:lnTo>
                  <a:lnTo>
                    <a:pt x="817" y="554"/>
                  </a:lnTo>
                  <a:lnTo>
                    <a:pt x="817" y="553"/>
                  </a:lnTo>
                  <a:lnTo>
                    <a:pt x="817" y="553"/>
                  </a:lnTo>
                  <a:lnTo>
                    <a:pt x="817" y="551"/>
                  </a:lnTo>
                  <a:lnTo>
                    <a:pt x="817" y="550"/>
                  </a:lnTo>
                  <a:lnTo>
                    <a:pt x="819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50"/>
                  </a:lnTo>
                  <a:lnTo>
                    <a:pt x="817" y="548"/>
                  </a:lnTo>
                  <a:lnTo>
                    <a:pt x="817" y="548"/>
                  </a:lnTo>
                  <a:lnTo>
                    <a:pt x="817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6"/>
                  </a:lnTo>
                  <a:lnTo>
                    <a:pt x="819" y="545"/>
                  </a:lnTo>
                  <a:lnTo>
                    <a:pt x="817" y="545"/>
                  </a:lnTo>
                  <a:lnTo>
                    <a:pt x="817" y="545"/>
                  </a:lnTo>
                  <a:lnTo>
                    <a:pt x="815" y="545"/>
                  </a:lnTo>
                  <a:lnTo>
                    <a:pt x="815" y="546"/>
                  </a:lnTo>
                  <a:lnTo>
                    <a:pt x="815" y="546"/>
                  </a:lnTo>
                  <a:lnTo>
                    <a:pt x="815" y="545"/>
                  </a:lnTo>
                  <a:lnTo>
                    <a:pt x="814" y="545"/>
                  </a:lnTo>
                  <a:lnTo>
                    <a:pt x="814" y="545"/>
                  </a:lnTo>
                  <a:lnTo>
                    <a:pt x="814" y="543"/>
                  </a:lnTo>
                  <a:lnTo>
                    <a:pt x="814" y="542"/>
                  </a:lnTo>
                  <a:lnTo>
                    <a:pt x="814" y="542"/>
                  </a:lnTo>
                  <a:lnTo>
                    <a:pt x="814" y="540"/>
                  </a:lnTo>
                  <a:lnTo>
                    <a:pt x="815" y="540"/>
                  </a:lnTo>
                  <a:lnTo>
                    <a:pt x="815" y="538"/>
                  </a:lnTo>
                  <a:lnTo>
                    <a:pt x="815" y="538"/>
                  </a:lnTo>
                  <a:lnTo>
                    <a:pt x="815" y="537"/>
                  </a:lnTo>
                  <a:lnTo>
                    <a:pt x="815" y="537"/>
                  </a:lnTo>
                  <a:lnTo>
                    <a:pt x="814" y="537"/>
                  </a:lnTo>
                  <a:lnTo>
                    <a:pt x="814" y="537"/>
                  </a:lnTo>
                  <a:lnTo>
                    <a:pt x="814" y="535"/>
                  </a:lnTo>
                  <a:lnTo>
                    <a:pt x="812" y="535"/>
                  </a:lnTo>
                  <a:lnTo>
                    <a:pt x="811" y="534"/>
                  </a:lnTo>
                  <a:lnTo>
                    <a:pt x="811" y="534"/>
                  </a:lnTo>
                  <a:lnTo>
                    <a:pt x="809" y="532"/>
                  </a:lnTo>
                  <a:lnTo>
                    <a:pt x="811" y="532"/>
                  </a:lnTo>
                  <a:lnTo>
                    <a:pt x="811" y="532"/>
                  </a:lnTo>
                  <a:lnTo>
                    <a:pt x="811" y="531"/>
                  </a:lnTo>
                  <a:lnTo>
                    <a:pt x="811" y="531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1" y="529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2" y="527"/>
                  </a:lnTo>
                  <a:lnTo>
                    <a:pt x="811" y="527"/>
                  </a:lnTo>
                  <a:lnTo>
                    <a:pt x="808" y="527"/>
                  </a:lnTo>
                  <a:lnTo>
                    <a:pt x="804" y="527"/>
                  </a:lnTo>
                  <a:lnTo>
                    <a:pt x="803" y="527"/>
                  </a:lnTo>
                  <a:lnTo>
                    <a:pt x="801" y="527"/>
                  </a:lnTo>
                  <a:lnTo>
                    <a:pt x="798" y="526"/>
                  </a:lnTo>
                  <a:lnTo>
                    <a:pt x="797" y="526"/>
                  </a:lnTo>
                  <a:lnTo>
                    <a:pt x="795" y="524"/>
                  </a:lnTo>
                  <a:lnTo>
                    <a:pt x="793" y="523"/>
                  </a:lnTo>
                  <a:lnTo>
                    <a:pt x="793" y="520"/>
                  </a:lnTo>
                  <a:lnTo>
                    <a:pt x="793" y="520"/>
                  </a:lnTo>
                  <a:lnTo>
                    <a:pt x="793" y="518"/>
                  </a:lnTo>
                  <a:lnTo>
                    <a:pt x="792" y="518"/>
                  </a:lnTo>
                  <a:lnTo>
                    <a:pt x="792" y="518"/>
                  </a:lnTo>
                  <a:lnTo>
                    <a:pt x="792" y="516"/>
                  </a:lnTo>
                  <a:lnTo>
                    <a:pt x="792" y="515"/>
                  </a:lnTo>
                  <a:lnTo>
                    <a:pt x="792" y="515"/>
                  </a:lnTo>
                  <a:lnTo>
                    <a:pt x="790" y="515"/>
                  </a:lnTo>
                  <a:lnTo>
                    <a:pt x="790" y="513"/>
                  </a:lnTo>
                  <a:lnTo>
                    <a:pt x="790" y="513"/>
                  </a:lnTo>
                  <a:lnTo>
                    <a:pt x="790" y="512"/>
                  </a:lnTo>
                  <a:lnTo>
                    <a:pt x="789" y="512"/>
                  </a:lnTo>
                  <a:lnTo>
                    <a:pt x="789" y="512"/>
                  </a:lnTo>
                  <a:lnTo>
                    <a:pt x="787" y="512"/>
                  </a:lnTo>
                  <a:lnTo>
                    <a:pt x="787" y="512"/>
                  </a:lnTo>
                  <a:lnTo>
                    <a:pt x="785" y="512"/>
                  </a:lnTo>
                  <a:lnTo>
                    <a:pt x="785" y="512"/>
                  </a:lnTo>
                  <a:lnTo>
                    <a:pt x="784" y="512"/>
                  </a:lnTo>
                  <a:lnTo>
                    <a:pt x="784" y="512"/>
                  </a:lnTo>
                  <a:lnTo>
                    <a:pt x="782" y="512"/>
                  </a:lnTo>
                  <a:lnTo>
                    <a:pt x="781" y="512"/>
                  </a:lnTo>
                  <a:lnTo>
                    <a:pt x="779" y="512"/>
                  </a:lnTo>
                  <a:lnTo>
                    <a:pt x="778" y="512"/>
                  </a:lnTo>
                  <a:lnTo>
                    <a:pt x="776" y="512"/>
                  </a:lnTo>
                  <a:lnTo>
                    <a:pt x="774" y="510"/>
                  </a:lnTo>
                  <a:lnTo>
                    <a:pt x="774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3" y="510"/>
                  </a:lnTo>
                  <a:lnTo>
                    <a:pt x="771" y="509"/>
                  </a:lnTo>
                  <a:lnTo>
                    <a:pt x="770" y="509"/>
                  </a:lnTo>
                  <a:lnTo>
                    <a:pt x="767" y="509"/>
                  </a:lnTo>
                  <a:lnTo>
                    <a:pt x="767" y="507"/>
                  </a:lnTo>
                  <a:lnTo>
                    <a:pt x="765" y="507"/>
                  </a:lnTo>
                  <a:lnTo>
                    <a:pt x="765" y="507"/>
                  </a:lnTo>
                  <a:lnTo>
                    <a:pt x="765" y="509"/>
                  </a:lnTo>
                  <a:lnTo>
                    <a:pt x="763" y="509"/>
                  </a:lnTo>
                  <a:lnTo>
                    <a:pt x="763" y="507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09"/>
                  </a:lnTo>
                  <a:lnTo>
                    <a:pt x="763" y="510"/>
                  </a:lnTo>
                  <a:lnTo>
                    <a:pt x="765" y="510"/>
                  </a:lnTo>
                  <a:lnTo>
                    <a:pt x="765" y="512"/>
                  </a:lnTo>
                  <a:lnTo>
                    <a:pt x="765" y="512"/>
                  </a:lnTo>
                  <a:lnTo>
                    <a:pt x="765" y="513"/>
                  </a:lnTo>
                  <a:lnTo>
                    <a:pt x="763" y="515"/>
                  </a:lnTo>
                  <a:lnTo>
                    <a:pt x="763" y="515"/>
                  </a:lnTo>
                  <a:lnTo>
                    <a:pt x="762" y="515"/>
                  </a:lnTo>
                  <a:lnTo>
                    <a:pt x="762" y="515"/>
                  </a:lnTo>
                  <a:lnTo>
                    <a:pt x="760" y="516"/>
                  </a:lnTo>
                  <a:lnTo>
                    <a:pt x="760" y="515"/>
                  </a:lnTo>
                  <a:lnTo>
                    <a:pt x="760" y="515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60" y="516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8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59" y="516"/>
                  </a:lnTo>
                  <a:lnTo>
                    <a:pt x="760" y="513"/>
                  </a:lnTo>
                  <a:lnTo>
                    <a:pt x="762" y="513"/>
                  </a:lnTo>
                  <a:lnTo>
                    <a:pt x="762" y="512"/>
                  </a:lnTo>
                  <a:lnTo>
                    <a:pt x="762" y="512"/>
                  </a:lnTo>
                  <a:lnTo>
                    <a:pt x="762" y="510"/>
                  </a:lnTo>
                  <a:lnTo>
                    <a:pt x="760" y="510"/>
                  </a:lnTo>
                  <a:lnTo>
                    <a:pt x="760" y="510"/>
                  </a:lnTo>
                  <a:lnTo>
                    <a:pt x="759" y="510"/>
                  </a:lnTo>
                  <a:lnTo>
                    <a:pt x="759" y="512"/>
                  </a:lnTo>
                  <a:lnTo>
                    <a:pt x="759" y="512"/>
                  </a:lnTo>
                  <a:lnTo>
                    <a:pt x="759" y="513"/>
                  </a:lnTo>
                  <a:lnTo>
                    <a:pt x="759" y="513"/>
                  </a:lnTo>
                  <a:lnTo>
                    <a:pt x="759" y="515"/>
                  </a:lnTo>
                  <a:lnTo>
                    <a:pt x="759" y="515"/>
                  </a:lnTo>
                  <a:lnTo>
                    <a:pt x="757" y="515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7" y="516"/>
                  </a:lnTo>
                  <a:lnTo>
                    <a:pt x="756" y="518"/>
                  </a:lnTo>
                  <a:lnTo>
                    <a:pt x="756" y="520"/>
                  </a:lnTo>
                  <a:lnTo>
                    <a:pt x="756" y="520"/>
                  </a:lnTo>
                  <a:lnTo>
                    <a:pt x="754" y="520"/>
                  </a:lnTo>
                  <a:lnTo>
                    <a:pt x="752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4" y="520"/>
                  </a:lnTo>
                  <a:lnTo>
                    <a:pt x="756" y="516"/>
                  </a:lnTo>
                  <a:lnTo>
                    <a:pt x="756" y="515"/>
                  </a:lnTo>
                  <a:lnTo>
                    <a:pt x="756" y="515"/>
                  </a:lnTo>
                  <a:lnTo>
                    <a:pt x="751" y="516"/>
                  </a:lnTo>
                  <a:lnTo>
                    <a:pt x="749" y="518"/>
                  </a:lnTo>
                  <a:lnTo>
                    <a:pt x="749" y="518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0"/>
                  </a:lnTo>
                  <a:lnTo>
                    <a:pt x="749" y="521"/>
                  </a:lnTo>
                  <a:lnTo>
                    <a:pt x="748" y="523"/>
                  </a:lnTo>
                  <a:lnTo>
                    <a:pt x="748" y="523"/>
                  </a:lnTo>
                  <a:lnTo>
                    <a:pt x="748" y="524"/>
                  </a:lnTo>
                  <a:lnTo>
                    <a:pt x="746" y="524"/>
                  </a:lnTo>
                  <a:lnTo>
                    <a:pt x="746" y="524"/>
                  </a:lnTo>
                  <a:lnTo>
                    <a:pt x="744" y="526"/>
                  </a:lnTo>
                  <a:lnTo>
                    <a:pt x="744" y="526"/>
                  </a:lnTo>
                  <a:lnTo>
                    <a:pt x="741" y="526"/>
                  </a:lnTo>
                  <a:lnTo>
                    <a:pt x="740" y="526"/>
                  </a:lnTo>
                  <a:lnTo>
                    <a:pt x="738" y="526"/>
                  </a:lnTo>
                  <a:lnTo>
                    <a:pt x="737" y="524"/>
                  </a:lnTo>
                  <a:lnTo>
                    <a:pt x="737" y="524"/>
                  </a:lnTo>
                  <a:lnTo>
                    <a:pt x="733" y="524"/>
                  </a:lnTo>
                  <a:lnTo>
                    <a:pt x="729" y="524"/>
                  </a:lnTo>
                  <a:lnTo>
                    <a:pt x="727" y="524"/>
                  </a:lnTo>
                  <a:lnTo>
                    <a:pt x="726" y="524"/>
                  </a:lnTo>
                  <a:lnTo>
                    <a:pt x="726" y="523"/>
                  </a:lnTo>
                  <a:lnTo>
                    <a:pt x="724" y="523"/>
                  </a:lnTo>
                  <a:lnTo>
                    <a:pt x="722" y="523"/>
                  </a:lnTo>
                  <a:lnTo>
                    <a:pt x="721" y="524"/>
                  </a:lnTo>
                  <a:lnTo>
                    <a:pt x="718" y="524"/>
                  </a:lnTo>
                  <a:lnTo>
                    <a:pt x="716" y="524"/>
                  </a:lnTo>
                  <a:lnTo>
                    <a:pt x="715" y="524"/>
                  </a:lnTo>
                  <a:lnTo>
                    <a:pt x="711" y="523"/>
                  </a:lnTo>
                  <a:lnTo>
                    <a:pt x="708" y="521"/>
                  </a:lnTo>
                  <a:lnTo>
                    <a:pt x="707" y="520"/>
                  </a:lnTo>
                  <a:lnTo>
                    <a:pt x="705" y="520"/>
                  </a:lnTo>
                  <a:lnTo>
                    <a:pt x="703" y="521"/>
                  </a:lnTo>
                  <a:lnTo>
                    <a:pt x="703" y="521"/>
                  </a:lnTo>
                  <a:lnTo>
                    <a:pt x="702" y="520"/>
                  </a:lnTo>
                  <a:lnTo>
                    <a:pt x="702" y="518"/>
                  </a:lnTo>
                  <a:lnTo>
                    <a:pt x="700" y="518"/>
                  </a:lnTo>
                  <a:lnTo>
                    <a:pt x="699" y="516"/>
                  </a:lnTo>
                  <a:lnTo>
                    <a:pt x="697" y="515"/>
                  </a:lnTo>
                  <a:lnTo>
                    <a:pt x="694" y="515"/>
                  </a:lnTo>
                  <a:lnTo>
                    <a:pt x="694" y="515"/>
                  </a:lnTo>
                  <a:lnTo>
                    <a:pt x="692" y="515"/>
                  </a:lnTo>
                  <a:lnTo>
                    <a:pt x="691" y="515"/>
                  </a:lnTo>
                  <a:lnTo>
                    <a:pt x="689" y="515"/>
                  </a:lnTo>
                  <a:lnTo>
                    <a:pt x="688" y="515"/>
                  </a:lnTo>
                  <a:lnTo>
                    <a:pt x="686" y="516"/>
                  </a:lnTo>
                  <a:lnTo>
                    <a:pt x="685" y="516"/>
                  </a:lnTo>
                  <a:lnTo>
                    <a:pt x="683" y="516"/>
                  </a:lnTo>
                  <a:lnTo>
                    <a:pt x="681" y="515"/>
                  </a:lnTo>
                  <a:lnTo>
                    <a:pt x="680" y="513"/>
                  </a:lnTo>
                  <a:lnTo>
                    <a:pt x="674" y="513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2"/>
                  </a:lnTo>
                  <a:lnTo>
                    <a:pt x="670" y="510"/>
                  </a:lnTo>
                  <a:lnTo>
                    <a:pt x="670" y="510"/>
                  </a:lnTo>
                  <a:lnTo>
                    <a:pt x="669" y="507"/>
                  </a:lnTo>
                  <a:lnTo>
                    <a:pt x="667" y="505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7" y="502"/>
                  </a:lnTo>
                  <a:lnTo>
                    <a:pt x="666" y="501"/>
                  </a:lnTo>
                  <a:lnTo>
                    <a:pt x="662" y="501"/>
                  </a:lnTo>
                  <a:lnTo>
                    <a:pt x="662" y="504"/>
                  </a:lnTo>
                  <a:lnTo>
                    <a:pt x="662" y="507"/>
                  </a:lnTo>
                  <a:lnTo>
                    <a:pt x="659" y="507"/>
                  </a:lnTo>
                  <a:lnTo>
                    <a:pt x="264" y="507"/>
                  </a:lnTo>
                  <a:lnTo>
                    <a:pt x="264" y="507"/>
                  </a:lnTo>
                  <a:lnTo>
                    <a:pt x="262" y="505"/>
                  </a:lnTo>
                  <a:lnTo>
                    <a:pt x="262" y="505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7"/>
                  </a:lnTo>
                  <a:lnTo>
                    <a:pt x="260" y="509"/>
                  </a:lnTo>
                  <a:lnTo>
                    <a:pt x="259" y="509"/>
                  </a:lnTo>
                  <a:lnTo>
                    <a:pt x="259" y="507"/>
                  </a:lnTo>
                  <a:lnTo>
                    <a:pt x="259" y="507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9" y="505"/>
                  </a:lnTo>
                  <a:lnTo>
                    <a:pt x="257" y="505"/>
                  </a:lnTo>
                  <a:lnTo>
                    <a:pt x="257" y="504"/>
                  </a:lnTo>
                  <a:lnTo>
                    <a:pt x="257" y="502"/>
                  </a:lnTo>
                  <a:lnTo>
                    <a:pt x="257" y="502"/>
                  </a:lnTo>
                  <a:lnTo>
                    <a:pt x="260" y="502"/>
                  </a:lnTo>
                  <a:lnTo>
                    <a:pt x="262" y="502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2" y="501"/>
                  </a:lnTo>
                  <a:lnTo>
                    <a:pt x="260" y="501"/>
                  </a:lnTo>
                  <a:lnTo>
                    <a:pt x="259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501"/>
                  </a:lnTo>
                  <a:lnTo>
                    <a:pt x="257" y="499"/>
                  </a:lnTo>
                  <a:lnTo>
                    <a:pt x="257" y="496"/>
                  </a:lnTo>
                  <a:lnTo>
                    <a:pt x="257" y="496"/>
                  </a:lnTo>
                  <a:lnTo>
                    <a:pt x="259" y="494"/>
                  </a:lnTo>
                  <a:lnTo>
                    <a:pt x="257" y="494"/>
                  </a:lnTo>
                  <a:lnTo>
                    <a:pt x="256" y="496"/>
                  </a:lnTo>
                  <a:lnTo>
                    <a:pt x="256" y="498"/>
                  </a:lnTo>
                  <a:lnTo>
                    <a:pt x="256" y="498"/>
                  </a:lnTo>
                  <a:lnTo>
                    <a:pt x="256" y="499"/>
                  </a:lnTo>
                  <a:lnTo>
                    <a:pt x="256" y="499"/>
                  </a:lnTo>
                  <a:lnTo>
                    <a:pt x="254" y="499"/>
                  </a:lnTo>
                  <a:lnTo>
                    <a:pt x="254" y="501"/>
                  </a:lnTo>
                  <a:lnTo>
                    <a:pt x="253" y="501"/>
                  </a:lnTo>
                  <a:lnTo>
                    <a:pt x="248" y="499"/>
                  </a:lnTo>
                  <a:lnTo>
                    <a:pt x="248" y="498"/>
                  </a:lnTo>
                  <a:lnTo>
                    <a:pt x="246" y="498"/>
                  </a:lnTo>
                  <a:lnTo>
                    <a:pt x="246" y="496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6" y="494"/>
                  </a:lnTo>
                  <a:lnTo>
                    <a:pt x="248" y="494"/>
                  </a:lnTo>
                  <a:lnTo>
                    <a:pt x="248" y="496"/>
                  </a:lnTo>
                  <a:lnTo>
                    <a:pt x="249" y="496"/>
                  </a:lnTo>
                  <a:lnTo>
                    <a:pt x="249" y="496"/>
                  </a:lnTo>
                  <a:lnTo>
                    <a:pt x="253" y="496"/>
                  </a:lnTo>
                  <a:lnTo>
                    <a:pt x="253" y="494"/>
                  </a:lnTo>
                  <a:lnTo>
                    <a:pt x="251" y="496"/>
                  </a:lnTo>
                  <a:lnTo>
                    <a:pt x="249" y="494"/>
                  </a:lnTo>
                  <a:lnTo>
                    <a:pt x="249" y="494"/>
                  </a:lnTo>
                  <a:lnTo>
                    <a:pt x="248" y="494"/>
                  </a:lnTo>
                  <a:lnTo>
                    <a:pt x="248" y="493"/>
                  </a:lnTo>
                  <a:lnTo>
                    <a:pt x="248" y="490"/>
                  </a:lnTo>
                  <a:lnTo>
                    <a:pt x="248" y="488"/>
                  </a:lnTo>
                  <a:lnTo>
                    <a:pt x="249" y="488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9" y="486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5"/>
                  </a:lnTo>
                  <a:lnTo>
                    <a:pt x="248" y="486"/>
                  </a:lnTo>
                  <a:lnTo>
                    <a:pt x="248" y="488"/>
                  </a:lnTo>
                  <a:lnTo>
                    <a:pt x="246" y="490"/>
                  </a:lnTo>
                  <a:lnTo>
                    <a:pt x="246" y="490"/>
                  </a:lnTo>
                  <a:lnTo>
                    <a:pt x="246" y="491"/>
                  </a:lnTo>
                  <a:lnTo>
                    <a:pt x="246" y="491"/>
                  </a:lnTo>
                  <a:lnTo>
                    <a:pt x="245" y="491"/>
                  </a:lnTo>
                  <a:lnTo>
                    <a:pt x="245" y="493"/>
                  </a:lnTo>
                  <a:lnTo>
                    <a:pt x="241" y="493"/>
                  </a:lnTo>
                  <a:lnTo>
                    <a:pt x="240" y="493"/>
                  </a:lnTo>
                  <a:lnTo>
                    <a:pt x="240" y="493"/>
                  </a:lnTo>
                  <a:lnTo>
                    <a:pt x="237" y="490"/>
                  </a:lnTo>
                  <a:lnTo>
                    <a:pt x="235" y="488"/>
                  </a:lnTo>
                  <a:lnTo>
                    <a:pt x="235" y="488"/>
                  </a:lnTo>
                  <a:lnTo>
                    <a:pt x="232" y="483"/>
                  </a:lnTo>
                  <a:lnTo>
                    <a:pt x="232" y="483"/>
                  </a:lnTo>
                  <a:lnTo>
                    <a:pt x="232" y="482"/>
                  </a:lnTo>
                  <a:lnTo>
                    <a:pt x="230" y="482"/>
                  </a:lnTo>
                  <a:lnTo>
                    <a:pt x="230" y="480"/>
                  </a:lnTo>
                  <a:lnTo>
                    <a:pt x="232" y="479"/>
                  </a:lnTo>
                  <a:lnTo>
                    <a:pt x="234" y="477"/>
                  </a:lnTo>
                  <a:lnTo>
                    <a:pt x="234" y="475"/>
                  </a:lnTo>
                  <a:lnTo>
                    <a:pt x="234" y="475"/>
                  </a:lnTo>
                  <a:lnTo>
                    <a:pt x="234" y="472"/>
                  </a:lnTo>
                  <a:lnTo>
                    <a:pt x="234" y="472"/>
                  </a:lnTo>
                  <a:lnTo>
                    <a:pt x="232" y="474"/>
                  </a:lnTo>
                  <a:lnTo>
                    <a:pt x="232" y="474"/>
                  </a:lnTo>
                  <a:lnTo>
                    <a:pt x="232" y="475"/>
                  </a:lnTo>
                  <a:lnTo>
                    <a:pt x="232" y="475"/>
                  </a:lnTo>
                  <a:lnTo>
                    <a:pt x="232" y="477"/>
                  </a:lnTo>
                  <a:lnTo>
                    <a:pt x="230" y="479"/>
                  </a:lnTo>
                  <a:lnTo>
                    <a:pt x="229" y="480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9"/>
                  </a:lnTo>
                  <a:lnTo>
                    <a:pt x="224" y="477"/>
                  </a:lnTo>
                  <a:lnTo>
                    <a:pt x="224" y="477"/>
                  </a:lnTo>
                  <a:lnTo>
                    <a:pt x="223" y="479"/>
                  </a:lnTo>
                  <a:lnTo>
                    <a:pt x="223" y="480"/>
                  </a:lnTo>
                  <a:lnTo>
                    <a:pt x="223" y="480"/>
                  </a:lnTo>
                  <a:lnTo>
                    <a:pt x="221" y="480"/>
                  </a:lnTo>
                  <a:lnTo>
                    <a:pt x="221" y="480"/>
                  </a:lnTo>
                  <a:lnTo>
                    <a:pt x="221" y="479"/>
                  </a:lnTo>
                  <a:lnTo>
                    <a:pt x="219" y="479"/>
                  </a:lnTo>
                  <a:lnTo>
                    <a:pt x="218" y="480"/>
                  </a:lnTo>
                  <a:lnTo>
                    <a:pt x="216" y="479"/>
                  </a:lnTo>
                  <a:lnTo>
                    <a:pt x="216" y="479"/>
                  </a:lnTo>
                  <a:lnTo>
                    <a:pt x="215" y="479"/>
                  </a:lnTo>
                  <a:lnTo>
                    <a:pt x="212" y="479"/>
                  </a:lnTo>
                  <a:lnTo>
                    <a:pt x="212" y="479"/>
                  </a:lnTo>
                  <a:lnTo>
                    <a:pt x="212" y="477"/>
                  </a:lnTo>
                  <a:lnTo>
                    <a:pt x="212" y="477"/>
                  </a:lnTo>
                  <a:lnTo>
                    <a:pt x="213" y="477"/>
                  </a:lnTo>
                  <a:lnTo>
                    <a:pt x="216" y="475"/>
                  </a:lnTo>
                  <a:lnTo>
                    <a:pt x="219" y="475"/>
                  </a:lnTo>
                  <a:lnTo>
                    <a:pt x="219" y="475"/>
                  </a:lnTo>
                  <a:lnTo>
                    <a:pt x="218" y="475"/>
                  </a:lnTo>
                  <a:lnTo>
                    <a:pt x="212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5"/>
                  </a:lnTo>
                  <a:lnTo>
                    <a:pt x="210" y="474"/>
                  </a:lnTo>
                  <a:lnTo>
                    <a:pt x="212" y="474"/>
                  </a:lnTo>
                  <a:lnTo>
                    <a:pt x="212" y="472"/>
                  </a:lnTo>
                  <a:lnTo>
                    <a:pt x="212" y="472"/>
                  </a:lnTo>
                  <a:lnTo>
                    <a:pt x="210" y="472"/>
                  </a:lnTo>
                  <a:lnTo>
                    <a:pt x="210" y="472"/>
                  </a:lnTo>
                  <a:lnTo>
                    <a:pt x="210" y="471"/>
                  </a:lnTo>
                  <a:lnTo>
                    <a:pt x="210" y="469"/>
                  </a:lnTo>
                  <a:lnTo>
                    <a:pt x="210" y="471"/>
                  </a:lnTo>
                  <a:lnTo>
                    <a:pt x="208" y="471"/>
                  </a:lnTo>
                  <a:lnTo>
                    <a:pt x="204" y="472"/>
                  </a:lnTo>
                  <a:lnTo>
                    <a:pt x="202" y="472"/>
                  </a:lnTo>
                  <a:lnTo>
                    <a:pt x="202" y="472"/>
                  </a:lnTo>
                  <a:lnTo>
                    <a:pt x="199" y="471"/>
                  </a:lnTo>
                  <a:lnTo>
                    <a:pt x="197" y="471"/>
                  </a:lnTo>
                  <a:lnTo>
                    <a:pt x="196" y="471"/>
                  </a:lnTo>
                  <a:lnTo>
                    <a:pt x="194" y="468"/>
                  </a:lnTo>
                  <a:lnTo>
                    <a:pt x="193" y="468"/>
                  </a:lnTo>
                  <a:lnTo>
                    <a:pt x="193" y="464"/>
                  </a:lnTo>
                  <a:lnTo>
                    <a:pt x="193" y="463"/>
                  </a:lnTo>
                  <a:lnTo>
                    <a:pt x="194" y="461"/>
                  </a:lnTo>
                  <a:lnTo>
                    <a:pt x="197" y="458"/>
                  </a:lnTo>
                  <a:lnTo>
                    <a:pt x="197" y="458"/>
                  </a:lnTo>
                  <a:lnTo>
                    <a:pt x="199" y="457"/>
                  </a:lnTo>
                  <a:lnTo>
                    <a:pt x="204" y="457"/>
                  </a:lnTo>
                  <a:lnTo>
                    <a:pt x="207" y="457"/>
                  </a:lnTo>
                  <a:lnTo>
                    <a:pt x="207" y="457"/>
                  </a:lnTo>
                  <a:lnTo>
                    <a:pt x="202" y="457"/>
                  </a:lnTo>
                  <a:lnTo>
                    <a:pt x="197" y="457"/>
                  </a:lnTo>
                  <a:lnTo>
                    <a:pt x="196" y="457"/>
                  </a:lnTo>
                  <a:lnTo>
                    <a:pt x="194" y="460"/>
                  </a:lnTo>
                  <a:lnTo>
                    <a:pt x="194" y="460"/>
                  </a:lnTo>
                  <a:lnTo>
                    <a:pt x="194" y="461"/>
                  </a:lnTo>
                  <a:lnTo>
                    <a:pt x="193" y="461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3" y="460"/>
                  </a:lnTo>
                  <a:lnTo>
                    <a:pt x="191" y="458"/>
                  </a:lnTo>
                  <a:lnTo>
                    <a:pt x="191" y="457"/>
                  </a:lnTo>
                  <a:lnTo>
                    <a:pt x="191" y="455"/>
                  </a:lnTo>
                  <a:lnTo>
                    <a:pt x="191" y="453"/>
                  </a:lnTo>
                  <a:lnTo>
                    <a:pt x="191" y="453"/>
                  </a:lnTo>
                  <a:lnTo>
                    <a:pt x="193" y="450"/>
                  </a:lnTo>
                  <a:lnTo>
                    <a:pt x="191" y="450"/>
                  </a:lnTo>
                  <a:lnTo>
                    <a:pt x="191" y="449"/>
                  </a:lnTo>
                  <a:lnTo>
                    <a:pt x="191" y="447"/>
                  </a:lnTo>
                  <a:lnTo>
                    <a:pt x="193" y="446"/>
                  </a:lnTo>
                  <a:lnTo>
                    <a:pt x="194" y="446"/>
                  </a:lnTo>
                  <a:lnTo>
                    <a:pt x="196" y="444"/>
                  </a:lnTo>
                  <a:lnTo>
                    <a:pt x="199" y="442"/>
                  </a:lnTo>
                  <a:lnTo>
                    <a:pt x="200" y="444"/>
                  </a:lnTo>
                  <a:lnTo>
                    <a:pt x="202" y="446"/>
                  </a:lnTo>
                  <a:lnTo>
                    <a:pt x="204" y="446"/>
                  </a:lnTo>
                  <a:lnTo>
                    <a:pt x="204" y="447"/>
                  </a:lnTo>
                  <a:lnTo>
                    <a:pt x="205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7" y="449"/>
                  </a:lnTo>
                  <a:lnTo>
                    <a:pt x="204" y="446"/>
                  </a:lnTo>
                  <a:lnTo>
                    <a:pt x="204" y="446"/>
                  </a:lnTo>
                  <a:lnTo>
                    <a:pt x="204" y="444"/>
                  </a:lnTo>
                  <a:lnTo>
                    <a:pt x="200" y="444"/>
                  </a:lnTo>
                  <a:lnTo>
                    <a:pt x="200" y="442"/>
                  </a:lnTo>
                  <a:lnTo>
                    <a:pt x="200" y="442"/>
                  </a:lnTo>
                  <a:lnTo>
                    <a:pt x="200" y="441"/>
                  </a:lnTo>
                  <a:lnTo>
                    <a:pt x="200" y="441"/>
                  </a:lnTo>
                  <a:lnTo>
                    <a:pt x="204" y="438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4" y="436"/>
                  </a:lnTo>
                  <a:lnTo>
                    <a:pt x="202" y="435"/>
                  </a:lnTo>
                  <a:lnTo>
                    <a:pt x="202" y="435"/>
                  </a:lnTo>
                  <a:lnTo>
                    <a:pt x="202" y="436"/>
                  </a:lnTo>
                  <a:lnTo>
                    <a:pt x="202" y="436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202" y="438"/>
                  </a:lnTo>
                  <a:lnTo>
                    <a:pt x="196" y="444"/>
                  </a:lnTo>
                  <a:lnTo>
                    <a:pt x="194" y="444"/>
                  </a:lnTo>
                  <a:lnTo>
                    <a:pt x="193" y="444"/>
                  </a:lnTo>
                  <a:lnTo>
                    <a:pt x="191" y="446"/>
                  </a:lnTo>
                  <a:lnTo>
                    <a:pt x="191" y="446"/>
                  </a:lnTo>
                  <a:lnTo>
                    <a:pt x="189" y="447"/>
                  </a:lnTo>
                  <a:lnTo>
                    <a:pt x="188" y="452"/>
                  </a:lnTo>
                  <a:lnTo>
                    <a:pt x="186" y="455"/>
                  </a:lnTo>
                  <a:lnTo>
                    <a:pt x="186" y="450"/>
                  </a:lnTo>
                  <a:lnTo>
                    <a:pt x="183" y="447"/>
                  </a:lnTo>
                  <a:lnTo>
                    <a:pt x="188" y="444"/>
                  </a:lnTo>
                  <a:lnTo>
                    <a:pt x="188" y="444"/>
                  </a:lnTo>
                  <a:lnTo>
                    <a:pt x="188" y="442"/>
                  </a:lnTo>
                  <a:lnTo>
                    <a:pt x="188" y="442"/>
                  </a:lnTo>
                  <a:lnTo>
                    <a:pt x="188" y="441"/>
                  </a:lnTo>
                  <a:lnTo>
                    <a:pt x="189" y="441"/>
                  </a:lnTo>
                  <a:lnTo>
                    <a:pt x="189" y="439"/>
                  </a:lnTo>
                  <a:lnTo>
                    <a:pt x="188" y="441"/>
                  </a:lnTo>
                  <a:lnTo>
                    <a:pt x="186" y="442"/>
                  </a:lnTo>
                  <a:lnTo>
                    <a:pt x="185" y="444"/>
                  </a:lnTo>
                  <a:lnTo>
                    <a:pt x="185" y="444"/>
                  </a:lnTo>
                  <a:lnTo>
                    <a:pt x="185" y="442"/>
                  </a:lnTo>
                  <a:lnTo>
                    <a:pt x="186" y="439"/>
                  </a:lnTo>
                  <a:lnTo>
                    <a:pt x="186" y="435"/>
                  </a:lnTo>
                  <a:lnTo>
                    <a:pt x="186" y="435"/>
                  </a:lnTo>
                  <a:lnTo>
                    <a:pt x="188" y="433"/>
                  </a:lnTo>
                  <a:lnTo>
                    <a:pt x="186" y="433"/>
                  </a:lnTo>
                  <a:lnTo>
                    <a:pt x="183" y="435"/>
                  </a:lnTo>
                  <a:lnTo>
                    <a:pt x="182" y="433"/>
                  </a:lnTo>
                  <a:lnTo>
                    <a:pt x="182" y="428"/>
                  </a:lnTo>
                  <a:lnTo>
                    <a:pt x="178" y="427"/>
                  </a:lnTo>
                  <a:lnTo>
                    <a:pt x="175" y="425"/>
                  </a:lnTo>
                  <a:lnTo>
                    <a:pt x="172" y="423"/>
                  </a:lnTo>
                  <a:lnTo>
                    <a:pt x="172" y="422"/>
                  </a:lnTo>
                  <a:lnTo>
                    <a:pt x="172" y="420"/>
                  </a:lnTo>
                  <a:lnTo>
                    <a:pt x="172" y="419"/>
                  </a:lnTo>
                  <a:lnTo>
                    <a:pt x="174" y="417"/>
                  </a:lnTo>
                  <a:lnTo>
                    <a:pt x="175" y="417"/>
                  </a:lnTo>
                  <a:lnTo>
                    <a:pt x="177" y="417"/>
                  </a:lnTo>
                  <a:lnTo>
                    <a:pt x="177" y="419"/>
                  </a:lnTo>
                  <a:lnTo>
                    <a:pt x="175" y="420"/>
                  </a:lnTo>
                  <a:lnTo>
                    <a:pt x="177" y="420"/>
                  </a:lnTo>
                  <a:lnTo>
                    <a:pt x="180" y="423"/>
                  </a:lnTo>
                  <a:lnTo>
                    <a:pt x="182" y="423"/>
                  </a:lnTo>
                  <a:lnTo>
                    <a:pt x="183" y="422"/>
                  </a:lnTo>
                  <a:lnTo>
                    <a:pt x="185" y="422"/>
                  </a:lnTo>
                  <a:lnTo>
                    <a:pt x="186" y="423"/>
                  </a:lnTo>
                  <a:lnTo>
                    <a:pt x="188" y="423"/>
                  </a:lnTo>
                  <a:lnTo>
                    <a:pt x="189" y="425"/>
                  </a:lnTo>
                  <a:lnTo>
                    <a:pt x="189" y="425"/>
                  </a:lnTo>
                  <a:lnTo>
                    <a:pt x="186" y="422"/>
                  </a:lnTo>
                  <a:lnTo>
                    <a:pt x="185" y="422"/>
                  </a:lnTo>
                  <a:lnTo>
                    <a:pt x="183" y="422"/>
                  </a:lnTo>
                  <a:lnTo>
                    <a:pt x="182" y="422"/>
                  </a:lnTo>
                  <a:lnTo>
                    <a:pt x="182" y="422"/>
                  </a:lnTo>
                  <a:lnTo>
                    <a:pt x="180" y="422"/>
                  </a:lnTo>
                  <a:lnTo>
                    <a:pt x="178" y="420"/>
                  </a:lnTo>
                  <a:lnTo>
                    <a:pt x="177" y="419"/>
                  </a:lnTo>
                  <a:lnTo>
                    <a:pt x="177" y="417"/>
                  </a:lnTo>
                  <a:lnTo>
                    <a:pt x="177" y="417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78" y="416"/>
                  </a:lnTo>
                  <a:lnTo>
                    <a:pt x="180" y="414"/>
                  </a:lnTo>
                  <a:lnTo>
                    <a:pt x="180" y="414"/>
                  </a:lnTo>
                  <a:lnTo>
                    <a:pt x="178" y="412"/>
                  </a:lnTo>
                  <a:lnTo>
                    <a:pt x="178" y="412"/>
                  </a:lnTo>
                  <a:lnTo>
                    <a:pt x="175" y="416"/>
                  </a:lnTo>
                  <a:lnTo>
                    <a:pt x="175" y="416"/>
                  </a:lnTo>
                  <a:lnTo>
                    <a:pt x="175" y="414"/>
                  </a:lnTo>
                  <a:lnTo>
                    <a:pt x="175" y="414"/>
                  </a:lnTo>
                  <a:lnTo>
                    <a:pt x="174" y="416"/>
                  </a:lnTo>
                  <a:lnTo>
                    <a:pt x="174" y="416"/>
                  </a:lnTo>
                  <a:lnTo>
                    <a:pt x="171" y="419"/>
                  </a:lnTo>
                  <a:lnTo>
                    <a:pt x="171" y="420"/>
                  </a:lnTo>
                  <a:lnTo>
                    <a:pt x="171" y="422"/>
                  </a:lnTo>
                  <a:lnTo>
                    <a:pt x="171" y="423"/>
                  </a:lnTo>
                  <a:lnTo>
                    <a:pt x="171" y="423"/>
                  </a:lnTo>
                  <a:lnTo>
                    <a:pt x="167" y="425"/>
                  </a:lnTo>
                  <a:lnTo>
                    <a:pt x="166" y="427"/>
                  </a:lnTo>
                  <a:lnTo>
                    <a:pt x="164" y="425"/>
                  </a:lnTo>
                  <a:lnTo>
                    <a:pt x="163" y="423"/>
                  </a:lnTo>
                  <a:lnTo>
                    <a:pt x="161" y="420"/>
                  </a:lnTo>
                  <a:lnTo>
                    <a:pt x="158" y="420"/>
                  </a:lnTo>
                  <a:lnTo>
                    <a:pt x="156" y="419"/>
                  </a:lnTo>
                  <a:lnTo>
                    <a:pt x="155" y="417"/>
                  </a:lnTo>
                  <a:lnTo>
                    <a:pt x="156" y="414"/>
                  </a:lnTo>
                  <a:lnTo>
                    <a:pt x="158" y="412"/>
                  </a:lnTo>
                  <a:lnTo>
                    <a:pt x="158" y="409"/>
                  </a:lnTo>
                  <a:lnTo>
                    <a:pt x="159" y="409"/>
                  </a:lnTo>
                  <a:lnTo>
                    <a:pt x="163" y="408"/>
                  </a:lnTo>
                  <a:lnTo>
                    <a:pt x="164" y="406"/>
                  </a:lnTo>
                  <a:lnTo>
                    <a:pt x="163" y="406"/>
                  </a:lnTo>
                  <a:lnTo>
                    <a:pt x="161" y="408"/>
                  </a:lnTo>
                  <a:lnTo>
                    <a:pt x="158" y="408"/>
                  </a:lnTo>
                  <a:lnTo>
                    <a:pt x="155" y="406"/>
                  </a:lnTo>
                  <a:lnTo>
                    <a:pt x="153" y="405"/>
                  </a:lnTo>
                  <a:lnTo>
                    <a:pt x="153" y="403"/>
                  </a:lnTo>
                  <a:lnTo>
                    <a:pt x="153" y="401"/>
                  </a:lnTo>
                  <a:lnTo>
                    <a:pt x="153" y="401"/>
                  </a:lnTo>
                  <a:lnTo>
                    <a:pt x="155" y="400"/>
                  </a:lnTo>
                  <a:lnTo>
                    <a:pt x="155" y="398"/>
                  </a:lnTo>
                  <a:lnTo>
                    <a:pt x="155" y="398"/>
                  </a:lnTo>
                  <a:lnTo>
                    <a:pt x="156" y="397"/>
                  </a:lnTo>
                  <a:lnTo>
                    <a:pt x="158" y="395"/>
                  </a:lnTo>
                  <a:lnTo>
                    <a:pt x="158" y="394"/>
                  </a:lnTo>
                  <a:lnTo>
                    <a:pt x="159" y="390"/>
                  </a:lnTo>
                  <a:lnTo>
                    <a:pt x="161" y="389"/>
                  </a:lnTo>
                  <a:lnTo>
                    <a:pt x="163" y="386"/>
                  </a:lnTo>
                  <a:lnTo>
                    <a:pt x="166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4" y="383"/>
                  </a:lnTo>
                  <a:lnTo>
                    <a:pt x="163" y="383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1"/>
                  </a:lnTo>
                  <a:lnTo>
                    <a:pt x="163" y="383"/>
                  </a:lnTo>
                  <a:lnTo>
                    <a:pt x="161" y="386"/>
                  </a:lnTo>
                  <a:lnTo>
                    <a:pt x="161" y="387"/>
                  </a:lnTo>
                  <a:lnTo>
                    <a:pt x="159" y="389"/>
                  </a:lnTo>
                  <a:lnTo>
                    <a:pt x="159" y="390"/>
                  </a:lnTo>
                  <a:lnTo>
                    <a:pt x="158" y="389"/>
                  </a:lnTo>
                  <a:lnTo>
                    <a:pt x="158" y="387"/>
                  </a:lnTo>
                  <a:lnTo>
                    <a:pt x="159" y="386"/>
                  </a:lnTo>
                  <a:lnTo>
                    <a:pt x="159" y="384"/>
                  </a:lnTo>
                  <a:lnTo>
                    <a:pt x="159" y="383"/>
                  </a:lnTo>
                  <a:lnTo>
                    <a:pt x="158" y="381"/>
                  </a:lnTo>
                  <a:lnTo>
                    <a:pt x="158" y="379"/>
                  </a:lnTo>
                  <a:lnTo>
                    <a:pt x="158" y="378"/>
                  </a:lnTo>
                  <a:lnTo>
                    <a:pt x="158" y="376"/>
                  </a:lnTo>
                  <a:lnTo>
                    <a:pt x="158" y="375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3"/>
                  </a:lnTo>
                  <a:lnTo>
                    <a:pt x="159" y="371"/>
                  </a:lnTo>
                  <a:lnTo>
                    <a:pt x="158" y="370"/>
                  </a:lnTo>
                  <a:lnTo>
                    <a:pt x="158" y="368"/>
                  </a:lnTo>
                  <a:lnTo>
                    <a:pt x="156" y="370"/>
                  </a:lnTo>
                  <a:lnTo>
                    <a:pt x="153" y="368"/>
                  </a:lnTo>
                  <a:lnTo>
                    <a:pt x="153" y="367"/>
                  </a:lnTo>
                  <a:lnTo>
                    <a:pt x="150" y="365"/>
                  </a:lnTo>
                  <a:lnTo>
                    <a:pt x="148" y="364"/>
                  </a:lnTo>
                  <a:lnTo>
                    <a:pt x="145" y="364"/>
                  </a:lnTo>
                  <a:lnTo>
                    <a:pt x="144" y="364"/>
                  </a:lnTo>
                  <a:lnTo>
                    <a:pt x="142" y="362"/>
                  </a:lnTo>
                  <a:lnTo>
                    <a:pt x="141" y="360"/>
                  </a:lnTo>
                  <a:lnTo>
                    <a:pt x="139" y="360"/>
                  </a:lnTo>
                  <a:lnTo>
                    <a:pt x="137" y="359"/>
                  </a:lnTo>
                  <a:lnTo>
                    <a:pt x="136" y="359"/>
                  </a:lnTo>
                  <a:lnTo>
                    <a:pt x="133" y="359"/>
                  </a:lnTo>
                  <a:lnTo>
                    <a:pt x="133" y="357"/>
                  </a:lnTo>
                  <a:lnTo>
                    <a:pt x="133" y="356"/>
                  </a:lnTo>
                  <a:lnTo>
                    <a:pt x="133" y="356"/>
                  </a:lnTo>
                  <a:lnTo>
                    <a:pt x="131" y="354"/>
                  </a:lnTo>
                  <a:lnTo>
                    <a:pt x="130" y="354"/>
                  </a:lnTo>
                  <a:lnTo>
                    <a:pt x="130" y="353"/>
                  </a:lnTo>
                  <a:lnTo>
                    <a:pt x="130" y="351"/>
                  </a:lnTo>
                  <a:lnTo>
                    <a:pt x="128" y="349"/>
                  </a:lnTo>
                  <a:lnTo>
                    <a:pt x="126" y="349"/>
                  </a:lnTo>
                  <a:lnTo>
                    <a:pt x="126" y="348"/>
                  </a:lnTo>
                  <a:lnTo>
                    <a:pt x="128" y="346"/>
                  </a:lnTo>
                  <a:lnTo>
                    <a:pt x="126" y="345"/>
                  </a:lnTo>
                  <a:lnTo>
                    <a:pt x="125" y="343"/>
                  </a:lnTo>
                  <a:lnTo>
                    <a:pt x="123" y="340"/>
                  </a:lnTo>
                  <a:lnTo>
                    <a:pt x="120" y="337"/>
                  </a:lnTo>
                  <a:lnTo>
                    <a:pt x="118" y="335"/>
                  </a:lnTo>
                  <a:lnTo>
                    <a:pt x="117" y="332"/>
                  </a:lnTo>
                  <a:lnTo>
                    <a:pt x="115" y="331"/>
                  </a:lnTo>
                  <a:lnTo>
                    <a:pt x="114" y="329"/>
                  </a:lnTo>
                  <a:lnTo>
                    <a:pt x="112" y="326"/>
                  </a:lnTo>
                  <a:lnTo>
                    <a:pt x="111" y="323"/>
                  </a:lnTo>
                  <a:lnTo>
                    <a:pt x="111" y="321"/>
                  </a:lnTo>
                  <a:lnTo>
                    <a:pt x="107" y="319"/>
                  </a:lnTo>
                  <a:lnTo>
                    <a:pt x="106" y="318"/>
                  </a:lnTo>
                  <a:lnTo>
                    <a:pt x="104" y="315"/>
                  </a:lnTo>
                  <a:lnTo>
                    <a:pt x="103" y="315"/>
                  </a:lnTo>
                  <a:lnTo>
                    <a:pt x="101" y="313"/>
                  </a:lnTo>
                  <a:lnTo>
                    <a:pt x="98" y="312"/>
                  </a:lnTo>
                  <a:lnTo>
                    <a:pt x="98" y="312"/>
                  </a:lnTo>
                  <a:lnTo>
                    <a:pt x="96" y="310"/>
                  </a:lnTo>
                  <a:lnTo>
                    <a:pt x="96" y="310"/>
                  </a:lnTo>
                  <a:lnTo>
                    <a:pt x="96" y="308"/>
                  </a:lnTo>
                  <a:lnTo>
                    <a:pt x="96" y="308"/>
                  </a:lnTo>
                  <a:lnTo>
                    <a:pt x="95" y="307"/>
                  </a:lnTo>
                  <a:lnTo>
                    <a:pt x="93" y="305"/>
                  </a:lnTo>
                  <a:lnTo>
                    <a:pt x="92" y="305"/>
                  </a:lnTo>
                  <a:lnTo>
                    <a:pt x="90" y="304"/>
                  </a:lnTo>
                  <a:lnTo>
                    <a:pt x="89" y="304"/>
                  </a:lnTo>
                  <a:lnTo>
                    <a:pt x="89" y="302"/>
                  </a:lnTo>
                  <a:lnTo>
                    <a:pt x="87" y="299"/>
                  </a:lnTo>
                  <a:lnTo>
                    <a:pt x="87" y="299"/>
                  </a:lnTo>
                  <a:lnTo>
                    <a:pt x="87" y="297"/>
                  </a:lnTo>
                  <a:lnTo>
                    <a:pt x="87" y="296"/>
                  </a:lnTo>
                  <a:lnTo>
                    <a:pt x="84" y="294"/>
                  </a:lnTo>
                  <a:lnTo>
                    <a:pt x="82" y="293"/>
                  </a:lnTo>
                  <a:lnTo>
                    <a:pt x="81" y="293"/>
                  </a:lnTo>
                  <a:lnTo>
                    <a:pt x="77" y="293"/>
                  </a:lnTo>
                  <a:lnTo>
                    <a:pt x="74" y="294"/>
                  </a:lnTo>
                  <a:lnTo>
                    <a:pt x="71" y="296"/>
                  </a:lnTo>
                  <a:lnTo>
                    <a:pt x="68" y="296"/>
                  </a:lnTo>
                  <a:lnTo>
                    <a:pt x="70" y="297"/>
                  </a:lnTo>
                  <a:lnTo>
                    <a:pt x="68" y="299"/>
                  </a:lnTo>
                  <a:lnTo>
                    <a:pt x="68" y="299"/>
                  </a:lnTo>
                  <a:lnTo>
                    <a:pt x="66" y="299"/>
                  </a:lnTo>
                  <a:lnTo>
                    <a:pt x="66" y="304"/>
                  </a:lnTo>
                  <a:lnTo>
                    <a:pt x="65" y="305"/>
                  </a:lnTo>
                  <a:lnTo>
                    <a:pt x="62" y="305"/>
                  </a:lnTo>
                  <a:lnTo>
                    <a:pt x="59" y="307"/>
                  </a:lnTo>
                  <a:lnTo>
                    <a:pt x="57" y="308"/>
                  </a:lnTo>
                  <a:lnTo>
                    <a:pt x="54" y="308"/>
                  </a:lnTo>
                  <a:lnTo>
                    <a:pt x="52" y="312"/>
                  </a:lnTo>
                  <a:lnTo>
                    <a:pt x="51" y="310"/>
                  </a:lnTo>
                  <a:lnTo>
                    <a:pt x="51" y="308"/>
                  </a:lnTo>
                  <a:lnTo>
                    <a:pt x="51" y="307"/>
                  </a:lnTo>
                  <a:lnTo>
                    <a:pt x="49" y="304"/>
                  </a:lnTo>
                  <a:lnTo>
                    <a:pt x="48" y="302"/>
                  </a:lnTo>
                  <a:lnTo>
                    <a:pt x="46" y="301"/>
                  </a:lnTo>
                  <a:lnTo>
                    <a:pt x="44" y="299"/>
                  </a:lnTo>
                  <a:lnTo>
                    <a:pt x="41" y="297"/>
                  </a:lnTo>
                  <a:lnTo>
                    <a:pt x="40" y="296"/>
                  </a:lnTo>
                  <a:lnTo>
                    <a:pt x="38" y="294"/>
                  </a:lnTo>
                  <a:lnTo>
                    <a:pt x="35" y="293"/>
                  </a:lnTo>
                  <a:lnTo>
                    <a:pt x="33" y="290"/>
                  </a:lnTo>
                  <a:lnTo>
                    <a:pt x="32" y="288"/>
                  </a:lnTo>
                  <a:lnTo>
                    <a:pt x="29" y="288"/>
                  </a:lnTo>
                  <a:lnTo>
                    <a:pt x="27" y="286"/>
                  </a:lnTo>
                  <a:lnTo>
                    <a:pt x="27" y="283"/>
                  </a:lnTo>
                  <a:lnTo>
                    <a:pt x="29" y="282"/>
                  </a:lnTo>
                  <a:lnTo>
                    <a:pt x="29" y="280"/>
                  </a:lnTo>
                  <a:lnTo>
                    <a:pt x="25" y="280"/>
                  </a:lnTo>
                  <a:lnTo>
                    <a:pt x="22" y="280"/>
                  </a:lnTo>
                  <a:lnTo>
                    <a:pt x="19" y="280"/>
                  </a:lnTo>
                  <a:lnTo>
                    <a:pt x="18" y="282"/>
                  </a:lnTo>
                  <a:lnTo>
                    <a:pt x="16" y="283"/>
                  </a:lnTo>
                  <a:lnTo>
                    <a:pt x="13" y="282"/>
                  </a:lnTo>
                  <a:lnTo>
                    <a:pt x="8" y="282"/>
                  </a:lnTo>
                  <a:lnTo>
                    <a:pt x="8" y="283"/>
                  </a:lnTo>
                  <a:lnTo>
                    <a:pt x="3" y="282"/>
                  </a:lnTo>
                  <a:lnTo>
                    <a:pt x="0" y="282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10" y="63"/>
                  </a:lnTo>
                  <a:lnTo>
                    <a:pt x="16" y="61"/>
                  </a:lnTo>
                  <a:lnTo>
                    <a:pt x="27" y="64"/>
                  </a:lnTo>
                  <a:lnTo>
                    <a:pt x="33" y="69"/>
                  </a:lnTo>
                  <a:lnTo>
                    <a:pt x="40" y="72"/>
                  </a:lnTo>
                  <a:lnTo>
                    <a:pt x="41" y="74"/>
                  </a:lnTo>
                  <a:lnTo>
                    <a:pt x="46" y="75"/>
                  </a:lnTo>
                  <a:lnTo>
                    <a:pt x="54" y="78"/>
                  </a:lnTo>
                  <a:lnTo>
                    <a:pt x="57" y="78"/>
                  </a:lnTo>
                  <a:lnTo>
                    <a:pt x="62" y="80"/>
                  </a:lnTo>
                  <a:lnTo>
                    <a:pt x="65" y="80"/>
                  </a:lnTo>
                  <a:lnTo>
                    <a:pt x="71" y="80"/>
                  </a:lnTo>
                  <a:lnTo>
                    <a:pt x="74" y="82"/>
                  </a:lnTo>
                  <a:lnTo>
                    <a:pt x="82" y="85"/>
                  </a:lnTo>
                  <a:lnTo>
                    <a:pt x="84" y="85"/>
                  </a:lnTo>
                  <a:lnTo>
                    <a:pt x="84" y="85"/>
                  </a:lnTo>
                  <a:lnTo>
                    <a:pt x="81" y="82"/>
                  </a:lnTo>
                  <a:lnTo>
                    <a:pt x="81" y="82"/>
                  </a:lnTo>
                  <a:lnTo>
                    <a:pt x="77" y="80"/>
                  </a:lnTo>
                  <a:lnTo>
                    <a:pt x="74" y="80"/>
                  </a:lnTo>
                  <a:lnTo>
                    <a:pt x="74" y="78"/>
                  </a:lnTo>
                  <a:lnTo>
                    <a:pt x="74" y="78"/>
                  </a:lnTo>
                  <a:lnTo>
                    <a:pt x="74" y="77"/>
                  </a:lnTo>
                  <a:lnTo>
                    <a:pt x="74" y="77"/>
                  </a:lnTo>
                  <a:lnTo>
                    <a:pt x="77" y="77"/>
                  </a:lnTo>
                  <a:lnTo>
                    <a:pt x="79" y="77"/>
                  </a:lnTo>
                  <a:lnTo>
                    <a:pt x="79" y="77"/>
                  </a:lnTo>
                  <a:lnTo>
                    <a:pt x="77" y="77"/>
                  </a:lnTo>
                  <a:lnTo>
                    <a:pt x="76" y="75"/>
                  </a:lnTo>
                  <a:lnTo>
                    <a:pt x="74" y="75"/>
                  </a:lnTo>
                  <a:lnTo>
                    <a:pt x="74" y="74"/>
                  </a:lnTo>
                  <a:lnTo>
                    <a:pt x="77" y="69"/>
                  </a:lnTo>
                  <a:lnTo>
                    <a:pt x="79" y="71"/>
                  </a:lnTo>
                  <a:lnTo>
                    <a:pt x="81" y="69"/>
                  </a:lnTo>
                  <a:lnTo>
                    <a:pt x="82" y="69"/>
                  </a:lnTo>
                  <a:lnTo>
                    <a:pt x="84" y="69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5" y="66"/>
                  </a:lnTo>
                  <a:lnTo>
                    <a:pt x="90" y="64"/>
                  </a:lnTo>
                  <a:lnTo>
                    <a:pt x="95" y="66"/>
                  </a:lnTo>
                  <a:lnTo>
                    <a:pt x="95" y="66"/>
                  </a:lnTo>
                  <a:lnTo>
                    <a:pt x="95" y="63"/>
                  </a:lnTo>
                  <a:lnTo>
                    <a:pt x="95" y="63"/>
                  </a:lnTo>
                  <a:lnTo>
                    <a:pt x="95" y="61"/>
                  </a:lnTo>
                  <a:lnTo>
                    <a:pt x="95" y="60"/>
                  </a:lnTo>
                  <a:lnTo>
                    <a:pt x="96" y="60"/>
                  </a:lnTo>
                  <a:lnTo>
                    <a:pt x="98" y="60"/>
                  </a:lnTo>
                  <a:lnTo>
                    <a:pt x="100" y="61"/>
                  </a:lnTo>
                  <a:lnTo>
                    <a:pt x="100" y="63"/>
                  </a:lnTo>
                  <a:lnTo>
                    <a:pt x="101" y="63"/>
                  </a:lnTo>
                  <a:lnTo>
                    <a:pt x="103" y="64"/>
                  </a:lnTo>
                  <a:lnTo>
                    <a:pt x="103" y="64"/>
                  </a:lnTo>
                  <a:lnTo>
                    <a:pt x="103" y="66"/>
                  </a:lnTo>
                  <a:lnTo>
                    <a:pt x="101" y="67"/>
                  </a:lnTo>
                  <a:lnTo>
                    <a:pt x="100" y="71"/>
                  </a:lnTo>
                  <a:lnTo>
                    <a:pt x="100" y="71"/>
                  </a:lnTo>
                  <a:lnTo>
                    <a:pt x="103" y="69"/>
                  </a:lnTo>
                  <a:lnTo>
                    <a:pt x="106" y="67"/>
                  </a:lnTo>
                  <a:lnTo>
                    <a:pt x="109" y="67"/>
                  </a:lnTo>
                  <a:lnTo>
                    <a:pt x="112" y="67"/>
                  </a:lnTo>
                  <a:lnTo>
                    <a:pt x="114" y="66"/>
                  </a:lnTo>
                  <a:lnTo>
                    <a:pt x="115" y="66"/>
                  </a:lnTo>
                  <a:lnTo>
                    <a:pt x="115" y="64"/>
                  </a:lnTo>
                  <a:lnTo>
                    <a:pt x="117" y="61"/>
                  </a:lnTo>
                  <a:lnTo>
                    <a:pt x="118" y="61"/>
                  </a:lnTo>
                  <a:lnTo>
                    <a:pt x="123" y="61"/>
                  </a:lnTo>
                  <a:lnTo>
                    <a:pt x="125" y="61"/>
                  </a:lnTo>
                  <a:lnTo>
                    <a:pt x="125" y="61"/>
                  </a:lnTo>
                  <a:lnTo>
                    <a:pt x="125" y="60"/>
                  </a:lnTo>
                  <a:lnTo>
                    <a:pt x="123" y="60"/>
                  </a:lnTo>
                  <a:lnTo>
                    <a:pt x="122" y="60"/>
                  </a:lnTo>
                  <a:lnTo>
                    <a:pt x="122" y="60"/>
                  </a:lnTo>
                  <a:lnTo>
                    <a:pt x="123" y="58"/>
                  </a:lnTo>
                  <a:lnTo>
                    <a:pt x="123" y="58"/>
                  </a:lnTo>
                  <a:lnTo>
                    <a:pt x="126" y="58"/>
                  </a:lnTo>
                  <a:lnTo>
                    <a:pt x="128" y="60"/>
                  </a:lnTo>
                  <a:lnTo>
                    <a:pt x="128" y="60"/>
                  </a:lnTo>
                  <a:lnTo>
                    <a:pt x="131" y="58"/>
                  </a:lnTo>
                  <a:lnTo>
                    <a:pt x="137" y="55"/>
                  </a:lnTo>
                  <a:lnTo>
                    <a:pt x="139" y="53"/>
                  </a:lnTo>
                  <a:lnTo>
                    <a:pt x="141" y="53"/>
                  </a:lnTo>
                  <a:lnTo>
                    <a:pt x="142" y="55"/>
                  </a:lnTo>
                  <a:lnTo>
                    <a:pt x="144" y="55"/>
                  </a:lnTo>
                  <a:lnTo>
                    <a:pt x="145" y="52"/>
                  </a:lnTo>
                  <a:lnTo>
                    <a:pt x="145" y="52"/>
                  </a:lnTo>
                  <a:lnTo>
                    <a:pt x="147" y="50"/>
                  </a:lnTo>
                  <a:lnTo>
                    <a:pt x="150" y="49"/>
                  </a:lnTo>
                  <a:lnTo>
                    <a:pt x="152" y="49"/>
                  </a:lnTo>
                  <a:lnTo>
                    <a:pt x="153" y="49"/>
                  </a:lnTo>
                  <a:lnTo>
                    <a:pt x="155" y="49"/>
                  </a:lnTo>
                  <a:lnTo>
                    <a:pt x="156" y="50"/>
                  </a:lnTo>
                  <a:lnTo>
                    <a:pt x="159" y="49"/>
                  </a:lnTo>
                  <a:lnTo>
                    <a:pt x="161" y="50"/>
                  </a:lnTo>
                  <a:lnTo>
                    <a:pt x="161" y="49"/>
                  </a:lnTo>
                  <a:lnTo>
                    <a:pt x="163" y="47"/>
                  </a:lnTo>
                  <a:lnTo>
                    <a:pt x="164" y="47"/>
                  </a:lnTo>
                  <a:lnTo>
                    <a:pt x="164" y="47"/>
                  </a:lnTo>
                  <a:lnTo>
                    <a:pt x="166" y="49"/>
                  </a:lnTo>
                  <a:lnTo>
                    <a:pt x="166" y="50"/>
                  </a:lnTo>
                  <a:lnTo>
                    <a:pt x="164" y="52"/>
                  </a:lnTo>
                  <a:lnTo>
                    <a:pt x="153" y="58"/>
                  </a:lnTo>
                  <a:lnTo>
                    <a:pt x="150" y="60"/>
                  </a:lnTo>
                  <a:lnTo>
                    <a:pt x="147" y="61"/>
                  </a:lnTo>
                  <a:lnTo>
                    <a:pt x="145" y="61"/>
                  </a:lnTo>
                  <a:lnTo>
                    <a:pt x="142" y="61"/>
                  </a:lnTo>
                  <a:lnTo>
                    <a:pt x="141" y="63"/>
                  </a:lnTo>
                  <a:lnTo>
                    <a:pt x="139" y="63"/>
                  </a:lnTo>
                  <a:lnTo>
                    <a:pt x="133" y="63"/>
                  </a:lnTo>
                  <a:lnTo>
                    <a:pt x="131" y="64"/>
                  </a:lnTo>
                  <a:lnTo>
                    <a:pt x="131" y="64"/>
                  </a:lnTo>
                  <a:lnTo>
                    <a:pt x="128" y="67"/>
                  </a:lnTo>
                  <a:lnTo>
                    <a:pt x="128" y="67"/>
                  </a:lnTo>
                  <a:lnTo>
                    <a:pt x="126" y="69"/>
                  </a:lnTo>
                  <a:lnTo>
                    <a:pt x="123" y="71"/>
                  </a:lnTo>
                  <a:lnTo>
                    <a:pt x="120" y="71"/>
                  </a:lnTo>
                  <a:lnTo>
                    <a:pt x="118" y="72"/>
                  </a:lnTo>
                  <a:lnTo>
                    <a:pt x="117" y="75"/>
                  </a:lnTo>
                  <a:lnTo>
                    <a:pt x="115" y="77"/>
                  </a:lnTo>
                  <a:lnTo>
                    <a:pt x="112" y="78"/>
                  </a:lnTo>
                  <a:lnTo>
                    <a:pt x="111" y="80"/>
                  </a:lnTo>
                  <a:lnTo>
                    <a:pt x="111" y="82"/>
                  </a:lnTo>
                  <a:lnTo>
                    <a:pt x="111" y="83"/>
                  </a:lnTo>
                  <a:lnTo>
                    <a:pt x="111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4" y="83"/>
                  </a:lnTo>
                  <a:lnTo>
                    <a:pt x="112" y="82"/>
                  </a:lnTo>
                  <a:lnTo>
                    <a:pt x="111" y="82"/>
                  </a:lnTo>
                  <a:lnTo>
                    <a:pt x="112" y="82"/>
                  </a:lnTo>
                  <a:lnTo>
                    <a:pt x="120" y="82"/>
                  </a:lnTo>
                  <a:lnTo>
                    <a:pt x="122" y="82"/>
                  </a:lnTo>
                  <a:lnTo>
                    <a:pt x="123" y="80"/>
                  </a:lnTo>
                  <a:lnTo>
                    <a:pt x="123" y="80"/>
                  </a:lnTo>
                  <a:lnTo>
                    <a:pt x="120" y="80"/>
                  </a:lnTo>
                  <a:lnTo>
                    <a:pt x="120" y="80"/>
                  </a:lnTo>
                  <a:lnTo>
                    <a:pt x="120" y="78"/>
                  </a:lnTo>
                  <a:lnTo>
                    <a:pt x="120" y="77"/>
                  </a:lnTo>
                  <a:lnTo>
                    <a:pt x="120" y="77"/>
                  </a:lnTo>
                  <a:lnTo>
                    <a:pt x="120" y="75"/>
                  </a:lnTo>
                  <a:lnTo>
                    <a:pt x="123" y="74"/>
                  </a:lnTo>
                  <a:lnTo>
                    <a:pt x="125" y="74"/>
                  </a:lnTo>
                  <a:lnTo>
                    <a:pt x="128" y="72"/>
                  </a:lnTo>
                  <a:lnTo>
                    <a:pt x="128" y="71"/>
                  </a:lnTo>
                  <a:lnTo>
                    <a:pt x="131" y="71"/>
                  </a:lnTo>
                  <a:lnTo>
                    <a:pt x="133" y="69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3" y="67"/>
                  </a:lnTo>
                  <a:lnTo>
                    <a:pt x="134" y="66"/>
                  </a:lnTo>
                  <a:lnTo>
                    <a:pt x="136" y="66"/>
                  </a:lnTo>
                  <a:lnTo>
                    <a:pt x="137" y="66"/>
                  </a:lnTo>
                  <a:lnTo>
                    <a:pt x="141" y="66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1" y="67"/>
                  </a:lnTo>
                  <a:lnTo>
                    <a:pt x="142" y="66"/>
                  </a:lnTo>
                  <a:lnTo>
                    <a:pt x="142" y="66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5" y="66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2"/>
                  </a:lnTo>
                  <a:lnTo>
                    <a:pt x="147" y="71"/>
                  </a:lnTo>
                  <a:lnTo>
                    <a:pt x="147" y="69"/>
                  </a:lnTo>
                  <a:lnTo>
                    <a:pt x="150" y="64"/>
                  </a:lnTo>
                  <a:lnTo>
                    <a:pt x="152" y="63"/>
                  </a:lnTo>
                  <a:lnTo>
                    <a:pt x="155" y="61"/>
                  </a:lnTo>
                  <a:lnTo>
                    <a:pt x="158" y="60"/>
                  </a:lnTo>
                  <a:lnTo>
                    <a:pt x="166" y="56"/>
                  </a:lnTo>
                  <a:lnTo>
                    <a:pt x="171" y="55"/>
                  </a:lnTo>
                  <a:lnTo>
                    <a:pt x="172" y="55"/>
                  </a:lnTo>
                  <a:lnTo>
                    <a:pt x="174" y="55"/>
                  </a:lnTo>
                  <a:lnTo>
                    <a:pt x="174" y="53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5" y="55"/>
                  </a:lnTo>
                  <a:lnTo>
                    <a:pt x="175" y="55"/>
                  </a:lnTo>
                  <a:lnTo>
                    <a:pt x="172" y="56"/>
                  </a:lnTo>
                  <a:lnTo>
                    <a:pt x="172" y="56"/>
                  </a:lnTo>
                  <a:lnTo>
                    <a:pt x="172" y="58"/>
                  </a:lnTo>
                  <a:lnTo>
                    <a:pt x="172" y="60"/>
                  </a:lnTo>
                  <a:lnTo>
                    <a:pt x="174" y="60"/>
                  </a:lnTo>
                  <a:lnTo>
                    <a:pt x="174" y="60"/>
                  </a:lnTo>
                  <a:lnTo>
                    <a:pt x="177" y="58"/>
                  </a:lnTo>
                  <a:lnTo>
                    <a:pt x="178" y="56"/>
                  </a:lnTo>
                  <a:lnTo>
                    <a:pt x="183" y="53"/>
                  </a:lnTo>
                  <a:lnTo>
                    <a:pt x="183" y="52"/>
                  </a:lnTo>
                  <a:lnTo>
                    <a:pt x="185" y="49"/>
                  </a:lnTo>
                  <a:lnTo>
                    <a:pt x="186" y="47"/>
                  </a:lnTo>
                  <a:lnTo>
                    <a:pt x="191" y="45"/>
                  </a:lnTo>
                  <a:lnTo>
                    <a:pt x="193" y="45"/>
                  </a:lnTo>
                  <a:lnTo>
                    <a:pt x="189" y="44"/>
                  </a:lnTo>
                  <a:lnTo>
                    <a:pt x="188" y="44"/>
                  </a:lnTo>
                  <a:lnTo>
                    <a:pt x="188" y="44"/>
                  </a:lnTo>
                  <a:lnTo>
                    <a:pt x="188" y="42"/>
                  </a:lnTo>
                  <a:lnTo>
                    <a:pt x="186" y="41"/>
                  </a:lnTo>
                  <a:lnTo>
                    <a:pt x="186" y="41"/>
                  </a:lnTo>
                  <a:lnTo>
                    <a:pt x="186" y="39"/>
                  </a:lnTo>
                  <a:lnTo>
                    <a:pt x="186" y="37"/>
                  </a:lnTo>
                  <a:lnTo>
                    <a:pt x="188" y="37"/>
                  </a:lnTo>
                  <a:lnTo>
                    <a:pt x="188" y="37"/>
                  </a:lnTo>
                  <a:lnTo>
                    <a:pt x="191" y="37"/>
                  </a:lnTo>
                  <a:lnTo>
                    <a:pt x="193" y="37"/>
                  </a:lnTo>
                  <a:lnTo>
                    <a:pt x="197" y="42"/>
                  </a:lnTo>
                  <a:lnTo>
                    <a:pt x="199" y="44"/>
                  </a:lnTo>
                  <a:lnTo>
                    <a:pt x="200" y="45"/>
                  </a:lnTo>
                  <a:lnTo>
                    <a:pt x="204" y="50"/>
                  </a:lnTo>
                  <a:lnTo>
                    <a:pt x="205" y="53"/>
                  </a:lnTo>
                  <a:lnTo>
                    <a:pt x="207" y="55"/>
                  </a:lnTo>
                  <a:lnTo>
                    <a:pt x="207" y="58"/>
                  </a:lnTo>
                  <a:lnTo>
                    <a:pt x="208" y="58"/>
                  </a:lnTo>
                  <a:lnTo>
                    <a:pt x="213" y="63"/>
                  </a:lnTo>
                  <a:lnTo>
                    <a:pt x="216" y="66"/>
                  </a:lnTo>
                  <a:lnTo>
                    <a:pt x="219" y="67"/>
                  </a:lnTo>
                  <a:lnTo>
                    <a:pt x="221" y="67"/>
                  </a:lnTo>
                  <a:lnTo>
                    <a:pt x="224" y="69"/>
                  </a:lnTo>
                  <a:lnTo>
                    <a:pt x="226" y="69"/>
                  </a:lnTo>
                  <a:lnTo>
                    <a:pt x="229" y="66"/>
                  </a:lnTo>
                  <a:lnTo>
                    <a:pt x="229" y="66"/>
                  </a:lnTo>
                  <a:lnTo>
                    <a:pt x="227" y="63"/>
                  </a:lnTo>
                  <a:lnTo>
                    <a:pt x="227" y="61"/>
                  </a:lnTo>
                  <a:lnTo>
                    <a:pt x="227" y="61"/>
                  </a:lnTo>
                  <a:lnTo>
                    <a:pt x="229" y="58"/>
                  </a:lnTo>
                  <a:lnTo>
                    <a:pt x="229" y="58"/>
                  </a:lnTo>
                  <a:lnTo>
                    <a:pt x="229" y="56"/>
                  </a:lnTo>
                  <a:lnTo>
                    <a:pt x="230" y="56"/>
                  </a:lnTo>
                  <a:lnTo>
                    <a:pt x="230" y="56"/>
                  </a:lnTo>
                  <a:lnTo>
                    <a:pt x="232" y="56"/>
                  </a:lnTo>
                  <a:lnTo>
                    <a:pt x="232" y="55"/>
                  </a:lnTo>
                  <a:lnTo>
                    <a:pt x="234" y="53"/>
                  </a:lnTo>
                  <a:lnTo>
                    <a:pt x="235" y="53"/>
                  </a:lnTo>
                  <a:lnTo>
                    <a:pt x="235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2" y="52"/>
                  </a:lnTo>
                  <a:lnTo>
                    <a:pt x="232" y="52"/>
                  </a:lnTo>
                  <a:lnTo>
                    <a:pt x="232" y="50"/>
                  </a:lnTo>
                  <a:lnTo>
                    <a:pt x="235" y="50"/>
                  </a:lnTo>
                  <a:lnTo>
                    <a:pt x="237" y="49"/>
                  </a:lnTo>
                  <a:lnTo>
                    <a:pt x="237" y="49"/>
                  </a:lnTo>
                  <a:lnTo>
                    <a:pt x="238" y="49"/>
                  </a:lnTo>
                  <a:lnTo>
                    <a:pt x="238" y="49"/>
                  </a:lnTo>
                  <a:lnTo>
                    <a:pt x="240" y="49"/>
                  </a:lnTo>
                  <a:lnTo>
                    <a:pt x="240" y="50"/>
                  </a:lnTo>
                  <a:lnTo>
                    <a:pt x="240" y="52"/>
                  </a:lnTo>
                  <a:lnTo>
                    <a:pt x="240" y="53"/>
                  </a:lnTo>
                  <a:lnTo>
                    <a:pt x="240" y="58"/>
                  </a:lnTo>
                  <a:lnTo>
                    <a:pt x="241" y="58"/>
                  </a:lnTo>
                  <a:lnTo>
                    <a:pt x="245" y="60"/>
                  </a:lnTo>
                  <a:lnTo>
                    <a:pt x="245" y="61"/>
                  </a:lnTo>
                  <a:lnTo>
                    <a:pt x="240" y="64"/>
                  </a:lnTo>
                  <a:lnTo>
                    <a:pt x="240" y="66"/>
                  </a:lnTo>
                  <a:lnTo>
                    <a:pt x="240" y="66"/>
                  </a:lnTo>
                  <a:lnTo>
                    <a:pt x="240" y="67"/>
                  </a:lnTo>
                  <a:lnTo>
                    <a:pt x="240" y="67"/>
                  </a:lnTo>
                  <a:lnTo>
                    <a:pt x="241" y="67"/>
                  </a:lnTo>
                  <a:lnTo>
                    <a:pt x="245" y="67"/>
                  </a:lnTo>
                  <a:lnTo>
                    <a:pt x="246" y="67"/>
                  </a:lnTo>
                  <a:lnTo>
                    <a:pt x="253" y="67"/>
                  </a:lnTo>
                  <a:lnTo>
                    <a:pt x="253" y="67"/>
                  </a:lnTo>
                  <a:lnTo>
                    <a:pt x="254" y="66"/>
                  </a:lnTo>
                  <a:lnTo>
                    <a:pt x="256" y="64"/>
                  </a:lnTo>
                  <a:lnTo>
                    <a:pt x="257" y="64"/>
                  </a:lnTo>
                  <a:lnTo>
                    <a:pt x="257" y="64"/>
                  </a:lnTo>
                  <a:lnTo>
                    <a:pt x="259" y="61"/>
                  </a:lnTo>
                  <a:lnTo>
                    <a:pt x="259" y="58"/>
                  </a:lnTo>
                  <a:lnTo>
                    <a:pt x="259" y="58"/>
                  </a:lnTo>
                  <a:lnTo>
                    <a:pt x="260" y="56"/>
                  </a:lnTo>
                  <a:lnTo>
                    <a:pt x="262" y="56"/>
                  </a:lnTo>
                  <a:lnTo>
                    <a:pt x="264" y="56"/>
                  </a:lnTo>
                  <a:lnTo>
                    <a:pt x="265" y="56"/>
                  </a:lnTo>
                  <a:lnTo>
                    <a:pt x="270" y="56"/>
                  </a:lnTo>
                  <a:lnTo>
                    <a:pt x="275" y="56"/>
                  </a:lnTo>
                  <a:lnTo>
                    <a:pt x="279" y="56"/>
                  </a:lnTo>
                  <a:lnTo>
                    <a:pt x="282" y="58"/>
                  </a:lnTo>
                  <a:lnTo>
                    <a:pt x="284" y="58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300" y="66"/>
                  </a:lnTo>
                  <a:lnTo>
                    <a:pt x="301" y="67"/>
                  </a:lnTo>
                  <a:lnTo>
                    <a:pt x="306" y="69"/>
                  </a:lnTo>
                  <a:lnTo>
                    <a:pt x="320" y="71"/>
                  </a:lnTo>
                  <a:lnTo>
                    <a:pt x="322" y="71"/>
                  </a:lnTo>
                  <a:lnTo>
                    <a:pt x="327" y="74"/>
                  </a:lnTo>
                  <a:lnTo>
                    <a:pt x="328" y="75"/>
                  </a:lnTo>
                  <a:lnTo>
                    <a:pt x="331" y="77"/>
                  </a:lnTo>
                  <a:lnTo>
                    <a:pt x="336" y="77"/>
                  </a:lnTo>
                  <a:lnTo>
                    <a:pt x="342" y="78"/>
                  </a:lnTo>
                  <a:lnTo>
                    <a:pt x="344" y="80"/>
                  </a:lnTo>
                  <a:lnTo>
                    <a:pt x="346" y="80"/>
                  </a:lnTo>
                  <a:lnTo>
                    <a:pt x="347" y="80"/>
                  </a:lnTo>
                  <a:lnTo>
                    <a:pt x="353" y="80"/>
                  </a:lnTo>
                  <a:lnTo>
                    <a:pt x="355" y="80"/>
                  </a:lnTo>
                  <a:lnTo>
                    <a:pt x="357" y="80"/>
                  </a:lnTo>
                  <a:lnTo>
                    <a:pt x="358" y="82"/>
                  </a:lnTo>
                  <a:lnTo>
                    <a:pt x="361" y="82"/>
                  </a:lnTo>
                  <a:lnTo>
                    <a:pt x="361" y="82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3" y="78"/>
                  </a:lnTo>
                  <a:lnTo>
                    <a:pt x="363" y="77"/>
                  </a:lnTo>
                  <a:lnTo>
                    <a:pt x="364" y="77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2" y="80"/>
                  </a:lnTo>
                  <a:lnTo>
                    <a:pt x="377" y="82"/>
                  </a:lnTo>
                  <a:lnTo>
                    <a:pt x="382" y="83"/>
                  </a:lnTo>
                  <a:lnTo>
                    <a:pt x="385" y="86"/>
                  </a:lnTo>
                  <a:lnTo>
                    <a:pt x="388" y="88"/>
                  </a:lnTo>
                  <a:lnTo>
                    <a:pt x="390" y="91"/>
                  </a:lnTo>
                  <a:lnTo>
                    <a:pt x="390" y="91"/>
                  </a:lnTo>
                  <a:lnTo>
                    <a:pt x="390" y="93"/>
                  </a:lnTo>
                  <a:lnTo>
                    <a:pt x="391" y="93"/>
                  </a:lnTo>
                  <a:lnTo>
                    <a:pt x="391" y="93"/>
                  </a:lnTo>
                  <a:lnTo>
                    <a:pt x="390" y="94"/>
                  </a:lnTo>
                  <a:lnTo>
                    <a:pt x="390" y="96"/>
                  </a:lnTo>
                  <a:lnTo>
                    <a:pt x="390" y="96"/>
                  </a:lnTo>
                  <a:lnTo>
                    <a:pt x="387" y="96"/>
                  </a:lnTo>
                  <a:lnTo>
                    <a:pt x="380" y="96"/>
                  </a:lnTo>
                  <a:lnTo>
                    <a:pt x="379" y="97"/>
                  </a:lnTo>
                  <a:lnTo>
                    <a:pt x="374" y="99"/>
                  </a:lnTo>
                  <a:lnTo>
                    <a:pt x="374" y="100"/>
                  </a:lnTo>
                  <a:lnTo>
                    <a:pt x="374" y="100"/>
                  </a:lnTo>
                  <a:lnTo>
                    <a:pt x="374" y="102"/>
                  </a:lnTo>
                  <a:lnTo>
                    <a:pt x="374" y="102"/>
                  </a:lnTo>
                  <a:lnTo>
                    <a:pt x="371" y="104"/>
                  </a:lnTo>
                  <a:lnTo>
                    <a:pt x="371" y="105"/>
                  </a:lnTo>
                  <a:lnTo>
                    <a:pt x="372" y="105"/>
                  </a:lnTo>
                  <a:lnTo>
                    <a:pt x="374" y="107"/>
                  </a:lnTo>
                  <a:lnTo>
                    <a:pt x="375" y="107"/>
                  </a:lnTo>
                  <a:lnTo>
                    <a:pt x="379" y="107"/>
                  </a:lnTo>
                  <a:lnTo>
                    <a:pt x="382" y="107"/>
                  </a:lnTo>
                  <a:lnTo>
                    <a:pt x="385" y="108"/>
                  </a:lnTo>
                  <a:lnTo>
                    <a:pt x="387" y="108"/>
                  </a:lnTo>
                  <a:lnTo>
                    <a:pt x="388" y="108"/>
                  </a:lnTo>
                  <a:lnTo>
                    <a:pt x="390" y="110"/>
                  </a:lnTo>
                  <a:lnTo>
                    <a:pt x="393" y="110"/>
                  </a:lnTo>
                  <a:lnTo>
                    <a:pt x="396" y="110"/>
                  </a:lnTo>
                  <a:lnTo>
                    <a:pt x="402" y="110"/>
                  </a:lnTo>
                  <a:lnTo>
                    <a:pt x="404" y="110"/>
                  </a:lnTo>
                  <a:lnTo>
                    <a:pt x="407" y="110"/>
                  </a:lnTo>
                  <a:lnTo>
                    <a:pt x="412" y="110"/>
                  </a:lnTo>
                  <a:lnTo>
                    <a:pt x="413" y="110"/>
                  </a:lnTo>
                  <a:lnTo>
                    <a:pt x="415" y="110"/>
                  </a:lnTo>
                  <a:lnTo>
                    <a:pt x="416" y="108"/>
                  </a:lnTo>
                  <a:lnTo>
                    <a:pt x="418" y="108"/>
                  </a:lnTo>
                  <a:lnTo>
                    <a:pt x="424" y="108"/>
                  </a:lnTo>
                  <a:lnTo>
                    <a:pt x="426" y="108"/>
                  </a:lnTo>
                  <a:lnTo>
                    <a:pt x="428" y="108"/>
                  </a:lnTo>
                  <a:lnTo>
                    <a:pt x="431" y="107"/>
                  </a:lnTo>
                  <a:lnTo>
                    <a:pt x="431" y="107"/>
                  </a:lnTo>
                  <a:lnTo>
                    <a:pt x="432" y="107"/>
                  </a:lnTo>
                  <a:lnTo>
                    <a:pt x="432" y="108"/>
                  </a:lnTo>
                  <a:lnTo>
                    <a:pt x="434" y="108"/>
                  </a:lnTo>
                  <a:lnTo>
                    <a:pt x="437" y="107"/>
                  </a:lnTo>
                  <a:lnTo>
                    <a:pt x="443" y="104"/>
                  </a:lnTo>
                  <a:lnTo>
                    <a:pt x="445" y="104"/>
                  </a:lnTo>
                  <a:lnTo>
                    <a:pt x="446" y="102"/>
                  </a:lnTo>
                  <a:lnTo>
                    <a:pt x="448" y="102"/>
                  </a:lnTo>
                  <a:lnTo>
                    <a:pt x="448" y="104"/>
                  </a:lnTo>
                  <a:lnTo>
                    <a:pt x="450" y="105"/>
                  </a:lnTo>
                  <a:lnTo>
                    <a:pt x="450" y="105"/>
                  </a:lnTo>
                  <a:lnTo>
                    <a:pt x="451" y="105"/>
                  </a:lnTo>
                  <a:lnTo>
                    <a:pt x="453" y="107"/>
                  </a:lnTo>
                  <a:lnTo>
                    <a:pt x="453" y="108"/>
                  </a:lnTo>
                  <a:lnTo>
                    <a:pt x="454" y="108"/>
                  </a:lnTo>
                  <a:lnTo>
                    <a:pt x="459" y="108"/>
                  </a:lnTo>
                  <a:lnTo>
                    <a:pt x="462" y="110"/>
                  </a:lnTo>
                  <a:lnTo>
                    <a:pt x="462" y="110"/>
                  </a:lnTo>
                  <a:lnTo>
                    <a:pt x="464" y="112"/>
                  </a:lnTo>
                  <a:lnTo>
                    <a:pt x="464" y="115"/>
                  </a:lnTo>
                  <a:lnTo>
                    <a:pt x="464" y="115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5" y="116"/>
                  </a:lnTo>
                  <a:lnTo>
                    <a:pt x="467" y="113"/>
                  </a:lnTo>
                  <a:lnTo>
                    <a:pt x="467" y="112"/>
                  </a:lnTo>
                  <a:lnTo>
                    <a:pt x="469" y="113"/>
                  </a:lnTo>
                  <a:lnTo>
                    <a:pt x="469" y="113"/>
                  </a:lnTo>
                  <a:lnTo>
                    <a:pt x="470" y="115"/>
                  </a:lnTo>
                  <a:lnTo>
                    <a:pt x="473" y="118"/>
                  </a:lnTo>
                  <a:lnTo>
                    <a:pt x="478" y="121"/>
                  </a:lnTo>
                  <a:lnTo>
                    <a:pt x="478" y="123"/>
                  </a:lnTo>
                  <a:lnTo>
                    <a:pt x="480" y="123"/>
                  </a:lnTo>
                  <a:lnTo>
                    <a:pt x="478" y="124"/>
                  </a:lnTo>
                  <a:lnTo>
                    <a:pt x="478" y="124"/>
                  </a:lnTo>
                  <a:lnTo>
                    <a:pt x="476" y="126"/>
                  </a:lnTo>
                  <a:lnTo>
                    <a:pt x="475" y="126"/>
                  </a:lnTo>
                  <a:lnTo>
                    <a:pt x="473" y="126"/>
                  </a:lnTo>
                  <a:lnTo>
                    <a:pt x="470" y="124"/>
                  </a:lnTo>
                  <a:lnTo>
                    <a:pt x="470" y="124"/>
                  </a:lnTo>
                  <a:lnTo>
                    <a:pt x="472" y="126"/>
                  </a:lnTo>
                  <a:lnTo>
                    <a:pt x="475" y="129"/>
                  </a:lnTo>
                  <a:lnTo>
                    <a:pt x="475" y="130"/>
                  </a:lnTo>
                  <a:lnTo>
                    <a:pt x="476" y="130"/>
                  </a:lnTo>
                  <a:lnTo>
                    <a:pt x="476" y="130"/>
                  </a:lnTo>
                  <a:lnTo>
                    <a:pt x="478" y="132"/>
                  </a:lnTo>
                  <a:lnTo>
                    <a:pt x="478" y="132"/>
                  </a:lnTo>
                  <a:lnTo>
                    <a:pt x="481" y="135"/>
                  </a:lnTo>
                  <a:lnTo>
                    <a:pt x="481" y="135"/>
                  </a:lnTo>
                  <a:lnTo>
                    <a:pt x="484" y="140"/>
                  </a:lnTo>
                  <a:lnTo>
                    <a:pt x="486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7" y="141"/>
                  </a:lnTo>
                  <a:lnTo>
                    <a:pt x="484" y="137"/>
                  </a:lnTo>
                  <a:lnTo>
                    <a:pt x="481" y="134"/>
                  </a:lnTo>
                  <a:lnTo>
                    <a:pt x="481" y="132"/>
                  </a:lnTo>
                  <a:lnTo>
                    <a:pt x="481" y="132"/>
                  </a:lnTo>
                  <a:lnTo>
                    <a:pt x="481" y="127"/>
                  </a:lnTo>
                  <a:lnTo>
                    <a:pt x="481" y="127"/>
                  </a:lnTo>
                  <a:lnTo>
                    <a:pt x="483" y="127"/>
                  </a:lnTo>
                  <a:lnTo>
                    <a:pt x="484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6" y="129"/>
                  </a:lnTo>
                  <a:lnTo>
                    <a:pt x="487" y="129"/>
                  </a:lnTo>
                  <a:lnTo>
                    <a:pt x="489" y="130"/>
                  </a:lnTo>
                  <a:lnTo>
                    <a:pt x="489" y="130"/>
                  </a:lnTo>
                  <a:lnTo>
                    <a:pt x="489" y="127"/>
                  </a:lnTo>
                  <a:lnTo>
                    <a:pt x="487" y="126"/>
                  </a:lnTo>
                  <a:lnTo>
                    <a:pt x="487" y="126"/>
                  </a:lnTo>
                  <a:lnTo>
                    <a:pt x="487" y="124"/>
                  </a:lnTo>
                  <a:lnTo>
                    <a:pt x="487" y="124"/>
                  </a:lnTo>
                  <a:lnTo>
                    <a:pt x="484" y="123"/>
                  </a:lnTo>
                  <a:lnTo>
                    <a:pt x="484" y="121"/>
                  </a:lnTo>
                  <a:lnTo>
                    <a:pt x="483" y="118"/>
                  </a:lnTo>
                  <a:lnTo>
                    <a:pt x="483" y="116"/>
                  </a:lnTo>
                  <a:lnTo>
                    <a:pt x="483" y="115"/>
                  </a:lnTo>
                  <a:lnTo>
                    <a:pt x="483" y="115"/>
                  </a:lnTo>
                  <a:lnTo>
                    <a:pt x="481" y="113"/>
                  </a:lnTo>
                  <a:lnTo>
                    <a:pt x="480" y="112"/>
                  </a:lnTo>
                  <a:lnTo>
                    <a:pt x="478" y="110"/>
                  </a:lnTo>
                  <a:lnTo>
                    <a:pt x="478" y="108"/>
                  </a:lnTo>
                  <a:lnTo>
                    <a:pt x="478" y="107"/>
                  </a:lnTo>
                  <a:lnTo>
                    <a:pt x="480" y="105"/>
                  </a:lnTo>
                  <a:lnTo>
                    <a:pt x="481" y="105"/>
                  </a:lnTo>
                  <a:lnTo>
                    <a:pt x="481" y="104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1" y="102"/>
                  </a:lnTo>
                  <a:lnTo>
                    <a:pt x="484" y="100"/>
                  </a:lnTo>
                  <a:lnTo>
                    <a:pt x="486" y="100"/>
                  </a:lnTo>
                  <a:lnTo>
                    <a:pt x="487" y="100"/>
                  </a:lnTo>
                  <a:lnTo>
                    <a:pt x="489" y="100"/>
                  </a:lnTo>
                  <a:lnTo>
                    <a:pt x="491" y="100"/>
                  </a:lnTo>
                  <a:lnTo>
                    <a:pt x="492" y="100"/>
                  </a:lnTo>
                  <a:lnTo>
                    <a:pt x="494" y="99"/>
                  </a:lnTo>
                  <a:lnTo>
                    <a:pt x="494" y="99"/>
                  </a:lnTo>
                  <a:lnTo>
                    <a:pt x="495" y="99"/>
                  </a:lnTo>
                  <a:lnTo>
                    <a:pt x="497" y="97"/>
                  </a:lnTo>
                  <a:lnTo>
                    <a:pt x="497" y="97"/>
                  </a:lnTo>
                  <a:lnTo>
                    <a:pt x="498" y="97"/>
                  </a:lnTo>
                  <a:lnTo>
                    <a:pt x="500" y="97"/>
                  </a:lnTo>
                  <a:lnTo>
                    <a:pt x="500" y="97"/>
                  </a:lnTo>
                  <a:lnTo>
                    <a:pt x="500" y="96"/>
                  </a:lnTo>
                  <a:lnTo>
                    <a:pt x="500" y="94"/>
                  </a:lnTo>
                  <a:lnTo>
                    <a:pt x="503" y="93"/>
                  </a:lnTo>
                  <a:lnTo>
                    <a:pt x="505" y="93"/>
                  </a:lnTo>
                  <a:lnTo>
                    <a:pt x="506" y="93"/>
                  </a:lnTo>
                  <a:lnTo>
                    <a:pt x="508" y="91"/>
                  </a:lnTo>
                  <a:lnTo>
                    <a:pt x="508" y="91"/>
                  </a:lnTo>
                  <a:lnTo>
                    <a:pt x="510" y="89"/>
                  </a:lnTo>
                  <a:lnTo>
                    <a:pt x="510" y="88"/>
                  </a:lnTo>
                  <a:lnTo>
                    <a:pt x="510" y="88"/>
                  </a:lnTo>
                  <a:lnTo>
                    <a:pt x="508" y="86"/>
                  </a:lnTo>
                  <a:lnTo>
                    <a:pt x="506" y="86"/>
                  </a:lnTo>
                  <a:lnTo>
                    <a:pt x="503" y="88"/>
                  </a:lnTo>
                  <a:lnTo>
                    <a:pt x="500" y="89"/>
                  </a:lnTo>
                  <a:lnTo>
                    <a:pt x="498" y="91"/>
                  </a:lnTo>
                  <a:lnTo>
                    <a:pt x="498" y="93"/>
                  </a:lnTo>
                  <a:lnTo>
                    <a:pt x="497" y="94"/>
                  </a:lnTo>
                  <a:lnTo>
                    <a:pt x="495" y="93"/>
                  </a:lnTo>
                  <a:lnTo>
                    <a:pt x="494" y="93"/>
                  </a:lnTo>
                  <a:lnTo>
                    <a:pt x="492" y="93"/>
                  </a:lnTo>
                  <a:lnTo>
                    <a:pt x="491" y="94"/>
                  </a:lnTo>
                  <a:lnTo>
                    <a:pt x="491" y="94"/>
                  </a:lnTo>
                  <a:lnTo>
                    <a:pt x="487" y="96"/>
                  </a:lnTo>
                  <a:lnTo>
                    <a:pt x="484" y="94"/>
                  </a:lnTo>
                  <a:lnTo>
                    <a:pt x="483" y="94"/>
                  </a:lnTo>
                  <a:lnTo>
                    <a:pt x="481" y="96"/>
                  </a:lnTo>
                  <a:lnTo>
                    <a:pt x="481" y="96"/>
                  </a:lnTo>
                  <a:lnTo>
                    <a:pt x="483" y="97"/>
                  </a:lnTo>
                  <a:lnTo>
                    <a:pt x="481" y="97"/>
                  </a:lnTo>
                  <a:lnTo>
                    <a:pt x="476" y="99"/>
                  </a:lnTo>
                  <a:lnTo>
                    <a:pt x="476" y="99"/>
                  </a:lnTo>
                  <a:lnTo>
                    <a:pt x="473" y="99"/>
                  </a:lnTo>
                  <a:lnTo>
                    <a:pt x="473" y="99"/>
                  </a:lnTo>
                  <a:lnTo>
                    <a:pt x="472" y="97"/>
                  </a:lnTo>
                  <a:lnTo>
                    <a:pt x="467" y="96"/>
                  </a:lnTo>
                  <a:lnTo>
                    <a:pt x="467" y="96"/>
                  </a:lnTo>
                  <a:lnTo>
                    <a:pt x="469" y="93"/>
                  </a:lnTo>
                  <a:lnTo>
                    <a:pt x="473" y="88"/>
                  </a:lnTo>
                  <a:lnTo>
                    <a:pt x="473" y="88"/>
                  </a:lnTo>
                  <a:lnTo>
                    <a:pt x="481" y="86"/>
                  </a:lnTo>
                  <a:lnTo>
                    <a:pt x="486" y="85"/>
                  </a:lnTo>
                  <a:lnTo>
                    <a:pt x="494" y="82"/>
                  </a:lnTo>
                  <a:lnTo>
                    <a:pt x="495" y="82"/>
                  </a:lnTo>
                  <a:lnTo>
                    <a:pt x="502" y="80"/>
                  </a:lnTo>
                  <a:lnTo>
                    <a:pt x="505" y="80"/>
                  </a:lnTo>
                  <a:lnTo>
                    <a:pt x="506" y="80"/>
                  </a:lnTo>
                  <a:lnTo>
                    <a:pt x="510" y="80"/>
                  </a:lnTo>
                  <a:lnTo>
                    <a:pt x="511" y="82"/>
                  </a:lnTo>
                  <a:lnTo>
                    <a:pt x="513" y="83"/>
                  </a:lnTo>
                  <a:lnTo>
                    <a:pt x="513" y="85"/>
                  </a:lnTo>
                  <a:lnTo>
                    <a:pt x="514" y="88"/>
                  </a:lnTo>
                  <a:lnTo>
                    <a:pt x="514" y="91"/>
                  </a:lnTo>
                  <a:lnTo>
                    <a:pt x="516" y="93"/>
                  </a:lnTo>
                  <a:lnTo>
                    <a:pt x="517" y="94"/>
                  </a:lnTo>
                  <a:lnTo>
                    <a:pt x="519" y="94"/>
                  </a:lnTo>
                  <a:lnTo>
                    <a:pt x="521" y="96"/>
                  </a:lnTo>
                  <a:lnTo>
                    <a:pt x="521" y="94"/>
                  </a:lnTo>
                  <a:lnTo>
                    <a:pt x="522" y="94"/>
                  </a:lnTo>
                  <a:lnTo>
                    <a:pt x="522" y="94"/>
                  </a:lnTo>
                  <a:lnTo>
                    <a:pt x="522" y="96"/>
                  </a:lnTo>
                  <a:lnTo>
                    <a:pt x="522" y="96"/>
                  </a:lnTo>
                  <a:lnTo>
                    <a:pt x="524" y="96"/>
                  </a:lnTo>
                  <a:lnTo>
                    <a:pt x="525" y="97"/>
                  </a:lnTo>
                  <a:lnTo>
                    <a:pt x="527" y="97"/>
                  </a:lnTo>
                  <a:lnTo>
                    <a:pt x="525" y="99"/>
                  </a:lnTo>
                  <a:lnTo>
                    <a:pt x="527" y="99"/>
                  </a:lnTo>
                  <a:lnTo>
                    <a:pt x="528" y="100"/>
                  </a:lnTo>
                  <a:lnTo>
                    <a:pt x="530" y="102"/>
                  </a:lnTo>
                  <a:lnTo>
                    <a:pt x="533" y="102"/>
                  </a:lnTo>
                  <a:lnTo>
                    <a:pt x="536" y="102"/>
                  </a:lnTo>
                  <a:lnTo>
                    <a:pt x="541" y="100"/>
                  </a:lnTo>
                  <a:lnTo>
                    <a:pt x="543" y="99"/>
                  </a:lnTo>
                  <a:lnTo>
                    <a:pt x="546" y="100"/>
                  </a:lnTo>
                  <a:lnTo>
                    <a:pt x="549" y="104"/>
                  </a:lnTo>
                  <a:lnTo>
                    <a:pt x="552" y="107"/>
                  </a:lnTo>
                  <a:lnTo>
                    <a:pt x="554" y="107"/>
                  </a:lnTo>
                  <a:lnTo>
                    <a:pt x="558" y="108"/>
                  </a:lnTo>
                  <a:lnTo>
                    <a:pt x="560" y="108"/>
                  </a:lnTo>
                  <a:lnTo>
                    <a:pt x="562" y="108"/>
                  </a:lnTo>
                  <a:lnTo>
                    <a:pt x="563" y="108"/>
                  </a:lnTo>
                  <a:lnTo>
                    <a:pt x="566" y="108"/>
                  </a:lnTo>
                  <a:lnTo>
                    <a:pt x="569" y="110"/>
                  </a:lnTo>
                  <a:lnTo>
                    <a:pt x="571" y="110"/>
                  </a:lnTo>
                  <a:lnTo>
                    <a:pt x="577" y="108"/>
                  </a:lnTo>
                  <a:lnTo>
                    <a:pt x="579" y="108"/>
                  </a:lnTo>
                  <a:lnTo>
                    <a:pt x="580" y="107"/>
                  </a:lnTo>
                  <a:lnTo>
                    <a:pt x="582" y="107"/>
                  </a:lnTo>
                  <a:lnTo>
                    <a:pt x="584" y="107"/>
                  </a:lnTo>
                  <a:lnTo>
                    <a:pt x="585" y="107"/>
                  </a:lnTo>
                  <a:lnTo>
                    <a:pt x="587" y="107"/>
                  </a:lnTo>
                  <a:lnTo>
                    <a:pt x="590" y="107"/>
                  </a:lnTo>
                  <a:lnTo>
                    <a:pt x="596" y="107"/>
                  </a:lnTo>
                  <a:lnTo>
                    <a:pt x="601" y="108"/>
                  </a:lnTo>
                  <a:lnTo>
                    <a:pt x="604" y="108"/>
                  </a:lnTo>
                  <a:lnTo>
                    <a:pt x="606" y="110"/>
                  </a:lnTo>
                  <a:lnTo>
                    <a:pt x="607" y="110"/>
                  </a:lnTo>
                  <a:lnTo>
                    <a:pt x="609" y="110"/>
                  </a:lnTo>
                  <a:lnTo>
                    <a:pt x="610" y="108"/>
                  </a:lnTo>
                  <a:lnTo>
                    <a:pt x="612" y="108"/>
                  </a:lnTo>
                  <a:lnTo>
                    <a:pt x="615" y="107"/>
                  </a:lnTo>
                  <a:lnTo>
                    <a:pt x="617" y="107"/>
                  </a:lnTo>
                  <a:lnTo>
                    <a:pt x="617" y="107"/>
                  </a:lnTo>
                  <a:lnTo>
                    <a:pt x="615" y="105"/>
                  </a:lnTo>
                  <a:lnTo>
                    <a:pt x="614" y="105"/>
                  </a:lnTo>
                  <a:lnTo>
                    <a:pt x="612" y="104"/>
                  </a:lnTo>
                  <a:lnTo>
                    <a:pt x="612" y="102"/>
                  </a:lnTo>
                  <a:lnTo>
                    <a:pt x="612" y="102"/>
                  </a:lnTo>
                  <a:lnTo>
                    <a:pt x="612" y="100"/>
                  </a:lnTo>
                  <a:lnTo>
                    <a:pt x="614" y="100"/>
                  </a:lnTo>
                  <a:lnTo>
                    <a:pt x="614" y="100"/>
                  </a:lnTo>
                  <a:lnTo>
                    <a:pt x="617" y="102"/>
                  </a:lnTo>
                  <a:lnTo>
                    <a:pt x="621" y="108"/>
                  </a:lnTo>
                  <a:lnTo>
                    <a:pt x="623" y="108"/>
                  </a:lnTo>
                  <a:lnTo>
                    <a:pt x="623" y="110"/>
                  </a:lnTo>
                  <a:lnTo>
                    <a:pt x="628" y="112"/>
                  </a:lnTo>
                  <a:lnTo>
                    <a:pt x="629" y="112"/>
                  </a:lnTo>
                  <a:lnTo>
                    <a:pt x="633" y="110"/>
                  </a:lnTo>
                  <a:lnTo>
                    <a:pt x="634" y="110"/>
                  </a:lnTo>
                  <a:lnTo>
                    <a:pt x="634" y="110"/>
                  </a:lnTo>
                  <a:lnTo>
                    <a:pt x="634" y="108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4" y="107"/>
                  </a:lnTo>
                  <a:lnTo>
                    <a:pt x="631" y="105"/>
                  </a:lnTo>
                  <a:lnTo>
                    <a:pt x="629" y="104"/>
                  </a:lnTo>
                  <a:lnTo>
                    <a:pt x="626" y="104"/>
                  </a:lnTo>
                  <a:lnTo>
                    <a:pt x="623" y="104"/>
                  </a:lnTo>
                  <a:lnTo>
                    <a:pt x="620" y="105"/>
                  </a:lnTo>
                  <a:lnTo>
                    <a:pt x="620" y="104"/>
                  </a:lnTo>
                  <a:lnTo>
                    <a:pt x="615" y="100"/>
                  </a:lnTo>
                  <a:lnTo>
                    <a:pt x="615" y="99"/>
                  </a:lnTo>
                  <a:lnTo>
                    <a:pt x="615" y="99"/>
                  </a:lnTo>
                  <a:lnTo>
                    <a:pt x="617" y="99"/>
                  </a:lnTo>
                  <a:lnTo>
                    <a:pt x="617" y="99"/>
                  </a:lnTo>
                  <a:lnTo>
                    <a:pt x="615" y="97"/>
                  </a:lnTo>
                  <a:lnTo>
                    <a:pt x="615" y="97"/>
                  </a:lnTo>
                  <a:lnTo>
                    <a:pt x="614" y="94"/>
                  </a:lnTo>
                  <a:lnTo>
                    <a:pt x="612" y="93"/>
                  </a:lnTo>
                  <a:lnTo>
                    <a:pt x="614" y="93"/>
                  </a:lnTo>
                  <a:lnTo>
                    <a:pt x="615" y="93"/>
                  </a:lnTo>
                  <a:lnTo>
                    <a:pt x="615" y="93"/>
                  </a:lnTo>
                  <a:lnTo>
                    <a:pt x="618" y="94"/>
                  </a:lnTo>
                  <a:lnTo>
                    <a:pt x="621" y="94"/>
                  </a:lnTo>
                  <a:lnTo>
                    <a:pt x="625" y="93"/>
                  </a:lnTo>
                  <a:lnTo>
                    <a:pt x="623" y="91"/>
                  </a:lnTo>
                  <a:lnTo>
                    <a:pt x="623" y="89"/>
                  </a:lnTo>
                  <a:lnTo>
                    <a:pt x="623" y="89"/>
                  </a:lnTo>
                  <a:lnTo>
                    <a:pt x="625" y="89"/>
                  </a:lnTo>
                  <a:lnTo>
                    <a:pt x="628" y="91"/>
                  </a:lnTo>
                  <a:lnTo>
                    <a:pt x="629" y="91"/>
                  </a:lnTo>
                  <a:lnTo>
                    <a:pt x="629" y="89"/>
                  </a:lnTo>
                  <a:lnTo>
                    <a:pt x="631" y="89"/>
                  </a:lnTo>
                  <a:lnTo>
                    <a:pt x="631" y="91"/>
                  </a:lnTo>
                  <a:lnTo>
                    <a:pt x="633" y="91"/>
                  </a:lnTo>
                  <a:lnTo>
                    <a:pt x="634" y="93"/>
                  </a:lnTo>
                  <a:lnTo>
                    <a:pt x="636" y="94"/>
                  </a:lnTo>
                  <a:lnTo>
                    <a:pt x="637" y="96"/>
                  </a:lnTo>
                  <a:lnTo>
                    <a:pt x="637" y="96"/>
                  </a:lnTo>
                  <a:lnTo>
                    <a:pt x="642" y="96"/>
                  </a:lnTo>
                  <a:lnTo>
                    <a:pt x="645" y="94"/>
                  </a:lnTo>
                  <a:lnTo>
                    <a:pt x="645" y="96"/>
                  </a:lnTo>
                  <a:lnTo>
                    <a:pt x="644" y="96"/>
                  </a:lnTo>
                  <a:lnTo>
                    <a:pt x="640" y="100"/>
                  </a:lnTo>
                  <a:lnTo>
                    <a:pt x="640" y="102"/>
                  </a:lnTo>
                  <a:lnTo>
                    <a:pt x="642" y="100"/>
                  </a:lnTo>
                  <a:lnTo>
                    <a:pt x="644" y="100"/>
                  </a:lnTo>
                  <a:lnTo>
                    <a:pt x="644" y="100"/>
                  </a:lnTo>
                  <a:lnTo>
                    <a:pt x="644" y="99"/>
                  </a:lnTo>
                  <a:lnTo>
                    <a:pt x="645" y="99"/>
                  </a:lnTo>
                  <a:lnTo>
                    <a:pt x="650" y="96"/>
                  </a:lnTo>
                  <a:lnTo>
                    <a:pt x="651" y="96"/>
                  </a:lnTo>
                  <a:lnTo>
                    <a:pt x="650" y="99"/>
                  </a:lnTo>
                  <a:lnTo>
                    <a:pt x="648" y="107"/>
                  </a:lnTo>
                  <a:lnTo>
                    <a:pt x="648" y="110"/>
                  </a:lnTo>
                  <a:lnTo>
                    <a:pt x="648" y="110"/>
                  </a:lnTo>
                  <a:lnTo>
                    <a:pt x="645" y="113"/>
                  </a:lnTo>
                  <a:lnTo>
                    <a:pt x="645" y="115"/>
                  </a:lnTo>
                  <a:lnTo>
                    <a:pt x="648" y="118"/>
                  </a:lnTo>
                  <a:lnTo>
                    <a:pt x="648" y="118"/>
                  </a:lnTo>
                  <a:lnTo>
                    <a:pt x="648" y="119"/>
                  </a:lnTo>
                  <a:lnTo>
                    <a:pt x="648" y="121"/>
                  </a:lnTo>
                  <a:lnTo>
                    <a:pt x="651" y="121"/>
                  </a:lnTo>
                  <a:lnTo>
                    <a:pt x="653" y="119"/>
                  </a:lnTo>
                  <a:lnTo>
                    <a:pt x="655" y="119"/>
                  </a:lnTo>
                  <a:lnTo>
                    <a:pt x="655" y="119"/>
                  </a:lnTo>
                  <a:lnTo>
                    <a:pt x="655" y="123"/>
                  </a:lnTo>
                  <a:lnTo>
                    <a:pt x="655" y="123"/>
                  </a:lnTo>
                  <a:lnTo>
                    <a:pt x="656" y="123"/>
                  </a:lnTo>
                  <a:lnTo>
                    <a:pt x="658" y="123"/>
                  </a:lnTo>
                  <a:lnTo>
                    <a:pt x="658" y="123"/>
                  </a:lnTo>
                  <a:lnTo>
                    <a:pt x="659" y="123"/>
                  </a:lnTo>
                  <a:lnTo>
                    <a:pt x="659" y="124"/>
                  </a:lnTo>
                  <a:lnTo>
                    <a:pt x="659" y="126"/>
                  </a:lnTo>
                  <a:lnTo>
                    <a:pt x="659" y="127"/>
                  </a:lnTo>
                  <a:lnTo>
                    <a:pt x="659" y="127"/>
                  </a:lnTo>
                  <a:lnTo>
                    <a:pt x="658" y="127"/>
                  </a:lnTo>
                  <a:lnTo>
                    <a:pt x="658" y="127"/>
                  </a:lnTo>
                  <a:lnTo>
                    <a:pt x="656" y="127"/>
                  </a:lnTo>
                  <a:lnTo>
                    <a:pt x="655" y="127"/>
                  </a:lnTo>
                  <a:lnTo>
                    <a:pt x="653" y="127"/>
                  </a:lnTo>
                  <a:lnTo>
                    <a:pt x="651" y="127"/>
                  </a:lnTo>
                  <a:lnTo>
                    <a:pt x="651" y="127"/>
                  </a:lnTo>
                  <a:lnTo>
                    <a:pt x="650" y="127"/>
                  </a:lnTo>
                  <a:lnTo>
                    <a:pt x="648" y="127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6"/>
                  </a:lnTo>
                  <a:lnTo>
                    <a:pt x="645" y="127"/>
                  </a:lnTo>
                  <a:lnTo>
                    <a:pt x="653" y="134"/>
                  </a:lnTo>
                  <a:lnTo>
                    <a:pt x="653" y="135"/>
                  </a:lnTo>
                  <a:lnTo>
                    <a:pt x="655" y="137"/>
                  </a:lnTo>
                  <a:lnTo>
                    <a:pt x="655" y="137"/>
                  </a:lnTo>
                  <a:lnTo>
                    <a:pt x="655" y="135"/>
                  </a:lnTo>
                  <a:lnTo>
                    <a:pt x="655" y="134"/>
                  </a:lnTo>
                  <a:lnTo>
                    <a:pt x="651" y="130"/>
                  </a:lnTo>
                  <a:lnTo>
                    <a:pt x="650" y="129"/>
                  </a:lnTo>
                  <a:lnTo>
                    <a:pt x="650" y="129"/>
                  </a:lnTo>
                  <a:lnTo>
                    <a:pt x="651" y="129"/>
                  </a:lnTo>
                  <a:lnTo>
                    <a:pt x="656" y="129"/>
                  </a:lnTo>
                  <a:lnTo>
                    <a:pt x="658" y="129"/>
                  </a:lnTo>
                  <a:lnTo>
                    <a:pt x="659" y="129"/>
                  </a:lnTo>
                  <a:lnTo>
                    <a:pt x="661" y="127"/>
                  </a:lnTo>
                  <a:lnTo>
                    <a:pt x="661" y="123"/>
                  </a:lnTo>
                  <a:lnTo>
                    <a:pt x="661" y="121"/>
                  </a:lnTo>
                  <a:lnTo>
                    <a:pt x="661" y="118"/>
                  </a:lnTo>
                  <a:lnTo>
                    <a:pt x="659" y="115"/>
                  </a:lnTo>
                  <a:lnTo>
                    <a:pt x="659" y="112"/>
                  </a:lnTo>
                  <a:lnTo>
                    <a:pt x="656" y="110"/>
                  </a:lnTo>
                  <a:lnTo>
                    <a:pt x="656" y="108"/>
                  </a:lnTo>
                  <a:lnTo>
                    <a:pt x="659" y="102"/>
                  </a:lnTo>
                  <a:lnTo>
                    <a:pt x="659" y="102"/>
                  </a:lnTo>
                  <a:lnTo>
                    <a:pt x="659" y="100"/>
                  </a:lnTo>
                  <a:lnTo>
                    <a:pt x="662" y="100"/>
                  </a:lnTo>
                  <a:lnTo>
                    <a:pt x="664" y="100"/>
                  </a:lnTo>
                  <a:lnTo>
                    <a:pt x="666" y="100"/>
                  </a:lnTo>
                  <a:lnTo>
                    <a:pt x="667" y="102"/>
                  </a:lnTo>
                  <a:lnTo>
                    <a:pt x="669" y="100"/>
                  </a:lnTo>
                  <a:lnTo>
                    <a:pt x="674" y="97"/>
                  </a:lnTo>
                  <a:lnTo>
                    <a:pt x="675" y="97"/>
                  </a:lnTo>
                  <a:lnTo>
                    <a:pt x="677" y="96"/>
                  </a:lnTo>
                  <a:lnTo>
                    <a:pt x="678" y="93"/>
                  </a:lnTo>
                  <a:lnTo>
                    <a:pt x="681" y="91"/>
                  </a:lnTo>
                  <a:lnTo>
                    <a:pt x="685" y="89"/>
                  </a:lnTo>
                  <a:lnTo>
                    <a:pt x="688" y="88"/>
                  </a:lnTo>
                  <a:lnTo>
                    <a:pt x="688" y="86"/>
                  </a:lnTo>
                  <a:lnTo>
                    <a:pt x="686" y="86"/>
                  </a:lnTo>
                  <a:lnTo>
                    <a:pt x="685" y="86"/>
                  </a:lnTo>
                  <a:lnTo>
                    <a:pt x="685" y="85"/>
                  </a:lnTo>
                  <a:lnTo>
                    <a:pt x="685" y="83"/>
                  </a:lnTo>
                  <a:lnTo>
                    <a:pt x="685" y="82"/>
                  </a:lnTo>
                  <a:lnTo>
                    <a:pt x="685" y="80"/>
                  </a:lnTo>
                  <a:lnTo>
                    <a:pt x="685" y="78"/>
                  </a:lnTo>
                  <a:lnTo>
                    <a:pt x="683" y="78"/>
                  </a:lnTo>
                  <a:lnTo>
                    <a:pt x="683" y="77"/>
                  </a:lnTo>
                  <a:lnTo>
                    <a:pt x="681" y="77"/>
                  </a:lnTo>
                  <a:lnTo>
                    <a:pt x="681" y="77"/>
                  </a:lnTo>
                  <a:lnTo>
                    <a:pt x="681" y="78"/>
                  </a:lnTo>
                  <a:lnTo>
                    <a:pt x="681" y="80"/>
                  </a:lnTo>
                  <a:lnTo>
                    <a:pt x="680" y="82"/>
                  </a:lnTo>
                  <a:lnTo>
                    <a:pt x="678" y="83"/>
                  </a:lnTo>
                  <a:lnTo>
                    <a:pt x="677" y="83"/>
                  </a:lnTo>
                  <a:lnTo>
                    <a:pt x="674" y="83"/>
                  </a:lnTo>
                  <a:lnTo>
                    <a:pt x="672" y="83"/>
                  </a:lnTo>
                  <a:lnTo>
                    <a:pt x="672" y="82"/>
                  </a:lnTo>
                  <a:lnTo>
                    <a:pt x="672" y="80"/>
                  </a:lnTo>
                  <a:lnTo>
                    <a:pt x="674" y="78"/>
                  </a:lnTo>
                  <a:lnTo>
                    <a:pt x="677" y="75"/>
                  </a:lnTo>
                  <a:lnTo>
                    <a:pt x="678" y="74"/>
                  </a:lnTo>
                  <a:lnTo>
                    <a:pt x="678" y="74"/>
                  </a:lnTo>
                  <a:lnTo>
                    <a:pt x="677" y="74"/>
                  </a:lnTo>
                  <a:lnTo>
                    <a:pt x="677" y="74"/>
                  </a:lnTo>
                  <a:lnTo>
                    <a:pt x="675" y="71"/>
                  </a:lnTo>
                  <a:lnTo>
                    <a:pt x="677" y="71"/>
                  </a:lnTo>
                  <a:lnTo>
                    <a:pt x="677" y="69"/>
                  </a:lnTo>
                  <a:lnTo>
                    <a:pt x="678" y="69"/>
                  </a:lnTo>
                  <a:lnTo>
                    <a:pt x="681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3" y="71"/>
                  </a:lnTo>
                  <a:lnTo>
                    <a:pt x="683" y="71"/>
                  </a:lnTo>
                  <a:lnTo>
                    <a:pt x="683" y="72"/>
                  </a:lnTo>
                  <a:lnTo>
                    <a:pt x="686" y="69"/>
                  </a:lnTo>
                  <a:lnTo>
                    <a:pt x="688" y="69"/>
                  </a:lnTo>
                  <a:lnTo>
                    <a:pt x="688" y="67"/>
                  </a:lnTo>
                  <a:lnTo>
                    <a:pt x="686" y="67"/>
                  </a:lnTo>
                  <a:lnTo>
                    <a:pt x="686" y="67"/>
                  </a:lnTo>
                  <a:lnTo>
                    <a:pt x="686" y="66"/>
                  </a:lnTo>
                  <a:lnTo>
                    <a:pt x="686" y="64"/>
                  </a:lnTo>
                  <a:lnTo>
                    <a:pt x="685" y="64"/>
                  </a:lnTo>
                  <a:lnTo>
                    <a:pt x="683" y="64"/>
                  </a:lnTo>
                  <a:lnTo>
                    <a:pt x="681" y="66"/>
                  </a:lnTo>
                  <a:lnTo>
                    <a:pt x="680" y="66"/>
                  </a:lnTo>
                  <a:lnTo>
                    <a:pt x="678" y="66"/>
                  </a:lnTo>
                  <a:lnTo>
                    <a:pt x="677" y="66"/>
                  </a:lnTo>
                  <a:lnTo>
                    <a:pt x="675" y="66"/>
                  </a:lnTo>
                  <a:lnTo>
                    <a:pt x="674" y="64"/>
                  </a:lnTo>
                  <a:lnTo>
                    <a:pt x="672" y="63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1" y="60"/>
                  </a:lnTo>
                  <a:lnTo>
                    <a:pt x="658" y="60"/>
                  </a:lnTo>
                  <a:lnTo>
                    <a:pt x="656" y="58"/>
                  </a:lnTo>
                  <a:lnTo>
                    <a:pt x="655" y="58"/>
                  </a:lnTo>
                  <a:lnTo>
                    <a:pt x="653" y="58"/>
                  </a:lnTo>
                  <a:lnTo>
                    <a:pt x="651" y="56"/>
                  </a:lnTo>
                  <a:lnTo>
                    <a:pt x="650" y="56"/>
                  </a:lnTo>
                  <a:lnTo>
                    <a:pt x="650" y="55"/>
                  </a:lnTo>
                  <a:lnTo>
                    <a:pt x="648" y="53"/>
                  </a:lnTo>
                  <a:lnTo>
                    <a:pt x="647" y="52"/>
                  </a:lnTo>
                  <a:lnTo>
                    <a:pt x="644" y="49"/>
                  </a:lnTo>
                  <a:lnTo>
                    <a:pt x="644" y="47"/>
                  </a:lnTo>
                  <a:lnTo>
                    <a:pt x="644" y="45"/>
                  </a:lnTo>
                  <a:lnTo>
                    <a:pt x="644" y="44"/>
                  </a:lnTo>
                  <a:lnTo>
                    <a:pt x="647" y="39"/>
                  </a:lnTo>
                  <a:lnTo>
                    <a:pt x="647" y="39"/>
                  </a:lnTo>
                  <a:lnTo>
                    <a:pt x="648" y="37"/>
                  </a:lnTo>
                  <a:lnTo>
                    <a:pt x="650" y="37"/>
                  </a:lnTo>
                  <a:lnTo>
                    <a:pt x="650" y="37"/>
                  </a:lnTo>
                  <a:lnTo>
                    <a:pt x="653" y="37"/>
                  </a:lnTo>
                  <a:lnTo>
                    <a:pt x="651" y="36"/>
                  </a:lnTo>
                  <a:lnTo>
                    <a:pt x="651" y="36"/>
                  </a:lnTo>
                  <a:lnTo>
                    <a:pt x="653" y="34"/>
                  </a:lnTo>
                  <a:lnTo>
                    <a:pt x="653" y="33"/>
                  </a:lnTo>
                  <a:lnTo>
                    <a:pt x="648" y="34"/>
                  </a:lnTo>
                  <a:lnTo>
                    <a:pt x="647" y="34"/>
                  </a:lnTo>
                  <a:lnTo>
                    <a:pt x="645" y="34"/>
                  </a:lnTo>
                  <a:lnTo>
                    <a:pt x="644" y="31"/>
                  </a:lnTo>
                  <a:lnTo>
                    <a:pt x="644" y="28"/>
                  </a:lnTo>
                  <a:lnTo>
                    <a:pt x="644" y="25"/>
                  </a:lnTo>
                  <a:lnTo>
                    <a:pt x="644" y="23"/>
                  </a:lnTo>
                  <a:lnTo>
                    <a:pt x="644" y="22"/>
                  </a:lnTo>
                  <a:lnTo>
                    <a:pt x="644" y="22"/>
                  </a:lnTo>
                  <a:lnTo>
                    <a:pt x="645" y="22"/>
                  </a:lnTo>
                  <a:lnTo>
                    <a:pt x="645" y="20"/>
                  </a:lnTo>
                  <a:lnTo>
                    <a:pt x="645" y="19"/>
                  </a:lnTo>
                  <a:lnTo>
                    <a:pt x="645" y="19"/>
                  </a:lnTo>
                  <a:lnTo>
                    <a:pt x="647" y="17"/>
                  </a:lnTo>
                  <a:lnTo>
                    <a:pt x="648" y="15"/>
                  </a:lnTo>
                  <a:lnTo>
                    <a:pt x="650" y="14"/>
                  </a:lnTo>
                  <a:lnTo>
                    <a:pt x="651" y="14"/>
                  </a:lnTo>
                  <a:lnTo>
                    <a:pt x="651" y="15"/>
                  </a:lnTo>
                  <a:lnTo>
                    <a:pt x="653" y="15"/>
                  </a:lnTo>
                  <a:lnTo>
                    <a:pt x="655" y="17"/>
                  </a:lnTo>
                  <a:lnTo>
                    <a:pt x="656" y="17"/>
                  </a:lnTo>
                  <a:lnTo>
                    <a:pt x="658" y="17"/>
                  </a:lnTo>
                  <a:lnTo>
                    <a:pt x="659" y="14"/>
                  </a:lnTo>
                  <a:lnTo>
                    <a:pt x="659" y="12"/>
                  </a:lnTo>
                  <a:lnTo>
                    <a:pt x="659" y="12"/>
                  </a:lnTo>
                  <a:lnTo>
                    <a:pt x="656" y="12"/>
                  </a:lnTo>
                  <a:lnTo>
                    <a:pt x="655" y="12"/>
                  </a:lnTo>
                  <a:lnTo>
                    <a:pt x="653" y="12"/>
                  </a:lnTo>
                  <a:lnTo>
                    <a:pt x="653" y="11"/>
                  </a:lnTo>
                  <a:lnTo>
                    <a:pt x="653" y="9"/>
                  </a:lnTo>
                  <a:lnTo>
                    <a:pt x="656" y="8"/>
                  </a:lnTo>
                  <a:lnTo>
                    <a:pt x="658" y="4"/>
                  </a:lnTo>
                  <a:lnTo>
                    <a:pt x="662" y="1"/>
                  </a:lnTo>
                  <a:lnTo>
                    <a:pt x="667" y="0"/>
                  </a:lnTo>
                  <a:lnTo>
                    <a:pt x="669" y="0"/>
                  </a:lnTo>
                  <a:lnTo>
                    <a:pt x="6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6" name="Freeform 313">
              <a:extLst>
                <a:ext uri="{FF2B5EF4-FFF2-40B4-BE49-F238E27FC236}">
                  <a16:creationId xmlns:a16="http://schemas.microsoft.com/office/drawing/2014/main" id="{63E66963-6C82-74A7-B3C4-8FABF9C3AE3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333" y="1825407"/>
              <a:ext cx="1625651" cy="588665"/>
            </a:xfrm>
            <a:custGeom>
              <a:avLst/>
              <a:gdLst>
                <a:gd name="T0" fmla="*/ 68 w 834"/>
                <a:gd name="T1" fmla="*/ 37 h 302"/>
                <a:gd name="T2" fmla="*/ 112 w 834"/>
                <a:gd name="T3" fmla="*/ 44 h 302"/>
                <a:gd name="T4" fmla="*/ 156 w 834"/>
                <a:gd name="T5" fmla="*/ 61 h 302"/>
                <a:gd name="T6" fmla="*/ 165 w 834"/>
                <a:gd name="T7" fmla="*/ 18 h 302"/>
                <a:gd name="T8" fmla="*/ 214 w 834"/>
                <a:gd name="T9" fmla="*/ 83 h 302"/>
                <a:gd name="T10" fmla="*/ 257 w 834"/>
                <a:gd name="T11" fmla="*/ 115 h 302"/>
                <a:gd name="T12" fmla="*/ 230 w 834"/>
                <a:gd name="T13" fmla="*/ 121 h 302"/>
                <a:gd name="T14" fmla="*/ 216 w 834"/>
                <a:gd name="T15" fmla="*/ 135 h 302"/>
                <a:gd name="T16" fmla="*/ 137 w 834"/>
                <a:gd name="T17" fmla="*/ 140 h 302"/>
                <a:gd name="T18" fmla="*/ 27 w 834"/>
                <a:gd name="T19" fmla="*/ 111 h 302"/>
                <a:gd name="T20" fmla="*/ 28 w 834"/>
                <a:gd name="T21" fmla="*/ 91 h 302"/>
                <a:gd name="T22" fmla="*/ 9 w 834"/>
                <a:gd name="T23" fmla="*/ 64 h 302"/>
                <a:gd name="T24" fmla="*/ 208 w 834"/>
                <a:gd name="T25" fmla="*/ 18 h 302"/>
                <a:gd name="T26" fmla="*/ 607 w 834"/>
                <a:gd name="T27" fmla="*/ 15 h 302"/>
                <a:gd name="T28" fmla="*/ 552 w 834"/>
                <a:gd name="T29" fmla="*/ 14 h 302"/>
                <a:gd name="T30" fmla="*/ 473 w 834"/>
                <a:gd name="T31" fmla="*/ 56 h 302"/>
                <a:gd name="T32" fmla="*/ 489 w 834"/>
                <a:gd name="T33" fmla="*/ 63 h 302"/>
                <a:gd name="T34" fmla="*/ 482 w 834"/>
                <a:gd name="T35" fmla="*/ 34 h 302"/>
                <a:gd name="T36" fmla="*/ 552 w 834"/>
                <a:gd name="T37" fmla="*/ 20 h 302"/>
                <a:gd name="T38" fmla="*/ 552 w 834"/>
                <a:gd name="T39" fmla="*/ 56 h 302"/>
                <a:gd name="T40" fmla="*/ 586 w 834"/>
                <a:gd name="T41" fmla="*/ 47 h 302"/>
                <a:gd name="T42" fmla="*/ 626 w 834"/>
                <a:gd name="T43" fmla="*/ 56 h 302"/>
                <a:gd name="T44" fmla="*/ 638 w 834"/>
                <a:gd name="T45" fmla="*/ 72 h 302"/>
                <a:gd name="T46" fmla="*/ 689 w 834"/>
                <a:gd name="T47" fmla="*/ 70 h 302"/>
                <a:gd name="T48" fmla="*/ 684 w 834"/>
                <a:gd name="T49" fmla="*/ 92 h 302"/>
                <a:gd name="T50" fmla="*/ 731 w 834"/>
                <a:gd name="T51" fmla="*/ 92 h 302"/>
                <a:gd name="T52" fmla="*/ 733 w 834"/>
                <a:gd name="T53" fmla="*/ 104 h 302"/>
                <a:gd name="T54" fmla="*/ 741 w 834"/>
                <a:gd name="T55" fmla="*/ 121 h 302"/>
                <a:gd name="T56" fmla="*/ 727 w 834"/>
                <a:gd name="T57" fmla="*/ 137 h 302"/>
                <a:gd name="T58" fmla="*/ 755 w 834"/>
                <a:gd name="T59" fmla="*/ 157 h 302"/>
                <a:gd name="T60" fmla="*/ 782 w 834"/>
                <a:gd name="T61" fmla="*/ 157 h 302"/>
                <a:gd name="T62" fmla="*/ 805 w 834"/>
                <a:gd name="T63" fmla="*/ 181 h 302"/>
                <a:gd name="T64" fmla="*/ 815 w 834"/>
                <a:gd name="T65" fmla="*/ 196 h 302"/>
                <a:gd name="T66" fmla="*/ 804 w 834"/>
                <a:gd name="T67" fmla="*/ 225 h 302"/>
                <a:gd name="T68" fmla="*/ 783 w 834"/>
                <a:gd name="T69" fmla="*/ 204 h 302"/>
                <a:gd name="T70" fmla="*/ 747 w 834"/>
                <a:gd name="T71" fmla="*/ 192 h 302"/>
                <a:gd name="T72" fmla="*/ 738 w 834"/>
                <a:gd name="T73" fmla="*/ 211 h 302"/>
                <a:gd name="T74" fmla="*/ 757 w 834"/>
                <a:gd name="T75" fmla="*/ 230 h 302"/>
                <a:gd name="T76" fmla="*/ 777 w 834"/>
                <a:gd name="T77" fmla="*/ 252 h 302"/>
                <a:gd name="T78" fmla="*/ 779 w 834"/>
                <a:gd name="T79" fmla="*/ 271 h 302"/>
                <a:gd name="T80" fmla="*/ 757 w 834"/>
                <a:gd name="T81" fmla="*/ 271 h 302"/>
                <a:gd name="T82" fmla="*/ 738 w 834"/>
                <a:gd name="T83" fmla="*/ 274 h 302"/>
                <a:gd name="T84" fmla="*/ 746 w 834"/>
                <a:gd name="T85" fmla="*/ 296 h 302"/>
                <a:gd name="T86" fmla="*/ 687 w 834"/>
                <a:gd name="T87" fmla="*/ 263 h 302"/>
                <a:gd name="T88" fmla="*/ 651 w 834"/>
                <a:gd name="T89" fmla="*/ 242 h 302"/>
                <a:gd name="T90" fmla="*/ 615 w 834"/>
                <a:gd name="T91" fmla="*/ 247 h 302"/>
                <a:gd name="T92" fmla="*/ 610 w 834"/>
                <a:gd name="T93" fmla="*/ 220 h 302"/>
                <a:gd name="T94" fmla="*/ 649 w 834"/>
                <a:gd name="T95" fmla="*/ 217 h 302"/>
                <a:gd name="T96" fmla="*/ 664 w 834"/>
                <a:gd name="T97" fmla="*/ 155 h 302"/>
                <a:gd name="T98" fmla="*/ 640 w 834"/>
                <a:gd name="T99" fmla="*/ 135 h 302"/>
                <a:gd name="T100" fmla="*/ 624 w 834"/>
                <a:gd name="T101" fmla="*/ 124 h 302"/>
                <a:gd name="T102" fmla="*/ 596 w 834"/>
                <a:gd name="T103" fmla="*/ 100 h 302"/>
                <a:gd name="T104" fmla="*/ 552 w 834"/>
                <a:gd name="T105" fmla="*/ 105 h 302"/>
                <a:gd name="T106" fmla="*/ 470 w 834"/>
                <a:gd name="T107" fmla="*/ 96 h 302"/>
                <a:gd name="T108" fmla="*/ 454 w 834"/>
                <a:gd name="T109" fmla="*/ 81 h 302"/>
                <a:gd name="T110" fmla="*/ 429 w 834"/>
                <a:gd name="T111" fmla="*/ 25 h 302"/>
                <a:gd name="T112" fmla="*/ 312 w 834"/>
                <a:gd name="T113" fmla="*/ 11 h 302"/>
                <a:gd name="T114" fmla="*/ 315 w 834"/>
                <a:gd name="T115" fmla="*/ 36 h 302"/>
                <a:gd name="T116" fmla="*/ 299 w 834"/>
                <a:gd name="T117" fmla="*/ 61 h 302"/>
                <a:gd name="T118" fmla="*/ 255 w 834"/>
                <a:gd name="T119" fmla="*/ 45 h 302"/>
                <a:gd name="T120" fmla="*/ 271 w 834"/>
                <a:gd name="T121" fmla="*/ 29 h 302"/>
                <a:gd name="T122" fmla="*/ 261 w 834"/>
                <a:gd name="T123" fmla="*/ 1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34" h="302">
                  <a:moveTo>
                    <a:pt x="320" y="22"/>
                  </a:moveTo>
                  <a:lnTo>
                    <a:pt x="320" y="22"/>
                  </a:lnTo>
                  <a:lnTo>
                    <a:pt x="321" y="23"/>
                  </a:lnTo>
                  <a:lnTo>
                    <a:pt x="321" y="23"/>
                  </a:lnTo>
                  <a:lnTo>
                    <a:pt x="323" y="23"/>
                  </a:lnTo>
                  <a:lnTo>
                    <a:pt x="323" y="25"/>
                  </a:lnTo>
                  <a:lnTo>
                    <a:pt x="323" y="25"/>
                  </a:lnTo>
                  <a:lnTo>
                    <a:pt x="323" y="26"/>
                  </a:lnTo>
                  <a:lnTo>
                    <a:pt x="323" y="28"/>
                  </a:lnTo>
                  <a:lnTo>
                    <a:pt x="321" y="28"/>
                  </a:lnTo>
                  <a:lnTo>
                    <a:pt x="321" y="28"/>
                  </a:lnTo>
                  <a:lnTo>
                    <a:pt x="318" y="28"/>
                  </a:lnTo>
                  <a:lnTo>
                    <a:pt x="317" y="26"/>
                  </a:lnTo>
                  <a:lnTo>
                    <a:pt x="317" y="25"/>
                  </a:lnTo>
                  <a:lnTo>
                    <a:pt x="317" y="23"/>
                  </a:lnTo>
                  <a:lnTo>
                    <a:pt x="317" y="23"/>
                  </a:lnTo>
                  <a:lnTo>
                    <a:pt x="317" y="22"/>
                  </a:lnTo>
                  <a:lnTo>
                    <a:pt x="320" y="22"/>
                  </a:lnTo>
                  <a:close/>
                  <a:moveTo>
                    <a:pt x="63" y="17"/>
                  </a:moveTo>
                  <a:lnTo>
                    <a:pt x="68" y="17"/>
                  </a:lnTo>
                  <a:lnTo>
                    <a:pt x="69" y="18"/>
                  </a:lnTo>
                  <a:lnTo>
                    <a:pt x="69" y="18"/>
                  </a:lnTo>
                  <a:lnTo>
                    <a:pt x="71" y="20"/>
                  </a:lnTo>
                  <a:lnTo>
                    <a:pt x="71" y="22"/>
                  </a:lnTo>
                  <a:lnTo>
                    <a:pt x="71" y="25"/>
                  </a:lnTo>
                  <a:lnTo>
                    <a:pt x="71" y="26"/>
                  </a:lnTo>
                  <a:lnTo>
                    <a:pt x="71" y="28"/>
                  </a:lnTo>
                  <a:lnTo>
                    <a:pt x="71" y="29"/>
                  </a:lnTo>
                  <a:lnTo>
                    <a:pt x="71" y="31"/>
                  </a:lnTo>
                  <a:lnTo>
                    <a:pt x="69" y="31"/>
                  </a:lnTo>
                  <a:lnTo>
                    <a:pt x="68" y="34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4" y="37"/>
                  </a:lnTo>
                  <a:lnTo>
                    <a:pt x="68" y="37"/>
                  </a:lnTo>
                  <a:lnTo>
                    <a:pt x="69" y="37"/>
                  </a:lnTo>
                  <a:lnTo>
                    <a:pt x="72" y="36"/>
                  </a:lnTo>
                  <a:lnTo>
                    <a:pt x="77" y="36"/>
                  </a:lnTo>
                  <a:lnTo>
                    <a:pt x="77" y="36"/>
                  </a:lnTo>
                  <a:lnTo>
                    <a:pt x="79" y="36"/>
                  </a:lnTo>
                  <a:lnTo>
                    <a:pt x="79" y="34"/>
                  </a:lnTo>
                  <a:lnTo>
                    <a:pt x="79" y="34"/>
                  </a:lnTo>
                  <a:lnTo>
                    <a:pt x="79" y="33"/>
                  </a:lnTo>
                  <a:lnTo>
                    <a:pt x="79" y="31"/>
                  </a:lnTo>
                  <a:lnTo>
                    <a:pt x="80" y="29"/>
                  </a:lnTo>
                  <a:lnTo>
                    <a:pt x="82" y="28"/>
                  </a:lnTo>
                  <a:lnTo>
                    <a:pt x="83" y="26"/>
                  </a:lnTo>
                  <a:lnTo>
                    <a:pt x="85" y="26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101" y="29"/>
                  </a:lnTo>
                  <a:lnTo>
                    <a:pt x="109" y="33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0" y="39"/>
                  </a:lnTo>
                  <a:lnTo>
                    <a:pt x="107" y="42"/>
                  </a:lnTo>
                  <a:lnTo>
                    <a:pt x="104" y="44"/>
                  </a:lnTo>
                  <a:lnTo>
                    <a:pt x="102" y="44"/>
                  </a:lnTo>
                  <a:lnTo>
                    <a:pt x="104" y="45"/>
                  </a:lnTo>
                  <a:lnTo>
                    <a:pt x="105" y="45"/>
                  </a:lnTo>
                  <a:lnTo>
                    <a:pt x="107" y="44"/>
                  </a:lnTo>
                  <a:lnTo>
                    <a:pt x="109" y="42"/>
                  </a:lnTo>
                  <a:lnTo>
                    <a:pt x="110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2" y="44"/>
                  </a:lnTo>
                  <a:lnTo>
                    <a:pt x="113" y="44"/>
                  </a:lnTo>
                  <a:lnTo>
                    <a:pt x="116" y="42"/>
                  </a:lnTo>
                  <a:lnTo>
                    <a:pt x="118" y="39"/>
                  </a:lnTo>
                  <a:lnTo>
                    <a:pt x="123" y="37"/>
                  </a:lnTo>
                  <a:lnTo>
                    <a:pt x="123" y="36"/>
                  </a:lnTo>
                  <a:lnTo>
                    <a:pt x="126" y="36"/>
                  </a:lnTo>
                  <a:lnTo>
                    <a:pt x="126" y="36"/>
                  </a:lnTo>
                  <a:lnTo>
                    <a:pt x="127" y="33"/>
                  </a:lnTo>
                  <a:lnTo>
                    <a:pt x="126" y="33"/>
                  </a:lnTo>
                  <a:lnTo>
                    <a:pt x="121" y="29"/>
                  </a:lnTo>
                  <a:lnTo>
                    <a:pt x="120" y="28"/>
                  </a:lnTo>
                  <a:lnTo>
                    <a:pt x="120" y="26"/>
                  </a:lnTo>
                  <a:lnTo>
                    <a:pt x="123" y="26"/>
                  </a:lnTo>
                  <a:lnTo>
                    <a:pt x="127" y="26"/>
                  </a:lnTo>
                  <a:lnTo>
                    <a:pt x="129" y="26"/>
                  </a:lnTo>
                  <a:lnTo>
                    <a:pt x="135" y="29"/>
                  </a:lnTo>
                  <a:lnTo>
                    <a:pt x="137" y="31"/>
                  </a:lnTo>
                  <a:lnTo>
                    <a:pt x="138" y="33"/>
                  </a:lnTo>
                  <a:lnTo>
                    <a:pt x="142" y="34"/>
                  </a:lnTo>
                  <a:lnTo>
                    <a:pt x="143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6"/>
                  </a:lnTo>
                  <a:lnTo>
                    <a:pt x="145" y="37"/>
                  </a:lnTo>
                  <a:lnTo>
                    <a:pt x="145" y="37"/>
                  </a:lnTo>
                  <a:lnTo>
                    <a:pt x="146" y="39"/>
                  </a:lnTo>
                  <a:lnTo>
                    <a:pt x="148" y="39"/>
                  </a:lnTo>
                  <a:lnTo>
                    <a:pt x="148" y="40"/>
                  </a:lnTo>
                  <a:lnTo>
                    <a:pt x="150" y="42"/>
                  </a:lnTo>
                  <a:lnTo>
                    <a:pt x="151" y="45"/>
                  </a:lnTo>
                  <a:lnTo>
                    <a:pt x="151" y="50"/>
                  </a:lnTo>
                  <a:lnTo>
                    <a:pt x="154" y="56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6" y="61"/>
                  </a:lnTo>
                  <a:lnTo>
                    <a:pt x="159" y="63"/>
                  </a:lnTo>
                  <a:lnTo>
                    <a:pt x="159" y="64"/>
                  </a:lnTo>
                  <a:lnTo>
                    <a:pt x="161" y="64"/>
                  </a:lnTo>
                  <a:lnTo>
                    <a:pt x="162" y="64"/>
                  </a:lnTo>
                  <a:lnTo>
                    <a:pt x="162" y="63"/>
                  </a:lnTo>
                  <a:lnTo>
                    <a:pt x="164" y="61"/>
                  </a:lnTo>
                  <a:lnTo>
                    <a:pt x="168" y="59"/>
                  </a:lnTo>
                  <a:lnTo>
                    <a:pt x="168" y="58"/>
                  </a:lnTo>
                  <a:lnTo>
                    <a:pt x="167" y="58"/>
                  </a:lnTo>
                  <a:lnTo>
                    <a:pt x="167" y="58"/>
                  </a:lnTo>
                  <a:lnTo>
                    <a:pt x="167" y="56"/>
                  </a:lnTo>
                  <a:lnTo>
                    <a:pt x="168" y="56"/>
                  </a:lnTo>
                  <a:lnTo>
                    <a:pt x="165" y="53"/>
                  </a:lnTo>
                  <a:lnTo>
                    <a:pt x="162" y="50"/>
                  </a:lnTo>
                  <a:lnTo>
                    <a:pt x="162" y="45"/>
                  </a:lnTo>
                  <a:lnTo>
                    <a:pt x="161" y="44"/>
                  </a:lnTo>
                  <a:lnTo>
                    <a:pt x="161" y="42"/>
                  </a:lnTo>
                  <a:lnTo>
                    <a:pt x="161" y="40"/>
                  </a:lnTo>
                  <a:lnTo>
                    <a:pt x="161" y="40"/>
                  </a:lnTo>
                  <a:lnTo>
                    <a:pt x="159" y="39"/>
                  </a:lnTo>
                  <a:lnTo>
                    <a:pt x="159" y="39"/>
                  </a:lnTo>
                  <a:lnTo>
                    <a:pt x="159" y="37"/>
                  </a:lnTo>
                  <a:lnTo>
                    <a:pt x="159" y="36"/>
                  </a:lnTo>
                  <a:lnTo>
                    <a:pt x="156" y="23"/>
                  </a:lnTo>
                  <a:lnTo>
                    <a:pt x="156" y="22"/>
                  </a:lnTo>
                  <a:lnTo>
                    <a:pt x="156" y="22"/>
                  </a:lnTo>
                  <a:lnTo>
                    <a:pt x="157" y="22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9" y="20"/>
                  </a:lnTo>
                  <a:lnTo>
                    <a:pt x="157" y="18"/>
                  </a:lnTo>
                  <a:lnTo>
                    <a:pt x="157" y="18"/>
                  </a:lnTo>
                  <a:lnTo>
                    <a:pt x="157" y="17"/>
                  </a:lnTo>
                  <a:lnTo>
                    <a:pt x="162" y="17"/>
                  </a:lnTo>
                  <a:lnTo>
                    <a:pt x="165" y="18"/>
                  </a:lnTo>
                  <a:lnTo>
                    <a:pt x="172" y="22"/>
                  </a:lnTo>
                  <a:lnTo>
                    <a:pt x="172" y="22"/>
                  </a:lnTo>
                  <a:lnTo>
                    <a:pt x="173" y="20"/>
                  </a:lnTo>
                  <a:lnTo>
                    <a:pt x="173" y="18"/>
                  </a:lnTo>
                  <a:lnTo>
                    <a:pt x="175" y="18"/>
                  </a:lnTo>
                  <a:lnTo>
                    <a:pt x="181" y="22"/>
                  </a:lnTo>
                  <a:lnTo>
                    <a:pt x="186" y="25"/>
                  </a:lnTo>
                  <a:lnTo>
                    <a:pt x="191" y="26"/>
                  </a:lnTo>
                  <a:lnTo>
                    <a:pt x="192" y="28"/>
                  </a:lnTo>
                  <a:lnTo>
                    <a:pt x="195" y="31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195" y="34"/>
                  </a:lnTo>
                  <a:lnTo>
                    <a:pt x="195" y="34"/>
                  </a:lnTo>
                  <a:lnTo>
                    <a:pt x="197" y="36"/>
                  </a:lnTo>
                  <a:lnTo>
                    <a:pt x="197" y="36"/>
                  </a:lnTo>
                  <a:lnTo>
                    <a:pt x="197" y="39"/>
                  </a:lnTo>
                  <a:lnTo>
                    <a:pt x="198" y="40"/>
                  </a:lnTo>
                  <a:lnTo>
                    <a:pt x="198" y="42"/>
                  </a:lnTo>
                  <a:lnTo>
                    <a:pt x="203" y="55"/>
                  </a:lnTo>
                  <a:lnTo>
                    <a:pt x="205" y="56"/>
                  </a:lnTo>
                  <a:lnTo>
                    <a:pt x="205" y="58"/>
                  </a:lnTo>
                  <a:lnTo>
                    <a:pt x="209" y="63"/>
                  </a:lnTo>
                  <a:lnTo>
                    <a:pt x="211" y="66"/>
                  </a:lnTo>
                  <a:lnTo>
                    <a:pt x="211" y="67"/>
                  </a:lnTo>
                  <a:lnTo>
                    <a:pt x="211" y="67"/>
                  </a:lnTo>
                  <a:lnTo>
                    <a:pt x="211" y="69"/>
                  </a:lnTo>
                  <a:lnTo>
                    <a:pt x="211" y="70"/>
                  </a:lnTo>
                  <a:lnTo>
                    <a:pt x="211" y="72"/>
                  </a:lnTo>
                  <a:lnTo>
                    <a:pt x="209" y="72"/>
                  </a:lnTo>
                  <a:lnTo>
                    <a:pt x="209" y="74"/>
                  </a:lnTo>
                  <a:lnTo>
                    <a:pt x="208" y="77"/>
                  </a:lnTo>
                  <a:lnTo>
                    <a:pt x="208" y="78"/>
                  </a:lnTo>
                  <a:lnTo>
                    <a:pt x="209" y="78"/>
                  </a:lnTo>
                  <a:lnTo>
                    <a:pt x="214" y="83"/>
                  </a:lnTo>
                  <a:lnTo>
                    <a:pt x="217" y="86"/>
                  </a:lnTo>
                  <a:lnTo>
                    <a:pt x="219" y="88"/>
                  </a:lnTo>
                  <a:lnTo>
                    <a:pt x="222" y="91"/>
                  </a:lnTo>
                  <a:lnTo>
                    <a:pt x="227" y="92"/>
                  </a:lnTo>
                  <a:lnTo>
                    <a:pt x="228" y="92"/>
                  </a:lnTo>
                  <a:lnTo>
                    <a:pt x="230" y="94"/>
                  </a:lnTo>
                  <a:lnTo>
                    <a:pt x="230" y="94"/>
                  </a:lnTo>
                  <a:lnTo>
                    <a:pt x="230" y="92"/>
                  </a:lnTo>
                  <a:lnTo>
                    <a:pt x="230" y="92"/>
                  </a:lnTo>
                  <a:lnTo>
                    <a:pt x="232" y="92"/>
                  </a:lnTo>
                  <a:lnTo>
                    <a:pt x="230" y="91"/>
                  </a:lnTo>
                  <a:lnTo>
                    <a:pt x="230" y="89"/>
                  </a:lnTo>
                  <a:lnTo>
                    <a:pt x="230" y="89"/>
                  </a:lnTo>
                  <a:lnTo>
                    <a:pt x="235" y="92"/>
                  </a:lnTo>
                  <a:lnTo>
                    <a:pt x="236" y="94"/>
                  </a:lnTo>
                  <a:lnTo>
                    <a:pt x="239" y="96"/>
                  </a:lnTo>
                  <a:lnTo>
                    <a:pt x="246" y="99"/>
                  </a:lnTo>
                  <a:lnTo>
                    <a:pt x="246" y="99"/>
                  </a:lnTo>
                  <a:lnTo>
                    <a:pt x="249" y="99"/>
                  </a:lnTo>
                  <a:lnTo>
                    <a:pt x="250" y="99"/>
                  </a:lnTo>
                  <a:lnTo>
                    <a:pt x="250" y="100"/>
                  </a:lnTo>
                  <a:lnTo>
                    <a:pt x="250" y="100"/>
                  </a:lnTo>
                  <a:lnTo>
                    <a:pt x="250" y="102"/>
                  </a:lnTo>
                  <a:lnTo>
                    <a:pt x="252" y="104"/>
                  </a:lnTo>
                  <a:lnTo>
                    <a:pt x="257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58" y="104"/>
                  </a:lnTo>
                  <a:lnTo>
                    <a:pt x="260" y="107"/>
                  </a:lnTo>
                  <a:lnTo>
                    <a:pt x="261" y="110"/>
                  </a:lnTo>
                  <a:lnTo>
                    <a:pt x="261" y="111"/>
                  </a:lnTo>
                  <a:lnTo>
                    <a:pt x="260" y="115"/>
                  </a:lnTo>
                  <a:lnTo>
                    <a:pt x="260" y="115"/>
                  </a:lnTo>
                  <a:lnTo>
                    <a:pt x="258" y="115"/>
                  </a:lnTo>
                  <a:lnTo>
                    <a:pt x="257" y="115"/>
                  </a:lnTo>
                  <a:lnTo>
                    <a:pt x="255" y="115"/>
                  </a:lnTo>
                  <a:lnTo>
                    <a:pt x="254" y="113"/>
                  </a:lnTo>
                  <a:lnTo>
                    <a:pt x="254" y="111"/>
                  </a:lnTo>
                  <a:lnTo>
                    <a:pt x="252" y="110"/>
                  </a:lnTo>
                  <a:lnTo>
                    <a:pt x="252" y="111"/>
                  </a:lnTo>
                  <a:lnTo>
                    <a:pt x="252" y="113"/>
                  </a:lnTo>
                  <a:lnTo>
                    <a:pt x="250" y="115"/>
                  </a:lnTo>
                  <a:lnTo>
                    <a:pt x="250" y="115"/>
                  </a:lnTo>
                  <a:lnTo>
                    <a:pt x="249" y="115"/>
                  </a:lnTo>
                  <a:lnTo>
                    <a:pt x="247" y="113"/>
                  </a:lnTo>
                  <a:lnTo>
                    <a:pt x="244" y="111"/>
                  </a:lnTo>
                  <a:lnTo>
                    <a:pt x="243" y="111"/>
                  </a:lnTo>
                  <a:lnTo>
                    <a:pt x="243" y="111"/>
                  </a:lnTo>
                  <a:lnTo>
                    <a:pt x="241" y="111"/>
                  </a:lnTo>
                  <a:lnTo>
                    <a:pt x="238" y="113"/>
                  </a:lnTo>
                  <a:lnTo>
                    <a:pt x="236" y="115"/>
                  </a:lnTo>
                  <a:lnTo>
                    <a:pt x="238" y="115"/>
                  </a:lnTo>
                  <a:lnTo>
                    <a:pt x="238" y="116"/>
                  </a:lnTo>
                  <a:lnTo>
                    <a:pt x="238" y="116"/>
                  </a:lnTo>
                  <a:lnTo>
                    <a:pt x="238" y="118"/>
                  </a:lnTo>
                  <a:lnTo>
                    <a:pt x="238" y="118"/>
                  </a:lnTo>
                  <a:lnTo>
                    <a:pt x="236" y="118"/>
                  </a:lnTo>
                  <a:lnTo>
                    <a:pt x="235" y="118"/>
                  </a:lnTo>
                  <a:lnTo>
                    <a:pt x="232" y="118"/>
                  </a:lnTo>
                  <a:lnTo>
                    <a:pt x="230" y="118"/>
                  </a:lnTo>
                  <a:lnTo>
                    <a:pt x="227" y="115"/>
                  </a:lnTo>
                  <a:lnTo>
                    <a:pt x="225" y="115"/>
                  </a:lnTo>
                  <a:lnTo>
                    <a:pt x="225" y="115"/>
                  </a:lnTo>
                  <a:lnTo>
                    <a:pt x="224" y="116"/>
                  </a:lnTo>
                  <a:lnTo>
                    <a:pt x="225" y="116"/>
                  </a:lnTo>
                  <a:lnTo>
                    <a:pt x="227" y="118"/>
                  </a:lnTo>
                  <a:lnTo>
                    <a:pt x="228" y="119"/>
                  </a:lnTo>
                  <a:lnTo>
                    <a:pt x="230" y="119"/>
                  </a:lnTo>
                  <a:lnTo>
                    <a:pt x="230" y="119"/>
                  </a:lnTo>
                  <a:lnTo>
                    <a:pt x="230" y="121"/>
                  </a:lnTo>
                  <a:lnTo>
                    <a:pt x="230" y="121"/>
                  </a:lnTo>
                  <a:lnTo>
                    <a:pt x="230" y="122"/>
                  </a:lnTo>
                  <a:lnTo>
                    <a:pt x="228" y="126"/>
                  </a:lnTo>
                  <a:lnTo>
                    <a:pt x="228" y="127"/>
                  </a:lnTo>
                  <a:lnTo>
                    <a:pt x="230" y="127"/>
                  </a:lnTo>
                  <a:lnTo>
                    <a:pt x="233" y="124"/>
                  </a:lnTo>
                  <a:lnTo>
                    <a:pt x="235" y="122"/>
                  </a:lnTo>
                  <a:lnTo>
                    <a:pt x="238" y="121"/>
                  </a:lnTo>
                  <a:lnTo>
                    <a:pt x="239" y="121"/>
                  </a:lnTo>
                  <a:lnTo>
                    <a:pt x="243" y="119"/>
                  </a:lnTo>
                  <a:lnTo>
                    <a:pt x="244" y="121"/>
                  </a:lnTo>
                  <a:lnTo>
                    <a:pt x="246" y="121"/>
                  </a:lnTo>
                  <a:lnTo>
                    <a:pt x="246" y="122"/>
                  </a:lnTo>
                  <a:lnTo>
                    <a:pt x="244" y="122"/>
                  </a:lnTo>
                  <a:lnTo>
                    <a:pt x="244" y="124"/>
                  </a:lnTo>
                  <a:lnTo>
                    <a:pt x="244" y="124"/>
                  </a:lnTo>
                  <a:lnTo>
                    <a:pt x="244" y="126"/>
                  </a:lnTo>
                  <a:lnTo>
                    <a:pt x="244" y="126"/>
                  </a:lnTo>
                  <a:lnTo>
                    <a:pt x="246" y="126"/>
                  </a:lnTo>
                  <a:lnTo>
                    <a:pt x="247" y="126"/>
                  </a:lnTo>
                  <a:lnTo>
                    <a:pt x="247" y="126"/>
                  </a:lnTo>
                  <a:lnTo>
                    <a:pt x="247" y="127"/>
                  </a:lnTo>
                  <a:lnTo>
                    <a:pt x="249" y="127"/>
                  </a:lnTo>
                  <a:lnTo>
                    <a:pt x="249" y="129"/>
                  </a:lnTo>
                  <a:lnTo>
                    <a:pt x="247" y="132"/>
                  </a:lnTo>
                  <a:lnTo>
                    <a:pt x="246" y="132"/>
                  </a:lnTo>
                  <a:lnTo>
                    <a:pt x="239" y="135"/>
                  </a:lnTo>
                  <a:lnTo>
                    <a:pt x="238" y="135"/>
                  </a:lnTo>
                  <a:lnTo>
                    <a:pt x="235" y="135"/>
                  </a:lnTo>
                  <a:lnTo>
                    <a:pt x="233" y="137"/>
                  </a:lnTo>
                  <a:lnTo>
                    <a:pt x="232" y="137"/>
                  </a:lnTo>
                  <a:lnTo>
                    <a:pt x="228" y="137"/>
                  </a:lnTo>
                  <a:lnTo>
                    <a:pt x="224" y="137"/>
                  </a:lnTo>
                  <a:lnTo>
                    <a:pt x="219" y="137"/>
                  </a:lnTo>
                  <a:lnTo>
                    <a:pt x="216" y="135"/>
                  </a:lnTo>
                  <a:lnTo>
                    <a:pt x="211" y="133"/>
                  </a:lnTo>
                  <a:lnTo>
                    <a:pt x="209" y="135"/>
                  </a:lnTo>
                  <a:lnTo>
                    <a:pt x="208" y="135"/>
                  </a:lnTo>
                  <a:lnTo>
                    <a:pt x="200" y="135"/>
                  </a:lnTo>
                  <a:lnTo>
                    <a:pt x="200" y="133"/>
                  </a:lnTo>
                  <a:lnTo>
                    <a:pt x="200" y="133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202" y="130"/>
                  </a:lnTo>
                  <a:lnTo>
                    <a:pt x="198" y="130"/>
                  </a:lnTo>
                  <a:lnTo>
                    <a:pt x="194" y="129"/>
                  </a:lnTo>
                  <a:lnTo>
                    <a:pt x="191" y="129"/>
                  </a:lnTo>
                  <a:lnTo>
                    <a:pt x="187" y="129"/>
                  </a:lnTo>
                  <a:lnTo>
                    <a:pt x="186" y="129"/>
                  </a:lnTo>
                  <a:lnTo>
                    <a:pt x="184" y="127"/>
                  </a:lnTo>
                  <a:lnTo>
                    <a:pt x="183" y="127"/>
                  </a:lnTo>
                  <a:lnTo>
                    <a:pt x="183" y="126"/>
                  </a:lnTo>
                  <a:lnTo>
                    <a:pt x="183" y="126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1" y="122"/>
                  </a:lnTo>
                  <a:lnTo>
                    <a:pt x="179" y="121"/>
                  </a:lnTo>
                  <a:lnTo>
                    <a:pt x="178" y="121"/>
                  </a:lnTo>
                  <a:lnTo>
                    <a:pt x="176" y="122"/>
                  </a:lnTo>
                  <a:lnTo>
                    <a:pt x="175" y="124"/>
                  </a:lnTo>
                  <a:lnTo>
                    <a:pt x="173" y="127"/>
                  </a:lnTo>
                  <a:lnTo>
                    <a:pt x="172" y="129"/>
                  </a:lnTo>
                  <a:lnTo>
                    <a:pt x="168" y="132"/>
                  </a:lnTo>
                  <a:lnTo>
                    <a:pt x="167" y="132"/>
                  </a:lnTo>
                  <a:lnTo>
                    <a:pt x="161" y="133"/>
                  </a:lnTo>
                  <a:lnTo>
                    <a:pt x="153" y="133"/>
                  </a:lnTo>
                  <a:lnTo>
                    <a:pt x="151" y="135"/>
                  </a:lnTo>
                  <a:lnTo>
                    <a:pt x="148" y="137"/>
                  </a:lnTo>
                  <a:lnTo>
                    <a:pt x="145" y="138"/>
                  </a:lnTo>
                  <a:lnTo>
                    <a:pt x="137" y="140"/>
                  </a:lnTo>
                  <a:lnTo>
                    <a:pt x="131" y="141"/>
                  </a:lnTo>
                  <a:lnTo>
                    <a:pt x="123" y="143"/>
                  </a:lnTo>
                  <a:lnTo>
                    <a:pt x="118" y="143"/>
                  </a:lnTo>
                  <a:lnTo>
                    <a:pt x="116" y="143"/>
                  </a:lnTo>
                  <a:lnTo>
                    <a:pt x="113" y="143"/>
                  </a:lnTo>
                  <a:lnTo>
                    <a:pt x="110" y="144"/>
                  </a:lnTo>
                  <a:lnTo>
                    <a:pt x="107" y="144"/>
                  </a:lnTo>
                  <a:lnTo>
                    <a:pt x="96" y="144"/>
                  </a:lnTo>
                  <a:lnTo>
                    <a:pt x="91" y="146"/>
                  </a:lnTo>
                  <a:lnTo>
                    <a:pt x="88" y="146"/>
                  </a:lnTo>
                  <a:lnTo>
                    <a:pt x="86" y="146"/>
                  </a:lnTo>
                  <a:lnTo>
                    <a:pt x="85" y="144"/>
                  </a:lnTo>
                  <a:lnTo>
                    <a:pt x="83" y="144"/>
                  </a:lnTo>
                  <a:lnTo>
                    <a:pt x="82" y="143"/>
                  </a:lnTo>
                  <a:lnTo>
                    <a:pt x="79" y="138"/>
                  </a:lnTo>
                  <a:lnTo>
                    <a:pt x="77" y="137"/>
                  </a:lnTo>
                  <a:lnTo>
                    <a:pt x="77" y="133"/>
                  </a:lnTo>
                  <a:lnTo>
                    <a:pt x="77" y="132"/>
                  </a:lnTo>
                  <a:lnTo>
                    <a:pt x="77" y="127"/>
                  </a:lnTo>
                  <a:lnTo>
                    <a:pt x="75" y="127"/>
                  </a:lnTo>
                  <a:lnTo>
                    <a:pt x="71" y="126"/>
                  </a:lnTo>
                  <a:lnTo>
                    <a:pt x="68" y="126"/>
                  </a:lnTo>
                  <a:lnTo>
                    <a:pt x="61" y="126"/>
                  </a:lnTo>
                  <a:lnTo>
                    <a:pt x="55" y="126"/>
                  </a:lnTo>
                  <a:lnTo>
                    <a:pt x="49" y="126"/>
                  </a:lnTo>
                  <a:lnTo>
                    <a:pt x="45" y="124"/>
                  </a:lnTo>
                  <a:lnTo>
                    <a:pt x="41" y="124"/>
                  </a:lnTo>
                  <a:lnTo>
                    <a:pt x="36" y="121"/>
                  </a:lnTo>
                  <a:lnTo>
                    <a:pt x="34" y="121"/>
                  </a:lnTo>
                  <a:lnTo>
                    <a:pt x="34" y="121"/>
                  </a:lnTo>
                  <a:lnTo>
                    <a:pt x="34" y="119"/>
                  </a:lnTo>
                  <a:lnTo>
                    <a:pt x="33" y="118"/>
                  </a:lnTo>
                  <a:lnTo>
                    <a:pt x="28" y="115"/>
                  </a:lnTo>
                  <a:lnTo>
                    <a:pt x="27" y="111"/>
                  </a:lnTo>
                  <a:lnTo>
                    <a:pt x="27" y="111"/>
                  </a:lnTo>
                  <a:lnTo>
                    <a:pt x="27" y="110"/>
                  </a:lnTo>
                  <a:lnTo>
                    <a:pt x="25" y="107"/>
                  </a:lnTo>
                  <a:lnTo>
                    <a:pt x="25" y="105"/>
                  </a:lnTo>
                  <a:lnTo>
                    <a:pt x="27" y="104"/>
                  </a:lnTo>
                  <a:lnTo>
                    <a:pt x="27" y="104"/>
                  </a:lnTo>
                  <a:lnTo>
                    <a:pt x="34" y="102"/>
                  </a:lnTo>
                  <a:lnTo>
                    <a:pt x="50" y="100"/>
                  </a:lnTo>
                  <a:lnTo>
                    <a:pt x="63" y="99"/>
                  </a:lnTo>
                  <a:lnTo>
                    <a:pt x="69" y="99"/>
                  </a:lnTo>
                  <a:lnTo>
                    <a:pt x="72" y="99"/>
                  </a:lnTo>
                  <a:lnTo>
                    <a:pt x="77" y="100"/>
                  </a:lnTo>
                  <a:lnTo>
                    <a:pt x="83" y="100"/>
                  </a:lnTo>
                  <a:lnTo>
                    <a:pt x="91" y="100"/>
                  </a:lnTo>
                  <a:lnTo>
                    <a:pt x="93" y="100"/>
                  </a:lnTo>
                  <a:lnTo>
                    <a:pt x="97" y="100"/>
                  </a:lnTo>
                  <a:lnTo>
                    <a:pt x="97" y="99"/>
                  </a:lnTo>
                  <a:lnTo>
                    <a:pt x="104" y="100"/>
                  </a:lnTo>
                  <a:lnTo>
                    <a:pt x="105" y="99"/>
                  </a:lnTo>
                  <a:lnTo>
                    <a:pt x="105" y="99"/>
                  </a:lnTo>
                  <a:lnTo>
                    <a:pt x="105" y="97"/>
                  </a:lnTo>
                  <a:lnTo>
                    <a:pt x="99" y="96"/>
                  </a:lnTo>
                  <a:lnTo>
                    <a:pt x="85" y="91"/>
                  </a:lnTo>
                  <a:lnTo>
                    <a:pt x="80" y="89"/>
                  </a:lnTo>
                  <a:lnTo>
                    <a:pt x="75" y="89"/>
                  </a:lnTo>
                  <a:lnTo>
                    <a:pt x="72" y="88"/>
                  </a:lnTo>
                  <a:lnTo>
                    <a:pt x="69" y="89"/>
                  </a:lnTo>
                  <a:lnTo>
                    <a:pt x="68" y="89"/>
                  </a:lnTo>
                  <a:lnTo>
                    <a:pt x="63" y="89"/>
                  </a:lnTo>
                  <a:lnTo>
                    <a:pt x="60" y="91"/>
                  </a:lnTo>
                  <a:lnTo>
                    <a:pt x="53" y="91"/>
                  </a:lnTo>
                  <a:lnTo>
                    <a:pt x="42" y="91"/>
                  </a:lnTo>
                  <a:lnTo>
                    <a:pt x="42" y="91"/>
                  </a:lnTo>
                  <a:lnTo>
                    <a:pt x="39" y="91"/>
                  </a:lnTo>
                  <a:lnTo>
                    <a:pt x="38" y="91"/>
                  </a:lnTo>
                  <a:lnTo>
                    <a:pt x="28" y="91"/>
                  </a:lnTo>
                  <a:lnTo>
                    <a:pt x="20" y="91"/>
                  </a:lnTo>
                  <a:lnTo>
                    <a:pt x="11" y="83"/>
                  </a:lnTo>
                  <a:lnTo>
                    <a:pt x="9" y="81"/>
                  </a:lnTo>
                  <a:lnTo>
                    <a:pt x="9" y="80"/>
                  </a:lnTo>
                  <a:lnTo>
                    <a:pt x="11" y="80"/>
                  </a:lnTo>
                  <a:lnTo>
                    <a:pt x="16" y="77"/>
                  </a:lnTo>
                  <a:lnTo>
                    <a:pt x="17" y="77"/>
                  </a:lnTo>
                  <a:lnTo>
                    <a:pt x="23" y="75"/>
                  </a:lnTo>
                  <a:lnTo>
                    <a:pt x="31" y="74"/>
                  </a:lnTo>
                  <a:lnTo>
                    <a:pt x="36" y="72"/>
                  </a:lnTo>
                  <a:lnTo>
                    <a:pt x="39" y="70"/>
                  </a:lnTo>
                  <a:lnTo>
                    <a:pt x="42" y="70"/>
                  </a:lnTo>
                  <a:lnTo>
                    <a:pt x="44" y="70"/>
                  </a:lnTo>
                  <a:lnTo>
                    <a:pt x="44" y="70"/>
                  </a:lnTo>
                  <a:lnTo>
                    <a:pt x="42" y="69"/>
                  </a:lnTo>
                  <a:lnTo>
                    <a:pt x="42" y="69"/>
                  </a:lnTo>
                  <a:lnTo>
                    <a:pt x="44" y="67"/>
                  </a:lnTo>
                  <a:lnTo>
                    <a:pt x="47" y="67"/>
                  </a:lnTo>
                  <a:lnTo>
                    <a:pt x="50" y="69"/>
                  </a:lnTo>
                  <a:lnTo>
                    <a:pt x="52" y="67"/>
                  </a:lnTo>
                  <a:lnTo>
                    <a:pt x="53" y="67"/>
                  </a:lnTo>
                  <a:lnTo>
                    <a:pt x="52" y="67"/>
                  </a:lnTo>
                  <a:lnTo>
                    <a:pt x="49" y="66"/>
                  </a:lnTo>
                  <a:lnTo>
                    <a:pt x="31" y="69"/>
                  </a:lnTo>
                  <a:lnTo>
                    <a:pt x="23" y="69"/>
                  </a:lnTo>
                  <a:lnTo>
                    <a:pt x="19" y="70"/>
                  </a:lnTo>
                  <a:lnTo>
                    <a:pt x="16" y="70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1" y="69"/>
                  </a:lnTo>
                  <a:lnTo>
                    <a:pt x="12" y="67"/>
                  </a:lnTo>
                  <a:lnTo>
                    <a:pt x="16" y="66"/>
                  </a:lnTo>
                  <a:lnTo>
                    <a:pt x="17" y="63"/>
                  </a:lnTo>
                  <a:lnTo>
                    <a:pt x="16" y="63"/>
                  </a:lnTo>
                  <a:lnTo>
                    <a:pt x="9" y="64"/>
                  </a:lnTo>
                  <a:lnTo>
                    <a:pt x="6" y="63"/>
                  </a:lnTo>
                  <a:lnTo>
                    <a:pt x="1" y="63"/>
                  </a:lnTo>
                  <a:lnTo>
                    <a:pt x="0" y="61"/>
                  </a:lnTo>
                  <a:lnTo>
                    <a:pt x="0" y="59"/>
                  </a:lnTo>
                  <a:lnTo>
                    <a:pt x="0" y="59"/>
                  </a:lnTo>
                  <a:lnTo>
                    <a:pt x="0" y="56"/>
                  </a:lnTo>
                  <a:lnTo>
                    <a:pt x="0" y="55"/>
                  </a:lnTo>
                  <a:lnTo>
                    <a:pt x="0" y="55"/>
                  </a:lnTo>
                  <a:lnTo>
                    <a:pt x="6" y="50"/>
                  </a:lnTo>
                  <a:lnTo>
                    <a:pt x="9" y="48"/>
                  </a:lnTo>
                  <a:lnTo>
                    <a:pt x="11" y="47"/>
                  </a:lnTo>
                  <a:lnTo>
                    <a:pt x="11" y="45"/>
                  </a:lnTo>
                  <a:lnTo>
                    <a:pt x="11" y="45"/>
                  </a:lnTo>
                  <a:lnTo>
                    <a:pt x="8" y="44"/>
                  </a:lnTo>
                  <a:lnTo>
                    <a:pt x="8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9" y="39"/>
                  </a:lnTo>
                  <a:lnTo>
                    <a:pt x="12" y="36"/>
                  </a:lnTo>
                  <a:lnTo>
                    <a:pt x="20" y="31"/>
                  </a:lnTo>
                  <a:lnTo>
                    <a:pt x="25" y="29"/>
                  </a:lnTo>
                  <a:lnTo>
                    <a:pt x="28" y="28"/>
                  </a:lnTo>
                  <a:lnTo>
                    <a:pt x="34" y="25"/>
                  </a:lnTo>
                  <a:lnTo>
                    <a:pt x="49" y="20"/>
                  </a:lnTo>
                  <a:lnTo>
                    <a:pt x="63" y="17"/>
                  </a:lnTo>
                  <a:close/>
                  <a:moveTo>
                    <a:pt x="197" y="4"/>
                  </a:moveTo>
                  <a:lnTo>
                    <a:pt x="200" y="6"/>
                  </a:lnTo>
                  <a:lnTo>
                    <a:pt x="205" y="9"/>
                  </a:lnTo>
                  <a:lnTo>
                    <a:pt x="206" y="9"/>
                  </a:lnTo>
                  <a:lnTo>
                    <a:pt x="206" y="9"/>
                  </a:lnTo>
                  <a:lnTo>
                    <a:pt x="208" y="11"/>
                  </a:lnTo>
                  <a:lnTo>
                    <a:pt x="208" y="12"/>
                  </a:lnTo>
                  <a:lnTo>
                    <a:pt x="208" y="14"/>
                  </a:lnTo>
                  <a:lnTo>
                    <a:pt x="208" y="17"/>
                  </a:lnTo>
                  <a:lnTo>
                    <a:pt x="208" y="18"/>
                  </a:lnTo>
                  <a:lnTo>
                    <a:pt x="205" y="22"/>
                  </a:lnTo>
                  <a:lnTo>
                    <a:pt x="202" y="25"/>
                  </a:lnTo>
                  <a:lnTo>
                    <a:pt x="202" y="25"/>
                  </a:lnTo>
                  <a:lnTo>
                    <a:pt x="202" y="26"/>
                  </a:lnTo>
                  <a:lnTo>
                    <a:pt x="198" y="28"/>
                  </a:lnTo>
                  <a:lnTo>
                    <a:pt x="198" y="28"/>
                  </a:lnTo>
                  <a:lnTo>
                    <a:pt x="197" y="29"/>
                  </a:lnTo>
                  <a:lnTo>
                    <a:pt x="195" y="28"/>
                  </a:lnTo>
                  <a:lnTo>
                    <a:pt x="194" y="26"/>
                  </a:lnTo>
                  <a:lnTo>
                    <a:pt x="191" y="23"/>
                  </a:lnTo>
                  <a:lnTo>
                    <a:pt x="186" y="22"/>
                  </a:lnTo>
                  <a:lnTo>
                    <a:pt x="186" y="20"/>
                  </a:lnTo>
                  <a:lnTo>
                    <a:pt x="184" y="18"/>
                  </a:lnTo>
                  <a:lnTo>
                    <a:pt x="179" y="15"/>
                  </a:lnTo>
                  <a:lnTo>
                    <a:pt x="176" y="14"/>
                  </a:lnTo>
                  <a:lnTo>
                    <a:pt x="175" y="14"/>
                  </a:lnTo>
                  <a:lnTo>
                    <a:pt x="173" y="12"/>
                  </a:lnTo>
                  <a:lnTo>
                    <a:pt x="175" y="9"/>
                  </a:lnTo>
                  <a:lnTo>
                    <a:pt x="178" y="7"/>
                  </a:lnTo>
                  <a:lnTo>
                    <a:pt x="178" y="7"/>
                  </a:lnTo>
                  <a:lnTo>
                    <a:pt x="183" y="6"/>
                  </a:lnTo>
                  <a:lnTo>
                    <a:pt x="194" y="6"/>
                  </a:lnTo>
                  <a:lnTo>
                    <a:pt x="197" y="4"/>
                  </a:lnTo>
                  <a:close/>
                  <a:moveTo>
                    <a:pt x="555" y="4"/>
                  </a:moveTo>
                  <a:lnTo>
                    <a:pt x="558" y="6"/>
                  </a:lnTo>
                  <a:lnTo>
                    <a:pt x="561" y="7"/>
                  </a:lnTo>
                  <a:lnTo>
                    <a:pt x="564" y="7"/>
                  </a:lnTo>
                  <a:lnTo>
                    <a:pt x="571" y="7"/>
                  </a:lnTo>
                  <a:lnTo>
                    <a:pt x="572" y="9"/>
                  </a:lnTo>
                  <a:lnTo>
                    <a:pt x="588" y="7"/>
                  </a:lnTo>
                  <a:lnTo>
                    <a:pt x="591" y="9"/>
                  </a:lnTo>
                  <a:lnTo>
                    <a:pt x="601" y="12"/>
                  </a:lnTo>
                  <a:lnTo>
                    <a:pt x="604" y="12"/>
                  </a:lnTo>
                  <a:lnTo>
                    <a:pt x="605" y="14"/>
                  </a:lnTo>
                  <a:lnTo>
                    <a:pt x="607" y="15"/>
                  </a:lnTo>
                  <a:lnTo>
                    <a:pt x="607" y="17"/>
                  </a:lnTo>
                  <a:lnTo>
                    <a:pt x="610" y="18"/>
                  </a:lnTo>
                  <a:lnTo>
                    <a:pt x="612" y="20"/>
                  </a:lnTo>
                  <a:lnTo>
                    <a:pt x="612" y="20"/>
                  </a:lnTo>
                  <a:lnTo>
                    <a:pt x="613" y="22"/>
                  </a:lnTo>
                  <a:lnTo>
                    <a:pt x="615" y="23"/>
                  </a:lnTo>
                  <a:lnTo>
                    <a:pt x="616" y="23"/>
                  </a:lnTo>
                  <a:lnTo>
                    <a:pt x="616" y="25"/>
                  </a:lnTo>
                  <a:lnTo>
                    <a:pt x="616" y="26"/>
                  </a:lnTo>
                  <a:lnTo>
                    <a:pt x="618" y="28"/>
                  </a:lnTo>
                  <a:lnTo>
                    <a:pt x="619" y="29"/>
                  </a:lnTo>
                  <a:lnTo>
                    <a:pt x="619" y="29"/>
                  </a:lnTo>
                  <a:lnTo>
                    <a:pt x="618" y="31"/>
                  </a:lnTo>
                  <a:lnTo>
                    <a:pt x="615" y="31"/>
                  </a:lnTo>
                  <a:lnTo>
                    <a:pt x="607" y="31"/>
                  </a:lnTo>
                  <a:lnTo>
                    <a:pt x="594" y="29"/>
                  </a:lnTo>
                  <a:lnTo>
                    <a:pt x="588" y="29"/>
                  </a:lnTo>
                  <a:lnTo>
                    <a:pt x="585" y="31"/>
                  </a:lnTo>
                  <a:lnTo>
                    <a:pt x="575" y="33"/>
                  </a:lnTo>
                  <a:lnTo>
                    <a:pt x="574" y="33"/>
                  </a:lnTo>
                  <a:lnTo>
                    <a:pt x="571" y="33"/>
                  </a:lnTo>
                  <a:lnTo>
                    <a:pt x="566" y="31"/>
                  </a:lnTo>
                  <a:lnTo>
                    <a:pt x="564" y="29"/>
                  </a:lnTo>
                  <a:lnTo>
                    <a:pt x="564" y="29"/>
                  </a:lnTo>
                  <a:lnTo>
                    <a:pt x="563" y="26"/>
                  </a:lnTo>
                  <a:lnTo>
                    <a:pt x="561" y="25"/>
                  </a:lnTo>
                  <a:lnTo>
                    <a:pt x="561" y="22"/>
                  </a:lnTo>
                  <a:lnTo>
                    <a:pt x="561" y="20"/>
                  </a:lnTo>
                  <a:lnTo>
                    <a:pt x="560" y="20"/>
                  </a:lnTo>
                  <a:lnTo>
                    <a:pt x="555" y="18"/>
                  </a:lnTo>
                  <a:lnTo>
                    <a:pt x="553" y="18"/>
                  </a:lnTo>
                  <a:lnTo>
                    <a:pt x="552" y="17"/>
                  </a:lnTo>
                  <a:lnTo>
                    <a:pt x="552" y="15"/>
                  </a:lnTo>
                  <a:lnTo>
                    <a:pt x="552" y="15"/>
                  </a:lnTo>
                  <a:lnTo>
                    <a:pt x="552" y="14"/>
                  </a:lnTo>
                  <a:lnTo>
                    <a:pt x="552" y="14"/>
                  </a:lnTo>
                  <a:lnTo>
                    <a:pt x="553" y="14"/>
                  </a:lnTo>
                  <a:lnTo>
                    <a:pt x="552" y="12"/>
                  </a:lnTo>
                  <a:lnTo>
                    <a:pt x="552" y="11"/>
                  </a:lnTo>
                  <a:lnTo>
                    <a:pt x="550" y="7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2" y="6"/>
                  </a:lnTo>
                  <a:lnTo>
                    <a:pt x="555" y="4"/>
                  </a:lnTo>
                  <a:close/>
                  <a:moveTo>
                    <a:pt x="471" y="3"/>
                  </a:moveTo>
                  <a:lnTo>
                    <a:pt x="478" y="3"/>
                  </a:lnTo>
                  <a:lnTo>
                    <a:pt x="490" y="4"/>
                  </a:lnTo>
                  <a:lnTo>
                    <a:pt x="490" y="4"/>
                  </a:lnTo>
                  <a:lnTo>
                    <a:pt x="492" y="6"/>
                  </a:lnTo>
                  <a:lnTo>
                    <a:pt x="492" y="6"/>
                  </a:lnTo>
                  <a:lnTo>
                    <a:pt x="492" y="7"/>
                  </a:lnTo>
                  <a:lnTo>
                    <a:pt x="489" y="9"/>
                  </a:lnTo>
                  <a:lnTo>
                    <a:pt x="484" y="12"/>
                  </a:lnTo>
                  <a:lnTo>
                    <a:pt x="481" y="14"/>
                  </a:lnTo>
                  <a:lnTo>
                    <a:pt x="476" y="18"/>
                  </a:lnTo>
                  <a:lnTo>
                    <a:pt x="476" y="18"/>
                  </a:lnTo>
                  <a:lnTo>
                    <a:pt x="470" y="28"/>
                  </a:lnTo>
                  <a:lnTo>
                    <a:pt x="468" y="29"/>
                  </a:lnTo>
                  <a:lnTo>
                    <a:pt x="468" y="29"/>
                  </a:lnTo>
                  <a:lnTo>
                    <a:pt x="466" y="33"/>
                  </a:lnTo>
                  <a:lnTo>
                    <a:pt x="466" y="34"/>
                  </a:lnTo>
                  <a:lnTo>
                    <a:pt x="468" y="36"/>
                  </a:lnTo>
                  <a:lnTo>
                    <a:pt x="471" y="39"/>
                  </a:lnTo>
                  <a:lnTo>
                    <a:pt x="471" y="40"/>
                  </a:lnTo>
                  <a:lnTo>
                    <a:pt x="471" y="42"/>
                  </a:lnTo>
                  <a:lnTo>
                    <a:pt x="471" y="47"/>
                  </a:lnTo>
                  <a:lnTo>
                    <a:pt x="471" y="48"/>
                  </a:lnTo>
                  <a:lnTo>
                    <a:pt x="471" y="50"/>
                  </a:lnTo>
                  <a:lnTo>
                    <a:pt x="473" y="53"/>
                  </a:lnTo>
                  <a:lnTo>
                    <a:pt x="473" y="56"/>
                  </a:lnTo>
                  <a:lnTo>
                    <a:pt x="476" y="59"/>
                  </a:lnTo>
                  <a:lnTo>
                    <a:pt x="481" y="64"/>
                  </a:lnTo>
                  <a:lnTo>
                    <a:pt x="484" y="66"/>
                  </a:lnTo>
                  <a:lnTo>
                    <a:pt x="487" y="67"/>
                  </a:lnTo>
                  <a:lnTo>
                    <a:pt x="490" y="70"/>
                  </a:lnTo>
                  <a:lnTo>
                    <a:pt x="490" y="70"/>
                  </a:lnTo>
                  <a:lnTo>
                    <a:pt x="489" y="72"/>
                  </a:lnTo>
                  <a:lnTo>
                    <a:pt x="485" y="75"/>
                  </a:lnTo>
                  <a:lnTo>
                    <a:pt x="481" y="75"/>
                  </a:lnTo>
                  <a:lnTo>
                    <a:pt x="478" y="77"/>
                  </a:lnTo>
                  <a:lnTo>
                    <a:pt x="474" y="78"/>
                  </a:lnTo>
                  <a:lnTo>
                    <a:pt x="470" y="80"/>
                  </a:lnTo>
                  <a:lnTo>
                    <a:pt x="468" y="80"/>
                  </a:lnTo>
                  <a:lnTo>
                    <a:pt x="468" y="81"/>
                  </a:lnTo>
                  <a:lnTo>
                    <a:pt x="471" y="80"/>
                  </a:lnTo>
                  <a:lnTo>
                    <a:pt x="474" y="80"/>
                  </a:lnTo>
                  <a:lnTo>
                    <a:pt x="479" y="77"/>
                  </a:lnTo>
                  <a:lnTo>
                    <a:pt x="482" y="77"/>
                  </a:lnTo>
                  <a:lnTo>
                    <a:pt x="490" y="77"/>
                  </a:lnTo>
                  <a:lnTo>
                    <a:pt x="492" y="77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0" y="78"/>
                  </a:lnTo>
                  <a:lnTo>
                    <a:pt x="492" y="80"/>
                  </a:lnTo>
                  <a:lnTo>
                    <a:pt x="493" y="80"/>
                  </a:lnTo>
                  <a:lnTo>
                    <a:pt x="493" y="80"/>
                  </a:lnTo>
                  <a:lnTo>
                    <a:pt x="493" y="78"/>
                  </a:lnTo>
                  <a:lnTo>
                    <a:pt x="495" y="70"/>
                  </a:lnTo>
                  <a:lnTo>
                    <a:pt x="496" y="69"/>
                  </a:lnTo>
                  <a:lnTo>
                    <a:pt x="496" y="67"/>
                  </a:lnTo>
                  <a:lnTo>
                    <a:pt x="496" y="64"/>
                  </a:lnTo>
                  <a:lnTo>
                    <a:pt x="495" y="64"/>
                  </a:lnTo>
                  <a:lnTo>
                    <a:pt x="493" y="63"/>
                  </a:lnTo>
                  <a:lnTo>
                    <a:pt x="490" y="63"/>
                  </a:lnTo>
                  <a:lnTo>
                    <a:pt x="489" y="63"/>
                  </a:lnTo>
                  <a:lnTo>
                    <a:pt x="487" y="63"/>
                  </a:lnTo>
                  <a:lnTo>
                    <a:pt x="485" y="63"/>
                  </a:lnTo>
                  <a:lnTo>
                    <a:pt x="485" y="61"/>
                  </a:lnTo>
                  <a:lnTo>
                    <a:pt x="484" y="59"/>
                  </a:lnTo>
                  <a:lnTo>
                    <a:pt x="482" y="58"/>
                  </a:lnTo>
                  <a:lnTo>
                    <a:pt x="479" y="55"/>
                  </a:lnTo>
                  <a:lnTo>
                    <a:pt x="478" y="55"/>
                  </a:lnTo>
                  <a:lnTo>
                    <a:pt x="479" y="53"/>
                  </a:lnTo>
                  <a:lnTo>
                    <a:pt x="481" y="52"/>
                  </a:lnTo>
                  <a:lnTo>
                    <a:pt x="484" y="52"/>
                  </a:lnTo>
                  <a:lnTo>
                    <a:pt x="485" y="48"/>
                  </a:lnTo>
                  <a:lnTo>
                    <a:pt x="487" y="47"/>
                  </a:lnTo>
                  <a:lnTo>
                    <a:pt x="490" y="48"/>
                  </a:lnTo>
                  <a:lnTo>
                    <a:pt x="496" y="50"/>
                  </a:lnTo>
                  <a:lnTo>
                    <a:pt x="500" y="53"/>
                  </a:lnTo>
                  <a:lnTo>
                    <a:pt x="501" y="53"/>
                  </a:lnTo>
                  <a:lnTo>
                    <a:pt x="501" y="52"/>
                  </a:lnTo>
                  <a:lnTo>
                    <a:pt x="501" y="52"/>
                  </a:lnTo>
                  <a:lnTo>
                    <a:pt x="496" y="48"/>
                  </a:lnTo>
                  <a:lnTo>
                    <a:pt x="495" y="47"/>
                  </a:lnTo>
                  <a:lnTo>
                    <a:pt x="493" y="45"/>
                  </a:lnTo>
                  <a:lnTo>
                    <a:pt x="493" y="45"/>
                  </a:lnTo>
                  <a:lnTo>
                    <a:pt x="496" y="44"/>
                  </a:lnTo>
                  <a:lnTo>
                    <a:pt x="496" y="44"/>
                  </a:lnTo>
                  <a:lnTo>
                    <a:pt x="493" y="42"/>
                  </a:lnTo>
                  <a:lnTo>
                    <a:pt x="492" y="42"/>
                  </a:lnTo>
                  <a:lnTo>
                    <a:pt x="490" y="44"/>
                  </a:lnTo>
                  <a:lnTo>
                    <a:pt x="489" y="44"/>
                  </a:lnTo>
                  <a:lnTo>
                    <a:pt x="485" y="42"/>
                  </a:lnTo>
                  <a:lnTo>
                    <a:pt x="485" y="42"/>
                  </a:lnTo>
                  <a:lnTo>
                    <a:pt x="484" y="40"/>
                  </a:lnTo>
                  <a:lnTo>
                    <a:pt x="482" y="39"/>
                  </a:lnTo>
                  <a:lnTo>
                    <a:pt x="482" y="37"/>
                  </a:lnTo>
                  <a:lnTo>
                    <a:pt x="482" y="36"/>
                  </a:lnTo>
                  <a:lnTo>
                    <a:pt x="482" y="34"/>
                  </a:lnTo>
                  <a:lnTo>
                    <a:pt x="482" y="33"/>
                  </a:lnTo>
                  <a:lnTo>
                    <a:pt x="482" y="31"/>
                  </a:lnTo>
                  <a:lnTo>
                    <a:pt x="482" y="31"/>
                  </a:lnTo>
                  <a:lnTo>
                    <a:pt x="484" y="28"/>
                  </a:lnTo>
                  <a:lnTo>
                    <a:pt x="485" y="28"/>
                  </a:lnTo>
                  <a:lnTo>
                    <a:pt x="487" y="28"/>
                  </a:lnTo>
                  <a:lnTo>
                    <a:pt x="492" y="28"/>
                  </a:lnTo>
                  <a:lnTo>
                    <a:pt x="501" y="33"/>
                  </a:lnTo>
                  <a:lnTo>
                    <a:pt x="501" y="31"/>
                  </a:lnTo>
                  <a:lnTo>
                    <a:pt x="490" y="26"/>
                  </a:lnTo>
                  <a:lnTo>
                    <a:pt x="485" y="25"/>
                  </a:lnTo>
                  <a:lnTo>
                    <a:pt x="484" y="23"/>
                  </a:lnTo>
                  <a:lnTo>
                    <a:pt x="490" y="17"/>
                  </a:lnTo>
                  <a:lnTo>
                    <a:pt x="496" y="15"/>
                  </a:lnTo>
                  <a:lnTo>
                    <a:pt x="500" y="14"/>
                  </a:lnTo>
                  <a:lnTo>
                    <a:pt x="504" y="14"/>
                  </a:lnTo>
                  <a:lnTo>
                    <a:pt x="509" y="15"/>
                  </a:lnTo>
                  <a:lnTo>
                    <a:pt x="509" y="15"/>
                  </a:lnTo>
                  <a:lnTo>
                    <a:pt x="506" y="12"/>
                  </a:lnTo>
                  <a:lnTo>
                    <a:pt x="507" y="12"/>
                  </a:lnTo>
                  <a:lnTo>
                    <a:pt x="509" y="11"/>
                  </a:lnTo>
                  <a:lnTo>
                    <a:pt x="514" y="9"/>
                  </a:lnTo>
                  <a:lnTo>
                    <a:pt x="520" y="7"/>
                  </a:lnTo>
                  <a:lnTo>
                    <a:pt x="520" y="7"/>
                  </a:lnTo>
                  <a:lnTo>
                    <a:pt x="522" y="6"/>
                  </a:lnTo>
                  <a:lnTo>
                    <a:pt x="525" y="6"/>
                  </a:lnTo>
                  <a:lnTo>
                    <a:pt x="531" y="6"/>
                  </a:lnTo>
                  <a:lnTo>
                    <a:pt x="536" y="6"/>
                  </a:lnTo>
                  <a:lnTo>
                    <a:pt x="541" y="7"/>
                  </a:lnTo>
                  <a:lnTo>
                    <a:pt x="542" y="9"/>
                  </a:lnTo>
                  <a:lnTo>
                    <a:pt x="544" y="11"/>
                  </a:lnTo>
                  <a:lnTo>
                    <a:pt x="545" y="14"/>
                  </a:lnTo>
                  <a:lnTo>
                    <a:pt x="547" y="18"/>
                  </a:lnTo>
                  <a:lnTo>
                    <a:pt x="548" y="20"/>
                  </a:lnTo>
                  <a:lnTo>
                    <a:pt x="552" y="20"/>
                  </a:lnTo>
                  <a:lnTo>
                    <a:pt x="553" y="22"/>
                  </a:lnTo>
                  <a:lnTo>
                    <a:pt x="555" y="23"/>
                  </a:lnTo>
                  <a:lnTo>
                    <a:pt x="555" y="25"/>
                  </a:lnTo>
                  <a:lnTo>
                    <a:pt x="555" y="26"/>
                  </a:lnTo>
                  <a:lnTo>
                    <a:pt x="555" y="28"/>
                  </a:lnTo>
                  <a:lnTo>
                    <a:pt x="556" y="31"/>
                  </a:lnTo>
                  <a:lnTo>
                    <a:pt x="556" y="31"/>
                  </a:lnTo>
                  <a:lnTo>
                    <a:pt x="560" y="33"/>
                  </a:lnTo>
                  <a:lnTo>
                    <a:pt x="560" y="34"/>
                  </a:lnTo>
                  <a:lnTo>
                    <a:pt x="558" y="34"/>
                  </a:lnTo>
                  <a:lnTo>
                    <a:pt x="556" y="36"/>
                  </a:lnTo>
                  <a:lnTo>
                    <a:pt x="553" y="39"/>
                  </a:lnTo>
                  <a:lnTo>
                    <a:pt x="548" y="42"/>
                  </a:lnTo>
                  <a:lnTo>
                    <a:pt x="545" y="45"/>
                  </a:lnTo>
                  <a:lnTo>
                    <a:pt x="545" y="47"/>
                  </a:lnTo>
                  <a:lnTo>
                    <a:pt x="552" y="42"/>
                  </a:lnTo>
                  <a:lnTo>
                    <a:pt x="555" y="42"/>
                  </a:lnTo>
                  <a:lnTo>
                    <a:pt x="555" y="42"/>
                  </a:lnTo>
                  <a:lnTo>
                    <a:pt x="553" y="45"/>
                  </a:lnTo>
                  <a:lnTo>
                    <a:pt x="552" y="47"/>
                  </a:lnTo>
                  <a:lnTo>
                    <a:pt x="550" y="48"/>
                  </a:lnTo>
                  <a:lnTo>
                    <a:pt x="550" y="48"/>
                  </a:lnTo>
                  <a:lnTo>
                    <a:pt x="553" y="52"/>
                  </a:lnTo>
                  <a:lnTo>
                    <a:pt x="553" y="52"/>
                  </a:lnTo>
                  <a:lnTo>
                    <a:pt x="552" y="52"/>
                  </a:lnTo>
                  <a:lnTo>
                    <a:pt x="550" y="52"/>
                  </a:lnTo>
                  <a:lnTo>
                    <a:pt x="550" y="52"/>
                  </a:lnTo>
                  <a:lnTo>
                    <a:pt x="550" y="53"/>
                  </a:lnTo>
                  <a:lnTo>
                    <a:pt x="550" y="53"/>
                  </a:lnTo>
                  <a:lnTo>
                    <a:pt x="550" y="55"/>
                  </a:lnTo>
                  <a:lnTo>
                    <a:pt x="550" y="55"/>
                  </a:lnTo>
                  <a:lnTo>
                    <a:pt x="550" y="56"/>
                  </a:lnTo>
                  <a:lnTo>
                    <a:pt x="550" y="56"/>
                  </a:lnTo>
                  <a:lnTo>
                    <a:pt x="552" y="56"/>
                  </a:lnTo>
                  <a:lnTo>
                    <a:pt x="552" y="56"/>
                  </a:lnTo>
                  <a:lnTo>
                    <a:pt x="553" y="55"/>
                  </a:lnTo>
                  <a:lnTo>
                    <a:pt x="558" y="50"/>
                  </a:lnTo>
                  <a:lnTo>
                    <a:pt x="561" y="48"/>
                  </a:lnTo>
                  <a:lnTo>
                    <a:pt x="561" y="48"/>
                  </a:lnTo>
                  <a:lnTo>
                    <a:pt x="564" y="48"/>
                  </a:lnTo>
                  <a:lnTo>
                    <a:pt x="564" y="48"/>
                  </a:lnTo>
                  <a:lnTo>
                    <a:pt x="563" y="45"/>
                  </a:lnTo>
                  <a:lnTo>
                    <a:pt x="561" y="45"/>
                  </a:lnTo>
                  <a:lnTo>
                    <a:pt x="563" y="44"/>
                  </a:lnTo>
                  <a:lnTo>
                    <a:pt x="563" y="44"/>
                  </a:lnTo>
                  <a:lnTo>
                    <a:pt x="564" y="42"/>
                  </a:lnTo>
                  <a:lnTo>
                    <a:pt x="566" y="42"/>
                  </a:lnTo>
                  <a:lnTo>
                    <a:pt x="566" y="42"/>
                  </a:lnTo>
                  <a:lnTo>
                    <a:pt x="567" y="44"/>
                  </a:lnTo>
                  <a:lnTo>
                    <a:pt x="569" y="45"/>
                  </a:lnTo>
                  <a:lnTo>
                    <a:pt x="569" y="45"/>
                  </a:lnTo>
                  <a:lnTo>
                    <a:pt x="572" y="45"/>
                  </a:lnTo>
                  <a:lnTo>
                    <a:pt x="574" y="44"/>
                  </a:lnTo>
                  <a:lnTo>
                    <a:pt x="575" y="44"/>
                  </a:lnTo>
                  <a:lnTo>
                    <a:pt x="578" y="47"/>
                  </a:lnTo>
                  <a:lnTo>
                    <a:pt x="577" y="48"/>
                  </a:lnTo>
                  <a:lnTo>
                    <a:pt x="577" y="52"/>
                  </a:lnTo>
                  <a:lnTo>
                    <a:pt x="577" y="53"/>
                  </a:lnTo>
                  <a:lnTo>
                    <a:pt x="582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3" y="56"/>
                  </a:lnTo>
                  <a:lnTo>
                    <a:pt x="582" y="55"/>
                  </a:lnTo>
                  <a:lnTo>
                    <a:pt x="580" y="53"/>
                  </a:lnTo>
                  <a:lnTo>
                    <a:pt x="580" y="52"/>
                  </a:lnTo>
                  <a:lnTo>
                    <a:pt x="580" y="47"/>
                  </a:lnTo>
                  <a:lnTo>
                    <a:pt x="582" y="44"/>
                  </a:lnTo>
                  <a:lnTo>
                    <a:pt x="583" y="45"/>
                  </a:lnTo>
                  <a:lnTo>
                    <a:pt x="586" y="47"/>
                  </a:lnTo>
                  <a:lnTo>
                    <a:pt x="588" y="47"/>
                  </a:lnTo>
                  <a:lnTo>
                    <a:pt x="591" y="47"/>
                  </a:lnTo>
                  <a:lnTo>
                    <a:pt x="596" y="48"/>
                  </a:lnTo>
                  <a:lnTo>
                    <a:pt x="599" y="48"/>
                  </a:lnTo>
                  <a:lnTo>
                    <a:pt x="599" y="48"/>
                  </a:lnTo>
                  <a:lnTo>
                    <a:pt x="597" y="47"/>
                  </a:lnTo>
                  <a:lnTo>
                    <a:pt x="593" y="45"/>
                  </a:lnTo>
                  <a:lnTo>
                    <a:pt x="588" y="44"/>
                  </a:lnTo>
                  <a:lnTo>
                    <a:pt x="586" y="42"/>
                  </a:lnTo>
                  <a:lnTo>
                    <a:pt x="585" y="40"/>
                  </a:lnTo>
                  <a:lnTo>
                    <a:pt x="585" y="40"/>
                  </a:lnTo>
                  <a:lnTo>
                    <a:pt x="586" y="39"/>
                  </a:lnTo>
                  <a:lnTo>
                    <a:pt x="586" y="39"/>
                  </a:lnTo>
                  <a:lnTo>
                    <a:pt x="588" y="37"/>
                  </a:lnTo>
                  <a:lnTo>
                    <a:pt x="593" y="36"/>
                  </a:lnTo>
                  <a:lnTo>
                    <a:pt x="596" y="34"/>
                  </a:lnTo>
                  <a:lnTo>
                    <a:pt x="599" y="34"/>
                  </a:lnTo>
                  <a:lnTo>
                    <a:pt x="604" y="34"/>
                  </a:lnTo>
                  <a:lnTo>
                    <a:pt x="608" y="34"/>
                  </a:lnTo>
                  <a:lnTo>
                    <a:pt x="612" y="34"/>
                  </a:lnTo>
                  <a:lnTo>
                    <a:pt x="615" y="36"/>
                  </a:lnTo>
                  <a:lnTo>
                    <a:pt x="618" y="39"/>
                  </a:lnTo>
                  <a:lnTo>
                    <a:pt x="619" y="39"/>
                  </a:lnTo>
                  <a:lnTo>
                    <a:pt x="621" y="39"/>
                  </a:lnTo>
                  <a:lnTo>
                    <a:pt x="624" y="37"/>
                  </a:lnTo>
                  <a:lnTo>
                    <a:pt x="626" y="39"/>
                  </a:lnTo>
                  <a:lnTo>
                    <a:pt x="632" y="40"/>
                  </a:lnTo>
                  <a:lnTo>
                    <a:pt x="634" y="42"/>
                  </a:lnTo>
                  <a:lnTo>
                    <a:pt x="634" y="44"/>
                  </a:lnTo>
                  <a:lnTo>
                    <a:pt x="635" y="45"/>
                  </a:lnTo>
                  <a:lnTo>
                    <a:pt x="635" y="47"/>
                  </a:lnTo>
                  <a:lnTo>
                    <a:pt x="635" y="48"/>
                  </a:lnTo>
                  <a:lnTo>
                    <a:pt x="630" y="53"/>
                  </a:lnTo>
                  <a:lnTo>
                    <a:pt x="627" y="53"/>
                  </a:lnTo>
                  <a:lnTo>
                    <a:pt x="626" y="56"/>
                  </a:lnTo>
                  <a:lnTo>
                    <a:pt x="624" y="59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3" y="61"/>
                  </a:lnTo>
                  <a:lnTo>
                    <a:pt x="624" y="61"/>
                  </a:lnTo>
                  <a:lnTo>
                    <a:pt x="626" y="58"/>
                  </a:lnTo>
                  <a:lnTo>
                    <a:pt x="627" y="56"/>
                  </a:lnTo>
                  <a:lnTo>
                    <a:pt x="629" y="55"/>
                  </a:lnTo>
                  <a:lnTo>
                    <a:pt x="634" y="52"/>
                  </a:lnTo>
                  <a:lnTo>
                    <a:pt x="637" y="52"/>
                  </a:lnTo>
                  <a:lnTo>
                    <a:pt x="640" y="52"/>
                  </a:lnTo>
                  <a:lnTo>
                    <a:pt x="643" y="52"/>
                  </a:lnTo>
                  <a:lnTo>
                    <a:pt x="645" y="52"/>
                  </a:lnTo>
                  <a:lnTo>
                    <a:pt x="646" y="53"/>
                  </a:lnTo>
                  <a:lnTo>
                    <a:pt x="646" y="53"/>
                  </a:lnTo>
                  <a:lnTo>
                    <a:pt x="646" y="55"/>
                  </a:lnTo>
                  <a:lnTo>
                    <a:pt x="646" y="55"/>
                  </a:lnTo>
                  <a:lnTo>
                    <a:pt x="646" y="56"/>
                  </a:lnTo>
                  <a:lnTo>
                    <a:pt x="645" y="58"/>
                  </a:lnTo>
                  <a:lnTo>
                    <a:pt x="642" y="59"/>
                  </a:lnTo>
                  <a:lnTo>
                    <a:pt x="638" y="61"/>
                  </a:lnTo>
                  <a:lnTo>
                    <a:pt x="637" y="61"/>
                  </a:lnTo>
                  <a:lnTo>
                    <a:pt x="632" y="61"/>
                  </a:lnTo>
                  <a:lnTo>
                    <a:pt x="632" y="63"/>
                  </a:lnTo>
                  <a:lnTo>
                    <a:pt x="637" y="63"/>
                  </a:lnTo>
                  <a:lnTo>
                    <a:pt x="640" y="63"/>
                  </a:lnTo>
                  <a:lnTo>
                    <a:pt x="640" y="63"/>
                  </a:lnTo>
                  <a:lnTo>
                    <a:pt x="638" y="66"/>
                  </a:lnTo>
                  <a:lnTo>
                    <a:pt x="637" y="67"/>
                  </a:lnTo>
                  <a:lnTo>
                    <a:pt x="638" y="69"/>
                  </a:lnTo>
                  <a:lnTo>
                    <a:pt x="638" y="70"/>
                  </a:lnTo>
                  <a:lnTo>
                    <a:pt x="637" y="72"/>
                  </a:lnTo>
                  <a:lnTo>
                    <a:pt x="635" y="75"/>
                  </a:lnTo>
                  <a:lnTo>
                    <a:pt x="635" y="75"/>
                  </a:lnTo>
                  <a:lnTo>
                    <a:pt x="638" y="72"/>
                  </a:lnTo>
                  <a:lnTo>
                    <a:pt x="640" y="67"/>
                  </a:lnTo>
                  <a:lnTo>
                    <a:pt x="642" y="66"/>
                  </a:lnTo>
                  <a:lnTo>
                    <a:pt x="643" y="63"/>
                  </a:lnTo>
                  <a:lnTo>
                    <a:pt x="645" y="63"/>
                  </a:lnTo>
                  <a:lnTo>
                    <a:pt x="648" y="63"/>
                  </a:lnTo>
                  <a:lnTo>
                    <a:pt x="649" y="61"/>
                  </a:lnTo>
                  <a:lnTo>
                    <a:pt x="653" y="59"/>
                  </a:lnTo>
                  <a:lnTo>
                    <a:pt x="653" y="59"/>
                  </a:lnTo>
                  <a:lnTo>
                    <a:pt x="654" y="61"/>
                  </a:lnTo>
                  <a:lnTo>
                    <a:pt x="654" y="61"/>
                  </a:lnTo>
                  <a:lnTo>
                    <a:pt x="653" y="64"/>
                  </a:lnTo>
                  <a:lnTo>
                    <a:pt x="648" y="70"/>
                  </a:lnTo>
                  <a:lnTo>
                    <a:pt x="649" y="69"/>
                  </a:lnTo>
                  <a:lnTo>
                    <a:pt x="651" y="67"/>
                  </a:lnTo>
                  <a:lnTo>
                    <a:pt x="653" y="67"/>
                  </a:lnTo>
                  <a:lnTo>
                    <a:pt x="654" y="64"/>
                  </a:lnTo>
                  <a:lnTo>
                    <a:pt x="656" y="67"/>
                  </a:lnTo>
                  <a:lnTo>
                    <a:pt x="657" y="67"/>
                  </a:lnTo>
                  <a:lnTo>
                    <a:pt x="659" y="70"/>
                  </a:lnTo>
                  <a:lnTo>
                    <a:pt x="660" y="72"/>
                  </a:lnTo>
                  <a:lnTo>
                    <a:pt x="662" y="74"/>
                  </a:lnTo>
                  <a:lnTo>
                    <a:pt x="662" y="72"/>
                  </a:lnTo>
                  <a:lnTo>
                    <a:pt x="660" y="67"/>
                  </a:lnTo>
                  <a:lnTo>
                    <a:pt x="660" y="66"/>
                  </a:lnTo>
                  <a:lnTo>
                    <a:pt x="662" y="66"/>
                  </a:lnTo>
                  <a:lnTo>
                    <a:pt x="665" y="63"/>
                  </a:lnTo>
                  <a:lnTo>
                    <a:pt x="668" y="64"/>
                  </a:lnTo>
                  <a:lnTo>
                    <a:pt x="670" y="64"/>
                  </a:lnTo>
                  <a:lnTo>
                    <a:pt x="671" y="64"/>
                  </a:lnTo>
                  <a:lnTo>
                    <a:pt x="673" y="64"/>
                  </a:lnTo>
                  <a:lnTo>
                    <a:pt x="678" y="64"/>
                  </a:lnTo>
                  <a:lnTo>
                    <a:pt x="681" y="66"/>
                  </a:lnTo>
                  <a:lnTo>
                    <a:pt x="684" y="67"/>
                  </a:lnTo>
                  <a:lnTo>
                    <a:pt x="687" y="69"/>
                  </a:lnTo>
                  <a:lnTo>
                    <a:pt x="689" y="70"/>
                  </a:lnTo>
                  <a:lnTo>
                    <a:pt x="690" y="70"/>
                  </a:lnTo>
                  <a:lnTo>
                    <a:pt x="690" y="72"/>
                  </a:lnTo>
                  <a:lnTo>
                    <a:pt x="690" y="74"/>
                  </a:lnTo>
                  <a:lnTo>
                    <a:pt x="690" y="74"/>
                  </a:lnTo>
                  <a:lnTo>
                    <a:pt x="687" y="77"/>
                  </a:lnTo>
                  <a:lnTo>
                    <a:pt x="686" y="78"/>
                  </a:lnTo>
                  <a:lnTo>
                    <a:pt x="684" y="78"/>
                  </a:lnTo>
                  <a:lnTo>
                    <a:pt x="681" y="78"/>
                  </a:lnTo>
                  <a:lnTo>
                    <a:pt x="679" y="78"/>
                  </a:lnTo>
                  <a:lnTo>
                    <a:pt x="679" y="78"/>
                  </a:lnTo>
                  <a:lnTo>
                    <a:pt x="675" y="81"/>
                  </a:lnTo>
                  <a:lnTo>
                    <a:pt x="673" y="83"/>
                  </a:lnTo>
                  <a:lnTo>
                    <a:pt x="670" y="85"/>
                  </a:lnTo>
                  <a:lnTo>
                    <a:pt x="670" y="85"/>
                  </a:lnTo>
                  <a:lnTo>
                    <a:pt x="675" y="85"/>
                  </a:lnTo>
                  <a:lnTo>
                    <a:pt x="676" y="85"/>
                  </a:lnTo>
                  <a:lnTo>
                    <a:pt x="676" y="81"/>
                  </a:lnTo>
                  <a:lnTo>
                    <a:pt x="679" y="80"/>
                  </a:lnTo>
                  <a:lnTo>
                    <a:pt x="683" y="80"/>
                  </a:lnTo>
                  <a:lnTo>
                    <a:pt x="687" y="81"/>
                  </a:lnTo>
                  <a:lnTo>
                    <a:pt x="690" y="81"/>
                  </a:lnTo>
                  <a:lnTo>
                    <a:pt x="692" y="80"/>
                  </a:lnTo>
                  <a:lnTo>
                    <a:pt x="695" y="78"/>
                  </a:lnTo>
                  <a:lnTo>
                    <a:pt x="695" y="78"/>
                  </a:lnTo>
                  <a:lnTo>
                    <a:pt x="697" y="78"/>
                  </a:lnTo>
                  <a:lnTo>
                    <a:pt x="698" y="80"/>
                  </a:lnTo>
                  <a:lnTo>
                    <a:pt x="698" y="80"/>
                  </a:lnTo>
                  <a:lnTo>
                    <a:pt x="698" y="83"/>
                  </a:lnTo>
                  <a:lnTo>
                    <a:pt x="698" y="85"/>
                  </a:lnTo>
                  <a:lnTo>
                    <a:pt x="697" y="86"/>
                  </a:lnTo>
                  <a:lnTo>
                    <a:pt x="694" y="89"/>
                  </a:lnTo>
                  <a:lnTo>
                    <a:pt x="690" y="91"/>
                  </a:lnTo>
                  <a:lnTo>
                    <a:pt x="687" y="91"/>
                  </a:lnTo>
                  <a:lnTo>
                    <a:pt x="686" y="92"/>
                  </a:lnTo>
                  <a:lnTo>
                    <a:pt x="684" y="92"/>
                  </a:lnTo>
                  <a:lnTo>
                    <a:pt x="683" y="94"/>
                  </a:lnTo>
                  <a:lnTo>
                    <a:pt x="683" y="94"/>
                  </a:lnTo>
                  <a:lnTo>
                    <a:pt x="681" y="96"/>
                  </a:lnTo>
                  <a:lnTo>
                    <a:pt x="683" y="97"/>
                  </a:lnTo>
                  <a:lnTo>
                    <a:pt x="683" y="96"/>
                  </a:lnTo>
                  <a:lnTo>
                    <a:pt x="684" y="96"/>
                  </a:lnTo>
                  <a:lnTo>
                    <a:pt x="686" y="94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7" y="92"/>
                  </a:lnTo>
                  <a:lnTo>
                    <a:pt x="689" y="92"/>
                  </a:lnTo>
                  <a:lnTo>
                    <a:pt x="689" y="94"/>
                  </a:lnTo>
                  <a:lnTo>
                    <a:pt x="689" y="96"/>
                  </a:lnTo>
                  <a:lnTo>
                    <a:pt x="687" y="104"/>
                  </a:lnTo>
                  <a:lnTo>
                    <a:pt x="687" y="104"/>
                  </a:lnTo>
                  <a:lnTo>
                    <a:pt x="689" y="102"/>
                  </a:lnTo>
                  <a:lnTo>
                    <a:pt x="692" y="92"/>
                  </a:lnTo>
                  <a:lnTo>
                    <a:pt x="694" y="91"/>
                  </a:lnTo>
                  <a:lnTo>
                    <a:pt x="695" y="89"/>
                  </a:lnTo>
                  <a:lnTo>
                    <a:pt x="700" y="88"/>
                  </a:lnTo>
                  <a:lnTo>
                    <a:pt x="703" y="86"/>
                  </a:lnTo>
                  <a:lnTo>
                    <a:pt x="706" y="85"/>
                  </a:lnTo>
                  <a:lnTo>
                    <a:pt x="709" y="85"/>
                  </a:lnTo>
                  <a:lnTo>
                    <a:pt x="711" y="85"/>
                  </a:lnTo>
                  <a:lnTo>
                    <a:pt x="712" y="86"/>
                  </a:lnTo>
                  <a:lnTo>
                    <a:pt x="714" y="86"/>
                  </a:lnTo>
                  <a:lnTo>
                    <a:pt x="717" y="86"/>
                  </a:lnTo>
                  <a:lnTo>
                    <a:pt x="719" y="86"/>
                  </a:lnTo>
                  <a:lnTo>
                    <a:pt x="720" y="86"/>
                  </a:lnTo>
                  <a:lnTo>
                    <a:pt x="722" y="88"/>
                  </a:lnTo>
                  <a:lnTo>
                    <a:pt x="724" y="89"/>
                  </a:lnTo>
                  <a:lnTo>
                    <a:pt x="730" y="91"/>
                  </a:lnTo>
                  <a:lnTo>
                    <a:pt x="730" y="91"/>
                  </a:lnTo>
                  <a:lnTo>
                    <a:pt x="731" y="92"/>
                  </a:lnTo>
                  <a:lnTo>
                    <a:pt x="731" y="92"/>
                  </a:lnTo>
                  <a:lnTo>
                    <a:pt x="731" y="94"/>
                  </a:lnTo>
                  <a:lnTo>
                    <a:pt x="731" y="96"/>
                  </a:lnTo>
                  <a:lnTo>
                    <a:pt x="730" y="96"/>
                  </a:lnTo>
                  <a:lnTo>
                    <a:pt x="728" y="96"/>
                  </a:lnTo>
                  <a:lnTo>
                    <a:pt x="728" y="97"/>
                  </a:lnTo>
                  <a:lnTo>
                    <a:pt x="725" y="99"/>
                  </a:lnTo>
                  <a:lnTo>
                    <a:pt x="725" y="99"/>
                  </a:lnTo>
                  <a:lnTo>
                    <a:pt x="722" y="99"/>
                  </a:lnTo>
                  <a:lnTo>
                    <a:pt x="717" y="99"/>
                  </a:lnTo>
                  <a:lnTo>
                    <a:pt x="716" y="100"/>
                  </a:lnTo>
                  <a:lnTo>
                    <a:pt x="712" y="102"/>
                  </a:lnTo>
                  <a:lnTo>
                    <a:pt x="706" y="105"/>
                  </a:lnTo>
                  <a:lnTo>
                    <a:pt x="708" y="105"/>
                  </a:lnTo>
                  <a:lnTo>
                    <a:pt x="709" y="107"/>
                  </a:lnTo>
                  <a:lnTo>
                    <a:pt x="711" y="105"/>
                  </a:lnTo>
                  <a:lnTo>
                    <a:pt x="712" y="104"/>
                  </a:lnTo>
                  <a:lnTo>
                    <a:pt x="716" y="102"/>
                  </a:lnTo>
                  <a:lnTo>
                    <a:pt x="719" y="102"/>
                  </a:lnTo>
                  <a:lnTo>
                    <a:pt x="724" y="102"/>
                  </a:lnTo>
                  <a:lnTo>
                    <a:pt x="725" y="102"/>
                  </a:lnTo>
                  <a:lnTo>
                    <a:pt x="725" y="102"/>
                  </a:lnTo>
                  <a:lnTo>
                    <a:pt x="727" y="102"/>
                  </a:lnTo>
                  <a:lnTo>
                    <a:pt x="727" y="104"/>
                  </a:lnTo>
                  <a:lnTo>
                    <a:pt x="725" y="104"/>
                  </a:lnTo>
                  <a:lnTo>
                    <a:pt x="725" y="105"/>
                  </a:lnTo>
                  <a:lnTo>
                    <a:pt x="722" y="107"/>
                  </a:lnTo>
                  <a:lnTo>
                    <a:pt x="724" y="108"/>
                  </a:lnTo>
                  <a:lnTo>
                    <a:pt x="727" y="108"/>
                  </a:lnTo>
                  <a:lnTo>
                    <a:pt x="727" y="108"/>
                  </a:lnTo>
                  <a:lnTo>
                    <a:pt x="728" y="107"/>
                  </a:lnTo>
                  <a:lnTo>
                    <a:pt x="730" y="105"/>
                  </a:lnTo>
                  <a:lnTo>
                    <a:pt x="731" y="105"/>
                  </a:lnTo>
                  <a:lnTo>
                    <a:pt x="733" y="105"/>
                  </a:lnTo>
                  <a:lnTo>
                    <a:pt x="733" y="104"/>
                  </a:lnTo>
                  <a:lnTo>
                    <a:pt x="733" y="104"/>
                  </a:lnTo>
                  <a:lnTo>
                    <a:pt x="731" y="102"/>
                  </a:lnTo>
                  <a:lnTo>
                    <a:pt x="731" y="102"/>
                  </a:lnTo>
                  <a:lnTo>
                    <a:pt x="733" y="100"/>
                  </a:lnTo>
                  <a:lnTo>
                    <a:pt x="735" y="99"/>
                  </a:lnTo>
                  <a:lnTo>
                    <a:pt x="735" y="99"/>
                  </a:lnTo>
                  <a:lnTo>
                    <a:pt x="736" y="99"/>
                  </a:lnTo>
                  <a:lnTo>
                    <a:pt x="739" y="99"/>
                  </a:lnTo>
                  <a:lnTo>
                    <a:pt x="741" y="100"/>
                  </a:lnTo>
                  <a:lnTo>
                    <a:pt x="746" y="105"/>
                  </a:lnTo>
                  <a:lnTo>
                    <a:pt x="747" y="107"/>
                  </a:lnTo>
                  <a:lnTo>
                    <a:pt x="749" y="110"/>
                  </a:lnTo>
                  <a:lnTo>
                    <a:pt x="749" y="111"/>
                  </a:lnTo>
                  <a:lnTo>
                    <a:pt x="749" y="113"/>
                  </a:lnTo>
                  <a:lnTo>
                    <a:pt x="749" y="113"/>
                  </a:lnTo>
                  <a:lnTo>
                    <a:pt x="747" y="115"/>
                  </a:lnTo>
                  <a:lnTo>
                    <a:pt x="746" y="115"/>
                  </a:lnTo>
                  <a:lnTo>
                    <a:pt x="739" y="113"/>
                  </a:lnTo>
                  <a:lnTo>
                    <a:pt x="736" y="113"/>
                  </a:lnTo>
                  <a:lnTo>
                    <a:pt x="735" y="113"/>
                  </a:lnTo>
                  <a:lnTo>
                    <a:pt x="735" y="113"/>
                  </a:lnTo>
                  <a:lnTo>
                    <a:pt x="733" y="115"/>
                  </a:lnTo>
                  <a:lnTo>
                    <a:pt x="733" y="115"/>
                  </a:lnTo>
                  <a:lnTo>
                    <a:pt x="731" y="116"/>
                  </a:lnTo>
                  <a:lnTo>
                    <a:pt x="727" y="116"/>
                  </a:lnTo>
                  <a:lnTo>
                    <a:pt x="725" y="116"/>
                  </a:lnTo>
                  <a:lnTo>
                    <a:pt x="720" y="118"/>
                  </a:lnTo>
                  <a:lnTo>
                    <a:pt x="719" y="118"/>
                  </a:lnTo>
                  <a:lnTo>
                    <a:pt x="719" y="119"/>
                  </a:lnTo>
                  <a:lnTo>
                    <a:pt x="722" y="119"/>
                  </a:lnTo>
                  <a:lnTo>
                    <a:pt x="725" y="118"/>
                  </a:lnTo>
                  <a:lnTo>
                    <a:pt x="730" y="118"/>
                  </a:lnTo>
                  <a:lnTo>
                    <a:pt x="736" y="121"/>
                  </a:lnTo>
                  <a:lnTo>
                    <a:pt x="738" y="121"/>
                  </a:lnTo>
                  <a:lnTo>
                    <a:pt x="739" y="121"/>
                  </a:lnTo>
                  <a:lnTo>
                    <a:pt x="741" y="121"/>
                  </a:lnTo>
                  <a:lnTo>
                    <a:pt x="746" y="121"/>
                  </a:lnTo>
                  <a:lnTo>
                    <a:pt x="747" y="121"/>
                  </a:lnTo>
                  <a:lnTo>
                    <a:pt x="750" y="121"/>
                  </a:lnTo>
                  <a:lnTo>
                    <a:pt x="755" y="124"/>
                  </a:lnTo>
                  <a:lnTo>
                    <a:pt x="755" y="124"/>
                  </a:lnTo>
                  <a:lnTo>
                    <a:pt x="755" y="126"/>
                  </a:lnTo>
                  <a:lnTo>
                    <a:pt x="757" y="126"/>
                  </a:lnTo>
                  <a:lnTo>
                    <a:pt x="757" y="127"/>
                  </a:lnTo>
                  <a:lnTo>
                    <a:pt x="755" y="129"/>
                  </a:lnTo>
                  <a:lnTo>
                    <a:pt x="753" y="129"/>
                  </a:lnTo>
                  <a:lnTo>
                    <a:pt x="749" y="129"/>
                  </a:lnTo>
                  <a:lnTo>
                    <a:pt x="747" y="127"/>
                  </a:lnTo>
                  <a:lnTo>
                    <a:pt x="744" y="129"/>
                  </a:lnTo>
                  <a:lnTo>
                    <a:pt x="742" y="127"/>
                  </a:lnTo>
                  <a:lnTo>
                    <a:pt x="741" y="127"/>
                  </a:lnTo>
                  <a:lnTo>
                    <a:pt x="738" y="126"/>
                  </a:lnTo>
                  <a:lnTo>
                    <a:pt x="735" y="127"/>
                  </a:lnTo>
                  <a:lnTo>
                    <a:pt x="731" y="127"/>
                  </a:lnTo>
                  <a:lnTo>
                    <a:pt x="728" y="127"/>
                  </a:lnTo>
                  <a:lnTo>
                    <a:pt x="722" y="130"/>
                  </a:lnTo>
                  <a:lnTo>
                    <a:pt x="722" y="130"/>
                  </a:lnTo>
                  <a:lnTo>
                    <a:pt x="731" y="129"/>
                  </a:lnTo>
                  <a:lnTo>
                    <a:pt x="733" y="129"/>
                  </a:lnTo>
                  <a:lnTo>
                    <a:pt x="735" y="129"/>
                  </a:lnTo>
                  <a:lnTo>
                    <a:pt x="739" y="130"/>
                  </a:lnTo>
                  <a:lnTo>
                    <a:pt x="741" y="132"/>
                  </a:lnTo>
                  <a:lnTo>
                    <a:pt x="741" y="133"/>
                  </a:lnTo>
                  <a:lnTo>
                    <a:pt x="739" y="135"/>
                  </a:lnTo>
                  <a:lnTo>
                    <a:pt x="738" y="138"/>
                  </a:lnTo>
                  <a:lnTo>
                    <a:pt x="736" y="138"/>
                  </a:lnTo>
                  <a:lnTo>
                    <a:pt x="731" y="137"/>
                  </a:lnTo>
                  <a:lnTo>
                    <a:pt x="730" y="137"/>
                  </a:lnTo>
                  <a:lnTo>
                    <a:pt x="728" y="137"/>
                  </a:lnTo>
                  <a:lnTo>
                    <a:pt x="727" y="137"/>
                  </a:lnTo>
                  <a:lnTo>
                    <a:pt x="727" y="137"/>
                  </a:lnTo>
                  <a:lnTo>
                    <a:pt x="719" y="135"/>
                  </a:lnTo>
                  <a:lnTo>
                    <a:pt x="717" y="135"/>
                  </a:lnTo>
                  <a:lnTo>
                    <a:pt x="717" y="135"/>
                  </a:lnTo>
                  <a:lnTo>
                    <a:pt x="717" y="137"/>
                  </a:lnTo>
                  <a:lnTo>
                    <a:pt x="724" y="138"/>
                  </a:lnTo>
                  <a:lnTo>
                    <a:pt x="728" y="138"/>
                  </a:lnTo>
                  <a:lnTo>
                    <a:pt x="731" y="140"/>
                  </a:lnTo>
                  <a:lnTo>
                    <a:pt x="733" y="140"/>
                  </a:lnTo>
                  <a:lnTo>
                    <a:pt x="735" y="140"/>
                  </a:lnTo>
                  <a:lnTo>
                    <a:pt x="735" y="141"/>
                  </a:lnTo>
                  <a:lnTo>
                    <a:pt x="736" y="143"/>
                  </a:lnTo>
                  <a:lnTo>
                    <a:pt x="738" y="144"/>
                  </a:lnTo>
                  <a:lnTo>
                    <a:pt x="739" y="144"/>
                  </a:lnTo>
                  <a:lnTo>
                    <a:pt x="741" y="144"/>
                  </a:lnTo>
                  <a:lnTo>
                    <a:pt x="742" y="143"/>
                  </a:lnTo>
                  <a:lnTo>
                    <a:pt x="742" y="144"/>
                  </a:lnTo>
                  <a:lnTo>
                    <a:pt x="744" y="144"/>
                  </a:lnTo>
                  <a:lnTo>
                    <a:pt x="747" y="144"/>
                  </a:lnTo>
                  <a:lnTo>
                    <a:pt x="749" y="146"/>
                  </a:lnTo>
                  <a:lnTo>
                    <a:pt x="750" y="146"/>
                  </a:lnTo>
                  <a:lnTo>
                    <a:pt x="753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5" y="146"/>
                  </a:lnTo>
                  <a:lnTo>
                    <a:pt x="752" y="148"/>
                  </a:lnTo>
                  <a:lnTo>
                    <a:pt x="750" y="149"/>
                  </a:lnTo>
                  <a:lnTo>
                    <a:pt x="752" y="151"/>
                  </a:lnTo>
                  <a:lnTo>
                    <a:pt x="753" y="152"/>
                  </a:lnTo>
                  <a:lnTo>
                    <a:pt x="753" y="152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2" y="155"/>
                  </a:lnTo>
                  <a:lnTo>
                    <a:pt x="755" y="154"/>
                  </a:lnTo>
                  <a:lnTo>
                    <a:pt x="755" y="154"/>
                  </a:lnTo>
                  <a:lnTo>
                    <a:pt x="755" y="157"/>
                  </a:lnTo>
                  <a:lnTo>
                    <a:pt x="757" y="157"/>
                  </a:lnTo>
                  <a:lnTo>
                    <a:pt x="757" y="154"/>
                  </a:lnTo>
                  <a:lnTo>
                    <a:pt x="757" y="152"/>
                  </a:lnTo>
                  <a:lnTo>
                    <a:pt x="758" y="151"/>
                  </a:lnTo>
                  <a:lnTo>
                    <a:pt x="763" y="151"/>
                  </a:lnTo>
                  <a:lnTo>
                    <a:pt x="761" y="154"/>
                  </a:lnTo>
                  <a:lnTo>
                    <a:pt x="761" y="157"/>
                  </a:lnTo>
                  <a:lnTo>
                    <a:pt x="760" y="160"/>
                  </a:lnTo>
                  <a:lnTo>
                    <a:pt x="758" y="160"/>
                  </a:lnTo>
                  <a:lnTo>
                    <a:pt x="758" y="162"/>
                  </a:lnTo>
                  <a:lnTo>
                    <a:pt x="760" y="162"/>
                  </a:lnTo>
                  <a:lnTo>
                    <a:pt x="760" y="162"/>
                  </a:lnTo>
                  <a:lnTo>
                    <a:pt x="761" y="162"/>
                  </a:lnTo>
                  <a:lnTo>
                    <a:pt x="763" y="159"/>
                  </a:lnTo>
                  <a:lnTo>
                    <a:pt x="766" y="155"/>
                  </a:lnTo>
                  <a:lnTo>
                    <a:pt x="766" y="155"/>
                  </a:lnTo>
                  <a:lnTo>
                    <a:pt x="766" y="157"/>
                  </a:lnTo>
                  <a:lnTo>
                    <a:pt x="766" y="159"/>
                  </a:lnTo>
                  <a:lnTo>
                    <a:pt x="768" y="159"/>
                  </a:lnTo>
                  <a:lnTo>
                    <a:pt x="769" y="159"/>
                  </a:lnTo>
                  <a:lnTo>
                    <a:pt x="769" y="157"/>
                  </a:lnTo>
                  <a:lnTo>
                    <a:pt x="772" y="157"/>
                  </a:lnTo>
                  <a:lnTo>
                    <a:pt x="772" y="159"/>
                  </a:lnTo>
                  <a:lnTo>
                    <a:pt x="772" y="159"/>
                  </a:lnTo>
                  <a:lnTo>
                    <a:pt x="772" y="162"/>
                  </a:lnTo>
                  <a:lnTo>
                    <a:pt x="772" y="163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5"/>
                  </a:lnTo>
                  <a:lnTo>
                    <a:pt x="774" y="162"/>
                  </a:lnTo>
                  <a:lnTo>
                    <a:pt x="774" y="160"/>
                  </a:lnTo>
                  <a:lnTo>
                    <a:pt x="776" y="159"/>
                  </a:lnTo>
                  <a:lnTo>
                    <a:pt x="779" y="157"/>
                  </a:lnTo>
                  <a:lnTo>
                    <a:pt x="780" y="157"/>
                  </a:lnTo>
                  <a:lnTo>
                    <a:pt x="782" y="157"/>
                  </a:lnTo>
                  <a:lnTo>
                    <a:pt x="782" y="157"/>
                  </a:lnTo>
                  <a:lnTo>
                    <a:pt x="782" y="159"/>
                  </a:lnTo>
                  <a:lnTo>
                    <a:pt x="780" y="159"/>
                  </a:lnTo>
                  <a:lnTo>
                    <a:pt x="780" y="160"/>
                  </a:lnTo>
                  <a:lnTo>
                    <a:pt x="779" y="162"/>
                  </a:lnTo>
                  <a:lnTo>
                    <a:pt x="780" y="163"/>
                  </a:lnTo>
                  <a:lnTo>
                    <a:pt x="782" y="163"/>
                  </a:lnTo>
                  <a:lnTo>
                    <a:pt x="785" y="162"/>
                  </a:lnTo>
                  <a:lnTo>
                    <a:pt x="787" y="162"/>
                  </a:lnTo>
                  <a:lnTo>
                    <a:pt x="788" y="163"/>
                  </a:lnTo>
                  <a:lnTo>
                    <a:pt x="793" y="167"/>
                  </a:lnTo>
                  <a:lnTo>
                    <a:pt x="794" y="167"/>
                  </a:lnTo>
                  <a:lnTo>
                    <a:pt x="796" y="168"/>
                  </a:lnTo>
                  <a:lnTo>
                    <a:pt x="793" y="170"/>
                  </a:lnTo>
                  <a:lnTo>
                    <a:pt x="794" y="173"/>
                  </a:lnTo>
                  <a:lnTo>
                    <a:pt x="790" y="173"/>
                  </a:lnTo>
                  <a:lnTo>
                    <a:pt x="788" y="174"/>
                  </a:lnTo>
                  <a:lnTo>
                    <a:pt x="787" y="173"/>
                  </a:lnTo>
                  <a:lnTo>
                    <a:pt x="785" y="173"/>
                  </a:lnTo>
                  <a:lnTo>
                    <a:pt x="787" y="174"/>
                  </a:lnTo>
                  <a:lnTo>
                    <a:pt x="790" y="174"/>
                  </a:lnTo>
                  <a:lnTo>
                    <a:pt x="790" y="176"/>
                  </a:lnTo>
                  <a:lnTo>
                    <a:pt x="791" y="176"/>
                  </a:lnTo>
                  <a:lnTo>
                    <a:pt x="793" y="176"/>
                  </a:lnTo>
                  <a:lnTo>
                    <a:pt x="798" y="176"/>
                  </a:lnTo>
                  <a:lnTo>
                    <a:pt x="798" y="174"/>
                  </a:lnTo>
                  <a:lnTo>
                    <a:pt x="799" y="173"/>
                  </a:lnTo>
                  <a:lnTo>
                    <a:pt x="801" y="173"/>
                  </a:lnTo>
                  <a:lnTo>
                    <a:pt x="801" y="173"/>
                  </a:lnTo>
                  <a:lnTo>
                    <a:pt x="804" y="174"/>
                  </a:lnTo>
                  <a:lnTo>
                    <a:pt x="809" y="176"/>
                  </a:lnTo>
                  <a:lnTo>
                    <a:pt x="807" y="178"/>
                  </a:lnTo>
                  <a:lnTo>
                    <a:pt x="805" y="179"/>
                  </a:lnTo>
                  <a:lnTo>
                    <a:pt x="805" y="181"/>
                  </a:lnTo>
                  <a:lnTo>
                    <a:pt x="805" y="181"/>
                  </a:lnTo>
                  <a:lnTo>
                    <a:pt x="804" y="182"/>
                  </a:lnTo>
                  <a:lnTo>
                    <a:pt x="799" y="187"/>
                  </a:lnTo>
                  <a:lnTo>
                    <a:pt x="799" y="187"/>
                  </a:lnTo>
                  <a:lnTo>
                    <a:pt x="802" y="185"/>
                  </a:lnTo>
                  <a:lnTo>
                    <a:pt x="807" y="184"/>
                  </a:lnTo>
                  <a:lnTo>
                    <a:pt x="810" y="184"/>
                  </a:lnTo>
                  <a:lnTo>
                    <a:pt x="812" y="184"/>
                  </a:lnTo>
                  <a:lnTo>
                    <a:pt x="812" y="184"/>
                  </a:lnTo>
                  <a:lnTo>
                    <a:pt x="813" y="184"/>
                  </a:lnTo>
                  <a:lnTo>
                    <a:pt x="815" y="184"/>
                  </a:lnTo>
                  <a:lnTo>
                    <a:pt x="818" y="184"/>
                  </a:lnTo>
                  <a:lnTo>
                    <a:pt x="821" y="181"/>
                  </a:lnTo>
                  <a:lnTo>
                    <a:pt x="824" y="182"/>
                  </a:lnTo>
                  <a:lnTo>
                    <a:pt x="826" y="184"/>
                  </a:lnTo>
                  <a:lnTo>
                    <a:pt x="831" y="187"/>
                  </a:lnTo>
                  <a:lnTo>
                    <a:pt x="832" y="190"/>
                  </a:lnTo>
                  <a:lnTo>
                    <a:pt x="834" y="190"/>
                  </a:lnTo>
                  <a:lnTo>
                    <a:pt x="834" y="192"/>
                  </a:lnTo>
                  <a:lnTo>
                    <a:pt x="831" y="193"/>
                  </a:lnTo>
                  <a:lnTo>
                    <a:pt x="831" y="193"/>
                  </a:lnTo>
                  <a:lnTo>
                    <a:pt x="828" y="190"/>
                  </a:lnTo>
                  <a:lnTo>
                    <a:pt x="824" y="190"/>
                  </a:lnTo>
                  <a:lnTo>
                    <a:pt x="823" y="190"/>
                  </a:lnTo>
                  <a:lnTo>
                    <a:pt x="821" y="190"/>
                  </a:lnTo>
                  <a:lnTo>
                    <a:pt x="823" y="192"/>
                  </a:lnTo>
                  <a:lnTo>
                    <a:pt x="829" y="195"/>
                  </a:lnTo>
                  <a:lnTo>
                    <a:pt x="829" y="196"/>
                  </a:lnTo>
                  <a:lnTo>
                    <a:pt x="829" y="196"/>
                  </a:lnTo>
                  <a:lnTo>
                    <a:pt x="826" y="198"/>
                  </a:lnTo>
                  <a:lnTo>
                    <a:pt x="824" y="198"/>
                  </a:lnTo>
                  <a:lnTo>
                    <a:pt x="821" y="198"/>
                  </a:lnTo>
                  <a:lnTo>
                    <a:pt x="820" y="196"/>
                  </a:lnTo>
                  <a:lnTo>
                    <a:pt x="818" y="196"/>
                  </a:lnTo>
                  <a:lnTo>
                    <a:pt x="817" y="196"/>
                  </a:lnTo>
                  <a:lnTo>
                    <a:pt x="815" y="196"/>
                  </a:lnTo>
                  <a:lnTo>
                    <a:pt x="818" y="198"/>
                  </a:lnTo>
                  <a:lnTo>
                    <a:pt x="818" y="200"/>
                  </a:lnTo>
                  <a:lnTo>
                    <a:pt x="817" y="200"/>
                  </a:lnTo>
                  <a:lnTo>
                    <a:pt x="817" y="201"/>
                  </a:lnTo>
                  <a:lnTo>
                    <a:pt x="820" y="203"/>
                  </a:lnTo>
                  <a:lnTo>
                    <a:pt x="823" y="204"/>
                  </a:lnTo>
                  <a:lnTo>
                    <a:pt x="823" y="206"/>
                  </a:lnTo>
                  <a:lnTo>
                    <a:pt x="821" y="206"/>
                  </a:lnTo>
                  <a:lnTo>
                    <a:pt x="820" y="206"/>
                  </a:lnTo>
                  <a:lnTo>
                    <a:pt x="817" y="206"/>
                  </a:lnTo>
                  <a:lnTo>
                    <a:pt x="815" y="206"/>
                  </a:lnTo>
                  <a:lnTo>
                    <a:pt x="815" y="206"/>
                  </a:lnTo>
                  <a:lnTo>
                    <a:pt x="817" y="207"/>
                  </a:lnTo>
                  <a:lnTo>
                    <a:pt x="817" y="207"/>
                  </a:lnTo>
                  <a:lnTo>
                    <a:pt x="818" y="209"/>
                  </a:lnTo>
                  <a:lnTo>
                    <a:pt x="818" y="209"/>
                  </a:lnTo>
                  <a:lnTo>
                    <a:pt x="818" y="211"/>
                  </a:lnTo>
                  <a:lnTo>
                    <a:pt x="817" y="211"/>
                  </a:lnTo>
                  <a:lnTo>
                    <a:pt x="815" y="212"/>
                  </a:lnTo>
                  <a:lnTo>
                    <a:pt x="813" y="215"/>
                  </a:lnTo>
                  <a:lnTo>
                    <a:pt x="812" y="215"/>
                  </a:lnTo>
                  <a:lnTo>
                    <a:pt x="812" y="215"/>
                  </a:lnTo>
                  <a:lnTo>
                    <a:pt x="810" y="215"/>
                  </a:lnTo>
                  <a:lnTo>
                    <a:pt x="807" y="214"/>
                  </a:lnTo>
                  <a:lnTo>
                    <a:pt x="805" y="214"/>
                  </a:lnTo>
                  <a:lnTo>
                    <a:pt x="802" y="209"/>
                  </a:lnTo>
                  <a:lnTo>
                    <a:pt x="802" y="211"/>
                  </a:lnTo>
                  <a:lnTo>
                    <a:pt x="802" y="212"/>
                  </a:lnTo>
                  <a:lnTo>
                    <a:pt x="802" y="214"/>
                  </a:lnTo>
                  <a:lnTo>
                    <a:pt x="799" y="214"/>
                  </a:lnTo>
                  <a:lnTo>
                    <a:pt x="799" y="214"/>
                  </a:lnTo>
                  <a:lnTo>
                    <a:pt x="802" y="215"/>
                  </a:lnTo>
                  <a:lnTo>
                    <a:pt x="804" y="215"/>
                  </a:lnTo>
                  <a:lnTo>
                    <a:pt x="804" y="217"/>
                  </a:lnTo>
                  <a:lnTo>
                    <a:pt x="804" y="225"/>
                  </a:lnTo>
                  <a:lnTo>
                    <a:pt x="804" y="226"/>
                  </a:lnTo>
                  <a:lnTo>
                    <a:pt x="802" y="230"/>
                  </a:lnTo>
                  <a:lnTo>
                    <a:pt x="801" y="231"/>
                  </a:lnTo>
                  <a:lnTo>
                    <a:pt x="798" y="230"/>
                  </a:lnTo>
                  <a:lnTo>
                    <a:pt x="798" y="228"/>
                  </a:lnTo>
                  <a:lnTo>
                    <a:pt x="798" y="228"/>
                  </a:lnTo>
                  <a:lnTo>
                    <a:pt x="796" y="228"/>
                  </a:lnTo>
                  <a:lnTo>
                    <a:pt x="794" y="226"/>
                  </a:lnTo>
                  <a:lnTo>
                    <a:pt x="794" y="226"/>
                  </a:lnTo>
                  <a:lnTo>
                    <a:pt x="793" y="228"/>
                  </a:lnTo>
                  <a:lnTo>
                    <a:pt x="791" y="228"/>
                  </a:lnTo>
                  <a:lnTo>
                    <a:pt x="790" y="226"/>
                  </a:lnTo>
                  <a:lnTo>
                    <a:pt x="790" y="222"/>
                  </a:lnTo>
                  <a:lnTo>
                    <a:pt x="791" y="220"/>
                  </a:lnTo>
                  <a:lnTo>
                    <a:pt x="790" y="220"/>
                  </a:lnTo>
                  <a:lnTo>
                    <a:pt x="790" y="222"/>
                  </a:lnTo>
                  <a:lnTo>
                    <a:pt x="788" y="223"/>
                  </a:lnTo>
                  <a:lnTo>
                    <a:pt x="787" y="226"/>
                  </a:lnTo>
                  <a:lnTo>
                    <a:pt x="785" y="226"/>
                  </a:lnTo>
                  <a:lnTo>
                    <a:pt x="783" y="225"/>
                  </a:lnTo>
                  <a:lnTo>
                    <a:pt x="782" y="223"/>
                  </a:lnTo>
                  <a:lnTo>
                    <a:pt x="780" y="222"/>
                  </a:lnTo>
                  <a:lnTo>
                    <a:pt x="779" y="219"/>
                  </a:lnTo>
                  <a:lnTo>
                    <a:pt x="777" y="217"/>
                  </a:lnTo>
                  <a:lnTo>
                    <a:pt x="777" y="215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6" y="214"/>
                  </a:lnTo>
                  <a:lnTo>
                    <a:pt x="774" y="212"/>
                  </a:lnTo>
                  <a:lnTo>
                    <a:pt x="774" y="211"/>
                  </a:lnTo>
                  <a:lnTo>
                    <a:pt x="776" y="209"/>
                  </a:lnTo>
                  <a:lnTo>
                    <a:pt x="777" y="207"/>
                  </a:lnTo>
                  <a:lnTo>
                    <a:pt x="780" y="206"/>
                  </a:lnTo>
                  <a:lnTo>
                    <a:pt x="782" y="206"/>
                  </a:lnTo>
                  <a:lnTo>
                    <a:pt x="783" y="204"/>
                  </a:lnTo>
                  <a:lnTo>
                    <a:pt x="785" y="201"/>
                  </a:lnTo>
                  <a:lnTo>
                    <a:pt x="787" y="200"/>
                  </a:lnTo>
                  <a:lnTo>
                    <a:pt x="788" y="198"/>
                  </a:lnTo>
                  <a:lnTo>
                    <a:pt x="787" y="198"/>
                  </a:lnTo>
                  <a:lnTo>
                    <a:pt x="785" y="200"/>
                  </a:lnTo>
                  <a:lnTo>
                    <a:pt x="783" y="201"/>
                  </a:lnTo>
                  <a:lnTo>
                    <a:pt x="782" y="203"/>
                  </a:lnTo>
                  <a:lnTo>
                    <a:pt x="780" y="204"/>
                  </a:lnTo>
                  <a:lnTo>
                    <a:pt x="776" y="206"/>
                  </a:lnTo>
                  <a:lnTo>
                    <a:pt x="774" y="206"/>
                  </a:lnTo>
                  <a:lnTo>
                    <a:pt x="772" y="206"/>
                  </a:lnTo>
                  <a:lnTo>
                    <a:pt x="768" y="206"/>
                  </a:lnTo>
                  <a:lnTo>
                    <a:pt x="768" y="206"/>
                  </a:lnTo>
                  <a:lnTo>
                    <a:pt x="768" y="204"/>
                  </a:lnTo>
                  <a:lnTo>
                    <a:pt x="771" y="201"/>
                  </a:lnTo>
                  <a:lnTo>
                    <a:pt x="771" y="201"/>
                  </a:lnTo>
                  <a:lnTo>
                    <a:pt x="769" y="203"/>
                  </a:lnTo>
                  <a:lnTo>
                    <a:pt x="768" y="203"/>
                  </a:lnTo>
                  <a:lnTo>
                    <a:pt x="766" y="203"/>
                  </a:lnTo>
                  <a:lnTo>
                    <a:pt x="765" y="203"/>
                  </a:lnTo>
                  <a:lnTo>
                    <a:pt x="763" y="201"/>
                  </a:lnTo>
                  <a:lnTo>
                    <a:pt x="761" y="201"/>
                  </a:lnTo>
                  <a:lnTo>
                    <a:pt x="760" y="200"/>
                  </a:lnTo>
                  <a:lnTo>
                    <a:pt x="758" y="200"/>
                  </a:lnTo>
                  <a:lnTo>
                    <a:pt x="755" y="195"/>
                  </a:lnTo>
                  <a:lnTo>
                    <a:pt x="755" y="193"/>
                  </a:lnTo>
                  <a:lnTo>
                    <a:pt x="755" y="193"/>
                  </a:lnTo>
                  <a:lnTo>
                    <a:pt x="753" y="192"/>
                  </a:lnTo>
                  <a:lnTo>
                    <a:pt x="752" y="192"/>
                  </a:lnTo>
                  <a:lnTo>
                    <a:pt x="750" y="192"/>
                  </a:lnTo>
                  <a:lnTo>
                    <a:pt x="752" y="192"/>
                  </a:lnTo>
                  <a:lnTo>
                    <a:pt x="752" y="193"/>
                  </a:lnTo>
                  <a:lnTo>
                    <a:pt x="750" y="193"/>
                  </a:lnTo>
                  <a:lnTo>
                    <a:pt x="749" y="193"/>
                  </a:lnTo>
                  <a:lnTo>
                    <a:pt x="747" y="192"/>
                  </a:lnTo>
                  <a:lnTo>
                    <a:pt x="747" y="193"/>
                  </a:lnTo>
                  <a:lnTo>
                    <a:pt x="749" y="196"/>
                  </a:lnTo>
                  <a:lnTo>
                    <a:pt x="749" y="198"/>
                  </a:lnTo>
                  <a:lnTo>
                    <a:pt x="747" y="198"/>
                  </a:lnTo>
                  <a:lnTo>
                    <a:pt x="747" y="200"/>
                  </a:lnTo>
                  <a:lnTo>
                    <a:pt x="746" y="198"/>
                  </a:lnTo>
                  <a:lnTo>
                    <a:pt x="742" y="196"/>
                  </a:lnTo>
                  <a:lnTo>
                    <a:pt x="741" y="195"/>
                  </a:lnTo>
                  <a:lnTo>
                    <a:pt x="739" y="195"/>
                  </a:lnTo>
                  <a:lnTo>
                    <a:pt x="738" y="195"/>
                  </a:lnTo>
                  <a:lnTo>
                    <a:pt x="739" y="198"/>
                  </a:lnTo>
                  <a:lnTo>
                    <a:pt x="741" y="200"/>
                  </a:lnTo>
                  <a:lnTo>
                    <a:pt x="744" y="201"/>
                  </a:lnTo>
                  <a:lnTo>
                    <a:pt x="747" y="204"/>
                  </a:lnTo>
                  <a:lnTo>
                    <a:pt x="749" y="206"/>
                  </a:lnTo>
                  <a:lnTo>
                    <a:pt x="747" y="207"/>
                  </a:lnTo>
                  <a:lnTo>
                    <a:pt x="746" y="207"/>
                  </a:lnTo>
                  <a:lnTo>
                    <a:pt x="746" y="207"/>
                  </a:lnTo>
                  <a:lnTo>
                    <a:pt x="744" y="207"/>
                  </a:lnTo>
                  <a:lnTo>
                    <a:pt x="739" y="207"/>
                  </a:lnTo>
                  <a:lnTo>
                    <a:pt x="738" y="206"/>
                  </a:lnTo>
                  <a:lnTo>
                    <a:pt x="735" y="203"/>
                  </a:lnTo>
                  <a:lnTo>
                    <a:pt x="730" y="200"/>
                  </a:lnTo>
                  <a:lnTo>
                    <a:pt x="730" y="200"/>
                  </a:lnTo>
                  <a:lnTo>
                    <a:pt x="727" y="201"/>
                  </a:lnTo>
                  <a:lnTo>
                    <a:pt x="727" y="201"/>
                  </a:lnTo>
                  <a:lnTo>
                    <a:pt x="728" y="201"/>
                  </a:lnTo>
                  <a:lnTo>
                    <a:pt x="730" y="203"/>
                  </a:lnTo>
                  <a:lnTo>
                    <a:pt x="733" y="204"/>
                  </a:lnTo>
                  <a:lnTo>
                    <a:pt x="735" y="206"/>
                  </a:lnTo>
                  <a:lnTo>
                    <a:pt x="733" y="206"/>
                  </a:lnTo>
                  <a:lnTo>
                    <a:pt x="733" y="207"/>
                  </a:lnTo>
                  <a:lnTo>
                    <a:pt x="735" y="209"/>
                  </a:lnTo>
                  <a:lnTo>
                    <a:pt x="735" y="211"/>
                  </a:lnTo>
                  <a:lnTo>
                    <a:pt x="738" y="211"/>
                  </a:lnTo>
                  <a:lnTo>
                    <a:pt x="738" y="211"/>
                  </a:lnTo>
                  <a:lnTo>
                    <a:pt x="739" y="212"/>
                  </a:lnTo>
                  <a:lnTo>
                    <a:pt x="738" y="215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38" y="217"/>
                  </a:lnTo>
                  <a:lnTo>
                    <a:pt x="741" y="215"/>
                  </a:lnTo>
                  <a:lnTo>
                    <a:pt x="742" y="215"/>
                  </a:lnTo>
                  <a:lnTo>
                    <a:pt x="742" y="215"/>
                  </a:lnTo>
                  <a:lnTo>
                    <a:pt x="744" y="215"/>
                  </a:lnTo>
                  <a:lnTo>
                    <a:pt x="746" y="215"/>
                  </a:lnTo>
                  <a:lnTo>
                    <a:pt x="746" y="217"/>
                  </a:lnTo>
                  <a:lnTo>
                    <a:pt x="747" y="219"/>
                  </a:lnTo>
                  <a:lnTo>
                    <a:pt x="747" y="219"/>
                  </a:lnTo>
                  <a:lnTo>
                    <a:pt x="749" y="220"/>
                  </a:lnTo>
                  <a:lnTo>
                    <a:pt x="749" y="220"/>
                  </a:lnTo>
                  <a:lnTo>
                    <a:pt x="747" y="222"/>
                  </a:lnTo>
                  <a:lnTo>
                    <a:pt x="746" y="222"/>
                  </a:lnTo>
                  <a:lnTo>
                    <a:pt x="747" y="222"/>
                  </a:lnTo>
                  <a:lnTo>
                    <a:pt x="749" y="223"/>
                  </a:lnTo>
                  <a:lnTo>
                    <a:pt x="750" y="225"/>
                  </a:lnTo>
                  <a:lnTo>
                    <a:pt x="752" y="226"/>
                  </a:lnTo>
                  <a:lnTo>
                    <a:pt x="752" y="226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2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28"/>
                  </a:lnTo>
                  <a:lnTo>
                    <a:pt x="753" y="230"/>
                  </a:lnTo>
                  <a:lnTo>
                    <a:pt x="755" y="233"/>
                  </a:lnTo>
                  <a:lnTo>
                    <a:pt x="755" y="234"/>
                  </a:lnTo>
                  <a:lnTo>
                    <a:pt x="757" y="234"/>
                  </a:lnTo>
                  <a:lnTo>
                    <a:pt x="757" y="231"/>
                  </a:lnTo>
                  <a:lnTo>
                    <a:pt x="757" y="230"/>
                  </a:lnTo>
                  <a:lnTo>
                    <a:pt x="758" y="231"/>
                  </a:lnTo>
                  <a:lnTo>
                    <a:pt x="761" y="233"/>
                  </a:lnTo>
                  <a:lnTo>
                    <a:pt x="763" y="233"/>
                  </a:lnTo>
                  <a:lnTo>
                    <a:pt x="763" y="234"/>
                  </a:lnTo>
                  <a:lnTo>
                    <a:pt x="761" y="236"/>
                  </a:lnTo>
                  <a:lnTo>
                    <a:pt x="761" y="236"/>
                  </a:lnTo>
                  <a:lnTo>
                    <a:pt x="763" y="236"/>
                  </a:lnTo>
                  <a:lnTo>
                    <a:pt x="763" y="236"/>
                  </a:lnTo>
                  <a:lnTo>
                    <a:pt x="765" y="234"/>
                  </a:lnTo>
                  <a:lnTo>
                    <a:pt x="765" y="234"/>
                  </a:lnTo>
                  <a:lnTo>
                    <a:pt x="766" y="233"/>
                  </a:lnTo>
                  <a:lnTo>
                    <a:pt x="769" y="233"/>
                  </a:lnTo>
                  <a:lnTo>
                    <a:pt x="771" y="236"/>
                  </a:lnTo>
                  <a:lnTo>
                    <a:pt x="771" y="236"/>
                  </a:lnTo>
                  <a:lnTo>
                    <a:pt x="772" y="237"/>
                  </a:lnTo>
                  <a:lnTo>
                    <a:pt x="774" y="236"/>
                  </a:lnTo>
                  <a:lnTo>
                    <a:pt x="776" y="239"/>
                  </a:lnTo>
                  <a:lnTo>
                    <a:pt x="776" y="239"/>
                  </a:lnTo>
                  <a:lnTo>
                    <a:pt x="772" y="241"/>
                  </a:lnTo>
                  <a:lnTo>
                    <a:pt x="772" y="242"/>
                  </a:lnTo>
                  <a:lnTo>
                    <a:pt x="772" y="242"/>
                  </a:lnTo>
                  <a:lnTo>
                    <a:pt x="777" y="242"/>
                  </a:lnTo>
                  <a:lnTo>
                    <a:pt x="779" y="242"/>
                  </a:lnTo>
                  <a:lnTo>
                    <a:pt x="779" y="244"/>
                  </a:lnTo>
                  <a:lnTo>
                    <a:pt x="777" y="247"/>
                  </a:lnTo>
                  <a:lnTo>
                    <a:pt x="776" y="245"/>
                  </a:lnTo>
                  <a:lnTo>
                    <a:pt x="772" y="245"/>
                  </a:lnTo>
                  <a:lnTo>
                    <a:pt x="771" y="245"/>
                  </a:lnTo>
                  <a:lnTo>
                    <a:pt x="772" y="247"/>
                  </a:lnTo>
                  <a:lnTo>
                    <a:pt x="776" y="248"/>
                  </a:lnTo>
                  <a:lnTo>
                    <a:pt x="776" y="248"/>
                  </a:lnTo>
                  <a:lnTo>
                    <a:pt x="777" y="250"/>
                  </a:lnTo>
                  <a:lnTo>
                    <a:pt x="779" y="252"/>
                  </a:lnTo>
                  <a:lnTo>
                    <a:pt x="779" y="252"/>
                  </a:lnTo>
                  <a:lnTo>
                    <a:pt x="777" y="252"/>
                  </a:lnTo>
                  <a:lnTo>
                    <a:pt x="777" y="253"/>
                  </a:lnTo>
                  <a:lnTo>
                    <a:pt x="780" y="253"/>
                  </a:lnTo>
                  <a:lnTo>
                    <a:pt x="782" y="253"/>
                  </a:lnTo>
                  <a:lnTo>
                    <a:pt x="783" y="253"/>
                  </a:lnTo>
                  <a:lnTo>
                    <a:pt x="785" y="253"/>
                  </a:lnTo>
                  <a:lnTo>
                    <a:pt x="785" y="253"/>
                  </a:lnTo>
                  <a:lnTo>
                    <a:pt x="785" y="255"/>
                  </a:lnTo>
                  <a:lnTo>
                    <a:pt x="783" y="255"/>
                  </a:lnTo>
                  <a:lnTo>
                    <a:pt x="783" y="255"/>
                  </a:lnTo>
                  <a:lnTo>
                    <a:pt x="785" y="255"/>
                  </a:lnTo>
                  <a:lnTo>
                    <a:pt x="787" y="256"/>
                  </a:lnTo>
                  <a:lnTo>
                    <a:pt x="788" y="258"/>
                  </a:lnTo>
                  <a:lnTo>
                    <a:pt x="788" y="259"/>
                  </a:lnTo>
                  <a:lnTo>
                    <a:pt x="788" y="261"/>
                  </a:lnTo>
                  <a:lnTo>
                    <a:pt x="787" y="261"/>
                  </a:lnTo>
                  <a:lnTo>
                    <a:pt x="787" y="263"/>
                  </a:lnTo>
                  <a:lnTo>
                    <a:pt x="787" y="266"/>
                  </a:lnTo>
                  <a:lnTo>
                    <a:pt x="788" y="267"/>
                  </a:lnTo>
                  <a:lnTo>
                    <a:pt x="787" y="271"/>
                  </a:lnTo>
                  <a:lnTo>
                    <a:pt x="787" y="271"/>
                  </a:lnTo>
                  <a:lnTo>
                    <a:pt x="785" y="271"/>
                  </a:lnTo>
                  <a:lnTo>
                    <a:pt x="785" y="271"/>
                  </a:lnTo>
                  <a:lnTo>
                    <a:pt x="782" y="264"/>
                  </a:lnTo>
                  <a:lnTo>
                    <a:pt x="782" y="263"/>
                  </a:lnTo>
                  <a:lnTo>
                    <a:pt x="780" y="261"/>
                  </a:lnTo>
                  <a:lnTo>
                    <a:pt x="777" y="258"/>
                  </a:lnTo>
                  <a:lnTo>
                    <a:pt x="777" y="259"/>
                  </a:lnTo>
                  <a:lnTo>
                    <a:pt x="779" y="261"/>
                  </a:lnTo>
                  <a:lnTo>
                    <a:pt x="779" y="263"/>
                  </a:lnTo>
                  <a:lnTo>
                    <a:pt x="780" y="266"/>
                  </a:lnTo>
                  <a:lnTo>
                    <a:pt x="780" y="269"/>
                  </a:lnTo>
                  <a:lnTo>
                    <a:pt x="780" y="269"/>
                  </a:lnTo>
                  <a:lnTo>
                    <a:pt x="779" y="269"/>
                  </a:lnTo>
                  <a:lnTo>
                    <a:pt x="779" y="271"/>
                  </a:lnTo>
                  <a:lnTo>
                    <a:pt x="779" y="271"/>
                  </a:lnTo>
                  <a:lnTo>
                    <a:pt x="782" y="274"/>
                  </a:lnTo>
                  <a:lnTo>
                    <a:pt x="783" y="275"/>
                  </a:lnTo>
                  <a:lnTo>
                    <a:pt x="783" y="277"/>
                  </a:lnTo>
                  <a:lnTo>
                    <a:pt x="783" y="277"/>
                  </a:lnTo>
                  <a:lnTo>
                    <a:pt x="785" y="278"/>
                  </a:lnTo>
                  <a:lnTo>
                    <a:pt x="785" y="278"/>
                  </a:lnTo>
                  <a:lnTo>
                    <a:pt x="783" y="278"/>
                  </a:lnTo>
                  <a:lnTo>
                    <a:pt x="782" y="278"/>
                  </a:lnTo>
                  <a:lnTo>
                    <a:pt x="782" y="278"/>
                  </a:lnTo>
                  <a:lnTo>
                    <a:pt x="779" y="277"/>
                  </a:lnTo>
                  <a:lnTo>
                    <a:pt x="777" y="278"/>
                  </a:lnTo>
                  <a:lnTo>
                    <a:pt x="779" y="283"/>
                  </a:lnTo>
                  <a:lnTo>
                    <a:pt x="779" y="285"/>
                  </a:lnTo>
                  <a:lnTo>
                    <a:pt x="779" y="285"/>
                  </a:lnTo>
                  <a:lnTo>
                    <a:pt x="777" y="285"/>
                  </a:lnTo>
                  <a:lnTo>
                    <a:pt x="776" y="283"/>
                  </a:lnTo>
                  <a:lnTo>
                    <a:pt x="774" y="282"/>
                  </a:lnTo>
                  <a:lnTo>
                    <a:pt x="772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9" y="278"/>
                  </a:lnTo>
                  <a:lnTo>
                    <a:pt x="768" y="278"/>
                  </a:lnTo>
                  <a:lnTo>
                    <a:pt x="768" y="278"/>
                  </a:lnTo>
                  <a:lnTo>
                    <a:pt x="766" y="277"/>
                  </a:lnTo>
                  <a:lnTo>
                    <a:pt x="766" y="277"/>
                  </a:lnTo>
                  <a:lnTo>
                    <a:pt x="763" y="274"/>
                  </a:lnTo>
                  <a:lnTo>
                    <a:pt x="761" y="274"/>
                  </a:lnTo>
                  <a:lnTo>
                    <a:pt x="763" y="274"/>
                  </a:lnTo>
                  <a:lnTo>
                    <a:pt x="763" y="275"/>
                  </a:lnTo>
                  <a:lnTo>
                    <a:pt x="763" y="277"/>
                  </a:lnTo>
                  <a:lnTo>
                    <a:pt x="761" y="277"/>
                  </a:lnTo>
                  <a:lnTo>
                    <a:pt x="760" y="275"/>
                  </a:lnTo>
                  <a:lnTo>
                    <a:pt x="758" y="274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1"/>
                  </a:lnTo>
                  <a:lnTo>
                    <a:pt x="757" y="274"/>
                  </a:lnTo>
                  <a:lnTo>
                    <a:pt x="757" y="274"/>
                  </a:lnTo>
                  <a:lnTo>
                    <a:pt x="755" y="275"/>
                  </a:lnTo>
                  <a:lnTo>
                    <a:pt x="755" y="274"/>
                  </a:lnTo>
                  <a:lnTo>
                    <a:pt x="755" y="274"/>
                  </a:lnTo>
                  <a:lnTo>
                    <a:pt x="755" y="272"/>
                  </a:lnTo>
                  <a:lnTo>
                    <a:pt x="753" y="272"/>
                  </a:lnTo>
                  <a:lnTo>
                    <a:pt x="752" y="271"/>
                  </a:lnTo>
                  <a:lnTo>
                    <a:pt x="752" y="271"/>
                  </a:lnTo>
                  <a:lnTo>
                    <a:pt x="752" y="269"/>
                  </a:lnTo>
                  <a:lnTo>
                    <a:pt x="750" y="269"/>
                  </a:lnTo>
                  <a:lnTo>
                    <a:pt x="749" y="269"/>
                  </a:lnTo>
                  <a:lnTo>
                    <a:pt x="747" y="269"/>
                  </a:lnTo>
                  <a:lnTo>
                    <a:pt x="744" y="266"/>
                  </a:lnTo>
                  <a:lnTo>
                    <a:pt x="741" y="261"/>
                  </a:lnTo>
                  <a:lnTo>
                    <a:pt x="739" y="259"/>
                  </a:lnTo>
                  <a:lnTo>
                    <a:pt x="738" y="259"/>
                  </a:lnTo>
                  <a:lnTo>
                    <a:pt x="739" y="261"/>
                  </a:lnTo>
                  <a:lnTo>
                    <a:pt x="741" y="264"/>
                  </a:lnTo>
                  <a:lnTo>
                    <a:pt x="741" y="266"/>
                  </a:lnTo>
                  <a:lnTo>
                    <a:pt x="741" y="266"/>
                  </a:lnTo>
                  <a:lnTo>
                    <a:pt x="739" y="266"/>
                  </a:lnTo>
                  <a:lnTo>
                    <a:pt x="733" y="261"/>
                  </a:lnTo>
                  <a:lnTo>
                    <a:pt x="730" y="259"/>
                  </a:lnTo>
                  <a:lnTo>
                    <a:pt x="728" y="259"/>
                  </a:lnTo>
                  <a:lnTo>
                    <a:pt x="725" y="259"/>
                  </a:lnTo>
                  <a:lnTo>
                    <a:pt x="724" y="259"/>
                  </a:lnTo>
                  <a:lnTo>
                    <a:pt x="725" y="263"/>
                  </a:lnTo>
                  <a:lnTo>
                    <a:pt x="727" y="264"/>
                  </a:lnTo>
                  <a:lnTo>
                    <a:pt x="728" y="266"/>
                  </a:lnTo>
                  <a:lnTo>
                    <a:pt x="731" y="267"/>
                  </a:lnTo>
                  <a:lnTo>
                    <a:pt x="733" y="271"/>
                  </a:lnTo>
                  <a:lnTo>
                    <a:pt x="735" y="272"/>
                  </a:lnTo>
                  <a:lnTo>
                    <a:pt x="738" y="274"/>
                  </a:lnTo>
                  <a:lnTo>
                    <a:pt x="739" y="274"/>
                  </a:lnTo>
                  <a:lnTo>
                    <a:pt x="741" y="274"/>
                  </a:lnTo>
                  <a:lnTo>
                    <a:pt x="741" y="274"/>
                  </a:lnTo>
                  <a:lnTo>
                    <a:pt x="741" y="275"/>
                  </a:lnTo>
                  <a:lnTo>
                    <a:pt x="741" y="275"/>
                  </a:lnTo>
                  <a:lnTo>
                    <a:pt x="744" y="277"/>
                  </a:lnTo>
                  <a:lnTo>
                    <a:pt x="746" y="278"/>
                  </a:lnTo>
                  <a:lnTo>
                    <a:pt x="747" y="280"/>
                  </a:lnTo>
                  <a:lnTo>
                    <a:pt x="749" y="280"/>
                  </a:lnTo>
                  <a:lnTo>
                    <a:pt x="752" y="283"/>
                  </a:lnTo>
                  <a:lnTo>
                    <a:pt x="752" y="283"/>
                  </a:lnTo>
                  <a:lnTo>
                    <a:pt x="755" y="285"/>
                  </a:lnTo>
                  <a:lnTo>
                    <a:pt x="757" y="285"/>
                  </a:lnTo>
                  <a:lnTo>
                    <a:pt x="758" y="288"/>
                  </a:lnTo>
                  <a:lnTo>
                    <a:pt x="760" y="288"/>
                  </a:lnTo>
                  <a:lnTo>
                    <a:pt x="760" y="291"/>
                  </a:lnTo>
                  <a:lnTo>
                    <a:pt x="761" y="293"/>
                  </a:lnTo>
                  <a:lnTo>
                    <a:pt x="765" y="293"/>
                  </a:lnTo>
                  <a:lnTo>
                    <a:pt x="766" y="294"/>
                  </a:lnTo>
                  <a:lnTo>
                    <a:pt x="766" y="294"/>
                  </a:lnTo>
                  <a:lnTo>
                    <a:pt x="766" y="296"/>
                  </a:lnTo>
                  <a:lnTo>
                    <a:pt x="765" y="296"/>
                  </a:lnTo>
                  <a:lnTo>
                    <a:pt x="765" y="296"/>
                  </a:lnTo>
                  <a:lnTo>
                    <a:pt x="765" y="297"/>
                  </a:lnTo>
                  <a:lnTo>
                    <a:pt x="765" y="299"/>
                  </a:lnTo>
                  <a:lnTo>
                    <a:pt x="765" y="300"/>
                  </a:lnTo>
                  <a:lnTo>
                    <a:pt x="765" y="300"/>
                  </a:lnTo>
                  <a:lnTo>
                    <a:pt x="761" y="302"/>
                  </a:lnTo>
                  <a:lnTo>
                    <a:pt x="761" y="302"/>
                  </a:lnTo>
                  <a:lnTo>
                    <a:pt x="760" y="300"/>
                  </a:lnTo>
                  <a:lnTo>
                    <a:pt x="758" y="300"/>
                  </a:lnTo>
                  <a:lnTo>
                    <a:pt x="753" y="299"/>
                  </a:lnTo>
                  <a:lnTo>
                    <a:pt x="749" y="297"/>
                  </a:lnTo>
                  <a:lnTo>
                    <a:pt x="747" y="296"/>
                  </a:lnTo>
                  <a:lnTo>
                    <a:pt x="746" y="296"/>
                  </a:lnTo>
                  <a:lnTo>
                    <a:pt x="746" y="296"/>
                  </a:lnTo>
                  <a:lnTo>
                    <a:pt x="731" y="293"/>
                  </a:lnTo>
                  <a:lnTo>
                    <a:pt x="728" y="293"/>
                  </a:lnTo>
                  <a:lnTo>
                    <a:pt x="728" y="293"/>
                  </a:lnTo>
                  <a:lnTo>
                    <a:pt x="727" y="291"/>
                  </a:lnTo>
                  <a:lnTo>
                    <a:pt x="720" y="289"/>
                  </a:lnTo>
                  <a:lnTo>
                    <a:pt x="720" y="289"/>
                  </a:lnTo>
                  <a:lnTo>
                    <a:pt x="717" y="286"/>
                  </a:lnTo>
                  <a:lnTo>
                    <a:pt x="714" y="282"/>
                  </a:lnTo>
                  <a:lnTo>
                    <a:pt x="714" y="282"/>
                  </a:lnTo>
                  <a:lnTo>
                    <a:pt x="711" y="282"/>
                  </a:lnTo>
                  <a:lnTo>
                    <a:pt x="708" y="282"/>
                  </a:lnTo>
                  <a:lnTo>
                    <a:pt x="706" y="282"/>
                  </a:lnTo>
                  <a:lnTo>
                    <a:pt x="705" y="282"/>
                  </a:lnTo>
                  <a:lnTo>
                    <a:pt x="703" y="282"/>
                  </a:lnTo>
                  <a:lnTo>
                    <a:pt x="700" y="278"/>
                  </a:lnTo>
                  <a:lnTo>
                    <a:pt x="697" y="278"/>
                  </a:lnTo>
                  <a:lnTo>
                    <a:pt x="694" y="277"/>
                  </a:lnTo>
                  <a:lnTo>
                    <a:pt x="692" y="277"/>
                  </a:lnTo>
                  <a:lnTo>
                    <a:pt x="692" y="275"/>
                  </a:lnTo>
                  <a:lnTo>
                    <a:pt x="694" y="274"/>
                  </a:lnTo>
                  <a:lnTo>
                    <a:pt x="694" y="274"/>
                  </a:lnTo>
                  <a:lnTo>
                    <a:pt x="690" y="275"/>
                  </a:lnTo>
                  <a:lnTo>
                    <a:pt x="689" y="275"/>
                  </a:lnTo>
                  <a:lnTo>
                    <a:pt x="686" y="274"/>
                  </a:lnTo>
                  <a:lnTo>
                    <a:pt x="684" y="272"/>
                  </a:lnTo>
                  <a:lnTo>
                    <a:pt x="681" y="267"/>
                  </a:lnTo>
                  <a:lnTo>
                    <a:pt x="679" y="267"/>
                  </a:lnTo>
                  <a:lnTo>
                    <a:pt x="679" y="266"/>
                  </a:lnTo>
                  <a:lnTo>
                    <a:pt x="681" y="266"/>
                  </a:lnTo>
                  <a:lnTo>
                    <a:pt x="684" y="266"/>
                  </a:lnTo>
                  <a:lnTo>
                    <a:pt x="684" y="266"/>
                  </a:lnTo>
                  <a:lnTo>
                    <a:pt x="687" y="264"/>
                  </a:lnTo>
                  <a:lnTo>
                    <a:pt x="687" y="264"/>
                  </a:lnTo>
                  <a:lnTo>
                    <a:pt x="687" y="263"/>
                  </a:lnTo>
                  <a:lnTo>
                    <a:pt x="686" y="263"/>
                  </a:lnTo>
                  <a:lnTo>
                    <a:pt x="686" y="263"/>
                  </a:lnTo>
                  <a:lnTo>
                    <a:pt x="686" y="261"/>
                  </a:lnTo>
                  <a:lnTo>
                    <a:pt x="684" y="261"/>
                  </a:lnTo>
                  <a:lnTo>
                    <a:pt x="683" y="259"/>
                  </a:lnTo>
                  <a:lnTo>
                    <a:pt x="681" y="259"/>
                  </a:lnTo>
                  <a:lnTo>
                    <a:pt x="676" y="259"/>
                  </a:lnTo>
                  <a:lnTo>
                    <a:pt x="675" y="259"/>
                  </a:lnTo>
                  <a:lnTo>
                    <a:pt x="675" y="259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6" y="256"/>
                  </a:lnTo>
                  <a:lnTo>
                    <a:pt x="673" y="258"/>
                  </a:lnTo>
                  <a:lnTo>
                    <a:pt x="671" y="258"/>
                  </a:lnTo>
                  <a:lnTo>
                    <a:pt x="670" y="255"/>
                  </a:lnTo>
                  <a:lnTo>
                    <a:pt x="670" y="253"/>
                  </a:lnTo>
                  <a:lnTo>
                    <a:pt x="670" y="253"/>
                  </a:lnTo>
                  <a:lnTo>
                    <a:pt x="668" y="253"/>
                  </a:lnTo>
                  <a:lnTo>
                    <a:pt x="665" y="250"/>
                  </a:lnTo>
                  <a:lnTo>
                    <a:pt x="662" y="247"/>
                  </a:lnTo>
                  <a:lnTo>
                    <a:pt x="660" y="245"/>
                  </a:lnTo>
                  <a:lnTo>
                    <a:pt x="659" y="244"/>
                  </a:lnTo>
                  <a:lnTo>
                    <a:pt x="657" y="244"/>
                  </a:lnTo>
                  <a:lnTo>
                    <a:pt x="657" y="244"/>
                  </a:lnTo>
                  <a:lnTo>
                    <a:pt x="660" y="241"/>
                  </a:lnTo>
                  <a:lnTo>
                    <a:pt x="660" y="239"/>
                  </a:lnTo>
                  <a:lnTo>
                    <a:pt x="659" y="241"/>
                  </a:lnTo>
                  <a:lnTo>
                    <a:pt x="656" y="239"/>
                  </a:lnTo>
                  <a:lnTo>
                    <a:pt x="654" y="241"/>
                  </a:lnTo>
                  <a:lnTo>
                    <a:pt x="653" y="241"/>
                  </a:lnTo>
                  <a:lnTo>
                    <a:pt x="653" y="239"/>
                  </a:lnTo>
                  <a:lnTo>
                    <a:pt x="651" y="241"/>
                  </a:lnTo>
                  <a:lnTo>
                    <a:pt x="651" y="242"/>
                  </a:lnTo>
                  <a:lnTo>
                    <a:pt x="651" y="244"/>
                  </a:lnTo>
                  <a:lnTo>
                    <a:pt x="649" y="244"/>
                  </a:lnTo>
                  <a:lnTo>
                    <a:pt x="649" y="244"/>
                  </a:lnTo>
                  <a:lnTo>
                    <a:pt x="648" y="242"/>
                  </a:lnTo>
                  <a:lnTo>
                    <a:pt x="648" y="242"/>
                  </a:lnTo>
                  <a:lnTo>
                    <a:pt x="648" y="239"/>
                  </a:lnTo>
                  <a:lnTo>
                    <a:pt x="648" y="239"/>
                  </a:lnTo>
                  <a:lnTo>
                    <a:pt x="645" y="239"/>
                  </a:lnTo>
                  <a:lnTo>
                    <a:pt x="643" y="239"/>
                  </a:lnTo>
                  <a:lnTo>
                    <a:pt x="643" y="237"/>
                  </a:lnTo>
                  <a:lnTo>
                    <a:pt x="642" y="236"/>
                  </a:lnTo>
                  <a:lnTo>
                    <a:pt x="642" y="234"/>
                  </a:lnTo>
                  <a:lnTo>
                    <a:pt x="642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40" y="234"/>
                  </a:lnTo>
                  <a:lnTo>
                    <a:pt x="638" y="234"/>
                  </a:lnTo>
                  <a:lnTo>
                    <a:pt x="637" y="234"/>
                  </a:lnTo>
                  <a:lnTo>
                    <a:pt x="637" y="236"/>
                  </a:lnTo>
                  <a:lnTo>
                    <a:pt x="638" y="236"/>
                  </a:lnTo>
                  <a:lnTo>
                    <a:pt x="640" y="237"/>
                  </a:lnTo>
                  <a:lnTo>
                    <a:pt x="642" y="241"/>
                  </a:lnTo>
                  <a:lnTo>
                    <a:pt x="640" y="242"/>
                  </a:lnTo>
                  <a:lnTo>
                    <a:pt x="637" y="242"/>
                  </a:lnTo>
                  <a:lnTo>
                    <a:pt x="635" y="242"/>
                  </a:lnTo>
                  <a:lnTo>
                    <a:pt x="632" y="242"/>
                  </a:lnTo>
                  <a:lnTo>
                    <a:pt x="630" y="242"/>
                  </a:lnTo>
                  <a:lnTo>
                    <a:pt x="629" y="241"/>
                  </a:lnTo>
                  <a:lnTo>
                    <a:pt x="626" y="241"/>
                  </a:lnTo>
                  <a:lnTo>
                    <a:pt x="624" y="244"/>
                  </a:lnTo>
                  <a:lnTo>
                    <a:pt x="624" y="244"/>
                  </a:lnTo>
                  <a:lnTo>
                    <a:pt x="621" y="244"/>
                  </a:lnTo>
                  <a:lnTo>
                    <a:pt x="619" y="244"/>
                  </a:lnTo>
                  <a:lnTo>
                    <a:pt x="615" y="247"/>
                  </a:lnTo>
                  <a:lnTo>
                    <a:pt x="615" y="247"/>
                  </a:lnTo>
                  <a:lnTo>
                    <a:pt x="613" y="247"/>
                  </a:lnTo>
                  <a:lnTo>
                    <a:pt x="612" y="247"/>
                  </a:lnTo>
                  <a:lnTo>
                    <a:pt x="610" y="247"/>
                  </a:lnTo>
                  <a:lnTo>
                    <a:pt x="608" y="248"/>
                  </a:lnTo>
                  <a:lnTo>
                    <a:pt x="607" y="247"/>
                  </a:lnTo>
                  <a:lnTo>
                    <a:pt x="604" y="247"/>
                  </a:lnTo>
                  <a:lnTo>
                    <a:pt x="602" y="247"/>
                  </a:lnTo>
                  <a:lnTo>
                    <a:pt x="601" y="247"/>
                  </a:lnTo>
                  <a:lnTo>
                    <a:pt x="599" y="245"/>
                  </a:lnTo>
                  <a:lnTo>
                    <a:pt x="597" y="245"/>
                  </a:lnTo>
                  <a:lnTo>
                    <a:pt x="596" y="245"/>
                  </a:lnTo>
                  <a:lnTo>
                    <a:pt x="596" y="245"/>
                  </a:lnTo>
                  <a:lnTo>
                    <a:pt x="593" y="242"/>
                  </a:lnTo>
                  <a:lnTo>
                    <a:pt x="591" y="242"/>
                  </a:lnTo>
                  <a:lnTo>
                    <a:pt x="589" y="239"/>
                  </a:lnTo>
                  <a:lnTo>
                    <a:pt x="589" y="237"/>
                  </a:lnTo>
                  <a:lnTo>
                    <a:pt x="589" y="236"/>
                  </a:lnTo>
                  <a:lnTo>
                    <a:pt x="589" y="236"/>
                  </a:lnTo>
                  <a:lnTo>
                    <a:pt x="589" y="234"/>
                  </a:lnTo>
                  <a:lnTo>
                    <a:pt x="591" y="231"/>
                  </a:lnTo>
                  <a:lnTo>
                    <a:pt x="591" y="230"/>
                  </a:lnTo>
                  <a:lnTo>
                    <a:pt x="593" y="230"/>
                  </a:lnTo>
                  <a:lnTo>
                    <a:pt x="594" y="228"/>
                  </a:lnTo>
                  <a:lnTo>
                    <a:pt x="601" y="226"/>
                  </a:lnTo>
                  <a:lnTo>
                    <a:pt x="602" y="225"/>
                  </a:lnTo>
                  <a:lnTo>
                    <a:pt x="602" y="225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1" y="222"/>
                  </a:lnTo>
                  <a:lnTo>
                    <a:pt x="602" y="220"/>
                  </a:lnTo>
                  <a:lnTo>
                    <a:pt x="602" y="219"/>
                  </a:lnTo>
                  <a:lnTo>
                    <a:pt x="604" y="219"/>
                  </a:lnTo>
                  <a:lnTo>
                    <a:pt x="605" y="220"/>
                  </a:lnTo>
                  <a:lnTo>
                    <a:pt x="607" y="220"/>
                  </a:lnTo>
                  <a:lnTo>
                    <a:pt x="610" y="220"/>
                  </a:lnTo>
                  <a:lnTo>
                    <a:pt x="615" y="222"/>
                  </a:lnTo>
                  <a:lnTo>
                    <a:pt x="619" y="223"/>
                  </a:lnTo>
                  <a:lnTo>
                    <a:pt x="624" y="225"/>
                  </a:lnTo>
                  <a:lnTo>
                    <a:pt x="626" y="226"/>
                  </a:lnTo>
                  <a:lnTo>
                    <a:pt x="627" y="228"/>
                  </a:lnTo>
                  <a:lnTo>
                    <a:pt x="629" y="230"/>
                  </a:lnTo>
                  <a:lnTo>
                    <a:pt x="627" y="231"/>
                  </a:lnTo>
                  <a:lnTo>
                    <a:pt x="627" y="231"/>
                  </a:lnTo>
                  <a:lnTo>
                    <a:pt x="627" y="233"/>
                  </a:lnTo>
                  <a:lnTo>
                    <a:pt x="627" y="233"/>
                  </a:lnTo>
                  <a:lnTo>
                    <a:pt x="629" y="234"/>
                  </a:lnTo>
                  <a:lnTo>
                    <a:pt x="629" y="233"/>
                  </a:lnTo>
                  <a:lnTo>
                    <a:pt x="629" y="233"/>
                  </a:lnTo>
                  <a:lnTo>
                    <a:pt x="629" y="231"/>
                  </a:lnTo>
                  <a:lnTo>
                    <a:pt x="630" y="231"/>
                  </a:lnTo>
                  <a:lnTo>
                    <a:pt x="630" y="230"/>
                  </a:lnTo>
                  <a:lnTo>
                    <a:pt x="630" y="228"/>
                  </a:lnTo>
                  <a:lnTo>
                    <a:pt x="629" y="228"/>
                  </a:lnTo>
                  <a:lnTo>
                    <a:pt x="629" y="226"/>
                  </a:lnTo>
                  <a:lnTo>
                    <a:pt x="624" y="223"/>
                  </a:lnTo>
                  <a:lnTo>
                    <a:pt x="624" y="223"/>
                  </a:lnTo>
                  <a:lnTo>
                    <a:pt x="626" y="223"/>
                  </a:lnTo>
                  <a:lnTo>
                    <a:pt x="630" y="223"/>
                  </a:lnTo>
                  <a:lnTo>
                    <a:pt x="634" y="223"/>
                  </a:lnTo>
                  <a:lnTo>
                    <a:pt x="634" y="222"/>
                  </a:lnTo>
                  <a:lnTo>
                    <a:pt x="635" y="222"/>
                  </a:lnTo>
                  <a:lnTo>
                    <a:pt x="635" y="222"/>
                  </a:lnTo>
                  <a:lnTo>
                    <a:pt x="638" y="220"/>
                  </a:lnTo>
                  <a:lnTo>
                    <a:pt x="640" y="222"/>
                  </a:lnTo>
                  <a:lnTo>
                    <a:pt x="642" y="222"/>
                  </a:lnTo>
                  <a:lnTo>
                    <a:pt x="643" y="222"/>
                  </a:lnTo>
                  <a:lnTo>
                    <a:pt x="645" y="220"/>
                  </a:lnTo>
                  <a:lnTo>
                    <a:pt x="646" y="219"/>
                  </a:lnTo>
                  <a:lnTo>
                    <a:pt x="648" y="219"/>
                  </a:lnTo>
                  <a:lnTo>
                    <a:pt x="649" y="217"/>
                  </a:lnTo>
                  <a:lnTo>
                    <a:pt x="653" y="217"/>
                  </a:lnTo>
                  <a:lnTo>
                    <a:pt x="654" y="219"/>
                  </a:lnTo>
                  <a:lnTo>
                    <a:pt x="657" y="219"/>
                  </a:lnTo>
                  <a:lnTo>
                    <a:pt x="656" y="217"/>
                  </a:lnTo>
                  <a:lnTo>
                    <a:pt x="656" y="214"/>
                  </a:lnTo>
                  <a:lnTo>
                    <a:pt x="654" y="212"/>
                  </a:lnTo>
                  <a:lnTo>
                    <a:pt x="653" y="211"/>
                  </a:lnTo>
                  <a:lnTo>
                    <a:pt x="649" y="209"/>
                  </a:lnTo>
                  <a:lnTo>
                    <a:pt x="646" y="206"/>
                  </a:lnTo>
                  <a:lnTo>
                    <a:pt x="645" y="204"/>
                  </a:lnTo>
                  <a:lnTo>
                    <a:pt x="643" y="203"/>
                  </a:lnTo>
                  <a:lnTo>
                    <a:pt x="645" y="203"/>
                  </a:lnTo>
                  <a:lnTo>
                    <a:pt x="645" y="201"/>
                  </a:lnTo>
                  <a:lnTo>
                    <a:pt x="651" y="198"/>
                  </a:lnTo>
                  <a:lnTo>
                    <a:pt x="656" y="193"/>
                  </a:lnTo>
                  <a:lnTo>
                    <a:pt x="659" y="192"/>
                  </a:lnTo>
                  <a:lnTo>
                    <a:pt x="659" y="190"/>
                  </a:lnTo>
                  <a:lnTo>
                    <a:pt x="660" y="190"/>
                  </a:lnTo>
                  <a:lnTo>
                    <a:pt x="662" y="189"/>
                  </a:lnTo>
                  <a:lnTo>
                    <a:pt x="664" y="189"/>
                  </a:lnTo>
                  <a:lnTo>
                    <a:pt x="665" y="187"/>
                  </a:lnTo>
                  <a:lnTo>
                    <a:pt x="665" y="185"/>
                  </a:lnTo>
                  <a:lnTo>
                    <a:pt x="665" y="185"/>
                  </a:lnTo>
                  <a:lnTo>
                    <a:pt x="667" y="181"/>
                  </a:lnTo>
                  <a:lnTo>
                    <a:pt x="670" y="181"/>
                  </a:lnTo>
                  <a:lnTo>
                    <a:pt x="671" y="179"/>
                  </a:lnTo>
                  <a:lnTo>
                    <a:pt x="673" y="179"/>
                  </a:lnTo>
                  <a:lnTo>
                    <a:pt x="676" y="176"/>
                  </a:lnTo>
                  <a:lnTo>
                    <a:pt x="676" y="174"/>
                  </a:lnTo>
                  <a:lnTo>
                    <a:pt x="675" y="174"/>
                  </a:lnTo>
                  <a:lnTo>
                    <a:pt x="673" y="174"/>
                  </a:lnTo>
                  <a:lnTo>
                    <a:pt x="670" y="167"/>
                  </a:lnTo>
                  <a:lnTo>
                    <a:pt x="668" y="162"/>
                  </a:lnTo>
                  <a:lnTo>
                    <a:pt x="665" y="159"/>
                  </a:lnTo>
                  <a:lnTo>
                    <a:pt x="664" y="155"/>
                  </a:lnTo>
                  <a:lnTo>
                    <a:pt x="660" y="151"/>
                  </a:lnTo>
                  <a:lnTo>
                    <a:pt x="660" y="149"/>
                  </a:lnTo>
                  <a:lnTo>
                    <a:pt x="660" y="149"/>
                  </a:lnTo>
                  <a:lnTo>
                    <a:pt x="660" y="148"/>
                  </a:lnTo>
                  <a:lnTo>
                    <a:pt x="656" y="151"/>
                  </a:lnTo>
                  <a:lnTo>
                    <a:pt x="656" y="151"/>
                  </a:lnTo>
                  <a:lnTo>
                    <a:pt x="654" y="149"/>
                  </a:lnTo>
                  <a:lnTo>
                    <a:pt x="653" y="148"/>
                  </a:lnTo>
                  <a:lnTo>
                    <a:pt x="651" y="146"/>
                  </a:lnTo>
                  <a:lnTo>
                    <a:pt x="653" y="146"/>
                  </a:lnTo>
                  <a:lnTo>
                    <a:pt x="653" y="144"/>
                  </a:lnTo>
                  <a:lnTo>
                    <a:pt x="653" y="143"/>
                  </a:lnTo>
                  <a:lnTo>
                    <a:pt x="653" y="141"/>
                  </a:lnTo>
                  <a:lnTo>
                    <a:pt x="653" y="141"/>
                  </a:lnTo>
                  <a:lnTo>
                    <a:pt x="653" y="140"/>
                  </a:lnTo>
                  <a:lnTo>
                    <a:pt x="653" y="140"/>
                  </a:lnTo>
                  <a:lnTo>
                    <a:pt x="651" y="140"/>
                  </a:lnTo>
                  <a:lnTo>
                    <a:pt x="649" y="140"/>
                  </a:lnTo>
                  <a:lnTo>
                    <a:pt x="648" y="140"/>
                  </a:lnTo>
                  <a:lnTo>
                    <a:pt x="651" y="143"/>
                  </a:lnTo>
                  <a:lnTo>
                    <a:pt x="649" y="144"/>
                  </a:lnTo>
                  <a:lnTo>
                    <a:pt x="648" y="144"/>
                  </a:lnTo>
                  <a:lnTo>
                    <a:pt x="646" y="144"/>
                  </a:lnTo>
                  <a:lnTo>
                    <a:pt x="645" y="143"/>
                  </a:lnTo>
                  <a:lnTo>
                    <a:pt x="645" y="143"/>
                  </a:lnTo>
                  <a:lnTo>
                    <a:pt x="640" y="140"/>
                  </a:lnTo>
                  <a:lnTo>
                    <a:pt x="640" y="138"/>
                  </a:lnTo>
                  <a:lnTo>
                    <a:pt x="640" y="138"/>
                  </a:lnTo>
                  <a:lnTo>
                    <a:pt x="640" y="137"/>
                  </a:lnTo>
                  <a:lnTo>
                    <a:pt x="640" y="138"/>
                  </a:lnTo>
                  <a:lnTo>
                    <a:pt x="638" y="138"/>
                  </a:lnTo>
                  <a:lnTo>
                    <a:pt x="637" y="137"/>
                  </a:lnTo>
                  <a:lnTo>
                    <a:pt x="637" y="137"/>
                  </a:lnTo>
                  <a:lnTo>
                    <a:pt x="638" y="135"/>
                  </a:lnTo>
                  <a:lnTo>
                    <a:pt x="640" y="135"/>
                  </a:lnTo>
                  <a:lnTo>
                    <a:pt x="638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7" y="133"/>
                  </a:lnTo>
                  <a:lnTo>
                    <a:pt x="638" y="132"/>
                  </a:lnTo>
                  <a:lnTo>
                    <a:pt x="640" y="132"/>
                  </a:lnTo>
                  <a:lnTo>
                    <a:pt x="638" y="130"/>
                  </a:lnTo>
                  <a:lnTo>
                    <a:pt x="638" y="130"/>
                  </a:lnTo>
                  <a:lnTo>
                    <a:pt x="637" y="132"/>
                  </a:lnTo>
                  <a:lnTo>
                    <a:pt x="634" y="133"/>
                  </a:lnTo>
                  <a:lnTo>
                    <a:pt x="632" y="135"/>
                  </a:lnTo>
                  <a:lnTo>
                    <a:pt x="630" y="133"/>
                  </a:lnTo>
                  <a:lnTo>
                    <a:pt x="629" y="133"/>
                  </a:lnTo>
                  <a:lnTo>
                    <a:pt x="627" y="133"/>
                  </a:lnTo>
                  <a:lnTo>
                    <a:pt x="627" y="135"/>
                  </a:lnTo>
                  <a:lnTo>
                    <a:pt x="624" y="137"/>
                  </a:lnTo>
                  <a:lnTo>
                    <a:pt x="618" y="140"/>
                  </a:lnTo>
                  <a:lnTo>
                    <a:pt x="615" y="140"/>
                  </a:lnTo>
                  <a:lnTo>
                    <a:pt x="613" y="140"/>
                  </a:lnTo>
                  <a:lnTo>
                    <a:pt x="612" y="140"/>
                  </a:lnTo>
                  <a:lnTo>
                    <a:pt x="612" y="138"/>
                  </a:lnTo>
                  <a:lnTo>
                    <a:pt x="613" y="138"/>
                  </a:lnTo>
                  <a:lnTo>
                    <a:pt x="613" y="137"/>
                  </a:lnTo>
                  <a:lnTo>
                    <a:pt x="613" y="137"/>
                  </a:lnTo>
                  <a:lnTo>
                    <a:pt x="613" y="133"/>
                  </a:lnTo>
                  <a:lnTo>
                    <a:pt x="613" y="132"/>
                  </a:lnTo>
                  <a:lnTo>
                    <a:pt x="615" y="132"/>
                  </a:lnTo>
                  <a:lnTo>
                    <a:pt x="616" y="130"/>
                  </a:lnTo>
                  <a:lnTo>
                    <a:pt x="619" y="132"/>
                  </a:lnTo>
                  <a:lnTo>
                    <a:pt x="621" y="132"/>
                  </a:lnTo>
                  <a:lnTo>
                    <a:pt x="623" y="130"/>
                  </a:lnTo>
                  <a:lnTo>
                    <a:pt x="624" y="130"/>
                  </a:lnTo>
                  <a:lnTo>
                    <a:pt x="626" y="129"/>
                  </a:lnTo>
                  <a:lnTo>
                    <a:pt x="626" y="127"/>
                  </a:lnTo>
                  <a:lnTo>
                    <a:pt x="624" y="124"/>
                  </a:lnTo>
                  <a:lnTo>
                    <a:pt x="624" y="124"/>
                  </a:lnTo>
                  <a:lnTo>
                    <a:pt x="621" y="122"/>
                  </a:lnTo>
                  <a:lnTo>
                    <a:pt x="618" y="122"/>
                  </a:lnTo>
                  <a:lnTo>
                    <a:pt x="616" y="121"/>
                  </a:lnTo>
                  <a:lnTo>
                    <a:pt x="615" y="121"/>
                  </a:lnTo>
                  <a:lnTo>
                    <a:pt x="615" y="121"/>
                  </a:lnTo>
                  <a:lnTo>
                    <a:pt x="613" y="119"/>
                  </a:lnTo>
                  <a:lnTo>
                    <a:pt x="613" y="118"/>
                  </a:lnTo>
                  <a:lnTo>
                    <a:pt x="613" y="118"/>
                  </a:lnTo>
                  <a:lnTo>
                    <a:pt x="615" y="116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15" y="115"/>
                  </a:lnTo>
                  <a:lnTo>
                    <a:pt x="613" y="115"/>
                  </a:lnTo>
                  <a:lnTo>
                    <a:pt x="613" y="116"/>
                  </a:lnTo>
                  <a:lnTo>
                    <a:pt x="612" y="118"/>
                  </a:lnTo>
                  <a:lnTo>
                    <a:pt x="610" y="118"/>
                  </a:lnTo>
                  <a:lnTo>
                    <a:pt x="608" y="116"/>
                  </a:lnTo>
                  <a:lnTo>
                    <a:pt x="607" y="116"/>
                  </a:lnTo>
                  <a:lnTo>
                    <a:pt x="605" y="116"/>
                  </a:lnTo>
                  <a:lnTo>
                    <a:pt x="605" y="116"/>
                  </a:lnTo>
                  <a:lnTo>
                    <a:pt x="605" y="115"/>
                  </a:lnTo>
                  <a:lnTo>
                    <a:pt x="607" y="115"/>
                  </a:lnTo>
                  <a:lnTo>
                    <a:pt x="608" y="113"/>
                  </a:lnTo>
                  <a:lnTo>
                    <a:pt x="608" y="113"/>
                  </a:lnTo>
                  <a:lnTo>
                    <a:pt x="607" y="111"/>
                  </a:lnTo>
                  <a:lnTo>
                    <a:pt x="607" y="111"/>
                  </a:lnTo>
                  <a:lnTo>
                    <a:pt x="604" y="110"/>
                  </a:lnTo>
                  <a:lnTo>
                    <a:pt x="599" y="111"/>
                  </a:lnTo>
                  <a:lnTo>
                    <a:pt x="597" y="111"/>
                  </a:lnTo>
                  <a:lnTo>
                    <a:pt x="597" y="110"/>
                  </a:lnTo>
                  <a:lnTo>
                    <a:pt x="597" y="108"/>
                  </a:lnTo>
                  <a:lnTo>
                    <a:pt x="597" y="105"/>
                  </a:lnTo>
                  <a:lnTo>
                    <a:pt x="596" y="102"/>
                  </a:lnTo>
                  <a:lnTo>
                    <a:pt x="596" y="100"/>
                  </a:lnTo>
                  <a:lnTo>
                    <a:pt x="594" y="100"/>
                  </a:lnTo>
                  <a:lnTo>
                    <a:pt x="589" y="100"/>
                  </a:lnTo>
                  <a:lnTo>
                    <a:pt x="589" y="100"/>
                  </a:lnTo>
                  <a:lnTo>
                    <a:pt x="588" y="100"/>
                  </a:lnTo>
                  <a:lnTo>
                    <a:pt x="585" y="99"/>
                  </a:lnTo>
                  <a:lnTo>
                    <a:pt x="583" y="97"/>
                  </a:lnTo>
                  <a:lnTo>
                    <a:pt x="583" y="97"/>
                  </a:lnTo>
                  <a:lnTo>
                    <a:pt x="582" y="96"/>
                  </a:lnTo>
                  <a:lnTo>
                    <a:pt x="580" y="94"/>
                  </a:lnTo>
                  <a:lnTo>
                    <a:pt x="578" y="94"/>
                  </a:lnTo>
                  <a:lnTo>
                    <a:pt x="578" y="91"/>
                  </a:lnTo>
                  <a:lnTo>
                    <a:pt x="577" y="91"/>
                  </a:lnTo>
                  <a:lnTo>
                    <a:pt x="575" y="91"/>
                  </a:lnTo>
                  <a:lnTo>
                    <a:pt x="574" y="92"/>
                  </a:lnTo>
                  <a:lnTo>
                    <a:pt x="572" y="94"/>
                  </a:lnTo>
                  <a:lnTo>
                    <a:pt x="572" y="96"/>
                  </a:lnTo>
                  <a:lnTo>
                    <a:pt x="572" y="96"/>
                  </a:lnTo>
                  <a:lnTo>
                    <a:pt x="572" y="97"/>
                  </a:lnTo>
                  <a:lnTo>
                    <a:pt x="577" y="99"/>
                  </a:lnTo>
                  <a:lnTo>
                    <a:pt x="578" y="99"/>
                  </a:lnTo>
                  <a:lnTo>
                    <a:pt x="580" y="100"/>
                  </a:lnTo>
                  <a:lnTo>
                    <a:pt x="580" y="102"/>
                  </a:lnTo>
                  <a:lnTo>
                    <a:pt x="582" y="104"/>
                  </a:lnTo>
                  <a:lnTo>
                    <a:pt x="582" y="105"/>
                  </a:lnTo>
                  <a:lnTo>
                    <a:pt x="580" y="107"/>
                  </a:lnTo>
                  <a:lnTo>
                    <a:pt x="580" y="107"/>
                  </a:lnTo>
                  <a:lnTo>
                    <a:pt x="577" y="108"/>
                  </a:lnTo>
                  <a:lnTo>
                    <a:pt x="574" y="110"/>
                  </a:lnTo>
                  <a:lnTo>
                    <a:pt x="571" y="110"/>
                  </a:lnTo>
                  <a:lnTo>
                    <a:pt x="569" y="110"/>
                  </a:lnTo>
                  <a:lnTo>
                    <a:pt x="561" y="107"/>
                  </a:lnTo>
                  <a:lnTo>
                    <a:pt x="560" y="107"/>
                  </a:lnTo>
                  <a:lnTo>
                    <a:pt x="558" y="107"/>
                  </a:lnTo>
                  <a:lnTo>
                    <a:pt x="553" y="105"/>
                  </a:lnTo>
                  <a:lnTo>
                    <a:pt x="552" y="105"/>
                  </a:lnTo>
                  <a:lnTo>
                    <a:pt x="547" y="105"/>
                  </a:lnTo>
                  <a:lnTo>
                    <a:pt x="541" y="104"/>
                  </a:lnTo>
                  <a:lnTo>
                    <a:pt x="539" y="104"/>
                  </a:lnTo>
                  <a:lnTo>
                    <a:pt x="541" y="105"/>
                  </a:lnTo>
                  <a:lnTo>
                    <a:pt x="542" y="107"/>
                  </a:lnTo>
                  <a:lnTo>
                    <a:pt x="544" y="107"/>
                  </a:lnTo>
                  <a:lnTo>
                    <a:pt x="545" y="107"/>
                  </a:lnTo>
                  <a:lnTo>
                    <a:pt x="548" y="110"/>
                  </a:lnTo>
                  <a:lnTo>
                    <a:pt x="550" y="110"/>
                  </a:lnTo>
                  <a:lnTo>
                    <a:pt x="552" y="111"/>
                  </a:lnTo>
                  <a:lnTo>
                    <a:pt x="552" y="113"/>
                  </a:lnTo>
                  <a:lnTo>
                    <a:pt x="550" y="113"/>
                  </a:lnTo>
                  <a:lnTo>
                    <a:pt x="541" y="108"/>
                  </a:lnTo>
                  <a:lnTo>
                    <a:pt x="534" y="110"/>
                  </a:lnTo>
                  <a:lnTo>
                    <a:pt x="533" y="111"/>
                  </a:lnTo>
                  <a:lnTo>
                    <a:pt x="530" y="111"/>
                  </a:lnTo>
                  <a:lnTo>
                    <a:pt x="528" y="110"/>
                  </a:lnTo>
                  <a:lnTo>
                    <a:pt x="522" y="108"/>
                  </a:lnTo>
                  <a:lnTo>
                    <a:pt x="519" y="107"/>
                  </a:lnTo>
                  <a:lnTo>
                    <a:pt x="519" y="107"/>
                  </a:lnTo>
                  <a:lnTo>
                    <a:pt x="512" y="108"/>
                  </a:lnTo>
                  <a:lnTo>
                    <a:pt x="507" y="108"/>
                  </a:lnTo>
                  <a:lnTo>
                    <a:pt x="498" y="107"/>
                  </a:lnTo>
                  <a:lnTo>
                    <a:pt x="495" y="105"/>
                  </a:lnTo>
                  <a:lnTo>
                    <a:pt x="493" y="105"/>
                  </a:lnTo>
                  <a:lnTo>
                    <a:pt x="492" y="105"/>
                  </a:lnTo>
                  <a:lnTo>
                    <a:pt x="490" y="105"/>
                  </a:lnTo>
                  <a:lnTo>
                    <a:pt x="485" y="104"/>
                  </a:lnTo>
                  <a:lnTo>
                    <a:pt x="479" y="105"/>
                  </a:lnTo>
                  <a:lnTo>
                    <a:pt x="474" y="104"/>
                  </a:lnTo>
                  <a:lnTo>
                    <a:pt x="471" y="104"/>
                  </a:lnTo>
                  <a:lnTo>
                    <a:pt x="471" y="102"/>
                  </a:lnTo>
                  <a:lnTo>
                    <a:pt x="470" y="99"/>
                  </a:lnTo>
                  <a:lnTo>
                    <a:pt x="470" y="97"/>
                  </a:lnTo>
                  <a:lnTo>
                    <a:pt x="470" y="96"/>
                  </a:lnTo>
                  <a:lnTo>
                    <a:pt x="470" y="96"/>
                  </a:lnTo>
                  <a:lnTo>
                    <a:pt x="471" y="94"/>
                  </a:lnTo>
                  <a:lnTo>
                    <a:pt x="468" y="96"/>
                  </a:lnTo>
                  <a:lnTo>
                    <a:pt x="466" y="97"/>
                  </a:lnTo>
                  <a:lnTo>
                    <a:pt x="465" y="97"/>
                  </a:lnTo>
                  <a:lnTo>
                    <a:pt x="460" y="96"/>
                  </a:lnTo>
                  <a:lnTo>
                    <a:pt x="460" y="96"/>
                  </a:lnTo>
                  <a:lnTo>
                    <a:pt x="460" y="97"/>
                  </a:lnTo>
                  <a:lnTo>
                    <a:pt x="462" y="97"/>
                  </a:lnTo>
                  <a:lnTo>
                    <a:pt x="462" y="99"/>
                  </a:lnTo>
                  <a:lnTo>
                    <a:pt x="459" y="99"/>
                  </a:lnTo>
                  <a:lnTo>
                    <a:pt x="455" y="99"/>
                  </a:lnTo>
                  <a:lnTo>
                    <a:pt x="454" y="99"/>
                  </a:lnTo>
                  <a:lnTo>
                    <a:pt x="452" y="99"/>
                  </a:lnTo>
                  <a:lnTo>
                    <a:pt x="451" y="100"/>
                  </a:lnTo>
                  <a:lnTo>
                    <a:pt x="451" y="100"/>
                  </a:lnTo>
                  <a:lnTo>
                    <a:pt x="449" y="100"/>
                  </a:lnTo>
                  <a:lnTo>
                    <a:pt x="444" y="97"/>
                  </a:lnTo>
                  <a:lnTo>
                    <a:pt x="441" y="96"/>
                  </a:lnTo>
                  <a:lnTo>
                    <a:pt x="438" y="94"/>
                  </a:lnTo>
                  <a:lnTo>
                    <a:pt x="437" y="94"/>
                  </a:lnTo>
                  <a:lnTo>
                    <a:pt x="435" y="92"/>
                  </a:lnTo>
                  <a:lnTo>
                    <a:pt x="430" y="86"/>
                  </a:lnTo>
                  <a:lnTo>
                    <a:pt x="430" y="86"/>
                  </a:lnTo>
                  <a:lnTo>
                    <a:pt x="427" y="80"/>
                  </a:lnTo>
                  <a:lnTo>
                    <a:pt x="427" y="80"/>
                  </a:lnTo>
                  <a:lnTo>
                    <a:pt x="427" y="78"/>
                  </a:lnTo>
                  <a:lnTo>
                    <a:pt x="429" y="78"/>
                  </a:lnTo>
                  <a:lnTo>
                    <a:pt x="433" y="80"/>
                  </a:lnTo>
                  <a:lnTo>
                    <a:pt x="438" y="80"/>
                  </a:lnTo>
                  <a:lnTo>
                    <a:pt x="440" y="80"/>
                  </a:lnTo>
                  <a:lnTo>
                    <a:pt x="443" y="81"/>
                  </a:lnTo>
                  <a:lnTo>
                    <a:pt x="448" y="81"/>
                  </a:lnTo>
                  <a:lnTo>
                    <a:pt x="449" y="81"/>
                  </a:lnTo>
                  <a:lnTo>
                    <a:pt x="454" y="81"/>
                  </a:lnTo>
                  <a:lnTo>
                    <a:pt x="460" y="81"/>
                  </a:lnTo>
                  <a:lnTo>
                    <a:pt x="460" y="80"/>
                  </a:lnTo>
                  <a:lnTo>
                    <a:pt x="457" y="80"/>
                  </a:lnTo>
                  <a:lnTo>
                    <a:pt x="454" y="78"/>
                  </a:lnTo>
                  <a:lnTo>
                    <a:pt x="451" y="75"/>
                  </a:lnTo>
                  <a:lnTo>
                    <a:pt x="449" y="75"/>
                  </a:lnTo>
                  <a:lnTo>
                    <a:pt x="446" y="75"/>
                  </a:lnTo>
                  <a:lnTo>
                    <a:pt x="440" y="74"/>
                  </a:lnTo>
                  <a:lnTo>
                    <a:pt x="432" y="74"/>
                  </a:lnTo>
                  <a:lnTo>
                    <a:pt x="427" y="70"/>
                  </a:lnTo>
                  <a:lnTo>
                    <a:pt x="424" y="69"/>
                  </a:lnTo>
                  <a:lnTo>
                    <a:pt x="421" y="69"/>
                  </a:lnTo>
                  <a:lnTo>
                    <a:pt x="421" y="67"/>
                  </a:lnTo>
                  <a:lnTo>
                    <a:pt x="421" y="66"/>
                  </a:lnTo>
                  <a:lnTo>
                    <a:pt x="419" y="61"/>
                  </a:lnTo>
                  <a:lnTo>
                    <a:pt x="419" y="58"/>
                  </a:lnTo>
                  <a:lnTo>
                    <a:pt x="419" y="56"/>
                  </a:lnTo>
                  <a:lnTo>
                    <a:pt x="418" y="55"/>
                  </a:lnTo>
                  <a:lnTo>
                    <a:pt x="419" y="53"/>
                  </a:lnTo>
                  <a:lnTo>
                    <a:pt x="424" y="50"/>
                  </a:lnTo>
                  <a:lnTo>
                    <a:pt x="424" y="48"/>
                  </a:lnTo>
                  <a:lnTo>
                    <a:pt x="422" y="48"/>
                  </a:lnTo>
                  <a:lnTo>
                    <a:pt x="421" y="48"/>
                  </a:lnTo>
                  <a:lnTo>
                    <a:pt x="421" y="47"/>
                  </a:lnTo>
                  <a:lnTo>
                    <a:pt x="421" y="45"/>
                  </a:lnTo>
                  <a:lnTo>
                    <a:pt x="421" y="44"/>
                  </a:lnTo>
                  <a:lnTo>
                    <a:pt x="421" y="42"/>
                  </a:lnTo>
                  <a:lnTo>
                    <a:pt x="421" y="40"/>
                  </a:lnTo>
                  <a:lnTo>
                    <a:pt x="422" y="39"/>
                  </a:lnTo>
                  <a:lnTo>
                    <a:pt x="425" y="34"/>
                  </a:lnTo>
                  <a:lnTo>
                    <a:pt x="429" y="33"/>
                  </a:lnTo>
                  <a:lnTo>
                    <a:pt x="429" y="31"/>
                  </a:lnTo>
                  <a:lnTo>
                    <a:pt x="429" y="28"/>
                  </a:lnTo>
                  <a:lnTo>
                    <a:pt x="429" y="26"/>
                  </a:lnTo>
                  <a:lnTo>
                    <a:pt x="429" y="25"/>
                  </a:lnTo>
                  <a:lnTo>
                    <a:pt x="430" y="23"/>
                  </a:lnTo>
                  <a:lnTo>
                    <a:pt x="432" y="22"/>
                  </a:lnTo>
                  <a:lnTo>
                    <a:pt x="433" y="20"/>
                  </a:lnTo>
                  <a:lnTo>
                    <a:pt x="437" y="18"/>
                  </a:lnTo>
                  <a:lnTo>
                    <a:pt x="437" y="17"/>
                  </a:lnTo>
                  <a:lnTo>
                    <a:pt x="437" y="17"/>
                  </a:lnTo>
                  <a:lnTo>
                    <a:pt x="437" y="15"/>
                  </a:lnTo>
                  <a:lnTo>
                    <a:pt x="438" y="15"/>
                  </a:lnTo>
                  <a:lnTo>
                    <a:pt x="444" y="11"/>
                  </a:lnTo>
                  <a:lnTo>
                    <a:pt x="449" y="7"/>
                  </a:lnTo>
                  <a:lnTo>
                    <a:pt x="452" y="6"/>
                  </a:lnTo>
                  <a:lnTo>
                    <a:pt x="455" y="6"/>
                  </a:lnTo>
                  <a:lnTo>
                    <a:pt x="465" y="3"/>
                  </a:lnTo>
                  <a:lnTo>
                    <a:pt x="471" y="3"/>
                  </a:lnTo>
                  <a:close/>
                  <a:moveTo>
                    <a:pt x="274" y="0"/>
                  </a:moveTo>
                  <a:lnTo>
                    <a:pt x="287" y="6"/>
                  </a:lnTo>
                  <a:lnTo>
                    <a:pt x="288" y="6"/>
                  </a:lnTo>
                  <a:lnTo>
                    <a:pt x="291" y="6"/>
                  </a:lnTo>
                  <a:lnTo>
                    <a:pt x="296" y="4"/>
                  </a:lnTo>
                  <a:lnTo>
                    <a:pt x="301" y="4"/>
                  </a:lnTo>
                  <a:lnTo>
                    <a:pt x="304" y="3"/>
                  </a:lnTo>
                  <a:lnTo>
                    <a:pt x="306" y="1"/>
                  </a:lnTo>
                  <a:lnTo>
                    <a:pt x="307" y="1"/>
                  </a:lnTo>
                  <a:lnTo>
                    <a:pt x="309" y="1"/>
                  </a:lnTo>
                  <a:lnTo>
                    <a:pt x="314" y="3"/>
                  </a:lnTo>
                  <a:lnTo>
                    <a:pt x="314" y="3"/>
                  </a:lnTo>
                  <a:lnTo>
                    <a:pt x="315" y="3"/>
                  </a:lnTo>
                  <a:lnTo>
                    <a:pt x="317" y="4"/>
                  </a:lnTo>
                  <a:lnTo>
                    <a:pt x="317" y="7"/>
                  </a:lnTo>
                  <a:lnTo>
                    <a:pt x="318" y="7"/>
                  </a:lnTo>
                  <a:lnTo>
                    <a:pt x="318" y="7"/>
                  </a:lnTo>
                  <a:lnTo>
                    <a:pt x="317" y="9"/>
                  </a:lnTo>
                  <a:lnTo>
                    <a:pt x="315" y="11"/>
                  </a:lnTo>
                  <a:lnTo>
                    <a:pt x="314" y="11"/>
                  </a:lnTo>
                  <a:lnTo>
                    <a:pt x="312" y="11"/>
                  </a:lnTo>
                  <a:lnTo>
                    <a:pt x="310" y="12"/>
                  </a:lnTo>
                  <a:lnTo>
                    <a:pt x="309" y="12"/>
                  </a:lnTo>
                  <a:lnTo>
                    <a:pt x="309" y="12"/>
                  </a:lnTo>
                  <a:lnTo>
                    <a:pt x="309" y="14"/>
                  </a:lnTo>
                  <a:lnTo>
                    <a:pt x="309" y="14"/>
                  </a:lnTo>
                  <a:lnTo>
                    <a:pt x="310" y="14"/>
                  </a:lnTo>
                  <a:lnTo>
                    <a:pt x="310" y="12"/>
                  </a:lnTo>
                  <a:lnTo>
                    <a:pt x="312" y="14"/>
                  </a:lnTo>
                  <a:lnTo>
                    <a:pt x="314" y="14"/>
                  </a:lnTo>
                  <a:lnTo>
                    <a:pt x="314" y="15"/>
                  </a:lnTo>
                  <a:lnTo>
                    <a:pt x="314" y="15"/>
                  </a:lnTo>
                  <a:lnTo>
                    <a:pt x="310" y="17"/>
                  </a:lnTo>
                  <a:lnTo>
                    <a:pt x="306" y="18"/>
                  </a:lnTo>
                  <a:lnTo>
                    <a:pt x="301" y="23"/>
                  </a:lnTo>
                  <a:lnTo>
                    <a:pt x="298" y="25"/>
                  </a:lnTo>
                  <a:lnTo>
                    <a:pt x="298" y="26"/>
                  </a:lnTo>
                  <a:lnTo>
                    <a:pt x="296" y="26"/>
                  </a:lnTo>
                  <a:lnTo>
                    <a:pt x="296" y="28"/>
                  </a:lnTo>
                  <a:lnTo>
                    <a:pt x="298" y="28"/>
                  </a:lnTo>
                  <a:lnTo>
                    <a:pt x="298" y="28"/>
                  </a:lnTo>
                  <a:lnTo>
                    <a:pt x="301" y="26"/>
                  </a:lnTo>
                  <a:lnTo>
                    <a:pt x="302" y="26"/>
                  </a:lnTo>
                  <a:lnTo>
                    <a:pt x="304" y="25"/>
                  </a:lnTo>
                  <a:lnTo>
                    <a:pt x="307" y="25"/>
                  </a:lnTo>
                  <a:lnTo>
                    <a:pt x="309" y="26"/>
                  </a:lnTo>
                  <a:lnTo>
                    <a:pt x="310" y="26"/>
                  </a:lnTo>
                  <a:lnTo>
                    <a:pt x="314" y="28"/>
                  </a:lnTo>
                  <a:lnTo>
                    <a:pt x="314" y="29"/>
                  </a:lnTo>
                  <a:lnTo>
                    <a:pt x="314" y="29"/>
                  </a:lnTo>
                  <a:lnTo>
                    <a:pt x="312" y="29"/>
                  </a:lnTo>
                  <a:lnTo>
                    <a:pt x="312" y="29"/>
                  </a:lnTo>
                  <a:lnTo>
                    <a:pt x="314" y="31"/>
                  </a:lnTo>
                  <a:lnTo>
                    <a:pt x="317" y="33"/>
                  </a:lnTo>
                  <a:lnTo>
                    <a:pt x="317" y="34"/>
                  </a:lnTo>
                  <a:lnTo>
                    <a:pt x="315" y="36"/>
                  </a:lnTo>
                  <a:lnTo>
                    <a:pt x="315" y="36"/>
                  </a:lnTo>
                  <a:lnTo>
                    <a:pt x="315" y="37"/>
                  </a:lnTo>
                  <a:lnTo>
                    <a:pt x="317" y="36"/>
                  </a:lnTo>
                  <a:lnTo>
                    <a:pt x="320" y="36"/>
                  </a:lnTo>
                  <a:lnTo>
                    <a:pt x="323" y="34"/>
                  </a:lnTo>
                  <a:lnTo>
                    <a:pt x="323" y="34"/>
                  </a:lnTo>
                  <a:lnTo>
                    <a:pt x="325" y="34"/>
                  </a:lnTo>
                  <a:lnTo>
                    <a:pt x="325" y="37"/>
                  </a:lnTo>
                  <a:lnTo>
                    <a:pt x="326" y="39"/>
                  </a:lnTo>
                  <a:lnTo>
                    <a:pt x="326" y="40"/>
                  </a:lnTo>
                  <a:lnTo>
                    <a:pt x="325" y="42"/>
                  </a:lnTo>
                  <a:lnTo>
                    <a:pt x="325" y="44"/>
                  </a:lnTo>
                  <a:lnTo>
                    <a:pt x="323" y="45"/>
                  </a:lnTo>
                  <a:lnTo>
                    <a:pt x="321" y="45"/>
                  </a:lnTo>
                  <a:lnTo>
                    <a:pt x="320" y="45"/>
                  </a:lnTo>
                  <a:lnTo>
                    <a:pt x="320" y="45"/>
                  </a:lnTo>
                  <a:lnTo>
                    <a:pt x="323" y="47"/>
                  </a:lnTo>
                  <a:lnTo>
                    <a:pt x="323" y="47"/>
                  </a:lnTo>
                  <a:lnTo>
                    <a:pt x="323" y="48"/>
                  </a:lnTo>
                  <a:lnTo>
                    <a:pt x="323" y="48"/>
                  </a:lnTo>
                  <a:lnTo>
                    <a:pt x="323" y="50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1" y="53"/>
                  </a:lnTo>
                  <a:lnTo>
                    <a:pt x="323" y="55"/>
                  </a:lnTo>
                  <a:lnTo>
                    <a:pt x="323" y="58"/>
                  </a:lnTo>
                  <a:lnTo>
                    <a:pt x="318" y="59"/>
                  </a:lnTo>
                  <a:lnTo>
                    <a:pt x="317" y="61"/>
                  </a:lnTo>
                  <a:lnTo>
                    <a:pt x="315" y="61"/>
                  </a:lnTo>
                  <a:lnTo>
                    <a:pt x="315" y="63"/>
                  </a:lnTo>
                  <a:lnTo>
                    <a:pt x="310" y="64"/>
                  </a:lnTo>
                  <a:lnTo>
                    <a:pt x="309" y="64"/>
                  </a:lnTo>
                  <a:lnTo>
                    <a:pt x="301" y="63"/>
                  </a:lnTo>
                  <a:lnTo>
                    <a:pt x="299" y="63"/>
                  </a:lnTo>
                  <a:lnTo>
                    <a:pt x="299" y="61"/>
                  </a:lnTo>
                  <a:lnTo>
                    <a:pt x="299" y="59"/>
                  </a:lnTo>
                  <a:lnTo>
                    <a:pt x="298" y="59"/>
                  </a:lnTo>
                  <a:lnTo>
                    <a:pt x="299" y="58"/>
                  </a:lnTo>
                  <a:lnTo>
                    <a:pt x="299" y="58"/>
                  </a:lnTo>
                  <a:lnTo>
                    <a:pt x="298" y="58"/>
                  </a:lnTo>
                  <a:lnTo>
                    <a:pt x="298" y="58"/>
                  </a:lnTo>
                  <a:lnTo>
                    <a:pt x="296" y="59"/>
                  </a:lnTo>
                  <a:lnTo>
                    <a:pt x="298" y="61"/>
                  </a:lnTo>
                  <a:lnTo>
                    <a:pt x="299" y="66"/>
                  </a:lnTo>
                  <a:lnTo>
                    <a:pt x="301" y="67"/>
                  </a:lnTo>
                  <a:lnTo>
                    <a:pt x="301" y="69"/>
                  </a:lnTo>
                  <a:lnTo>
                    <a:pt x="301" y="69"/>
                  </a:lnTo>
                  <a:lnTo>
                    <a:pt x="298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1" y="72"/>
                  </a:lnTo>
                  <a:lnTo>
                    <a:pt x="290" y="70"/>
                  </a:lnTo>
                  <a:lnTo>
                    <a:pt x="288" y="70"/>
                  </a:lnTo>
                  <a:lnTo>
                    <a:pt x="287" y="70"/>
                  </a:lnTo>
                  <a:lnTo>
                    <a:pt x="285" y="70"/>
                  </a:lnTo>
                  <a:lnTo>
                    <a:pt x="285" y="69"/>
                  </a:lnTo>
                  <a:lnTo>
                    <a:pt x="284" y="66"/>
                  </a:lnTo>
                  <a:lnTo>
                    <a:pt x="280" y="63"/>
                  </a:lnTo>
                  <a:lnTo>
                    <a:pt x="277" y="61"/>
                  </a:lnTo>
                  <a:lnTo>
                    <a:pt x="273" y="56"/>
                  </a:lnTo>
                  <a:lnTo>
                    <a:pt x="269" y="53"/>
                  </a:lnTo>
                  <a:lnTo>
                    <a:pt x="266" y="50"/>
                  </a:lnTo>
                  <a:lnTo>
                    <a:pt x="265" y="48"/>
                  </a:lnTo>
                  <a:lnTo>
                    <a:pt x="263" y="48"/>
                  </a:lnTo>
                  <a:lnTo>
                    <a:pt x="260" y="48"/>
                  </a:lnTo>
                  <a:lnTo>
                    <a:pt x="260" y="47"/>
                  </a:lnTo>
                  <a:lnTo>
                    <a:pt x="258" y="47"/>
                  </a:lnTo>
                  <a:lnTo>
                    <a:pt x="257" y="45"/>
                  </a:lnTo>
                  <a:lnTo>
                    <a:pt x="257" y="45"/>
                  </a:lnTo>
                  <a:lnTo>
                    <a:pt x="255" y="45"/>
                  </a:lnTo>
                  <a:lnTo>
                    <a:pt x="252" y="47"/>
                  </a:lnTo>
                  <a:lnTo>
                    <a:pt x="249" y="45"/>
                  </a:lnTo>
                  <a:lnTo>
                    <a:pt x="249" y="45"/>
                  </a:lnTo>
                  <a:lnTo>
                    <a:pt x="247" y="44"/>
                  </a:lnTo>
                  <a:lnTo>
                    <a:pt x="247" y="42"/>
                  </a:lnTo>
                  <a:lnTo>
                    <a:pt x="247" y="42"/>
                  </a:lnTo>
                  <a:lnTo>
                    <a:pt x="246" y="40"/>
                  </a:lnTo>
                  <a:lnTo>
                    <a:pt x="239" y="37"/>
                  </a:lnTo>
                  <a:lnTo>
                    <a:pt x="236" y="34"/>
                  </a:lnTo>
                  <a:lnTo>
                    <a:pt x="235" y="33"/>
                  </a:lnTo>
                  <a:lnTo>
                    <a:pt x="235" y="33"/>
                  </a:lnTo>
                  <a:lnTo>
                    <a:pt x="235" y="31"/>
                  </a:lnTo>
                  <a:lnTo>
                    <a:pt x="236" y="29"/>
                  </a:lnTo>
                  <a:lnTo>
                    <a:pt x="238" y="26"/>
                  </a:lnTo>
                  <a:lnTo>
                    <a:pt x="238" y="26"/>
                  </a:lnTo>
                  <a:lnTo>
                    <a:pt x="241" y="25"/>
                  </a:lnTo>
                  <a:lnTo>
                    <a:pt x="243" y="25"/>
                  </a:lnTo>
                  <a:lnTo>
                    <a:pt x="246" y="25"/>
                  </a:lnTo>
                  <a:lnTo>
                    <a:pt x="246" y="25"/>
                  </a:lnTo>
                  <a:lnTo>
                    <a:pt x="247" y="26"/>
                  </a:lnTo>
                  <a:lnTo>
                    <a:pt x="249" y="28"/>
                  </a:lnTo>
                  <a:lnTo>
                    <a:pt x="249" y="28"/>
                  </a:lnTo>
                  <a:lnTo>
                    <a:pt x="250" y="29"/>
                  </a:lnTo>
                  <a:lnTo>
                    <a:pt x="252" y="29"/>
                  </a:lnTo>
                  <a:lnTo>
                    <a:pt x="254" y="31"/>
                  </a:lnTo>
                  <a:lnTo>
                    <a:pt x="255" y="34"/>
                  </a:lnTo>
                  <a:lnTo>
                    <a:pt x="255" y="34"/>
                  </a:lnTo>
                  <a:lnTo>
                    <a:pt x="258" y="34"/>
                  </a:lnTo>
                  <a:lnTo>
                    <a:pt x="261" y="34"/>
                  </a:lnTo>
                  <a:lnTo>
                    <a:pt x="268" y="33"/>
                  </a:lnTo>
                  <a:lnTo>
                    <a:pt x="268" y="33"/>
                  </a:lnTo>
                  <a:lnTo>
                    <a:pt x="268" y="31"/>
                  </a:lnTo>
                  <a:lnTo>
                    <a:pt x="268" y="26"/>
                  </a:lnTo>
                  <a:lnTo>
                    <a:pt x="269" y="26"/>
                  </a:lnTo>
                  <a:lnTo>
                    <a:pt x="271" y="29"/>
                  </a:lnTo>
                  <a:lnTo>
                    <a:pt x="271" y="29"/>
                  </a:lnTo>
                  <a:lnTo>
                    <a:pt x="273" y="29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71" y="25"/>
                  </a:lnTo>
                  <a:lnTo>
                    <a:pt x="271" y="23"/>
                  </a:lnTo>
                  <a:lnTo>
                    <a:pt x="269" y="23"/>
                  </a:lnTo>
                  <a:lnTo>
                    <a:pt x="269" y="23"/>
                  </a:lnTo>
                  <a:lnTo>
                    <a:pt x="268" y="23"/>
                  </a:lnTo>
                  <a:lnTo>
                    <a:pt x="266" y="23"/>
                  </a:lnTo>
                  <a:lnTo>
                    <a:pt x="266" y="22"/>
                  </a:lnTo>
                  <a:lnTo>
                    <a:pt x="266" y="22"/>
                  </a:lnTo>
                  <a:lnTo>
                    <a:pt x="268" y="20"/>
                  </a:lnTo>
                  <a:lnTo>
                    <a:pt x="268" y="20"/>
                  </a:lnTo>
                  <a:lnTo>
                    <a:pt x="269" y="18"/>
                  </a:lnTo>
                  <a:lnTo>
                    <a:pt x="271" y="20"/>
                  </a:lnTo>
                  <a:lnTo>
                    <a:pt x="273" y="20"/>
                  </a:lnTo>
                  <a:lnTo>
                    <a:pt x="274" y="22"/>
                  </a:lnTo>
                  <a:lnTo>
                    <a:pt x="277" y="20"/>
                  </a:lnTo>
                  <a:lnTo>
                    <a:pt x="274" y="20"/>
                  </a:lnTo>
                  <a:lnTo>
                    <a:pt x="271" y="17"/>
                  </a:lnTo>
                  <a:lnTo>
                    <a:pt x="269" y="17"/>
                  </a:lnTo>
                  <a:lnTo>
                    <a:pt x="266" y="18"/>
                  </a:lnTo>
                  <a:lnTo>
                    <a:pt x="266" y="18"/>
                  </a:lnTo>
                  <a:lnTo>
                    <a:pt x="263" y="18"/>
                  </a:lnTo>
                  <a:lnTo>
                    <a:pt x="261" y="18"/>
                  </a:lnTo>
                  <a:lnTo>
                    <a:pt x="254" y="14"/>
                  </a:lnTo>
                  <a:lnTo>
                    <a:pt x="252" y="14"/>
                  </a:lnTo>
                  <a:lnTo>
                    <a:pt x="252" y="12"/>
                  </a:lnTo>
                  <a:lnTo>
                    <a:pt x="252" y="12"/>
                  </a:lnTo>
                  <a:lnTo>
                    <a:pt x="254" y="12"/>
                  </a:lnTo>
                  <a:lnTo>
                    <a:pt x="255" y="11"/>
                  </a:lnTo>
                  <a:lnTo>
                    <a:pt x="258" y="11"/>
                  </a:lnTo>
                  <a:lnTo>
                    <a:pt x="260" y="9"/>
                  </a:lnTo>
                  <a:lnTo>
                    <a:pt x="261" y="11"/>
                  </a:lnTo>
                  <a:lnTo>
                    <a:pt x="265" y="12"/>
                  </a:lnTo>
                  <a:lnTo>
                    <a:pt x="266" y="14"/>
                  </a:lnTo>
                  <a:lnTo>
                    <a:pt x="266" y="14"/>
                  </a:lnTo>
                  <a:lnTo>
                    <a:pt x="266" y="12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63" y="9"/>
                  </a:lnTo>
                  <a:lnTo>
                    <a:pt x="261" y="7"/>
                  </a:lnTo>
                  <a:lnTo>
                    <a:pt x="260" y="7"/>
                  </a:lnTo>
                  <a:lnTo>
                    <a:pt x="260" y="6"/>
                  </a:lnTo>
                  <a:lnTo>
                    <a:pt x="260" y="6"/>
                  </a:lnTo>
                  <a:lnTo>
                    <a:pt x="260" y="4"/>
                  </a:lnTo>
                  <a:lnTo>
                    <a:pt x="261" y="4"/>
                  </a:lnTo>
                  <a:lnTo>
                    <a:pt x="268" y="3"/>
                  </a:lnTo>
                  <a:lnTo>
                    <a:pt x="271" y="4"/>
                  </a:lnTo>
                  <a:lnTo>
                    <a:pt x="274" y="4"/>
                  </a:lnTo>
                  <a:lnTo>
                    <a:pt x="276" y="3"/>
                  </a:lnTo>
                  <a:lnTo>
                    <a:pt x="276" y="3"/>
                  </a:lnTo>
                  <a:lnTo>
                    <a:pt x="274" y="3"/>
                  </a:lnTo>
                  <a:lnTo>
                    <a:pt x="273" y="3"/>
                  </a:lnTo>
                  <a:lnTo>
                    <a:pt x="271" y="3"/>
                  </a:lnTo>
                  <a:lnTo>
                    <a:pt x="271" y="1"/>
                  </a:lnTo>
                  <a:lnTo>
                    <a:pt x="273" y="1"/>
                  </a:lnTo>
                  <a:lnTo>
                    <a:pt x="27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7" name="Freeform 314">
              <a:extLst>
                <a:ext uri="{FF2B5EF4-FFF2-40B4-BE49-F238E27FC236}">
                  <a16:creationId xmlns:a16="http://schemas.microsoft.com/office/drawing/2014/main" id="{A9B5CEBD-BA99-E389-CAE2-799409CD0A7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17411" y="1377086"/>
              <a:ext cx="1325471" cy="600360"/>
            </a:xfrm>
            <a:custGeom>
              <a:avLst/>
              <a:gdLst>
                <a:gd name="T0" fmla="*/ 496 w 680"/>
                <a:gd name="T1" fmla="*/ 228 h 308"/>
                <a:gd name="T2" fmla="*/ 462 w 680"/>
                <a:gd name="T3" fmla="*/ 277 h 308"/>
                <a:gd name="T4" fmla="*/ 445 w 680"/>
                <a:gd name="T5" fmla="*/ 230 h 308"/>
                <a:gd name="T6" fmla="*/ 119 w 680"/>
                <a:gd name="T7" fmla="*/ 222 h 308"/>
                <a:gd name="T8" fmla="*/ 68 w 680"/>
                <a:gd name="T9" fmla="*/ 299 h 308"/>
                <a:gd name="T10" fmla="*/ 4 w 680"/>
                <a:gd name="T11" fmla="*/ 277 h 308"/>
                <a:gd name="T12" fmla="*/ 24 w 680"/>
                <a:gd name="T13" fmla="*/ 231 h 308"/>
                <a:gd name="T14" fmla="*/ 316 w 680"/>
                <a:gd name="T15" fmla="*/ 187 h 308"/>
                <a:gd name="T16" fmla="*/ 469 w 680"/>
                <a:gd name="T17" fmla="*/ 201 h 308"/>
                <a:gd name="T18" fmla="*/ 432 w 680"/>
                <a:gd name="T19" fmla="*/ 187 h 308"/>
                <a:gd name="T20" fmla="*/ 70 w 680"/>
                <a:gd name="T21" fmla="*/ 178 h 308"/>
                <a:gd name="T22" fmla="*/ 119 w 680"/>
                <a:gd name="T23" fmla="*/ 173 h 308"/>
                <a:gd name="T24" fmla="*/ 335 w 680"/>
                <a:gd name="T25" fmla="*/ 162 h 308"/>
                <a:gd name="T26" fmla="*/ 320 w 680"/>
                <a:gd name="T27" fmla="*/ 152 h 308"/>
                <a:gd name="T28" fmla="*/ 409 w 680"/>
                <a:gd name="T29" fmla="*/ 170 h 308"/>
                <a:gd name="T30" fmla="*/ 387 w 680"/>
                <a:gd name="T31" fmla="*/ 200 h 308"/>
                <a:gd name="T32" fmla="*/ 341 w 680"/>
                <a:gd name="T33" fmla="*/ 176 h 308"/>
                <a:gd name="T34" fmla="*/ 358 w 680"/>
                <a:gd name="T35" fmla="*/ 163 h 308"/>
                <a:gd name="T36" fmla="*/ 379 w 680"/>
                <a:gd name="T37" fmla="*/ 152 h 308"/>
                <a:gd name="T38" fmla="*/ 257 w 680"/>
                <a:gd name="T39" fmla="*/ 163 h 308"/>
                <a:gd name="T40" fmla="*/ 275 w 680"/>
                <a:gd name="T41" fmla="*/ 171 h 308"/>
                <a:gd name="T42" fmla="*/ 227 w 680"/>
                <a:gd name="T43" fmla="*/ 204 h 308"/>
                <a:gd name="T44" fmla="*/ 197 w 680"/>
                <a:gd name="T45" fmla="*/ 196 h 308"/>
                <a:gd name="T46" fmla="*/ 166 w 680"/>
                <a:gd name="T47" fmla="*/ 196 h 308"/>
                <a:gd name="T48" fmla="*/ 155 w 680"/>
                <a:gd name="T49" fmla="*/ 179 h 308"/>
                <a:gd name="T50" fmla="*/ 145 w 680"/>
                <a:gd name="T51" fmla="*/ 160 h 308"/>
                <a:gd name="T52" fmla="*/ 223 w 680"/>
                <a:gd name="T53" fmla="*/ 184 h 308"/>
                <a:gd name="T54" fmla="*/ 522 w 680"/>
                <a:gd name="T55" fmla="*/ 149 h 308"/>
                <a:gd name="T56" fmla="*/ 451 w 680"/>
                <a:gd name="T57" fmla="*/ 141 h 308"/>
                <a:gd name="T58" fmla="*/ 499 w 680"/>
                <a:gd name="T59" fmla="*/ 157 h 308"/>
                <a:gd name="T60" fmla="*/ 537 w 680"/>
                <a:gd name="T61" fmla="*/ 185 h 308"/>
                <a:gd name="T62" fmla="*/ 633 w 680"/>
                <a:gd name="T63" fmla="*/ 176 h 308"/>
                <a:gd name="T64" fmla="*/ 660 w 680"/>
                <a:gd name="T65" fmla="*/ 203 h 308"/>
                <a:gd name="T66" fmla="*/ 614 w 680"/>
                <a:gd name="T67" fmla="*/ 209 h 308"/>
                <a:gd name="T68" fmla="*/ 540 w 680"/>
                <a:gd name="T69" fmla="*/ 214 h 308"/>
                <a:gd name="T70" fmla="*/ 502 w 680"/>
                <a:gd name="T71" fmla="*/ 207 h 308"/>
                <a:gd name="T72" fmla="*/ 467 w 680"/>
                <a:gd name="T73" fmla="*/ 162 h 308"/>
                <a:gd name="T74" fmla="*/ 425 w 680"/>
                <a:gd name="T75" fmla="*/ 141 h 308"/>
                <a:gd name="T76" fmla="*/ 127 w 680"/>
                <a:gd name="T77" fmla="*/ 160 h 308"/>
                <a:gd name="T78" fmla="*/ 97 w 680"/>
                <a:gd name="T79" fmla="*/ 167 h 308"/>
                <a:gd name="T80" fmla="*/ 65 w 680"/>
                <a:gd name="T81" fmla="*/ 171 h 308"/>
                <a:gd name="T82" fmla="*/ 92 w 680"/>
                <a:gd name="T83" fmla="*/ 135 h 308"/>
                <a:gd name="T84" fmla="*/ 502 w 680"/>
                <a:gd name="T85" fmla="*/ 126 h 308"/>
                <a:gd name="T86" fmla="*/ 451 w 680"/>
                <a:gd name="T87" fmla="*/ 116 h 308"/>
                <a:gd name="T88" fmla="*/ 338 w 680"/>
                <a:gd name="T89" fmla="*/ 116 h 308"/>
                <a:gd name="T90" fmla="*/ 227 w 680"/>
                <a:gd name="T91" fmla="*/ 113 h 308"/>
                <a:gd name="T92" fmla="*/ 182 w 680"/>
                <a:gd name="T93" fmla="*/ 115 h 308"/>
                <a:gd name="T94" fmla="*/ 237 w 680"/>
                <a:gd name="T95" fmla="*/ 99 h 308"/>
                <a:gd name="T96" fmla="*/ 423 w 680"/>
                <a:gd name="T97" fmla="*/ 88 h 308"/>
                <a:gd name="T98" fmla="*/ 409 w 680"/>
                <a:gd name="T99" fmla="*/ 108 h 308"/>
                <a:gd name="T100" fmla="*/ 336 w 680"/>
                <a:gd name="T101" fmla="*/ 80 h 308"/>
                <a:gd name="T102" fmla="*/ 388 w 680"/>
                <a:gd name="T103" fmla="*/ 107 h 308"/>
                <a:gd name="T104" fmla="*/ 303 w 680"/>
                <a:gd name="T105" fmla="*/ 92 h 308"/>
                <a:gd name="T106" fmla="*/ 294 w 680"/>
                <a:gd name="T107" fmla="*/ 74 h 308"/>
                <a:gd name="T108" fmla="*/ 475 w 680"/>
                <a:gd name="T109" fmla="*/ 0 h 308"/>
                <a:gd name="T110" fmla="*/ 543 w 680"/>
                <a:gd name="T111" fmla="*/ 37 h 308"/>
                <a:gd name="T112" fmla="*/ 579 w 680"/>
                <a:gd name="T113" fmla="*/ 59 h 308"/>
                <a:gd name="T114" fmla="*/ 544 w 680"/>
                <a:gd name="T115" fmla="*/ 88 h 308"/>
                <a:gd name="T116" fmla="*/ 521 w 680"/>
                <a:gd name="T117" fmla="*/ 102 h 308"/>
                <a:gd name="T118" fmla="*/ 470 w 680"/>
                <a:gd name="T119" fmla="*/ 85 h 308"/>
                <a:gd name="T120" fmla="*/ 442 w 680"/>
                <a:gd name="T121" fmla="*/ 66 h 308"/>
                <a:gd name="T122" fmla="*/ 431 w 680"/>
                <a:gd name="T123" fmla="*/ 37 h 308"/>
                <a:gd name="T124" fmla="*/ 469 w 680"/>
                <a:gd name="T125" fmla="*/ 9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80" h="308">
                  <a:moveTo>
                    <a:pt x="406" y="225"/>
                  </a:moveTo>
                  <a:lnTo>
                    <a:pt x="407" y="225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6"/>
                  </a:lnTo>
                  <a:lnTo>
                    <a:pt x="407" y="228"/>
                  </a:lnTo>
                  <a:lnTo>
                    <a:pt x="406" y="230"/>
                  </a:lnTo>
                  <a:lnTo>
                    <a:pt x="401" y="231"/>
                  </a:lnTo>
                  <a:lnTo>
                    <a:pt x="399" y="233"/>
                  </a:lnTo>
                  <a:lnTo>
                    <a:pt x="395" y="233"/>
                  </a:lnTo>
                  <a:lnTo>
                    <a:pt x="393" y="233"/>
                  </a:lnTo>
                  <a:lnTo>
                    <a:pt x="391" y="233"/>
                  </a:lnTo>
                  <a:lnTo>
                    <a:pt x="391" y="234"/>
                  </a:lnTo>
                  <a:lnTo>
                    <a:pt x="388" y="234"/>
                  </a:lnTo>
                  <a:lnTo>
                    <a:pt x="384" y="233"/>
                  </a:lnTo>
                  <a:lnTo>
                    <a:pt x="384" y="231"/>
                  </a:lnTo>
                  <a:lnTo>
                    <a:pt x="382" y="231"/>
                  </a:lnTo>
                  <a:lnTo>
                    <a:pt x="382" y="231"/>
                  </a:lnTo>
                  <a:lnTo>
                    <a:pt x="384" y="231"/>
                  </a:lnTo>
                  <a:lnTo>
                    <a:pt x="387" y="230"/>
                  </a:lnTo>
                  <a:lnTo>
                    <a:pt x="388" y="230"/>
                  </a:lnTo>
                  <a:lnTo>
                    <a:pt x="390" y="230"/>
                  </a:lnTo>
                  <a:lnTo>
                    <a:pt x="390" y="228"/>
                  </a:lnTo>
                  <a:lnTo>
                    <a:pt x="391" y="228"/>
                  </a:lnTo>
                  <a:lnTo>
                    <a:pt x="395" y="228"/>
                  </a:lnTo>
                  <a:lnTo>
                    <a:pt x="402" y="225"/>
                  </a:lnTo>
                  <a:lnTo>
                    <a:pt x="406" y="225"/>
                  </a:lnTo>
                  <a:close/>
                  <a:moveTo>
                    <a:pt x="469" y="223"/>
                  </a:moveTo>
                  <a:lnTo>
                    <a:pt x="473" y="223"/>
                  </a:lnTo>
                  <a:lnTo>
                    <a:pt x="478" y="225"/>
                  </a:lnTo>
                  <a:lnTo>
                    <a:pt x="481" y="226"/>
                  </a:lnTo>
                  <a:lnTo>
                    <a:pt x="483" y="226"/>
                  </a:lnTo>
                  <a:lnTo>
                    <a:pt x="484" y="228"/>
                  </a:lnTo>
                  <a:lnTo>
                    <a:pt x="486" y="230"/>
                  </a:lnTo>
                  <a:lnTo>
                    <a:pt x="492" y="228"/>
                  </a:lnTo>
                  <a:lnTo>
                    <a:pt x="496" y="228"/>
                  </a:lnTo>
                  <a:lnTo>
                    <a:pt x="503" y="228"/>
                  </a:lnTo>
                  <a:lnTo>
                    <a:pt x="510" y="230"/>
                  </a:lnTo>
                  <a:lnTo>
                    <a:pt x="513" y="231"/>
                  </a:lnTo>
                  <a:lnTo>
                    <a:pt x="513" y="233"/>
                  </a:lnTo>
                  <a:lnTo>
                    <a:pt x="513" y="233"/>
                  </a:lnTo>
                  <a:lnTo>
                    <a:pt x="511" y="236"/>
                  </a:lnTo>
                  <a:lnTo>
                    <a:pt x="511" y="237"/>
                  </a:lnTo>
                  <a:lnTo>
                    <a:pt x="508" y="241"/>
                  </a:lnTo>
                  <a:lnTo>
                    <a:pt x="505" y="242"/>
                  </a:lnTo>
                  <a:lnTo>
                    <a:pt x="505" y="242"/>
                  </a:lnTo>
                  <a:lnTo>
                    <a:pt x="505" y="244"/>
                  </a:lnTo>
                  <a:lnTo>
                    <a:pt x="503" y="245"/>
                  </a:lnTo>
                  <a:lnTo>
                    <a:pt x="500" y="248"/>
                  </a:lnTo>
                  <a:lnTo>
                    <a:pt x="500" y="248"/>
                  </a:lnTo>
                  <a:lnTo>
                    <a:pt x="496" y="250"/>
                  </a:lnTo>
                  <a:lnTo>
                    <a:pt x="497" y="250"/>
                  </a:lnTo>
                  <a:lnTo>
                    <a:pt x="499" y="252"/>
                  </a:lnTo>
                  <a:lnTo>
                    <a:pt x="497" y="253"/>
                  </a:lnTo>
                  <a:lnTo>
                    <a:pt x="496" y="256"/>
                  </a:lnTo>
                  <a:lnTo>
                    <a:pt x="492" y="259"/>
                  </a:lnTo>
                  <a:lnTo>
                    <a:pt x="491" y="261"/>
                  </a:lnTo>
                  <a:lnTo>
                    <a:pt x="488" y="263"/>
                  </a:lnTo>
                  <a:lnTo>
                    <a:pt x="486" y="264"/>
                  </a:lnTo>
                  <a:lnTo>
                    <a:pt x="484" y="264"/>
                  </a:lnTo>
                  <a:lnTo>
                    <a:pt x="470" y="263"/>
                  </a:lnTo>
                  <a:lnTo>
                    <a:pt x="467" y="263"/>
                  </a:lnTo>
                  <a:lnTo>
                    <a:pt x="458" y="263"/>
                  </a:lnTo>
                  <a:lnTo>
                    <a:pt x="459" y="264"/>
                  </a:lnTo>
                  <a:lnTo>
                    <a:pt x="462" y="264"/>
                  </a:lnTo>
                  <a:lnTo>
                    <a:pt x="464" y="266"/>
                  </a:lnTo>
                  <a:lnTo>
                    <a:pt x="467" y="269"/>
                  </a:lnTo>
                  <a:lnTo>
                    <a:pt x="467" y="269"/>
                  </a:lnTo>
                  <a:lnTo>
                    <a:pt x="467" y="270"/>
                  </a:lnTo>
                  <a:lnTo>
                    <a:pt x="467" y="272"/>
                  </a:lnTo>
                  <a:lnTo>
                    <a:pt x="467" y="272"/>
                  </a:lnTo>
                  <a:lnTo>
                    <a:pt x="462" y="277"/>
                  </a:lnTo>
                  <a:lnTo>
                    <a:pt x="461" y="280"/>
                  </a:lnTo>
                  <a:lnTo>
                    <a:pt x="461" y="283"/>
                  </a:lnTo>
                  <a:lnTo>
                    <a:pt x="459" y="283"/>
                  </a:lnTo>
                  <a:lnTo>
                    <a:pt x="453" y="283"/>
                  </a:lnTo>
                  <a:lnTo>
                    <a:pt x="451" y="283"/>
                  </a:lnTo>
                  <a:lnTo>
                    <a:pt x="447" y="283"/>
                  </a:lnTo>
                  <a:lnTo>
                    <a:pt x="443" y="283"/>
                  </a:lnTo>
                  <a:lnTo>
                    <a:pt x="443" y="278"/>
                  </a:lnTo>
                  <a:lnTo>
                    <a:pt x="443" y="274"/>
                  </a:lnTo>
                  <a:lnTo>
                    <a:pt x="443" y="270"/>
                  </a:lnTo>
                  <a:lnTo>
                    <a:pt x="439" y="263"/>
                  </a:lnTo>
                  <a:lnTo>
                    <a:pt x="439" y="261"/>
                  </a:lnTo>
                  <a:lnTo>
                    <a:pt x="437" y="259"/>
                  </a:lnTo>
                  <a:lnTo>
                    <a:pt x="437" y="258"/>
                  </a:lnTo>
                  <a:lnTo>
                    <a:pt x="437" y="256"/>
                  </a:lnTo>
                  <a:lnTo>
                    <a:pt x="437" y="253"/>
                  </a:lnTo>
                  <a:lnTo>
                    <a:pt x="437" y="252"/>
                  </a:lnTo>
                  <a:lnTo>
                    <a:pt x="437" y="247"/>
                  </a:lnTo>
                  <a:lnTo>
                    <a:pt x="437" y="241"/>
                  </a:lnTo>
                  <a:lnTo>
                    <a:pt x="437" y="239"/>
                  </a:lnTo>
                  <a:lnTo>
                    <a:pt x="437" y="237"/>
                  </a:lnTo>
                  <a:lnTo>
                    <a:pt x="437" y="237"/>
                  </a:lnTo>
                  <a:lnTo>
                    <a:pt x="439" y="236"/>
                  </a:lnTo>
                  <a:lnTo>
                    <a:pt x="440" y="236"/>
                  </a:lnTo>
                  <a:lnTo>
                    <a:pt x="440" y="236"/>
                  </a:lnTo>
                  <a:lnTo>
                    <a:pt x="447" y="237"/>
                  </a:lnTo>
                  <a:lnTo>
                    <a:pt x="450" y="237"/>
                  </a:lnTo>
                  <a:lnTo>
                    <a:pt x="451" y="237"/>
                  </a:lnTo>
                  <a:lnTo>
                    <a:pt x="451" y="237"/>
                  </a:lnTo>
                  <a:lnTo>
                    <a:pt x="450" y="237"/>
                  </a:lnTo>
                  <a:lnTo>
                    <a:pt x="448" y="236"/>
                  </a:lnTo>
                  <a:lnTo>
                    <a:pt x="445" y="234"/>
                  </a:lnTo>
                  <a:lnTo>
                    <a:pt x="445" y="231"/>
                  </a:lnTo>
                  <a:lnTo>
                    <a:pt x="445" y="231"/>
                  </a:lnTo>
                  <a:lnTo>
                    <a:pt x="443" y="231"/>
                  </a:lnTo>
                  <a:lnTo>
                    <a:pt x="445" y="230"/>
                  </a:lnTo>
                  <a:lnTo>
                    <a:pt x="445" y="230"/>
                  </a:lnTo>
                  <a:lnTo>
                    <a:pt x="447" y="228"/>
                  </a:lnTo>
                  <a:lnTo>
                    <a:pt x="447" y="228"/>
                  </a:lnTo>
                  <a:lnTo>
                    <a:pt x="450" y="226"/>
                  </a:lnTo>
                  <a:lnTo>
                    <a:pt x="455" y="225"/>
                  </a:lnTo>
                  <a:lnTo>
                    <a:pt x="462" y="225"/>
                  </a:lnTo>
                  <a:lnTo>
                    <a:pt x="464" y="225"/>
                  </a:lnTo>
                  <a:lnTo>
                    <a:pt x="467" y="223"/>
                  </a:lnTo>
                  <a:lnTo>
                    <a:pt x="469" y="223"/>
                  </a:lnTo>
                  <a:close/>
                  <a:moveTo>
                    <a:pt x="63" y="212"/>
                  </a:moveTo>
                  <a:lnTo>
                    <a:pt x="67" y="214"/>
                  </a:lnTo>
                  <a:lnTo>
                    <a:pt x="68" y="214"/>
                  </a:lnTo>
                  <a:lnTo>
                    <a:pt x="73" y="217"/>
                  </a:lnTo>
                  <a:lnTo>
                    <a:pt x="78" y="218"/>
                  </a:lnTo>
                  <a:lnTo>
                    <a:pt x="86" y="222"/>
                  </a:lnTo>
                  <a:lnTo>
                    <a:pt x="92" y="222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89" y="225"/>
                  </a:lnTo>
                  <a:lnTo>
                    <a:pt x="93" y="223"/>
                  </a:lnTo>
                  <a:lnTo>
                    <a:pt x="95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7" y="223"/>
                  </a:lnTo>
                  <a:lnTo>
                    <a:pt x="98" y="225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98" y="228"/>
                  </a:lnTo>
                  <a:lnTo>
                    <a:pt x="100" y="228"/>
                  </a:lnTo>
                  <a:lnTo>
                    <a:pt x="103" y="223"/>
                  </a:lnTo>
                  <a:lnTo>
                    <a:pt x="104" y="222"/>
                  </a:lnTo>
                  <a:lnTo>
                    <a:pt x="106" y="222"/>
                  </a:lnTo>
                  <a:lnTo>
                    <a:pt x="111" y="222"/>
                  </a:lnTo>
                  <a:lnTo>
                    <a:pt x="114" y="222"/>
                  </a:lnTo>
                  <a:lnTo>
                    <a:pt x="119" y="222"/>
                  </a:lnTo>
                  <a:lnTo>
                    <a:pt x="120" y="222"/>
                  </a:lnTo>
                  <a:lnTo>
                    <a:pt x="125" y="223"/>
                  </a:lnTo>
                  <a:lnTo>
                    <a:pt x="130" y="225"/>
                  </a:lnTo>
                  <a:lnTo>
                    <a:pt x="133" y="228"/>
                  </a:lnTo>
                  <a:lnTo>
                    <a:pt x="144" y="236"/>
                  </a:lnTo>
                  <a:lnTo>
                    <a:pt x="149" y="237"/>
                  </a:lnTo>
                  <a:lnTo>
                    <a:pt x="150" y="239"/>
                  </a:lnTo>
                  <a:lnTo>
                    <a:pt x="150" y="241"/>
                  </a:lnTo>
                  <a:lnTo>
                    <a:pt x="152" y="242"/>
                  </a:lnTo>
                  <a:lnTo>
                    <a:pt x="152" y="242"/>
                  </a:lnTo>
                  <a:lnTo>
                    <a:pt x="152" y="244"/>
                  </a:lnTo>
                  <a:lnTo>
                    <a:pt x="150" y="244"/>
                  </a:lnTo>
                  <a:lnTo>
                    <a:pt x="150" y="245"/>
                  </a:lnTo>
                  <a:lnTo>
                    <a:pt x="142" y="247"/>
                  </a:lnTo>
                  <a:lnTo>
                    <a:pt x="139" y="248"/>
                  </a:lnTo>
                  <a:lnTo>
                    <a:pt x="136" y="250"/>
                  </a:lnTo>
                  <a:lnTo>
                    <a:pt x="128" y="253"/>
                  </a:lnTo>
                  <a:lnTo>
                    <a:pt x="122" y="255"/>
                  </a:lnTo>
                  <a:lnTo>
                    <a:pt x="114" y="259"/>
                  </a:lnTo>
                  <a:lnTo>
                    <a:pt x="100" y="266"/>
                  </a:lnTo>
                  <a:lnTo>
                    <a:pt x="98" y="266"/>
                  </a:lnTo>
                  <a:lnTo>
                    <a:pt x="98" y="267"/>
                  </a:lnTo>
                  <a:lnTo>
                    <a:pt x="93" y="274"/>
                  </a:lnTo>
                  <a:lnTo>
                    <a:pt x="92" y="275"/>
                  </a:lnTo>
                  <a:lnTo>
                    <a:pt x="89" y="277"/>
                  </a:lnTo>
                  <a:lnTo>
                    <a:pt x="84" y="277"/>
                  </a:lnTo>
                  <a:lnTo>
                    <a:pt x="82" y="278"/>
                  </a:lnTo>
                  <a:lnTo>
                    <a:pt x="82" y="280"/>
                  </a:lnTo>
                  <a:lnTo>
                    <a:pt x="81" y="285"/>
                  </a:lnTo>
                  <a:lnTo>
                    <a:pt x="79" y="286"/>
                  </a:lnTo>
                  <a:lnTo>
                    <a:pt x="79" y="294"/>
                  </a:lnTo>
                  <a:lnTo>
                    <a:pt x="78" y="294"/>
                  </a:lnTo>
                  <a:lnTo>
                    <a:pt x="78" y="296"/>
                  </a:lnTo>
                  <a:lnTo>
                    <a:pt x="76" y="297"/>
                  </a:lnTo>
                  <a:lnTo>
                    <a:pt x="71" y="299"/>
                  </a:lnTo>
                  <a:lnTo>
                    <a:pt x="68" y="299"/>
                  </a:lnTo>
                  <a:lnTo>
                    <a:pt x="63" y="300"/>
                  </a:lnTo>
                  <a:lnTo>
                    <a:pt x="63" y="300"/>
                  </a:lnTo>
                  <a:lnTo>
                    <a:pt x="62" y="299"/>
                  </a:lnTo>
                  <a:lnTo>
                    <a:pt x="60" y="299"/>
                  </a:lnTo>
                  <a:lnTo>
                    <a:pt x="60" y="299"/>
                  </a:lnTo>
                  <a:lnTo>
                    <a:pt x="54" y="304"/>
                  </a:lnTo>
                  <a:lnTo>
                    <a:pt x="48" y="305"/>
                  </a:lnTo>
                  <a:lnTo>
                    <a:pt x="46" y="307"/>
                  </a:lnTo>
                  <a:lnTo>
                    <a:pt x="45" y="308"/>
                  </a:lnTo>
                  <a:lnTo>
                    <a:pt x="43" y="308"/>
                  </a:lnTo>
                  <a:lnTo>
                    <a:pt x="40" y="308"/>
                  </a:lnTo>
                  <a:lnTo>
                    <a:pt x="38" y="307"/>
                  </a:lnTo>
                  <a:lnTo>
                    <a:pt x="37" y="307"/>
                  </a:lnTo>
                  <a:lnTo>
                    <a:pt x="37" y="305"/>
                  </a:lnTo>
                  <a:lnTo>
                    <a:pt x="34" y="299"/>
                  </a:lnTo>
                  <a:lnTo>
                    <a:pt x="32" y="297"/>
                  </a:lnTo>
                  <a:lnTo>
                    <a:pt x="30" y="296"/>
                  </a:lnTo>
                  <a:lnTo>
                    <a:pt x="27" y="293"/>
                  </a:lnTo>
                  <a:lnTo>
                    <a:pt x="27" y="293"/>
                  </a:lnTo>
                  <a:lnTo>
                    <a:pt x="16" y="288"/>
                  </a:lnTo>
                  <a:lnTo>
                    <a:pt x="11" y="286"/>
                  </a:lnTo>
                  <a:lnTo>
                    <a:pt x="10" y="285"/>
                  </a:lnTo>
                  <a:lnTo>
                    <a:pt x="8" y="285"/>
                  </a:lnTo>
                  <a:lnTo>
                    <a:pt x="2" y="285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2" y="283"/>
                  </a:lnTo>
                  <a:lnTo>
                    <a:pt x="2" y="282"/>
                  </a:lnTo>
                  <a:lnTo>
                    <a:pt x="2" y="282"/>
                  </a:lnTo>
                  <a:lnTo>
                    <a:pt x="2" y="280"/>
                  </a:lnTo>
                  <a:lnTo>
                    <a:pt x="2" y="280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8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5" y="277"/>
                  </a:lnTo>
                  <a:lnTo>
                    <a:pt x="5" y="275"/>
                  </a:lnTo>
                  <a:lnTo>
                    <a:pt x="7" y="274"/>
                  </a:lnTo>
                  <a:lnTo>
                    <a:pt x="7" y="272"/>
                  </a:lnTo>
                  <a:lnTo>
                    <a:pt x="8" y="272"/>
                  </a:lnTo>
                  <a:lnTo>
                    <a:pt x="10" y="269"/>
                  </a:lnTo>
                  <a:lnTo>
                    <a:pt x="11" y="269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7"/>
                  </a:lnTo>
                  <a:lnTo>
                    <a:pt x="13" y="266"/>
                  </a:lnTo>
                  <a:lnTo>
                    <a:pt x="13" y="264"/>
                  </a:lnTo>
                  <a:lnTo>
                    <a:pt x="13" y="263"/>
                  </a:lnTo>
                  <a:lnTo>
                    <a:pt x="13" y="261"/>
                  </a:lnTo>
                  <a:lnTo>
                    <a:pt x="13" y="261"/>
                  </a:lnTo>
                  <a:lnTo>
                    <a:pt x="13" y="259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8"/>
                  </a:lnTo>
                  <a:lnTo>
                    <a:pt x="19" y="256"/>
                  </a:lnTo>
                  <a:lnTo>
                    <a:pt x="19" y="256"/>
                  </a:lnTo>
                  <a:lnTo>
                    <a:pt x="18" y="256"/>
                  </a:lnTo>
                  <a:lnTo>
                    <a:pt x="16" y="256"/>
                  </a:lnTo>
                  <a:lnTo>
                    <a:pt x="16" y="255"/>
                  </a:lnTo>
                  <a:lnTo>
                    <a:pt x="15" y="255"/>
                  </a:lnTo>
                  <a:lnTo>
                    <a:pt x="16" y="253"/>
                  </a:lnTo>
                  <a:lnTo>
                    <a:pt x="18" y="250"/>
                  </a:lnTo>
                  <a:lnTo>
                    <a:pt x="19" y="250"/>
                  </a:lnTo>
                  <a:lnTo>
                    <a:pt x="21" y="245"/>
                  </a:lnTo>
                  <a:lnTo>
                    <a:pt x="26" y="242"/>
                  </a:lnTo>
                  <a:lnTo>
                    <a:pt x="27" y="239"/>
                  </a:lnTo>
                  <a:lnTo>
                    <a:pt x="30" y="234"/>
                  </a:lnTo>
                  <a:lnTo>
                    <a:pt x="30" y="234"/>
                  </a:lnTo>
                  <a:lnTo>
                    <a:pt x="29" y="233"/>
                  </a:lnTo>
                  <a:lnTo>
                    <a:pt x="26" y="233"/>
                  </a:lnTo>
                  <a:lnTo>
                    <a:pt x="24" y="231"/>
                  </a:lnTo>
                  <a:lnTo>
                    <a:pt x="24" y="230"/>
                  </a:lnTo>
                  <a:lnTo>
                    <a:pt x="19" y="222"/>
                  </a:lnTo>
                  <a:lnTo>
                    <a:pt x="18" y="220"/>
                  </a:lnTo>
                  <a:lnTo>
                    <a:pt x="18" y="220"/>
                  </a:lnTo>
                  <a:lnTo>
                    <a:pt x="18" y="218"/>
                  </a:lnTo>
                  <a:lnTo>
                    <a:pt x="18" y="218"/>
                  </a:lnTo>
                  <a:lnTo>
                    <a:pt x="35" y="215"/>
                  </a:lnTo>
                  <a:lnTo>
                    <a:pt x="48" y="215"/>
                  </a:lnTo>
                  <a:lnTo>
                    <a:pt x="60" y="214"/>
                  </a:lnTo>
                  <a:lnTo>
                    <a:pt x="63" y="212"/>
                  </a:lnTo>
                  <a:close/>
                  <a:moveTo>
                    <a:pt x="412" y="211"/>
                  </a:moveTo>
                  <a:lnTo>
                    <a:pt x="414" y="211"/>
                  </a:lnTo>
                  <a:lnTo>
                    <a:pt x="414" y="212"/>
                  </a:lnTo>
                  <a:lnTo>
                    <a:pt x="414" y="212"/>
                  </a:lnTo>
                  <a:lnTo>
                    <a:pt x="412" y="214"/>
                  </a:lnTo>
                  <a:lnTo>
                    <a:pt x="409" y="215"/>
                  </a:lnTo>
                  <a:lnTo>
                    <a:pt x="407" y="214"/>
                  </a:lnTo>
                  <a:lnTo>
                    <a:pt x="407" y="214"/>
                  </a:lnTo>
                  <a:lnTo>
                    <a:pt x="410" y="211"/>
                  </a:lnTo>
                  <a:lnTo>
                    <a:pt x="412" y="211"/>
                  </a:lnTo>
                  <a:close/>
                  <a:moveTo>
                    <a:pt x="437" y="211"/>
                  </a:moveTo>
                  <a:lnTo>
                    <a:pt x="439" y="211"/>
                  </a:lnTo>
                  <a:lnTo>
                    <a:pt x="442" y="212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2" y="214"/>
                  </a:lnTo>
                  <a:lnTo>
                    <a:pt x="440" y="214"/>
                  </a:lnTo>
                  <a:lnTo>
                    <a:pt x="436" y="212"/>
                  </a:lnTo>
                  <a:lnTo>
                    <a:pt x="434" y="212"/>
                  </a:lnTo>
                  <a:lnTo>
                    <a:pt x="434" y="212"/>
                  </a:lnTo>
                  <a:lnTo>
                    <a:pt x="436" y="211"/>
                  </a:lnTo>
                  <a:lnTo>
                    <a:pt x="436" y="211"/>
                  </a:lnTo>
                  <a:lnTo>
                    <a:pt x="437" y="211"/>
                  </a:lnTo>
                  <a:close/>
                  <a:moveTo>
                    <a:pt x="311" y="187"/>
                  </a:moveTo>
                  <a:lnTo>
                    <a:pt x="316" y="187"/>
                  </a:lnTo>
                  <a:lnTo>
                    <a:pt x="317" y="189"/>
                  </a:lnTo>
                  <a:lnTo>
                    <a:pt x="319" y="189"/>
                  </a:lnTo>
                  <a:lnTo>
                    <a:pt x="319" y="190"/>
                  </a:lnTo>
                  <a:lnTo>
                    <a:pt x="320" y="192"/>
                  </a:lnTo>
                  <a:lnTo>
                    <a:pt x="320" y="192"/>
                  </a:lnTo>
                  <a:lnTo>
                    <a:pt x="320" y="193"/>
                  </a:lnTo>
                  <a:lnTo>
                    <a:pt x="322" y="195"/>
                  </a:lnTo>
                  <a:lnTo>
                    <a:pt x="322" y="195"/>
                  </a:lnTo>
                  <a:lnTo>
                    <a:pt x="320" y="196"/>
                  </a:lnTo>
                  <a:lnTo>
                    <a:pt x="320" y="196"/>
                  </a:lnTo>
                  <a:lnTo>
                    <a:pt x="319" y="198"/>
                  </a:lnTo>
                  <a:lnTo>
                    <a:pt x="314" y="198"/>
                  </a:lnTo>
                  <a:lnTo>
                    <a:pt x="313" y="200"/>
                  </a:lnTo>
                  <a:lnTo>
                    <a:pt x="308" y="198"/>
                  </a:lnTo>
                  <a:lnTo>
                    <a:pt x="305" y="196"/>
                  </a:lnTo>
                  <a:lnTo>
                    <a:pt x="303" y="195"/>
                  </a:lnTo>
                  <a:lnTo>
                    <a:pt x="303" y="195"/>
                  </a:lnTo>
                  <a:lnTo>
                    <a:pt x="305" y="195"/>
                  </a:lnTo>
                  <a:lnTo>
                    <a:pt x="305" y="193"/>
                  </a:lnTo>
                  <a:lnTo>
                    <a:pt x="306" y="190"/>
                  </a:lnTo>
                  <a:lnTo>
                    <a:pt x="306" y="190"/>
                  </a:lnTo>
                  <a:lnTo>
                    <a:pt x="309" y="187"/>
                  </a:lnTo>
                  <a:lnTo>
                    <a:pt x="311" y="187"/>
                  </a:lnTo>
                  <a:close/>
                  <a:moveTo>
                    <a:pt x="448" y="181"/>
                  </a:moveTo>
                  <a:lnTo>
                    <a:pt x="451" y="182"/>
                  </a:lnTo>
                  <a:lnTo>
                    <a:pt x="455" y="182"/>
                  </a:lnTo>
                  <a:lnTo>
                    <a:pt x="458" y="184"/>
                  </a:lnTo>
                  <a:lnTo>
                    <a:pt x="462" y="187"/>
                  </a:lnTo>
                  <a:lnTo>
                    <a:pt x="464" y="190"/>
                  </a:lnTo>
                  <a:lnTo>
                    <a:pt x="466" y="192"/>
                  </a:lnTo>
                  <a:lnTo>
                    <a:pt x="467" y="193"/>
                  </a:lnTo>
                  <a:lnTo>
                    <a:pt x="469" y="196"/>
                  </a:lnTo>
                  <a:lnTo>
                    <a:pt x="467" y="196"/>
                  </a:lnTo>
                  <a:lnTo>
                    <a:pt x="467" y="198"/>
                  </a:lnTo>
                  <a:lnTo>
                    <a:pt x="467" y="200"/>
                  </a:lnTo>
                  <a:lnTo>
                    <a:pt x="469" y="201"/>
                  </a:lnTo>
                  <a:lnTo>
                    <a:pt x="469" y="203"/>
                  </a:lnTo>
                  <a:lnTo>
                    <a:pt x="469" y="204"/>
                  </a:lnTo>
                  <a:lnTo>
                    <a:pt x="469" y="206"/>
                  </a:lnTo>
                  <a:lnTo>
                    <a:pt x="469" y="207"/>
                  </a:lnTo>
                  <a:lnTo>
                    <a:pt x="467" y="207"/>
                  </a:lnTo>
                  <a:lnTo>
                    <a:pt x="467" y="207"/>
                  </a:lnTo>
                  <a:lnTo>
                    <a:pt x="467" y="209"/>
                  </a:lnTo>
                  <a:lnTo>
                    <a:pt x="467" y="209"/>
                  </a:lnTo>
                  <a:lnTo>
                    <a:pt x="466" y="209"/>
                  </a:lnTo>
                  <a:lnTo>
                    <a:pt x="461" y="211"/>
                  </a:lnTo>
                  <a:lnTo>
                    <a:pt x="458" y="211"/>
                  </a:lnTo>
                  <a:lnTo>
                    <a:pt x="453" y="211"/>
                  </a:lnTo>
                  <a:lnTo>
                    <a:pt x="451" y="211"/>
                  </a:lnTo>
                  <a:lnTo>
                    <a:pt x="450" y="209"/>
                  </a:lnTo>
                  <a:lnTo>
                    <a:pt x="447" y="209"/>
                  </a:lnTo>
                  <a:lnTo>
                    <a:pt x="442" y="206"/>
                  </a:lnTo>
                  <a:lnTo>
                    <a:pt x="440" y="206"/>
                  </a:lnTo>
                  <a:lnTo>
                    <a:pt x="434" y="204"/>
                  </a:lnTo>
                  <a:lnTo>
                    <a:pt x="431" y="201"/>
                  </a:lnTo>
                  <a:lnTo>
                    <a:pt x="429" y="201"/>
                  </a:lnTo>
                  <a:lnTo>
                    <a:pt x="428" y="203"/>
                  </a:lnTo>
                  <a:lnTo>
                    <a:pt x="428" y="201"/>
                  </a:lnTo>
                  <a:lnTo>
                    <a:pt x="428" y="201"/>
                  </a:lnTo>
                  <a:lnTo>
                    <a:pt x="428" y="200"/>
                  </a:lnTo>
                  <a:lnTo>
                    <a:pt x="426" y="200"/>
                  </a:lnTo>
                  <a:lnTo>
                    <a:pt x="425" y="200"/>
                  </a:lnTo>
                  <a:lnTo>
                    <a:pt x="423" y="200"/>
                  </a:lnTo>
                  <a:lnTo>
                    <a:pt x="423" y="200"/>
                  </a:lnTo>
                  <a:lnTo>
                    <a:pt x="423" y="198"/>
                  </a:lnTo>
                  <a:lnTo>
                    <a:pt x="425" y="196"/>
                  </a:lnTo>
                  <a:lnTo>
                    <a:pt x="426" y="193"/>
                  </a:lnTo>
                  <a:lnTo>
                    <a:pt x="428" y="193"/>
                  </a:lnTo>
                  <a:lnTo>
                    <a:pt x="429" y="193"/>
                  </a:lnTo>
                  <a:lnTo>
                    <a:pt x="431" y="192"/>
                  </a:lnTo>
                  <a:lnTo>
                    <a:pt x="431" y="190"/>
                  </a:lnTo>
                  <a:lnTo>
                    <a:pt x="432" y="187"/>
                  </a:lnTo>
                  <a:lnTo>
                    <a:pt x="434" y="185"/>
                  </a:lnTo>
                  <a:lnTo>
                    <a:pt x="437" y="184"/>
                  </a:lnTo>
                  <a:lnTo>
                    <a:pt x="445" y="182"/>
                  </a:lnTo>
                  <a:lnTo>
                    <a:pt x="448" y="181"/>
                  </a:lnTo>
                  <a:close/>
                  <a:moveTo>
                    <a:pt x="426" y="181"/>
                  </a:moveTo>
                  <a:lnTo>
                    <a:pt x="429" y="182"/>
                  </a:lnTo>
                  <a:lnTo>
                    <a:pt x="431" y="182"/>
                  </a:lnTo>
                  <a:lnTo>
                    <a:pt x="432" y="184"/>
                  </a:lnTo>
                  <a:lnTo>
                    <a:pt x="432" y="184"/>
                  </a:lnTo>
                  <a:lnTo>
                    <a:pt x="431" y="185"/>
                  </a:lnTo>
                  <a:lnTo>
                    <a:pt x="429" y="185"/>
                  </a:lnTo>
                  <a:lnTo>
                    <a:pt x="429" y="185"/>
                  </a:lnTo>
                  <a:lnTo>
                    <a:pt x="428" y="185"/>
                  </a:lnTo>
                  <a:lnTo>
                    <a:pt x="425" y="185"/>
                  </a:lnTo>
                  <a:lnTo>
                    <a:pt x="423" y="187"/>
                  </a:lnTo>
                  <a:lnTo>
                    <a:pt x="421" y="189"/>
                  </a:lnTo>
                  <a:lnTo>
                    <a:pt x="421" y="189"/>
                  </a:lnTo>
                  <a:lnTo>
                    <a:pt x="420" y="189"/>
                  </a:lnTo>
                  <a:lnTo>
                    <a:pt x="418" y="189"/>
                  </a:lnTo>
                  <a:lnTo>
                    <a:pt x="418" y="189"/>
                  </a:lnTo>
                  <a:lnTo>
                    <a:pt x="417" y="185"/>
                  </a:lnTo>
                  <a:lnTo>
                    <a:pt x="418" y="185"/>
                  </a:lnTo>
                  <a:lnTo>
                    <a:pt x="420" y="184"/>
                  </a:lnTo>
                  <a:lnTo>
                    <a:pt x="425" y="182"/>
                  </a:lnTo>
                  <a:lnTo>
                    <a:pt x="426" y="182"/>
                  </a:lnTo>
                  <a:lnTo>
                    <a:pt x="426" y="181"/>
                  </a:lnTo>
                  <a:lnTo>
                    <a:pt x="426" y="181"/>
                  </a:lnTo>
                  <a:lnTo>
                    <a:pt x="426" y="181"/>
                  </a:lnTo>
                  <a:close/>
                  <a:moveTo>
                    <a:pt x="71" y="173"/>
                  </a:moveTo>
                  <a:lnTo>
                    <a:pt x="73" y="173"/>
                  </a:lnTo>
                  <a:lnTo>
                    <a:pt x="73" y="173"/>
                  </a:lnTo>
                  <a:lnTo>
                    <a:pt x="71" y="174"/>
                  </a:lnTo>
                  <a:lnTo>
                    <a:pt x="71" y="176"/>
                  </a:lnTo>
                  <a:lnTo>
                    <a:pt x="71" y="176"/>
                  </a:lnTo>
                  <a:lnTo>
                    <a:pt x="70" y="178"/>
                  </a:lnTo>
                  <a:lnTo>
                    <a:pt x="70" y="178"/>
                  </a:lnTo>
                  <a:lnTo>
                    <a:pt x="68" y="178"/>
                  </a:lnTo>
                  <a:lnTo>
                    <a:pt x="67" y="178"/>
                  </a:lnTo>
                  <a:lnTo>
                    <a:pt x="67" y="178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4"/>
                  </a:lnTo>
                  <a:lnTo>
                    <a:pt x="70" y="173"/>
                  </a:lnTo>
                  <a:lnTo>
                    <a:pt x="71" y="173"/>
                  </a:lnTo>
                  <a:lnTo>
                    <a:pt x="71" y="173"/>
                  </a:lnTo>
                  <a:close/>
                  <a:moveTo>
                    <a:pt x="453" y="171"/>
                  </a:moveTo>
                  <a:lnTo>
                    <a:pt x="453" y="171"/>
                  </a:lnTo>
                  <a:lnTo>
                    <a:pt x="455" y="171"/>
                  </a:lnTo>
                  <a:lnTo>
                    <a:pt x="455" y="173"/>
                  </a:lnTo>
                  <a:lnTo>
                    <a:pt x="455" y="174"/>
                  </a:lnTo>
                  <a:lnTo>
                    <a:pt x="456" y="176"/>
                  </a:lnTo>
                  <a:lnTo>
                    <a:pt x="456" y="176"/>
                  </a:lnTo>
                  <a:lnTo>
                    <a:pt x="456" y="178"/>
                  </a:lnTo>
                  <a:lnTo>
                    <a:pt x="456" y="178"/>
                  </a:lnTo>
                  <a:lnTo>
                    <a:pt x="453" y="178"/>
                  </a:lnTo>
                  <a:lnTo>
                    <a:pt x="451" y="178"/>
                  </a:lnTo>
                  <a:lnTo>
                    <a:pt x="450" y="178"/>
                  </a:lnTo>
                  <a:lnTo>
                    <a:pt x="450" y="176"/>
                  </a:lnTo>
                  <a:lnTo>
                    <a:pt x="450" y="176"/>
                  </a:lnTo>
                  <a:lnTo>
                    <a:pt x="448" y="174"/>
                  </a:lnTo>
                  <a:lnTo>
                    <a:pt x="448" y="174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3"/>
                  </a:lnTo>
                  <a:lnTo>
                    <a:pt x="448" y="171"/>
                  </a:lnTo>
                  <a:lnTo>
                    <a:pt x="450" y="171"/>
                  </a:lnTo>
                  <a:lnTo>
                    <a:pt x="453" y="171"/>
                  </a:lnTo>
                  <a:close/>
                  <a:moveTo>
                    <a:pt x="119" y="167"/>
                  </a:moveTo>
                  <a:lnTo>
                    <a:pt x="120" y="168"/>
                  </a:lnTo>
                  <a:lnTo>
                    <a:pt x="122" y="168"/>
                  </a:lnTo>
                  <a:lnTo>
                    <a:pt x="119" y="171"/>
                  </a:lnTo>
                  <a:lnTo>
                    <a:pt x="119" y="173"/>
                  </a:lnTo>
                  <a:lnTo>
                    <a:pt x="116" y="176"/>
                  </a:lnTo>
                  <a:lnTo>
                    <a:pt x="111" y="182"/>
                  </a:lnTo>
                  <a:lnTo>
                    <a:pt x="109" y="182"/>
                  </a:lnTo>
                  <a:lnTo>
                    <a:pt x="104" y="185"/>
                  </a:lnTo>
                  <a:lnTo>
                    <a:pt x="103" y="184"/>
                  </a:lnTo>
                  <a:lnTo>
                    <a:pt x="98" y="184"/>
                  </a:lnTo>
                  <a:lnTo>
                    <a:pt x="95" y="182"/>
                  </a:lnTo>
                  <a:lnTo>
                    <a:pt x="93" y="182"/>
                  </a:lnTo>
                  <a:lnTo>
                    <a:pt x="93" y="182"/>
                  </a:lnTo>
                  <a:lnTo>
                    <a:pt x="95" y="181"/>
                  </a:lnTo>
                  <a:lnTo>
                    <a:pt x="97" y="179"/>
                  </a:lnTo>
                  <a:lnTo>
                    <a:pt x="100" y="178"/>
                  </a:lnTo>
                  <a:lnTo>
                    <a:pt x="104" y="173"/>
                  </a:lnTo>
                  <a:lnTo>
                    <a:pt x="109" y="171"/>
                  </a:lnTo>
                  <a:lnTo>
                    <a:pt x="112" y="171"/>
                  </a:lnTo>
                  <a:lnTo>
                    <a:pt x="116" y="168"/>
                  </a:lnTo>
                  <a:lnTo>
                    <a:pt x="117" y="167"/>
                  </a:lnTo>
                  <a:lnTo>
                    <a:pt x="119" y="167"/>
                  </a:lnTo>
                  <a:close/>
                  <a:moveTo>
                    <a:pt x="677" y="167"/>
                  </a:moveTo>
                  <a:lnTo>
                    <a:pt x="678" y="167"/>
                  </a:lnTo>
                  <a:lnTo>
                    <a:pt x="680" y="168"/>
                  </a:lnTo>
                  <a:lnTo>
                    <a:pt x="678" y="170"/>
                  </a:lnTo>
                  <a:lnTo>
                    <a:pt x="677" y="171"/>
                  </a:lnTo>
                  <a:lnTo>
                    <a:pt x="677" y="173"/>
                  </a:lnTo>
                  <a:lnTo>
                    <a:pt x="677" y="174"/>
                  </a:lnTo>
                  <a:lnTo>
                    <a:pt x="675" y="174"/>
                  </a:lnTo>
                  <a:lnTo>
                    <a:pt x="672" y="176"/>
                  </a:lnTo>
                  <a:lnTo>
                    <a:pt x="671" y="176"/>
                  </a:lnTo>
                  <a:lnTo>
                    <a:pt x="669" y="174"/>
                  </a:lnTo>
                  <a:lnTo>
                    <a:pt x="667" y="174"/>
                  </a:lnTo>
                  <a:lnTo>
                    <a:pt x="671" y="171"/>
                  </a:lnTo>
                  <a:lnTo>
                    <a:pt x="672" y="170"/>
                  </a:lnTo>
                  <a:lnTo>
                    <a:pt x="675" y="168"/>
                  </a:lnTo>
                  <a:lnTo>
                    <a:pt x="677" y="167"/>
                  </a:lnTo>
                  <a:close/>
                  <a:moveTo>
                    <a:pt x="330" y="162"/>
                  </a:moveTo>
                  <a:lnTo>
                    <a:pt x="335" y="162"/>
                  </a:lnTo>
                  <a:lnTo>
                    <a:pt x="336" y="162"/>
                  </a:lnTo>
                  <a:lnTo>
                    <a:pt x="338" y="165"/>
                  </a:lnTo>
                  <a:lnTo>
                    <a:pt x="338" y="168"/>
                  </a:lnTo>
                  <a:lnTo>
                    <a:pt x="339" y="168"/>
                  </a:lnTo>
                  <a:lnTo>
                    <a:pt x="343" y="170"/>
                  </a:lnTo>
                  <a:lnTo>
                    <a:pt x="346" y="171"/>
                  </a:lnTo>
                  <a:lnTo>
                    <a:pt x="346" y="173"/>
                  </a:lnTo>
                  <a:lnTo>
                    <a:pt x="344" y="173"/>
                  </a:lnTo>
                  <a:lnTo>
                    <a:pt x="341" y="173"/>
                  </a:lnTo>
                  <a:lnTo>
                    <a:pt x="339" y="174"/>
                  </a:lnTo>
                  <a:lnTo>
                    <a:pt x="338" y="176"/>
                  </a:lnTo>
                  <a:lnTo>
                    <a:pt x="336" y="178"/>
                  </a:lnTo>
                  <a:lnTo>
                    <a:pt x="332" y="178"/>
                  </a:lnTo>
                  <a:lnTo>
                    <a:pt x="327" y="178"/>
                  </a:lnTo>
                  <a:lnTo>
                    <a:pt x="327" y="176"/>
                  </a:lnTo>
                  <a:lnTo>
                    <a:pt x="330" y="173"/>
                  </a:lnTo>
                  <a:lnTo>
                    <a:pt x="328" y="171"/>
                  </a:lnTo>
                  <a:lnTo>
                    <a:pt x="319" y="174"/>
                  </a:lnTo>
                  <a:lnTo>
                    <a:pt x="317" y="173"/>
                  </a:lnTo>
                  <a:lnTo>
                    <a:pt x="319" y="170"/>
                  </a:lnTo>
                  <a:lnTo>
                    <a:pt x="317" y="170"/>
                  </a:lnTo>
                  <a:lnTo>
                    <a:pt x="313" y="170"/>
                  </a:lnTo>
                  <a:lnTo>
                    <a:pt x="311" y="167"/>
                  </a:lnTo>
                  <a:lnTo>
                    <a:pt x="311" y="165"/>
                  </a:lnTo>
                  <a:lnTo>
                    <a:pt x="316" y="163"/>
                  </a:lnTo>
                  <a:lnTo>
                    <a:pt x="322" y="163"/>
                  </a:lnTo>
                  <a:lnTo>
                    <a:pt x="330" y="162"/>
                  </a:lnTo>
                  <a:close/>
                  <a:moveTo>
                    <a:pt x="313" y="151"/>
                  </a:moveTo>
                  <a:lnTo>
                    <a:pt x="316" y="151"/>
                  </a:lnTo>
                  <a:lnTo>
                    <a:pt x="316" y="151"/>
                  </a:lnTo>
                  <a:lnTo>
                    <a:pt x="317" y="151"/>
                  </a:lnTo>
                  <a:lnTo>
                    <a:pt x="317" y="152"/>
                  </a:lnTo>
                  <a:lnTo>
                    <a:pt x="316" y="152"/>
                  </a:lnTo>
                  <a:lnTo>
                    <a:pt x="317" y="154"/>
                  </a:lnTo>
                  <a:lnTo>
                    <a:pt x="319" y="152"/>
                  </a:lnTo>
                  <a:lnTo>
                    <a:pt x="320" y="152"/>
                  </a:lnTo>
                  <a:lnTo>
                    <a:pt x="322" y="154"/>
                  </a:lnTo>
                  <a:lnTo>
                    <a:pt x="322" y="154"/>
                  </a:lnTo>
                  <a:lnTo>
                    <a:pt x="328" y="155"/>
                  </a:lnTo>
                  <a:lnTo>
                    <a:pt x="330" y="157"/>
                  </a:lnTo>
                  <a:lnTo>
                    <a:pt x="330" y="157"/>
                  </a:lnTo>
                  <a:lnTo>
                    <a:pt x="330" y="159"/>
                  </a:lnTo>
                  <a:lnTo>
                    <a:pt x="328" y="159"/>
                  </a:lnTo>
                  <a:lnTo>
                    <a:pt x="327" y="160"/>
                  </a:lnTo>
                  <a:lnTo>
                    <a:pt x="324" y="160"/>
                  </a:lnTo>
                  <a:lnTo>
                    <a:pt x="313" y="160"/>
                  </a:lnTo>
                  <a:lnTo>
                    <a:pt x="311" y="160"/>
                  </a:lnTo>
                  <a:lnTo>
                    <a:pt x="311" y="160"/>
                  </a:lnTo>
                  <a:lnTo>
                    <a:pt x="309" y="155"/>
                  </a:lnTo>
                  <a:lnTo>
                    <a:pt x="308" y="154"/>
                  </a:lnTo>
                  <a:lnTo>
                    <a:pt x="308" y="152"/>
                  </a:lnTo>
                  <a:lnTo>
                    <a:pt x="308" y="152"/>
                  </a:lnTo>
                  <a:lnTo>
                    <a:pt x="309" y="152"/>
                  </a:lnTo>
                  <a:lnTo>
                    <a:pt x="313" y="151"/>
                  </a:lnTo>
                  <a:close/>
                  <a:moveTo>
                    <a:pt x="393" y="149"/>
                  </a:moveTo>
                  <a:lnTo>
                    <a:pt x="396" y="151"/>
                  </a:lnTo>
                  <a:lnTo>
                    <a:pt x="399" y="152"/>
                  </a:lnTo>
                  <a:lnTo>
                    <a:pt x="399" y="154"/>
                  </a:lnTo>
                  <a:lnTo>
                    <a:pt x="404" y="154"/>
                  </a:lnTo>
                  <a:lnTo>
                    <a:pt x="406" y="155"/>
                  </a:lnTo>
                  <a:lnTo>
                    <a:pt x="407" y="155"/>
                  </a:lnTo>
                  <a:lnTo>
                    <a:pt x="407" y="157"/>
                  </a:lnTo>
                  <a:lnTo>
                    <a:pt x="407" y="159"/>
                  </a:lnTo>
                  <a:lnTo>
                    <a:pt x="407" y="159"/>
                  </a:lnTo>
                  <a:lnTo>
                    <a:pt x="407" y="160"/>
                  </a:lnTo>
                  <a:lnTo>
                    <a:pt x="407" y="160"/>
                  </a:lnTo>
                  <a:lnTo>
                    <a:pt x="407" y="162"/>
                  </a:lnTo>
                  <a:lnTo>
                    <a:pt x="409" y="163"/>
                  </a:lnTo>
                  <a:lnTo>
                    <a:pt x="410" y="165"/>
                  </a:lnTo>
                  <a:lnTo>
                    <a:pt x="410" y="167"/>
                  </a:lnTo>
                  <a:lnTo>
                    <a:pt x="410" y="167"/>
                  </a:lnTo>
                  <a:lnTo>
                    <a:pt x="409" y="170"/>
                  </a:lnTo>
                  <a:lnTo>
                    <a:pt x="409" y="171"/>
                  </a:lnTo>
                  <a:lnTo>
                    <a:pt x="409" y="173"/>
                  </a:lnTo>
                  <a:lnTo>
                    <a:pt x="409" y="174"/>
                  </a:lnTo>
                  <a:lnTo>
                    <a:pt x="409" y="174"/>
                  </a:lnTo>
                  <a:lnTo>
                    <a:pt x="407" y="176"/>
                  </a:lnTo>
                  <a:lnTo>
                    <a:pt x="404" y="178"/>
                  </a:lnTo>
                  <a:lnTo>
                    <a:pt x="406" y="178"/>
                  </a:lnTo>
                  <a:lnTo>
                    <a:pt x="412" y="179"/>
                  </a:lnTo>
                  <a:lnTo>
                    <a:pt x="412" y="181"/>
                  </a:lnTo>
                  <a:lnTo>
                    <a:pt x="412" y="184"/>
                  </a:lnTo>
                  <a:lnTo>
                    <a:pt x="412" y="187"/>
                  </a:lnTo>
                  <a:lnTo>
                    <a:pt x="412" y="187"/>
                  </a:lnTo>
                  <a:lnTo>
                    <a:pt x="410" y="187"/>
                  </a:lnTo>
                  <a:lnTo>
                    <a:pt x="409" y="185"/>
                  </a:lnTo>
                  <a:lnTo>
                    <a:pt x="404" y="187"/>
                  </a:lnTo>
                  <a:lnTo>
                    <a:pt x="406" y="192"/>
                  </a:lnTo>
                  <a:lnTo>
                    <a:pt x="407" y="195"/>
                  </a:lnTo>
                  <a:lnTo>
                    <a:pt x="407" y="195"/>
                  </a:lnTo>
                  <a:lnTo>
                    <a:pt x="407" y="196"/>
                  </a:lnTo>
                  <a:lnTo>
                    <a:pt x="406" y="196"/>
                  </a:lnTo>
                  <a:lnTo>
                    <a:pt x="406" y="196"/>
                  </a:lnTo>
                  <a:lnTo>
                    <a:pt x="404" y="195"/>
                  </a:lnTo>
                  <a:lnTo>
                    <a:pt x="402" y="193"/>
                  </a:lnTo>
                  <a:lnTo>
                    <a:pt x="402" y="193"/>
                  </a:lnTo>
                  <a:lnTo>
                    <a:pt x="402" y="195"/>
                  </a:lnTo>
                  <a:lnTo>
                    <a:pt x="402" y="195"/>
                  </a:lnTo>
                  <a:lnTo>
                    <a:pt x="402" y="196"/>
                  </a:lnTo>
                  <a:lnTo>
                    <a:pt x="404" y="198"/>
                  </a:lnTo>
                  <a:lnTo>
                    <a:pt x="402" y="198"/>
                  </a:lnTo>
                  <a:lnTo>
                    <a:pt x="401" y="200"/>
                  </a:lnTo>
                  <a:lnTo>
                    <a:pt x="399" y="200"/>
                  </a:lnTo>
                  <a:lnTo>
                    <a:pt x="395" y="200"/>
                  </a:lnTo>
                  <a:lnTo>
                    <a:pt x="393" y="200"/>
                  </a:lnTo>
                  <a:lnTo>
                    <a:pt x="391" y="200"/>
                  </a:lnTo>
                  <a:lnTo>
                    <a:pt x="388" y="200"/>
                  </a:lnTo>
                  <a:lnTo>
                    <a:pt x="387" y="200"/>
                  </a:lnTo>
                  <a:lnTo>
                    <a:pt x="385" y="200"/>
                  </a:lnTo>
                  <a:lnTo>
                    <a:pt x="384" y="198"/>
                  </a:lnTo>
                  <a:lnTo>
                    <a:pt x="382" y="198"/>
                  </a:lnTo>
                  <a:lnTo>
                    <a:pt x="379" y="200"/>
                  </a:lnTo>
                  <a:lnTo>
                    <a:pt x="376" y="200"/>
                  </a:lnTo>
                  <a:lnTo>
                    <a:pt x="371" y="200"/>
                  </a:lnTo>
                  <a:lnTo>
                    <a:pt x="369" y="200"/>
                  </a:lnTo>
                  <a:lnTo>
                    <a:pt x="369" y="198"/>
                  </a:lnTo>
                  <a:lnTo>
                    <a:pt x="368" y="195"/>
                  </a:lnTo>
                  <a:lnTo>
                    <a:pt x="368" y="193"/>
                  </a:lnTo>
                  <a:lnTo>
                    <a:pt x="373" y="193"/>
                  </a:lnTo>
                  <a:lnTo>
                    <a:pt x="373" y="193"/>
                  </a:lnTo>
                  <a:lnTo>
                    <a:pt x="369" y="192"/>
                  </a:lnTo>
                  <a:lnTo>
                    <a:pt x="365" y="190"/>
                  </a:lnTo>
                  <a:lnTo>
                    <a:pt x="363" y="190"/>
                  </a:lnTo>
                  <a:lnTo>
                    <a:pt x="365" y="189"/>
                  </a:lnTo>
                  <a:lnTo>
                    <a:pt x="365" y="189"/>
                  </a:lnTo>
                  <a:lnTo>
                    <a:pt x="369" y="187"/>
                  </a:lnTo>
                  <a:lnTo>
                    <a:pt x="374" y="184"/>
                  </a:lnTo>
                  <a:lnTo>
                    <a:pt x="377" y="182"/>
                  </a:lnTo>
                  <a:lnTo>
                    <a:pt x="377" y="181"/>
                  </a:lnTo>
                  <a:lnTo>
                    <a:pt x="380" y="181"/>
                  </a:lnTo>
                  <a:lnTo>
                    <a:pt x="385" y="181"/>
                  </a:lnTo>
                  <a:lnTo>
                    <a:pt x="385" y="179"/>
                  </a:lnTo>
                  <a:lnTo>
                    <a:pt x="376" y="179"/>
                  </a:lnTo>
                  <a:lnTo>
                    <a:pt x="361" y="182"/>
                  </a:lnTo>
                  <a:lnTo>
                    <a:pt x="357" y="182"/>
                  </a:lnTo>
                  <a:lnTo>
                    <a:pt x="354" y="182"/>
                  </a:lnTo>
                  <a:lnTo>
                    <a:pt x="338" y="185"/>
                  </a:lnTo>
                  <a:lnTo>
                    <a:pt x="336" y="185"/>
                  </a:lnTo>
                  <a:lnTo>
                    <a:pt x="335" y="184"/>
                  </a:lnTo>
                  <a:lnTo>
                    <a:pt x="333" y="182"/>
                  </a:lnTo>
                  <a:lnTo>
                    <a:pt x="335" y="181"/>
                  </a:lnTo>
                  <a:lnTo>
                    <a:pt x="339" y="179"/>
                  </a:lnTo>
                  <a:lnTo>
                    <a:pt x="341" y="178"/>
                  </a:lnTo>
                  <a:lnTo>
                    <a:pt x="341" y="176"/>
                  </a:lnTo>
                  <a:lnTo>
                    <a:pt x="343" y="174"/>
                  </a:lnTo>
                  <a:lnTo>
                    <a:pt x="346" y="174"/>
                  </a:lnTo>
                  <a:lnTo>
                    <a:pt x="350" y="176"/>
                  </a:lnTo>
                  <a:lnTo>
                    <a:pt x="354" y="178"/>
                  </a:lnTo>
                  <a:lnTo>
                    <a:pt x="355" y="178"/>
                  </a:lnTo>
                  <a:lnTo>
                    <a:pt x="358" y="178"/>
                  </a:lnTo>
                  <a:lnTo>
                    <a:pt x="360" y="176"/>
                  </a:lnTo>
                  <a:lnTo>
                    <a:pt x="360" y="176"/>
                  </a:lnTo>
                  <a:lnTo>
                    <a:pt x="355" y="178"/>
                  </a:lnTo>
                  <a:lnTo>
                    <a:pt x="355" y="176"/>
                  </a:lnTo>
                  <a:lnTo>
                    <a:pt x="354" y="174"/>
                  </a:lnTo>
                  <a:lnTo>
                    <a:pt x="354" y="174"/>
                  </a:lnTo>
                  <a:lnTo>
                    <a:pt x="352" y="173"/>
                  </a:lnTo>
                  <a:lnTo>
                    <a:pt x="352" y="173"/>
                  </a:lnTo>
                  <a:lnTo>
                    <a:pt x="354" y="171"/>
                  </a:lnTo>
                  <a:lnTo>
                    <a:pt x="349" y="170"/>
                  </a:lnTo>
                  <a:lnTo>
                    <a:pt x="347" y="170"/>
                  </a:lnTo>
                  <a:lnTo>
                    <a:pt x="347" y="168"/>
                  </a:lnTo>
                  <a:lnTo>
                    <a:pt x="347" y="168"/>
                  </a:lnTo>
                  <a:lnTo>
                    <a:pt x="349" y="167"/>
                  </a:lnTo>
                  <a:lnTo>
                    <a:pt x="352" y="163"/>
                  </a:lnTo>
                  <a:lnTo>
                    <a:pt x="352" y="163"/>
                  </a:lnTo>
                  <a:lnTo>
                    <a:pt x="347" y="163"/>
                  </a:lnTo>
                  <a:lnTo>
                    <a:pt x="346" y="163"/>
                  </a:lnTo>
                  <a:lnTo>
                    <a:pt x="343" y="162"/>
                  </a:lnTo>
                  <a:lnTo>
                    <a:pt x="344" y="160"/>
                  </a:lnTo>
                  <a:lnTo>
                    <a:pt x="346" y="159"/>
                  </a:lnTo>
                  <a:lnTo>
                    <a:pt x="347" y="157"/>
                  </a:lnTo>
                  <a:lnTo>
                    <a:pt x="349" y="157"/>
                  </a:lnTo>
                  <a:lnTo>
                    <a:pt x="350" y="157"/>
                  </a:lnTo>
                  <a:lnTo>
                    <a:pt x="354" y="157"/>
                  </a:lnTo>
                  <a:lnTo>
                    <a:pt x="355" y="159"/>
                  </a:lnTo>
                  <a:lnTo>
                    <a:pt x="358" y="160"/>
                  </a:lnTo>
                  <a:lnTo>
                    <a:pt x="358" y="162"/>
                  </a:lnTo>
                  <a:lnTo>
                    <a:pt x="358" y="162"/>
                  </a:lnTo>
                  <a:lnTo>
                    <a:pt x="358" y="163"/>
                  </a:lnTo>
                  <a:lnTo>
                    <a:pt x="361" y="165"/>
                  </a:lnTo>
                  <a:lnTo>
                    <a:pt x="371" y="170"/>
                  </a:lnTo>
                  <a:lnTo>
                    <a:pt x="373" y="171"/>
                  </a:lnTo>
                  <a:lnTo>
                    <a:pt x="374" y="173"/>
                  </a:lnTo>
                  <a:lnTo>
                    <a:pt x="376" y="173"/>
                  </a:lnTo>
                  <a:lnTo>
                    <a:pt x="377" y="173"/>
                  </a:lnTo>
                  <a:lnTo>
                    <a:pt x="379" y="173"/>
                  </a:lnTo>
                  <a:lnTo>
                    <a:pt x="379" y="171"/>
                  </a:lnTo>
                  <a:lnTo>
                    <a:pt x="374" y="170"/>
                  </a:lnTo>
                  <a:lnTo>
                    <a:pt x="374" y="168"/>
                  </a:lnTo>
                  <a:lnTo>
                    <a:pt x="373" y="167"/>
                  </a:lnTo>
                  <a:lnTo>
                    <a:pt x="373" y="167"/>
                  </a:lnTo>
                  <a:lnTo>
                    <a:pt x="374" y="167"/>
                  </a:lnTo>
                  <a:lnTo>
                    <a:pt x="377" y="167"/>
                  </a:lnTo>
                  <a:lnTo>
                    <a:pt x="380" y="167"/>
                  </a:lnTo>
                  <a:lnTo>
                    <a:pt x="377" y="165"/>
                  </a:lnTo>
                  <a:lnTo>
                    <a:pt x="374" y="165"/>
                  </a:lnTo>
                  <a:lnTo>
                    <a:pt x="371" y="165"/>
                  </a:lnTo>
                  <a:lnTo>
                    <a:pt x="368" y="163"/>
                  </a:lnTo>
                  <a:lnTo>
                    <a:pt x="368" y="163"/>
                  </a:lnTo>
                  <a:lnTo>
                    <a:pt x="369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4" y="162"/>
                  </a:lnTo>
                  <a:lnTo>
                    <a:pt x="373" y="160"/>
                  </a:lnTo>
                  <a:lnTo>
                    <a:pt x="371" y="160"/>
                  </a:lnTo>
                  <a:lnTo>
                    <a:pt x="365" y="159"/>
                  </a:lnTo>
                  <a:lnTo>
                    <a:pt x="363" y="157"/>
                  </a:lnTo>
                  <a:lnTo>
                    <a:pt x="361" y="157"/>
                  </a:lnTo>
                  <a:lnTo>
                    <a:pt x="361" y="155"/>
                  </a:lnTo>
                  <a:lnTo>
                    <a:pt x="361" y="155"/>
                  </a:lnTo>
                  <a:lnTo>
                    <a:pt x="366" y="152"/>
                  </a:lnTo>
                  <a:lnTo>
                    <a:pt x="368" y="152"/>
                  </a:lnTo>
                  <a:lnTo>
                    <a:pt x="373" y="151"/>
                  </a:lnTo>
                  <a:lnTo>
                    <a:pt x="377" y="151"/>
                  </a:lnTo>
                  <a:lnTo>
                    <a:pt x="379" y="152"/>
                  </a:lnTo>
                  <a:lnTo>
                    <a:pt x="384" y="155"/>
                  </a:lnTo>
                  <a:lnTo>
                    <a:pt x="387" y="157"/>
                  </a:lnTo>
                  <a:lnTo>
                    <a:pt x="390" y="157"/>
                  </a:lnTo>
                  <a:lnTo>
                    <a:pt x="388" y="154"/>
                  </a:lnTo>
                  <a:lnTo>
                    <a:pt x="388" y="152"/>
                  </a:lnTo>
                  <a:lnTo>
                    <a:pt x="390" y="151"/>
                  </a:lnTo>
                  <a:lnTo>
                    <a:pt x="393" y="149"/>
                  </a:lnTo>
                  <a:close/>
                  <a:moveTo>
                    <a:pt x="365" y="148"/>
                  </a:moveTo>
                  <a:lnTo>
                    <a:pt x="368" y="148"/>
                  </a:lnTo>
                  <a:lnTo>
                    <a:pt x="371" y="149"/>
                  </a:lnTo>
                  <a:lnTo>
                    <a:pt x="363" y="151"/>
                  </a:lnTo>
                  <a:lnTo>
                    <a:pt x="357" y="154"/>
                  </a:lnTo>
                  <a:lnTo>
                    <a:pt x="352" y="154"/>
                  </a:lnTo>
                  <a:lnTo>
                    <a:pt x="350" y="152"/>
                  </a:lnTo>
                  <a:lnTo>
                    <a:pt x="350" y="152"/>
                  </a:lnTo>
                  <a:lnTo>
                    <a:pt x="352" y="152"/>
                  </a:lnTo>
                  <a:lnTo>
                    <a:pt x="357" y="151"/>
                  </a:lnTo>
                  <a:lnTo>
                    <a:pt x="360" y="149"/>
                  </a:lnTo>
                  <a:lnTo>
                    <a:pt x="361" y="148"/>
                  </a:lnTo>
                  <a:lnTo>
                    <a:pt x="365" y="148"/>
                  </a:lnTo>
                  <a:close/>
                  <a:moveTo>
                    <a:pt x="246" y="146"/>
                  </a:moveTo>
                  <a:lnTo>
                    <a:pt x="251" y="148"/>
                  </a:lnTo>
                  <a:lnTo>
                    <a:pt x="251" y="148"/>
                  </a:lnTo>
                  <a:lnTo>
                    <a:pt x="251" y="148"/>
                  </a:lnTo>
                  <a:lnTo>
                    <a:pt x="251" y="149"/>
                  </a:lnTo>
                  <a:lnTo>
                    <a:pt x="251" y="151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1" y="154"/>
                  </a:lnTo>
                  <a:lnTo>
                    <a:pt x="251" y="155"/>
                  </a:lnTo>
                  <a:lnTo>
                    <a:pt x="251" y="157"/>
                  </a:lnTo>
                  <a:lnTo>
                    <a:pt x="251" y="157"/>
                  </a:lnTo>
                  <a:lnTo>
                    <a:pt x="254" y="159"/>
                  </a:lnTo>
                  <a:lnTo>
                    <a:pt x="256" y="160"/>
                  </a:lnTo>
                  <a:lnTo>
                    <a:pt x="257" y="163"/>
                  </a:lnTo>
                  <a:lnTo>
                    <a:pt x="256" y="165"/>
                  </a:lnTo>
                  <a:lnTo>
                    <a:pt x="254" y="167"/>
                  </a:lnTo>
                  <a:lnTo>
                    <a:pt x="253" y="167"/>
                  </a:lnTo>
                  <a:lnTo>
                    <a:pt x="253" y="168"/>
                  </a:lnTo>
                  <a:lnTo>
                    <a:pt x="253" y="168"/>
                  </a:lnTo>
                  <a:lnTo>
                    <a:pt x="254" y="168"/>
                  </a:lnTo>
                  <a:lnTo>
                    <a:pt x="256" y="168"/>
                  </a:lnTo>
                  <a:lnTo>
                    <a:pt x="259" y="168"/>
                  </a:lnTo>
                  <a:lnTo>
                    <a:pt x="261" y="168"/>
                  </a:lnTo>
                  <a:lnTo>
                    <a:pt x="262" y="170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1"/>
                  </a:lnTo>
                  <a:lnTo>
                    <a:pt x="262" y="173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59" y="176"/>
                  </a:lnTo>
                  <a:lnTo>
                    <a:pt x="262" y="174"/>
                  </a:lnTo>
                  <a:lnTo>
                    <a:pt x="265" y="173"/>
                  </a:lnTo>
                  <a:lnTo>
                    <a:pt x="267" y="173"/>
                  </a:lnTo>
                  <a:lnTo>
                    <a:pt x="270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2" y="174"/>
                  </a:lnTo>
                  <a:lnTo>
                    <a:pt x="273" y="178"/>
                  </a:lnTo>
                  <a:lnTo>
                    <a:pt x="275" y="181"/>
                  </a:lnTo>
                  <a:lnTo>
                    <a:pt x="275" y="179"/>
                  </a:lnTo>
                  <a:lnTo>
                    <a:pt x="275" y="178"/>
                  </a:lnTo>
                  <a:lnTo>
                    <a:pt x="275" y="178"/>
                  </a:lnTo>
                  <a:lnTo>
                    <a:pt x="278" y="176"/>
                  </a:lnTo>
                  <a:lnTo>
                    <a:pt x="278" y="176"/>
                  </a:lnTo>
                  <a:lnTo>
                    <a:pt x="276" y="174"/>
                  </a:lnTo>
                  <a:lnTo>
                    <a:pt x="276" y="174"/>
                  </a:lnTo>
                  <a:lnTo>
                    <a:pt x="275" y="173"/>
                  </a:lnTo>
                  <a:lnTo>
                    <a:pt x="275" y="171"/>
                  </a:lnTo>
                  <a:lnTo>
                    <a:pt x="276" y="171"/>
                  </a:lnTo>
                  <a:lnTo>
                    <a:pt x="278" y="170"/>
                  </a:lnTo>
                  <a:lnTo>
                    <a:pt x="279" y="170"/>
                  </a:lnTo>
                  <a:lnTo>
                    <a:pt x="281" y="168"/>
                  </a:lnTo>
                  <a:lnTo>
                    <a:pt x="289" y="170"/>
                  </a:lnTo>
                  <a:lnTo>
                    <a:pt x="292" y="171"/>
                  </a:lnTo>
                  <a:lnTo>
                    <a:pt x="292" y="173"/>
                  </a:lnTo>
                  <a:lnTo>
                    <a:pt x="294" y="173"/>
                  </a:lnTo>
                  <a:lnTo>
                    <a:pt x="294" y="174"/>
                  </a:lnTo>
                  <a:lnTo>
                    <a:pt x="295" y="178"/>
                  </a:lnTo>
                  <a:lnTo>
                    <a:pt x="295" y="179"/>
                  </a:lnTo>
                  <a:lnTo>
                    <a:pt x="294" y="181"/>
                  </a:lnTo>
                  <a:lnTo>
                    <a:pt x="292" y="185"/>
                  </a:lnTo>
                  <a:lnTo>
                    <a:pt x="292" y="189"/>
                  </a:lnTo>
                  <a:lnTo>
                    <a:pt x="289" y="195"/>
                  </a:lnTo>
                  <a:lnTo>
                    <a:pt x="287" y="196"/>
                  </a:lnTo>
                  <a:lnTo>
                    <a:pt x="286" y="196"/>
                  </a:lnTo>
                  <a:lnTo>
                    <a:pt x="279" y="200"/>
                  </a:lnTo>
                  <a:lnTo>
                    <a:pt x="273" y="201"/>
                  </a:lnTo>
                  <a:lnTo>
                    <a:pt x="272" y="201"/>
                  </a:lnTo>
                  <a:lnTo>
                    <a:pt x="270" y="201"/>
                  </a:lnTo>
                  <a:lnTo>
                    <a:pt x="267" y="201"/>
                  </a:lnTo>
                  <a:lnTo>
                    <a:pt x="261" y="200"/>
                  </a:lnTo>
                  <a:lnTo>
                    <a:pt x="257" y="200"/>
                  </a:lnTo>
                  <a:lnTo>
                    <a:pt x="256" y="201"/>
                  </a:lnTo>
                  <a:lnTo>
                    <a:pt x="253" y="201"/>
                  </a:lnTo>
                  <a:lnTo>
                    <a:pt x="251" y="201"/>
                  </a:lnTo>
                  <a:lnTo>
                    <a:pt x="250" y="201"/>
                  </a:lnTo>
                  <a:lnTo>
                    <a:pt x="248" y="200"/>
                  </a:lnTo>
                  <a:lnTo>
                    <a:pt x="250" y="200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46" y="198"/>
                  </a:lnTo>
                  <a:lnTo>
                    <a:pt x="245" y="200"/>
                  </a:lnTo>
                  <a:lnTo>
                    <a:pt x="237" y="203"/>
                  </a:lnTo>
                  <a:lnTo>
                    <a:pt x="227" y="204"/>
                  </a:lnTo>
                  <a:lnTo>
                    <a:pt x="224" y="206"/>
                  </a:lnTo>
                  <a:lnTo>
                    <a:pt x="221" y="206"/>
                  </a:lnTo>
                  <a:lnTo>
                    <a:pt x="221" y="207"/>
                  </a:lnTo>
                  <a:lnTo>
                    <a:pt x="218" y="209"/>
                  </a:lnTo>
                  <a:lnTo>
                    <a:pt x="216" y="211"/>
                  </a:lnTo>
                  <a:lnTo>
                    <a:pt x="212" y="212"/>
                  </a:lnTo>
                  <a:lnTo>
                    <a:pt x="205" y="214"/>
                  </a:lnTo>
                  <a:lnTo>
                    <a:pt x="193" y="217"/>
                  </a:lnTo>
                  <a:lnTo>
                    <a:pt x="186" y="217"/>
                  </a:lnTo>
                  <a:lnTo>
                    <a:pt x="179" y="217"/>
                  </a:lnTo>
                  <a:lnTo>
                    <a:pt x="177" y="215"/>
                  </a:lnTo>
                  <a:lnTo>
                    <a:pt x="174" y="214"/>
                  </a:lnTo>
                  <a:lnTo>
                    <a:pt x="169" y="212"/>
                  </a:lnTo>
                  <a:lnTo>
                    <a:pt x="168" y="211"/>
                  </a:lnTo>
                  <a:lnTo>
                    <a:pt x="166" y="209"/>
                  </a:lnTo>
                  <a:lnTo>
                    <a:pt x="168" y="207"/>
                  </a:lnTo>
                  <a:lnTo>
                    <a:pt x="169" y="206"/>
                  </a:lnTo>
                  <a:lnTo>
                    <a:pt x="174" y="206"/>
                  </a:lnTo>
                  <a:lnTo>
                    <a:pt x="182" y="203"/>
                  </a:lnTo>
                  <a:lnTo>
                    <a:pt x="188" y="201"/>
                  </a:lnTo>
                  <a:lnTo>
                    <a:pt x="191" y="200"/>
                  </a:lnTo>
                  <a:lnTo>
                    <a:pt x="197" y="200"/>
                  </a:lnTo>
                  <a:lnTo>
                    <a:pt x="201" y="200"/>
                  </a:lnTo>
                  <a:lnTo>
                    <a:pt x="204" y="200"/>
                  </a:lnTo>
                  <a:lnTo>
                    <a:pt x="205" y="200"/>
                  </a:lnTo>
                  <a:lnTo>
                    <a:pt x="209" y="198"/>
                  </a:lnTo>
                  <a:lnTo>
                    <a:pt x="212" y="196"/>
                  </a:lnTo>
                  <a:lnTo>
                    <a:pt x="213" y="195"/>
                  </a:lnTo>
                  <a:lnTo>
                    <a:pt x="215" y="193"/>
                  </a:lnTo>
                  <a:lnTo>
                    <a:pt x="213" y="192"/>
                  </a:lnTo>
                  <a:lnTo>
                    <a:pt x="213" y="192"/>
                  </a:lnTo>
                  <a:lnTo>
                    <a:pt x="209" y="195"/>
                  </a:lnTo>
                  <a:lnTo>
                    <a:pt x="207" y="195"/>
                  </a:lnTo>
                  <a:lnTo>
                    <a:pt x="204" y="195"/>
                  </a:lnTo>
                  <a:lnTo>
                    <a:pt x="201" y="196"/>
                  </a:lnTo>
                  <a:lnTo>
                    <a:pt x="197" y="196"/>
                  </a:lnTo>
                  <a:lnTo>
                    <a:pt x="197" y="196"/>
                  </a:lnTo>
                  <a:lnTo>
                    <a:pt x="194" y="193"/>
                  </a:lnTo>
                  <a:lnTo>
                    <a:pt x="193" y="193"/>
                  </a:lnTo>
                  <a:lnTo>
                    <a:pt x="191" y="193"/>
                  </a:lnTo>
                  <a:lnTo>
                    <a:pt x="191" y="195"/>
                  </a:lnTo>
                  <a:lnTo>
                    <a:pt x="190" y="196"/>
                  </a:lnTo>
                  <a:lnTo>
                    <a:pt x="188" y="196"/>
                  </a:lnTo>
                  <a:lnTo>
                    <a:pt x="186" y="196"/>
                  </a:lnTo>
                  <a:lnTo>
                    <a:pt x="182" y="196"/>
                  </a:lnTo>
                  <a:lnTo>
                    <a:pt x="175" y="198"/>
                  </a:lnTo>
                  <a:lnTo>
                    <a:pt x="175" y="198"/>
                  </a:lnTo>
                  <a:lnTo>
                    <a:pt x="174" y="196"/>
                  </a:lnTo>
                  <a:lnTo>
                    <a:pt x="174" y="196"/>
                  </a:lnTo>
                  <a:lnTo>
                    <a:pt x="174" y="195"/>
                  </a:lnTo>
                  <a:lnTo>
                    <a:pt x="174" y="193"/>
                  </a:lnTo>
                  <a:lnTo>
                    <a:pt x="174" y="192"/>
                  </a:lnTo>
                  <a:lnTo>
                    <a:pt x="174" y="192"/>
                  </a:lnTo>
                  <a:lnTo>
                    <a:pt x="175" y="190"/>
                  </a:lnTo>
                  <a:lnTo>
                    <a:pt x="179" y="189"/>
                  </a:lnTo>
                  <a:lnTo>
                    <a:pt x="180" y="187"/>
                  </a:lnTo>
                  <a:lnTo>
                    <a:pt x="177" y="189"/>
                  </a:lnTo>
                  <a:lnTo>
                    <a:pt x="174" y="189"/>
                  </a:lnTo>
                  <a:lnTo>
                    <a:pt x="172" y="189"/>
                  </a:lnTo>
                  <a:lnTo>
                    <a:pt x="172" y="187"/>
                  </a:lnTo>
                  <a:lnTo>
                    <a:pt x="172" y="187"/>
                  </a:lnTo>
                  <a:lnTo>
                    <a:pt x="171" y="187"/>
                  </a:lnTo>
                  <a:lnTo>
                    <a:pt x="171" y="189"/>
                  </a:lnTo>
                  <a:lnTo>
                    <a:pt x="171" y="192"/>
                  </a:lnTo>
                  <a:lnTo>
                    <a:pt x="169" y="193"/>
                  </a:lnTo>
                  <a:lnTo>
                    <a:pt x="168" y="193"/>
                  </a:lnTo>
                  <a:lnTo>
                    <a:pt x="166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4" y="192"/>
                  </a:lnTo>
                  <a:lnTo>
                    <a:pt x="166" y="195"/>
                  </a:lnTo>
                  <a:lnTo>
                    <a:pt x="166" y="196"/>
                  </a:lnTo>
                  <a:lnTo>
                    <a:pt x="166" y="198"/>
                  </a:lnTo>
                  <a:lnTo>
                    <a:pt x="160" y="200"/>
                  </a:lnTo>
                  <a:lnTo>
                    <a:pt x="156" y="201"/>
                  </a:lnTo>
                  <a:lnTo>
                    <a:pt x="156" y="200"/>
                  </a:lnTo>
                  <a:lnTo>
                    <a:pt x="155" y="200"/>
                  </a:lnTo>
                  <a:lnTo>
                    <a:pt x="155" y="198"/>
                  </a:lnTo>
                  <a:lnTo>
                    <a:pt x="153" y="196"/>
                  </a:lnTo>
                  <a:lnTo>
                    <a:pt x="152" y="196"/>
                  </a:lnTo>
                  <a:lnTo>
                    <a:pt x="152" y="196"/>
                  </a:lnTo>
                  <a:lnTo>
                    <a:pt x="150" y="196"/>
                  </a:lnTo>
                  <a:lnTo>
                    <a:pt x="150" y="198"/>
                  </a:lnTo>
                  <a:lnTo>
                    <a:pt x="149" y="198"/>
                  </a:lnTo>
                  <a:lnTo>
                    <a:pt x="149" y="200"/>
                  </a:lnTo>
                  <a:lnTo>
                    <a:pt x="147" y="201"/>
                  </a:lnTo>
                  <a:lnTo>
                    <a:pt x="147" y="201"/>
                  </a:lnTo>
                  <a:lnTo>
                    <a:pt x="141" y="198"/>
                  </a:lnTo>
                  <a:lnTo>
                    <a:pt x="136" y="195"/>
                  </a:lnTo>
                  <a:lnTo>
                    <a:pt x="131" y="195"/>
                  </a:lnTo>
                  <a:lnTo>
                    <a:pt x="128" y="195"/>
                  </a:lnTo>
                  <a:lnTo>
                    <a:pt x="122" y="193"/>
                  </a:lnTo>
                  <a:lnTo>
                    <a:pt x="120" y="193"/>
                  </a:lnTo>
                  <a:lnTo>
                    <a:pt x="120" y="192"/>
                  </a:lnTo>
                  <a:lnTo>
                    <a:pt x="120" y="192"/>
                  </a:lnTo>
                  <a:lnTo>
                    <a:pt x="120" y="190"/>
                  </a:lnTo>
                  <a:lnTo>
                    <a:pt x="120" y="190"/>
                  </a:lnTo>
                  <a:lnTo>
                    <a:pt x="123" y="187"/>
                  </a:lnTo>
                  <a:lnTo>
                    <a:pt x="123" y="187"/>
                  </a:lnTo>
                  <a:lnTo>
                    <a:pt x="125" y="187"/>
                  </a:lnTo>
                  <a:lnTo>
                    <a:pt x="127" y="185"/>
                  </a:lnTo>
                  <a:lnTo>
                    <a:pt x="130" y="185"/>
                  </a:lnTo>
                  <a:lnTo>
                    <a:pt x="139" y="185"/>
                  </a:lnTo>
                  <a:lnTo>
                    <a:pt x="142" y="185"/>
                  </a:lnTo>
                  <a:lnTo>
                    <a:pt x="152" y="182"/>
                  </a:lnTo>
                  <a:lnTo>
                    <a:pt x="153" y="181"/>
                  </a:lnTo>
                  <a:lnTo>
                    <a:pt x="155" y="181"/>
                  </a:lnTo>
                  <a:lnTo>
                    <a:pt x="155" y="179"/>
                  </a:lnTo>
                  <a:lnTo>
                    <a:pt x="155" y="179"/>
                  </a:lnTo>
                  <a:lnTo>
                    <a:pt x="142" y="182"/>
                  </a:lnTo>
                  <a:lnTo>
                    <a:pt x="136" y="182"/>
                  </a:lnTo>
                  <a:lnTo>
                    <a:pt x="128" y="182"/>
                  </a:lnTo>
                  <a:lnTo>
                    <a:pt x="127" y="182"/>
                  </a:lnTo>
                  <a:lnTo>
                    <a:pt x="127" y="181"/>
                  </a:lnTo>
                  <a:lnTo>
                    <a:pt x="128" y="179"/>
                  </a:lnTo>
                  <a:lnTo>
                    <a:pt x="128" y="178"/>
                  </a:lnTo>
                  <a:lnTo>
                    <a:pt x="131" y="178"/>
                  </a:lnTo>
                  <a:lnTo>
                    <a:pt x="138" y="176"/>
                  </a:lnTo>
                  <a:lnTo>
                    <a:pt x="145" y="176"/>
                  </a:lnTo>
                  <a:lnTo>
                    <a:pt x="150" y="174"/>
                  </a:lnTo>
                  <a:lnTo>
                    <a:pt x="155" y="174"/>
                  </a:lnTo>
                  <a:lnTo>
                    <a:pt x="158" y="173"/>
                  </a:lnTo>
                  <a:lnTo>
                    <a:pt x="149" y="173"/>
                  </a:lnTo>
                  <a:lnTo>
                    <a:pt x="138" y="174"/>
                  </a:lnTo>
                  <a:lnTo>
                    <a:pt x="136" y="174"/>
                  </a:lnTo>
                  <a:lnTo>
                    <a:pt x="133" y="173"/>
                  </a:lnTo>
                  <a:lnTo>
                    <a:pt x="133" y="171"/>
                  </a:lnTo>
                  <a:lnTo>
                    <a:pt x="134" y="171"/>
                  </a:lnTo>
                  <a:lnTo>
                    <a:pt x="134" y="170"/>
                  </a:lnTo>
                  <a:lnTo>
                    <a:pt x="134" y="168"/>
                  </a:lnTo>
                  <a:lnTo>
                    <a:pt x="134" y="168"/>
                  </a:lnTo>
                  <a:lnTo>
                    <a:pt x="136" y="167"/>
                  </a:lnTo>
                  <a:lnTo>
                    <a:pt x="139" y="165"/>
                  </a:lnTo>
                  <a:lnTo>
                    <a:pt x="142" y="165"/>
                  </a:lnTo>
                  <a:lnTo>
                    <a:pt x="145" y="165"/>
                  </a:lnTo>
                  <a:lnTo>
                    <a:pt x="158" y="165"/>
                  </a:lnTo>
                  <a:lnTo>
                    <a:pt x="161" y="165"/>
                  </a:lnTo>
                  <a:lnTo>
                    <a:pt x="160" y="165"/>
                  </a:lnTo>
                  <a:lnTo>
                    <a:pt x="156" y="165"/>
                  </a:lnTo>
                  <a:lnTo>
                    <a:pt x="147" y="163"/>
                  </a:lnTo>
                  <a:lnTo>
                    <a:pt x="145" y="163"/>
                  </a:lnTo>
                  <a:lnTo>
                    <a:pt x="145" y="162"/>
                  </a:lnTo>
                  <a:lnTo>
                    <a:pt x="145" y="162"/>
                  </a:lnTo>
                  <a:lnTo>
                    <a:pt x="145" y="160"/>
                  </a:lnTo>
                  <a:lnTo>
                    <a:pt x="145" y="160"/>
                  </a:lnTo>
                  <a:lnTo>
                    <a:pt x="149" y="157"/>
                  </a:lnTo>
                  <a:lnTo>
                    <a:pt x="158" y="155"/>
                  </a:lnTo>
                  <a:lnTo>
                    <a:pt x="161" y="155"/>
                  </a:lnTo>
                  <a:lnTo>
                    <a:pt x="164" y="155"/>
                  </a:lnTo>
                  <a:lnTo>
                    <a:pt x="168" y="155"/>
                  </a:lnTo>
                  <a:lnTo>
                    <a:pt x="169" y="157"/>
                  </a:lnTo>
                  <a:lnTo>
                    <a:pt x="169" y="157"/>
                  </a:lnTo>
                  <a:lnTo>
                    <a:pt x="171" y="159"/>
                  </a:lnTo>
                  <a:lnTo>
                    <a:pt x="171" y="160"/>
                  </a:lnTo>
                  <a:lnTo>
                    <a:pt x="171" y="160"/>
                  </a:lnTo>
                  <a:lnTo>
                    <a:pt x="171" y="162"/>
                  </a:lnTo>
                  <a:lnTo>
                    <a:pt x="172" y="163"/>
                  </a:lnTo>
                  <a:lnTo>
                    <a:pt x="174" y="165"/>
                  </a:lnTo>
                  <a:lnTo>
                    <a:pt x="182" y="163"/>
                  </a:lnTo>
                  <a:lnTo>
                    <a:pt x="183" y="163"/>
                  </a:lnTo>
                  <a:lnTo>
                    <a:pt x="186" y="163"/>
                  </a:lnTo>
                  <a:lnTo>
                    <a:pt x="191" y="165"/>
                  </a:lnTo>
                  <a:lnTo>
                    <a:pt x="196" y="168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1" y="174"/>
                  </a:lnTo>
                  <a:lnTo>
                    <a:pt x="199" y="174"/>
                  </a:lnTo>
                  <a:lnTo>
                    <a:pt x="201" y="176"/>
                  </a:lnTo>
                  <a:lnTo>
                    <a:pt x="202" y="176"/>
                  </a:lnTo>
                  <a:lnTo>
                    <a:pt x="205" y="176"/>
                  </a:lnTo>
                  <a:lnTo>
                    <a:pt x="207" y="176"/>
                  </a:lnTo>
                  <a:lnTo>
                    <a:pt x="207" y="176"/>
                  </a:lnTo>
                  <a:lnTo>
                    <a:pt x="209" y="178"/>
                  </a:lnTo>
                  <a:lnTo>
                    <a:pt x="210" y="181"/>
                  </a:lnTo>
                  <a:lnTo>
                    <a:pt x="212" y="182"/>
                  </a:lnTo>
                  <a:lnTo>
                    <a:pt x="213" y="184"/>
                  </a:lnTo>
                  <a:lnTo>
                    <a:pt x="215" y="184"/>
                  </a:lnTo>
                  <a:lnTo>
                    <a:pt x="216" y="184"/>
                  </a:lnTo>
                  <a:lnTo>
                    <a:pt x="220" y="184"/>
                  </a:lnTo>
                  <a:lnTo>
                    <a:pt x="223" y="184"/>
                  </a:lnTo>
                  <a:lnTo>
                    <a:pt x="243" y="185"/>
                  </a:lnTo>
                  <a:lnTo>
                    <a:pt x="243" y="185"/>
                  </a:lnTo>
                  <a:lnTo>
                    <a:pt x="245" y="184"/>
                  </a:lnTo>
                  <a:lnTo>
                    <a:pt x="245" y="182"/>
                  </a:lnTo>
                  <a:lnTo>
                    <a:pt x="245" y="182"/>
                  </a:lnTo>
                  <a:lnTo>
                    <a:pt x="245" y="181"/>
                  </a:lnTo>
                  <a:lnTo>
                    <a:pt x="245" y="179"/>
                  </a:lnTo>
                  <a:lnTo>
                    <a:pt x="232" y="174"/>
                  </a:lnTo>
                  <a:lnTo>
                    <a:pt x="232" y="173"/>
                  </a:lnTo>
                  <a:lnTo>
                    <a:pt x="237" y="170"/>
                  </a:lnTo>
                  <a:lnTo>
                    <a:pt x="238" y="170"/>
                  </a:lnTo>
                  <a:lnTo>
                    <a:pt x="238" y="168"/>
                  </a:lnTo>
                  <a:lnTo>
                    <a:pt x="238" y="167"/>
                  </a:lnTo>
                  <a:lnTo>
                    <a:pt x="237" y="167"/>
                  </a:lnTo>
                  <a:lnTo>
                    <a:pt x="234" y="163"/>
                  </a:lnTo>
                  <a:lnTo>
                    <a:pt x="231" y="163"/>
                  </a:lnTo>
                  <a:lnTo>
                    <a:pt x="227" y="162"/>
                  </a:lnTo>
                  <a:lnTo>
                    <a:pt x="226" y="162"/>
                  </a:lnTo>
                  <a:lnTo>
                    <a:pt x="226" y="160"/>
                  </a:lnTo>
                  <a:lnTo>
                    <a:pt x="224" y="160"/>
                  </a:lnTo>
                  <a:lnTo>
                    <a:pt x="226" y="159"/>
                  </a:lnTo>
                  <a:lnTo>
                    <a:pt x="226" y="159"/>
                  </a:lnTo>
                  <a:lnTo>
                    <a:pt x="231" y="155"/>
                  </a:lnTo>
                  <a:lnTo>
                    <a:pt x="232" y="155"/>
                  </a:lnTo>
                  <a:lnTo>
                    <a:pt x="237" y="149"/>
                  </a:lnTo>
                  <a:lnTo>
                    <a:pt x="238" y="148"/>
                  </a:lnTo>
                  <a:lnTo>
                    <a:pt x="242" y="146"/>
                  </a:lnTo>
                  <a:lnTo>
                    <a:pt x="243" y="146"/>
                  </a:lnTo>
                  <a:lnTo>
                    <a:pt x="246" y="146"/>
                  </a:lnTo>
                  <a:close/>
                  <a:moveTo>
                    <a:pt x="516" y="146"/>
                  </a:moveTo>
                  <a:lnTo>
                    <a:pt x="519" y="146"/>
                  </a:lnTo>
                  <a:lnTo>
                    <a:pt x="522" y="148"/>
                  </a:lnTo>
                  <a:lnTo>
                    <a:pt x="522" y="148"/>
                  </a:lnTo>
                  <a:lnTo>
                    <a:pt x="524" y="148"/>
                  </a:lnTo>
                  <a:lnTo>
                    <a:pt x="524" y="149"/>
                  </a:lnTo>
                  <a:lnTo>
                    <a:pt x="522" y="149"/>
                  </a:lnTo>
                  <a:lnTo>
                    <a:pt x="522" y="151"/>
                  </a:lnTo>
                  <a:lnTo>
                    <a:pt x="521" y="152"/>
                  </a:lnTo>
                  <a:lnTo>
                    <a:pt x="521" y="152"/>
                  </a:lnTo>
                  <a:lnTo>
                    <a:pt x="522" y="154"/>
                  </a:lnTo>
                  <a:lnTo>
                    <a:pt x="522" y="154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22" y="155"/>
                  </a:lnTo>
                  <a:lnTo>
                    <a:pt x="519" y="155"/>
                  </a:lnTo>
                  <a:lnTo>
                    <a:pt x="519" y="155"/>
                  </a:lnTo>
                  <a:lnTo>
                    <a:pt x="518" y="155"/>
                  </a:lnTo>
                  <a:lnTo>
                    <a:pt x="516" y="155"/>
                  </a:lnTo>
                  <a:lnTo>
                    <a:pt x="514" y="152"/>
                  </a:lnTo>
                  <a:lnTo>
                    <a:pt x="513" y="151"/>
                  </a:lnTo>
                  <a:lnTo>
                    <a:pt x="511" y="149"/>
                  </a:lnTo>
                  <a:lnTo>
                    <a:pt x="511" y="148"/>
                  </a:lnTo>
                  <a:lnTo>
                    <a:pt x="511" y="148"/>
                  </a:lnTo>
                  <a:lnTo>
                    <a:pt x="513" y="146"/>
                  </a:lnTo>
                  <a:lnTo>
                    <a:pt x="516" y="146"/>
                  </a:lnTo>
                  <a:close/>
                  <a:moveTo>
                    <a:pt x="174" y="143"/>
                  </a:moveTo>
                  <a:lnTo>
                    <a:pt x="175" y="144"/>
                  </a:lnTo>
                  <a:lnTo>
                    <a:pt x="177" y="144"/>
                  </a:lnTo>
                  <a:lnTo>
                    <a:pt x="179" y="146"/>
                  </a:lnTo>
                  <a:lnTo>
                    <a:pt x="179" y="148"/>
                  </a:lnTo>
                  <a:lnTo>
                    <a:pt x="179" y="148"/>
                  </a:lnTo>
                  <a:lnTo>
                    <a:pt x="175" y="149"/>
                  </a:lnTo>
                  <a:lnTo>
                    <a:pt x="161" y="148"/>
                  </a:lnTo>
                  <a:lnTo>
                    <a:pt x="160" y="148"/>
                  </a:lnTo>
                  <a:lnTo>
                    <a:pt x="160" y="146"/>
                  </a:lnTo>
                  <a:lnTo>
                    <a:pt x="163" y="144"/>
                  </a:lnTo>
                  <a:lnTo>
                    <a:pt x="166" y="144"/>
                  </a:lnTo>
                  <a:lnTo>
                    <a:pt x="174" y="143"/>
                  </a:lnTo>
                  <a:close/>
                  <a:moveTo>
                    <a:pt x="434" y="138"/>
                  </a:moveTo>
                  <a:lnTo>
                    <a:pt x="437" y="138"/>
                  </a:lnTo>
                  <a:lnTo>
                    <a:pt x="445" y="140"/>
                  </a:lnTo>
                  <a:lnTo>
                    <a:pt x="451" y="141"/>
                  </a:lnTo>
                  <a:lnTo>
                    <a:pt x="456" y="143"/>
                  </a:lnTo>
                  <a:lnTo>
                    <a:pt x="459" y="143"/>
                  </a:lnTo>
                  <a:lnTo>
                    <a:pt x="462" y="143"/>
                  </a:lnTo>
                  <a:lnTo>
                    <a:pt x="464" y="143"/>
                  </a:lnTo>
                  <a:lnTo>
                    <a:pt x="467" y="144"/>
                  </a:lnTo>
                  <a:lnTo>
                    <a:pt x="469" y="146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8"/>
                  </a:lnTo>
                  <a:lnTo>
                    <a:pt x="472" y="149"/>
                  </a:lnTo>
                  <a:lnTo>
                    <a:pt x="472" y="149"/>
                  </a:lnTo>
                  <a:lnTo>
                    <a:pt x="472" y="151"/>
                  </a:lnTo>
                  <a:lnTo>
                    <a:pt x="472" y="152"/>
                  </a:lnTo>
                  <a:lnTo>
                    <a:pt x="470" y="154"/>
                  </a:lnTo>
                  <a:lnTo>
                    <a:pt x="469" y="155"/>
                  </a:lnTo>
                  <a:lnTo>
                    <a:pt x="469" y="155"/>
                  </a:lnTo>
                  <a:lnTo>
                    <a:pt x="467" y="157"/>
                  </a:lnTo>
                  <a:lnTo>
                    <a:pt x="469" y="157"/>
                  </a:lnTo>
                  <a:lnTo>
                    <a:pt x="475" y="152"/>
                  </a:lnTo>
                  <a:lnTo>
                    <a:pt x="480" y="152"/>
                  </a:lnTo>
                  <a:lnTo>
                    <a:pt x="486" y="152"/>
                  </a:lnTo>
                  <a:lnTo>
                    <a:pt x="492" y="151"/>
                  </a:lnTo>
                  <a:lnTo>
                    <a:pt x="497" y="149"/>
                  </a:lnTo>
                  <a:lnTo>
                    <a:pt x="500" y="151"/>
                  </a:lnTo>
                  <a:lnTo>
                    <a:pt x="502" y="151"/>
                  </a:lnTo>
                  <a:lnTo>
                    <a:pt x="508" y="152"/>
                  </a:lnTo>
                  <a:lnTo>
                    <a:pt x="510" y="154"/>
                  </a:lnTo>
                  <a:lnTo>
                    <a:pt x="511" y="155"/>
                  </a:lnTo>
                  <a:lnTo>
                    <a:pt x="511" y="155"/>
                  </a:lnTo>
                  <a:lnTo>
                    <a:pt x="510" y="157"/>
                  </a:lnTo>
                  <a:lnTo>
                    <a:pt x="507" y="155"/>
                  </a:lnTo>
                  <a:lnTo>
                    <a:pt x="500" y="155"/>
                  </a:lnTo>
                  <a:lnTo>
                    <a:pt x="499" y="155"/>
                  </a:lnTo>
                  <a:lnTo>
                    <a:pt x="499" y="155"/>
                  </a:lnTo>
                  <a:lnTo>
                    <a:pt x="497" y="155"/>
                  </a:lnTo>
                  <a:lnTo>
                    <a:pt x="499" y="157"/>
                  </a:lnTo>
                  <a:lnTo>
                    <a:pt x="499" y="157"/>
                  </a:lnTo>
                  <a:lnTo>
                    <a:pt x="507" y="157"/>
                  </a:lnTo>
                  <a:lnTo>
                    <a:pt x="529" y="162"/>
                  </a:lnTo>
                  <a:lnTo>
                    <a:pt x="530" y="163"/>
                  </a:lnTo>
                  <a:lnTo>
                    <a:pt x="530" y="163"/>
                  </a:lnTo>
                  <a:lnTo>
                    <a:pt x="529" y="163"/>
                  </a:lnTo>
                  <a:lnTo>
                    <a:pt x="527" y="165"/>
                  </a:lnTo>
                  <a:lnTo>
                    <a:pt x="514" y="167"/>
                  </a:lnTo>
                  <a:lnTo>
                    <a:pt x="507" y="165"/>
                  </a:lnTo>
                  <a:lnTo>
                    <a:pt x="500" y="163"/>
                  </a:lnTo>
                  <a:lnTo>
                    <a:pt x="499" y="163"/>
                  </a:lnTo>
                  <a:lnTo>
                    <a:pt x="500" y="165"/>
                  </a:lnTo>
                  <a:lnTo>
                    <a:pt x="503" y="167"/>
                  </a:lnTo>
                  <a:lnTo>
                    <a:pt x="507" y="168"/>
                  </a:lnTo>
                  <a:lnTo>
                    <a:pt x="508" y="168"/>
                  </a:lnTo>
                  <a:lnTo>
                    <a:pt x="514" y="170"/>
                  </a:lnTo>
                  <a:lnTo>
                    <a:pt x="516" y="170"/>
                  </a:lnTo>
                  <a:lnTo>
                    <a:pt x="518" y="171"/>
                  </a:lnTo>
                  <a:lnTo>
                    <a:pt x="521" y="171"/>
                  </a:lnTo>
                  <a:lnTo>
                    <a:pt x="522" y="173"/>
                  </a:lnTo>
                  <a:lnTo>
                    <a:pt x="524" y="174"/>
                  </a:lnTo>
                  <a:lnTo>
                    <a:pt x="524" y="174"/>
                  </a:lnTo>
                  <a:lnTo>
                    <a:pt x="525" y="174"/>
                  </a:lnTo>
                  <a:lnTo>
                    <a:pt x="529" y="176"/>
                  </a:lnTo>
                  <a:lnTo>
                    <a:pt x="530" y="178"/>
                  </a:lnTo>
                  <a:lnTo>
                    <a:pt x="530" y="178"/>
                  </a:lnTo>
                  <a:lnTo>
                    <a:pt x="530" y="179"/>
                  </a:lnTo>
                  <a:lnTo>
                    <a:pt x="529" y="181"/>
                  </a:lnTo>
                  <a:lnTo>
                    <a:pt x="524" y="182"/>
                  </a:lnTo>
                  <a:lnTo>
                    <a:pt x="524" y="184"/>
                  </a:lnTo>
                  <a:lnTo>
                    <a:pt x="529" y="184"/>
                  </a:lnTo>
                  <a:lnTo>
                    <a:pt x="529" y="184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5" y="187"/>
                  </a:lnTo>
                  <a:lnTo>
                    <a:pt x="537" y="185"/>
                  </a:lnTo>
                  <a:lnTo>
                    <a:pt x="537" y="184"/>
                  </a:lnTo>
                  <a:lnTo>
                    <a:pt x="535" y="182"/>
                  </a:lnTo>
                  <a:lnTo>
                    <a:pt x="535" y="182"/>
                  </a:lnTo>
                  <a:lnTo>
                    <a:pt x="537" y="181"/>
                  </a:lnTo>
                  <a:lnTo>
                    <a:pt x="537" y="181"/>
                  </a:lnTo>
                  <a:lnTo>
                    <a:pt x="538" y="181"/>
                  </a:lnTo>
                  <a:lnTo>
                    <a:pt x="540" y="181"/>
                  </a:lnTo>
                  <a:lnTo>
                    <a:pt x="544" y="185"/>
                  </a:lnTo>
                  <a:lnTo>
                    <a:pt x="552" y="182"/>
                  </a:lnTo>
                  <a:lnTo>
                    <a:pt x="552" y="184"/>
                  </a:lnTo>
                  <a:lnTo>
                    <a:pt x="554" y="185"/>
                  </a:lnTo>
                  <a:lnTo>
                    <a:pt x="554" y="185"/>
                  </a:lnTo>
                  <a:lnTo>
                    <a:pt x="557" y="182"/>
                  </a:lnTo>
                  <a:lnTo>
                    <a:pt x="559" y="182"/>
                  </a:lnTo>
                  <a:lnTo>
                    <a:pt x="565" y="185"/>
                  </a:lnTo>
                  <a:lnTo>
                    <a:pt x="568" y="187"/>
                  </a:lnTo>
                  <a:lnTo>
                    <a:pt x="570" y="187"/>
                  </a:lnTo>
                  <a:lnTo>
                    <a:pt x="573" y="189"/>
                  </a:lnTo>
                  <a:lnTo>
                    <a:pt x="578" y="189"/>
                  </a:lnTo>
                  <a:lnTo>
                    <a:pt x="578" y="187"/>
                  </a:lnTo>
                  <a:lnTo>
                    <a:pt x="576" y="185"/>
                  </a:lnTo>
                  <a:lnTo>
                    <a:pt x="578" y="184"/>
                  </a:lnTo>
                  <a:lnTo>
                    <a:pt x="582" y="182"/>
                  </a:lnTo>
                  <a:lnTo>
                    <a:pt x="585" y="184"/>
                  </a:lnTo>
                  <a:lnTo>
                    <a:pt x="592" y="181"/>
                  </a:lnTo>
                  <a:lnTo>
                    <a:pt x="595" y="181"/>
                  </a:lnTo>
                  <a:lnTo>
                    <a:pt x="596" y="181"/>
                  </a:lnTo>
                  <a:lnTo>
                    <a:pt x="604" y="178"/>
                  </a:lnTo>
                  <a:lnTo>
                    <a:pt x="606" y="178"/>
                  </a:lnTo>
                  <a:lnTo>
                    <a:pt x="606" y="176"/>
                  </a:lnTo>
                  <a:lnTo>
                    <a:pt x="609" y="176"/>
                  </a:lnTo>
                  <a:lnTo>
                    <a:pt x="617" y="178"/>
                  </a:lnTo>
                  <a:lnTo>
                    <a:pt x="619" y="178"/>
                  </a:lnTo>
                  <a:lnTo>
                    <a:pt x="626" y="176"/>
                  </a:lnTo>
                  <a:lnTo>
                    <a:pt x="630" y="176"/>
                  </a:lnTo>
                  <a:lnTo>
                    <a:pt x="633" y="176"/>
                  </a:lnTo>
                  <a:lnTo>
                    <a:pt x="639" y="176"/>
                  </a:lnTo>
                  <a:lnTo>
                    <a:pt x="645" y="178"/>
                  </a:lnTo>
                  <a:lnTo>
                    <a:pt x="647" y="178"/>
                  </a:lnTo>
                  <a:lnTo>
                    <a:pt x="645" y="179"/>
                  </a:lnTo>
                  <a:lnTo>
                    <a:pt x="647" y="181"/>
                  </a:lnTo>
                  <a:lnTo>
                    <a:pt x="647" y="181"/>
                  </a:lnTo>
                  <a:lnTo>
                    <a:pt x="648" y="181"/>
                  </a:lnTo>
                  <a:lnTo>
                    <a:pt x="656" y="181"/>
                  </a:lnTo>
                  <a:lnTo>
                    <a:pt x="658" y="181"/>
                  </a:lnTo>
                  <a:lnTo>
                    <a:pt x="661" y="182"/>
                  </a:lnTo>
                  <a:lnTo>
                    <a:pt x="661" y="184"/>
                  </a:lnTo>
                  <a:lnTo>
                    <a:pt x="661" y="184"/>
                  </a:lnTo>
                  <a:lnTo>
                    <a:pt x="660" y="185"/>
                  </a:lnTo>
                  <a:lnTo>
                    <a:pt x="660" y="185"/>
                  </a:lnTo>
                  <a:lnTo>
                    <a:pt x="661" y="185"/>
                  </a:lnTo>
                  <a:lnTo>
                    <a:pt x="667" y="187"/>
                  </a:lnTo>
                  <a:lnTo>
                    <a:pt x="669" y="187"/>
                  </a:lnTo>
                  <a:lnTo>
                    <a:pt x="669" y="189"/>
                  </a:lnTo>
                  <a:lnTo>
                    <a:pt x="671" y="192"/>
                  </a:lnTo>
                  <a:lnTo>
                    <a:pt x="671" y="192"/>
                  </a:lnTo>
                  <a:lnTo>
                    <a:pt x="669" y="193"/>
                  </a:lnTo>
                  <a:lnTo>
                    <a:pt x="664" y="196"/>
                  </a:lnTo>
                  <a:lnTo>
                    <a:pt x="658" y="198"/>
                  </a:lnTo>
                  <a:lnTo>
                    <a:pt x="658" y="200"/>
                  </a:lnTo>
                  <a:lnTo>
                    <a:pt x="660" y="200"/>
                  </a:lnTo>
                  <a:lnTo>
                    <a:pt x="661" y="200"/>
                  </a:lnTo>
                  <a:lnTo>
                    <a:pt x="663" y="200"/>
                  </a:lnTo>
                  <a:lnTo>
                    <a:pt x="667" y="200"/>
                  </a:lnTo>
                  <a:lnTo>
                    <a:pt x="667" y="200"/>
                  </a:lnTo>
                  <a:lnTo>
                    <a:pt x="671" y="200"/>
                  </a:lnTo>
                  <a:lnTo>
                    <a:pt x="671" y="201"/>
                  </a:lnTo>
                  <a:lnTo>
                    <a:pt x="672" y="203"/>
                  </a:lnTo>
                  <a:lnTo>
                    <a:pt x="671" y="203"/>
                  </a:lnTo>
                  <a:lnTo>
                    <a:pt x="664" y="204"/>
                  </a:lnTo>
                  <a:lnTo>
                    <a:pt x="661" y="203"/>
                  </a:lnTo>
                  <a:lnTo>
                    <a:pt x="660" y="203"/>
                  </a:lnTo>
                  <a:lnTo>
                    <a:pt x="658" y="203"/>
                  </a:lnTo>
                  <a:lnTo>
                    <a:pt x="660" y="203"/>
                  </a:lnTo>
                  <a:lnTo>
                    <a:pt x="661" y="204"/>
                  </a:lnTo>
                  <a:lnTo>
                    <a:pt x="661" y="206"/>
                  </a:lnTo>
                  <a:lnTo>
                    <a:pt x="661" y="206"/>
                  </a:lnTo>
                  <a:lnTo>
                    <a:pt x="660" y="207"/>
                  </a:lnTo>
                  <a:lnTo>
                    <a:pt x="660" y="209"/>
                  </a:lnTo>
                  <a:lnTo>
                    <a:pt x="660" y="209"/>
                  </a:lnTo>
                  <a:lnTo>
                    <a:pt x="660" y="212"/>
                  </a:lnTo>
                  <a:lnTo>
                    <a:pt x="660" y="212"/>
                  </a:lnTo>
                  <a:lnTo>
                    <a:pt x="645" y="212"/>
                  </a:lnTo>
                  <a:lnTo>
                    <a:pt x="644" y="212"/>
                  </a:lnTo>
                  <a:lnTo>
                    <a:pt x="641" y="214"/>
                  </a:lnTo>
                  <a:lnTo>
                    <a:pt x="637" y="215"/>
                  </a:lnTo>
                  <a:lnTo>
                    <a:pt x="636" y="215"/>
                  </a:lnTo>
                  <a:lnTo>
                    <a:pt x="633" y="215"/>
                  </a:lnTo>
                  <a:lnTo>
                    <a:pt x="628" y="214"/>
                  </a:lnTo>
                  <a:lnTo>
                    <a:pt x="625" y="214"/>
                  </a:lnTo>
                  <a:lnTo>
                    <a:pt x="623" y="214"/>
                  </a:lnTo>
                  <a:lnTo>
                    <a:pt x="622" y="212"/>
                  </a:lnTo>
                  <a:lnTo>
                    <a:pt x="620" y="212"/>
                  </a:lnTo>
                  <a:lnTo>
                    <a:pt x="619" y="211"/>
                  </a:lnTo>
                  <a:lnTo>
                    <a:pt x="619" y="209"/>
                  </a:lnTo>
                  <a:lnTo>
                    <a:pt x="619" y="207"/>
                  </a:lnTo>
                  <a:lnTo>
                    <a:pt x="619" y="206"/>
                  </a:lnTo>
                  <a:lnTo>
                    <a:pt x="619" y="206"/>
                  </a:lnTo>
                  <a:lnTo>
                    <a:pt x="617" y="206"/>
                  </a:lnTo>
                  <a:lnTo>
                    <a:pt x="617" y="204"/>
                  </a:lnTo>
                  <a:lnTo>
                    <a:pt x="614" y="203"/>
                  </a:lnTo>
                  <a:lnTo>
                    <a:pt x="612" y="203"/>
                  </a:lnTo>
                  <a:lnTo>
                    <a:pt x="612" y="203"/>
                  </a:lnTo>
                  <a:lnTo>
                    <a:pt x="612" y="204"/>
                  </a:lnTo>
                  <a:lnTo>
                    <a:pt x="612" y="204"/>
                  </a:lnTo>
                  <a:lnTo>
                    <a:pt x="615" y="206"/>
                  </a:lnTo>
                  <a:lnTo>
                    <a:pt x="615" y="206"/>
                  </a:lnTo>
                  <a:lnTo>
                    <a:pt x="614" y="209"/>
                  </a:lnTo>
                  <a:lnTo>
                    <a:pt x="614" y="209"/>
                  </a:lnTo>
                  <a:lnTo>
                    <a:pt x="612" y="212"/>
                  </a:lnTo>
                  <a:lnTo>
                    <a:pt x="611" y="212"/>
                  </a:lnTo>
                  <a:lnTo>
                    <a:pt x="607" y="212"/>
                  </a:lnTo>
                  <a:lnTo>
                    <a:pt x="601" y="214"/>
                  </a:lnTo>
                  <a:lnTo>
                    <a:pt x="600" y="214"/>
                  </a:lnTo>
                  <a:lnTo>
                    <a:pt x="596" y="214"/>
                  </a:lnTo>
                  <a:lnTo>
                    <a:pt x="593" y="214"/>
                  </a:lnTo>
                  <a:lnTo>
                    <a:pt x="592" y="212"/>
                  </a:lnTo>
                  <a:lnTo>
                    <a:pt x="590" y="211"/>
                  </a:lnTo>
                  <a:lnTo>
                    <a:pt x="590" y="211"/>
                  </a:lnTo>
                  <a:lnTo>
                    <a:pt x="590" y="214"/>
                  </a:lnTo>
                  <a:lnTo>
                    <a:pt x="589" y="214"/>
                  </a:lnTo>
                  <a:lnTo>
                    <a:pt x="589" y="214"/>
                  </a:lnTo>
                  <a:lnTo>
                    <a:pt x="585" y="212"/>
                  </a:lnTo>
                  <a:lnTo>
                    <a:pt x="584" y="211"/>
                  </a:lnTo>
                  <a:lnTo>
                    <a:pt x="584" y="211"/>
                  </a:lnTo>
                  <a:lnTo>
                    <a:pt x="584" y="212"/>
                  </a:lnTo>
                  <a:lnTo>
                    <a:pt x="584" y="212"/>
                  </a:lnTo>
                  <a:lnTo>
                    <a:pt x="584" y="214"/>
                  </a:lnTo>
                  <a:lnTo>
                    <a:pt x="579" y="214"/>
                  </a:lnTo>
                  <a:lnTo>
                    <a:pt x="578" y="214"/>
                  </a:lnTo>
                  <a:lnTo>
                    <a:pt x="574" y="214"/>
                  </a:lnTo>
                  <a:lnTo>
                    <a:pt x="573" y="214"/>
                  </a:lnTo>
                  <a:lnTo>
                    <a:pt x="571" y="214"/>
                  </a:lnTo>
                  <a:lnTo>
                    <a:pt x="566" y="212"/>
                  </a:lnTo>
                  <a:lnTo>
                    <a:pt x="566" y="212"/>
                  </a:lnTo>
                  <a:lnTo>
                    <a:pt x="566" y="214"/>
                  </a:lnTo>
                  <a:lnTo>
                    <a:pt x="565" y="215"/>
                  </a:lnTo>
                  <a:lnTo>
                    <a:pt x="562" y="215"/>
                  </a:lnTo>
                  <a:lnTo>
                    <a:pt x="557" y="214"/>
                  </a:lnTo>
                  <a:lnTo>
                    <a:pt x="554" y="215"/>
                  </a:lnTo>
                  <a:lnTo>
                    <a:pt x="548" y="214"/>
                  </a:lnTo>
                  <a:lnTo>
                    <a:pt x="541" y="214"/>
                  </a:lnTo>
                  <a:lnTo>
                    <a:pt x="540" y="214"/>
                  </a:lnTo>
                  <a:lnTo>
                    <a:pt x="540" y="214"/>
                  </a:lnTo>
                  <a:lnTo>
                    <a:pt x="540" y="212"/>
                  </a:lnTo>
                  <a:lnTo>
                    <a:pt x="540" y="211"/>
                  </a:lnTo>
                  <a:lnTo>
                    <a:pt x="541" y="209"/>
                  </a:lnTo>
                  <a:lnTo>
                    <a:pt x="543" y="207"/>
                  </a:lnTo>
                  <a:lnTo>
                    <a:pt x="543" y="206"/>
                  </a:lnTo>
                  <a:lnTo>
                    <a:pt x="541" y="206"/>
                  </a:lnTo>
                  <a:lnTo>
                    <a:pt x="541" y="204"/>
                  </a:lnTo>
                  <a:lnTo>
                    <a:pt x="540" y="204"/>
                  </a:lnTo>
                  <a:lnTo>
                    <a:pt x="538" y="206"/>
                  </a:lnTo>
                  <a:lnTo>
                    <a:pt x="537" y="207"/>
                  </a:lnTo>
                  <a:lnTo>
                    <a:pt x="535" y="209"/>
                  </a:lnTo>
                  <a:lnTo>
                    <a:pt x="535" y="207"/>
                  </a:lnTo>
                  <a:lnTo>
                    <a:pt x="535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3" y="206"/>
                  </a:lnTo>
                  <a:lnTo>
                    <a:pt x="532" y="207"/>
                  </a:lnTo>
                  <a:lnTo>
                    <a:pt x="532" y="207"/>
                  </a:lnTo>
                  <a:lnTo>
                    <a:pt x="530" y="207"/>
                  </a:lnTo>
                  <a:lnTo>
                    <a:pt x="530" y="207"/>
                  </a:lnTo>
                  <a:lnTo>
                    <a:pt x="530" y="209"/>
                  </a:lnTo>
                  <a:lnTo>
                    <a:pt x="530" y="209"/>
                  </a:lnTo>
                  <a:lnTo>
                    <a:pt x="530" y="211"/>
                  </a:lnTo>
                  <a:lnTo>
                    <a:pt x="529" y="211"/>
                  </a:lnTo>
                  <a:lnTo>
                    <a:pt x="527" y="212"/>
                  </a:lnTo>
                  <a:lnTo>
                    <a:pt x="525" y="212"/>
                  </a:lnTo>
                  <a:lnTo>
                    <a:pt x="521" y="212"/>
                  </a:lnTo>
                  <a:lnTo>
                    <a:pt x="519" y="212"/>
                  </a:lnTo>
                  <a:lnTo>
                    <a:pt x="513" y="211"/>
                  </a:lnTo>
                  <a:lnTo>
                    <a:pt x="511" y="211"/>
                  </a:lnTo>
                  <a:lnTo>
                    <a:pt x="508" y="209"/>
                  </a:lnTo>
                  <a:lnTo>
                    <a:pt x="505" y="207"/>
                  </a:lnTo>
                  <a:lnTo>
                    <a:pt x="505" y="207"/>
                  </a:lnTo>
                  <a:lnTo>
                    <a:pt x="507" y="206"/>
                  </a:lnTo>
                  <a:lnTo>
                    <a:pt x="507" y="204"/>
                  </a:lnTo>
                  <a:lnTo>
                    <a:pt x="502" y="207"/>
                  </a:lnTo>
                  <a:lnTo>
                    <a:pt x="502" y="207"/>
                  </a:lnTo>
                  <a:lnTo>
                    <a:pt x="502" y="211"/>
                  </a:lnTo>
                  <a:lnTo>
                    <a:pt x="502" y="211"/>
                  </a:lnTo>
                  <a:lnTo>
                    <a:pt x="499" y="209"/>
                  </a:lnTo>
                  <a:lnTo>
                    <a:pt x="497" y="211"/>
                  </a:lnTo>
                  <a:lnTo>
                    <a:pt x="497" y="209"/>
                  </a:lnTo>
                  <a:lnTo>
                    <a:pt x="494" y="209"/>
                  </a:lnTo>
                  <a:lnTo>
                    <a:pt x="492" y="207"/>
                  </a:lnTo>
                  <a:lnTo>
                    <a:pt x="491" y="206"/>
                  </a:lnTo>
                  <a:lnTo>
                    <a:pt x="488" y="201"/>
                  </a:lnTo>
                  <a:lnTo>
                    <a:pt x="488" y="198"/>
                  </a:lnTo>
                  <a:lnTo>
                    <a:pt x="488" y="198"/>
                  </a:lnTo>
                  <a:lnTo>
                    <a:pt x="489" y="196"/>
                  </a:lnTo>
                  <a:lnTo>
                    <a:pt x="489" y="196"/>
                  </a:lnTo>
                  <a:lnTo>
                    <a:pt x="486" y="195"/>
                  </a:lnTo>
                  <a:lnTo>
                    <a:pt x="484" y="193"/>
                  </a:lnTo>
                  <a:lnTo>
                    <a:pt x="484" y="192"/>
                  </a:lnTo>
                  <a:lnTo>
                    <a:pt x="484" y="192"/>
                  </a:lnTo>
                  <a:lnTo>
                    <a:pt x="483" y="190"/>
                  </a:lnTo>
                  <a:lnTo>
                    <a:pt x="483" y="189"/>
                  </a:lnTo>
                  <a:lnTo>
                    <a:pt x="484" y="189"/>
                  </a:lnTo>
                  <a:lnTo>
                    <a:pt x="484" y="185"/>
                  </a:lnTo>
                  <a:lnTo>
                    <a:pt x="488" y="182"/>
                  </a:lnTo>
                  <a:lnTo>
                    <a:pt x="489" y="181"/>
                  </a:lnTo>
                  <a:lnTo>
                    <a:pt x="489" y="181"/>
                  </a:lnTo>
                  <a:lnTo>
                    <a:pt x="488" y="179"/>
                  </a:lnTo>
                  <a:lnTo>
                    <a:pt x="488" y="176"/>
                  </a:lnTo>
                  <a:lnTo>
                    <a:pt x="488" y="174"/>
                  </a:lnTo>
                  <a:lnTo>
                    <a:pt x="486" y="173"/>
                  </a:lnTo>
                  <a:lnTo>
                    <a:pt x="483" y="171"/>
                  </a:lnTo>
                  <a:lnTo>
                    <a:pt x="480" y="167"/>
                  </a:lnTo>
                  <a:lnTo>
                    <a:pt x="477" y="163"/>
                  </a:lnTo>
                  <a:lnTo>
                    <a:pt x="473" y="160"/>
                  </a:lnTo>
                  <a:lnTo>
                    <a:pt x="472" y="160"/>
                  </a:lnTo>
                  <a:lnTo>
                    <a:pt x="470" y="160"/>
                  </a:lnTo>
                  <a:lnTo>
                    <a:pt x="467" y="162"/>
                  </a:lnTo>
                  <a:lnTo>
                    <a:pt x="466" y="162"/>
                  </a:lnTo>
                  <a:lnTo>
                    <a:pt x="466" y="162"/>
                  </a:lnTo>
                  <a:lnTo>
                    <a:pt x="462" y="162"/>
                  </a:lnTo>
                  <a:lnTo>
                    <a:pt x="456" y="162"/>
                  </a:lnTo>
                  <a:lnTo>
                    <a:pt x="453" y="162"/>
                  </a:lnTo>
                  <a:lnTo>
                    <a:pt x="450" y="162"/>
                  </a:lnTo>
                  <a:lnTo>
                    <a:pt x="447" y="163"/>
                  </a:lnTo>
                  <a:lnTo>
                    <a:pt x="442" y="163"/>
                  </a:lnTo>
                  <a:lnTo>
                    <a:pt x="440" y="160"/>
                  </a:lnTo>
                  <a:lnTo>
                    <a:pt x="434" y="159"/>
                  </a:lnTo>
                  <a:lnTo>
                    <a:pt x="432" y="157"/>
                  </a:lnTo>
                  <a:lnTo>
                    <a:pt x="431" y="155"/>
                  </a:lnTo>
                  <a:lnTo>
                    <a:pt x="432" y="155"/>
                  </a:lnTo>
                  <a:lnTo>
                    <a:pt x="436" y="154"/>
                  </a:lnTo>
                  <a:lnTo>
                    <a:pt x="436" y="154"/>
                  </a:lnTo>
                  <a:lnTo>
                    <a:pt x="437" y="152"/>
                  </a:lnTo>
                  <a:lnTo>
                    <a:pt x="434" y="154"/>
                  </a:lnTo>
                  <a:lnTo>
                    <a:pt x="432" y="154"/>
                  </a:lnTo>
                  <a:lnTo>
                    <a:pt x="423" y="149"/>
                  </a:lnTo>
                  <a:lnTo>
                    <a:pt x="420" y="149"/>
                  </a:lnTo>
                  <a:lnTo>
                    <a:pt x="420" y="148"/>
                  </a:lnTo>
                  <a:lnTo>
                    <a:pt x="418" y="148"/>
                  </a:lnTo>
                  <a:lnTo>
                    <a:pt x="418" y="148"/>
                  </a:lnTo>
                  <a:lnTo>
                    <a:pt x="420" y="146"/>
                  </a:lnTo>
                  <a:lnTo>
                    <a:pt x="421" y="148"/>
                  </a:lnTo>
                  <a:lnTo>
                    <a:pt x="423" y="148"/>
                  </a:lnTo>
                  <a:lnTo>
                    <a:pt x="426" y="148"/>
                  </a:lnTo>
                  <a:lnTo>
                    <a:pt x="426" y="146"/>
                  </a:lnTo>
                  <a:lnTo>
                    <a:pt x="426" y="146"/>
                  </a:lnTo>
                  <a:lnTo>
                    <a:pt x="423" y="144"/>
                  </a:lnTo>
                  <a:lnTo>
                    <a:pt x="421" y="144"/>
                  </a:lnTo>
                  <a:lnTo>
                    <a:pt x="420" y="143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1" y="141"/>
                  </a:lnTo>
                  <a:lnTo>
                    <a:pt x="425" y="141"/>
                  </a:lnTo>
                  <a:lnTo>
                    <a:pt x="426" y="140"/>
                  </a:lnTo>
                  <a:lnTo>
                    <a:pt x="431" y="138"/>
                  </a:lnTo>
                  <a:lnTo>
                    <a:pt x="434" y="138"/>
                  </a:lnTo>
                  <a:close/>
                  <a:moveTo>
                    <a:pt x="136" y="124"/>
                  </a:moveTo>
                  <a:lnTo>
                    <a:pt x="138" y="124"/>
                  </a:lnTo>
                  <a:lnTo>
                    <a:pt x="139" y="124"/>
                  </a:lnTo>
                  <a:lnTo>
                    <a:pt x="142" y="126"/>
                  </a:lnTo>
                  <a:lnTo>
                    <a:pt x="149" y="129"/>
                  </a:lnTo>
                  <a:lnTo>
                    <a:pt x="150" y="130"/>
                  </a:lnTo>
                  <a:lnTo>
                    <a:pt x="150" y="130"/>
                  </a:lnTo>
                  <a:lnTo>
                    <a:pt x="150" y="132"/>
                  </a:lnTo>
                  <a:lnTo>
                    <a:pt x="149" y="132"/>
                  </a:lnTo>
                  <a:lnTo>
                    <a:pt x="139" y="135"/>
                  </a:lnTo>
                  <a:lnTo>
                    <a:pt x="138" y="137"/>
                  </a:lnTo>
                  <a:lnTo>
                    <a:pt x="139" y="137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45" y="143"/>
                  </a:lnTo>
                  <a:lnTo>
                    <a:pt x="144" y="143"/>
                  </a:lnTo>
                  <a:lnTo>
                    <a:pt x="141" y="143"/>
                  </a:lnTo>
                  <a:lnTo>
                    <a:pt x="141" y="143"/>
                  </a:lnTo>
                  <a:lnTo>
                    <a:pt x="139" y="143"/>
                  </a:lnTo>
                  <a:lnTo>
                    <a:pt x="139" y="144"/>
                  </a:lnTo>
                  <a:lnTo>
                    <a:pt x="142" y="148"/>
                  </a:lnTo>
                  <a:lnTo>
                    <a:pt x="144" y="148"/>
                  </a:lnTo>
                  <a:lnTo>
                    <a:pt x="144" y="149"/>
                  </a:lnTo>
                  <a:lnTo>
                    <a:pt x="142" y="149"/>
                  </a:lnTo>
                  <a:lnTo>
                    <a:pt x="142" y="151"/>
                  </a:lnTo>
                  <a:lnTo>
                    <a:pt x="139" y="152"/>
                  </a:lnTo>
                  <a:lnTo>
                    <a:pt x="136" y="154"/>
                  </a:lnTo>
                  <a:lnTo>
                    <a:pt x="128" y="154"/>
                  </a:lnTo>
                  <a:lnTo>
                    <a:pt x="128" y="155"/>
                  </a:lnTo>
                  <a:lnTo>
                    <a:pt x="128" y="157"/>
                  </a:lnTo>
                  <a:lnTo>
                    <a:pt x="128" y="159"/>
                  </a:lnTo>
                  <a:lnTo>
                    <a:pt x="128" y="159"/>
                  </a:lnTo>
                  <a:lnTo>
                    <a:pt x="127" y="160"/>
                  </a:lnTo>
                  <a:lnTo>
                    <a:pt x="127" y="162"/>
                  </a:lnTo>
                  <a:lnTo>
                    <a:pt x="125" y="162"/>
                  </a:lnTo>
                  <a:lnTo>
                    <a:pt x="123" y="162"/>
                  </a:lnTo>
                  <a:lnTo>
                    <a:pt x="122" y="162"/>
                  </a:lnTo>
                  <a:lnTo>
                    <a:pt x="117" y="162"/>
                  </a:lnTo>
                  <a:lnTo>
                    <a:pt x="116" y="160"/>
                  </a:lnTo>
                  <a:lnTo>
                    <a:pt x="114" y="159"/>
                  </a:lnTo>
                  <a:lnTo>
                    <a:pt x="114" y="157"/>
                  </a:lnTo>
                  <a:lnTo>
                    <a:pt x="114" y="155"/>
                  </a:lnTo>
                  <a:lnTo>
                    <a:pt x="114" y="154"/>
                  </a:lnTo>
                  <a:lnTo>
                    <a:pt x="116" y="151"/>
                  </a:lnTo>
                  <a:lnTo>
                    <a:pt x="117" y="149"/>
                  </a:lnTo>
                  <a:lnTo>
                    <a:pt x="117" y="148"/>
                  </a:lnTo>
                  <a:lnTo>
                    <a:pt x="117" y="146"/>
                  </a:lnTo>
                  <a:lnTo>
                    <a:pt x="116" y="146"/>
                  </a:lnTo>
                  <a:lnTo>
                    <a:pt x="112" y="148"/>
                  </a:lnTo>
                  <a:lnTo>
                    <a:pt x="111" y="148"/>
                  </a:lnTo>
                  <a:lnTo>
                    <a:pt x="109" y="148"/>
                  </a:lnTo>
                  <a:lnTo>
                    <a:pt x="109" y="149"/>
                  </a:lnTo>
                  <a:lnTo>
                    <a:pt x="108" y="151"/>
                  </a:lnTo>
                  <a:lnTo>
                    <a:pt x="108" y="152"/>
                  </a:lnTo>
                  <a:lnTo>
                    <a:pt x="108" y="154"/>
                  </a:lnTo>
                  <a:lnTo>
                    <a:pt x="106" y="155"/>
                  </a:lnTo>
                  <a:lnTo>
                    <a:pt x="103" y="155"/>
                  </a:lnTo>
                  <a:lnTo>
                    <a:pt x="103" y="155"/>
                  </a:lnTo>
                  <a:lnTo>
                    <a:pt x="101" y="155"/>
                  </a:lnTo>
                  <a:lnTo>
                    <a:pt x="103" y="157"/>
                  </a:lnTo>
                  <a:lnTo>
                    <a:pt x="104" y="159"/>
                  </a:lnTo>
                  <a:lnTo>
                    <a:pt x="104" y="160"/>
                  </a:lnTo>
                  <a:lnTo>
                    <a:pt x="104" y="160"/>
                  </a:lnTo>
                  <a:lnTo>
                    <a:pt x="103" y="162"/>
                  </a:lnTo>
                  <a:lnTo>
                    <a:pt x="101" y="163"/>
                  </a:lnTo>
                  <a:lnTo>
                    <a:pt x="100" y="165"/>
                  </a:lnTo>
                  <a:lnTo>
                    <a:pt x="100" y="167"/>
                  </a:lnTo>
                  <a:lnTo>
                    <a:pt x="98" y="167"/>
                  </a:lnTo>
                  <a:lnTo>
                    <a:pt x="97" y="167"/>
                  </a:lnTo>
                  <a:lnTo>
                    <a:pt x="97" y="165"/>
                  </a:lnTo>
                  <a:lnTo>
                    <a:pt x="93" y="163"/>
                  </a:lnTo>
                  <a:lnTo>
                    <a:pt x="93" y="162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2" y="160"/>
                  </a:lnTo>
                  <a:lnTo>
                    <a:pt x="90" y="162"/>
                  </a:lnTo>
                  <a:lnTo>
                    <a:pt x="90" y="163"/>
                  </a:lnTo>
                  <a:lnTo>
                    <a:pt x="90" y="165"/>
                  </a:lnTo>
                  <a:lnTo>
                    <a:pt x="90" y="167"/>
                  </a:lnTo>
                  <a:lnTo>
                    <a:pt x="89" y="167"/>
                  </a:lnTo>
                  <a:lnTo>
                    <a:pt x="89" y="168"/>
                  </a:lnTo>
                  <a:lnTo>
                    <a:pt x="92" y="170"/>
                  </a:lnTo>
                  <a:lnTo>
                    <a:pt x="92" y="170"/>
                  </a:lnTo>
                  <a:lnTo>
                    <a:pt x="92" y="171"/>
                  </a:lnTo>
                  <a:lnTo>
                    <a:pt x="92" y="171"/>
                  </a:lnTo>
                  <a:lnTo>
                    <a:pt x="90" y="171"/>
                  </a:lnTo>
                  <a:lnTo>
                    <a:pt x="90" y="173"/>
                  </a:lnTo>
                  <a:lnTo>
                    <a:pt x="89" y="173"/>
                  </a:lnTo>
                  <a:lnTo>
                    <a:pt x="86" y="174"/>
                  </a:lnTo>
                  <a:lnTo>
                    <a:pt x="82" y="174"/>
                  </a:lnTo>
                  <a:lnTo>
                    <a:pt x="79" y="176"/>
                  </a:lnTo>
                  <a:lnTo>
                    <a:pt x="79" y="176"/>
                  </a:lnTo>
                  <a:lnTo>
                    <a:pt x="78" y="174"/>
                  </a:lnTo>
                  <a:lnTo>
                    <a:pt x="78" y="171"/>
                  </a:lnTo>
                  <a:lnTo>
                    <a:pt x="78" y="170"/>
                  </a:lnTo>
                  <a:lnTo>
                    <a:pt x="76" y="170"/>
                  </a:lnTo>
                  <a:lnTo>
                    <a:pt x="75" y="167"/>
                  </a:lnTo>
                  <a:lnTo>
                    <a:pt x="75" y="165"/>
                  </a:lnTo>
                  <a:lnTo>
                    <a:pt x="73" y="165"/>
                  </a:lnTo>
                  <a:lnTo>
                    <a:pt x="73" y="165"/>
                  </a:lnTo>
                  <a:lnTo>
                    <a:pt x="71" y="165"/>
                  </a:lnTo>
                  <a:lnTo>
                    <a:pt x="70" y="170"/>
                  </a:lnTo>
                  <a:lnTo>
                    <a:pt x="68" y="171"/>
                  </a:lnTo>
                  <a:lnTo>
                    <a:pt x="67" y="171"/>
                  </a:lnTo>
                  <a:lnTo>
                    <a:pt x="65" y="171"/>
                  </a:lnTo>
                  <a:lnTo>
                    <a:pt x="60" y="170"/>
                  </a:lnTo>
                  <a:lnTo>
                    <a:pt x="57" y="170"/>
                  </a:lnTo>
                  <a:lnTo>
                    <a:pt x="56" y="170"/>
                  </a:lnTo>
                  <a:lnTo>
                    <a:pt x="52" y="171"/>
                  </a:lnTo>
                  <a:lnTo>
                    <a:pt x="51" y="173"/>
                  </a:lnTo>
                  <a:lnTo>
                    <a:pt x="48" y="171"/>
                  </a:lnTo>
                  <a:lnTo>
                    <a:pt x="48" y="171"/>
                  </a:lnTo>
                  <a:lnTo>
                    <a:pt x="46" y="170"/>
                  </a:lnTo>
                  <a:lnTo>
                    <a:pt x="46" y="170"/>
                  </a:lnTo>
                  <a:lnTo>
                    <a:pt x="48" y="170"/>
                  </a:lnTo>
                  <a:lnTo>
                    <a:pt x="48" y="168"/>
                  </a:lnTo>
                  <a:lnTo>
                    <a:pt x="48" y="168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7"/>
                  </a:lnTo>
                  <a:lnTo>
                    <a:pt x="48" y="165"/>
                  </a:lnTo>
                  <a:lnTo>
                    <a:pt x="48" y="165"/>
                  </a:lnTo>
                  <a:lnTo>
                    <a:pt x="46" y="165"/>
                  </a:lnTo>
                  <a:lnTo>
                    <a:pt x="43" y="167"/>
                  </a:lnTo>
                  <a:lnTo>
                    <a:pt x="43" y="165"/>
                  </a:lnTo>
                  <a:lnTo>
                    <a:pt x="45" y="163"/>
                  </a:lnTo>
                  <a:lnTo>
                    <a:pt x="49" y="160"/>
                  </a:lnTo>
                  <a:lnTo>
                    <a:pt x="49" y="159"/>
                  </a:lnTo>
                  <a:lnTo>
                    <a:pt x="51" y="159"/>
                  </a:lnTo>
                  <a:lnTo>
                    <a:pt x="62" y="157"/>
                  </a:lnTo>
                  <a:lnTo>
                    <a:pt x="62" y="157"/>
                  </a:lnTo>
                  <a:lnTo>
                    <a:pt x="68" y="152"/>
                  </a:lnTo>
                  <a:lnTo>
                    <a:pt x="70" y="151"/>
                  </a:lnTo>
                  <a:lnTo>
                    <a:pt x="71" y="149"/>
                  </a:lnTo>
                  <a:lnTo>
                    <a:pt x="78" y="146"/>
                  </a:lnTo>
                  <a:lnTo>
                    <a:pt x="79" y="146"/>
                  </a:lnTo>
                  <a:lnTo>
                    <a:pt x="79" y="144"/>
                  </a:lnTo>
                  <a:lnTo>
                    <a:pt x="81" y="143"/>
                  </a:lnTo>
                  <a:lnTo>
                    <a:pt x="82" y="143"/>
                  </a:lnTo>
                  <a:lnTo>
                    <a:pt x="87" y="138"/>
                  </a:lnTo>
                  <a:lnTo>
                    <a:pt x="92" y="135"/>
                  </a:lnTo>
                  <a:lnTo>
                    <a:pt x="95" y="133"/>
                  </a:lnTo>
                  <a:lnTo>
                    <a:pt x="98" y="130"/>
                  </a:lnTo>
                  <a:lnTo>
                    <a:pt x="103" y="130"/>
                  </a:lnTo>
                  <a:lnTo>
                    <a:pt x="114" y="129"/>
                  </a:lnTo>
                  <a:lnTo>
                    <a:pt x="122" y="130"/>
                  </a:lnTo>
                  <a:lnTo>
                    <a:pt x="125" y="130"/>
                  </a:lnTo>
                  <a:lnTo>
                    <a:pt x="125" y="130"/>
                  </a:lnTo>
                  <a:lnTo>
                    <a:pt x="127" y="129"/>
                  </a:lnTo>
                  <a:lnTo>
                    <a:pt x="128" y="130"/>
                  </a:lnTo>
                  <a:lnTo>
                    <a:pt x="131" y="130"/>
                  </a:lnTo>
                  <a:lnTo>
                    <a:pt x="131" y="130"/>
                  </a:lnTo>
                  <a:lnTo>
                    <a:pt x="133" y="129"/>
                  </a:lnTo>
                  <a:lnTo>
                    <a:pt x="131" y="129"/>
                  </a:lnTo>
                  <a:lnTo>
                    <a:pt x="128" y="127"/>
                  </a:lnTo>
                  <a:lnTo>
                    <a:pt x="128" y="127"/>
                  </a:lnTo>
                  <a:lnTo>
                    <a:pt x="128" y="126"/>
                  </a:lnTo>
                  <a:lnTo>
                    <a:pt x="130" y="126"/>
                  </a:lnTo>
                  <a:lnTo>
                    <a:pt x="131" y="124"/>
                  </a:lnTo>
                  <a:lnTo>
                    <a:pt x="136" y="124"/>
                  </a:lnTo>
                  <a:close/>
                  <a:moveTo>
                    <a:pt x="507" y="121"/>
                  </a:moveTo>
                  <a:lnTo>
                    <a:pt x="510" y="121"/>
                  </a:lnTo>
                  <a:lnTo>
                    <a:pt x="513" y="121"/>
                  </a:lnTo>
                  <a:lnTo>
                    <a:pt x="516" y="122"/>
                  </a:lnTo>
                  <a:lnTo>
                    <a:pt x="521" y="126"/>
                  </a:lnTo>
                  <a:lnTo>
                    <a:pt x="522" y="127"/>
                  </a:lnTo>
                  <a:lnTo>
                    <a:pt x="524" y="129"/>
                  </a:lnTo>
                  <a:lnTo>
                    <a:pt x="524" y="130"/>
                  </a:lnTo>
                  <a:lnTo>
                    <a:pt x="522" y="130"/>
                  </a:lnTo>
                  <a:lnTo>
                    <a:pt x="522" y="132"/>
                  </a:lnTo>
                  <a:lnTo>
                    <a:pt x="521" y="132"/>
                  </a:lnTo>
                  <a:lnTo>
                    <a:pt x="518" y="133"/>
                  </a:lnTo>
                  <a:lnTo>
                    <a:pt x="516" y="133"/>
                  </a:lnTo>
                  <a:lnTo>
                    <a:pt x="505" y="130"/>
                  </a:lnTo>
                  <a:lnTo>
                    <a:pt x="502" y="129"/>
                  </a:lnTo>
                  <a:lnTo>
                    <a:pt x="502" y="127"/>
                  </a:lnTo>
                  <a:lnTo>
                    <a:pt x="502" y="126"/>
                  </a:lnTo>
                  <a:lnTo>
                    <a:pt x="502" y="124"/>
                  </a:lnTo>
                  <a:lnTo>
                    <a:pt x="502" y="122"/>
                  </a:lnTo>
                  <a:lnTo>
                    <a:pt x="503" y="121"/>
                  </a:lnTo>
                  <a:lnTo>
                    <a:pt x="503" y="121"/>
                  </a:lnTo>
                  <a:lnTo>
                    <a:pt x="507" y="121"/>
                  </a:lnTo>
                  <a:close/>
                  <a:moveTo>
                    <a:pt x="289" y="118"/>
                  </a:moveTo>
                  <a:lnTo>
                    <a:pt x="294" y="118"/>
                  </a:lnTo>
                  <a:lnTo>
                    <a:pt x="295" y="119"/>
                  </a:lnTo>
                  <a:lnTo>
                    <a:pt x="298" y="121"/>
                  </a:lnTo>
                  <a:lnTo>
                    <a:pt x="302" y="124"/>
                  </a:lnTo>
                  <a:lnTo>
                    <a:pt x="302" y="126"/>
                  </a:lnTo>
                  <a:lnTo>
                    <a:pt x="302" y="127"/>
                  </a:lnTo>
                  <a:lnTo>
                    <a:pt x="303" y="127"/>
                  </a:lnTo>
                  <a:lnTo>
                    <a:pt x="305" y="127"/>
                  </a:lnTo>
                  <a:lnTo>
                    <a:pt x="308" y="130"/>
                  </a:lnTo>
                  <a:lnTo>
                    <a:pt x="309" y="130"/>
                  </a:lnTo>
                  <a:lnTo>
                    <a:pt x="309" y="133"/>
                  </a:lnTo>
                  <a:lnTo>
                    <a:pt x="309" y="133"/>
                  </a:lnTo>
                  <a:lnTo>
                    <a:pt x="309" y="135"/>
                  </a:lnTo>
                  <a:lnTo>
                    <a:pt x="308" y="137"/>
                  </a:lnTo>
                  <a:lnTo>
                    <a:pt x="306" y="137"/>
                  </a:lnTo>
                  <a:lnTo>
                    <a:pt x="302" y="135"/>
                  </a:lnTo>
                  <a:lnTo>
                    <a:pt x="298" y="135"/>
                  </a:lnTo>
                  <a:lnTo>
                    <a:pt x="297" y="132"/>
                  </a:lnTo>
                  <a:lnTo>
                    <a:pt x="294" y="130"/>
                  </a:lnTo>
                  <a:lnTo>
                    <a:pt x="292" y="126"/>
                  </a:lnTo>
                  <a:lnTo>
                    <a:pt x="291" y="124"/>
                  </a:lnTo>
                  <a:lnTo>
                    <a:pt x="289" y="122"/>
                  </a:lnTo>
                  <a:lnTo>
                    <a:pt x="289" y="121"/>
                  </a:lnTo>
                  <a:lnTo>
                    <a:pt x="286" y="118"/>
                  </a:lnTo>
                  <a:lnTo>
                    <a:pt x="287" y="118"/>
                  </a:lnTo>
                  <a:lnTo>
                    <a:pt x="289" y="118"/>
                  </a:lnTo>
                  <a:close/>
                  <a:moveTo>
                    <a:pt x="439" y="116"/>
                  </a:moveTo>
                  <a:lnTo>
                    <a:pt x="443" y="118"/>
                  </a:lnTo>
                  <a:lnTo>
                    <a:pt x="447" y="116"/>
                  </a:lnTo>
                  <a:lnTo>
                    <a:pt x="451" y="116"/>
                  </a:lnTo>
                  <a:lnTo>
                    <a:pt x="461" y="118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0" y="118"/>
                  </a:lnTo>
                  <a:lnTo>
                    <a:pt x="472" y="119"/>
                  </a:lnTo>
                  <a:lnTo>
                    <a:pt x="473" y="121"/>
                  </a:lnTo>
                  <a:lnTo>
                    <a:pt x="470" y="121"/>
                  </a:lnTo>
                  <a:lnTo>
                    <a:pt x="467" y="126"/>
                  </a:lnTo>
                  <a:lnTo>
                    <a:pt x="467" y="126"/>
                  </a:lnTo>
                  <a:lnTo>
                    <a:pt x="464" y="126"/>
                  </a:lnTo>
                  <a:lnTo>
                    <a:pt x="464" y="127"/>
                  </a:lnTo>
                  <a:lnTo>
                    <a:pt x="455" y="126"/>
                  </a:lnTo>
                  <a:lnTo>
                    <a:pt x="432" y="126"/>
                  </a:lnTo>
                  <a:lnTo>
                    <a:pt x="431" y="126"/>
                  </a:lnTo>
                  <a:lnTo>
                    <a:pt x="428" y="122"/>
                  </a:lnTo>
                  <a:lnTo>
                    <a:pt x="428" y="121"/>
                  </a:lnTo>
                  <a:lnTo>
                    <a:pt x="429" y="119"/>
                  </a:lnTo>
                  <a:lnTo>
                    <a:pt x="429" y="119"/>
                  </a:lnTo>
                  <a:lnTo>
                    <a:pt x="429" y="118"/>
                  </a:lnTo>
                  <a:lnTo>
                    <a:pt x="437" y="116"/>
                  </a:lnTo>
                  <a:lnTo>
                    <a:pt x="439" y="116"/>
                  </a:lnTo>
                  <a:close/>
                  <a:moveTo>
                    <a:pt x="346" y="113"/>
                  </a:moveTo>
                  <a:lnTo>
                    <a:pt x="350" y="113"/>
                  </a:lnTo>
                  <a:lnTo>
                    <a:pt x="355" y="115"/>
                  </a:lnTo>
                  <a:lnTo>
                    <a:pt x="357" y="115"/>
                  </a:lnTo>
                  <a:lnTo>
                    <a:pt x="358" y="116"/>
                  </a:lnTo>
                  <a:lnTo>
                    <a:pt x="358" y="116"/>
                  </a:lnTo>
                  <a:lnTo>
                    <a:pt x="360" y="118"/>
                  </a:lnTo>
                  <a:lnTo>
                    <a:pt x="360" y="118"/>
                  </a:lnTo>
                  <a:lnTo>
                    <a:pt x="354" y="118"/>
                  </a:lnTo>
                  <a:lnTo>
                    <a:pt x="352" y="118"/>
                  </a:lnTo>
                  <a:lnTo>
                    <a:pt x="350" y="119"/>
                  </a:lnTo>
                  <a:lnTo>
                    <a:pt x="347" y="119"/>
                  </a:lnTo>
                  <a:lnTo>
                    <a:pt x="344" y="119"/>
                  </a:lnTo>
                  <a:lnTo>
                    <a:pt x="339" y="118"/>
                  </a:lnTo>
                  <a:lnTo>
                    <a:pt x="338" y="116"/>
                  </a:lnTo>
                  <a:lnTo>
                    <a:pt x="338" y="115"/>
                  </a:lnTo>
                  <a:lnTo>
                    <a:pt x="338" y="113"/>
                  </a:lnTo>
                  <a:lnTo>
                    <a:pt x="339" y="113"/>
                  </a:lnTo>
                  <a:lnTo>
                    <a:pt x="341" y="113"/>
                  </a:lnTo>
                  <a:lnTo>
                    <a:pt x="346" y="113"/>
                  </a:lnTo>
                  <a:close/>
                  <a:moveTo>
                    <a:pt x="168" y="107"/>
                  </a:moveTo>
                  <a:lnTo>
                    <a:pt x="168" y="108"/>
                  </a:lnTo>
                  <a:lnTo>
                    <a:pt x="168" y="108"/>
                  </a:lnTo>
                  <a:lnTo>
                    <a:pt x="168" y="110"/>
                  </a:lnTo>
                  <a:lnTo>
                    <a:pt x="169" y="110"/>
                  </a:lnTo>
                  <a:lnTo>
                    <a:pt x="171" y="110"/>
                  </a:lnTo>
                  <a:lnTo>
                    <a:pt x="174" y="111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5" y="113"/>
                  </a:lnTo>
                  <a:lnTo>
                    <a:pt x="177" y="115"/>
                  </a:lnTo>
                  <a:lnTo>
                    <a:pt x="177" y="115"/>
                  </a:lnTo>
                  <a:lnTo>
                    <a:pt x="175" y="116"/>
                  </a:lnTo>
                  <a:lnTo>
                    <a:pt x="174" y="118"/>
                  </a:lnTo>
                  <a:lnTo>
                    <a:pt x="171" y="118"/>
                  </a:lnTo>
                  <a:lnTo>
                    <a:pt x="168" y="118"/>
                  </a:lnTo>
                  <a:lnTo>
                    <a:pt x="163" y="116"/>
                  </a:lnTo>
                  <a:lnTo>
                    <a:pt x="158" y="111"/>
                  </a:lnTo>
                  <a:lnTo>
                    <a:pt x="156" y="110"/>
                  </a:lnTo>
                  <a:lnTo>
                    <a:pt x="160" y="110"/>
                  </a:lnTo>
                  <a:lnTo>
                    <a:pt x="160" y="110"/>
                  </a:lnTo>
                  <a:lnTo>
                    <a:pt x="161" y="108"/>
                  </a:lnTo>
                  <a:lnTo>
                    <a:pt x="163" y="108"/>
                  </a:lnTo>
                  <a:lnTo>
                    <a:pt x="168" y="107"/>
                  </a:lnTo>
                  <a:close/>
                  <a:moveTo>
                    <a:pt x="223" y="107"/>
                  </a:moveTo>
                  <a:lnTo>
                    <a:pt x="235" y="107"/>
                  </a:lnTo>
                  <a:lnTo>
                    <a:pt x="235" y="107"/>
                  </a:lnTo>
                  <a:lnTo>
                    <a:pt x="235" y="108"/>
                  </a:lnTo>
                  <a:lnTo>
                    <a:pt x="234" y="110"/>
                  </a:lnTo>
                  <a:lnTo>
                    <a:pt x="232" y="111"/>
                  </a:lnTo>
                  <a:lnTo>
                    <a:pt x="227" y="113"/>
                  </a:lnTo>
                  <a:lnTo>
                    <a:pt x="218" y="115"/>
                  </a:lnTo>
                  <a:lnTo>
                    <a:pt x="216" y="115"/>
                  </a:lnTo>
                  <a:lnTo>
                    <a:pt x="218" y="115"/>
                  </a:lnTo>
                  <a:lnTo>
                    <a:pt x="218" y="116"/>
                  </a:lnTo>
                  <a:lnTo>
                    <a:pt x="220" y="116"/>
                  </a:lnTo>
                  <a:lnTo>
                    <a:pt x="226" y="116"/>
                  </a:lnTo>
                  <a:lnTo>
                    <a:pt x="227" y="116"/>
                  </a:lnTo>
                  <a:lnTo>
                    <a:pt x="227" y="116"/>
                  </a:lnTo>
                  <a:lnTo>
                    <a:pt x="227" y="118"/>
                  </a:lnTo>
                  <a:lnTo>
                    <a:pt x="227" y="118"/>
                  </a:lnTo>
                  <a:lnTo>
                    <a:pt x="227" y="121"/>
                  </a:lnTo>
                  <a:lnTo>
                    <a:pt x="227" y="122"/>
                  </a:lnTo>
                  <a:lnTo>
                    <a:pt x="227" y="124"/>
                  </a:lnTo>
                  <a:lnTo>
                    <a:pt x="224" y="126"/>
                  </a:lnTo>
                  <a:lnTo>
                    <a:pt x="220" y="127"/>
                  </a:lnTo>
                  <a:lnTo>
                    <a:pt x="216" y="127"/>
                  </a:lnTo>
                  <a:lnTo>
                    <a:pt x="215" y="127"/>
                  </a:lnTo>
                  <a:lnTo>
                    <a:pt x="212" y="127"/>
                  </a:lnTo>
                  <a:lnTo>
                    <a:pt x="201" y="130"/>
                  </a:lnTo>
                  <a:lnTo>
                    <a:pt x="197" y="130"/>
                  </a:lnTo>
                  <a:lnTo>
                    <a:pt x="196" y="129"/>
                  </a:lnTo>
                  <a:lnTo>
                    <a:pt x="191" y="127"/>
                  </a:lnTo>
                  <a:lnTo>
                    <a:pt x="188" y="126"/>
                  </a:lnTo>
                  <a:lnTo>
                    <a:pt x="185" y="124"/>
                  </a:lnTo>
                  <a:lnTo>
                    <a:pt x="183" y="124"/>
                  </a:lnTo>
                  <a:lnTo>
                    <a:pt x="183" y="124"/>
                  </a:lnTo>
                  <a:lnTo>
                    <a:pt x="183" y="122"/>
                  </a:lnTo>
                  <a:lnTo>
                    <a:pt x="183" y="122"/>
                  </a:lnTo>
                  <a:lnTo>
                    <a:pt x="185" y="121"/>
                  </a:lnTo>
                  <a:lnTo>
                    <a:pt x="185" y="121"/>
                  </a:lnTo>
                  <a:lnTo>
                    <a:pt x="183" y="119"/>
                  </a:lnTo>
                  <a:lnTo>
                    <a:pt x="183" y="118"/>
                  </a:lnTo>
                  <a:lnTo>
                    <a:pt x="182" y="116"/>
                  </a:lnTo>
                  <a:lnTo>
                    <a:pt x="182" y="116"/>
                  </a:lnTo>
                  <a:lnTo>
                    <a:pt x="182" y="115"/>
                  </a:lnTo>
                  <a:lnTo>
                    <a:pt x="182" y="115"/>
                  </a:lnTo>
                  <a:lnTo>
                    <a:pt x="183" y="113"/>
                  </a:lnTo>
                  <a:lnTo>
                    <a:pt x="183" y="113"/>
                  </a:lnTo>
                  <a:lnTo>
                    <a:pt x="186" y="111"/>
                  </a:lnTo>
                  <a:lnTo>
                    <a:pt x="190" y="111"/>
                  </a:lnTo>
                  <a:lnTo>
                    <a:pt x="196" y="110"/>
                  </a:lnTo>
                  <a:lnTo>
                    <a:pt x="212" y="107"/>
                  </a:lnTo>
                  <a:lnTo>
                    <a:pt x="216" y="107"/>
                  </a:lnTo>
                  <a:lnTo>
                    <a:pt x="220" y="107"/>
                  </a:lnTo>
                  <a:lnTo>
                    <a:pt x="223" y="107"/>
                  </a:lnTo>
                  <a:close/>
                  <a:moveTo>
                    <a:pt x="333" y="100"/>
                  </a:moveTo>
                  <a:lnTo>
                    <a:pt x="333" y="102"/>
                  </a:lnTo>
                  <a:lnTo>
                    <a:pt x="333" y="102"/>
                  </a:lnTo>
                  <a:lnTo>
                    <a:pt x="332" y="105"/>
                  </a:lnTo>
                  <a:lnTo>
                    <a:pt x="328" y="105"/>
                  </a:lnTo>
                  <a:lnTo>
                    <a:pt x="327" y="105"/>
                  </a:lnTo>
                  <a:lnTo>
                    <a:pt x="327" y="105"/>
                  </a:lnTo>
                  <a:lnTo>
                    <a:pt x="327" y="103"/>
                  </a:lnTo>
                  <a:lnTo>
                    <a:pt x="327" y="103"/>
                  </a:lnTo>
                  <a:lnTo>
                    <a:pt x="330" y="102"/>
                  </a:lnTo>
                  <a:lnTo>
                    <a:pt x="332" y="100"/>
                  </a:lnTo>
                  <a:lnTo>
                    <a:pt x="333" y="100"/>
                  </a:lnTo>
                  <a:close/>
                  <a:moveTo>
                    <a:pt x="221" y="86"/>
                  </a:moveTo>
                  <a:lnTo>
                    <a:pt x="224" y="86"/>
                  </a:lnTo>
                  <a:lnTo>
                    <a:pt x="227" y="88"/>
                  </a:lnTo>
                  <a:lnTo>
                    <a:pt x="231" y="88"/>
                  </a:lnTo>
                  <a:lnTo>
                    <a:pt x="232" y="89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7" y="91"/>
                  </a:lnTo>
                  <a:lnTo>
                    <a:pt x="237" y="91"/>
                  </a:lnTo>
                  <a:lnTo>
                    <a:pt x="238" y="94"/>
                  </a:lnTo>
                  <a:lnTo>
                    <a:pt x="238" y="96"/>
                  </a:lnTo>
                  <a:lnTo>
                    <a:pt x="238" y="97"/>
                  </a:lnTo>
                  <a:lnTo>
                    <a:pt x="238" y="97"/>
                  </a:lnTo>
                  <a:lnTo>
                    <a:pt x="238" y="99"/>
                  </a:lnTo>
                  <a:lnTo>
                    <a:pt x="237" y="99"/>
                  </a:lnTo>
                  <a:lnTo>
                    <a:pt x="234" y="100"/>
                  </a:lnTo>
                  <a:lnTo>
                    <a:pt x="229" y="99"/>
                  </a:lnTo>
                  <a:lnTo>
                    <a:pt x="226" y="100"/>
                  </a:lnTo>
                  <a:lnTo>
                    <a:pt x="224" y="100"/>
                  </a:lnTo>
                  <a:lnTo>
                    <a:pt x="218" y="100"/>
                  </a:lnTo>
                  <a:lnTo>
                    <a:pt x="218" y="99"/>
                  </a:lnTo>
                  <a:lnTo>
                    <a:pt x="215" y="97"/>
                  </a:lnTo>
                  <a:lnTo>
                    <a:pt x="213" y="97"/>
                  </a:lnTo>
                  <a:lnTo>
                    <a:pt x="212" y="97"/>
                  </a:lnTo>
                  <a:lnTo>
                    <a:pt x="210" y="99"/>
                  </a:lnTo>
                  <a:lnTo>
                    <a:pt x="209" y="100"/>
                  </a:lnTo>
                  <a:lnTo>
                    <a:pt x="207" y="100"/>
                  </a:lnTo>
                  <a:lnTo>
                    <a:pt x="204" y="100"/>
                  </a:lnTo>
                  <a:lnTo>
                    <a:pt x="199" y="97"/>
                  </a:lnTo>
                  <a:lnTo>
                    <a:pt x="193" y="99"/>
                  </a:lnTo>
                  <a:lnTo>
                    <a:pt x="186" y="100"/>
                  </a:lnTo>
                  <a:lnTo>
                    <a:pt x="183" y="100"/>
                  </a:lnTo>
                  <a:lnTo>
                    <a:pt x="183" y="100"/>
                  </a:lnTo>
                  <a:lnTo>
                    <a:pt x="182" y="99"/>
                  </a:lnTo>
                  <a:lnTo>
                    <a:pt x="182" y="99"/>
                  </a:lnTo>
                  <a:lnTo>
                    <a:pt x="183" y="97"/>
                  </a:lnTo>
                  <a:lnTo>
                    <a:pt x="188" y="94"/>
                  </a:lnTo>
                  <a:lnTo>
                    <a:pt x="191" y="94"/>
                  </a:lnTo>
                  <a:lnTo>
                    <a:pt x="197" y="92"/>
                  </a:lnTo>
                  <a:lnTo>
                    <a:pt x="205" y="91"/>
                  </a:lnTo>
                  <a:lnTo>
                    <a:pt x="207" y="91"/>
                  </a:lnTo>
                  <a:lnTo>
                    <a:pt x="210" y="89"/>
                  </a:lnTo>
                  <a:lnTo>
                    <a:pt x="215" y="88"/>
                  </a:lnTo>
                  <a:lnTo>
                    <a:pt x="216" y="86"/>
                  </a:lnTo>
                  <a:lnTo>
                    <a:pt x="221" y="86"/>
                  </a:lnTo>
                  <a:close/>
                  <a:moveTo>
                    <a:pt x="402" y="85"/>
                  </a:moveTo>
                  <a:lnTo>
                    <a:pt x="409" y="85"/>
                  </a:lnTo>
                  <a:lnTo>
                    <a:pt x="412" y="85"/>
                  </a:lnTo>
                  <a:lnTo>
                    <a:pt x="415" y="86"/>
                  </a:lnTo>
                  <a:lnTo>
                    <a:pt x="418" y="86"/>
                  </a:lnTo>
                  <a:lnTo>
                    <a:pt x="423" y="88"/>
                  </a:lnTo>
                  <a:lnTo>
                    <a:pt x="425" y="88"/>
                  </a:lnTo>
                  <a:lnTo>
                    <a:pt x="428" y="91"/>
                  </a:lnTo>
                  <a:lnTo>
                    <a:pt x="428" y="91"/>
                  </a:lnTo>
                  <a:lnTo>
                    <a:pt x="428" y="92"/>
                  </a:lnTo>
                  <a:lnTo>
                    <a:pt x="429" y="92"/>
                  </a:lnTo>
                  <a:lnTo>
                    <a:pt x="432" y="94"/>
                  </a:lnTo>
                  <a:lnTo>
                    <a:pt x="439" y="92"/>
                  </a:lnTo>
                  <a:lnTo>
                    <a:pt x="440" y="94"/>
                  </a:lnTo>
                  <a:lnTo>
                    <a:pt x="447" y="96"/>
                  </a:lnTo>
                  <a:lnTo>
                    <a:pt x="448" y="97"/>
                  </a:lnTo>
                  <a:lnTo>
                    <a:pt x="448" y="99"/>
                  </a:lnTo>
                  <a:lnTo>
                    <a:pt x="448" y="99"/>
                  </a:lnTo>
                  <a:lnTo>
                    <a:pt x="447" y="100"/>
                  </a:lnTo>
                  <a:lnTo>
                    <a:pt x="442" y="102"/>
                  </a:lnTo>
                  <a:lnTo>
                    <a:pt x="442" y="102"/>
                  </a:lnTo>
                  <a:lnTo>
                    <a:pt x="445" y="103"/>
                  </a:lnTo>
                  <a:lnTo>
                    <a:pt x="447" y="105"/>
                  </a:lnTo>
                  <a:lnTo>
                    <a:pt x="447" y="107"/>
                  </a:lnTo>
                  <a:lnTo>
                    <a:pt x="447" y="107"/>
                  </a:lnTo>
                  <a:lnTo>
                    <a:pt x="445" y="110"/>
                  </a:lnTo>
                  <a:lnTo>
                    <a:pt x="443" y="110"/>
                  </a:lnTo>
                  <a:lnTo>
                    <a:pt x="440" y="110"/>
                  </a:lnTo>
                  <a:lnTo>
                    <a:pt x="440" y="111"/>
                  </a:lnTo>
                  <a:lnTo>
                    <a:pt x="437" y="111"/>
                  </a:lnTo>
                  <a:lnTo>
                    <a:pt x="432" y="113"/>
                  </a:lnTo>
                  <a:lnTo>
                    <a:pt x="425" y="113"/>
                  </a:lnTo>
                  <a:lnTo>
                    <a:pt x="423" y="115"/>
                  </a:lnTo>
                  <a:lnTo>
                    <a:pt x="420" y="116"/>
                  </a:lnTo>
                  <a:lnTo>
                    <a:pt x="418" y="116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17" y="113"/>
                  </a:lnTo>
                  <a:lnTo>
                    <a:pt x="417" y="113"/>
                  </a:lnTo>
                  <a:lnTo>
                    <a:pt x="417" y="111"/>
                  </a:lnTo>
                  <a:lnTo>
                    <a:pt x="412" y="110"/>
                  </a:lnTo>
                  <a:lnTo>
                    <a:pt x="409" y="108"/>
                  </a:lnTo>
                  <a:lnTo>
                    <a:pt x="409" y="107"/>
                  </a:lnTo>
                  <a:lnTo>
                    <a:pt x="409" y="107"/>
                  </a:lnTo>
                  <a:lnTo>
                    <a:pt x="414" y="107"/>
                  </a:lnTo>
                  <a:lnTo>
                    <a:pt x="417" y="105"/>
                  </a:lnTo>
                  <a:lnTo>
                    <a:pt x="418" y="105"/>
                  </a:lnTo>
                  <a:lnTo>
                    <a:pt x="418" y="105"/>
                  </a:lnTo>
                  <a:lnTo>
                    <a:pt x="417" y="105"/>
                  </a:lnTo>
                  <a:lnTo>
                    <a:pt x="414" y="103"/>
                  </a:lnTo>
                  <a:lnTo>
                    <a:pt x="406" y="102"/>
                  </a:lnTo>
                  <a:lnTo>
                    <a:pt x="406" y="102"/>
                  </a:lnTo>
                  <a:lnTo>
                    <a:pt x="402" y="99"/>
                  </a:lnTo>
                  <a:lnTo>
                    <a:pt x="402" y="97"/>
                  </a:lnTo>
                  <a:lnTo>
                    <a:pt x="401" y="97"/>
                  </a:lnTo>
                  <a:lnTo>
                    <a:pt x="399" y="96"/>
                  </a:lnTo>
                  <a:lnTo>
                    <a:pt x="399" y="96"/>
                  </a:lnTo>
                  <a:lnTo>
                    <a:pt x="398" y="94"/>
                  </a:lnTo>
                  <a:lnTo>
                    <a:pt x="398" y="94"/>
                  </a:lnTo>
                  <a:lnTo>
                    <a:pt x="398" y="92"/>
                  </a:lnTo>
                  <a:lnTo>
                    <a:pt x="402" y="92"/>
                  </a:lnTo>
                  <a:lnTo>
                    <a:pt x="401" y="91"/>
                  </a:lnTo>
                  <a:lnTo>
                    <a:pt x="399" y="88"/>
                  </a:lnTo>
                  <a:lnTo>
                    <a:pt x="398" y="86"/>
                  </a:lnTo>
                  <a:lnTo>
                    <a:pt x="398" y="85"/>
                  </a:lnTo>
                  <a:lnTo>
                    <a:pt x="399" y="85"/>
                  </a:lnTo>
                  <a:lnTo>
                    <a:pt x="402" y="85"/>
                  </a:lnTo>
                  <a:close/>
                  <a:moveTo>
                    <a:pt x="320" y="66"/>
                  </a:moveTo>
                  <a:lnTo>
                    <a:pt x="325" y="67"/>
                  </a:lnTo>
                  <a:lnTo>
                    <a:pt x="328" y="69"/>
                  </a:lnTo>
                  <a:lnTo>
                    <a:pt x="332" y="70"/>
                  </a:lnTo>
                  <a:lnTo>
                    <a:pt x="336" y="75"/>
                  </a:lnTo>
                  <a:lnTo>
                    <a:pt x="336" y="75"/>
                  </a:lnTo>
                  <a:lnTo>
                    <a:pt x="336" y="77"/>
                  </a:lnTo>
                  <a:lnTo>
                    <a:pt x="336" y="77"/>
                  </a:lnTo>
                  <a:lnTo>
                    <a:pt x="335" y="78"/>
                  </a:lnTo>
                  <a:lnTo>
                    <a:pt x="335" y="78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36" y="81"/>
                  </a:lnTo>
                  <a:lnTo>
                    <a:pt x="336" y="81"/>
                  </a:lnTo>
                  <a:lnTo>
                    <a:pt x="338" y="81"/>
                  </a:lnTo>
                  <a:lnTo>
                    <a:pt x="339" y="80"/>
                  </a:lnTo>
                  <a:lnTo>
                    <a:pt x="339" y="80"/>
                  </a:lnTo>
                  <a:lnTo>
                    <a:pt x="339" y="77"/>
                  </a:lnTo>
                  <a:lnTo>
                    <a:pt x="343" y="77"/>
                  </a:lnTo>
                  <a:lnTo>
                    <a:pt x="346" y="75"/>
                  </a:lnTo>
                  <a:lnTo>
                    <a:pt x="347" y="75"/>
                  </a:lnTo>
                  <a:lnTo>
                    <a:pt x="349" y="75"/>
                  </a:lnTo>
                  <a:lnTo>
                    <a:pt x="355" y="78"/>
                  </a:lnTo>
                  <a:lnTo>
                    <a:pt x="358" y="78"/>
                  </a:lnTo>
                  <a:lnTo>
                    <a:pt x="358" y="78"/>
                  </a:lnTo>
                  <a:lnTo>
                    <a:pt x="360" y="80"/>
                  </a:lnTo>
                  <a:lnTo>
                    <a:pt x="360" y="80"/>
                  </a:lnTo>
                  <a:lnTo>
                    <a:pt x="358" y="83"/>
                  </a:lnTo>
                  <a:lnTo>
                    <a:pt x="358" y="83"/>
                  </a:lnTo>
                  <a:lnTo>
                    <a:pt x="358" y="85"/>
                  </a:lnTo>
                  <a:lnTo>
                    <a:pt x="361" y="85"/>
                  </a:lnTo>
                  <a:lnTo>
                    <a:pt x="368" y="83"/>
                  </a:lnTo>
                  <a:lnTo>
                    <a:pt x="374" y="86"/>
                  </a:lnTo>
                  <a:lnTo>
                    <a:pt x="377" y="89"/>
                  </a:lnTo>
                  <a:lnTo>
                    <a:pt x="380" y="91"/>
                  </a:lnTo>
                  <a:lnTo>
                    <a:pt x="380" y="92"/>
                  </a:lnTo>
                  <a:lnTo>
                    <a:pt x="379" y="92"/>
                  </a:lnTo>
                  <a:lnTo>
                    <a:pt x="379" y="94"/>
                  </a:lnTo>
                  <a:lnTo>
                    <a:pt x="377" y="96"/>
                  </a:lnTo>
                  <a:lnTo>
                    <a:pt x="376" y="96"/>
                  </a:lnTo>
                  <a:lnTo>
                    <a:pt x="377" y="97"/>
                  </a:lnTo>
                  <a:lnTo>
                    <a:pt x="377" y="99"/>
                  </a:lnTo>
                  <a:lnTo>
                    <a:pt x="377" y="99"/>
                  </a:lnTo>
                  <a:lnTo>
                    <a:pt x="377" y="100"/>
                  </a:lnTo>
                  <a:lnTo>
                    <a:pt x="380" y="100"/>
                  </a:lnTo>
                  <a:lnTo>
                    <a:pt x="387" y="105"/>
                  </a:lnTo>
                  <a:lnTo>
                    <a:pt x="388" y="107"/>
                  </a:lnTo>
                  <a:lnTo>
                    <a:pt x="388" y="108"/>
                  </a:lnTo>
                  <a:lnTo>
                    <a:pt x="388" y="110"/>
                  </a:lnTo>
                  <a:lnTo>
                    <a:pt x="388" y="110"/>
                  </a:lnTo>
                  <a:lnTo>
                    <a:pt x="387" y="113"/>
                  </a:lnTo>
                  <a:lnTo>
                    <a:pt x="387" y="115"/>
                  </a:lnTo>
                  <a:lnTo>
                    <a:pt x="384" y="115"/>
                  </a:lnTo>
                  <a:lnTo>
                    <a:pt x="379" y="115"/>
                  </a:lnTo>
                  <a:lnTo>
                    <a:pt x="374" y="116"/>
                  </a:lnTo>
                  <a:lnTo>
                    <a:pt x="371" y="115"/>
                  </a:lnTo>
                  <a:lnTo>
                    <a:pt x="366" y="113"/>
                  </a:lnTo>
                  <a:lnTo>
                    <a:pt x="365" y="111"/>
                  </a:lnTo>
                  <a:lnTo>
                    <a:pt x="363" y="110"/>
                  </a:lnTo>
                  <a:lnTo>
                    <a:pt x="363" y="110"/>
                  </a:lnTo>
                  <a:lnTo>
                    <a:pt x="363" y="107"/>
                  </a:lnTo>
                  <a:lnTo>
                    <a:pt x="361" y="107"/>
                  </a:lnTo>
                  <a:lnTo>
                    <a:pt x="360" y="105"/>
                  </a:lnTo>
                  <a:lnTo>
                    <a:pt x="358" y="103"/>
                  </a:lnTo>
                  <a:lnTo>
                    <a:pt x="355" y="103"/>
                  </a:lnTo>
                  <a:lnTo>
                    <a:pt x="347" y="102"/>
                  </a:lnTo>
                  <a:lnTo>
                    <a:pt x="344" y="100"/>
                  </a:lnTo>
                  <a:lnTo>
                    <a:pt x="341" y="100"/>
                  </a:lnTo>
                  <a:lnTo>
                    <a:pt x="336" y="102"/>
                  </a:lnTo>
                  <a:lnTo>
                    <a:pt x="336" y="102"/>
                  </a:lnTo>
                  <a:lnTo>
                    <a:pt x="335" y="100"/>
                  </a:lnTo>
                  <a:lnTo>
                    <a:pt x="335" y="100"/>
                  </a:lnTo>
                  <a:lnTo>
                    <a:pt x="335" y="99"/>
                  </a:lnTo>
                  <a:lnTo>
                    <a:pt x="335" y="97"/>
                  </a:lnTo>
                  <a:lnTo>
                    <a:pt x="320" y="99"/>
                  </a:lnTo>
                  <a:lnTo>
                    <a:pt x="317" y="102"/>
                  </a:lnTo>
                  <a:lnTo>
                    <a:pt x="311" y="100"/>
                  </a:lnTo>
                  <a:lnTo>
                    <a:pt x="309" y="100"/>
                  </a:lnTo>
                  <a:lnTo>
                    <a:pt x="305" y="99"/>
                  </a:lnTo>
                  <a:lnTo>
                    <a:pt x="303" y="97"/>
                  </a:lnTo>
                  <a:lnTo>
                    <a:pt x="302" y="94"/>
                  </a:lnTo>
                  <a:lnTo>
                    <a:pt x="302" y="92"/>
                  </a:lnTo>
                  <a:lnTo>
                    <a:pt x="303" y="92"/>
                  </a:lnTo>
                  <a:lnTo>
                    <a:pt x="305" y="91"/>
                  </a:lnTo>
                  <a:lnTo>
                    <a:pt x="306" y="91"/>
                  </a:lnTo>
                  <a:lnTo>
                    <a:pt x="313" y="92"/>
                  </a:lnTo>
                  <a:lnTo>
                    <a:pt x="320" y="92"/>
                  </a:lnTo>
                  <a:lnTo>
                    <a:pt x="322" y="92"/>
                  </a:lnTo>
                  <a:lnTo>
                    <a:pt x="324" y="91"/>
                  </a:lnTo>
                  <a:lnTo>
                    <a:pt x="322" y="89"/>
                  </a:lnTo>
                  <a:lnTo>
                    <a:pt x="316" y="89"/>
                  </a:lnTo>
                  <a:lnTo>
                    <a:pt x="317" y="89"/>
                  </a:lnTo>
                  <a:lnTo>
                    <a:pt x="322" y="88"/>
                  </a:lnTo>
                  <a:lnTo>
                    <a:pt x="325" y="86"/>
                  </a:lnTo>
                  <a:lnTo>
                    <a:pt x="325" y="86"/>
                  </a:lnTo>
                  <a:lnTo>
                    <a:pt x="324" y="85"/>
                  </a:lnTo>
                  <a:lnTo>
                    <a:pt x="316" y="85"/>
                  </a:lnTo>
                  <a:lnTo>
                    <a:pt x="314" y="85"/>
                  </a:lnTo>
                  <a:lnTo>
                    <a:pt x="314" y="85"/>
                  </a:lnTo>
                  <a:lnTo>
                    <a:pt x="314" y="83"/>
                  </a:lnTo>
                  <a:lnTo>
                    <a:pt x="319" y="81"/>
                  </a:lnTo>
                  <a:lnTo>
                    <a:pt x="317" y="80"/>
                  </a:lnTo>
                  <a:lnTo>
                    <a:pt x="316" y="80"/>
                  </a:lnTo>
                  <a:lnTo>
                    <a:pt x="314" y="78"/>
                  </a:lnTo>
                  <a:lnTo>
                    <a:pt x="314" y="78"/>
                  </a:lnTo>
                  <a:lnTo>
                    <a:pt x="311" y="80"/>
                  </a:lnTo>
                  <a:lnTo>
                    <a:pt x="306" y="83"/>
                  </a:lnTo>
                  <a:lnTo>
                    <a:pt x="305" y="85"/>
                  </a:lnTo>
                  <a:lnTo>
                    <a:pt x="303" y="85"/>
                  </a:lnTo>
                  <a:lnTo>
                    <a:pt x="302" y="83"/>
                  </a:lnTo>
                  <a:lnTo>
                    <a:pt x="302" y="83"/>
                  </a:lnTo>
                  <a:lnTo>
                    <a:pt x="303" y="81"/>
                  </a:lnTo>
                  <a:lnTo>
                    <a:pt x="306" y="78"/>
                  </a:lnTo>
                  <a:lnTo>
                    <a:pt x="306" y="77"/>
                  </a:lnTo>
                  <a:lnTo>
                    <a:pt x="303" y="77"/>
                  </a:lnTo>
                  <a:lnTo>
                    <a:pt x="297" y="77"/>
                  </a:lnTo>
                  <a:lnTo>
                    <a:pt x="294" y="77"/>
                  </a:lnTo>
                  <a:lnTo>
                    <a:pt x="294" y="75"/>
                  </a:lnTo>
                  <a:lnTo>
                    <a:pt x="294" y="74"/>
                  </a:lnTo>
                  <a:lnTo>
                    <a:pt x="294" y="72"/>
                  </a:lnTo>
                  <a:lnTo>
                    <a:pt x="294" y="70"/>
                  </a:lnTo>
                  <a:lnTo>
                    <a:pt x="295" y="67"/>
                  </a:lnTo>
                  <a:lnTo>
                    <a:pt x="297" y="67"/>
                  </a:lnTo>
                  <a:lnTo>
                    <a:pt x="305" y="67"/>
                  </a:lnTo>
                  <a:lnTo>
                    <a:pt x="317" y="67"/>
                  </a:lnTo>
                  <a:lnTo>
                    <a:pt x="320" y="66"/>
                  </a:lnTo>
                  <a:close/>
                  <a:moveTo>
                    <a:pt x="377" y="40"/>
                  </a:moveTo>
                  <a:lnTo>
                    <a:pt x="382" y="40"/>
                  </a:lnTo>
                  <a:lnTo>
                    <a:pt x="387" y="40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1" y="44"/>
                  </a:lnTo>
                  <a:lnTo>
                    <a:pt x="391" y="45"/>
                  </a:lnTo>
                  <a:lnTo>
                    <a:pt x="391" y="50"/>
                  </a:lnTo>
                  <a:lnTo>
                    <a:pt x="391" y="51"/>
                  </a:lnTo>
                  <a:lnTo>
                    <a:pt x="391" y="53"/>
                  </a:lnTo>
                  <a:lnTo>
                    <a:pt x="390" y="55"/>
                  </a:lnTo>
                  <a:lnTo>
                    <a:pt x="390" y="55"/>
                  </a:lnTo>
                  <a:lnTo>
                    <a:pt x="385" y="53"/>
                  </a:lnTo>
                  <a:lnTo>
                    <a:pt x="384" y="51"/>
                  </a:lnTo>
                  <a:lnTo>
                    <a:pt x="384" y="51"/>
                  </a:lnTo>
                  <a:lnTo>
                    <a:pt x="384" y="50"/>
                  </a:lnTo>
                  <a:lnTo>
                    <a:pt x="380" y="48"/>
                  </a:lnTo>
                  <a:lnTo>
                    <a:pt x="376" y="48"/>
                  </a:lnTo>
                  <a:lnTo>
                    <a:pt x="374" y="48"/>
                  </a:lnTo>
                  <a:lnTo>
                    <a:pt x="374" y="48"/>
                  </a:lnTo>
                  <a:lnTo>
                    <a:pt x="373" y="48"/>
                  </a:lnTo>
                  <a:lnTo>
                    <a:pt x="373" y="45"/>
                  </a:lnTo>
                  <a:lnTo>
                    <a:pt x="373" y="44"/>
                  </a:lnTo>
                  <a:lnTo>
                    <a:pt x="373" y="42"/>
                  </a:lnTo>
                  <a:lnTo>
                    <a:pt x="374" y="42"/>
                  </a:lnTo>
                  <a:lnTo>
                    <a:pt x="377" y="40"/>
                  </a:lnTo>
                  <a:lnTo>
                    <a:pt x="377" y="40"/>
                  </a:lnTo>
                  <a:close/>
                  <a:moveTo>
                    <a:pt x="470" y="0"/>
                  </a:moveTo>
                  <a:lnTo>
                    <a:pt x="475" y="0"/>
                  </a:lnTo>
                  <a:lnTo>
                    <a:pt x="484" y="3"/>
                  </a:lnTo>
                  <a:lnTo>
                    <a:pt x="486" y="3"/>
                  </a:lnTo>
                  <a:lnTo>
                    <a:pt x="489" y="6"/>
                  </a:lnTo>
                  <a:lnTo>
                    <a:pt x="491" y="7"/>
                  </a:lnTo>
                  <a:lnTo>
                    <a:pt x="494" y="11"/>
                  </a:lnTo>
                  <a:lnTo>
                    <a:pt x="500" y="17"/>
                  </a:lnTo>
                  <a:lnTo>
                    <a:pt x="503" y="18"/>
                  </a:lnTo>
                  <a:lnTo>
                    <a:pt x="508" y="22"/>
                  </a:lnTo>
                  <a:lnTo>
                    <a:pt x="510" y="23"/>
                  </a:lnTo>
                  <a:lnTo>
                    <a:pt x="510" y="23"/>
                  </a:lnTo>
                  <a:lnTo>
                    <a:pt x="510" y="25"/>
                  </a:lnTo>
                  <a:lnTo>
                    <a:pt x="511" y="26"/>
                  </a:lnTo>
                  <a:lnTo>
                    <a:pt x="516" y="26"/>
                  </a:lnTo>
                  <a:lnTo>
                    <a:pt x="521" y="28"/>
                  </a:lnTo>
                  <a:lnTo>
                    <a:pt x="522" y="28"/>
                  </a:lnTo>
                  <a:lnTo>
                    <a:pt x="524" y="28"/>
                  </a:lnTo>
                  <a:lnTo>
                    <a:pt x="525" y="28"/>
                  </a:lnTo>
                  <a:lnTo>
                    <a:pt x="529" y="28"/>
                  </a:lnTo>
                  <a:lnTo>
                    <a:pt x="530" y="28"/>
                  </a:lnTo>
                  <a:lnTo>
                    <a:pt x="530" y="29"/>
                  </a:lnTo>
                  <a:lnTo>
                    <a:pt x="532" y="29"/>
                  </a:lnTo>
                  <a:lnTo>
                    <a:pt x="532" y="31"/>
                  </a:lnTo>
                  <a:lnTo>
                    <a:pt x="530" y="31"/>
                  </a:lnTo>
                  <a:lnTo>
                    <a:pt x="530" y="33"/>
                  </a:lnTo>
                  <a:lnTo>
                    <a:pt x="530" y="33"/>
                  </a:lnTo>
                  <a:lnTo>
                    <a:pt x="532" y="33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33" y="39"/>
                  </a:lnTo>
                  <a:lnTo>
                    <a:pt x="535" y="39"/>
                  </a:lnTo>
                  <a:lnTo>
                    <a:pt x="540" y="40"/>
                  </a:lnTo>
                  <a:lnTo>
                    <a:pt x="543" y="40"/>
                  </a:lnTo>
                  <a:lnTo>
                    <a:pt x="544" y="42"/>
                  </a:lnTo>
                  <a:lnTo>
                    <a:pt x="544" y="40"/>
                  </a:lnTo>
                  <a:lnTo>
                    <a:pt x="544" y="39"/>
                  </a:lnTo>
                  <a:lnTo>
                    <a:pt x="543" y="37"/>
                  </a:lnTo>
                  <a:lnTo>
                    <a:pt x="538" y="37"/>
                  </a:lnTo>
                  <a:lnTo>
                    <a:pt x="538" y="36"/>
                  </a:lnTo>
                  <a:lnTo>
                    <a:pt x="538" y="34"/>
                  </a:lnTo>
                  <a:lnTo>
                    <a:pt x="538" y="33"/>
                  </a:lnTo>
                  <a:lnTo>
                    <a:pt x="540" y="31"/>
                  </a:lnTo>
                  <a:lnTo>
                    <a:pt x="541" y="31"/>
                  </a:lnTo>
                  <a:lnTo>
                    <a:pt x="546" y="31"/>
                  </a:lnTo>
                  <a:lnTo>
                    <a:pt x="548" y="31"/>
                  </a:lnTo>
                  <a:lnTo>
                    <a:pt x="552" y="33"/>
                  </a:lnTo>
                  <a:lnTo>
                    <a:pt x="552" y="34"/>
                  </a:lnTo>
                  <a:lnTo>
                    <a:pt x="552" y="36"/>
                  </a:lnTo>
                  <a:lnTo>
                    <a:pt x="554" y="39"/>
                  </a:lnTo>
                  <a:lnTo>
                    <a:pt x="552" y="39"/>
                  </a:lnTo>
                  <a:lnTo>
                    <a:pt x="549" y="40"/>
                  </a:lnTo>
                  <a:lnTo>
                    <a:pt x="549" y="42"/>
                  </a:lnTo>
                  <a:lnTo>
                    <a:pt x="549" y="42"/>
                  </a:lnTo>
                  <a:lnTo>
                    <a:pt x="552" y="42"/>
                  </a:lnTo>
                  <a:lnTo>
                    <a:pt x="557" y="44"/>
                  </a:lnTo>
                  <a:lnTo>
                    <a:pt x="559" y="44"/>
                  </a:lnTo>
                  <a:lnTo>
                    <a:pt x="562" y="47"/>
                  </a:lnTo>
                  <a:lnTo>
                    <a:pt x="562" y="48"/>
                  </a:lnTo>
                  <a:lnTo>
                    <a:pt x="562" y="51"/>
                  </a:lnTo>
                  <a:lnTo>
                    <a:pt x="560" y="56"/>
                  </a:lnTo>
                  <a:lnTo>
                    <a:pt x="559" y="58"/>
                  </a:lnTo>
                  <a:lnTo>
                    <a:pt x="559" y="59"/>
                  </a:lnTo>
                  <a:lnTo>
                    <a:pt x="559" y="59"/>
                  </a:lnTo>
                  <a:lnTo>
                    <a:pt x="563" y="58"/>
                  </a:lnTo>
                  <a:lnTo>
                    <a:pt x="563" y="58"/>
                  </a:lnTo>
                  <a:lnTo>
                    <a:pt x="566" y="56"/>
                  </a:lnTo>
                  <a:lnTo>
                    <a:pt x="571" y="58"/>
                  </a:lnTo>
                  <a:lnTo>
                    <a:pt x="573" y="58"/>
                  </a:lnTo>
                  <a:lnTo>
                    <a:pt x="574" y="58"/>
                  </a:lnTo>
                  <a:lnTo>
                    <a:pt x="576" y="59"/>
                  </a:lnTo>
                  <a:lnTo>
                    <a:pt x="576" y="63"/>
                  </a:lnTo>
                  <a:lnTo>
                    <a:pt x="578" y="63"/>
                  </a:lnTo>
                  <a:lnTo>
                    <a:pt x="579" y="59"/>
                  </a:lnTo>
                  <a:lnTo>
                    <a:pt x="581" y="58"/>
                  </a:lnTo>
                  <a:lnTo>
                    <a:pt x="581" y="58"/>
                  </a:lnTo>
                  <a:lnTo>
                    <a:pt x="582" y="58"/>
                  </a:lnTo>
                  <a:lnTo>
                    <a:pt x="584" y="61"/>
                  </a:lnTo>
                  <a:lnTo>
                    <a:pt x="589" y="66"/>
                  </a:lnTo>
                  <a:lnTo>
                    <a:pt x="590" y="67"/>
                  </a:lnTo>
                  <a:lnTo>
                    <a:pt x="590" y="69"/>
                  </a:lnTo>
                  <a:lnTo>
                    <a:pt x="589" y="70"/>
                  </a:lnTo>
                  <a:lnTo>
                    <a:pt x="587" y="70"/>
                  </a:lnTo>
                  <a:lnTo>
                    <a:pt x="576" y="75"/>
                  </a:lnTo>
                  <a:lnTo>
                    <a:pt x="570" y="77"/>
                  </a:lnTo>
                  <a:lnTo>
                    <a:pt x="568" y="78"/>
                  </a:lnTo>
                  <a:lnTo>
                    <a:pt x="566" y="78"/>
                  </a:lnTo>
                  <a:lnTo>
                    <a:pt x="563" y="78"/>
                  </a:lnTo>
                  <a:lnTo>
                    <a:pt x="563" y="78"/>
                  </a:lnTo>
                  <a:lnTo>
                    <a:pt x="562" y="81"/>
                  </a:lnTo>
                  <a:lnTo>
                    <a:pt x="560" y="81"/>
                  </a:lnTo>
                  <a:lnTo>
                    <a:pt x="559" y="83"/>
                  </a:lnTo>
                  <a:lnTo>
                    <a:pt x="555" y="86"/>
                  </a:lnTo>
                  <a:lnTo>
                    <a:pt x="554" y="88"/>
                  </a:lnTo>
                  <a:lnTo>
                    <a:pt x="549" y="88"/>
                  </a:lnTo>
                  <a:lnTo>
                    <a:pt x="549" y="86"/>
                  </a:lnTo>
                  <a:lnTo>
                    <a:pt x="548" y="83"/>
                  </a:lnTo>
                  <a:lnTo>
                    <a:pt x="548" y="81"/>
                  </a:lnTo>
                  <a:lnTo>
                    <a:pt x="548" y="80"/>
                  </a:lnTo>
                  <a:lnTo>
                    <a:pt x="549" y="80"/>
                  </a:lnTo>
                  <a:lnTo>
                    <a:pt x="551" y="77"/>
                  </a:lnTo>
                  <a:lnTo>
                    <a:pt x="551" y="77"/>
                  </a:lnTo>
                  <a:lnTo>
                    <a:pt x="549" y="77"/>
                  </a:lnTo>
                  <a:lnTo>
                    <a:pt x="548" y="78"/>
                  </a:lnTo>
                  <a:lnTo>
                    <a:pt x="546" y="78"/>
                  </a:lnTo>
                  <a:lnTo>
                    <a:pt x="546" y="80"/>
                  </a:lnTo>
                  <a:lnTo>
                    <a:pt x="544" y="81"/>
                  </a:lnTo>
                  <a:lnTo>
                    <a:pt x="546" y="86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9"/>
                  </a:lnTo>
                  <a:lnTo>
                    <a:pt x="548" y="89"/>
                  </a:lnTo>
                  <a:lnTo>
                    <a:pt x="548" y="89"/>
                  </a:lnTo>
                  <a:lnTo>
                    <a:pt x="548" y="91"/>
                  </a:lnTo>
                  <a:lnTo>
                    <a:pt x="548" y="91"/>
                  </a:lnTo>
                  <a:lnTo>
                    <a:pt x="548" y="92"/>
                  </a:lnTo>
                  <a:lnTo>
                    <a:pt x="548" y="94"/>
                  </a:lnTo>
                  <a:lnTo>
                    <a:pt x="546" y="94"/>
                  </a:lnTo>
                  <a:lnTo>
                    <a:pt x="543" y="94"/>
                  </a:lnTo>
                  <a:lnTo>
                    <a:pt x="540" y="91"/>
                  </a:lnTo>
                  <a:lnTo>
                    <a:pt x="538" y="91"/>
                  </a:lnTo>
                  <a:lnTo>
                    <a:pt x="537" y="91"/>
                  </a:lnTo>
                  <a:lnTo>
                    <a:pt x="538" y="92"/>
                  </a:lnTo>
                  <a:lnTo>
                    <a:pt x="538" y="96"/>
                  </a:lnTo>
                  <a:lnTo>
                    <a:pt x="538" y="97"/>
                  </a:lnTo>
                  <a:lnTo>
                    <a:pt x="538" y="99"/>
                  </a:lnTo>
                  <a:lnTo>
                    <a:pt x="537" y="102"/>
                  </a:lnTo>
                  <a:lnTo>
                    <a:pt x="537" y="103"/>
                  </a:lnTo>
                  <a:lnTo>
                    <a:pt x="537" y="103"/>
                  </a:lnTo>
                  <a:lnTo>
                    <a:pt x="533" y="103"/>
                  </a:lnTo>
                  <a:lnTo>
                    <a:pt x="532" y="103"/>
                  </a:lnTo>
                  <a:lnTo>
                    <a:pt x="527" y="97"/>
                  </a:lnTo>
                  <a:lnTo>
                    <a:pt x="524" y="96"/>
                  </a:lnTo>
                  <a:lnTo>
                    <a:pt x="519" y="91"/>
                  </a:lnTo>
                  <a:lnTo>
                    <a:pt x="519" y="91"/>
                  </a:lnTo>
                  <a:lnTo>
                    <a:pt x="518" y="91"/>
                  </a:lnTo>
                  <a:lnTo>
                    <a:pt x="518" y="92"/>
                  </a:lnTo>
                  <a:lnTo>
                    <a:pt x="519" y="94"/>
                  </a:lnTo>
                  <a:lnTo>
                    <a:pt x="522" y="97"/>
                  </a:lnTo>
                  <a:lnTo>
                    <a:pt x="524" y="100"/>
                  </a:lnTo>
                  <a:lnTo>
                    <a:pt x="525" y="103"/>
                  </a:lnTo>
                  <a:lnTo>
                    <a:pt x="525" y="103"/>
                  </a:lnTo>
                  <a:lnTo>
                    <a:pt x="525" y="105"/>
                  </a:lnTo>
                  <a:lnTo>
                    <a:pt x="525" y="103"/>
                  </a:lnTo>
                  <a:lnTo>
                    <a:pt x="524" y="103"/>
                  </a:lnTo>
                  <a:lnTo>
                    <a:pt x="521" y="102"/>
                  </a:lnTo>
                  <a:lnTo>
                    <a:pt x="519" y="102"/>
                  </a:lnTo>
                  <a:lnTo>
                    <a:pt x="518" y="100"/>
                  </a:lnTo>
                  <a:lnTo>
                    <a:pt x="516" y="100"/>
                  </a:lnTo>
                  <a:lnTo>
                    <a:pt x="514" y="99"/>
                  </a:lnTo>
                  <a:lnTo>
                    <a:pt x="513" y="99"/>
                  </a:lnTo>
                  <a:lnTo>
                    <a:pt x="510" y="99"/>
                  </a:lnTo>
                  <a:lnTo>
                    <a:pt x="510" y="100"/>
                  </a:lnTo>
                  <a:lnTo>
                    <a:pt x="511" y="100"/>
                  </a:lnTo>
                  <a:lnTo>
                    <a:pt x="513" y="102"/>
                  </a:lnTo>
                  <a:lnTo>
                    <a:pt x="513" y="102"/>
                  </a:lnTo>
                  <a:lnTo>
                    <a:pt x="514" y="103"/>
                  </a:lnTo>
                  <a:lnTo>
                    <a:pt x="513" y="105"/>
                  </a:lnTo>
                  <a:lnTo>
                    <a:pt x="510" y="105"/>
                  </a:lnTo>
                  <a:lnTo>
                    <a:pt x="505" y="105"/>
                  </a:lnTo>
                  <a:lnTo>
                    <a:pt x="499" y="103"/>
                  </a:lnTo>
                  <a:lnTo>
                    <a:pt x="491" y="102"/>
                  </a:lnTo>
                  <a:lnTo>
                    <a:pt x="484" y="100"/>
                  </a:lnTo>
                  <a:lnTo>
                    <a:pt x="480" y="97"/>
                  </a:lnTo>
                  <a:lnTo>
                    <a:pt x="478" y="96"/>
                  </a:lnTo>
                  <a:lnTo>
                    <a:pt x="478" y="96"/>
                  </a:lnTo>
                  <a:lnTo>
                    <a:pt x="480" y="94"/>
                  </a:lnTo>
                  <a:lnTo>
                    <a:pt x="486" y="92"/>
                  </a:lnTo>
                  <a:lnTo>
                    <a:pt x="492" y="92"/>
                  </a:lnTo>
                  <a:lnTo>
                    <a:pt x="491" y="92"/>
                  </a:lnTo>
                  <a:lnTo>
                    <a:pt x="480" y="91"/>
                  </a:lnTo>
                  <a:lnTo>
                    <a:pt x="475" y="91"/>
                  </a:lnTo>
                  <a:lnTo>
                    <a:pt x="473" y="91"/>
                  </a:lnTo>
                  <a:lnTo>
                    <a:pt x="472" y="91"/>
                  </a:lnTo>
                  <a:lnTo>
                    <a:pt x="470" y="89"/>
                  </a:lnTo>
                  <a:lnTo>
                    <a:pt x="467" y="88"/>
                  </a:lnTo>
                  <a:lnTo>
                    <a:pt x="466" y="86"/>
                  </a:lnTo>
                  <a:lnTo>
                    <a:pt x="466" y="85"/>
                  </a:lnTo>
                  <a:lnTo>
                    <a:pt x="467" y="85"/>
                  </a:lnTo>
                  <a:lnTo>
                    <a:pt x="472" y="85"/>
                  </a:lnTo>
                  <a:lnTo>
                    <a:pt x="473" y="85"/>
                  </a:lnTo>
                  <a:lnTo>
                    <a:pt x="470" y="85"/>
                  </a:lnTo>
                  <a:lnTo>
                    <a:pt x="462" y="81"/>
                  </a:lnTo>
                  <a:lnTo>
                    <a:pt x="459" y="80"/>
                  </a:lnTo>
                  <a:lnTo>
                    <a:pt x="459" y="80"/>
                  </a:lnTo>
                  <a:lnTo>
                    <a:pt x="458" y="78"/>
                  </a:lnTo>
                  <a:lnTo>
                    <a:pt x="459" y="78"/>
                  </a:lnTo>
                  <a:lnTo>
                    <a:pt x="461" y="77"/>
                  </a:lnTo>
                  <a:lnTo>
                    <a:pt x="472" y="74"/>
                  </a:lnTo>
                  <a:lnTo>
                    <a:pt x="475" y="72"/>
                  </a:lnTo>
                  <a:lnTo>
                    <a:pt x="478" y="72"/>
                  </a:lnTo>
                  <a:lnTo>
                    <a:pt x="480" y="72"/>
                  </a:lnTo>
                  <a:lnTo>
                    <a:pt x="481" y="69"/>
                  </a:lnTo>
                  <a:lnTo>
                    <a:pt x="492" y="67"/>
                  </a:lnTo>
                  <a:lnTo>
                    <a:pt x="499" y="66"/>
                  </a:lnTo>
                  <a:lnTo>
                    <a:pt x="500" y="66"/>
                  </a:lnTo>
                  <a:lnTo>
                    <a:pt x="494" y="66"/>
                  </a:lnTo>
                  <a:lnTo>
                    <a:pt x="486" y="66"/>
                  </a:lnTo>
                  <a:lnTo>
                    <a:pt x="483" y="64"/>
                  </a:lnTo>
                  <a:lnTo>
                    <a:pt x="480" y="63"/>
                  </a:lnTo>
                  <a:lnTo>
                    <a:pt x="478" y="63"/>
                  </a:lnTo>
                  <a:lnTo>
                    <a:pt x="475" y="64"/>
                  </a:lnTo>
                  <a:lnTo>
                    <a:pt x="470" y="66"/>
                  </a:lnTo>
                  <a:lnTo>
                    <a:pt x="467" y="66"/>
                  </a:lnTo>
                  <a:lnTo>
                    <a:pt x="462" y="69"/>
                  </a:lnTo>
                  <a:lnTo>
                    <a:pt x="461" y="69"/>
                  </a:lnTo>
                  <a:lnTo>
                    <a:pt x="459" y="67"/>
                  </a:lnTo>
                  <a:lnTo>
                    <a:pt x="459" y="67"/>
                  </a:lnTo>
                  <a:lnTo>
                    <a:pt x="461" y="66"/>
                  </a:lnTo>
                  <a:lnTo>
                    <a:pt x="462" y="66"/>
                  </a:lnTo>
                  <a:lnTo>
                    <a:pt x="461" y="66"/>
                  </a:lnTo>
                  <a:lnTo>
                    <a:pt x="459" y="64"/>
                  </a:lnTo>
                  <a:lnTo>
                    <a:pt x="456" y="64"/>
                  </a:lnTo>
                  <a:lnTo>
                    <a:pt x="455" y="66"/>
                  </a:lnTo>
                  <a:lnTo>
                    <a:pt x="448" y="67"/>
                  </a:lnTo>
                  <a:lnTo>
                    <a:pt x="445" y="69"/>
                  </a:lnTo>
                  <a:lnTo>
                    <a:pt x="445" y="69"/>
                  </a:lnTo>
                  <a:lnTo>
                    <a:pt x="442" y="66"/>
                  </a:lnTo>
                  <a:lnTo>
                    <a:pt x="437" y="66"/>
                  </a:lnTo>
                  <a:lnTo>
                    <a:pt x="436" y="64"/>
                  </a:lnTo>
                  <a:lnTo>
                    <a:pt x="437" y="61"/>
                  </a:lnTo>
                  <a:lnTo>
                    <a:pt x="439" y="59"/>
                  </a:lnTo>
                  <a:lnTo>
                    <a:pt x="442" y="59"/>
                  </a:lnTo>
                  <a:lnTo>
                    <a:pt x="453" y="56"/>
                  </a:lnTo>
                  <a:lnTo>
                    <a:pt x="455" y="56"/>
                  </a:lnTo>
                  <a:lnTo>
                    <a:pt x="455" y="53"/>
                  </a:lnTo>
                  <a:lnTo>
                    <a:pt x="453" y="55"/>
                  </a:lnTo>
                  <a:lnTo>
                    <a:pt x="447" y="56"/>
                  </a:lnTo>
                  <a:lnTo>
                    <a:pt x="442" y="56"/>
                  </a:lnTo>
                  <a:lnTo>
                    <a:pt x="439" y="56"/>
                  </a:lnTo>
                  <a:lnTo>
                    <a:pt x="436" y="56"/>
                  </a:lnTo>
                  <a:lnTo>
                    <a:pt x="434" y="56"/>
                  </a:lnTo>
                  <a:lnTo>
                    <a:pt x="432" y="55"/>
                  </a:lnTo>
                  <a:lnTo>
                    <a:pt x="425" y="50"/>
                  </a:lnTo>
                  <a:lnTo>
                    <a:pt x="423" y="48"/>
                  </a:lnTo>
                  <a:lnTo>
                    <a:pt x="423" y="45"/>
                  </a:lnTo>
                  <a:lnTo>
                    <a:pt x="423" y="44"/>
                  </a:lnTo>
                  <a:lnTo>
                    <a:pt x="421" y="40"/>
                  </a:lnTo>
                  <a:lnTo>
                    <a:pt x="436" y="44"/>
                  </a:lnTo>
                  <a:lnTo>
                    <a:pt x="440" y="44"/>
                  </a:lnTo>
                  <a:lnTo>
                    <a:pt x="451" y="44"/>
                  </a:lnTo>
                  <a:lnTo>
                    <a:pt x="451" y="44"/>
                  </a:lnTo>
                  <a:lnTo>
                    <a:pt x="453" y="42"/>
                  </a:lnTo>
                  <a:lnTo>
                    <a:pt x="451" y="42"/>
                  </a:lnTo>
                  <a:lnTo>
                    <a:pt x="451" y="40"/>
                  </a:lnTo>
                  <a:lnTo>
                    <a:pt x="453" y="40"/>
                  </a:lnTo>
                  <a:lnTo>
                    <a:pt x="456" y="39"/>
                  </a:lnTo>
                  <a:lnTo>
                    <a:pt x="458" y="39"/>
                  </a:lnTo>
                  <a:lnTo>
                    <a:pt x="453" y="39"/>
                  </a:lnTo>
                  <a:lnTo>
                    <a:pt x="443" y="40"/>
                  </a:lnTo>
                  <a:lnTo>
                    <a:pt x="440" y="40"/>
                  </a:lnTo>
                  <a:lnTo>
                    <a:pt x="437" y="37"/>
                  </a:lnTo>
                  <a:lnTo>
                    <a:pt x="434" y="37"/>
                  </a:lnTo>
                  <a:lnTo>
                    <a:pt x="431" y="37"/>
                  </a:lnTo>
                  <a:lnTo>
                    <a:pt x="429" y="37"/>
                  </a:lnTo>
                  <a:lnTo>
                    <a:pt x="428" y="36"/>
                  </a:lnTo>
                  <a:lnTo>
                    <a:pt x="426" y="36"/>
                  </a:lnTo>
                  <a:lnTo>
                    <a:pt x="426" y="34"/>
                  </a:lnTo>
                  <a:lnTo>
                    <a:pt x="426" y="34"/>
                  </a:lnTo>
                  <a:lnTo>
                    <a:pt x="428" y="34"/>
                  </a:lnTo>
                  <a:lnTo>
                    <a:pt x="431" y="33"/>
                  </a:lnTo>
                  <a:lnTo>
                    <a:pt x="432" y="33"/>
                  </a:lnTo>
                  <a:lnTo>
                    <a:pt x="436" y="33"/>
                  </a:lnTo>
                  <a:lnTo>
                    <a:pt x="439" y="33"/>
                  </a:lnTo>
                  <a:lnTo>
                    <a:pt x="437" y="33"/>
                  </a:lnTo>
                  <a:lnTo>
                    <a:pt x="434" y="29"/>
                  </a:lnTo>
                  <a:lnTo>
                    <a:pt x="429" y="26"/>
                  </a:lnTo>
                  <a:lnTo>
                    <a:pt x="429" y="22"/>
                  </a:lnTo>
                  <a:lnTo>
                    <a:pt x="432" y="22"/>
                  </a:lnTo>
                  <a:lnTo>
                    <a:pt x="436" y="22"/>
                  </a:lnTo>
                  <a:lnTo>
                    <a:pt x="439" y="22"/>
                  </a:lnTo>
                  <a:lnTo>
                    <a:pt x="443" y="22"/>
                  </a:lnTo>
                  <a:lnTo>
                    <a:pt x="447" y="23"/>
                  </a:lnTo>
                  <a:lnTo>
                    <a:pt x="448" y="26"/>
                  </a:lnTo>
                  <a:lnTo>
                    <a:pt x="450" y="26"/>
                  </a:lnTo>
                  <a:lnTo>
                    <a:pt x="455" y="26"/>
                  </a:lnTo>
                  <a:lnTo>
                    <a:pt x="462" y="26"/>
                  </a:lnTo>
                  <a:lnTo>
                    <a:pt x="461" y="26"/>
                  </a:lnTo>
                  <a:lnTo>
                    <a:pt x="458" y="25"/>
                  </a:lnTo>
                  <a:lnTo>
                    <a:pt x="453" y="23"/>
                  </a:lnTo>
                  <a:lnTo>
                    <a:pt x="450" y="20"/>
                  </a:lnTo>
                  <a:lnTo>
                    <a:pt x="443" y="18"/>
                  </a:lnTo>
                  <a:lnTo>
                    <a:pt x="439" y="17"/>
                  </a:lnTo>
                  <a:lnTo>
                    <a:pt x="439" y="17"/>
                  </a:lnTo>
                  <a:lnTo>
                    <a:pt x="442" y="12"/>
                  </a:lnTo>
                  <a:lnTo>
                    <a:pt x="447" y="11"/>
                  </a:lnTo>
                  <a:lnTo>
                    <a:pt x="453" y="11"/>
                  </a:lnTo>
                  <a:lnTo>
                    <a:pt x="458" y="9"/>
                  </a:lnTo>
                  <a:lnTo>
                    <a:pt x="464" y="7"/>
                  </a:lnTo>
                  <a:lnTo>
                    <a:pt x="469" y="9"/>
                  </a:lnTo>
                  <a:lnTo>
                    <a:pt x="470" y="9"/>
                  </a:lnTo>
                  <a:lnTo>
                    <a:pt x="472" y="7"/>
                  </a:lnTo>
                  <a:lnTo>
                    <a:pt x="472" y="7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69" y="4"/>
                  </a:lnTo>
                  <a:lnTo>
                    <a:pt x="462" y="4"/>
                  </a:lnTo>
                  <a:lnTo>
                    <a:pt x="459" y="4"/>
                  </a:lnTo>
                  <a:lnTo>
                    <a:pt x="458" y="3"/>
                  </a:lnTo>
                  <a:lnTo>
                    <a:pt x="458" y="3"/>
                  </a:lnTo>
                  <a:lnTo>
                    <a:pt x="458" y="1"/>
                  </a:lnTo>
                  <a:lnTo>
                    <a:pt x="458" y="1"/>
                  </a:lnTo>
                  <a:lnTo>
                    <a:pt x="458" y="0"/>
                  </a:lnTo>
                  <a:lnTo>
                    <a:pt x="458" y="0"/>
                  </a:lnTo>
                  <a:lnTo>
                    <a:pt x="459" y="0"/>
                  </a:lnTo>
                  <a:lnTo>
                    <a:pt x="467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8" name="Freeform 315">
              <a:extLst>
                <a:ext uri="{FF2B5EF4-FFF2-40B4-BE49-F238E27FC236}">
                  <a16:creationId xmlns:a16="http://schemas.microsoft.com/office/drawing/2014/main" id="{A8BA2B7F-E440-0A57-386E-08BDF2CF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0327" y="1252336"/>
              <a:ext cx="859607" cy="446372"/>
            </a:xfrm>
            <a:custGeom>
              <a:avLst/>
              <a:gdLst>
                <a:gd name="T0" fmla="*/ 366 w 441"/>
                <a:gd name="T1" fmla="*/ 8 h 229"/>
                <a:gd name="T2" fmla="*/ 375 w 441"/>
                <a:gd name="T3" fmla="*/ 12 h 229"/>
                <a:gd name="T4" fmla="*/ 399 w 441"/>
                <a:gd name="T5" fmla="*/ 12 h 229"/>
                <a:gd name="T6" fmla="*/ 411 w 441"/>
                <a:gd name="T7" fmla="*/ 26 h 229"/>
                <a:gd name="T8" fmla="*/ 399 w 441"/>
                <a:gd name="T9" fmla="*/ 48 h 229"/>
                <a:gd name="T10" fmla="*/ 333 w 441"/>
                <a:gd name="T11" fmla="*/ 65 h 229"/>
                <a:gd name="T12" fmla="*/ 330 w 441"/>
                <a:gd name="T13" fmla="*/ 90 h 229"/>
                <a:gd name="T14" fmla="*/ 293 w 441"/>
                <a:gd name="T15" fmla="*/ 104 h 229"/>
                <a:gd name="T16" fmla="*/ 295 w 441"/>
                <a:gd name="T17" fmla="*/ 112 h 229"/>
                <a:gd name="T18" fmla="*/ 246 w 441"/>
                <a:gd name="T19" fmla="*/ 114 h 229"/>
                <a:gd name="T20" fmla="*/ 255 w 441"/>
                <a:gd name="T21" fmla="*/ 127 h 229"/>
                <a:gd name="T22" fmla="*/ 225 w 441"/>
                <a:gd name="T23" fmla="*/ 131 h 229"/>
                <a:gd name="T24" fmla="*/ 225 w 441"/>
                <a:gd name="T25" fmla="*/ 139 h 229"/>
                <a:gd name="T26" fmla="*/ 200 w 441"/>
                <a:gd name="T27" fmla="*/ 144 h 229"/>
                <a:gd name="T28" fmla="*/ 249 w 441"/>
                <a:gd name="T29" fmla="*/ 150 h 229"/>
                <a:gd name="T30" fmla="*/ 229 w 441"/>
                <a:gd name="T31" fmla="*/ 174 h 229"/>
                <a:gd name="T32" fmla="*/ 195 w 441"/>
                <a:gd name="T33" fmla="*/ 190 h 229"/>
                <a:gd name="T34" fmla="*/ 145 w 441"/>
                <a:gd name="T35" fmla="*/ 190 h 229"/>
                <a:gd name="T36" fmla="*/ 151 w 441"/>
                <a:gd name="T37" fmla="*/ 196 h 229"/>
                <a:gd name="T38" fmla="*/ 184 w 441"/>
                <a:gd name="T39" fmla="*/ 207 h 229"/>
                <a:gd name="T40" fmla="*/ 180 w 441"/>
                <a:gd name="T41" fmla="*/ 224 h 229"/>
                <a:gd name="T42" fmla="*/ 154 w 441"/>
                <a:gd name="T43" fmla="*/ 219 h 229"/>
                <a:gd name="T44" fmla="*/ 134 w 441"/>
                <a:gd name="T45" fmla="*/ 213 h 229"/>
                <a:gd name="T46" fmla="*/ 80 w 441"/>
                <a:gd name="T47" fmla="*/ 221 h 229"/>
                <a:gd name="T48" fmla="*/ 47 w 441"/>
                <a:gd name="T49" fmla="*/ 216 h 229"/>
                <a:gd name="T50" fmla="*/ 52 w 441"/>
                <a:gd name="T51" fmla="*/ 201 h 229"/>
                <a:gd name="T52" fmla="*/ 58 w 441"/>
                <a:gd name="T53" fmla="*/ 191 h 229"/>
                <a:gd name="T54" fmla="*/ 87 w 441"/>
                <a:gd name="T55" fmla="*/ 188 h 229"/>
                <a:gd name="T56" fmla="*/ 131 w 441"/>
                <a:gd name="T57" fmla="*/ 177 h 229"/>
                <a:gd name="T58" fmla="*/ 93 w 441"/>
                <a:gd name="T59" fmla="*/ 180 h 229"/>
                <a:gd name="T60" fmla="*/ 91 w 441"/>
                <a:gd name="T61" fmla="*/ 169 h 229"/>
                <a:gd name="T62" fmla="*/ 63 w 441"/>
                <a:gd name="T63" fmla="*/ 158 h 229"/>
                <a:gd name="T64" fmla="*/ 125 w 441"/>
                <a:gd name="T65" fmla="*/ 149 h 229"/>
                <a:gd name="T66" fmla="*/ 125 w 441"/>
                <a:gd name="T67" fmla="*/ 144 h 229"/>
                <a:gd name="T68" fmla="*/ 117 w 441"/>
                <a:gd name="T69" fmla="*/ 139 h 229"/>
                <a:gd name="T70" fmla="*/ 74 w 441"/>
                <a:gd name="T71" fmla="*/ 104 h 229"/>
                <a:gd name="T72" fmla="*/ 145 w 441"/>
                <a:gd name="T73" fmla="*/ 120 h 229"/>
                <a:gd name="T74" fmla="*/ 142 w 441"/>
                <a:gd name="T75" fmla="*/ 111 h 229"/>
                <a:gd name="T76" fmla="*/ 210 w 441"/>
                <a:gd name="T77" fmla="*/ 81 h 229"/>
                <a:gd name="T78" fmla="*/ 213 w 441"/>
                <a:gd name="T79" fmla="*/ 62 h 229"/>
                <a:gd name="T80" fmla="*/ 173 w 441"/>
                <a:gd name="T81" fmla="*/ 81 h 229"/>
                <a:gd name="T82" fmla="*/ 120 w 441"/>
                <a:gd name="T83" fmla="*/ 86 h 229"/>
                <a:gd name="T84" fmla="*/ 74 w 441"/>
                <a:gd name="T85" fmla="*/ 87 h 229"/>
                <a:gd name="T86" fmla="*/ 63 w 441"/>
                <a:gd name="T87" fmla="*/ 87 h 229"/>
                <a:gd name="T88" fmla="*/ 69 w 441"/>
                <a:gd name="T89" fmla="*/ 76 h 229"/>
                <a:gd name="T90" fmla="*/ 28 w 441"/>
                <a:gd name="T91" fmla="*/ 73 h 229"/>
                <a:gd name="T92" fmla="*/ 60 w 441"/>
                <a:gd name="T93" fmla="*/ 57 h 229"/>
                <a:gd name="T94" fmla="*/ 13 w 441"/>
                <a:gd name="T95" fmla="*/ 54 h 229"/>
                <a:gd name="T96" fmla="*/ 36 w 441"/>
                <a:gd name="T97" fmla="*/ 43 h 229"/>
                <a:gd name="T98" fmla="*/ 85 w 441"/>
                <a:gd name="T99" fmla="*/ 41 h 229"/>
                <a:gd name="T100" fmla="*/ 90 w 441"/>
                <a:gd name="T101" fmla="*/ 27 h 229"/>
                <a:gd name="T102" fmla="*/ 136 w 441"/>
                <a:gd name="T103" fmla="*/ 38 h 229"/>
                <a:gd name="T104" fmla="*/ 178 w 441"/>
                <a:gd name="T105" fmla="*/ 46 h 229"/>
                <a:gd name="T106" fmla="*/ 139 w 441"/>
                <a:gd name="T107" fmla="*/ 19 h 229"/>
                <a:gd name="T108" fmla="*/ 183 w 441"/>
                <a:gd name="T109" fmla="*/ 16 h 229"/>
                <a:gd name="T110" fmla="*/ 203 w 441"/>
                <a:gd name="T111" fmla="*/ 8 h 229"/>
                <a:gd name="T112" fmla="*/ 221 w 441"/>
                <a:gd name="T113" fmla="*/ 12 h 229"/>
                <a:gd name="T114" fmla="*/ 266 w 441"/>
                <a:gd name="T115" fmla="*/ 12 h 229"/>
                <a:gd name="T116" fmla="*/ 293 w 441"/>
                <a:gd name="T117" fmla="*/ 5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41" h="229">
                  <a:moveTo>
                    <a:pt x="314" y="0"/>
                  </a:moveTo>
                  <a:lnTo>
                    <a:pt x="315" y="0"/>
                  </a:lnTo>
                  <a:lnTo>
                    <a:pt x="317" y="2"/>
                  </a:lnTo>
                  <a:lnTo>
                    <a:pt x="320" y="4"/>
                  </a:lnTo>
                  <a:lnTo>
                    <a:pt x="322" y="5"/>
                  </a:lnTo>
                  <a:lnTo>
                    <a:pt x="333" y="5"/>
                  </a:lnTo>
                  <a:lnTo>
                    <a:pt x="337" y="5"/>
                  </a:lnTo>
                  <a:lnTo>
                    <a:pt x="341" y="7"/>
                  </a:lnTo>
                  <a:lnTo>
                    <a:pt x="344" y="7"/>
                  </a:lnTo>
                  <a:lnTo>
                    <a:pt x="348" y="7"/>
                  </a:lnTo>
                  <a:lnTo>
                    <a:pt x="352" y="7"/>
                  </a:lnTo>
                  <a:lnTo>
                    <a:pt x="363" y="7"/>
                  </a:lnTo>
                  <a:lnTo>
                    <a:pt x="366" y="8"/>
                  </a:lnTo>
                  <a:lnTo>
                    <a:pt x="366" y="8"/>
                  </a:lnTo>
                  <a:lnTo>
                    <a:pt x="363" y="10"/>
                  </a:lnTo>
                  <a:lnTo>
                    <a:pt x="359" y="12"/>
                  </a:lnTo>
                  <a:lnTo>
                    <a:pt x="337" y="16"/>
                  </a:lnTo>
                  <a:lnTo>
                    <a:pt x="336" y="18"/>
                  </a:lnTo>
                  <a:lnTo>
                    <a:pt x="341" y="18"/>
                  </a:lnTo>
                  <a:lnTo>
                    <a:pt x="347" y="18"/>
                  </a:lnTo>
                  <a:lnTo>
                    <a:pt x="352" y="18"/>
                  </a:lnTo>
                  <a:lnTo>
                    <a:pt x="358" y="16"/>
                  </a:lnTo>
                  <a:lnTo>
                    <a:pt x="359" y="15"/>
                  </a:lnTo>
                  <a:lnTo>
                    <a:pt x="363" y="15"/>
                  </a:lnTo>
                  <a:lnTo>
                    <a:pt x="371" y="12"/>
                  </a:lnTo>
                  <a:lnTo>
                    <a:pt x="375" y="12"/>
                  </a:lnTo>
                  <a:lnTo>
                    <a:pt x="378" y="12"/>
                  </a:lnTo>
                  <a:lnTo>
                    <a:pt x="380" y="13"/>
                  </a:lnTo>
                  <a:lnTo>
                    <a:pt x="382" y="13"/>
                  </a:lnTo>
                  <a:lnTo>
                    <a:pt x="383" y="12"/>
                  </a:lnTo>
                  <a:lnTo>
                    <a:pt x="383" y="10"/>
                  </a:lnTo>
                  <a:lnTo>
                    <a:pt x="385" y="10"/>
                  </a:lnTo>
                  <a:lnTo>
                    <a:pt x="386" y="8"/>
                  </a:lnTo>
                  <a:lnTo>
                    <a:pt x="388" y="8"/>
                  </a:lnTo>
                  <a:lnTo>
                    <a:pt x="389" y="10"/>
                  </a:lnTo>
                  <a:lnTo>
                    <a:pt x="391" y="12"/>
                  </a:lnTo>
                  <a:lnTo>
                    <a:pt x="393" y="13"/>
                  </a:lnTo>
                  <a:lnTo>
                    <a:pt x="394" y="13"/>
                  </a:lnTo>
                  <a:lnTo>
                    <a:pt x="399" y="12"/>
                  </a:lnTo>
                  <a:lnTo>
                    <a:pt x="400" y="12"/>
                  </a:lnTo>
                  <a:lnTo>
                    <a:pt x="405" y="12"/>
                  </a:lnTo>
                  <a:lnTo>
                    <a:pt x="408" y="13"/>
                  </a:lnTo>
                  <a:lnTo>
                    <a:pt x="408" y="13"/>
                  </a:lnTo>
                  <a:lnTo>
                    <a:pt x="407" y="15"/>
                  </a:lnTo>
                  <a:lnTo>
                    <a:pt x="407" y="15"/>
                  </a:lnTo>
                  <a:lnTo>
                    <a:pt x="405" y="16"/>
                  </a:lnTo>
                  <a:lnTo>
                    <a:pt x="407" y="16"/>
                  </a:lnTo>
                  <a:lnTo>
                    <a:pt x="410" y="18"/>
                  </a:lnTo>
                  <a:lnTo>
                    <a:pt x="413" y="21"/>
                  </a:lnTo>
                  <a:lnTo>
                    <a:pt x="413" y="23"/>
                  </a:lnTo>
                  <a:lnTo>
                    <a:pt x="411" y="24"/>
                  </a:lnTo>
                  <a:lnTo>
                    <a:pt x="411" y="26"/>
                  </a:lnTo>
                  <a:lnTo>
                    <a:pt x="423" y="23"/>
                  </a:lnTo>
                  <a:lnTo>
                    <a:pt x="434" y="24"/>
                  </a:lnTo>
                  <a:lnTo>
                    <a:pt x="437" y="24"/>
                  </a:lnTo>
                  <a:lnTo>
                    <a:pt x="438" y="26"/>
                  </a:lnTo>
                  <a:lnTo>
                    <a:pt x="440" y="27"/>
                  </a:lnTo>
                  <a:lnTo>
                    <a:pt x="441" y="29"/>
                  </a:lnTo>
                  <a:lnTo>
                    <a:pt x="440" y="30"/>
                  </a:lnTo>
                  <a:lnTo>
                    <a:pt x="435" y="35"/>
                  </a:lnTo>
                  <a:lnTo>
                    <a:pt x="430" y="37"/>
                  </a:lnTo>
                  <a:lnTo>
                    <a:pt x="427" y="40"/>
                  </a:lnTo>
                  <a:lnTo>
                    <a:pt x="423" y="41"/>
                  </a:lnTo>
                  <a:lnTo>
                    <a:pt x="407" y="46"/>
                  </a:lnTo>
                  <a:lnTo>
                    <a:pt x="399" y="48"/>
                  </a:lnTo>
                  <a:lnTo>
                    <a:pt x="394" y="49"/>
                  </a:lnTo>
                  <a:lnTo>
                    <a:pt x="393" y="51"/>
                  </a:lnTo>
                  <a:lnTo>
                    <a:pt x="383" y="49"/>
                  </a:lnTo>
                  <a:lnTo>
                    <a:pt x="380" y="51"/>
                  </a:lnTo>
                  <a:lnTo>
                    <a:pt x="378" y="52"/>
                  </a:lnTo>
                  <a:lnTo>
                    <a:pt x="375" y="54"/>
                  </a:lnTo>
                  <a:lnTo>
                    <a:pt x="372" y="54"/>
                  </a:lnTo>
                  <a:lnTo>
                    <a:pt x="363" y="54"/>
                  </a:lnTo>
                  <a:lnTo>
                    <a:pt x="361" y="56"/>
                  </a:lnTo>
                  <a:lnTo>
                    <a:pt x="359" y="57"/>
                  </a:lnTo>
                  <a:lnTo>
                    <a:pt x="359" y="59"/>
                  </a:lnTo>
                  <a:lnTo>
                    <a:pt x="358" y="59"/>
                  </a:lnTo>
                  <a:lnTo>
                    <a:pt x="333" y="65"/>
                  </a:lnTo>
                  <a:lnTo>
                    <a:pt x="333" y="67"/>
                  </a:lnTo>
                  <a:lnTo>
                    <a:pt x="334" y="67"/>
                  </a:lnTo>
                  <a:lnTo>
                    <a:pt x="337" y="67"/>
                  </a:lnTo>
                  <a:lnTo>
                    <a:pt x="375" y="59"/>
                  </a:lnTo>
                  <a:lnTo>
                    <a:pt x="383" y="59"/>
                  </a:lnTo>
                  <a:lnTo>
                    <a:pt x="389" y="59"/>
                  </a:lnTo>
                  <a:lnTo>
                    <a:pt x="388" y="60"/>
                  </a:lnTo>
                  <a:lnTo>
                    <a:pt x="378" y="65"/>
                  </a:lnTo>
                  <a:lnTo>
                    <a:pt x="367" y="70"/>
                  </a:lnTo>
                  <a:lnTo>
                    <a:pt x="361" y="75"/>
                  </a:lnTo>
                  <a:lnTo>
                    <a:pt x="345" y="81"/>
                  </a:lnTo>
                  <a:lnTo>
                    <a:pt x="334" y="87"/>
                  </a:lnTo>
                  <a:lnTo>
                    <a:pt x="330" y="90"/>
                  </a:lnTo>
                  <a:lnTo>
                    <a:pt x="323" y="95"/>
                  </a:lnTo>
                  <a:lnTo>
                    <a:pt x="320" y="97"/>
                  </a:lnTo>
                  <a:lnTo>
                    <a:pt x="318" y="97"/>
                  </a:lnTo>
                  <a:lnTo>
                    <a:pt x="315" y="97"/>
                  </a:lnTo>
                  <a:lnTo>
                    <a:pt x="312" y="97"/>
                  </a:lnTo>
                  <a:lnTo>
                    <a:pt x="307" y="93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04" y="92"/>
                  </a:lnTo>
                  <a:lnTo>
                    <a:pt x="311" y="100"/>
                  </a:lnTo>
                  <a:lnTo>
                    <a:pt x="311" y="101"/>
                  </a:lnTo>
                  <a:lnTo>
                    <a:pt x="298" y="103"/>
                  </a:lnTo>
                  <a:lnTo>
                    <a:pt x="293" y="104"/>
                  </a:lnTo>
                  <a:lnTo>
                    <a:pt x="290" y="104"/>
                  </a:lnTo>
                  <a:lnTo>
                    <a:pt x="289" y="104"/>
                  </a:lnTo>
                  <a:lnTo>
                    <a:pt x="285" y="104"/>
                  </a:lnTo>
                  <a:lnTo>
                    <a:pt x="284" y="104"/>
                  </a:lnTo>
                  <a:lnTo>
                    <a:pt x="284" y="106"/>
                  </a:lnTo>
                  <a:lnTo>
                    <a:pt x="285" y="106"/>
                  </a:lnTo>
                  <a:lnTo>
                    <a:pt x="290" y="106"/>
                  </a:lnTo>
                  <a:lnTo>
                    <a:pt x="301" y="104"/>
                  </a:lnTo>
                  <a:lnTo>
                    <a:pt x="303" y="104"/>
                  </a:lnTo>
                  <a:lnTo>
                    <a:pt x="306" y="106"/>
                  </a:lnTo>
                  <a:lnTo>
                    <a:pt x="306" y="106"/>
                  </a:lnTo>
                  <a:lnTo>
                    <a:pt x="303" y="109"/>
                  </a:lnTo>
                  <a:lnTo>
                    <a:pt x="295" y="112"/>
                  </a:lnTo>
                  <a:lnTo>
                    <a:pt x="295" y="112"/>
                  </a:lnTo>
                  <a:lnTo>
                    <a:pt x="298" y="114"/>
                  </a:lnTo>
                  <a:lnTo>
                    <a:pt x="298" y="114"/>
                  </a:lnTo>
                  <a:lnTo>
                    <a:pt x="295" y="117"/>
                  </a:lnTo>
                  <a:lnTo>
                    <a:pt x="293" y="117"/>
                  </a:lnTo>
                  <a:lnTo>
                    <a:pt x="285" y="119"/>
                  </a:lnTo>
                  <a:lnTo>
                    <a:pt x="282" y="120"/>
                  </a:lnTo>
                  <a:lnTo>
                    <a:pt x="279" y="119"/>
                  </a:lnTo>
                  <a:lnTo>
                    <a:pt x="263" y="115"/>
                  </a:lnTo>
                  <a:lnTo>
                    <a:pt x="259" y="114"/>
                  </a:lnTo>
                  <a:lnTo>
                    <a:pt x="254" y="112"/>
                  </a:lnTo>
                  <a:lnTo>
                    <a:pt x="251" y="114"/>
                  </a:lnTo>
                  <a:lnTo>
                    <a:pt x="246" y="114"/>
                  </a:lnTo>
                  <a:lnTo>
                    <a:pt x="248" y="115"/>
                  </a:lnTo>
                  <a:lnTo>
                    <a:pt x="255" y="117"/>
                  </a:lnTo>
                  <a:lnTo>
                    <a:pt x="262" y="117"/>
                  </a:lnTo>
                  <a:lnTo>
                    <a:pt x="263" y="117"/>
                  </a:lnTo>
                  <a:lnTo>
                    <a:pt x="265" y="119"/>
                  </a:lnTo>
                  <a:lnTo>
                    <a:pt x="266" y="120"/>
                  </a:lnTo>
                  <a:lnTo>
                    <a:pt x="268" y="122"/>
                  </a:lnTo>
                  <a:lnTo>
                    <a:pt x="266" y="123"/>
                  </a:lnTo>
                  <a:lnTo>
                    <a:pt x="266" y="125"/>
                  </a:lnTo>
                  <a:lnTo>
                    <a:pt x="265" y="125"/>
                  </a:lnTo>
                  <a:lnTo>
                    <a:pt x="263" y="125"/>
                  </a:lnTo>
                  <a:lnTo>
                    <a:pt x="259" y="125"/>
                  </a:lnTo>
                  <a:lnTo>
                    <a:pt x="255" y="127"/>
                  </a:lnTo>
                  <a:lnTo>
                    <a:pt x="254" y="127"/>
                  </a:lnTo>
                  <a:lnTo>
                    <a:pt x="251" y="127"/>
                  </a:lnTo>
                  <a:lnTo>
                    <a:pt x="244" y="127"/>
                  </a:lnTo>
                  <a:lnTo>
                    <a:pt x="238" y="128"/>
                  </a:lnTo>
                  <a:lnTo>
                    <a:pt x="235" y="128"/>
                  </a:lnTo>
                  <a:lnTo>
                    <a:pt x="230" y="128"/>
                  </a:lnTo>
                  <a:lnTo>
                    <a:pt x="225" y="127"/>
                  </a:lnTo>
                  <a:lnTo>
                    <a:pt x="222" y="125"/>
                  </a:lnTo>
                  <a:lnTo>
                    <a:pt x="214" y="125"/>
                  </a:lnTo>
                  <a:lnTo>
                    <a:pt x="214" y="127"/>
                  </a:lnTo>
                  <a:lnTo>
                    <a:pt x="218" y="127"/>
                  </a:lnTo>
                  <a:lnTo>
                    <a:pt x="222" y="128"/>
                  </a:lnTo>
                  <a:lnTo>
                    <a:pt x="225" y="131"/>
                  </a:lnTo>
                  <a:lnTo>
                    <a:pt x="229" y="131"/>
                  </a:lnTo>
                  <a:lnTo>
                    <a:pt x="233" y="134"/>
                  </a:lnTo>
                  <a:lnTo>
                    <a:pt x="236" y="134"/>
                  </a:lnTo>
                  <a:lnTo>
                    <a:pt x="240" y="134"/>
                  </a:lnTo>
                  <a:lnTo>
                    <a:pt x="246" y="134"/>
                  </a:lnTo>
                  <a:lnTo>
                    <a:pt x="249" y="134"/>
                  </a:lnTo>
                  <a:lnTo>
                    <a:pt x="249" y="141"/>
                  </a:lnTo>
                  <a:lnTo>
                    <a:pt x="248" y="141"/>
                  </a:lnTo>
                  <a:lnTo>
                    <a:pt x="238" y="141"/>
                  </a:lnTo>
                  <a:lnTo>
                    <a:pt x="235" y="139"/>
                  </a:lnTo>
                  <a:lnTo>
                    <a:pt x="232" y="139"/>
                  </a:lnTo>
                  <a:lnTo>
                    <a:pt x="229" y="138"/>
                  </a:lnTo>
                  <a:lnTo>
                    <a:pt x="225" y="139"/>
                  </a:lnTo>
                  <a:lnTo>
                    <a:pt x="222" y="139"/>
                  </a:lnTo>
                  <a:lnTo>
                    <a:pt x="219" y="139"/>
                  </a:lnTo>
                  <a:lnTo>
                    <a:pt x="216" y="139"/>
                  </a:lnTo>
                  <a:lnTo>
                    <a:pt x="207" y="139"/>
                  </a:lnTo>
                  <a:lnTo>
                    <a:pt x="202" y="139"/>
                  </a:lnTo>
                  <a:lnTo>
                    <a:pt x="199" y="139"/>
                  </a:lnTo>
                  <a:lnTo>
                    <a:pt x="194" y="139"/>
                  </a:lnTo>
                  <a:lnTo>
                    <a:pt x="189" y="139"/>
                  </a:lnTo>
                  <a:lnTo>
                    <a:pt x="191" y="141"/>
                  </a:lnTo>
                  <a:lnTo>
                    <a:pt x="192" y="141"/>
                  </a:lnTo>
                  <a:lnTo>
                    <a:pt x="195" y="141"/>
                  </a:lnTo>
                  <a:lnTo>
                    <a:pt x="197" y="142"/>
                  </a:lnTo>
                  <a:lnTo>
                    <a:pt x="200" y="144"/>
                  </a:lnTo>
                  <a:lnTo>
                    <a:pt x="202" y="144"/>
                  </a:lnTo>
                  <a:lnTo>
                    <a:pt x="205" y="142"/>
                  </a:lnTo>
                  <a:lnTo>
                    <a:pt x="214" y="141"/>
                  </a:lnTo>
                  <a:lnTo>
                    <a:pt x="219" y="141"/>
                  </a:lnTo>
                  <a:lnTo>
                    <a:pt x="224" y="142"/>
                  </a:lnTo>
                  <a:lnTo>
                    <a:pt x="225" y="142"/>
                  </a:lnTo>
                  <a:lnTo>
                    <a:pt x="227" y="142"/>
                  </a:lnTo>
                  <a:lnTo>
                    <a:pt x="230" y="145"/>
                  </a:lnTo>
                  <a:lnTo>
                    <a:pt x="236" y="145"/>
                  </a:lnTo>
                  <a:lnTo>
                    <a:pt x="240" y="147"/>
                  </a:lnTo>
                  <a:lnTo>
                    <a:pt x="248" y="150"/>
                  </a:lnTo>
                  <a:lnTo>
                    <a:pt x="249" y="150"/>
                  </a:lnTo>
                  <a:lnTo>
                    <a:pt x="249" y="150"/>
                  </a:lnTo>
                  <a:lnTo>
                    <a:pt x="248" y="153"/>
                  </a:lnTo>
                  <a:lnTo>
                    <a:pt x="248" y="153"/>
                  </a:lnTo>
                  <a:lnTo>
                    <a:pt x="243" y="156"/>
                  </a:lnTo>
                  <a:lnTo>
                    <a:pt x="236" y="156"/>
                  </a:lnTo>
                  <a:lnTo>
                    <a:pt x="227" y="156"/>
                  </a:lnTo>
                  <a:lnTo>
                    <a:pt x="222" y="156"/>
                  </a:lnTo>
                  <a:lnTo>
                    <a:pt x="221" y="158"/>
                  </a:lnTo>
                  <a:lnTo>
                    <a:pt x="225" y="158"/>
                  </a:lnTo>
                  <a:lnTo>
                    <a:pt x="235" y="161"/>
                  </a:lnTo>
                  <a:lnTo>
                    <a:pt x="238" y="163"/>
                  </a:lnTo>
                  <a:lnTo>
                    <a:pt x="238" y="163"/>
                  </a:lnTo>
                  <a:lnTo>
                    <a:pt x="233" y="166"/>
                  </a:lnTo>
                  <a:lnTo>
                    <a:pt x="229" y="174"/>
                  </a:lnTo>
                  <a:lnTo>
                    <a:pt x="227" y="174"/>
                  </a:lnTo>
                  <a:lnTo>
                    <a:pt x="225" y="174"/>
                  </a:lnTo>
                  <a:lnTo>
                    <a:pt x="222" y="174"/>
                  </a:lnTo>
                  <a:lnTo>
                    <a:pt x="218" y="175"/>
                  </a:lnTo>
                  <a:lnTo>
                    <a:pt x="213" y="175"/>
                  </a:lnTo>
                  <a:lnTo>
                    <a:pt x="207" y="175"/>
                  </a:lnTo>
                  <a:lnTo>
                    <a:pt x="199" y="175"/>
                  </a:lnTo>
                  <a:lnTo>
                    <a:pt x="197" y="177"/>
                  </a:lnTo>
                  <a:lnTo>
                    <a:pt x="197" y="179"/>
                  </a:lnTo>
                  <a:lnTo>
                    <a:pt x="197" y="182"/>
                  </a:lnTo>
                  <a:lnTo>
                    <a:pt x="197" y="185"/>
                  </a:lnTo>
                  <a:lnTo>
                    <a:pt x="197" y="188"/>
                  </a:lnTo>
                  <a:lnTo>
                    <a:pt x="195" y="190"/>
                  </a:lnTo>
                  <a:lnTo>
                    <a:pt x="194" y="191"/>
                  </a:lnTo>
                  <a:lnTo>
                    <a:pt x="191" y="193"/>
                  </a:lnTo>
                  <a:lnTo>
                    <a:pt x="188" y="194"/>
                  </a:lnTo>
                  <a:lnTo>
                    <a:pt x="186" y="194"/>
                  </a:lnTo>
                  <a:lnTo>
                    <a:pt x="181" y="194"/>
                  </a:lnTo>
                  <a:lnTo>
                    <a:pt x="170" y="196"/>
                  </a:lnTo>
                  <a:lnTo>
                    <a:pt x="166" y="196"/>
                  </a:lnTo>
                  <a:lnTo>
                    <a:pt x="161" y="194"/>
                  </a:lnTo>
                  <a:lnTo>
                    <a:pt x="156" y="193"/>
                  </a:lnTo>
                  <a:lnTo>
                    <a:pt x="150" y="190"/>
                  </a:lnTo>
                  <a:lnTo>
                    <a:pt x="147" y="188"/>
                  </a:lnTo>
                  <a:lnTo>
                    <a:pt x="145" y="188"/>
                  </a:lnTo>
                  <a:lnTo>
                    <a:pt x="145" y="190"/>
                  </a:lnTo>
                  <a:lnTo>
                    <a:pt x="148" y="191"/>
                  </a:lnTo>
                  <a:lnTo>
                    <a:pt x="150" y="193"/>
                  </a:lnTo>
                  <a:lnTo>
                    <a:pt x="151" y="193"/>
                  </a:lnTo>
                  <a:lnTo>
                    <a:pt x="150" y="194"/>
                  </a:lnTo>
                  <a:lnTo>
                    <a:pt x="147" y="194"/>
                  </a:lnTo>
                  <a:lnTo>
                    <a:pt x="143" y="196"/>
                  </a:lnTo>
                  <a:lnTo>
                    <a:pt x="140" y="196"/>
                  </a:lnTo>
                  <a:lnTo>
                    <a:pt x="139" y="196"/>
                  </a:lnTo>
                  <a:lnTo>
                    <a:pt x="140" y="197"/>
                  </a:lnTo>
                  <a:lnTo>
                    <a:pt x="143" y="197"/>
                  </a:lnTo>
                  <a:lnTo>
                    <a:pt x="143" y="197"/>
                  </a:lnTo>
                  <a:lnTo>
                    <a:pt x="147" y="197"/>
                  </a:lnTo>
                  <a:lnTo>
                    <a:pt x="151" y="196"/>
                  </a:lnTo>
                  <a:lnTo>
                    <a:pt x="153" y="196"/>
                  </a:lnTo>
                  <a:lnTo>
                    <a:pt x="158" y="196"/>
                  </a:lnTo>
                  <a:lnTo>
                    <a:pt x="159" y="197"/>
                  </a:lnTo>
                  <a:lnTo>
                    <a:pt x="166" y="199"/>
                  </a:lnTo>
                  <a:lnTo>
                    <a:pt x="166" y="201"/>
                  </a:lnTo>
                  <a:lnTo>
                    <a:pt x="170" y="199"/>
                  </a:lnTo>
                  <a:lnTo>
                    <a:pt x="177" y="199"/>
                  </a:lnTo>
                  <a:lnTo>
                    <a:pt x="178" y="199"/>
                  </a:lnTo>
                  <a:lnTo>
                    <a:pt x="180" y="202"/>
                  </a:lnTo>
                  <a:lnTo>
                    <a:pt x="180" y="204"/>
                  </a:lnTo>
                  <a:lnTo>
                    <a:pt x="180" y="205"/>
                  </a:lnTo>
                  <a:lnTo>
                    <a:pt x="181" y="207"/>
                  </a:lnTo>
                  <a:lnTo>
                    <a:pt x="184" y="207"/>
                  </a:lnTo>
                  <a:lnTo>
                    <a:pt x="186" y="208"/>
                  </a:lnTo>
                  <a:lnTo>
                    <a:pt x="189" y="207"/>
                  </a:lnTo>
                  <a:lnTo>
                    <a:pt x="192" y="205"/>
                  </a:lnTo>
                  <a:lnTo>
                    <a:pt x="192" y="205"/>
                  </a:lnTo>
                  <a:lnTo>
                    <a:pt x="194" y="205"/>
                  </a:lnTo>
                  <a:lnTo>
                    <a:pt x="195" y="207"/>
                  </a:lnTo>
                  <a:lnTo>
                    <a:pt x="199" y="208"/>
                  </a:lnTo>
                  <a:lnTo>
                    <a:pt x="199" y="212"/>
                  </a:lnTo>
                  <a:lnTo>
                    <a:pt x="197" y="215"/>
                  </a:lnTo>
                  <a:lnTo>
                    <a:pt x="194" y="218"/>
                  </a:lnTo>
                  <a:lnTo>
                    <a:pt x="184" y="221"/>
                  </a:lnTo>
                  <a:lnTo>
                    <a:pt x="181" y="223"/>
                  </a:lnTo>
                  <a:lnTo>
                    <a:pt x="180" y="224"/>
                  </a:lnTo>
                  <a:lnTo>
                    <a:pt x="177" y="226"/>
                  </a:lnTo>
                  <a:lnTo>
                    <a:pt x="170" y="227"/>
                  </a:lnTo>
                  <a:lnTo>
                    <a:pt x="167" y="227"/>
                  </a:lnTo>
                  <a:lnTo>
                    <a:pt x="159" y="229"/>
                  </a:lnTo>
                  <a:lnTo>
                    <a:pt x="158" y="229"/>
                  </a:lnTo>
                  <a:lnTo>
                    <a:pt x="156" y="229"/>
                  </a:lnTo>
                  <a:lnTo>
                    <a:pt x="154" y="227"/>
                  </a:lnTo>
                  <a:lnTo>
                    <a:pt x="156" y="226"/>
                  </a:lnTo>
                  <a:lnTo>
                    <a:pt x="156" y="224"/>
                  </a:lnTo>
                  <a:lnTo>
                    <a:pt x="158" y="224"/>
                  </a:lnTo>
                  <a:lnTo>
                    <a:pt x="158" y="223"/>
                  </a:lnTo>
                  <a:lnTo>
                    <a:pt x="154" y="221"/>
                  </a:lnTo>
                  <a:lnTo>
                    <a:pt x="154" y="219"/>
                  </a:lnTo>
                  <a:lnTo>
                    <a:pt x="153" y="219"/>
                  </a:lnTo>
                  <a:lnTo>
                    <a:pt x="150" y="219"/>
                  </a:lnTo>
                  <a:lnTo>
                    <a:pt x="148" y="219"/>
                  </a:lnTo>
                  <a:lnTo>
                    <a:pt x="147" y="219"/>
                  </a:lnTo>
                  <a:lnTo>
                    <a:pt x="145" y="219"/>
                  </a:lnTo>
                  <a:lnTo>
                    <a:pt x="143" y="219"/>
                  </a:lnTo>
                  <a:lnTo>
                    <a:pt x="140" y="216"/>
                  </a:lnTo>
                  <a:lnTo>
                    <a:pt x="139" y="215"/>
                  </a:lnTo>
                  <a:lnTo>
                    <a:pt x="137" y="215"/>
                  </a:lnTo>
                  <a:lnTo>
                    <a:pt x="136" y="215"/>
                  </a:lnTo>
                  <a:lnTo>
                    <a:pt x="134" y="213"/>
                  </a:lnTo>
                  <a:lnTo>
                    <a:pt x="132" y="213"/>
                  </a:lnTo>
                  <a:lnTo>
                    <a:pt x="134" y="213"/>
                  </a:lnTo>
                  <a:lnTo>
                    <a:pt x="136" y="215"/>
                  </a:lnTo>
                  <a:lnTo>
                    <a:pt x="137" y="218"/>
                  </a:lnTo>
                  <a:lnTo>
                    <a:pt x="137" y="219"/>
                  </a:lnTo>
                  <a:lnTo>
                    <a:pt x="137" y="221"/>
                  </a:lnTo>
                  <a:lnTo>
                    <a:pt x="120" y="221"/>
                  </a:lnTo>
                  <a:lnTo>
                    <a:pt x="113" y="221"/>
                  </a:lnTo>
                  <a:lnTo>
                    <a:pt x="112" y="219"/>
                  </a:lnTo>
                  <a:lnTo>
                    <a:pt x="109" y="215"/>
                  </a:lnTo>
                  <a:lnTo>
                    <a:pt x="107" y="224"/>
                  </a:lnTo>
                  <a:lnTo>
                    <a:pt x="95" y="226"/>
                  </a:lnTo>
                  <a:lnTo>
                    <a:pt x="91" y="226"/>
                  </a:lnTo>
                  <a:lnTo>
                    <a:pt x="87" y="224"/>
                  </a:lnTo>
                  <a:lnTo>
                    <a:pt x="80" y="221"/>
                  </a:lnTo>
                  <a:lnTo>
                    <a:pt x="79" y="219"/>
                  </a:lnTo>
                  <a:lnTo>
                    <a:pt x="77" y="218"/>
                  </a:lnTo>
                  <a:lnTo>
                    <a:pt x="77" y="216"/>
                  </a:lnTo>
                  <a:lnTo>
                    <a:pt x="76" y="216"/>
                  </a:lnTo>
                  <a:lnTo>
                    <a:pt x="74" y="219"/>
                  </a:lnTo>
                  <a:lnTo>
                    <a:pt x="72" y="223"/>
                  </a:lnTo>
                  <a:lnTo>
                    <a:pt x="68" y="223"/>
                  </a:lnTo>
                  <a:lnTo>
                    <a:pt x="63" y="221"/>
                  </a:lnTo>
                  <a:lnTo>
                    <a:pt x="61" y="216"/>
                  </a:lnTo>
                  <a:lnTo>
                    <a:pt x="61" y="223"/>
                  </a:lnTo>
                  <a:lnTo>
                    <a:pt x="52" y="223"/>
                  </a:lnTo>
                  <a:lnTo>
                    <a:pt x="47" y="223"/>
                  </a:lnTo>
                  <a:lnTo>
                    <a:pt x="47" y="216"/>
                  </a:lnTo>
                  <a:lnTo>
                    <a:pt x="46" y="212"/>
                  </a:lnTo>
                  <a:lnTo>
                    <a:pt x="44" y="215"/>
                  </a:lnTo>
                  <a:lnTo>
                    <a:pt x="46" y="218"/>
                  </a:lnTo>
                  <a:lnTo>
                    <a:pt x="46" y="223"/>
                  </a:lnTo>
                  <a:lnTo>
                    <a:pt x="43" y="221"/>
                  </a:lnTo>
                  <a:lnTo>
                    <a:pt x="33" y="221"/>
                  </a:lnTo>
                  <a:lnTo>
                    <a:pt x="31" y="219"/>
                  </a:lnTo>
                  <a:lnTo>
                    <a:pt x="31" y="215"/>
                  </a:lnTo>
                  <a:lnTo>
                    <a:pt x="31" y="210"/>
                  </a:lnTo>
                  <a:lnTo>
                    <a:pt x="43" y="205"/>
                  </a:lnTo>
                  <a:lnTo>
                    <a:pt x="46" y="202"/>
                  </a:lnTo>
                  <a:lnTo>
                    <a:pt x="47" y="201"/>
                  </a:lnTo>
                  <a:lnTo>
                    <a:pt x="52" y="201"/>
                  </a:lnTo>
                  <a:lnTo>
                    <a:pt x="57" y="201"/>
                  </a:lnTo>
                  <a:lnTo>
                    <a:pt x="60" y="201"/>
                  </a:lnTo>
                  <a:lnTo>
                    <a:pt x="63" y="201"/>
                  </a:lnTo>
                  <a:lnTo>
                    <a:pt x="68" y="199"/>
                  </a:lnTo>
                  <a:lnTo>
                    <a:pt x="71" y="199"/>
                  </a:lnTo>
                  <a:lnTo>
                    <a:pt x="71" y="199"/>
                  </a:lnTo>
                  <a:lnTo>
                    <a:pt x="69" y="199"/>
                  </a:lnTo>
                  <a:lnTo>
                    <a:pt x="66" y="194"/>
                  </a:lnTo>
                  <a:lnTo>
                    <a:pt x="66" y="194"/>
                  </a:lnTo>
                  <a:lnTo>
                    <a:pt x="65" y="194"/>
                  </a:lnTo>
                  <a:lnTo>
                    <a:pt x="61" y="194"/>
                  </a:lnTo>
                  <a:lnTo>
                    <a:pt x="60" y="193"/>
                  </a:lnTo>
                  <a:lnTo>
                    <a:pt x="58" y="191"/>
                  </a:lnTo>
                  <a:lnTo>
                    <a:pt x="57" y="190"/>
                  </a:lnTo>
                  <a:lnTo>
                    <a:pt x="55" y="186"/>
                  </a:lnTo>
                  <a:lnTo>
                    <a:pt x="52" y="182"/>
                  </a:lnTo>
                  <a:lnTo>
                    <a:pt x="54" y="180"/>
                  </a:lnTo>
                  <a:lnTo>
                    <a:pt x="57" y="179"/>
                  </a:lnTo>
                  <a:lnTo>
                    <a:pt x="61" y="177"/>
                  </a:lnTo>
                  <a:lnTo>
                    <a:pt x="65" y="177"/>
                  </a:lnTo>
                  <a:lnTo>
                    <a:pt x="68" y="177"/>
                  </a:lnTo>
                  <a:lnTo>
                    <a:pt x="71" y="179"/>
                  </a:lnTo>
                  <a:lnTo>
                    <a:pt x="77" y="180"/>
                  </a:lnTo>
                  <a:lnTo>
                    <a:pt x="80" y="182"/>
                  </a:lnTo>
                  <a:lnTo>
                    <a:pt x="84" y="185"/>
                  </a:lnTo>
                  <a:lnTo>
                    <a:pt x="87" y="188"/>
                  </a:lnTo>
                  <a:lnTo>
                    <a:pt x="88" y="190"/>
                  </a:lnTo>
                  <a:lnTo>
                    <a:pt x="98" y="193"/>
                  </a:lnTo>
                  <a:lnTo>
                    <a:pt x="101" y="193"/>
                  </a:lnTo>
                  <a:lnTo>
                    <a:pt x="104" y="193"/>
                  </a:lnTo>
                  <a:lnTo>
                    <a:pt x="112" y="193"/>
                  </a:lnTo>
                  <a:lnTo>
                    <a:pt x="115" y="191"/>
                  </a:lnTo>
                  <a:lnTo>
                    <a:pt x="117" y="191"/>
                  </a:lnTo>
                  <a:lnTo>
                    <a:pt x="118" y="190"/>
                  </a:lnTo>
                  <a:lnTo>
                    <a:pt x="120" y="188"/>
                  </a:lnTo>
                  <a:lnTo>
                    <a:pt x="123" y="186"/>
                  </a:lnTo>
                  <a:lnTo>
                    <a:pt x="128" y="182"/>
                  </a:lnTo>
                  <a:lnTo>
                    <a:pt x="131" y="179"/>
                  </a:lnTo>
                  <a:lnTo>
                    <a:pt x="131" y="177"/>
                  </a:lnTo>
                  <a:lnTo>
                    <a:pt x="131" y="175"/>
                  </a:lnTo>
                  <a:lnTo>
                    <a:pt x="132" y="174"/>
                  </a:lnTo>
                  <a:lnTo>
                    <a:pt x="131" y="175"/>
                  </a:lnTo>
                  <a:lnTo>
                    <a:pt x="121" y="183"/>
                  </a:lnTo>
                  <a:lnTo>
                    <a:pt x="120" y="185"/>
                  </a:lnTo>
                  <a:lnTo>
                    <a:pt x="115" y="188"/>
                  </a:lnTo>
                  <a:lnTo>
                    <a:pt x="112" y="188"/>
                  </a:lnTo>
                  <a:lnTo>
                    <a:pt x="109" y="188"/>
                  </a:lnTo>
                  <a:lnTo>
                    <a:pt x="104" y="186"/>
                  </a:lnTo>
                  <a:lnTo>
                    <a:pt x="99" y="190"/>
                  </a:lnTo>
                  <a:lnTo>
                    <a:pt x="96" y="188"/>
                  </a:lnTo>
                  <a:lnTo>
                    <a:pt x="93" y="188"/>
                  </a:lnTo>
                  <a:lnTo>
                    <a:pt x="93" y="180"/>
                  </a:lnTo>
                  <a:lnTo>
                    <a:pt x="90" y="175"/>
                  </a:lnTo>
                  <a:lnTo>
                    <a:pt x="93" y="174"/>
                  </a:lnTo>
                  <a:lnTo>
                    <a:pt x="96" y="172"/>
                  </a:lnTo>
                  <a:lnTo>
                    <a:pt x="102" y="167"/>
                  </a:lnTo>
                  <a:lnTo>
                    <a:pt x="104" y="167"/>
                  </a:lnTo>
                  <a:lnTo>
                    <a:pt x="109" y="167"/>
                  </a:lnTo>
                  <a:lnTo>
                    <a:pt x="106" y="167"/>
                  </a:lnTo>
                  <a:lnTo>
                    <a:pt x="104" y="166"/>
                  </a:lnTo>
                  <a:lnTo>
                    <a:pt x="98" y="166"/>
                  </a:lnTo>
                  <a:lnTo>
                    <a:pt x="101" y="156"/>
                  </a:lnTo>
                  <a:lnTo>
                    <a:pt x="96" y="164"/>
                  </a:lnTo>
                  <a:lnTo>
                    <a:pt x="93" y="167"/>
                  </a:lnTo>
                  <a:lnTo>
                    <a:pt x="91" y="169"/>
                  </a:lnTo>
                  <a:lnTo>
                    <a:pt x="88" y="171"/>
                  </a:lnTo>
                  <a:lnTo>
                    <a:pt x="79" y="171"/>
                  </a:lnTo>
                  <a:lnTo>
                    <a:pt x="82" y="167"/>
                  </a:lnTo>
                  <a:lnTo>
                    <a:pt x="84" y="163"/>
                  </a:lnTo>
                  <a:lnTo>
                    <a:pt x="82" y="164"/>
                  </a:lnTo>
                  <a:lnTo>
                    <a:pt x="76" y="167"/>
                  </a:lnTo>
                  <a:lnTo>
                    <a:pt x="72" y="169"/>
                  </a:lnTo>
                  <a:lnTo>
                    <a:pt x="69" y="169"/>
                  </a:lnTo>
                  <a:lnTo>
                    <a:pt x="63" y="169"/>
                  </a:lnTo>
                  <a:lnTo>
                    <a:pt x="60" y="167"/>
                  </a:lnTo>
                  <a:lnTo>
                    <a:pt x="61" y="164"/>
                  </a:lnTo>
                  <a:lnTo>
                    <a:pt x="61" y="160"/>
                  </a:lnTo>
                  <a:lnTo>
                    <a:pt x="63" y="158"/>
                  </a:lnTo>
                  <a:lnTo>
                    <a:pt x="66" y="156"/>
                  </a:lnTo>
                  <a:lnTo>
                    <a:pt x="69" y="152"/>
                  </a:lnTo>
                  <a:lnTo>
                    <a:pt x="71" y="149"/>
                  </a:lnTo>
                  <a:lnTo>
                    <a:pt x="79" y="147"/>
                  </a:lnTo>
                  <a:lnTo>
                    <a:pt x="87" y="147"/>
                  </a:lnTo>
                  <a:lnTo>
                    <a:pt x="93" y="145"/>
                  </a:lnTo>
                  <a:lnTo>
                    <a:pt x="98" y="144"/>
                  </a:lnTo>
                  <a:lnTo>
                    <a:pt x="99" y="145"/>
                  </a:lnTo>
                  <a:lnTo>
                    <a:pt x="113" y="147"/>
                  </a:lnTo>
                  <a:lnTo>
                    <a:pt x="118" y="149"/>
                  </a:lnTo>
                  <a:lnTo>
                    <a:pt x="120" y="149"/>
                  </a:lnTo>
                  <a:lnTo>
                    <a:pt x="121" y="149"/>
                  </a:lnTo>
                  <a:lnTo>
                    <a:pt x="125" y="149"/>
                  </a:lnTo>
                  <a:lnTo>
                    <a:pt x="126" y="147"/>
                  </a:lnTo>
                  <a:lnTo>
                    <a:pt x="134" y="147"/>
                  </a:lnTo>
                  <a:lnTo>
                    <a:pt x="136" y="147"/>
                  </a:lnTo>
                  <a:lnTo>
                    <a:pt x="139" y="145"/>
                  </a:lnTo>
                  <a:lnTo>
                    <a:pt x="140" y="145"/>
                  </a:lnTo>
                  <a:lnTo>
                    <a:pt x="143" y="144"/>
                  </a:lnTo>
                  <a:lnTo>
                    <a:pt x="143" y="142"/>
                  </a:lnTo>
                  <a:lnTo>
                    <a:pt x="142" y="142"/>
                  </a:lnTo>
                  <a:lnTo>
                    <a:pt x="140" y="142"/>
                  </a:lnTo>
                  <a:lnTo>
                    <a:pt x="137" y="144"/>
                  </a:lnTo>
                  <a:lnTo>
                    <a:pt x="134" y="145"/>
                  </a:lnTo>
                  <a:lnTo>
                    <a:pt x="131" y="145"/>
                  </a:lnTo>
                  <a:lnTo>
                    <a:pt x="125" y="144"/>
                  </a:lnTo>
                  <a:lnTo>
                    <a:pt x="115" y="144"/>
                  </a:lnTo>
                  <a:lnTo>
                    <a:pt x="109" y="142"/>
                  </a:lnTo>
                  <a:lnTo>
                    <a:pt x="107" y="142"/>
                  </a:lnTo>
                  <a:lnTo>
                    <a:pt x="106" y="142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6" y="138"/>
                  </a:lnTo>
                  <a:lnTo>
                    <a:pt x="107" y="138"/>
                  </a:lnTo>
                  <a:lnTo>
                    <a:pt x="110" y="139"/>
                  </a:lnTo>
                  <a:lnTo>
                    <a:pt x="113" y="139"/>
                  </a:lnTo>
                  <a:lnTo>
                    <a:pt x="118" y="141"/>
                  </a:lnTo>
                  <a:lnTo>
                    <a:pt x="117" y="139"/>
                  </a:lnTo>
                  <a:lnTo>
                    <a:pt x="112" y="136"/>
                  </a:lnTo>
                  <a:lnTo>
                    <a:pt x="109" y="134"/>
                  </a:lnTo>
                  <a:lnTo>
                    <a:pt x="106" y="131"/>
                  </a:lnTo>
                  <a:lnTo>
                    <a:pt x="104" y="130"/>
                  </a:lnTo>
                  <a:lnTo>
                    <a:pt x="99" y="125"/>
                  </a:lnTo>
                  <a:lnTo>
                    <a:pt x="96" y="122"/>
                  </a:lnTo>
                  <a:lnTo>
                    <a:pt x="93" y="120"/>
                  </a:lnTo>
                  <a:lnTo>
                    <a:pt x="90" y="119"/>
                  </a:lnTo>
                  <a:lnTo>
                    <a:pt x="82" y="119"/>
                  </a:lnTo>
                  <a:lnTo>
                    <a:pt x="80" y="117"/>
                  </a:lnTo>
                  <a:lnTo>
                    <a:pt x="77" y="114"/>
                  </a:lnTo>
                  <a:lnTo>
                    <a:pt x="76" y="109"/>
                  </a:lnTo>
                  <a:lnTo>
                    <a:pt x="74" y="104"/>
                  </a:lnTo>
                  <a:lnTo>
                    <a:pt x="76" y="101"/>
                  </a:lnTo>
                  <a:lnTo>
                    <a:pt x="79" y="98"/>
                  </a:lnTo>
                  <a:lnTo>
                    <a:pt x="95" y="100"/>
                  </a:lnTo>
                  <a:lnTo>
                    <a:pt x="102" y="100"/>
                  </a:lnTo>
                  <a:lnTo>
                    <a:pt x="110" y="100"/>
                  </a:lnTo>
                  <a:lnTo>
                    <a:pt x="115" y="101"/>
                  </a:lnTo>
                  <a:lnTo>
                    <a:pt x="121" y="104"/>
                  </a:lnTo>
                  <a:lnTo>
                    <a:pt x="126" y="108"/>
                  </a:lnTo>
                  <a:lnTo>
                    <a:pt x="131" y="109"/>
                  </a:lnTo>
                  <a:lnTo>
                    <a:pt x="136" y="112"/>
                  </a:lnTo>
                  <a:lnTo>
                    <a:pt x="140" y="115"/>
                  </a:lnTo>
                  <a:lnTo>
                    <a:pt x="142" y="119"/>
                  </a:lnTo>
                  <a:lnTo>
                    <a:pt x="145" y="120"/>
                  </a:lnTo>
                  <a:lnTo>
                    <a:pt x="148" y="120"/>
                  </a:lnTo>
                  <a:lnTo>
                    <a:pt x="154" y="122"/>
                  </a:lnTo>
                  <a:lnTo>
                    <a:pt x="159" y="122"/>
                  </a:lnTo>
                  <a:lnTo>
                    <a:pt x="162" y="122"/>
                  </a:lnTo>
                  <a:lnTo>
                    <a:pt x="166" y="122"/>
                  </a:lnTo>
                  <a:lnTo>
                    <a:pt x="167" y="120"/>
                  </a:lnTo>
                  <a:lnTo>
                    <a:pt x="166" y="120"/>
                  </a:lnTo>
                  <a:lnTo>
                    <a:pt x="159" y="120"/>
                  </a:lnTo>
                  <a:lnTo>
                    <a:pt x="154" y="119"/>
                  </a:lnTo>
                  <a:lnTo>
                    <a:pt x="153" y="119"/>
                  </a:lnTo>
                  <a:lnTo>
                    <a:pt x="150" y="115"/>
                  </a:lnTo>
                  <a:lnTo>
                    <a:pt x="145" y="112"/>
                  </a:lnTo>
                  <a:lnTo>
                    <a:pt x="142" y="111"/>
                  </a:lnTo>
                  <a:lnTo>
                    <a:pt x="136" y="108"/>
                  </a:lnTo>
                  <a:lnTo>
                    <a:pt x="131" y="103"/>
                  </a:lnTo>
                  <a:lnTo>
                    <a:pt x="126" y="100"/>
                  </a:lnTo>
                  <a:lnTo>
                    <a:pt x="126" y="98"/>
                  </a:lnTo>
                  <a:lnTo>
                    <a:pt x="129" y="97"/>
                  </a:lnTo>
                  <a:lnTo>
                    <a:pt x="132" y="97"/>
                  </a:lnTo>
                  <a:lnTo>
                    <a:pt x="154" y="95"/>
                  </a:lnTo>
                  <a:lnTo>
                    <a:pt x="169" y="92"/>
                  </a:lnTo>
                  <a:lnTo>
                    <a:pt x="173" y="89"/>
                  </a:lnTo>
                  <a:lnTo>
                    <a:pt x="175" y="87"/>
                  </a:lnTo>
                  <a:lnTo>
                    <a:pt x="192" y="82"/>
                  </a:lnTo>
                  <a:lnTo>
                    <a:pt x="205" y="81"/>
                  </a:lnTo>
                  <a:lnTo>
                    <a:pt x="210" y="81"/>
                  </a:lnTo>
                  <a:lnTo>
                    <a:pt x="214" y="81"/>
                  </a:lnTo>
                  <a:lnTo>
                    <a:pt x="214" y="79"/>
                  </a:lnTo>
                  <a:lnTo>
                    <a:pt x="211" y="79"/>
                  </a:lnTo>
                  <a:lnTo>
                    <a:pt x="207" y="79"/>
                  </a:lnTo>
                  <a:lnTo>
                    <a:pt x="199" y="79"/>
                  </a:lnTo>
                  <a:lnTo>
                    <a:pt x="191" y="78"/>
                  </a:lnTo>
                  <a:lnTo>
                    <a:pt x="188" y="78"/>
                  </a:lnTo>
                  <a:lnTo>
                    <a:pt x="188" y="76"/>
                  </a:lnTo>
                  <a:lnTo>
                    <a:pt x="189" y="75"/>
                  </a:lnTo>
                  <a:lnTo>
                    <a:pt x="191" y="71"/>
                  </a:lnTo>
                  <a:lnTo>
                    <a:pt x="194" y="70"/>
                  </a:lnTo>
                  <a:lnTo>
                    <a:pt x="205" y="65"/>
                  </a:lnTo>
                  <a:lnTo>
                    <a:pt x="213" y="62"/>
                  </a:lnTo>
                  <a:lnTo>
                    <a:pt x="214" y="60"/>
                  </a:lnTo>
                  <a:lnTo>
                    <a:pt x="199" y="64"/>
                  </a:lnTo>
                  <a:lnTo>
                    <a:pt x="192" y="67"/>
                  </a:lnTo>
                  <a:lnTo>
                    <a:pt x="188" y="70"/>
                  </a:lnTo>
                  <a:lnTo>
                    <a:pt x="184" y="71"/>
                  </a:lnTo>
                  <a:lnTo>
                    <a:pt x="183" y="71"/>
                  </a:lnTo>
                  <a:lnTo>
                    <a:pt x="181" y="71"/>
                  </a:lnTo>
                  <a:lnTo>
                    <a:pt x="180" y="73"/>
                  </a:lnTo>
                  <a:lnTo>
                    <a:pt x="178" y="75"/>
                  </a:lnTo>
                  <a:lnTo>
                    <a:pt x="177" y="76"/>
                  </a:lnTo>
                  <a:lnTo>
                    <a:pt x="177" y="79"/>
                  </a:lnTo>
                  <a:lnTo>
                    <a:pt x="175" y="79"/>
                  </a:lnTo>
                  <a:lnTo>
                    <a:pt x="173" y="81"/>
                  </a:lnTo>
                  <a:lnTo>
                    <a:pt x="167" y="84"/>
                  </a:lnTo>
                  <a:lnTo>
                    <a:pt x="154" y="87"/>
                  </a:lnTo>
                  <a:lnTo>
                    <a:pt x="150" y="89"/>
                  </a:lnTo>
                  <a:lnTo>
                    <a:pt x="147" y="89"/>
                  </a:lnTo>
                  <a:lnTo>
                    <a:pt x="136" y="90"/>
                  </a:lnTo>
                  <a:lnTo>
                    <a:pt x="131" y="90"/>
                  </a:lnTo>
                  <a:lnTo>
                    <a:pt x="128" y="90"/>
                  </a:lnTo>
                  <a:lnTo>
                    <a:pt x="129" y="89"/>
                  </a:lnTo>
                  <a:lnTo>
                    <a:pt x="136" y="84"/>
                  </a:lnTo>
                  <a:lnTo>
                    <a:pt x="137" y="84"/>
                  </a:lnTo>
                  <a:lnTo>
                    <a:pt x="132" y="84"/>
                  </a:lnTo>
                  <a:lnTo>
                    <a:pt x="129" y="84"/>
                  </a:lnTo>
                  <a:lnTo>
                    <a:pt x="120" y="86"/>
                  </a:lnTo>
                  <a:lnTo>
                    <a:pt x="117" y="87"/>
                  </a:lnTo>
                  <a:lnTo>
                    <a:pt x="113" y="89"/>
                  </a:lnTo>
                  <a:lnTo>
                    <a:pt x="110" y="90"/>
                  </a:lnTo>
                  <a:lnTo>
                    <a:pt x="109" y="92"/>
                  </a:lnTo>
                  <a:lnTo>
                    <a:pt x="106" y="92"/>
                  </a:lnTo>
                  <a:lnTo>
                    <a:pt x="95" y="92"/>
                  </a:lnTo>
                  <a:lnTo>
                    <a:pt x="93" y="92"/>
                  </a:lnTo>
                  <a:lnTo>
                    <a:pt x="87" y="90"/>
                  </a:lnTo>
                  <a:lnTo>
                    <a:pt x="80" y="90"/>
                  </a:lnTo>
                  <a:lnTo>
                    <a:pt x="79" y="90"/>
                  </a:lnTo>
                  <a:lnTo>
                    <a:pt x="76" y="89"/>
                  </a:lnTo>
                  <a:lnTo>
                    <a:pt x="74" y="89"/>
                  </a:lnTo>
                  <a:lnTo>
                    <a:pt x="74" y="87"/>
                  </a:lnTo>
                  <a:lnTo>
                    <a:pt x="76" y="84"/>
                  </a:lnTo>
                  <a:lnTo>
                    <a:pt x="79" y="82"/>
                  </a:lnTo>
                  <a:lnTo>
                    <a:pt x="88" y="78"/>
                  </a:lnTo>
                  <a:lnTo>
                    <a:pt x="93" y="76"/>
                  </a:lnTo>
                  <a:lnTo>
                    <a:pt x="101" y="75"/>
                  </a:lnTo>
                  <a:lnTo>
                    <a:pt x="121" y="71"/>
                  </a:lnTo>
                  <a:lnTo>
                    <a:pt x="121" y="70"/>
                  </a:lnTo>
                  <a:lnTo>
                    <a:pt x="102" y="73"/>
                  </a:lnTo>
                  <a:lnTo>
                    <a:pt x="85" y="75"/>
                  </a:lnTo>
                  <a:lnTo>
                    <a:pt x="84" y="75"/>
                  </a:lnTo>
                  <a:lnTo>
                    <a:pt x="79" y="78"/>
                  </a:lnTo>
                  <a:lnTo>
                    <a:pt x="66" y="86"/>
                  </a:lnTo>
                  <a:lnTo>
                    <a:pt x="63" y="87"/>
                  </a:lnTo>
                  <a:lnTo>
                    <a:pt x="58" y="87"/>
                  </a:lnTo>
                  <a:lnTo>
                    <a:pt x="54" y="87"/>
                  </a:lnTo>
                  <a:lnTo>
                    <a:pt x="50" y="86"/>
                  </a:lnTo>
                  <a:lnTo>
                    <a:pt x="44" y="84"/>
                  </a:lnTo>
                  <a:lnTo>
                    <a:pt x="41" y="82"/>
                  </a:lnTo>
                  <a:lnTo>
                    <a:pt x="38" y="81"/>
                  </a:lnTo>
                  <a:lnTo>
                    <a:pt x="38" y="81"/>
                  </a:lnTo>
                  <a:lnTo>
                    <a:pt x="36" y="79"/>
                  </a:lnTo>
                  <a:lnTo>
                    <a:pt x="35" y="78"/>
                  </a:lnTo>
                  <a:lnTo>
                    <a:pt x="36" y="78"/>
                  </a:lnTo>
                  <a:lnTo>
                    <a:pt x="47" y="76"/>
                  </a:lnTo>
                  <a:lnTo>
                    <a:pt x="63" y="76"/>
                  </a:lnTo>
                  <a:lnTo>
                    <a:pt x="69" y="76"/>
                  </a:lnTo>
                  <a:lnTo>
                    <a:pt x="76" y="75"/>
                  </a:lnTo>
                  <a:lnTo>
                    <a:pt x="85" y="71"/>
                  </a:lnTo>
                  <a:lnTo>
                    <a:pt x="96" y="67"/>
                  </a:lnTo>
                  <a:lnTo>
                    <a:pt x="98" y="65"/>
                  </a:lnTo>
                  <a:lnTo>
                    <a:pt x="95" y="65"/>
                  </a:lnTo>
                  <a:lnTo>
                    <a:pt x="91" y="65"/>
                  </a:lnTo>
                  <a:lnTo>
                    <a:pt x="85" y="67"/>
                  </a:lnTo>
                  <a:lnTo>
                    <a:pt x="74" y="71"/>
                  </a:lnTo>
                  <a:lnTo>
                    <a:pt x="65" y="73"/>
                  </a:lnTo>
                  <a:lnTo>
                    <a:pt x="41" y="73"/>
                  </a:lnTo>
                  <a:lnTo>
                    <a:pt x="33" y="75"/>
                  </a:lnTo>
                  <a:lnTo>
                    <a:pt x="30" y="75"/>
                  </a:lnTo>
                  <a:lnTo>
                    <a:pt x="28" y="73"/>
                  </a:lnTo>
                  <a:lnTo>
                    <a:pt x="25" y="71"/>
                  </a:lnTo>
                  <a:lnTo>
                    <a:pt x="25" y="70"/>
                  </a:lnTo>
                  <a:lnTo>
                    <a:pt x="31" y="68"/>
                  </a:lnTo>
                  <a:lnTo>
                    <a:pt x="35" y="67"/>
                  </a:lnTo>
                  <a:lnTo>
                    <a:pt x="36" y="67"/>
                  </a:lnTo>
                  <a:lnTo>
                    <a:pt x="30" y="65"/>
                  </a:lnTo>
                  <a:lnTo>
                    <a:pt x="30" y="64"/>
                  </a:lnTo>
                  <a:lnTo>
                    <a:pt x="33" y="62"/>
                  </a:lnTo>
                  <a:lnTo>
                    <a:pt x="41" y="59"/>
                  </a:lnTo>
                  <a:lnTo>
                    <a:pt x="44" y="59"/>
                  </a:lnTo>
                  <a:lnTo>
                    <a:pt x="52" y="57"/>
                  </a:lnTo>
                  <a:lnTo>
                    <a:pt x="60" y="59"/>
                  </a:lnTo>
                  <a:lnTo>
                    <a:pt x="60" y="57"/>
                  </a:lnTo>
                  <a:lnTo>
                    <a:pt x="52" y="56"/>
                  </a:lnTo>
                  <a:lnTo>
                    <a:pt x="47" y="56"/>
                  </a:lnTo>
                  <a:lnTo>
                    <a:pt x="39" y="57"/>
                  </a:lnTo>
                  <a:lnTo>
                    <a:pt x="20" y="62"/>
                  </a:lnTo>
                  <a:lnTo>
                    <a:pt x="19" y="62"/>
                  </a:lnTo>
                  <a:lnTo>
                    <a:pt x="16" y="60"/>
                  </a:lnTo>
                  <a:lnTo>
                    <a:pt x="17" y="60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0" y="54"/>
                  </a:lnTo>
                  <a:lnTo>
                    <a:pt x="17" y="54"/>
                  </a:lnTo>
                  <a:lnTo>
                    <a:pt x="16" y="52"/>
                  </a:lnTo>
                  <a:lnTo>
                    <a:pt x="13" y="54"/>
                  </a:lnTo>
                  <a:lnTo>
                    <a:pt x="9" y="56"/>
                  </a:lnTo>
                  <a:lnTo>
                    <a:pt x="6" y="56"/>
                  </a:lnTo>
                  <a:lnTo>
                    <a:pt x="5" y="56"/>
                  </a:lnTo>
                  <a:lnTo>
                    <a:pt x="0" y="54"/>
                  </a:lnTo>
                  <a:lnTo>
                    <a:pt x="2" y="52"/>
                  </a:lnTo>
                  <a:lnTo>
                    <a:pt x="5" y="49"/>
                  </a:lnTo>
                  <a:lnTo>
                    <a:pt x="8" y="48"/>
                  </a:lnTo>
                  <a:lnTo>
                    <a:pt x="11" y="48"/>
                  </a:lnTo>
                  <a:lnTo>
                    <a:pt x="17" y="45"/>
                  </a:lnTo>
                  <a:lnTo>
                    <a:pt x="22" y="45"/>
                  </a:lnTo>
                  <a:lnTo>
                    <a:pt x="30" y="45"/>
                  </a:lnTo>
                  <a:lnTo>
                    <a:pt x="33" y="45"/>
                  </a:lnTo>
                  <a:lnTo>
                    <a:pt x="36" y="43"/>
                  </a:lnTo>
                  <a:lnTo>
                    <a:pt x="41" y="40"/>
                  </a:lnTo>
                  <a:lnTo>
                    <a:pt x="46" y="38"/>
                  </a:lnTo>
                  <a:lnTo>
                    <a:pt x="52" y="38"/>
                  </a:lnTo>
                  <a:lnTo>
                    <a:pt x="58" y="38"/>
                  </a:lnTo>
                  <a:lnTo>
                    <a:pt x="63" y="38"/>
                  </a:lnTo>
                  <a:lnTo>
                    <a:pt x="65" y="41"/>
                  </a:lnTo>
                  <a:lnTo>
                    <a:pt x="68" y="43"/>
                  </a:lnTo>
                  <a:lnTo>
                    <a:pt x="68" y="41"/>
                  </a:lnTo>
                  <a:lnTo>
                    <a:pt x="71" y="40"/>
                  </a:lnTo>
                  <a:lnTo>
                    <a:pt x="74" y="40"/>
                  </a:lnTo>
                  <a:lnTo>
                    <a:pt x="77" y="40"/>
                  </a:lnTo>
                  <a:lnTo>
                    <a:pt x="80" y="40"/>
                  </a:lnTo>
                  <a:lnTo>
                    <a:pt x="85" y="41"/>
                  </a:lnTo>
                  <a:lnTo>
                    <a:pt x="88" y="43"/>
                  </a:lnTo>
                  <a:lnTo>
                    <a:pt x="90" y="43"/>
                  </a:lnTo>
                  <a:lnTo>
                    <a:pt x="91" y="41"/>
                  </a:lnTo>
                  <a:lnTo>
                    <a:pt x="96" y="41"/>
                  </a:lnTo>
                  <a:lnTo>
                    <a:pt x="96" y="41"/>
                  </a:lnTo>
                  <a:lnTo>
                    <a:pt x="95" y="40"/>
                  </a:lnTo>
                  <a:lnTo>
                    <a:pt x="93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80" y="32"/>
                  </a:lnTo>
                  <a:lnTo>
                    <a:pt x="84" y="30"/>
                  </a:lnTo>
                  <a:lnTo>
                    <a:pt x="85" y="30"/>
                  </a:lnTo>
                  <a:lnTo>
                    <a:pt x="90" y="27"/>
                  </a:lnTo>
                  <a:lnTo>
                    <a:pt x="93" y="27"/>
                  </a:lnTo>
                  <a:lnTo>
                    <a:pt x="98" y="26"/>
                  </a:lnTo>
                  <a:lnTo>
                    <a:pt x="101" y="26"/>
                  </a:lnTo>
                  <a:lnTo>
                    <a:pt x="104" y="27"/>
                  </a:lnTo>
                  <a:lnTo>
                    <a:pt x="106" y="27"/>
                  </a:lnTo>
                  <a:lnTo>
                    <a:pt x="113" y="29"/>
                  </a:lnTo>
                  <a:lnTo>
                    <a:pt x="117" y="29"/>
                  </a:lnTo>
                  <a:lnTo>
                    <a:pt x="123" y="34"/>
                  </a:lnTo>
                  <a:lnTo>
                    <a:pt x="126" y="37"/>
                  </a:lnTo>
                  <a:lnTo>
                    <a:pt x="129" y="38"/>
                  </a:lnTo>
                  <a:lnTo>
                    <a:pt x="131" y="38"/>
                  </a:lnTo>
                  <a:lnTo>
                    <a:pt x="136" y="38"/>
                  </a:lnTo>
                  <a:lnTo>
                    <a:pt x="136" y="38"/>
                  </a:lnTo>
                  <a:lnTo>
                    <a:pt x="131" y="35"/>
                  </a:lnTo>
                  <a:lnTo>
                    <a:pt x="129" y="34"/>
                  </a:lnTo>
                  <a:lnTo>
                    <a:pt x="131" y="34"/>
                  </a:lnTo>
                  <a:lnTo>
                    <a:pt x="131" y="32"/>
                  </a:lnTo>
                  <a:lnTo>
                    <a:pt x="132" y="32"/>
                  </a:lnTo>
                  <a:lnTo>
                    <a:pt x="137" y="34"/>
                  </a:lnTo>
                  <a:lnTo>
                    <a:pt x="147" y="37"/>
                  </a:lnTo>
                  <a:lnTo>
                    <a:pt x="161" y="41"/>
                  </a:lnTo>
                  <a:lnTo>
                    <a:pt x="167" y="41"/>
                  </a:lnTo>
                  <a:lnTo>
                    <a:pt x="170" y="43"/>
                  </a:lnTo>
                  <a:lnTo>
                    <a:pt x="173" y="45"/>
                  </a:lnTo>
                  <a:lnTo>
                    <a:pt x="177" y="46"/>
                  </a:lnTo>
                  <a:lnTo>
                    <a:pt x="178" y="46"/>
                  </a:lnTo>
                  <a:lnTo>
                    <a:pt x="175" y="43"/>
                  </a:lnTo>
                  <a:lnTo>
                    <a:pt x="167" y="40"/>
                  </a:lnTo>
                  <a:lnTo>
                    <a:pt x="148" y="34"/>
                  </a:lnTo>
                  <a:lnTo>
                    <a:pt x="140" y="30"/>
                  </a:lnTo>
                  <a:lnTo>
                    <a:pt x="137" y="29"/>
                  </a:lnTo>
                  <a:lnTo>
                    <a:pt x="134" y="27"/>
                  </a:lnTo>
                  <a:lnTo>
                    <a:pt x="134" y="26"/>
                  </a:lnTo>
                  <a:lnTo>
                    <a:pt x="137" y="24"/>
                  </a:lnTo>
                  <a:lnTo>
                    <a:pt x="140" y="24"/>
                  </a:lnTo>
                  <a:lnTo>
                    <a:pt x="145" y="23"/>
                  </a:lnTo>
                  <a:lnTo>
                    <a:pt x="145" y="23"/>
                  </a:lnTo>
                  <a:lnTo>
                    <a:pt x="140" y="21"/>
                  </a:lnTo>
                  <a:lnTo>
                    <a:pt x="139" y="19"/>
                  </a:lnTo>
                  <a:lnTo>
                    <a:pt x="139" y="19"/>
                  </a:lnTo>
                  <a:lnTo>
                    <a:pt x="143" y="18"/>
                  </a:lnTo>
                  <a:lnTo>
                    <a:pt x="147" y="18"/>
                  </a:lnTo>
                  <a:lnTo>
                    <a:pt x="151" y="19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3" y="16"/>
                  </a:lnTo>
                  <a:lnTo>
                    <a:pt x="153" y="15"/>
                  </a:lnTo>
                  <a:lnTo>
                    <a:pt x="153" y="13"/>
                  </a:lnTo>
                  <a:lnTo>
                    <a:pt x="154" y="13"/>
                  </a:lnTo>
                  <a:lnTo>
                    <a:pt x="159" y="13"/>
                  </a:lnTo>
                  <a:lnTo>
                    <a:pt x="169" y="16"/>
                  </a:lnTo>
                  <a:lnTo>
                    <a:pt x="183" y="16"/>
                  </a:lnTo>
                  <a:lnTo>
                    <a:pt x="188" y="16"/>
                  </a:lnTo>
                  <a:lnTo>
                    <a:pt x="186" y="16"/>
                  </a:lnTo>
                  <a:lnTo>
                    <a:pt x="181" y="15"/>
                  </a:lnTo>
                  <a:lnTo>
                    <a:pt x="175" y="13"/>
                  </a:lnTo>
                  <a:lnTo>
                    <a:pt x="172" y="12"/>
                  </a:lnTo>
                  <a:lnTo>
                    <a:pt x="170" y="10"/>
                  </a:lnTo>
                  <a:lnTo>
                    <a:pt x="167" y="8"/>
                  </a:lnTo>
                  <a:lnTo>
                    <a:pt x="167" y="8"/>
                  </a:lnTo>
                  <a:lnTo>
                    <a:pt x="170" y="7"/>
                  </a:lnTo>
                  <a:lnTo>
                    <a:pt x="181" y="8"/>
                  </a:lnTo>
                  <a:lnTo>
                    <a:pt x="191" y="10"/>
                  </a:lnTo>
                  <a:lnTo>
                    <a:pt x="199" y="8"/>
                  </a:lnTo>
                  <a:lnTo>
                    <a:pt x="203" y="8"/>
                  </a:lnTo>
                  <a:lnTo>
                    <a:pt x="205" y="10"/>
                  </a:lnTo>
                  <a:lnTo>
                    <a:pt x="210" y="12"/>
                  </a:lnTo>
                  <a:lnTo>
                    <a:pt x="221" y="18"/>
                  </a:lnTo>
                  <a:lnTo>
                    <a:pt x="222" y="18"/>
                  </a:lnTo>
                  <a:lnTo>
                    <a:pt x="224" y="19"/>
                  </a:lnTo>
                  <a:lnTo>
                    <a:pt x="225" y="21"/>
                  </a:lnTo>
                  <a:lnTo>
                    <a:pt x="227" y="23"/>
                  </a:lnTo>
                  <a:lnTo>
                    <a:pt x="230" y="21"/>
                  </a:lnTo>
                  <a:lnTo>
                    <a:pt x="233" y="19"/>
                  </a:lnTo>
                  <a:lnTo>
                    <a:pt x="232" y="18"/>
                  </a:lnTo>
                  <a:lnTo>
                    <a:pt x="225" y="15"/>
                  </a:lnTo>
                  <a:lnTo>
                    <a:pt x="224" y="15"/>
                  </a:lnTo>
                  <a:lnTo>
                    <a:pt x="221" y="12"/>
                  </a:lnTo>
                  <a:lnTo>
                    <a:pt x="214" y="8"/>
                  </a:lnTo>
                  <a:lnTo>
                    <a:pt x="213" y="7"/>
                  </a:lnTo>
                  <a:lnTo>
                    <a:pt x="211" y="5"/>
                  </a:lnTo>
                  <a:lnTo>
                    <a:pt x="230" y="4"/>
                  </a:lnTo>
                  <a:lnTo>
                    <a:pt x="251" y="5"/>
                  </a:lnTo>
                  <a:lnTo>
                    <a:pt x="254" y="5"/>
                  </a:lnTo>
                  <a:lnTo>
                    <a:pt x="255" y="7"/>
                  </a:lnTo>
                  <a:lnTo>
                    <a:pt x="257" y="8"/>
                  </a:lnTo>
                  <a:lnTo>
                    <a:pt x="260" y="10"/>
                  </a:lnTo>
                  <a:lnTo>
                    <a:pt x="266" y="13"/>
                  </a:lnTo>
                  <a:lnTo>
                    <a:pt x="276" y="15"/>
                  </a:lnTo>
                  <a:lnTo>
                    <a:pt x="274" y="15"/>
                  </a:lnTo>
                  <a:lnTo>
                    <a:pt x="266" y="12"/>
                  </a:lnTo>
                  <a:lnTo>
                    <a:pt x="265" y="8"/>
                  </a:lnTo>
                  <a:lnTo>
                    <a:pt x="265" y="7"/>
                  </a:lnTo>
                  <a:lnTo>
                    <a:pt x="265" y="7"/>
                  </a:lnTo>
                  <a:lnTo>
                    <a:pt x="266" y="5"/>
                  </a:lnTo>
                  <a:lnTo>
                    <a:pt x="273" y="2"/>
                  </a:lnTo>
                  <a:lnTo>
                    <a:pt x="284" y="2"/>
                  </a:lnTo>
                  <a:lnTo>
                    <a:pt x="285" y="2"/>
                  </a:lnTo>
                  <a:lnTo>
                    <a:pt x="293" y="7"/>
                  </a:lnTo>
                  <a:lnTo>
                    <a:pt x="298" y="8"/>
                  </a:lnTo>
                  <a:lnTo>
                    <a:pt x="300" y="8"/>
                  </a:lnTo>
                  <a:lnTo>
                    <a:pt x="301" y="8"/>
                  </a:lnTo>
                  <a:lnTo>
                    <a:pt x="296" y="7"/>
                  </a:lnTo>
                  <a:lnTo>
                    <a:pt x="293" y="5"/>
                  </a:lnTo>
                  <a:lnTo>
                    <a:pt x="293" y="5"/>
                  </a:lnTo>
                  <a:lnTo>
                    <a:pt x="298" y="2"/>
                  </a:lnTo>
                  <a:lnTo>
                    <a:pt x="301" y="2"/>
                  </a:lnTo>
                  <a:lnTo>
                    <a:pt x="3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19" name="Freeform 316">
              <a:extLst>
                <a:ext uri="{FF2B5EF4-FFF2-40B4-BE49-F238E27FC236}">
                  <a16:creationId xmlns:a16="http://schemas.microsoft.com/office/drawing/2014/main" id="{AA0C1F37-B246-1E02-5866-2626493319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50499" y="3893532"/>
              <a:ext cx="40934" cy="74070"/>
            </a:xfrm>
            <a:custGeom>
              <a:avLst/>
              <a:gdLst>
                <a:gd name="T0" fmla="*/ 21 w 21"/>
                <a:gd name="T1" fmla="*/ 15 h 38"/>
                <a:gd name="T2" fmla="*/ 19 w 21"/>
                <a:gd name="T3" fmla="*/ 16 h 38"/>
                <a:gd name="T4" fmla="*/ 19 w 21"/>
                <a:gd name="T5" fmla="*/ 18 h 38"/>
                <a:gd name="T6" fmla="*/ 19 w 21"/>
                <a:gd name="T7" fmla="*/ 15 h 38"/>
                <a:gd name="T8" fmla="*/ 21 w 21"/>
                <a:gd name="T9" fmla="*/ 15 h 38"/>
                <a:gd name="T10" fmla="*/ 19 w 21"/>
                <a:gd name="T11" fmla="*/ 5 h 38"/>
                <a:gd name="T12" fmla="*/ 18 w 21"/>
                <a:gd name="T13" fmla="*/ 8 h 38"/>
                <a:gd name="T14" fmla="*/ 18 w 21"/>
                <a:gd name="T15" fmla="*/ 8 h 38"/>
                <a:gd name="T16" fmla="*/ 19 w 21"/>
                <a:gd name="T17" fmla="*/ 5 h 38"/>
                <a:gd name="T18" fmla="*/ 13 w 21"/>
                <a:gd name="T19" fmla="*/ 0 h 38"/>
                <a:gd name="T20" fmla="*/ 13 w 21"/>
                <a:gd name="T21" fmla="*/ 2 h 38"/>
                <a:gd name="T22" fmla="*/ 16 w 21"/>
                <a:gd name="T23" fmla="*/ 2 h 38"/>
                <a:gd name="T24" fmla="*/ 16 w 21"/>
                <a:gd name="T25" fmla="*/ 5 h 38"/>
                <a:gd name="T26" fmla="*/ 14 w 21"/>
                <a:gd name="T27" fmla="*/ 11 h 38"/>
                <a:gd name="T28" fmla="*/ 14 w 21"/>
                <a:gd name="T29" fmla="*/ 15 h 38"/>
                <a:gd name="T30" fmla="*/ 13 w 21"/>
                <a:gd name="T31" fmla="*/ 18 h 38"/>
                <a:gd name="T32" fmla="*/ 14 w 21"/>
                <a:gd name="T33" fmla="*/ 22 h 38"/>
                <a:gd name="T34" fmla="*/ 11 w 21"/>
                <a:gd name="T35" fmla="*/ 30 h 38"/>
                <a:gd name="T36" fmla="*/ 10 w 21"/>
                <a:gd name="T37" fmla="*/ 32 h 38"/>
                <a:gd name="T38" fmla="*/ 5 w 21"/>
                <a:gd name="T39" fmla="*/ 37 h 38"/>
                <a:gd name="T40" fmla="*/ 5 w 21"/>
                <a:gd name="T41" fmla="*/ 38 h 38"/>
                <a:gd name="T42" fmla="*/ 2 w 21"/>
                <a:gd name="T43" fmla="*/ 38 h 38"/>
                <a:gd name="T44" fmla="*/ 0 w 21"/>
                <a:gd name="T45" fmla="*/ 38 h 38"/>
                <a:gd name="T46" fmla="*/ 0 w 21"/>
                <a:gd name="T47" fmla="*/ 29 h 38"/>
                <a:gd name="T48" fmla="*/ 0 w 21"/>
                <a:gd name="T49" fmla="*/ 21 h 38"/>
                <a:gd name="T50" fmla="*/ 0 w 21"/>
                <a:gd name="T51" fmla="*/ 13 h 38"/>
                <a:gd name="T52" fmla="*/ 0 w 21"/>
                <a:gd name="T53" fmla="*/ 8 h 38"/>
                <a:gd name="T54" fmla="*/ 2 w 21"/>
                <a:gd name="T55" fmla="*/ 7 h 38"/>
                <a:gd name="T56" fmla="*/ 5 w 21"/>
                <a:gd name="T57" fmla="*/ 8 h 38"/>
                <a:gd name="T58" fmla="*/ 7 w 21"/>
                <a:gd name="T59" fmla="*/ 8 h 38"/>
                <a:gd name="T60" fmla="*/ 10 w 21"/>
                <a:gd name="T61" fmla="*/ 4 h 38"/>
                <a:gd name="T62" fmla="*/ 11 w 21"/>
                <a:gd name="T63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" h="38">
                  <a:moveTo>
                    <a:pt x="21" y="15"/>
                  </a:moveTo>
                  <a:lnTo>
                    <a:pt x="21" y="15"/>
                  </a:lnTo>
                  <a:lnTo>
                    <a:pt x="21" y="15"/>
                  </a:lnTo>
                  <a:lnTo>
                    <a:pt x="19" y="16"/>
                  </a:lnTo>
                  <a:lnTo>
                    <a:pt x="19" y="18"/>
                  </a:lnTo>
                  <a:lnTo>
                    <a:pt x="19" y="18"/>
                  </a:lnTo>
                  <a:lnTo>
                    <a:pt x="19" y="16"/>
                  </a:lnTo>
                  <a:lnTo>
                    <a:pt x="19" y="15"/>
                  </a:lnTo>
                  <a:lnTo>
                    <a:pt x="21" y="15"/>
                  </a:lnTo>
                  <a:lnTo>
                    <a:pt x="21" y="15"/>
                  </a:lnTo>
                  <a:close/>
                  <a:moveTo>
                    <a:pt x="19" y="5"/>
                  </a:moveTo>
                  <a:lnTo>
                    <a:pt x="19" y="5"/>
                  </a:lnTo>
                  <a:lnTo>
                    <a:pt x="19" y="5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8" y="7"/>
                  </a:lnTo>
                  <a:lnTo>
                    <a:pt x="19" y="5"/>
                  </a:lnTo>
                  <a:close/>
                  <a:moveTo>
                    <a:pt x="13" y="0"/>
                  </a:moveTo>
                  <a:lnTo>
                    <a:pt x="13" y="0"/>
                  </a:lnTo>
                  <a:lnTo>
                    <a:pt x="13" y="2"/>
                  </a:lnTo>
                  <a:lnTo>
                    <a:pt x="13" y="2"/>
                  </a:lnTo>
                  <a:lnTo>
                    <a:pt x="14" y="2"/>
                  </a:lnTo>
                  <a:lnTo>
                    <a:pt x="16" y="2"/>
                  </a:lnTo>
                  <a:lnTo>
                    <a:pt x="16" y="4"/>
                  </a:lnTo>
                  <a:lnTo>
                    <a:pt x="16" y="5"/>
                  </a:lnTo>
                  <a:lnTo>
                    <a:pt x="14" y="10"/>
                  </a:lnTo>
                  <a:lnTo>
                    <a:pt x="14" y="11"/>
                  </a:lnTo>
                  <a:lnTo>
                    <a:pt x="14" y="13"/>
                  </a:lnTo>
                  <a:lnTo>
                    <a:pt x="14" y="15"/>
                  </a:lnTo>
                  <a:lnTo>
                    <a:pt x="14" y="16"/>
                  </a:lnTo>
                  <a:lnTo>
                    <a:pt x="13" y="18"/>
                  </a:lnTo>
                  <a:lnTo>
                    <a:pt x="13" y="19"/>
                  </a:lnTo>
                  <a:lnTo>
                    <a:pt x="14" y="22"/>
                  </a:lnTo>
                  <a:lnTo>
                    <a:pt x="13" y="27"/>
                  </a:lnTo>
                  <a:lnTo>
                    <a:pt x="11" y="30"/>
                  </a:lnTo>
                  <a:lnTo>
                    <a:pt x="11" y="30"/>
                  </a:lnTo>
                  <a:lnTo>
                    <a:pt x="10" y="32"/>
                  </a:lnTo>
                  <a:lnTo>
                    <a:pt x="8" y="33"/>
                  </a:lnTo>
                  <a:lnTo>
                    <a:pt x="5" y="3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8"/>
                  </a:lnTo>
                  <a:lnTo>
                    <a:pt x="2" y="38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0" y="13"/>
                  </a:lnTo>
                  <a:lnTo>
                    <a:pt x="0" y="10"/>
                  </a:lnTo>
                  <a:lnTo>
                    <a:pt x="0" y="8"/>
                  </a:lnTo>
                  <a:lnTo>
                    <a:pt x="2" y="8"/>
                  </a:lnTo>
                  <a:lnTo>
                    <a:pt x="2" y="7"/>
                  </a:lnTo>
                  <a:lnTo>
                    <a:pt x="3" y="8"/>
                  </a:lnTo>
                  <a:lnTo>
                    <a:pt x="5" y="8"/>
                  </a:lnTo>
                  <a:lnTo>
                    <a:pt x="5" y="8"/>
                  </a:lnTo>
                  <a:lnTo>
                    <a:pt x="7" y="8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0" y="0"/>
                  </a:lnTo>
                  <a:lnTo>
                    <a:pt x="11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0" name="Freeform 317">
              <a:extLst>
                <a:ext uri="{FF2B5EF4-FFF2-40B4-BE49-F238E27FC236}">
                  <a16:creationId xmlns:a16="http://schemas.microsoft.com/office/drawing/2014/main" id="{66F7228C-8D08-DCC3-6BFD-58CA148E2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6034" y="2649928"/>
              <a:ext cx="270942" cy="187125"/>
            </a:xfrm>
            <a:custGeom>
              <a:avLst/>
              <a:gdLst>
                <a:gd name="T0" fmla="*/ 76 w 139"/>
                <a:gd name="T1" fmla="*/ 2 h 96"/>
                <a:gd name="T2" fmla="*/ 84 w 139"/>
                <a:gd name="T3" fmla="*/ 3 h 96"/>
                <a:gd name="T4" fmla="*/ 90 w 139"/>
                <a:gd name="T5" fmla="*/ 5 h 96"/>
                <a:gd name="T6" fmla="*/ 95 w 139"/>
                <a:gd name="T7" fmla="*/ 8 h 96"/>
                <a:gd name="T8" fmla="*/ 103 w 139"/>
                <a:gd name="T9" fmla="*/ 7 h 96"/>
                <a:gd name="T10" fmla="*/ 109 w 139"/>
                <a:gd name="T11" fmla="*/ 11 h 96"/>
                <a:gd name="T12" fmla="*/ 112 w 139"/>
                <a:gd name="T13" fmla="*/ 16 h 96"/>
                <a:gd name="T14" fmla="*/ 114 w 139"/>
                <a:gd name="T15" fmla="*/ 21 h 96"/>
                <a:gd name="T16" fmla="*/ 111 w 139"/>
                <a:gd name="T17" fmla="*/ 27 h 96"/>
                <a:gd name="T18" fmla="*/ 115 w 139"/>
                <a:gd name="T19" fmla="*/ 33 h 96"/>
                <a:gd name="T20" fmla="*/ 123 w 139"/>
                <a:gd name="T21" fmla="*/ 41 h 96"/>
                <a:gd name="T22" fmla="*/ 125 w 139"/>
                <a:gd name="T23" fmla="*/ 48 h 96"/>
                <a:gd name="T24" fmla="*/ 134 w 139"/>
                <a:gd name="T25" fmla="*/ 51 h 96"/>
                <a:gd name="T26" fmla="*/ 139 w 139"/>
                <a:gd name="T27" fmla="*/ 57 h 96"/>
                <a:gd name="T28" fmla="*/ 130 w 139"/>
                <a:gd name="T29" fmla="*/ 62 h 96"/>
                <a:gd name="T30" fmla="*/ 122 w 139"/>
                <a:gd name="T31" fmla="*/ 59 h 96"/>
                <a:gd name="T32" fmla="*/ 119 w 139"/>
                <a:gd name="T33" fmla="*/ 63 h 96"/>
                <a:gd name="T34" fmla="*/ 122 w 139"/>
                <a:gd name="T35" fmla="*/ 70 h 96"/>
                <a:gd name="T36" fmla="*/ 123 w 139"/>
                <a:gd name="T37" fmla="*/ 78 h 96"/>
                <a:gd name="T38" fmla="*/ 119 w 139"/>
                <a:gd name="T39" fmla="*/ 81 h 96"/>
                <a:gd name="T40" fmla="*/ 111 w 139"/>
                <a:gd name="T41" fmla="*/ 84 h 96"/>
                <a:gd name="T42" fmla="*/ 108 w 139"/>
                <a:gd name="T43" fmla="*/ 93 h 96"/>
                <a:gd name="T44" fmla="*/ 104 w 139"/>
                <a:gd name="T45" fmla="*/ 95 h 96"/>
                <a:gd name="T46" fmla="*/ 95 w 139"/>
                <a:gd name="T47" fmla="*/ 93 h 96"/>
                <a:gd name="T48" fmla="*/ 87 w 139"/>
                <a:gd name="T49" fmla="*/ 90 h 96"/>
                <a:gd name="T50" fmla="*/ 84 w 139"/>
                <a:gd name="T51" fmla="*/ 92 h 96"/>
                <a:gd name="T52" fmla="*/ 79 w 139"/>
                <a:gd name="T53" fmla="*/ 92 h 96"/>
                <a:gd name="T54" fmla="*/ 71 w 139"/>
                <a:gd name="T55" fmla="*/ 92 h 96"/>
                <a:gd name="T56" fmla="*/ 67 w 139"/>
                <a:gd name="T57" fmla="*/ 93 h 96"/>
                <a:gd name="T58" fmla="*/ 60 w 139"/>
                <a:gd name="T59" fmla="*/ 90 h 96"/>
                <a:gd name="T60" fmla="*/ 49 w 139"/>
                <a:gd name="T61" fmla="*/ 87 h 96"/>
                <a:gd name="T62" fmla="*/ 35 w 139"/>
                <a:gd name="T63" fmla="*/ 84 h 96"/>
                <a:gd name="T64" fmla="*/ 21 w 139"/>
                <a:gd name="T65" fmla="*/ 85 h 96"/>
                <a:gd name="T66" fmla="*/ 13 w 139"/>
                <a:gd name="T67" fmla="*/ 90 h 96"/>
                <a:gd name="T68" fmla="*/ 7 w 139"/>
                <a:gd name="T69" fmla="*/ 90 h 96"/>
                <a:gd name="T70" fmla="*/ 7 w 139"/>
                <a:gd name="T71" fmla="*/ 87 h 96"/>
                <a:gd name="T72" fmla="*/ 5 w 139"/>
                <a:gd name="T73" fmla="*/ 79 h 96"/>
                <a:gd name="T74" fmla="*/ 2 w 139"/>
                <a:gd name="T75" fmla="*/ 76 h 96"/>
                <a:gd name="T76" fmla="*/ 11 w 139"/>
                <a:gd name="T77" fmla="*/ 68 h 96"/>
                <a:gd name="T78" fmla="*/ 7 w 139"/>
                <a:gd name="T79" fmla="*/ 51 h 96"/>
                <a:gd name="T80" fmla="*/ 13 w 139"/>
                <a:gd name="T81" fmla="*/ 44 h 96"/>
                <a:gd name="T82" fmla="*/ 22 w 139"/>
                <a:gd name="T83" fmla="*/ 44 h 96"/>
                <a:gd name="T84" fmla="*/ 29 w 139"/>
                <a:gd name="T85" fmla="*/ 40 h 96"/>
                <a:gd name="T86" fmla="*/ 35 w 139"/>
                <a:gd name="T87" fmla="*/ 40 h 96"/>
                <a:gd name="T88" fmla="*/ 38 w 139"/>
                <a:gd name="T89" fmla="*/ 40 h 96"/>
                <a:gd name="T90" fmla="*/ 35 w 139"/>
                <a:gd name="T91" fmla="*/ 37 h 96"/>
                <a:gd name="T92" fmla="*/ 38 w 139"/>
                <a:gd name="T93" fmla="*/ 30 h 96"/>
                <a:gd name="T94" fmla="*/ 45 w 139"/>
                <a:gd name="T95" fmla="*/ 24 h 96"/>
                <a:gd name="T96" fmla="*/ 51 w 139"/>
                <a:gd name="T97" fmla="*/ 19 h 96"/>
                <a:gd name="T98" fmla="*/ 49 w 139"/>
                <a:gd name="T99" fmla="*/ 18 h 96"/>
                <a:gd name="T100" fmla="*/ 51 w 139"/>
                <a:gd name="T101" fmla="*/ 10 h 96"/>
                <a:gd name="T102" fmla="*/ 60 w 139"/>
                <a:gd name="T103" fmla="*/ 7 h 96"/>
                <a:gd name="T104" fmla="*/ 67 w 139"/>
                <a:gd name="T105" fmla="*/ 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9" h="96">
                  <a:moveTo>
                    <a:pt x="73" y="0"/>
                  </a:moveTo>
                  <a:lnTo>
                    <a:pt x="73" y="0"/>
                  </a:lnTo>
                  <a:lnTo>
                    <a:pt x="74" y="2"/>
                  </a:lnTo>
                  <a:lnTo>
                    <a:pt x="74" y="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9" y="2"/>
                  </a:lnTo>
                  <a:lnTo>
                    <a:pt x="79" y="2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2" y="5"/>
                  </a:lnTo>
                  <a:lnTo>
                    <a:pt x="84" y="3"/>
                  </a:lnTo>
                  <a:lnTo>
                    <a:pt x="86" y="3"/>
                  </a:lnTo>
                  <a:lnTo>
                    <a:pt x="86" y="3"/>
                  </a:lnTo>
                  <a:lnTo>
                    <a:pt x="89" y="3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5"/>
                  </a:lnTo>
                  <a:lnTo>
                    <a:pt x="90" y="7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92" y="10"/>
                  </a:lnTo>
                  <a:lnTo>
                    <a:pt x="93" y="8"/>
                  </a:lnTo>
                  <a:lnTo>
                    <a:pt x="95" y="8"/>
                  </a:lnTo>
                  <a:lnTo>
                    <a:pt x="95" y="8"/>
                  </a:lnTo>
                  <a:lnTo>
                    <a:pt x="97" y="8"/>
                  </a:lnTo>
                  <a:lnTo>
                    <a:pt x="98" y="7"/>
                  </a:lnTo>
                  <a:lnTo>
                    <a:pt x="98" y="7"/>
                  </a:lnTo>
                  <a:lnTo>
                    <a:pt x="100" y="7"/>
                  </a:lnTo>
                  <a:lnTo>
                    <a:pt x="103" y="7"/>
                  </a:lnTo>
                  <a:lnTo>
                    <a:pt x="106" y="8"/>
                  </a:lnTo>
                  <a:lnTo>
                    <a:pt x="106" y="8"/>
                  </a:lnTo>
                  <a:lnTo>
                    <a:pt x="108" y="10"/>
                  </a:lnTo>
                  <a:lnTo>
                    <a:pt x="109" y="10"/>
                  </a:lnTo>
                  <a:lnTo>
                    <a:pt x="109" y="10"/>
                  </a:lnTo>
                  <a:lnTo>
                    <a:pt x="109" y="11"/>
                  </a:lnTo>
                  <a:lnTo>
                    <a:pt x="111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1"/>
                  </a:lnTo>
                  <a:lnTo>
                    <a:pt x="112" y="13"/>
                  </a:lnTo>
                  <a:lnTo>
                    <a:pt x="112" y="16"/>
                  </a:lnTo>
                  <a:lnTo>
                    <a:pt x="112" y="16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1" y="18"/>
                  </a:lnTo>
                  <a:lnTo>
                    <a:pt x="112" y="19"/>
                  </a:lnTo>
                  <a:lnTo>
                    <a:pt x="114" y="21"/>
                  </a:lnTo>
                  <a:lnTo>
                    <a:pt x="114" y="22"/>
                  </a:lnTo>
                  <a:lnTo>
                    <a:pt x="114" y="22"/>
                  </a:lnTo>
                  <a:lnTo>
                    <a:pt x="112" y="24"/>
                  </a:lnTo>
                  <a:lnTo>
                    <a:pt x="111" y="26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1" y="27"/>
                  </a:lnTo>
                  <a:lnTo>
                    <a:pt x="114" y="30"/>
                  </a:lnTo>
                  <a:lnTo>
                    <a:pt x="115" y="30"/>
                  </a:lnTo>
                  <a:lnTo>
                    <a:pt x="115" y="30"/>
                  </a:lnTo>
                  <a:lnTo>
                    <a:pt x="115" y="32"/>
                  </a:lnTo>
                  <a:lnTo>
                    <a:pt x="115" y="33"/>
                  </a:lnTo>
                  <a:lnTo>
                    <a:pt x="115" y="33"/>
                  </a:lnTo>
                  <a:lnTo>
                    <a:pt x="117" y="35"/>
                  </a:lnTo>
                  <a:lnTo>
                    <a:pt x="117" y="35"/>
                  </a:lnTo>
                  <a:lnTo>
                    <a:pt x="119" y="38"/>
                  </a:lnTo>
                  <a:lnTo>
                    <a:pt x="120" y="40"/>
                  </a:lnTo>
                  <a:lnTo>
                    <a:pt x="123" y="41"/>
                  </a:lnTo>
                  <a:lnTo>
                    <a:pt x="125" y="43"/>
                  </a:lnTo>
                  <a:lnTo>
                    <a:pt x="127" y="43"/>
                  </a:lnTo>
                  <a:lnTo>
                    <a:pt x="127" y="43"/>
                  </a:lnTo>
                  <a:lnTo>
                    <a:pt x="127" y="44"/>
                  </a:lnTo>
                  <a:lnTo>
                    <a:pt x="125" y="46"/>
                  </a:lnTo>
                  <a:lnTo>
                    <a:pt x="125" y="48"/>
                  </a:lnTo>
                  <a:lnTo>
                    <a:pt x="127" y="48"/>
                  </a:lnTo>
                  <a:lnTo>
                    <a:pt x="128" y="48"/>
                  </a:lnTo>
                  <a:lnTo>
                    <a:pt x="131" y="48"/>
                  </a:lnTo>
                  <a:lnTo>
                    <a:pt x="134" y="49"/>
                  </a:lnTo>
                  <a:lnTo>
                    <a:pt x="134" y="51"/>
                  </a:lnTo>
                  <a:lnTo>
                    <a:pt x="134" y="51"/>
                  </a:lnTo>
                  <a:lnTo>
                    <a:pt x="134" y="52"/>
                  </a:lnTo>
                  <a:lnTo>
                    <a:pt x="134" y="52"/>
                  </a:lnTo>
                  <a:lnTo>
                    <a:pt x="138" y="54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39" y="57"/>
                  </a:lnTo>
                  <a:lnTo>
                    <a:pt x="138" y="57"/>
                  </a:lnTo>
                  <a:lnTo>
                    <a:pt x="136" y="57"/>
                  </a:lnTo>
                  <a:lnTo>
                    <a:pt x="134" y="59"/>
                  </a:lnTo>
                  <a:lnTo>
                    <a:pt x="134" y="59"/>
                  </a:lnTo>
                  <a:lnTo>
                    <a:pt x="131" y="60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2"/>
                  </a:lnTo>
                  <a:lnTo>
                    <a:pt x="125" y="60"/>
                  </a:lnTo>
                  <a:lnTo>
                    <a:pt x="125" y="60"/>
                  </a:lnTo>
                  <a:lnTo>
                    <a:pt x="123" y="59"/>
                  </a:lnTo>
                  <a:lnTo>
                    <a:pt x="122" y="59"/>
                  </a:lnTo>
                  <a:lnTo>
                    <a:pt x="120" y="59"/>
                  </a:lnTo>
                  <a:lnTo>
                    <a:pt x="120" y="60"/>
                  </a:lnTo>
                  <a:lnTo>
                    <a:pt x="119" y="60"/>
                  </a:lnTo>
                  <a:lnTo>
                    <a:pt x="119" y="62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19" y="65"/>
                  </a:lnTo>
                  <a:lnTo>
                    <a:pt x="120" y="67"/>
                  </a:lnTo>
                  <a:lnTo>
                    <a:pt x="122" y="67"/>
                  </a:lnTo>
                  <a:lnTo>
                    <a:pt x="122" y="68"/>
                  </a:lnTo>
                  <a:lnTo>
                    <a:pt x="122" y="68"/>
                  </a:lnTo>
                  <a:lnTo>
                    <a:pt x="122" y="70"/>
                  </a:lnTo>
                  <a:lnTo>
                    <a:pt x="122" y="70"/>
                  </a:lnTo>
                  <a:lnTo>
                    <a:pt x="123" y="71"/>
                  </a:lnTo>
                  <a:lnTo>
                    <a:pt x="122" y="73"/>
                  </a:lnTo>
                  <a:lnTo>
                    <a:pt x="122" y="74"/>
                  </a:lnTo>
                  <a:lnTo>
                    <a:pt x="122" y="76"/>
                  </a:lnTo>
                  <a:lnTo>
                    <a:pt x="123" y="78"/>
                  </a:lnTo>
                  <a:lnTo>
                    <a:pt x="123" y="78"/>
                  </a:lnTo>
                  <a:lnTo>
                    <a:pt x="123" y="79"/>
                  </a:lnTo>
                  <a:lnTo>
                    <a:pt x="125" y="81"/>
                  </a:lnTo>
                  <a:lnTo>
                    <a:pt x="125" y="81"/>
                  </a:lnTo>
                  <a:lnTo>
                    <a:pt x="122" y="81"/>
                  </a:lnTo>
                  <a:lnTo>
                    <a:pt x="119" y="81"/>
                  </a:lnTo>
                  <a:lnTo>
                    <a:pt x="117" y="82"/>
                  </a:lnTo>
                  <a:lnTo>
                    <a:pt x="117" y="81"/>
                  </a:lnTo>
                  <a:lnTo>
                    <a:pt x="115" y="81"/>
                  </a:lnTo>
                  <a:lnTo>
                    <a:pt x="114" y="82"/>
                  </a:lnTo>
                  <a:lnTo>
                    <a:pt x="112" y="84"/>
                  </a:lnTo>
                  <a:lnTo>
                    <a:pt x="111" y="84"/>
                  </a:lnTo>
                  <a:lnTo>
                    <a:pt x="109" y="85"/>
                  </a:lnTo>
                  <a:lnTo>
                    <a:pt x="109" y="87"/>
                  </a:lnTo>
                  <a:lnTo>
                    <a:pt x="108" y="89"/>
                  </a:lnTo>
                  <a:lnTo>
                    <a:pt x="108" y="90"/>
                  </a:lnTo>
                  <a:lnTo>
                    <a:pt x="108" y="92"/>
                  </a:lnTo>
                  <a:lnTo>
                    <a:pt x="108" y="93"/>
                  </a:lnTo>
                  <a:lnTo>
                    <a:pt x="108" y="93"/>
                  </a:lnTo>
                  <a:lnTo>
                    <a:pt x="109" y="95"/>
                  </a:lnTo>
                  <a:lnTo>
                    <a:pt x="108" y="96"/>
                  </a:lnTo>
                  <a:lnTo>
                    <a:pt x="108" y="96"/>
                  </a:lnTo>
                  <a:lnTo>
                    <a:pt x="106" y="96"/>
                  </a:lnTo>
                  <a:lnTo>
                    <a:pt x="104" y="95"/>
                  </a:lnTo>
                  <a:lnTo>
                    <a:pt x="104" y="95"/>
                  </a:lnTo>
                  <a:lnTo>
                    <a:pt x="103" y="93"/>
                  </a:lnTo>
                  <a:lnTo>
                    <a:pt x="101" y="93"/>
                  </a:lnTo>
                  <a:lnTo>
                    <a:pt x="100" y="93"/>
                  </a:lnTo>
                  <a:lnTo>
                    <a:pt x="98" y="93"/>
                  </a:lnTo>
                  <a:lnTo>
                    <a:pt x="95" y="93"/>
                  </a:lnTo>
                  <a:lnTo>
                    <a:pt x="93" y="93"/>
                  </a:lnTo>
                  <a:lnTo>
                    <a:pt x="92" y="93"/>
                  </a:lnTo>
                  <a:lnTo>
                    <a:pt x="90" y="95"/>
                  </a:lnTo>
                  <a:lnTo>
                    <a:pt x="89" y="93"/>
                  </a:lnTo>
                  <a:lnTo>
                    <a:pt x="89" y="92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7" y="90"/>
                  </a:lnTo>
                  <a:lnTo>
                    <a:pt x="86" y="90"/>
                  </a:lnTo>
                  <a:lnTo>
                    <a:pt x="86" y="90"/>
                  </a:lnTo>
                  <a:lnTo>
                    <a:pt x="84" y="90"/>
                  </a:lnTo>
                  <a:lnTo>
                    <a:pt x="84" y="92"/>
                  </a:lnTo>
                  <a:lnTo>
                    <a:pt x="82" y="92"/>
                  </a:lnTo>
                  <a:lnTo>
                    <a:pt x="82" y="92"/>
                  </a:lnTo>
                  <a:lnTo>
                    <a:pt x="81" y="93"/>
                  </a:lnTo>
                  <a:lnTo>
                    <a:pt x="81" y="93"/>
                  </a:lnTo>
                  <a:lnTo>
                    <a:pt x="79" y="93"/>
                  </a:lnTo>
                  <a:lnTo>
                    <a:pt x="79" y="92"/>
                  </a:lnTo>
                  <a:lnTo>
                    <a:pt x="78" y="92"/>
                  </a:lnTo>
                  <a:lnTo>
                    <a:pt x="76" y="92"/>
                  </a:lnTo>
                  <a:lnTo>
                    <a:pt x="74" y="90"/>
                  </a:lnTo>
                  <a:lnTo>
                    <a:pt x="73" y="90"/>
                  </a:lnTo>
                  <a:lnTo>
                    <a:pt x="73" y="90"/>
                  </a:lnTo>
                  <a:lnTo>
                    <a:pt x="71" y="92"/>
                  </a:lnTo>
                  <a:lnTo>
                    <a:pt x="71" y="92"/>
                  </a:lnTo>
                  <a:lnTo>
                    <a:pt x="68" y="90"/>
                  </a:lnTo>
                  <a:lnTo>
                    <a:pt x="68" y="90"/>
                  </a:lnTo>
                  <a:lnTo>
                    <a:pt x="68" y="92"/>
                  </a:lnTo>
                  <a:lnTo>
                    <a:pt x="67" y="93"/>
                  </a:lnTo>
                  <a:lnTo>
                    <a:pt x="67" y="93"/>
                  </a:lnTo>
                  <a:lnTo>
                    <a:pt x="67" y="92"/>
                  </a:lnTo>
                  <a:lnTo>
                    <a:pt x="67" y="90"/>
                  </a:lnTo>
                  <a:lnTo>
                    <a:pt x="65" y="90"/>
                  </a:lnTo>
                  <a:lnTo>
                    <a:pt x="62" y="90"/>
                  </a:lnTo>
                  <a:lnTo>
                    <a:pt x="62" y="90"/>
                  </a:lnTo>
                  <a:lnTo>
                    <a:pt x="60" y="90"/>
                  </a:lnTo>
                  <a:lnTo>
                    <a:pt x="60" y="90"/>
                  </a:lnTo>
                  <a:lnTo>
                    <a:pt x="59" y="87"/>
                  </a:lnTo>
                  <a:lnTo>
                    <a:pt x="57" y="87"/>
                  </a:lnTo>
                  <a:lnTo>
                    <a:pt x="56" y="87"/>
                  </a:lnTo>
                  <a:lnTo>
                    <a:pt x="52" y="87"/>
                  </a:lnTo>
                  <a:lnTo>
                    <a:pt x="49" y="87"/>
                  </a:lnTo>
                  <a:lnTo>
                    <a:pt x="48" y="85"/>
                  </a:lnTo>
                  <a:lnTo>
                    <a:pt x="48" y="85"/>
                  </a:lnTo>
                  <a:lnTo>
                    <a:pt x="46" y="85"/>
                  </a:lnTo>
                  <a:lnTo>
                    <a:pt x="40" y="84"/>
                  </a:lnTo>
                  <a:lnTo>
                    <a:pt x="38" y="84"/>
                  </a:lnTo>
                  <a:lnTo>
                    <a:pt x="35" y="84"/>
                  </a:lnTo>
                  <a:lnTo>
                    <a:pt x="30" y="84"/>
                  </a:lnTo>
                  <a:lnTo>
                    <a:pt x="29" y="84"/>
                  </a:lnTo>
                  <a:lnTo>
                    <a:pt x="27" y="84"/>
                  </a:lnTo>
                  <a:lnTo>
                    <a:pt x="26" y="84"/>
                  </a:lnTo>
                  <a:lnTo>
                    <a:pt x="22" y="85"/>
                  </a:lnTo>
                  <a:lnTo>
                    <a:pt x="21" y="85"/>
                  </a:lnTo>
                  <a:lnTo>
                    <a:pt x="19" y="85"/>
                  </a:lnTo>
                  <a:lnTo>
                    <a:pt x="18" y="85"/>
                  </a:lnTo>
                  <a:lnTo>
                    <a:pt x="18" y="85"/>
                  </a:lnTo>
                  <a:lnTo>
                    <a:pt x="16" y="87"/>
                  </a:lnTo>
                  <a:lnTo>
                    <a:pt x="15" y="89"/>
                  </a:lnTo>
                  <a:lnTo>
                    <a:pt x="13" y="90"/>
                  </a:lnTo>
                  <a:lnTo>
                    <a:pt x="11" y="90"/>
                  </a:lnTo>
                  <a:lnTo>
                    <a:pt x="11" y="90"/>
                  </a:lnTo>
                  <a:lnTo>
                    <a:pt x="10" y="90"/>
                  </a:lnTo>
                  <a:lnTo>
                    <a:pt x="8" y="90"/>
                  </a:lnTo>
                  <a:lnTo>
                    <a:pt x="8" y="90"/>
                  </a:lnTo>
                  <a:lnTo>
                    <a:pt x="7" y="90"/>
                  </a:lnTo>
                  <a:lnTo>
                    <a:pt x="7" y="92"/>
                  </a:lnTo>
                  <a:lnTo>
                    <a:pt x="7" y="92"/>
                  </a:lnTo>
                  <a:lnTo>
                    <a:pt x="7" y="90"/>
                  </a:lnTo>
                  <a:lnTo>
                    <a:pt x="7" y="89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5"/>
                  </a:lnTo>
                  <a:lnTo>
                    <a:pt x="8" y="84"/>
                  </a:lnTo>
                  <a:lnTo>
                    <a:pt x="8" y="82"/>
                  </a:lnTo>
                  <a:lnTo>
                    <a:pt x="7" y="81"/>
                  </a:lnTo>
                  <a:lnTo>
                    <a:pt x="7" y="81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4" y="79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3"/>
                  </a:lnTo>
                  <a:lnTo>
                    <a:pt x="5" y="71"/>
                  </a:lnTo>
                  <a:lnTo>
                    <a:pt x="10" y="70"/>
                  </a:lnTo>
                  <a:lnTo>
                    <a:pt x="11" y="70"/>
                  </a:lnTo>
                  <a:lnTo>
                    <a:pt x="11" y="68"/>
                  </a:lnTo>
                  <a:lnTo>
                    <a:pt x="11" y="67"/>
                  </a:lnTo>
                  <a:lnTo>
                    <a:pt x="11" y="65"/>
                  </a:lnTo>
                  <a:lnTo>
                    <a:pt x="11" y="63"/>
                  </a:lnTo>
                  <a:lnTo>
                    <a:pt x="11" y="60"/>
                  </a:lnTo>
                  <a:lnTo>
                    <a:pt x="10" y="59"/>
                  </a:lnTo>
                  <a:lnTo>
                    <a:pt x="7" y="51"/>
                  </a:lnTo>
                  <a:lnTo>
                    <a:pt x="5" y="44"/>
                  </a:lnTo>
                  <a:lnTo>
                    <a:pt x="7" y="44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5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6"/>
                  </a:lnTo>
                  <a:lnTo>
                    <a:pt x="19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4" y="43"/>
                  </a:lnTo>
                  <a:lnTo>
                    <a:pt x="24" y="41"/>
                  </a:lnTo>
                  <a:lnTo>
                    <a:pt x="26" y="41"/>
                  </a:lnTo>
                  <a:lnTo>
                    <a:pt x="27" y="41"/>
                  </a:lnTo>
                  <a:lnTo>
                    <a:pt x="29" y="40"/>
                  </a:lnTo>
                  <a:lnTo>
                    <a:pt x="30" y="40"/>
                  </a:lnTo>
                  <a:lnTo>
                    <a:pt x="32" y="38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5" y="38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0"/>
                  </a:lnTo>
                  <a:lnTo>
                    <a:pt x="35" y="41"/>
                  </a:lnTo>
                  <a:lnTo>
                    <a:pt x="37" y="41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38" y="38"/>
                  </a:lnTo>
                  <a:lnTo>
                    <a:pt x="37" y="38"/>
                  </a:lnTo>
                  <a:lnTo>
                    <a:pt x="37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37" y="35"/>
                  </a:lnTo>
                  <a:lnTo>
                    <a:pt x="37" y="33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8" y="30"/>
                  </a:lnTo>
                  <a:lnTo>
                    <a:pt x="38" y="29"/>
                  </a:lnTo>
                  <a:lnTo>
                    <a:pt x="38" y="27"/>
                  </a:lnTo>
                  <a:lnTo>
                    <a:pt x="40" y="26"/>
                  </a:lnTo>
                  <a:lnTo>
                    <a:pt x="41" y="24"/>
                  </a:lnTo>
                  <a:lnTo>
                    <a:pt x="43" y="24"/>
                  </a:lnTo>
                  <a:lnTo>
                    <a:pt x="45" y="24"/>
                  </a:lnTo>
                  <a:lnTo>
                    <a:pt x="45" y="22"/>
                  </a:lnTo>
                  <a:lnTo>
                    <a:pt x="45" y="22"/>
                  </a:lnTo>
                  <a:lnTo>
                    <a:pt x="45" y="21"/>
                  </a:lnTo>
                  <a:lnTo>
                    <a:pt x="46" y="21"/>
                  </a:lnTo>
                  <a:lnTo>
                    <a:pt x="51" y="21"/>
                  </a:lnTo>
                  <a:lnTo>
                    <a:pt x="51" y="19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2" y="18"/>
                  </a:lnTo>
                  <a:lnTo>
                    <a:pt x="52" y="18"/>
                  </a:lnTo>
                  <a:lnTo>
                    <a:pt x="51" y="18"/>
                  </a:lnTo>
                  <a:lnTo>
                    <a:pt x="49" y="18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49" y="15"/>
                  </a:lnTo>
                  <a:lnTo>
                    <a:pt x="49" y="13"/>
                  </a:lnTo>
                  <a:lnTo>
                    <a:pt x="51" y="11"/>
                  </a:lnTo>
                  <a:lnTo>
                    <a:pt x="51" y="10"/>
                  </a:lnTo>
                  <a:lnTo>
                    <a:pt x="51" y="10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7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2" y="7"/>
                  </a:lnTo>
                  <a:lnTo>
                    <a:pt x="63" y="7"/>
                  </a:lnTo>
                  <a:lnTo>
                    <a:pt x="65" y="8"/>
                  </a:lnTo>
                  <a:lnTo>
                    <a:pt x="65" y="7"/>
                  </a:lnTo>
                  <a:lnTo>
                    <a:pt x="65" y="5"/>
                  </a:lnTo>
                  <a:lnTo>
                    <a:pt x="67" y="5"/>
                  </a:lnTo>
                  <a:lnTo>
                    <a:pt x="70" y="2"/>
                  </a:lnTo>
                  <a:lnTo>
                    <a:pt x="71" y="0"/>
                  </a:lnTo>
                  <a:lnTo>
                    <a:pt x="7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1" name="Freeform 318">
              <a:extLst>
                <a:ext uri="{FF2B5EF4-FFF2-40B4-BE49-F238E27FC236}">
                  <a16:creationId xmlns:a16="http://schemas.microsoft.com/office/drawing/2014/main" id="{8807C306-B61E-7DC7-E9CE-7F20FDD8EA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8319" y="4920771"/>
              <a:ext cx="263145" cy="267044"/>
            </a:xfrm>
            <a:custGeom>
              <a:avLst/>
              <a:gdLst>
                <a:gd name="T0" fmla="*/ 75 w 135"/>
                <a:gd name="T1" fmla="*/ 1 h 137"/>
                <a:gd name="T2" fmla="*/ 78 w 135"/>
                <a:gd name="T3" fmla="*/ 4 h 137"/>
                <a:gd name="T4" fmla="*/ 83 w 135"/>
                <a:gd name="T5" fmla="*/ 12 h 137"/>
                <a:gd name="T6" fmla="*/ 86 w 135"/>
                <a:gd name="T7" fmla="*/ 17 h 137"/>
                <a:gd name="T8" fmla="*/ 90 w 135"/>
                <a:gd name="T9" fmla="*/ 26 h 137"/>
                <a:gd name="T10" fmla="*/ 102 w 135"/>
                <a:gd name="T11" fmla="*/ 33 h 137"/>
                <a:gd name="T12" fmla="*/ 105 w 135"/>
                <a:gd name="T13" fmla="*/ 37 h 137"/>
                <a:gd name="T14" fmla="*/ 112 w 135"/>
                <a:gd name="T15" fmla="*/ 39 h 137"/>
                <a:gd name="T16" fmla="*/ 112 w 135"/>
                <a:gd name="T17" fmla="*/ 44 h 137"/>
                <a:gd name="T18" fmla="*/ 112 w 135"/>
                <a:gd name="T19" fmla="*/ 48 h 137"/>
                <a:gd name="T20" fmla="*/ 116 w 135"/>
                <a:gd name="T21" fmla="*/ 55 h 137"/>
                <a:gd name="T22" fmla="*/ 126 w 135"/>
                <a:gd name="T23" fmla="*/ 58 h 137"/>
                <a:gd name="T24" fmla="*/ 131 w 135"/>
                <a:gd name="T25" fmla="*/ 59 h 137"/>
                <a:gd name="T26" fmla="*/ 131 w 135"/>
                <a:gd name="T27" fmla="*/ 63 h 137"/>
                <a:gd name="T28" fmla="*/ 135 w 135"/>
                <a:gd name="T29" fmla="*/ 66 h 137"/>
                <a:gd name="T30" fmla="*/ 127 w 135"/>
                <a:gd name="T31" fmla="*/ 69 h 137"/>
                <a:gd name="T32" fmla="*/ 118 w 135"/>
                <a:gd name="T33" fmla="*/ 72 h 137"/>
                <a:gd name="T34" fmla="*/ 113 w 135"/>
                <a:gd name="T35" fmla="*/ 78 h 137"/>
                <a:gd name="T36" fmla="*/ 112 w 135"/>
                <a:gd name="T37" fmla="*/ 80 h 137"/>
                <a:gd name="T38" fmla="*/ 108 w 135"/>
                <a:gd name="T39" fmla="*/ 83 h 137"/>
                <a:gd name="T40" fmla="*/ 104 w 135"/>
                <a:gd name="T41" fmla="*/ 85 h 137"/>
                <a:gd name="T42" fmla="*/ 101 w 135"/>
                <a:gd name="T43" fmla="*/ 89 h 137"/>
                <a:gd name="T44" fmla="*/ 94 w 135"/>
                <a:gd name="T45" fmla="*/ 100 h 137"/>
                <a:gd name="T46" fmla="*/ 86 w 135"/>
                <a:gd name="T47" fmla="*/ 104 h 137"/>
                <a:gd name="T48" fmla="*/ 83 w 135"/>
                <a:gd name="T49" fmla="*/ 110 h 137"/>
                <a:gd name="T50" fmla="*/ 80 w 135"/>
                <a:gd name="T51" fmla="*/ 118 h 137"/>
                <a:gd name="T52" fmla="*/ 74 w 135"/>
                <a:gd name="T53" fmla="*/ 119 h 137"/>
                <a:gd name="T54" fmla="*/ 66 w 135"/>
                <a:gd name="T55" fmla="*/ 119 h 137"/>
                <a:gd name="T56" fmla="*/ 60 w 135"/>
                <a:gd name="T57" fmla="*/ 118 h 137"/>
                <a:gd name="T58" fmla="*/ 53 w 135"/>
                <a:gd name="T59" fmla="*/ 115 h 137"/>
                <a:gd name="T60" fmla="*/ 45 w 135"/>
                <a:gd name="T61" fmla="*/ 111 h 137"/>
                <a:gd name="T62" fmla="*/ 42 w 135"/>
                <a:gd name="T63" fmla="*/ 115 h 137"/>
                <a:gd name="T64" fmla="*/ 37 w 135"/>
                <a:gd name="T65" fmla="*/ 124 h 137"/>
                <a:gd name="T66" fmla="*/ 31 w 135"/>
                <a:gd name="T67" fmla="*/ 129 h 137"/>
                <a:gd name="T68" fmla="*/ 26 w 135"/>
                <a:gd name="T69" fmla="*/ 134 h 137"/>
                <a:gd name="T70" fmla="*/ 23 w 135"/>
                <a:gd name="T71" fmla="*/ 137 h 137"/>
                <a:gd name="T72" fmla="*/ 14 w 135"/>
                <a:gd name="T73" fmla="*/ 135 h 137"/>
                <a:gd name="T74" fmla="*/ 9 w 135"/>
                <a:gd name="T75" fmla="*/ 135 h 137"/>
                <a:gd name="T76" fmla="*/ 11 w 135"/>
                <a:gd name="T77" fmla="*/ 127 h 137"/>
                <a:gd name="T78" fmla="*/ 11 w 135"/>
                <a:gd name="T79" fmla="*/ 123 h 137"/>
                <a:gd name="T80" fmla="*/ 6 w 135"/>
                <a:gd name="T81" fmla="*/ 111 h 137"/>
                <a:gd name="T82" fmla="*/ 0 w 135"/>
                <a:gd name="T83" fmla="*/ 104 h 137"/>
                <a:gd name="T84" fmla="*/ 0 w 135"/>
                <a:gd name="T85" fmla="*/ 93 h 137"/>
                <a:gd name="T86" fmla="*/ 0 w 135"/>
                <a:gd name="T87" fmla="*/ 75 h 137"/>
                <a:gd name="T88" fmla="*/ 14 w 135"/>
                <a:gd name="T89" fmla="*/ 63 h 137"/>
                <a:gd name="T90" fmla="*/ 14 w 135"/>
                <a:gd name="T91" fmla="*/ 47 h 137"/>
                <a:gd name="T92" fmla="*/ 14 w 135"/>
                <a:gd name="T93" fmla="*/ 22 h 137"/>
                <a:gd name="T94" fmla="*/ 17 w 135"/>
                <a:gd name="T95" fmla="*/ 8 h 137"/>
                <a:gd name="T96" fmla="*/ 39 w 135"/>
                <a:gd name="T97" fmla="*/ 3 h 137"/>
                <a:gd name="T98" fmla="*/ 47 w 135"/>
                <a:gd name="T99" fmla="*/ 3 h 137"/>
                <a:gd name="T100" fmla="*/ 52 w 135"/>
                <a:gd name="T101" fmla="*/ 9 h 137"/>
                <a:gd name="T102" fmla="*/ 56 w 135"/>
                <a:gd name="T103" fmla="*/ 6 h 137"/>
                <a:gd name="T104" fmla="*/ 63 w 135"/>
                <a:gd name="T105" fmla="*/ 3 h 137"/>
                <a:gd name="T106" fmla="*/ 69 w 135"/>
                <a:gd name="T107" fmla="*/ 1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5" h="137">
                  <a:moveTo>
                    <a:pt x="75" y="0"/>
                  </a:moveTo>
                  <a:lnTo>
                    <a:pt x="75" y="0"/>
                  </a:lnTo>
                  <a:lnTo>
                    <a:pt x="75" y="0"/>
                  </a:lnTo>
                  <a:lnTo>
                    <a:pt x="75" y="1"/>
                  </a:lnTo>
                  <a:lnTo>
                    <a:pt x="75" y="1"/>
                  </a:lnTo>
                  <a:lnTo>
                    <a:pt x="77" y="3"/>
                  </a:lnTo>
                  <a:lnTo>
                    <a:pt x="77" y="4"/>
                  </a:lnTo>
                  <a:lnTo>
                    <a:pt x="78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80" y="9"/>
                  </a:lnTo>
                  <a:lnTo>
                    <a:pt x="83" y="12"/>
                  </a:lnTo>
                  <a:lnTo>
                    <a:pt x="83" y="14"/>
                  </a:lnTo>
                  <a:lnTo>
                    <a:pt x="83" y="14"/>
                  </a:lnTo>
                  <a:lnTo>
                    <a:pt x="86" y="17"/>
                  </a:lnTo>
                  <a:lnTo>
                    <a:pt x="86" y="17"/>
                  </a:lnTo>
                  <a:lnTo>
                    <a:pt x="86" y="19"/>
                  </a:lnTo>
                  <a:lnTo>
                    <a:pt x="88" y="23"/>
                  </a:lnTo>
                  <a:lnTo>
                    <a:pt x="90" y="25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1"/>
                  </a:lnTo>
                  <a:lnTo>
                    <a:pt x="101" y="33"/>
                  </a:lnTo>
                  <a:lnTo>
                    <a:pt x="102" y="33"/>
                  </a:lnTo>
                  <a:lnTo>
                    <a:pt x="104" y="34"/>
                  </a:lnTo>
                  <a:lnTo>
                    <a:pt x="104" y="34"/>
                  </a:lnTo>
                  <a:lnTo>
                    <a:pt x="105" y="36"/>
                  </a:lnTo>
                  <a:lnTo>
                    <a:pt x="105" y="37"/>
                  </a:lnTo>
                  <a:lnTo>
                    <a:pt x="105" y="39"/>
                  </a:lnTo>
                  <a:lnTo>
                    <a:pt x="108" y="39"/>
                  </a:lnTo>
                  <a:lnTo>
                    <a:pt x="110" y="39"/>
                  </a:lnTo>
                  <a:lnTo>
                    <a:pt x="112" y="39"/>
                  </a:lnTo>
                  <a:lnTo>
                    <a:pt x="112" y="41"/>
                  </a:lnTo>
                  <a:lnTo>
                    <a:pt x="112" y="41"/>
                  </a:lnTo>
                  <a:lnTo>
                    <a:pt x="112" y="42"/>
                  </a:lnTo>
                  <a:lnTo>
                    <a:pt x="112" y="44"/>
                  </a:lnTo>
                  <a:lnTo>
                    <a:pt x="112" y="45"/>
                  </a:lnTo>
                  <a:lnTo>
                    <a:pt x="112" y="47"/>
                  </a:lnTo>
                  <a:lnTo>
                    <a:pt x="110" y="48"/>
                  </a:lnTo>
                  <a:lnTo>
                    <a:pt x="112" y="48"/>
                  </a:lnTo>
                  <a:lnTo>
                    <a:pt x="113" y="52"/>
                  </a:lnTo>
                  <a:lnTo>
                    <a:pt x="115" y="53"/>
                  </a:lnTo>
                  <a:lnTo>
                    <a:pt x="115" y="55"/>
                  </a:lnTo>
                  <a:lnTo>
                    <a:pt x="116" y="55"/>
                  </a:lnTo>
                  <a:lnTo>
                    <a:pt x="116" y="56"/>
                  </a:lnTo>
                  <a:lnTo>
                    <a:pt x="118" y="56"/>
                  </a:lnTo>
                  <a:lnTo>
                    <a:pt x="123" y="56"/>
                  </a:lnTo>
                  <a:lnTo>
                    <a:pt x="126" y="58"/>
                  </a:lnTo>
                  <a:lnTo>
                    <a:pt x="129" y="58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59"/>
                  </a:lnTo>
                  <a:lnTo>
                    <a:pt x="131" y="61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1" y="63"/>
                  </a:lnTo>
                  <a:lnTo>
                    <a:pt x="132" y="63"/>
                  </a:lnTo>
                  <a:lnTo>
                    <a:pt x="134" y="63"/>
                  </a:lnTo>
                  <a:lnTo>
                    <a:pt x="135" y="64"/>
                  </a:lnTo>
                  <a:lnTo>
                    <a:pt x="135" y="66"/>
                  </a:lnTo>
                  <a:lnTo>
                    <a:pt x="132" y="66"/>
                  </a:lnTo>
                  <a:lnTo>
                    <a:pt x="131" y="66"/>
                  </a:lnTo>
                  <a:lnTo>
                    <a:pt x="129" y="67"/>
                  </a:lnTo>
                  <a:lnTo>
                    <a:pt x="127" y="69"/>
                  </a:lnTo>
                  <a:lnTo>
                    <a:pt x="126" y="71"/>
                  </a:lnTo>
                  <a:lnTo>
                    <a:pt x="123" y="71"/>
                  </a:lnTo>
                  <a:lnTo>
                    <a:pt x="121" y="71"/>
                  </a:lnTo>
                  <a:lnTo>
                    <a:pt x="118" y="72"/>
                  </a:lnTo>
                  <a:lnTo>
                    <a:pt x="116" y="75"/>
                  </a:lnTo>
                  <a:lnTo>
                    <a:pt x="115" y="77"/>
                  </a:lnTo>
                  <a:lnTo>
                    <a:pt x="115" y="78"/>
                  </a:lnTo>
                  <a:lnTo>
                    <a:pt x="113" y="78"/>
                  </a:lnTo>
                  <a:lnTo>
                    <a:pt x="113" y="78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2" y="80"/>
                  </a:lnTo>
                  <a:lnTo>
                    <a:pt x="110" y="80"/>
                  </a:lnTo>
                  <a:lnTo>
                    <a:pt x="110" y="82"/>
                  </a:lnTo>
                  <a:lnTo>
                    <a:pt x="108" y="82"/>
                  </a:lnTo>
                  <a:lnTo>
                    <a:pt x="108" y="83"/>
                  </a:lnTo>
                  <a:lnTo>
                    <a:pt x="107" y="83"/>
                  </a:lnTo>
                  <a:lnTo>
                    <a:pt x="105" y="83"/>
                  </a:lnTo>
                  <a:lnTo>
                    <a:pt x="105" y="85"/>
                  </a:lnTo>
                  <a:lnTo>
                    <a:pt x="104" y="85"/>
                  </a:lnTo>
                  <a:lnTo>
                    <a:pt x="104" y="85"/>
                  </a:lnTo>
                  <a:lnTo>
                    <a:pt x="102" y="86"/>
                  </a:lnTo>
                  <a:lnTo>
                    <a:pt x="101" y="88"/>
                  </a:lnTo>
                  <a:lnTo>
                    <a:pt x="101" y="89"/>
                  </a:lnTo>
                  <a:lnTo>
                    <a:pt x="99" y="96"/>
                  </a:lnTo>
                  <a:lnTo>
                    <a:pt x="97" y="97"/>
                  </a:lnTo>
                  <a:lnTo>
                    <a:pt x="96" y="99"/>
                  </a:lnTo>
                  <a:lnTo>
                    <a:pt x="94" y="100"/>
                  </a:lnTo>
                  <a:lnTo>
                    <a:pt x="93" y="102"/>
                  </a:lnTo>
                  <a:lnTo>
                    <a:pt x="93" y="102"/>
                  </a:lnTo>
                  <a:lnTo>
                    <a:pt x="88" y="102"/>
                  </a:lnTo>
                  <a:lnTo>
                    <a:pt x="86" y="104"/>
                  </a:lnTo>
                  <a:lnTo>
                    <a:pt x="85" y="104"/>
                  </a:lnTo>
                  <a:lnTo>
                    <a:pt x="85" y="105"/>
                  </a:lnTo>
                  <a:lnTo>
                    <a:pt x="85" y="107"/>
                  </a:lnTo>
                  <a:lnTo>
                    <a:pt x="83" y="110"/>
                  </a:lnTo>
                  <a:lnTo>
                    <a:pt x="82" y="113"/>
                  </a:lnTo>
                  <a:lnTo>
                    <a:pt x="82" y="115"/>
                  </a:lnTo>
                  <a:lnTo>
                    <a:pt x="80" y="118"/>
                  </a:lnTo>
                  <a:lnTo>
                    <a:pt x="80" y="118"/>
                  </a:lnTo>
                  <a:lnTo>
                    <a:pt x="78" y="119"/>
                  </a:lnTo>
                  <a:lnTo>
                    <a:pt x="77" y="119"/>
                  </a:lnTo>
                  <a:lnTo>
                    <a:pt x="75" y="119"/>
                  </a:lnTo>
                  <a:lnTo>
                    <a:pt x="74" y="119"/>
                  </a:lnTo>
                  <a:lnTo>
                    <a:pt x="72" y="119"/>
                  </a:lnTo>
                  <a:lnTo>
                    <a:pt x="71" y="121"/>
                  </a:lnTo>
                  <a:lnTo>
                    <a:pt x="69" y="121"/>
                  </a:lnTo>
                  <a:lnTo>
                    <a:pt x="66" y="119"/>
                  </a:lnTo>
                  <a:lnTo>
                    <a:pt x="63" y="119"/>
                  </a:lnTo>
                  <a:lnTo>
                    <a:pt x="63" y="119"/>
                  </a:lnTo>
                  <a:lnTo>
                    <a:pt x="61" y="118"/>
                  </a:lnTo>
                  <a:lnTo>
                    <a:pt x="60" y="118"/>
                  </a:lnTo>
                  <a:lnTo>
                    <a:pt x="58" y="118"/>
                  </a:lnTo>
                  <a:lnTo>
                    <a:pt x="56" y="116"/>
                  </a:lnTo>
                  <a:lnTo>
                    <a:pt x="55" y="116"/>
                  </a:lnTo>
                  <a:lnTo>
                    <a:pt x="53" y="115"/>
                  </a:lnTo>
                  <a:lnTo>
                    <a:pt x="50" y="113"/>
                  </a:lnTo>
                  <a:lnTo>
                    <a:pt x="49" y="111"/>
                  </a:lnTo>
                  <a:lnTo>
                    <a:pt x="47" y="111"/>
                  </a:lnTo>
                  <a:lnTo>
                    <a:pt x="45" y="111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2" y="113"/>
                  </a:lnTo>
                  <a:lnTo>
                    <a:pt x="42" y="115"/>
                  </a:lnTo>
                  <a:lnTo>
                    <a:pt x="41" y="116"/>
                  </a:lnTo>
                  <a:lnTo>
                    <a:pt x="41" y="118"/>
                  </a:lnTo>
                  <a:lnTo>
                    <a:pt x="39" y="121"/>
                  </a:lnTo>
                  <a:lnTo>
                    <a:pt x="37" y="124"/>
                  </a:lnTo>
                  <a:lnTo>
                    <a:pt x="37" y="126"/>
                  </a:lnTo>
                  <a:lnTo>
                    <a:pt x="37" y="126"/>
                  </a:lnTo>
                  <a:lnTo>
                    <a:pt x="36" y="126"/>
                  </a:lnTo>
                  <a:lnTo>
                    <a:pt x="31" y="129"/>
                  </a:lnTo>
                  <a:lnTo>
                    <a:pt x="30" y="132"/>
                  </a:lnTo>
                  <a:lnTo>
                    <a:pt x="30" y="134"/>
                  </a:lnTo>
                  <a:lnTo>
                    <a:pt x="28" y="134"/>
                  </a:lnTo>
                  <a:lnTo>
                    <a:pt x="26" y="134"/>
                  </a:lnTo>
                  <a:lnTo>
                    <a:pt x="26" y="134"/>
                  </a:lnTo>
                  <a:lnTo>
                    <a:pt x="25" y="135"/>
                  </a:lnTo>
                  <a:lnTo>
                    <a:pt x="25" y="137"/>
                  </a:lnTo>
                  <a:lnTo>
                    <a:pt x="23" y="137"/>
                  </a:lnTo>
                  <a:lnTo>
                    <a:pt x="22" y="137"/>
                  </a:lnTo>
                  <a:lnTo>
                    <a:pt x="20" y="135"/>
                  </a:lnTo>
                  <a:lnTo>
                    <a:pt x="15" y="137"/>
                  </a:lnTo>
                  <a:lnTo>
                    <a:pt x="14" y="135"/>
                  </a:lnTo>
                  <a:lnTo>
                    <a:pt x="12" y="135"/>
                  </a:lnTo>
                  <a:lnTo>
                    <a:pt x="11" y="137"/>
                  </a:lnTo>
                  <a:lnTo>
                    <a:pt x="9" y="135"/>
                  </a:lnTo>
                  <a:lnTo>
                    <a:pt x="9" y="135"/>
                  </a:lnTo>
                  <a:lnTo>
                    <a:pt x="9" y="132"/>
                  </a:lnTo>
                  <a:lnTo>
                    <a:pt x="9" y="130"/>
                  </a:lnTo>
                  <a:lnTo>
                    <a:pt x="11" y="129"/>
                  </a:lnTo>
                  <a:lnTo>
                    <a:pt x="11" y="127"/>
                  </a:lnTo>
                  <a:lnTo>
                    <a:pt x="12" y="126"/>
                  </a:lnTo>
                  <a:lnTo>
                    <a:pt x="12" y="126"/>
                  </a:lnTo>
                  <a:lnTo>
                    <a:pt x="12" y="124"/>
                  </a:lnTo>
                  <a:lnTo>
                    <a:pt x="11" y="123"/>
                  </a:lnTo>
                  <a:lnTo>
                    <a:pt x="11" y="123"/>
                  </a:lnTo>
                  <a:lnTo>
                    <a:pt x="11" y="119"/>
                  </a:lnTo>
                  <a:lnTo>
                    <a:pt x="9" y="115"/>
                  </a:lnTo>
                  <a:lnTo>
                    <a:pt x="6" y="111"/>
                  </a:lnTo>
                  <a:lnTo>
                    <a:pt x="6" y="110"/>
                  </a:lnTo>
                  <a:lnTo>
                    <a:pt x="4" y="108"/>
                  </a:lnTo>
                  <a:lnTo>
                    <a:pt x="0" y="105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0" y="93"/>
                  </a:lnTo>
                  <a:lnTo>
                    <a:pt x="0" y="88"/>
                  </a:lnTo>
                  <a:lnTo>
                    <a:pt x="0" y="83"/>
                  </a:lnTo>
                  <a:lnTo>
                    <a:pt x="0" y="78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14" y="63"/>
                  </a:lnTo>
                  <a:lnTo>
                    <a:pt x="14" y="61"/>
                  </a:lnTo>
                  <a:lnTo>
                    <a:pt x="14" y="59"/>
                  </a:lnTo>
                  <a:lnTo>
                    <a:pt x="14" y="53"/>
                  </a:lnTo>
                  <a:lnTo>
                    <a:pt x="14" y="47"/>
                  </a:lnTo>
                  <a:lnTo>
                    <a:pt x="14" y="41"/>
                  </a:lnTo>
                  <a:lnTo>
                    <a:pt x="14" y="34"/>
                  </a:lnTo>
                  <a:lnTo>
                    <a:pt x="14" y="28"/>
                  </a:lnTo>
                  <a:lnTo>
                    <a:pt x="14" y="22"/>
                  </a:lnTo>
                  <a:lnTo>
                    <a:pt x="14" y="17"/>
                  </a:lnTo>
                  <a:lnTo>
                    <a:pt x="14" y="11"/>
                  </a:lnTo>
                  <a:lnTo>
                    <a:pt x="14" y="8"/>
                  </a:lnTo>
                  <a:lnTo>
                    <a:pt x="17" y="8"/>
                  </a:lnTo>
                  <a:lnTo>
                    <a:pt x="22" y="6"/>
                  </a:lnTo>
                  <a:lnTo>
                    <a:pt x="30" y="6"/>
                  </a:lnTo>
                  <a:lnTo>
                    <a:pt x="36" y="4"/>
                  </a:lnTo>
                  <a:lnTo>
                    <a:pt x="39" y="3"/>
                  </a:lnTo>
                  <a:lnTo>
                    <a:pt x="45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47" y="3"/>
                  </a:lnTo>
                  <a:lnTo>
                    <a:pt x="50" y="6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6" y="6"/>
                  </a:lnTo>
                  <a:lnTo>
                    <a:pt x="56" y="6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1" y="3"/>
                  </a:lnTo>
                  <a:lnTo>
                    <a:pt x="63" y="3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3"/>
                  </a:lnTo>
                  <a:lnTo>
                    <a:pt x="69" y="1"/>
                  </a:lnTo>
                  <a:lnTo>
                    <a:pt x="71" y="0"/>
                  </a:lnTo>
                  <a:lnTo>
                    <a:pt x="7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2" name="Freeform 319">
              <a:extLst>
                <a:ext uri="{FF2B5EF4-FFF2-40B4-BE49-F238E27FC236}">
                  <a16:creationId xmlns:a16="http://schemas.microsoft.com/office/drawing/2014/main" id="{FABAE4EC-2DB9-2A29-C902-FFD926E9B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3896" y="3603097"/>
              <a:ext cx="95512" cy="48731"/>
            </a:xfrm>
            <a:custGeom>
              <a:avLst/>
              <a:gdLst>
                <a:gd name="T0" fmla="*/ 21 w 49"/>
                <a:gd name="T1" fmla="*/ 0 h 25"/>
                <a:gd name="T2" fmla="*/ 24 w 49"/>
                <a:gd name="T3" fmla="*/ 1 h 25"/>
                <a:gd name="T4" fmla="*/ 24 w 49"/>
                <a:gd name="T5" fmla="*/ 1 h 25"/>
                <a:gd name="T6" fmla="*/ 24 w 49"/>
                <a:gd name="T7" fmla="*/ 3 h 25"/>
                <a:gd name="T8" fmla="*/ 25 w 49"/>
                <a:gd name="T9" fmla="*/ 3 h 25"/>
                <a:gd name="T10" fmla="*/ 28 w 49"/>
                <a:gd name="T11" fmla="*/ 3 h 25"/>
                <a:gd name="T12" fmla="*/ 33 w 49"/>
                <a:gd name="T13" fmla="*/ 4 h 25"/>
                <a:gd name="T14" fmla="*/ 35 w 49"/>
                <a:gd name="T15" fmla="*/ 4 h 25"/>
                <a:gd name="T16" fmla="*/ 36 w 49"/>
                <a:gd name="T17" fmla="*/ 3 h 25"/>
                <a:gd name="T18" fmla="*/ 38 w 49"/>
                <a:gd name="T19" fmla="*/ 4 h 25"/>
                <a:gd name="T20" fmla="*/ 41 w 49"/>
                <a:gd name="T21" fmla="*/ 4 h 25"/>
                <a:gd name="T22" fmla="*/ 43 w 49"/>
                <a:gd name="T23" fmla="*/ 6 h 25"/>
                <a:gd name="T24" fmla="*/ 43 w 49"/>
                <a:gd name="T25" fmla="*/ 9 h 25"/>
                <a:gd name="T26" fmla="*/ 43 w 49"/>
                <a:gd name="T27" fmla="*/ 9 h 25"/>
                <a:gd name="T28" fmla="*/ 43 w 49"/>
                <a:gd name="T29" fmla="*/ 12 h 25"/>
                <a:gd name="T30" fmla="*/ 44 w 49"/>
                <a:gd name="T31" fmla="*/ 14 h 25"/>
                <a:gd name="T32" fmla="*/ 47 w 49"/>
                <a:gd name="T33" fmla="*/ 12 h 25"/>
                <a:gd name="T34" fmla="*/ 49 w 49"/>
                <a:gd name="T35" fmla="*/ 14 h 25"/>
                <a:gd name="T36" fmla="*/ 49 w 49"/>
                <a:gd name="T37" fmla="*/ 17 h 25"/>
                <a:gd name="T38" fmla="*/ 47 w 49"/>
                <a:gd name="T39" fmla="*/ 19 h 25"/>
                <a:gd name="T40" fmla="*/ 47 w 49"/>
                <a:gd name="T41" fmla="*/ 20 h 25"/>
                <a:gd name="T42" fmla="*/ 49 w 49"/>
                <a:gd name="T43" fmla="*/ 22 h 25"/>
                <a:gd name="T44" fmla="*/ 47 w 49"/>
                <a:gd name="T45" fmla="*/ 22 h 25"/>
                <a:gd name="T46" fmla="*/ 46 w 49"/>
                <a:gd name="T47" fmla="*/ 22 h 25"/>
                <a:gd name="T48" fmla="*/ 44 w 49"/>
                <a:gd name="T49" fmla="*/ 23 h 25"/>
                <a:gd name="T50" fmla="*/ 41 w 49"/>
                <a:gd name="T51" fmla="*/ 23 h 25"/>
                <a:gd name="T52" fmla="*/ 39 w 49"/>
                <a:gd name="T53" fmla="*/ 22 h 25"/>
                <a:gd name="T54" fmla="*/ 35 w 49"/>
                <a:gd name="T55" fmla="*/ 23 h 25"/>
                <a:gd name="T56" fmla="*/ 30 w 49"/>
                <a:gd name="T57" fmla="*/ 23 h 25"/>
                <a:gd name="T58" fmla="*/ 27 w 49"/>
                <a:gd name="T59" fmla="*/ 23 h 25"/>
                <a:gd name="T60" fmla="*/ 24 w 49"/>
                <a:gd name="T61" fmla="*/ 22 h 25"/>
                <a:gd name="T62" fmla="*/ 22 w 49"/>
                <a:gd name="T63" fmla="*/ 22 h 25"/>
                <a:gd name="T64" fmla="*/ 17 w 49"/>
                <a:gd name="T65" fmla="*/ 25 h 25"/>
                <a:gd name="T66" fmla="*/ 14 w 49"/>
                <a:gd name="T67" fmla="*/ 25 h 25"/>
                <a:gd name="T68" fmla="*/ 13 w 49"/>
                <a:gd name="T69" fmla="*/ 25 h 25"/>
                <a:gd name="T70" fmla="*/ 13 w 49"/>
                <a:gd name="T71" fmla="*/ 23 h 25"/>
                <a:gd name="T72" fmla="*/ 11 w 49"/>
                <a:gd name="T73" fmla="*/ 23 h 25"/>
                <a:gd name="T74" fmla="*/ 9 w 49"/>
                <a:gd name="T75" fmla="*/ 22 h 25"/>
                <a:gd name="T76" fmla="*/ 5 w 49"/>
                <a:gd name="T77" fmla="*/ 22 h 25"/>
                <a:gd name="T78" fmla="*/ 2 w 49"/>
                <a:gd name="T79" fmla="*/ 20 h 25"/>
                <a:gd name="T80" fmla="*/ 2 w 49"/>
                <a:gd name="T81" fmla="*/ 19 h 25"/>
                <a:gd name="T82" fmla="*/ 0 w 49"/>
                <a:gd name="T83" fmla="*/ 17 h 25"/>
                <a:gd name="T84" fmla="*/ 3 w 49"/>
                <a:gd name="T85" fmla="*/ 15 h 25"/>
                <a:gd name="T86" fmla="*/ 3 w 49"/>
                <a:gd name="T87" fmla="*/ 12 h 25"/>
                <a:gd name="T88" fmla="*/ 6 w 49"/>
                <a:gd name="T89" fmla="*/ 11 h 25"/>
                <a:gd name="T90" fmla="*/ 8 w 49"/>
                <a:gd name="T91" fmla="*/ 8 h 25"/>
                <a:gd name="T92" fmla="*/ 11 w 49"/>
                <a:gd name="T93" fmla="*/ 4 h 25"/>
                <a:gd name="T94" fmla="*/ 14 w 49"/>
                <a:gd name="T95" fmla="*/ 3 h 25"/>
                <a:gd name="T96" fmla="*/ 16 w 49"/>
                <a:gd name="T97" fmla="*/ 1 h 25"/>
                <a:gd name="T98" fmla="*/ 19 w 49"/>
                <a:gd name="T9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9" h="25">
                  <a:moveTo>
                    <a:pt x="19" y="0"/>
                  </a:moveTo>
                  <a:lnTo>
                    <a:pt x="21" y="0"/>
                  </a:lnTo>
                  <a:lnTo>
                    <a:pt x="22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5" y="4"/>
                  </a:lnTo>
                  <a:lnTo>
                    <a:pt x="35" y="4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38" y="4"/>
                  </a:lnTo>
                  <a:lnTo>
                    <a:pt x="38" y="4"/>
                  </a:lnTo>
                  <a:lnTo>
                    <a:pt x="41" y="4"/>
                  </a:lnTo>
                  <a:lnTo>
                    <a:pt x="43" y="6"/>
                  </a:lnTo>
                  <a:lnTo>
                    <a:pt x="43" y="6"/>
                  </a:lnTo>
                  <a:lnTo>
                    <a:pt x="43" y="8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3" y="9"/>
                  </a:lnTo>
                  <a:lnTo>
                    <a:pt x="41" y="11"/>
                  </a:lnTo>
                  <a:lnTo>
                    <a:pt x="43" y="12"/>
                  </a:lnTo>
                  <a:lnTo>
                    <a:pt x="43" y="12"/>
                  </a:lnTo>
                  <a:lnTo>
                    <a:pt x="44" y="14"/>
                  </a:lnTo>
                  <a:lnTo>
                    <a:pt x="46" y="14"/>
                  </a:lnTo>
                  <a:lnTo>
                    <a:pt x="47" y="12"/>
                  </a:lnTo>
                  <a:lnTo>
                    <a:pt x="47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19"/>
                  </a:lnTo>
                  <a:lnTo>
                    <a:pt x="47" y="20"/>
                  </a:lnTo>
                  <a:lnTo>
                    <a:pt x="49" y="20"/>
                  </a:lnTo>
                  <a:lnTo>
                    <a:pt x="49" y="22"/>
                  </a:lnTo>
                  <a:lnTo>
                    <a:pt x="49" y="22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4" y="23"/>
                  </a:lnTo>
                  <a:lnTo>
                    <a:pt x="43" y="23"/>
                  </a:lnTo>
                  <a:lnTo>
                    <a:pt x="41" y="23"/>
                  </a:lnTo>
                  <a:lnTo>
                    <a:pt x="39" y="22"/>
                  </a:lnTo>
                  <a:lnTo>
                    <a:pt x="39" y="22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2" y="23"/>
                  </a:lnTo>
                  <a:lnTo>
                    <a:pt x="30" y="23"/>
                  </a:lnTo>
                  <a:lnTo>
                    <a:pt x="28" y="23"/>
                  </a:lnTo>
                  <a:lnTo>
                    <a:pt x="27" y="23"/>
                  </a:lnTo>
                  <a:lnTo>
                    <a:pt x="25" y="22"/>
                  </a:lnTo>
                  <a:lnTo>
                    <a:pt x="24" y="22"/>
                  </a:lnTo>
                  <a:lnTo>
                    <a:pt x="22" y="22"/>
                  </a:lnTo>
                  <a:lnTo>
                    <a:pt x="22" y="22"/>
                  </a:lnTo>
                  <a:lnTo>
                    <a:pt x="21" y="23"/>
                  </a:lnTo>
                  <a:lnTo>
                    <a:pt x="17" y="25"/>
                  </a:lnTo>
                  <a:lnTo>
                    <a:pt x="16" y="25"/>
                  </a:lnTo>
                  <a:lnTo>
                    <a:pt x="14" y="25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3" y="23"/>
                  </a:lnTo>
                  <a:lnTo>
                    <a:pt x="11" y="23"/>
                  </a:lnTo>
                  <a:lnTo>
                    <a:pt x="9" y="23"/>
                  </a:lnTo>
                  <a:lnTo>
                    <a:pt x="9" y="22"/>
                  </a:lnTo>
                  <a:lnTo>
                    <a:pt x="6" y="23"/>
                  </a:lnTo>
                  <a:lnTo>
                    <a:pt x="5" y="22"/>
                  </a:lnTo>
                  <a:lnTo>
                    <a:pt x="3" y="22"/>
                  </a:lnTo>
                  <a:lnTo>
                    <a:pt x="2" y="20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2" y="19"/>
                  </a:lnTo>
                  <a:lnTo>
                    <a:pt x="0" y="17"/>
                  </a:lnTo>
                  <a:lnTo>
                    <a:pt x="2" y="17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2"/>
                  </a:lnTo>
                  <a:lnTo>
                    <a:pt x="5" y="12"/>
                  </a:lnTo>
                  <a:lnTo>
                    <a:pt x="6" y="11"/>
                  </a:lnTo>
                  <a:lnTo>
                    <a:pt x="6" y="9"/>
                  </a:lnTo>
                  <a:lnTo>
                    <a:pt x="8" y="8"/>
                  </a:lnTo>
                  <a:lnTo>
                    <a:pt x="9" y="6"/>
                  </a:lnTo>
                  <a:lnTo>
                    <a:pt x="11" y="4"/>
                  </a:lnTo>
                  <a:lnTo>
                    <a:pt x="13" y="3"/>
                  </a:lnTo>
                  <a:lnTo>
                    <a:pt x="14" y="3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7" y="0"/>
                  </a:lnTo>
                  <a:lnTo>
                    <a:pt x="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3" name="Freeform 320">
              <a:extLst>
                <a:ext uri="{FF2B5EF4-FFF2-40B4-BE49-F238E27FC236}">
                  <a16:creationId xmlns:a16="http://schemas.microsoft.com/office/drawing/2014/main" id="{DDECC574-D753-2B7F-4572-762C511290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8983" y="3645980"/>
              <a:ext cx="175430" cy="177380"/>
            </a:xfrm>
            <a:custGeom>
              <a:avLst/>
              <a:gdLst>
                <a:gd name="T0" fmla="*/ 84 w 90"/>
                <a:gd name="T1" fmla="*/ 90 h 91"/>
                <a:gd name="T2" fmla="*/ 76 w 90"/>
                <a:gd name="T3" fmla="*/ 88 h 91"/>
                <a:gd name="T4" fmla="*/ 81 w 90"/>
                <a:gd name="T5" fmla="*/ 86 h 91"/>
                <a:gd name="T6" fmla="*/ 87 w 90"/>
                <a:gd name="T7" fmla="*/ 82 h 91"/>
                <a:gd name="T8" fmla="*/ 84 w 90"/>
                <a:gd name="T9" fmla="*/ 68 h 91"/>
                <a:gd name="T10" fmla="*/ 90 w 90"/>
                <a:gd name="T11" fmla="*/ 69 h 91"/>
                <a:gd name="T12" fmla="*/ 86 w 90"/>
                <a:gd name="T13" fmla="*/ 69 h 91"/>
                <a:gd name="T14" fmla="*/ 75 w 90"/>
                <a:gd name="T15" fmla="*/ 66 h 91"/>
                <a:gd name="T16" fmla="*/ 68 w 90"/>
                <a:gd name="T17" fmla="*/ 71 h 91"/>
                <a:gd name="T18" fmla="*/ 73 w 90"/>
                <a:gd name="T19" fmla="*/ 68 h 91"/>
                <a:gd name="T20" fmla="*/ 73 w 90"/>
                <a:gd name="T21" fmla="*/ 64 h 91"/>
                <a:gd name="T22" fmla="*/ 71 w 90"/>
                <a:gd name="T23" fmla="*/ 63 h 91"/>
                <a:gd name="T24" fmla="*/ 68 w 90"/>
                <a:gd name="T25" fmla="*/ 63 h 91"/>
                <a:gd name="T26" fmla="*/ 56 w 90"/>
                <a:gd name="T27" fmla="*/ 53 h 91"/>
                <a:gd name="T28" fmla="*/ 60 w 90"/>
                <a:gd name="T29" fmla="*/ 61 h 91"/>
                <a:gd name="T30" fmla="*/ 54 w 90"/>
                <a:gd name="T31" fmla="*/ 57 h 91"/>
                <a:gd name="T32" fmla="*/ 54 w 90"/>
                <a:gd name="T33" fmla="*/ 50 h 91"/>
                <a:gd name="T34" fmla="*/ 46 w 90"/>
                <a:gd name="T35" fmla="*/ 52 h 91"/>
                <a:gd name="T36" fmla="*/ 43 w 90"/>
                <a:gd name="T37" fmla="*/ 50 h 91"/>
                <a:gd name="T38" fmla="*/ 65 w 90"/>
                <a:gd name="T39" fmla="*/ 44 h 91"/>
                <a:gd name="T40" fmla="*/ 18 w 90"/>
                <a:gd name="T41" fmla="*/ 39 h 91"/>
                <a:gd name="T42" fmla="*/ 19 w 90"/>
                <a:gd name="T43" fmla="*/ 41 h 91"/>
                <a:gd name="T44" fmla="*/ 21 w 90"/>
                <a:gd name="T45" fmla="*/ 45 h 91"/>
                <a:gd name="T46" fmla="*/ 16 w 90"/>
                <a:gd name="T47" fmla="*/ 45 h 91"/>
                <a:gd name="T48" fmla="*/ 16 w 90"/>
                <a:gd name="T49" fmla="*/ 41 h 91"/>
                <a:gd name="T50" fmla="*/ 48 w 90"/>
                <a:gd name="T51" fmla="*/ 34 h 91"/>
                <a:gd name="T52" fmla="*/ 52 w 90"/>
                <a:gd name="T53" fmla="*/ 42 h 91"/>
                <a:gd name="T54" fmla="*/ 51 w 90"/>
                <a:gd name="T55" fmla="*/ 41 h 91"/>
                <a:gd name="T56" fmla="*/ 46 w 90"/>
                <a:gd name="T57" fmla="*/ 34 h 91"/>
                <a:gd name="T58" fmla="*/ 24 w 90"/>
                <a:gd name="T59" fmla="*/ 28 h 91"/>
                <a:gd name="T60" fmla="*/ 21 w 90"/>
                <a:gd name="T61" fmla="*/ 28 h 91"/>
                <a:gd name="T62" fmla="*/ 15 w 90"/>
                <a:gd name="T63" fmla="*/ 28 h 91"/>
                <a:gd name="T64" fmla="*/ 18 w 90"/>
                <a:gd name="T65" fmla="*/ 36 h 91"/>
                <a:gd name="T66" fmla="*/ 15 w 90"/>
                <a:gd name="T67" fmla="*/ 39 h 91"/>
                <a:gd name="T68" fmla="*/ 11 w 90"/>
                <a:gd name="T69" fmla="*/ 38 h 91"/>
                <a:gd name="T70" fmla="*/ 10 w 90"/>
                <a:gd name="T71" fmla="*/ 34 h 91"/>
                <a:gd name="T72" fmla="*/ 11 w 90"/>
                <a:gd name="T73" fmla="*/ 30 h 91"/>
                <a:gd name="T74" fmla="*/ 34 w 90"/>
                <a:gd name="T75" fmla="*/ 22 h 91"/>
                <a:gd name="T76" fmla="*/ 41 w 90"/>
                <a:gd name="T77" fmla="*/ 28 h 91"/>
                <a:gd name="T78" fmla="*/ 40 w 90"/>
                <a:gd name="T79" fmla="*/ 33 h 91"/>
                <a:gd name="T80" fmla="*/ 41 w 90"/>
                <a:gd name="T81" fmla="*/ 28 h 91"/>
                <a:gd name="T82" fmla="*/ 34 w 90"/>
                <a:gd name="T83" fmla="*/ 22 h 91"/>
                <a:gd name="T84" fmla="*/ 34 w 90"/>
                <a:gd name="T85" fmla="*/ 20 h 91"/>
                <a:gd name="T86" fmla="*/ 10 w 90"/>
                <a:gd name="T87" fmla="*/ 3 h 91"/>
                <a:gd name="T88" fmla="*/ 11 w 90"/>
                <a:gd name="T89" fmla="*/ 5 h 91"/>
                <a:gd name="T90" fmla="*/ 0 w 90"/>
                <a:gd name="T91" fmla="*/ 3 h 91"/>
                <a:gd name="T92" fmla="*/ 5 w 90"/>
                <a:gd name="T93" fmla="*/ 3 h 91"/>
                <a:gd name="T94" fmla="*/ 19 w 90"/>
                <a:gd name="T95" fmla="*/ 0 h 91"/>
                <a:gd name="T96" fmla="*/ 24 w 90"/>
                <a:gd name="T97" fmla="*/ 3 h 91"/>
                <a:gd name="T98" fmla="*/ 29 w 90"/>
                <a:gd name="T99" fmla="*/ 9 h 91"/>
                <a:gd name="T100" fmla="*/ 24 w 90"/>
                <a:gd name="T101" fmla="*/ 14 h 91"/>
                <a:gd name="T102" fmla="*/ 26 w 90"/>
                <a:gd name="T103" fmla="*/ 8 h 91"/>
                <a:gd name="T104" fmla="*/ 21 w 90"/>
                <a:gd name="T10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0" h="91">
                  <a:moveTo>
                    <a:pt x="86" y="85"/>
                  </a:moveTo>
                  <a:lnTo>
                    <a:pt x="86" y="85"/>
                  </a:lnTo>
                  <a:lnTo>
                    <a:pt x="86" y="86"/>
                  </a:lnTo>
                  <a:lnTo>
                    <a:pt x="86" y="88"/>
                  </a:lnTo>
                  <a:lnTo>
                    <a:pt x="84" y="90"/>
                  </a:lnTo>
                  <a:lnTo>
                    <a:pt x="81" y="90"/>
                  </a:lnTo>
                  <a:lnTo>
                    <a:pt x="76" y="91"/>
                  </a:lnTo>
                  <a:lnTo>
                    <a:pt x="76" y="90"/>
                  </a:lnTo>
                  <a:lnTo>
                    <a:pt x="76" y="90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6" y="88"/>
                  </a:lnTo>
                  <a:lnTo>
                    <a:pt x="78" y="88"/>
                  </a:lnTo>
                  <a:lnTo>
                    <a:pt x="79" y="86"/>
                  </a:lnTo>
                  <a:lnTo>
                    <a:pt x="81" y="86"/>
                  </a:lnTo>
                  <a:lnTo>
                    <a:pt x="82" y="86"/>
                  </a:lnTo>
                  <a:lnTo>
                    <a:pt x="82" y="86"/>
                  </a:lnTo>
                  <a:lnTo>
                    <a:pt x="84" y="86"/>
                  </a:lnTo>
                  <a:lnTo>
                    <a:pt x="86" y="85"/>
                  </a:lnTo>
                  <a:close/>
                  <a:moveTo>
                    <a:pt x="87" y="82"/>
                  </a:moveTo>
                  <a:lnTo>
                    <a:pt x="87" y="82"/>
                  </a:lnTo>
                  <a:lnTo>
                    <a:pt x="86" y="83"/>
                  </a:lnTo>
                  <a:lnTo>
                    <a:pt x="86" y="82"/>
                  </a:lnTo>
                  <a:lnTo>
                    <a:pt x="87" y="82"/>
                  </a:lnTo>
                  <a:close/>
                  <a:moveTo>
                    <a:pt x="84" y="68"/>
                  </a:moveTo>
                  <a:lnTo>
                    <a:pt x="86" y="68"/>
                  </a:lnTo>
                  <a:lnTo>
                    <a:pt x="87" y="68"/>
                  </a:lnTo>
                  <a:lnTo>
                    <a:pt x="87" y="68"/>
                  </a:lnTo>
                  <a:lnTo>
                    <a:pt x="89" y="69"/>
                  </a:lnTo>
                  <a:lnTo>
                    <a:pt x="90" y="69"/>
                  </a:lnTo>
                  <a:lnTo>
                    <a:pt x="90" y="69"/>
                  </a:lnTo>
                  <a:lnTo>
                    <a:pt x="90" y="71"/>
                  </a:lnTo>
                  <a:lnTo>
                    <a:pt x="89" y="69"/>
                  </a:lnTo>
                  <a:lnTo>
                    <a:pt x="87" y="69"/>
                  </a:lnTo>
                  <a:lnTo>
                    <a:pt x="86" y="69"/>
                  </a:lnTo>
                  <a:lnTo>
                    <a:pt x="84" y="69"/>
                  </a:lnTo>
                  <a:lnTo>
                    <a:pt x="84" y="68"/>
                  </a:lnTo>
                  <a:close/>
                  <a:moveTo>
                    <a:pt x="75" y="63"/>
                  </a:moveTo>
                  <a:lnTo>
                    <a:pt x="75" y="64"/>
                  </a:lnTo>
                  <a:lnTo>
                    <a:pt x="75" y="66"/>
                  </a:lnTo>
                  <a:lnTo>
                    <a:pt x="73" y="69"/>
                  </a:lnTo>
                  <a:lnTo>
                    <a:pt x="71" y="69"/>
                  </a:lnTo>
                  <a:lnTo>
                    <a:pt x="68" y="71"/>
                  </a:lnTo>
                  <a:lnTo>
                    <a:pt x="68" y="72"/>
                  </a:lnTo>
                  <a:lnTo>
                    <a:pt x="68" y="71"/>
                  </a:lnTo>
                  <a:lnTo>
                    <a:pt x="70" y="69"/>
                  </a:lnTo>
                  <a:lnTo>
                    <a:pt x="71" y="69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3" y="68"/>
                  </a:lnTo>
                  <a:lnTo>
                    <a:pt x="73" y="66"/>
                  </a:lnTo>
                  <a:lnTo>
                    <a:pt x="73" y="66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3" y="64"/>
                  </a:lnTo>
                  <a:lnTo>
                    <a:pt x="75" y="63"/>
                  </a:lnTo>
                  <a:close/>
                  <a:moveTo>
                    <a:pt x="68" y="61"/>
                  </a:moveTo>
                  <a:lnTo>
                    <a:pt x="68" y="63"/>
                  </a:lnTo>
                  <a:lnTo>
                    <a:pt x="70" y="63"/>
                  </a:lnTo>
                  <a:lnTo>
                    <a:pt x="71" y="63"/>
                  </a:lnTo>
                  <a:lnTo>
                    <a:pt x="71" y="64"/>
                  </a:lnTo>
                  <a:lnTo>
                    <a:pt x="70" y="64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63"/>
                  </a:lnTo>
                  <a:lnTo>
                    <a:pt x="68" y="63"/>
                  </a:lnTo>
                  <a:lnTo>
                    <a:pt x="68" y="61"/>
                  </a:lnTo>
                  <a:close/>
                  <a:moveTo>
                    <a:pt x="52" y="49"/>
                  </a:moveTo>
                  <a:lnTo>
                    <a:pt x="54" y="52"/>
                  </a:lnTo>
                  <a:lnTo>
                    <a:pt x="56" y="53"/>
                  </a:lnTo>
                  <a:lnTo>
                    <a:pt x="56" y="55"/>
                  </a:lnTo>
                  <a:lnTo>
                    <a:pt x="57" y="57"/>
                  </a:lnTo>
                  <a:lnTo>
                    <a:pt x="59" y="58"/>
                  </a:lnTo>
                  <a:lnTo>
                    <a:pt x="60" y="60"/>
                  </a:lnTo>
                  <a:lnTo>
                    <a:pt x="60" y="61"/>
                  </a:lnTo>
                  <a:lnTo>
                    <a:pt x="60" y="61"/>
                  </a:lnTo>
                  <a:lnTo>
                    <a:pt x="57" y="58"/>
                  </a:lnTo>
                  <a:lnTo>
                    <a:pt x="56" y="58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56" y="57"/>
                  </a:lnTo>
                  <a:lnTo>
                    <a:pt x="56" y="55"/>
                  </a:lnTo>
                  <a:lnTo>
                    <a:pt x="56" y="55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2" y="50"/>
                  </a:lnTo>
                  <a:lnTo>
                    <a:pt x="52" y="49"/>
                  </a:lnTo>
                  <a:close/>
                  <a:moveTo>
                    <a:pt x="43" y="49"/>
                  </a:moveTo>
                  <a:lnTo>
                    <a:pt x="45" y="49"/>
                  </a:lnTo>
                  <a:lnTo>
                    <a:pt x="46" y="52"/>
                  </a:lnTo>
                  <a:lnTo>
                    <a:pt x="46" y="52"/>
                  </a:lnTo>
                  <a:lnTo>
                    <a:pt x="48" y="52"/>
                  </a:lnTo>
                  <a:lnTo>
                    <a:pt x="48" y="53"/>
                  </a:lnTo>
                  <a:lnTo>
                    <a:pt x="46" y="52"/>
                  </a:lnTo>
                  <a:lnTo>
                    <a:pt x="43" y="50"/>
                  </a:lnTo>
                  <a:lnTo>
                    <a:pt x="43" y="50"/>
                  </a:lnTo>
                  <a:lnTo>
                    <a:pt x="43" y="49"/>
                  </a:lnTo>
                  <a:close/>
                  <a:moveTo>
                    <a:pt x="65" y="42"/>
                  </a:moveTo>
                  <a:lnTo>
                    <a:pt x="65" y="42"/>
                  </a:lnTo>
                  <a:lnTo>
                    <a:pt x="65" y="44"/>
                  </a:lnTo>
                  <a:lnTo>
                    <a:pt x="65" y="45"/>
                  </a:lnTo>
                  <a:lnTo>
                    <a:pt x="64" y="44"/>
                  </a:lnTo>
                  <a:lnTo>
                    <a:pt x="65" y="42"/>
                  </a:lnTo>
                  <a:lnTo>
                    <a:pt x="65" y="42"/>
                  </a:lnTo>
                  <a:close/>
                  <a:moveTo>
                    <a:pt x="18" y="39"/>
                  </a:moveTo>
                  <a:lnTo>
                    <a:pt x="19" y="41"/>
                  </a:lnTo>
                  <a:lnTo>
                    <a:pt x="19" y="41"/>
                  </a:lnTo>
                  <a:lnTo>
                    <a:pt x="18" y="42"/>
                  </a:lnTo>
                  <a:lnTo>
                    <a:pt x="19" y="42"/>
                  </a:lnTo>
                  <a:lnTo>
                    <a:pt x="19" y="41"/>
                  </a:lnTo>
                  <a:lnTo>
                    <a:pt x="21" y="42"/>
                  </a:lnTo>
                  <a:lnTo>
                    <a:pt x="21" y="44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5"/>
                  </a:lnTo>
                  <a:lnTo>
                    <a:pt x="21" y="49"/>
                  </a:lnTo>
                  <a:lnTo>
                    <a:pt x="18" y="49"/>
                  </a:lnTo>
                  <a:lnTo>
                    <a:pt x="18" y="47"/>
                  </a:lnTo>
                  <a:lnTo>
                    <a:pt x="16" y="45"/>
                  </a:lnTo>
                  <a:lnTo>
                    <a:pt x="16" y="44"/>
                  </a:lnTo>
                  <a:lnTo>
                    <a:pt x="16" y="42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6" y="41"/>
                  </a:lnTo>
                  <a:lnTo>
                    <a:pt x="16" y="41"/>
                  </a:lnTo>
                  <a:lnTo>
                    <a:pt x="18" y="41"/>
                  </a:lnTo>
                  <a:lnTo>
                    <a:pt x="18" y="39"/>
                  </a:lnTo>
                  <a:close/>
                  <a:moveTo>
                    <a:pt x="48" y="33"/>
                  </a:moveTo>
                  <a:lnTo>
                    <a:pt x="48" y="34"/>
                  </a:lnTo>
                  <a:lnTo>
                    <a:pt x="49" y="38"/>
                  </a:lnTo>
                  <a:lnTo>
                    <a:pt x="49" y="38"/>
                  </a:lnTo>
                  <a:lnTo>
                    <a:pt x="52" y="41"/>
                  </a:lnTo>
                  <a:lnTo>
                    <a:pt x="52" y="42"/>
                  </a:lnTo>
                  <a:lnTo>
                    <a:pt x="52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41"/>
                  </a:lnTo>
                  <a:lnTo>
                    <a:pt x="51" y="41"/>
                  </a:lnTo>
                  <a:lnTo>
                    <a:pt x="51" y="39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6" y="34"/>
                  </a:lnTo>
                  <a:lnTo>
                    <a:pt x="48" y="34"/>
                  </a:lnTo>
                  <a:lnTo>
                    <a:pt x="48" y="33"/>
                  </a:lnTo>
                  <a:close/>
                  <a:moveTo>
                    <a:pt x="24" y="28"/>
                  </a:move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3" y="30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1" y="28"/>
                  </a:lnTo>
                  <a:lnTo>
                    <a:pt x="23" y="28"/>
                  </a:lnTo>
                  <a:lnTo>
                    <a:pt x="24" y="28"/>
                  </a:lnTo>
                  <a:close/>
                  <a:moveTo>
                    <a:pt x="11" y="27"/>
                  </a:moveTo>
                  <a:lnTo>
                    <a:pt x="13" y="27"/>
                  </a:lnTo>
                  <a:lnTo>
                    <a:pt x="15" y="28"/>
                  </a:lnTo>
                  <a:lnTo>
                    <a:pt x="15" y="28"/>
                  </a:lnTo>
                  <a:lnTo>
                    <a:pt x="15" y="30"/>
                  </a:lnTo>
                  <a:lnTo>
                    <a:pt x="16" y="31"/>
                  </a:lnTo>
                  <a:lnTo>
                    <a:pt x="18" y="33"/>
                  </a:lnTo>
                  <a:lnTo>
                    <a:pt x="18" y="36"/>
                  </a:lnTo>
                  <a:lnTo>
                    <a:pt x="18" y="36"/>
                  </a:lnTo>
                  <a:lnTo>
                    <a:pt x="18" y="38"/>
                  </a:lnTo>
                  <a:lnTo>
                    <a:pt x="16" y="38"/>
                  </a:lnTo>
                  <a:lnTo>
                    <a:pt x="16" y="39"/>
                  </a:lnTo>
                  <a:lnTo>
                    <a:pt x="15" y="39"/>
                  </a:lnTo>
                  <a:lnTo>
                    <a:pt x="13" y="39"/>
                  </a:lnTo>
                  <a:lnTo>
                    <a:pt x="13" y="39"/>
                  </a:lnTo>
                  <a:lnTo>
                    <a:pt x="11" y="38"/>
                  </a:lnTo>
                  <a:lnTo>
                    <a:pt x="11" y="36"/>
                  </a:lnTo>
                  <a:lnTo>
                    <a:pt x="11" y="38"/>
                  </a:lnTo>
                  <a:lnTo>
                    <a:pt x="10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0" y="33"/>
                  </a:lnTo>
                  <a:lnTo>
                    <a:pt x="10" y="33"/>
                  </a:lnTo>
                  <a:lnTo>
                    <a:pt x="11" y="30"/>
                  </a:lnTo>
                  <a:lnTo>
                    <a:pt x="11" y="28"/>
                  </a:lnTo>
                  <a:lnTo>
                    <a:pt x="11" y="27"/>
                  </a:lnTo>
                  <a:lnTo>
                    <a:pt x="11" y="27"/>
                  </a:lnTo>
                  <a:close/>
                  <a:moveTo>
                    <a:pt x="34" y="20"/>
                  </a:moveTo>
                  <a:lnTo>
                    <a:pt x="34" y="22"/>
                  </a:lnTo>
                  <a:lnTo>
                    <a:pt x="37" y="23"/>
                  </a:lnTo>
                  <a:lnTo>
                    <a:pt x="38" y="23"/>
                  </a:lnTo>
                  <a:lnTo>
                    <a:pt x="40" y="27"/>
                  </a:lnTo>
                  <a:lnTo>
                    <a:pt x="41" y="27"/>
                  </a:lnTo>
                  <a:lnTo>
                    <a:pt x="41" y="28"/>
                  </a:lnTo>
                  <a:lnTo>
                    <a:pt x="41" y="31"/>
                  </a:lnTo>
                  <a:lnTo>
                    <a:pt x="40" y="33"/>
                  </a:lnTo>
                  <a:lnTo>
                    <a:pt x="41" y="34"/>
                  </a:lnTo>
                  <a:lnTo>
                    <a:pt x="40" y="34"/>
                  </a:lnTo>
                  <a:lnTo>
                    <a:pt x="40" y="33"/>
                  </a:lnTo>
                  <a:lnTo>
                    <a:pt x="38" y="31"/>
                  </a:lnTo>
                  <a:lnTo>
                    <a:pt x="38" y="31"/>
                  </a:lnTo>
                  <a:lnTo>
                    <a:pt x="40" y="31"/>
                  </a:lnTo>
                  <a:lnTo>
                    <a:pt x="40" y="30"/>
                  </a:lnTo>
                  <a:lnTo>
                    <a:pt x="41" y="28"/>
                  </a:lnTo>
                  <a:lnTo>
                    <a:pt x="41" y="27"/>
                  </a:lnTo>
                  <a:lnTo>
                    <a:pt x="38" y="25"/>
                  </a:lnTo>
                  <a:lnTo>
                    <a:pt x="38" y="23"/>
                  </a:lnTo>
                  <a:lnTo>
                    <a:pt x="35" y="23"/>
                  </a:lnTo>
                  <a:lnTo>
                    <a:pt x="34" y="22"/>
                  </a:lnTo>
                  <a:lnTo>
                    <a:pt x="34" y="22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2" y="20"/>
                  </a:lnTo>
                  <a:lnTo>
                    <a:pt x="34" y="20"/>
                  </a:lnTo>
                  <a:close/>
                  <a:moveTo>
                    <a:pt x="5" y="1"/>
                  </a:moveTo>
                  <a:lnTo>
                    <a:pt x="7" y="3"/>
                  </a:lnTo>
                  <a:lnTo>
                    <a:pt x="8" y="3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5" y="1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11" y="5"/>
                  </a:lnTo>
                  <a:lnTo>
                    <a:pt x="7" y="5"/>
                  </a:lnTo>
                  <a:lnTo>
                    <a:pt x="5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2" y="5"/>
                  </a:lnTo>
                  <a:lnTo>
                    <a:pt x="4" y="5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3"/>
                  </a:lnTo>
                  <a:lnTo>
                    <a:pt x="5" y="1"/>
                  </a:lnTo>
                  <a:close/>
                  <a:moveTo>
                    <a:pt x="16" y="0"/>
                  </a:moveTo>
                  <a:lnTo>
                    <a:pt x="18" y="0"/>
                  </a:lnTo>
                  <a:lnTo>
                    <a:pt x="19" y="0"/>
                  </a:lnTo>
                  <a:lnTo>
                    <a:pt x="21" y="0"/>
                  </a:lnTo>
                  <a:lnTo>
                    <a:pt x="23" y="1"/>
                  </a:lnTo>
                  <a:lnTo>
                    <a:pt x="24" y="1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4" y="3"/>
                  </a:lnTo>
                  <a:lnTo>
                    <a:pt x="26" y="5"/>
                  </a:lnTo>
                  <a:lnTo>
                    <a:pt x="26" y="5"/>
                  </a:lnTo>
                  <a:lnTo>
                    <a:pt x="27" y="6"/>
                  </a:lnTo>
                  <a:lnTo>
                    <a:pt x="29" y="9"/>
                  </a:lnTo>
                  <a:lnTo>
                    <a:pt x="26" y="9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6"/>
                  </a:lnTo>
                  <a:lnTo>
                    <a:pt x="24" y="14"/>
                  </a:lnTo>
                  <a:lnTo>
                    <a:pt x="23" y="14"/>
                  </a:lnTo>
                  <a:lnTo>
                    <a:pt x="24" y="12"/>
                  </a:lnTo>
                  <a:lnTo>
                    <a:pt x="26" y="11"/>
                  </a:lnTo>
                  <a:lnTo>
                    <a:pt x="26" y="9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6" y="6"/>
                  </a:lnTo>
                  <a:lnTo>
                    <a:pt x="26" y="5"/>
                  </a:lnTo>
                  <a:lnTo>
                    <a:pt x="24" y="5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4" name="Freeform 321">
              <a:extLst>
                <a:ext uri="{FF2B5EF4-FFF2-40B4-BE49-F238E27FC236}">
                  <a16:creationId xmlns:a16="http://schemas.microsoft.com/office/drawing/2014/main" id="{F7778D77-03BE-BBC0-B736-DA62BB1C48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77378" y="4269731"/>
              <a:ext cx="1107158" cy="1128600"/>
            </a:xfrm>
            <a:custGeom>
              <a:avLst/>
              <a:gdLst>
                <a:gd name="T0" fmla="*/ 431 w 568"/>
                <a:gd name="T1" fmla="*/ 412 h 579"/>
                <a:gd name="T2" fmla="*/ 428 w 568"/>
                <a:gd name="T3" fmla="*/ 118 h 579"/>
                <a:gd name="T4" fmla="*/ 354 w 568"/>
                <a:gd name="T5" fmla="*/ 78 h 579"/>
                <a:gd name="T6" fmla="*/ 361 w 568"/>
                <a:gd name="T7" fmla="*/ 97 h 579"/>
                <a:gd name="T8" fmla="*/ 338 w 568"/>
                <a:gd name="T9" fmla="*/ 91 h 579"/>
                <a:gd name="T10" fmla="*/ 350 w 568"/>
                <a:gd name="T11" fmla="*/ 77 h 579"/>
                <a:gd name="T12" fmla="*/ 347 w 568"/>
                <a:gd name="T13" fmla="*/ 66 h 579"/>
                <a:gd name="T14" fmla="*/ 202 w 568"/>
                <a:gd name="T15" fmla="*/ 9 h 579"/>
                <a:gd name="T16" fmla="*/ 204 w 568"/>
                <a:gd name="T17" fmla="*/ 33 h 579"/>
                <a:gd name="T18" fmla="*/ 224 w 568"/>
                <a:gd name="T19" fmla="*/ 56 h 579"/>
                <a:gd name="T20" fmla="*/ 245 w 568"/>
                <a:gd name="T21" fmla="*/ 47 h 579"/>
                <a:gd name="T22" fmla="*/ 262 w 568"/>
                <a:gd name="T23" fmla="*/ 39 h 579"/>
                <a:gd name="T24" fmla="*/ 289 w 568"/>
                <a:gd name="T25" fmla="*/ 44 h 579"/>
                <a:gd name="T26" fmla="*/ 313 w 568"/>
                <a:gd name="T27" fmla="*/ 33 h 579"/>
                <a:gd name="T28" fmla="*/ 338 w 568"/>
                <a:gd name="T29" fmla="*/ 44 h 579"/>
                <a:gd name="T30" fmla="*/ 324 w 568"/>
                <a:gd name="T31" fmla="*/ 86 h 579"/>
                <a:gd name="T32" fmla="*/ 338 w 568"/>
                <a:gd name="T33" fmla="*/ 100 h 579"/>
                <a:gd name="T34" fmla="*/ 371 w 568"/>
                <a:gd name="T35" fmla="*/ 96 h 579"/>
                <a:gd name="T36" fmla="*/ 391 w 568"/>
                <a:gd name="T37" fmla="*/ 86 h 579"/>
                <a:gd name="T38" fmla="*/ 425 w 568"/>
                <a:gd name="T39" fmla="*/ 100 h 579"/>
                <a:gd name="T40" fmla="*/ 432 w 568"/>
                <a:gd name="T41" fmla="*/ 111 h 579"/>
                <a:gd name="T42" fmla="*/ 500 w 568"/>
                <a:gd name="T43" fmla="*/ 121 h 579"/>
                <a:gd name="T44" fmla="*/ 568 w 568"/>
                <a:gd name="T45" fmla="*/ 181 h 579"/>
                <a:gd name="T46" fmla="*/ 530 w 568"/>
                <a:gd name="T47" fmla="*/ 239 h 579"/>
                <a:gd name="T48" fmla="*/ 507 w 568"/>
                <a:gd name="T49" fmla="*/ 272 h 579"/>
                <a:gd name="T50" fmla="*/ 496 w 568"/>
                <a:gd name="T51" fmla="*/ 360 h 579"/>
                <a:gd name="T52" fmla="*/ 448 w 568"/>
                <a:gd name="T53" fmla="*/ 411 h 579"/>
                <a:gd name="T54" fmla="*/ 425 w 568"/>
                <a:gd name="T55" fmla="*/ 417 h 579"/>
                <a:gd name="T56" fmla="*/ 369 w 568"/>
                <a:gd name="T57" fmla="*/ 449 h 579"/>
                <a:gd name="T58" fmla="*/ 366 w 568"/>
                <a:gd name="T59" fmla="*/ 493 h 579"/>
                <a:gd name="T60" fmla="*/ 332 w 568"/>
                <a:gd name="T61" fmla="*/ 537 h 579"/>
                <a:gd name="T62" fmla="*/ 327 w 568"/>
                <a:gd name="T63" fmla="*/ 534 h 579"/>
                <a:gd name="T64" fmla="*/ 298 w 568"/>
                <a:gd name="T65" fmla="*/ 576 h 579"/>
                <a:gd name="T66" fmla="*/ 309 w 568"/>
                <a:gd name="T67" fmla="*/ 554 h 579"/>
                <a:gd name="T68" fmla="*/ 281 w 568"/>
                <a:gd name="T69" fmla="*/ 543 h 579"/>
                <a:gd name="T70" fmla="*/ 248 w 568"/>
                <a:gd name="T71" fmla="*/ 521 h 579"/>
                <a:gd name="T72" fmla="*/ 264 w 568"/>
                <a:gd name="T73" fmla="*/ 493 h 579"/>
                <a:gd name="T74" fmla="*/ 287 w 568"/>
                <a:gd name="T75" fmla="*/ 477 h 579"/>
                <a:gd name="T76" fmla="*/ 283 w 568"/>
                <a:gd name="T77" fmla="*/ 450 h 579"/>
                <a:gd name="T78" fmla="*/ 268 w 568"/>
                <a:gd name="T79" fmla="*/ 420 h 579"/>
                <a:gd name="T80" fmla="*/ 253 w 568"/>
                <a:gd name="T81" fmla="*/ 398 h 579"/>
                <a:gd name="T82" fmla="*/ 234 w 568"/>
                <a:gd name="T83" fmla="*/ 389 h 579"/>
                <a:gd name="T84" fmla="*/ 234 w 568"/>
                <a:gd name="T85" fmla="*/ 367 h 579"/>
                <a:gd name="T86" fmla="*/ 226 w 568"/>
                <a:gd name="T87" fmla="*/ 321 h 579"/>
                <a:gd name="T88" fmla="*/ 197 w 568"/>
                <a:gd name="T89" fmla="*/ 278 h 579"/>
                <a:gd name="T90" fmla="*/ 156 w 568"/>
                <a:gd name="T91" fmla="*/ 258 h 579"/>
                <a:gd name="T92" fmla="*/ 127 w 568"/>
                <a:gd name="T93" fmla="*/ 241 h 579"/>
                <a:gd name="T94" fmla="*/ 106 w 568"/>
                <a:gd name="T95" fmla="*/ 219 h 579"/>
                <a:gd name="T96" fmla="*/ 57 w 568"/>
                <a:gd name="T97" fmla="*/ 233 h 579"/>
                <a:gd name="T98" fmla="*/ 40 w 568"/>
                <a:gd name="T99" fmla="*/ 219 h 579"/>
                <a:gd name="T100" fmla="*/ 8 w 568"/>
                <a:gd name="T101" fmla="*/ 195 h 579"/>
                <a:gd name="T102" fmla="*/ 4 w 568"/>
                <a:gd name="T103" fmla="*/ 178 h 579"/>
                <a:gd name="T104" fmla="*/ 29 w 568"/>
                <a:gd name="T105" fmla="*/ 141 h 579"/>
                <a:gd name="T106" fmla="*/ 63 w 568"/>
                <a:gd name="T107" fmla="*/ 119 h 579"/>
                <a:gd name="T108" fmla="*/ 59 w 568"/>
                <a:gd name="T109" fmla="*/ 78 h 579"/>
                <a:gd name="T110" fmla="*/ 71 w 568"/>
                <a:gd name="T111" fmla="*/ 64 h 579"/>
                <a:gd name="T112" fmla="*/ 84 w 568"/>
                <a:gd name="T113" fmla="*/ 50 h 579"/>
                <a:gd name="T114" fmla="*/ 111 w 568"/>
                <a:gd name="T115" fmla="*/ 64 h 579"/>
                <a:gd name="T116" fmla="*/ 142 w 568"/>
                <a:gd name="T117" fmla="*/ 53 h 579"/>
                <a:gd name="T118" fmla="*/ 136 w 568"/>
                <a:gd name="T119" fmla="*/ 19 h 579"/>
                <a:gd name="T120" fmla="*/ 166 w 568"/>
                <a:gd name="T121" fmla="*/ 17 h 579"/>
                <a:gd name="T122" fmla="*/ 201 w 568"/>
                <a:gd name="T123" fmla="*/ 0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68" h="579">
                  <a:moveTo>
                    <a:pt x="371" y="479"/>
                  </a:moveTo>
                  <a:lnTo>
                    <a:pt x="371" y="480"/>
                  </a:lnTo>
                  <a:lnTo>
                    <a:pt x="371" y="482"/>
                  </a:lnTo>
                  <a:lnTo>
                    <a:pt x="369" y="483"/>
                  </a:lnTo>
                  <a:lnTo>
                    <a:pt x="369" y="485"/>
                  </a:lnTo>
                  <a:lnTo>
                    <a:pt x="369" y="485"/>
                  </a:lnTo>
                  <a:lnTo>
                    <a:pt x="369" y="482"/>
                  </a:lnTo>
                  <a:lnTo>
                    <a:pt x="369" y="480"/>
                  </a:lnTo>
                  <a:lnTo>
                    <a:pt x="369" y="479"/>
                  </a:lnTo>
                  <a:lnTo>
                    <a:pt x="371" y="479"/>
                  </a:lnTo>
                  <a:close/>
                  <a:moveTo>
                    <a:pt x="369" y="460"/>
                  </a:moveTo>
                  <a:lnTo>
                    <a:pt x="369" y="460"/>
                  </a:lnTo>
                  <a:lnTo>
                    <a:pt x="369" y="461"/>
                  </a:lnTo>
                  <a:lnTo>
                    <a:pt x="369" y="463"/>
                  </a:lnTo>
                  <a:lnTo>
                    <a:pt x="368" y="463"/>
                  </a:lnTo>
                  <a:lnTo>
                    <a:pt x="368" y="463"/>
                  </a:lnTo>
                  <a:lnTo>
                    <a:pt x="368" y="461"/>
                  </a:lnTo>
                  <a:lnTo>
                    <a:pt x="369" y="460"/>
                  </a:lnTo>
                  <a:close/>
                  <a:moveTo>
                    <a:pt x="415" y="422"/>
                  </a:moveTo>
                  <a:lnTo>
                    <a:pt x="417" y="423"/>
                  </a:lnTo>
                  <a:lnTo>
                    <a:pt x="417" y="423"/>
                  </a:lnTo>
                  <a:lnTo>
                    <a:pt x="417" y="423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7" y="425"/>
                  </a:lnTo>
                  <a:lnTo>
                    <a:pt x="415" y="425"/>
                  </a:lnTo>
                  <a:lnTo>
                    <a:pt x="414" y="425"/>
                  </a:lnTo>
                  <a:lnTo>
                    <a:pt x="414" y="425"/>
                  </a:lnTo>
                  <a:lnTo>
                    <a:pt x="415" y="422"/>
                  </a:lnTo>
                  <a:close/>
                  <a:moveTo>
                    <a:pt x="431" y="412"/>
                  </a:moveTo>
                  <a:lnTo>
                    <a:pt x="431" y="412"/>
                  </a:lnTo>
                  <a:lnTo>
                    <a:pt x="432" y="412"/>
                  </a:lnTo>
                  <a:lnTo>
                    <a:pt x="432" y="414"/>
                  </a:lnTo>
                  <a:lnTo>
                    <a:pt x="434" y="414"/>
                  </a:lnTo>
                  <a:lnTo>
                    <a:pt x="432" y="414"/>
                  </a:lnTo>
                  <a:lnTo>
                    <a:pt x="431" y="414"/>
                  </a:lnTo>
                  <a:lnTo>
                    <a:pt x="429" y="414"/>
                  </a:lnTo>
                  <a:lnTo>
                    <a:pt x="429" y="414"/>
                  </a:lnTo>
                  <a:lnTo>
                    <a:pt x="431" y="412"/>
                  </a:lnTo>
                  <a:lnTo>
                    <a:pt x="431" y="412"/>
                  </a:lnTo>
                  <a:close/>
                  <a:moveTo>
                    <a:pt x="507" y="269"/>
                  </a:moveTo>
                  <a:lnTo>
                    <a:pt x="508" y="269"/>
                  </a:lnTo>
                  <a:lnTo>
                    <a:pt x="508" y="271"/>
                  </a:lnTo>
                  <a:lnTo>
                    <a:pt x="508" y="271"/>
                  </a:lnTo>
                  <a:lnTo>
                    <a:pt x="507" y="271"/>
                  </a:lnTo>
                  <a:lnTo>
                    <a:pt x="507" y="271"/>
                  </a:lnTo>
                  <a:lnTo>
                    <a:pt x="507" y="269"/>
                  </a:lnTo>
                  <a:lnTo>
                    <a:pt x="507" y="269"/>
                  </a:lnTo>
                  <a:lnTo>
                    <a:pt x="507" y="269"/>
                  </a:lnTo>
                  <a:close/>
                  <a:moveTo>
                    <a:pt x="511" y="261"/>
                  </a:moveTo>
                  <a:lnTo>
                    <a:pt x="513" y="261"/>
                  </a:lnTo>
                  <a:lnTo>
                    <a:pt x="513" y="263"/>
                  </a:lnTo>
                  <a:lnTo>
                    <a:pt x="513" y="263"/>
                  </a:lnTo>
                  <a:lnTo>
                    <a:pt x="511" y="264"/>
                  </a:lnTo>
                  <a:lnTo>
                    <a:pt x="510" y="264"/>
                  </a:lnTo>
                  <a:lnTo>
                    <a:pt x="510" y="264"/>
                  </a:lnTo>
                  <a:lnTo>
                    <a:pt x="511" y="263"/>
                  </a:lnTo>
                  <a:lnTo>
                    <a:pt x="511" y="261"/>
                  </a:lnTo>
                  <a:close/>
                  <a:moveTo>
                    <a:pt x="428" y="115"/>
                  </a:moveTo>
                  <a:lnTo>
                    <a:pt x="428" y="115"/>
                  </a:lnTo>
                  <a:lnTo>
                    <a:pt x="428" y="116"/>
                  </a:lnTo>
                  <a:lnTo>
                    <a:pt x="428" y="118"/>
                  </a:lnTo>
                  <a:lnTo>
                    <a:pt x="426" y="119"/>
                  </a:lnTo>
                  <a:lnTo>
                    <a:pt x="426" y="118"/>
                  </a:lnTo>
                  <a:lnTo>
                    <a:pt x="426" y="116"/>
                  </a:lnTo>
                  <a:lnTo>
                    <a:pt x="426" y="115"/>
                  </a:lnTo>
                  <a:lnTo>
                    <a:pt x="428" y="115"/>
                  </a:lnTo>
                  <a:lnTo>
                    <a:pt x="428" y="115"/>
                  </a:lnTo>
                  <a:close/>
                  <a:moveTo>
                    <a:pt x="420" y="94"/>
                  </a:moveTo>
                  <a:lnTo>
                    <a:pt x="421" y="94"/>
                  </a:lnTo>
                  <a:lnTo>
                    <a:pt x="421" y="94"/>
                  </a:lnTo>
                  <a:lnTo>
                    <a:pt x="421" y="96"/>
                  </a:lnTo>
                  <a:lnTo>
                    <a:pt x="421" y="96"/>
                  </a:lnTo>
                  <a:lnTo>
                    <a:pt x="420" y="96"/>
                  </a:lnTo>
                  <a:lnTo>
                    <a:pt x="420" y="94"/>
                  </a:lnTo>
                  <a:lnTo>
                    <a:pt x="420" y="94"/>
                  </a:lnTo>
                  <a:lnTo>
                    <a:pt x="420" y="94"/>
                  </a:lnTo>
                  <a:close/>
                  <a:moveTo>
                    <a:pt x="330" y="83"/>
                  </a:moveTo>
                  <a:lnTo>
                    <a:pt x="332" y="85"/>
                  </a:lnTo>
                  <a:lnTo>
                    <a:pt x="330" y="89"/>
                  </a:lnTo>
                  <a:lnTo>
                    <a:pt x="328" y="89"/>
                  </a:lnTo>
                  <a:lnTo>
                    <a:pt x="327" y="93"/>
                  </a:lnTo>
                  <a:lnTo>
                    <a:pt x="324" y="94"/>
                  </a:lnTo>
                  <a:lnTo>
                    <a:pt x="322" y="96"/>
                  </a:lnTo>
                  <a:lnTo>
                    <a:pt x="320" y="96"/>
                  </a:lnTo>
                  <a:lnTo>
                    <a:pt x="322" y="93"/>
                  </a:lnTo>
                  <a:lnTo>
                    <a:pt x="324" y="91"/>
                  </a:lnTo>
                  <a:lnTo>
                    <a:pt x="324" y="88"/>
                  </a:lnTo>
                  <a:lnTo>
                    <a:pt x="325" y="85"/>
                  </a:lnTo>
                  <a:lnTo>
                    <a:pt x="327" y="83"/>
                  </a:lnTo>
                  <a:lnTo>
                    <a:pt x="330" y="83"/>
                  </a:lnTo>
                  <a:close/>
                  <a:moveTo>
                    <a:pt x="344" y="77"/>
                  </a:moveTo>
                  <a:lnTo>
                    <a:pt x="354" y="78"/>
                  </a:lnTo>
                  <a:lnTo>
                    <a:pt x="355" y="78"/>
                  </a:lnTo>
                  <a:lnTo>
                    <a:pt x="357" y="78"/>
                  </a:lnTo>
                  <a:lnTo>
                    <a:pt x="358" y="78"/>
                  </a:lnTo>
                  <a:lnTo>
                    <a:pt x="360" y="78"/>
                  </a:lnTo>
                  <a:lnTo>
                    <a:pt x="361" y="78"/>
                  </a:lnTo>
                  <a:lnTo>
                    <a:pt x="366" y="78"/>
                  </a:lnTo>
                  <a:lnTo>
                    <a:pt x="368" y="78"/>
                  </a:lnTo>
                  <a:lnTo>
                    <a:pt x="369" y="78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0"/>
                  </a:lnTo>
                  <a:lnTo>
                    <a:pt x="371" y="82"/>
                  </a:lnTo>
                  <a:lnTo>
                    <a:pt x="369" y="83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5"/>
                  </a:lnTo>
                  <a:lnTo>
                    <a:pt x="369" y="86"/>
                  </a:lnTo>
                  <a:lnTo>
                    <a:pt x="369" y="88"/>
                  </a:lnTo>
                  <a:lnTo>
                    <a:pt x="369" y="88"/>
                  </a:lnTo>
                  <a:lnTo>
                    <a:pt x="368" y="89"/>
                  </a:lnTo>
                  <a:lnTo>
                    <a:pt x="366" y="91"/>
                  </a:lnTo>
                  <a:lnTo>
                    <a:pt x="366" y="91"/>
                  </a:lnTo>
                  <a:lnTo>
                    <a:pt x="366" y="93"/>
                  </a:lnTo>
                  <a:lnTo>
                    <a:pt x="365" y="93"/>
                  </a:lnTo>
                  <a:lnTo>
                    <a:pt x="365" y="94"/>
                  </a:lnTo>
                  <a:lnTo>
                    <a:pt x="365" y="94"/>
                  </a:lnTo>
                  <a:lnTo>
                    <a:pt x="365" y="96"/>
                  </a:lnTo>
                  <a:lnTo>
                    <a:pt x="363" y="97"/>
                  </a:lnTo>
                  <a:lnTo>
                    <a:pt x="363" y="97"/>
                  </a:lnTo>
                  <a:lnTo>
                    <a:pt x="361" y="97"/>
                  </a:lnTo>
                  <a:lnTo>
                    <a:pt x="361" y="97"/>
                  </a:lnTo>
                  <a:lnTo>
                    <a:pt x="360" y="96"/>
                  </a:lnTo>
                  <a:lnTo>
                    <a:pt x="360" y="97"/>
                  </a:lnTo>
                  <a:lnTo>
                    <a:pt x="360" y="97"/>
                  </a:lnTo>
                  <a:lnTo>
                    <a:pt x="358" y="99"/>
                  </a:lnTo>
                  <a:lnTo>
                    <a:pt x="357" y="99"/>
                  </a:lnTo>
                  <a:lnTo>
                    <a:pt x="357" y="97"/>
                  </a:lnTo>
                  <a:lnTo>
                    <a:pt x="355" y="97"/>
                  </a:lnTo>
                  <a:lnTo>
                    <a:pt x="355" y="99"/>
                  </a:lnTo>
                  <a:lnTo>
                    <a:pt x="354" y="100"/>
                  </a:lnTo>
                  <a:lnTo>
                    <a:pt x="354" y="100"/>
                  </a:lnTo>
                  <a:lnTo>
                    <a:pt x="352" y="100"/>
                  </a:lnTo>
                  <a:lnTo>
                    <a:pt x="350" y="100"/>
                  </a:lnTo>
                  <a:lnTo>
                    <a:pt x="349" y="100"/>
                  </a:lnTo>
                  <a:lnTo>
                    <a:pt x="347" y="100"/>
                  </a:lnTo>
                  <a:lnTo>
                    <a:pt x="347" y="100"/>
                  </a:lnTo>
                  <a:lnTo>
                    <a:pt x="346" y="100"/>
                  </a:lnTo>
                  <a:lnTo>
                    <a:pt x="343" y="100"/>
                  </a:lnTo>
                  <a:lnTo>
                    <a:pt x="341" y="100"/>
                  </a:lnTo>
                  <a:lnTo>
                    <a:pt x="341" y="100"/>
                  </a:lnTo>
                  <a:lnTo>
                    <a:pt x="339" y="100"/>
                  </a:lnTo>
                  <a:lnTo>
                    <a:pt x="339" y="99"/>
                  </a:lnTo>
                  <a:lnTo>
                    <a:pt x="338" y="97"/>
                  </a:lnTo>
                  <a:lnTo>
                    <a:pt x="338" y="96"/>
                  </a:lnTo>
                  <a:lnTo>
                    <a:pt x="336" y="93"/>
                  </a:lnTo>
                  <a:lnTo>
                    <a:pt x="338" y="91"/>
                  </a:lnTo>
                  <a:lnTo>
                    <a:pt x="338" y="91"/>
                  </a:lnTo>
                  <a:lnTo>
                    <a:pt x="339" y="93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9" y="91"/>
                  </a:lnTo>
                  <a:lnTo>
                    <a:pt x="338" y="91"/>
                  </a:lnTo>
                  <a:lnTo>
                    <a:pt x="336" y="89"/>
                  </a:lnTo>
                  <a:lnTo>
                    <a:pt x="336" y="88"/>
                  </a:lnTo>
                  <a:lnTo>
                    <a:pt x="336" y="85"/>
                  </a:lnTo>
                  <a:lnTo>
                    <a:pt x="336" y="85"/>
                  </a:lnTo>
                  <a:lnTo>
                    <a:pt x="338" y="83"/>
                  </a:lnTo>
                  <a:lnTo>
                    <a:pt x="338" y="83"/>
                  </a:lnTo>
                  <a:lnTo>
                    <a:pt x="338" y="82"/>
                  </a:lnTo>
                  <a:lnTo>
                    <a:pt x="338" y="80"/>
                  </a:lnTo>
                  <a:lnTo>
                    <a:pt x="338" y="80"/>
                  </a:lnTo>
                  <a:lnTo>
                    <a:pt x="341" y="77"/>
                  </a:lnTo>
                  <a:lnTo>
                    <a:pt x="344" y="77"/>
                  </a:lnTo>
                  <a:close/>
                  <a:moveTo>
                    <a:pt x="336" y="75"/>
                  </a:moveTo>
                  <a:lnTo>
                    <a:pt x="338" y="77"/>
                  </a:lnTo>
                  <a:lnTo>
                    <a:pt x="338" y="77"/>
                  </a:lnTo>
                  <a:lnTo>
                    <a:pt x="338" y="77"/>
                  </a:lnTo>
                  <a:lnTo>
                    <a:pt x="335" y="80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8"/>
                  </a:lnTo>
                  <a:lnTo>
                    <a:pt x="333" y="77"/>
                  </a:lnTo>
                  <a:lnTo>
                    <a:pt x="336" y="77"/>
                  </a:lnTo>
                  <a:lnTo>
                    <a:pt x="336" y="75"/>
                  </a:lnTo>
                  <a:close/>
                  <a:moveTo>
                    <a:pt x="355" y="74"/>
                  </a:moveTo>
                  <a:lnTo>
                    <a:pt x="357" y="75"/>
                  </a:lnTo>
                  <a:lnTo>
                    <a:pt x="357" y="75"/>
                  </a:lnTo>
                  <a:lnTo>
                    <a:pt x="357" y="77"/>
                  </a:lnTo>
                  <a:lnTo>
                    <a:pt x="357" y="77"/>
                  </a:lnTo>
                  <a:lnTo>
                    <a:pt x="352" y="77"/>
                  </a:lnTo>
                  <a:lnTo>
                    <a:pt x="350" y="77"/>
                  </a:lnTo>
                  <a:lnTo>
                    <a:pt x="350" y="77"/>
                  </a:lnTo>
                  <a:lnTo>
                    <a:pt x="352" y="75"/>
                  </a:lnTo>
                  <a:lnTo>
                    <a:pt x="354" y="74"/>
                  </a:lnTo>
                  <a:lnTo>
                    <a:pt x="355" y="74"/>
                  </a:lnTo>
                  <a:close/>
                  <a:moveTo>
                    <a:pt x="350" y="71"/>
                  </a:moveTo>
                  <a:lnTo>
                    <a:pt x="352" y="72"/>
                  </a:lnTo>
                  <a:lnTo>
                    <a:pt x="352" y="72"/>
                  </a:lnTo>
                  <a:lnTo>
                    <a:pt x="350" y="75"/>
                  </a:lnTo>
                  <a:lnTo>
                    <a:pt x="349" y="75"/>
                  </a:lnTo>
                  <a:lnTo>
                    <a:pt x="347" y="75"/>
                  </a:lnTo>
                  <a:lnTo>
                    <a:pt x="346" y="75"/>
                  </a:lnTo>
                  <a:lnTo>
                    <a:pt x="344" y="75"/>
                  </a:lnTo>
                  <a:lnTo>
                    <a:pt x="343" y="75"/>
                  </a:lnTo>
                  <a:lnTo>
                    <a:pt x="343" y="74"/>
                  </a:lnTo>
                  <a:lnTo>
                    <a:pt x="344" y="72"/>
                  </a:lnTo>
                  <a:lnTo>
                    <a:pt x="346" y="72"/>
                  </a:lnTo>
                  <a:lnTo>
                    <a:pt x="350" y="71"/>
                  </a:lnTo>
                  <a:close/>
                  <a:moveTo>
                    <a:pt x="343" y="67"/>
                  </a:moveTo>
                  <a:lnTo>
                    <a:pt x="343" y="67"/>
                  </a:lnTo>
                  <a:lnTo>
                    <a:pt x="343" y="71"/>
                  </a:lnTo>
                  <a:lnTo>
                    <a:pt x="343" y="72"/>
                  </a:lnTo>
                  <a:lnTo>
                    <a:pt x="343" y="74"/>
                  </a:lnTo>
                  <a:lnTo>
                    <a:pt x="341" y="75"/>
                  </a:lnTo>
                  <a:lnTo>
                    <a:pt x="339" y="75"/>
                  </a:lnTo>
                  <a:lnTo>
                    <a:pt x="339" y="72"/>
                  </a:lnTo>
                  <a:lnTo>
                    <a:pt x="341" y="72"/>
                  </a:lnTo>
                  <a:lnTo>
                    <a:pt x="341" y="71"/>
                  </a:lnTo>
                  <a:lnTo>
                    <a:pt x="343" y="69"/>
                  </a:lnTo>
                  <a:lnTo>
                    <a:pt x="343" y="67"/>
                  </a:lnTo>
                  <a:lnTo>
                    <a:pt x="343" y="67"/>
                  </a:lnTo>
                  <a:lnTo>
                    <a:pt x="343" y="67"/>
                  </a:lnTo>
                  <a:close/>
                  <a:moveTo>
                    <a:pt x="347" y="66"/>
                  </a:moveTo>
                  <a:lnTo>
                    <a:pt x="347" y="67"/>
                  </a:lnTo>
                  <a:lnTo>
                    <a:pt x="347" y="67"/>
                  </a:lnTo>
                  <a:lnTo>
                    <a:pt x="346" y="69"/>
                  </a:lnTo>
                  <a:lnTo>
                    <a:pt x="344" y="71"/>
                  </a:lnTo>
                  <a:lnTo>
                    <a:pt x="344" y="71"/>
                  </a:lnTo>
                  <a:lnTo>
                    <a:pt x="344" y="67"/>
                  </a:lnTo>
                  <a:lnTo>
                    <a:pt x="344" y="67"/>
                  </a:lnTo>
                  <a:lnTo>
                    <a:pt x="346" y="67"/>
                  </a:lnTo>
                  <a:lnTo>
                    <a:pt x="347" y="66"/>
                  </a:lnTo>
                  <a:lnTo>
                    <a:pt x="347" y="66"/>
                  </a:lnTo>
                  <a:close/>
                  <a:moveTo>
                    <a:pt x="343" y="44"/>
                  </a:moveTo>
                  <a:lnTo>
                    <a:pt x="343" y="44"/>
                  </a:lnTo>
                  <a:lnTo>
                    <a:pt x="343" y="45"/>
                  </a:lnTo>
                  <a:lnTo>
                    <a:pt x="344" y="47"/>
                  </a:lnTo>
                  <a:lnTo>
                    <a:pt x="344" y="47"/>
                  </a:lnTo>
                  <a:lnTo>
                    <a:pt x="343" y="48"/>
                  </a:lnTo>
                  <a:lnTo>
                    <a:pt x="341" y="48"/>
                  </a:lnTo>
                  <a:lnTo>
                    <a:pt x="341" y="47"/>
                  </a:lnTo>
                  <a:lnTo>
                    <a:pt x="341" y="45"/>
                  </a:lnTo>
                  <a:lnTo>
                    <a:pt x="343" y="44"/>
                  </a:lnTo>
                  <a:close/>
                  <a:moveTo>
                    <a:pt x="201" y="0"/>
                  </a:moveTo>
                  <a:lnTo>
                    <a:pt x="201" y="0"/>
                  </a:lnTo>
                  <a:lnTo>
                    <a:pt x="201" y="0"/>
                  </a:lnTo>
                  <a:lnTo>
                    <a:pt x="202" y="1"/>
                  </a:lnTo>
                  <a:lnTo>
                    <a:pt x="202" y="1"/>
                  </a:lnTo>
                  <a:lnTo>
                    <a:pt x="204" y="3"/>
                  </a:lnTo>
                  <a:lnTo>
                    <a:pt x="204" y="4"/>
                  </a:lnTo>
                  <a:lnTo>
                    <a:pt x="204" y="4"/>
                  </a:lnTo>
                  <a:lnTo>
                    <a:pt x="202" y="6"/>
                  </a:lnTo>
                  <a:lnTo>
                    <a:pt x="202" y="8"/>
                  </a:lnTo>
                  <a:lnTo>
                    <a:pt x="202" y="9"/>
                  </a:lnTo>
                  <a:lnTo>
                    <a:pt x="202" y="9"/>
                  </a:lnTo>
                  <a:lnTo>
                    <a:pt x="201" y="9"/>
                  </a:lnTo>
                  <a:lnTo>
                    <a:pt x="201" y="11"/>
                  </a:lnTo>
                  <a:lnTo>
                    <a:pt x="202" y="11"/>
                  </a:lnTo>
                  <a:lnTo>
                    <a:pt x="202" y="11"/>
                  </a:lnTo>
                  <a:lnTo>
                    <a:pt x="204" y="11"/>
                  </a:lnTo>
                  <a:lnTo>
                    <a:pt x="205" y="11"/>
                  </a:lnTo>
                  <a:lnTo>
                    <a:pt x="205" y="11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2"/>
                  </a:lnTo>
                  <a:lnTo>
                    <a:pt x="207" y="14"/>
                  </a:lnTo>
                  <a:lnTo>
                    <a:pt x="207" y="15"/>
                  </a:lnTo>
                  <a:lnTo>
                    <a:pt x="207" y="15"/>
                  </a:lnTo>
                  <a:lnTo>
                    <a:pt x="209" y="15"/>
                  </a:lnTo>
                  <a:lnTo>
                    <a:pt x="209" y="17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19"/>
                  </a:lnTo>
                  <a:lnTo>
                    <a:pt x="210" y="20"/>
                  </a:lnTo>
                  <a:lnTo>
                    <a:pt x="209" y="20"/>
                  </a:lnTo>
                  <a:lnTo>
                    <a:pt x="209" y="22"/>
                  </a:lnTo>
                  <a:lnTo>
                    <a:pt x="209" y="22"/>
                  </a:lnTo>
                  <a:lnTo>
                    <a:pt x="207" y="23"/>
                  </a:lnTo>
                  <a:lnTo>
                    <a:pt x="205" y="23"/>
                  </a:lnTo>
                  <a:lnTo>
                    <a:pt x="205" y="26"/>
                  </a:lnTo>
                  <a:lnTo>
                    <a:pt x="205" y="26"/>
                  </a:lnTo>
                  <a:lnTo>
                    <a:pt x="205" y="28"/>
                  </a:lnTo>
                  <a:lnTo>
                    <a:pt x="205" y="28"/>
                  </a:lnTo>
                  <a:lnTo>
                    <a:pt x="204" y="31"/>
                  </a:lnTo>
                  <a:lnTo>
                    <a:pt x="204" y="33"/>
                  </a:lnTo>
                  <a:lnTo>
                    <a:pt x="204" y="36"/>
                  </a:lnTo>
                  <a:lnTo>
                    <a:pt x="204" y="37"/>
                  </a:lnTo>
                  <a:lnTo>
                    <a:pt x="204" y="37"/>
                  </a:lnTo>
                  <a:lnTo>
                    <a:pt x="205" y="42"/>
                  </a:lnTo>
                  <a:lnTo>
                    <a:pt x="205" y="42"/>
                  </a:lnTo>
                  <a:lnTo>
                    <a:pt x="207" y="42"/>
                  </a:lnTo>
                  <a:lnTo>
                    <a:pt x="207" y="45"/>
                  </a:lnTo>
                  <a:lnTo>
                    <a:pt x="207" y="47"/>
                  </a:lnTo>
                  <a:lnTo>
                    <a:pt x="207" y="48"/>
                  </a:lnTo>
                  <a:lnTo>
                    <a:pt x="207" y="48"/>
                  </a:lnTo>
                  <a:lnTo>
                    <a:pt x="209" y="48"/>
                  </a:lnTo>
                  <a:lnTo>
                    <a:pt x="209" y="48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09" y="50"/>
                  </a:lnTo>
                  <a:lnTo>
                    <a:pt x="210" y="52"/>
                  </a:lnTo>
                  <a:lnTo>
                    <a:pt x="212" y="52"/>
                  </a:lnTo>
                  <a:lnTo>
                    <a:pt x="212" y="53"/>
                  </a:lnTo>
                  <a:lnTo>
                    <a:pt x="213" y="53"/>
                  </a:lnTo>
                  <a:lnTo>
                    <a:pt x="213" y="55"/>
                  </a:lnTo>
                  <a:lnTo>
                    <a:pt x="215" y="56"/>
                  </a:lnTo>
                  <a:lnTo>
                    <a:pt x="216" y="56"/>
                  </a:lnTo>
                  <a:lnTo>
                    <a:pt x="218" y="56"/>
                  </a:lnTo>
                  <a:lnTo>
                    <a:pt x="220" y="58"/>
                  </a:lnTo>
                  <a:lnTo>
                    <a:pt x="220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1" y="58"/>
                  </a:lnTo>
                  <a:lnTo>
                    <a:pt x="223" y="56"/>
                  </a:lnTo>
                  <a:lnTo>
                    <a:pt x="224" y="56"/>
                  </a:lnTo>
                  <a:lnTo>
                    <a:pt x="224" y="56"/>
                  </a:lnTo>
                  <a:lnTo>
                    <a:pt x="226" y="56"/>
                  </a:lnTo>
                  <a:lnTo>
                    <a:pt x="226" y="56"/>
                  </a:lnTo>
                  <a:lnTo>
                    <a:pt x="224" y="55"/>
                  </a:lnTo>
                  <a:lnTo>
                    <a:pt x="226" y="55"/>
                  </a:lnTo>
                  <a:lnTo>
                    <a:pt x="226" y="55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7" y="53"/>
                  </a:lnTo>
                  <a:lnTo>
                    <a:pt x="229" y="53"/>
                  </a:lnTo>
                  <a:lnTo>
                    <a:pt x="229" y="53"/>
                  </a:lnTo>
                  <a:lnTo>
                    <a:pt x="231" y="53"/>
                  </a:lnTo>
                  <a:lnTo>
                    <a:pt x="231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3"/>
                  </a:lnTo>
                  <a:lnTo>
                    <a:pt x="232" y="52"/>
                  </a:lnTo>
                  <a:lnTo>
                    <a:pt x="234" y="52"/>
                  </a:lnTo>
                  <a:lnTo>
                    <a:pt x="234" y="52"/>
                  </a:lnTo>
                  <a:lnTo>
                    <a:pt x="235" y="52"/>
                  </a:lnTo>
                  <a:lnTo>
                    <a:pt x="237" y="52"/>
                  </a:lnTo>
                  <a:lnTo>
                    <a:pt x="238" y="52"/>
                  </a:lnTo>
                  <a:lnTo>
                    <a:pt x="238" y="50"/>
                  </a:lnTo>
                  <a:lnTo>
                    <a:pt x="240" y="50"/>
                  </a:lnTo>
                  <a:lnTo>
                    <a:pt x="240" y="48"/>
                  </a:lnTo>
                  <a:lnTo>
                    <a:pt x="242" y="47"/>
                  </a:lnTo>
                  <a:lnTo>
                    <a:pt x="242" y="47"/>
                  </a:lnTo>
                  <a:lnTo>
                    <a:pt x="243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5" y="47"/>
                  </a:lnTo>
                  <a:lnTo>
                    <a:pt x="246" y="47"/>
                  </a:lnTo>
                  <a:lnTo>
                    <a:pt x="246" y="48"/>
                  </a:lnTo>
                  <a:lnTo>
                    <a:pt x="248" y="48"/>
                  </a:lnTo>
                  <a:lnTo>
                    <a:pt x="250" y="48"/>
                  </a:lnTo>
                  <a:lnTo>
                    <a:pt x="250" y="48"/>
                  </a:lnTo>
                  <a:lnTo>
                    <a:pt x="251" y="48"/>
                  </a:lnTo>
                  <a:lnTo>
                    <a:pt x="253" y="48"/>
                  </a:lnTo>
                  <a:lnTo>
                    <a:pt x="253" y="48"/>
                  </a:lnTo>
                  <a:lnTo>
                    <a:pt x="254" y="48"/>
                  </a:lnTo>
                  <a:lnTo>
                    <a:pt x="254" y="47"/>
                  </a:lnTo>
                  <a:lnTo>
                    <a:pt x="254" y="47"/>
                  </a:lnTo>
                  <a:lnTo>
                    <a:pt x="256" y="48"/>
                  </a:lnTo>
                  <a:lnTo>
                    <a:pt x="257" y="48"/>
                  </a:lnTo>
                  <a:lnTo>
                    <a:pt x="261" y="48"/>
                  </a:lnTo>
                  <a:lnTo>
                    <a:pt x="262" y="48"/>
                  </a:lnTo>
                  <a:lnTo>
                    <a:pt x="262" y="48"/>
                  </a:lnTo>
                  <a:lnTo>
                    <a:pt x="262" y="47"/>
                  </a:lnTo>
                  <a:lnTo>
                    <a:pt x="262" y="45"/>
                  </a:lnTo>
                  <a:lnTo>
                    <a:pt x="262" y="45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42"/>
                  </a:lnTo>
                  <a:lnTo>
                    <a:pt x="259" y="42"/>
                  </a:lnTo>
                  <a:lnTo>
                    <a:pt x="261" y="42"/>
                  </a:lnTo>
                  <a:lnTo>
                    <a:pt x="261" y="42"/>
                  </a:lnTo>
                  <a:lnTo>
                    <a:pt x="261" y="41"/>
                  </a:lnTo>
                  <a:lnTo>
                    <a:pt x="261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2" y="39"/>
                  </a:lnTo>
                  <a:lnTo>
                    <a:pt x="265" y="41"/>
                  </a:lnTo>
                  <a:lnTo>
                    <a:pt x="267" y="41"/>
                  </a:lnTo>
                  <a:lnTo>
                    <a:pt x="270" y="41"/>
                  </a:lnTo>
                  <a:lnTo>
                    <a:pt x="270" y="39"/>
                  </a:lnTo>
                  <a:lnTo>
                    <a:pt x="272" y="39"/>
                  </a:lnTo>
                  <a:lnTo>
                    <a:pt x="273" y="39"/>
                  </a:lnTo>
                  <a:lnTo>
                    <a:pt x="273" y="39"/>
                  </a:lnTo>
                  <a:lnTo>
                    <a:pt x="275" y="39"/>
                  </a:lnTo>
                  <a:lnTo>
                    <a:pt x="275" y="39"/>
                  </a:lnTo>
                  <a:lnTo>
                    <a:pt x="276" y="37"/>
                  </a:lnTo>
                  <a:lnTo>
                    <a:pt x="276" y="37"/>
                  </a:lnTo>
                  <a:lnTo>
                    <a:pt x="276" y="39"/>
                  </a:lnTo>
                  <a:lnTo>
                    <a:pt x="276" y="39"/>
                  </a:lnTo>
                  <a:lnTo>
                    <a:pt x="278" y="41"/>
                  </a:lnTo>
                  <a:lnTo>
                    <a:pt x="278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1"/>
                  </a:lnTo>
                  <a:lnTo>
                    <a:pt x="279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1" y="42"/>
                  </a:lnTo>
                  <a:lnTo>
                    <a:pt x="283" y="42"/>
                  </a:lnTo>
                  <a:lnTo>
                    <a:pt x="283" y="44"/>
                  </a:lnTo>
                  <a:lnTo>
                    <a:pt x="284" y="44"/>
                  </a:lnTo>
                  <a:lnTo>
                    <a:pt x="286" y="44"/>
                  </a:lnTo>
                  <a:lnTo>
                    <a:pt x="287" y="44"/>
                  </a:lnTo>
                  <a:lnTo>
                    <a:pt x="287" y="45"/>
                  </a:lnTo>
                  <a:lnTo>
                    <a:pt x="289" y="45"/>
                  </a:lnTo>
                  <a:lnTo>
                    <a:pt x="289" y="44"/>
                  </a:lnTo>
                  <a:lnTo>
                    <a:pt x="291" y="44"/>
                  </a:lnTo>
                  <a:lnTo>
                    <a:pt x="292" y="42"/>
                  </a:lnTo>
                  <a:lnTo>
                    <a:pt x="292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4" y="42"/>
                  </a:lnTo>
                  <a:lnTo>
                    <a:pt x="295" y="42"/>
                  </a:lnTo>
                  <a:lnTo>
                    <a:pt x="297" y="42"/>
                  </a:lnTo>
                  <a:lnTo>
                    <a:pt x="297" y="44"/>
                  </a:lnTo>
                  <a:lnTo>
                    <a:pt x="298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0" y="42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2" y="44"/>
                  </a:lnTo>
                  <a:lnTo>
                    <a:pt x="303" y="44"/>
                  </a:lnTo>
                  <a:lnTo>
                    <a:pt x="305" y="44"/>
                  </a:lnTo>
                  <a:lnTo>
                    <a:pt x="305" y="44"/>
                  </a:lnTo>
                  <a:lnTo>
                    <a:pt x="306" y="44"/>
                  </a:lnTo>
                  <a:lnTo>
                    <a:pt x="306" y="42"/>
                  </a:lnTo>
                  <a:lnTo>
                    <a:pt x="308" y="42"/>
                  </a:lnTo>
                  <a:lnTo>
                    <a:pt x="309" y="42"/>
                  </a:lnTo>
                  <a:lnTo>
                    <a:pt x="309" y="41"/>
                  </a:lnTo>
                  <a:lnTo>
                    <a:pt x="311" y="39"/>
                  </a:lnTo>
                  <a:lnTo>
                    <a:pt x="311" y="39"/>
                  </a:lnTo>
                  <a:lnTo>
                    <a:pt x="311" y="37"/>
                  </a:lnTo>
                  <a:lnTo>
                    <a:pt x="313" y="34"/>
                  </a:lnTo>
                  <a:lnTo>
                    <a:pt x="313" y="34"/>
                  </a:lnTo>
                  <a:lnTo>
                    <a:pt x="313" y="33"/>
                  </a:lnTo>
                  <a:lnTo>
                    <a:pt x="314" y="31"/>
                  </a:lnTo>
                  <a:lnTo>
                    <a:pt x="314" y="31"/>
                  </a:lnTo>
                  <a:lnTo>
                    <a:pt x="314" y="30"/>
                  </a:lnTo>
                  <a:lnTo>
                    <a:pt x="316" y="30"/>
                  </a:lnTo>
                  <a:lnTo>
                    <a:pt x="316" y="28"/>
                  </a:lnTo>
                  <a:lnTo>
                    <a:pt x="317" y="26"/>
                  </a:lnTo>
                  <a:lnTo>
                    <a:pt x="317" y="26"/>
                  </a:lnTo>
                  <a:lnTo>
                    <a:pt x="319" y="23"/>
                  </a:lnTo>
                  <a:lnTo>
                    <a:pt x="319" y="22"/>
                  </a:lnTo>
                  <a:lnTo>
                    <a:pt x="320" y="22"/>
                  </a:lnTo>
                  <a:lnTo>
                    <a:pt x="320" y="22"/>
                  </a:lnTo>
                  <a:lnTo>
                    <a:pt x="320" y="20"/>
                  </a:lnTo>
                  <a:lnTo>
                    <a:pt x="322" y="20"/>
                  </a:lnTo>
                  <a:lnTo>
                    <a:pt x="322" y="19"/>
                  </a:lnTo>
                  <a:lnTo>
                    <a:pt x="322" y="19"/>
                  </a:lnTo>
                  <a:lnTo>
                    <a:pt x="324" y="17"/>
                  </a:lnTo>
                  <a:lnTo>
                    <a:pt x="324" y="17"/>
                  </a:lnTo>
                  <a:lnTo>
                    <a:pt x="325" y="14"/>
                  </a:lnTo>
                  <a:lnTo>
                    <a:pt x="325" y="14"/>
                  </a:lnTo>
                  <a:lnTo>
                    <a:pt x="327" y="14"/>
                  </a:lnTo>
                  <a:lnTo>
                    <a:pt x="328" y="15"/>
                  </a:lnTo>
                  <a:lnTo>
                    <a:pt x="330" y="17"/>
                  </a:lnTo>
                  <a:lnTo>
                    <a:pt x="333" y="23"/>
                  </a:lnTo>
                  <a:lnTo>
                    <a:pt x="333" y="28"/>
                  </a:lnTo>
                  <a:lnTo>
                    <a:pt x="333" y="31"/>
                  </a:lnTo>
                  <a:lnTo>
                    <a:pt x="336" y="37"/>
                  </a:lnTo>
                  <a:lnTo>
                    <a:pt x="336" y="39"/>
                  </a:lnTo>
                  <a:lnTo>
                    <a:pt x="336" y="39"/>
                  </a:lnTo>
                  <a:lnTo>
                    <a:pt x="338" y="41"/>
                  </a:lnTo>
                  <a:lnTo>
                    <a:pt x="338" y="44"/>
                  </a:lnTo>
                  <a:lnTo>
                    <a:pt x="338" y="44"/>
                  </a:lnTo>
                  <a:lnTo>
                    <a:pt x="338" y="45"/>
                  </a:lnTo>
                  <a:lnTo>
                    <a:pt x="338" y="45"/>
                  </a:lnTo>
                  <a:lnTo>
                    <a:pt x="339" y="45"/>
                  </a:lnTo>
                  <a:lnTo>
                    <a:pt x="339" y="47"/>
                  </a:lnTo>
                  <a:lnTo>
                    <a:pt x="341" y="48"/>
                  </a:lnTo>
                  <a:lnTo>
                    <a:pt x="341" y="48"/>
                  </a:lnTo>
                  <a:lnTo>
                    <a:pt x="344" y="50"/>
                  </a:lnTo>
                  <a:lnTo>
                    <a:pt x="346" y="50"/>
                  </a:lnTo>
                  <a:lnTo>
                    <a:pt x="347" y="50"/>
                  </a:lnTo>
                  <a:lnTo>
                    <a:pt x="349" y="52"/>
                  </a:lnTo>
                  <a:lnTo>
                    <a:pt x="350" y="55"/>
                  </a:lnTo>
                  <a:lnTo>
                    <a:pt x="349" y="58"/>
                  </a:lnTo>
                  <a:lnTo>
                    <a:pt x="349" y="58"/>
                  </a:lnTo>
                  <a:lnTo>
                    <a:pt x="349" y="59"/>
                  </a:lnTo>
                  <a:lnTo>
                    <a:pt x="347" y="59"/>
                  </a:lnTo>
                  <a:lnTo>
                    <a:pt x="347" y="61"/>
                  </a:lnTo>
                  <a:lnTo>
                    <a:pt x="344" y="63"/>
                  </a:lnTo>
                  <a:lnTo>
                    <a:pt x="343" y="64"/>
                  </a:lnTo>
                  <a:lnTo>
                    <a:pt x="341" y="66"/>
                  </a:lnTo>
                  <a:lnTo>
                    <a:pt x="339" y="69"/>
                  </a:lnTo>
                  <a:lnTo>
                    <a:pt x="336" y="72"/>
                  </a:lnTo>
                  <a:lnTo>
                    <a:pt x="336" y="72"/>
                  </a:lnTo>
                  <a:lnTo>
                    <a:pt x="335" y="74"/>
                  </a:lnTo>
                  <a:lnTo>
                    <a:pt x="335" y="74"/>
                  </a:lnTo>
                  <a:lnTo>
                    <a:pt x="332" y="75"/>
                  </a:lnTo>
                  <a:lnTo>
                    <a:pt x="330" y="77"/>
                  </a:lnTo>
                  <a:lnTo>
                    <a:pt x="328" y="78"/>
                  </a:lnTo>
                  <a:lnTo>
                    <a:pt x="328" y="82"/>
                  </a:lnTo>
                  <a:lnTo>
                    <a:pt x="327" y="83"/>
                  </a:lnTo>
                  <a:lnTo>
                    <a:pt x="325" y="83"/>
                  </a:lnTo>
                  <a:lnTo>
                    <a:pt x="324" y="86"/>
                  </a:lnTo>
                  <a:lnTo>
                    <a:pt x="324" y="88"/>
                  </a:lnTo>
                  <a:lnTo>
                    <a:pt x="324" y="89"/>
                  </a:lnTo>
                  <a:lnTo>
                    <a:pt x="322" y="91"/>
                  </a:lnTo>
                  <a:lnTo>
                    <a:pt x="320" y="93"/>
                  </a:lnTo>
                  <a:lnTo>
                    <a:pt x="320" y="94"/>
                  </a:lnTo>
                  <a:lnTo>
                    <a:pt x="319" y="96"/>
                  </a:lnTo>
                  <a:lnTo>
                    <a:pt x="319" y="96"/>
                  </a:lnTo>
                  <a:lnTo>
                    <a:pt x="316" y="94"/>
                  </a:lnTo>
                  <a:lnTo>
                    <a:pt x="311" y="97"/>
                  </a:lnTo>
                  <a:lnTo>
                    <a:pt x="309" y="97"/>
                  </a:lnTo>
                  <a:lnTo>
                    <a:pt x="314" y="97"/>
                  </a:lnTo>
                  <a:lnTo>
                    <a:pt x="316" y="99"/>
                  </a:lnTo>
                  <a:lnTo>
                    <a:pt x="320" y="99"/>
                  </a:lnTo>
                  <a:lnTo>
                    <a:pt x="324" y="96"/>
                  </a:lnTo>
                  <a:lnTo>
                    <a:pt x="325" y="94"/>
                  </a:lnTo>
                  <a:lnTo>
                    <a:pt x="330" y="93"/>
                  </a:lnTo>
                  <a:lnTo>
                    <a:pt x="330" y="91"/>
                  </a:lnTo>
                  <a:lnTo>
                    <a:pt x="333" y="89"/>
                  </a:lnTo>
                  <a:lnTo>
                    <a:pt x="333" y="89"/>
                  </a:lnTo>
                  <a:lnTo>
                    <a:pt x="335" y="89"/>
                  </a:lnTo>
                  <a:lnTo>
                    <a:pt x="336" y="89"/>
                  </a:lnTo>
                  <a:lnTo>
                    <a:pt x="336" y="91"/>
                  </a:lnTo>
                  <a:lnTo>
                    <a:pt x="335" y="91"/>
                  </a:lnTo>
                  <a:lnTo>
                    <a:pt x="335" y="93"/>
                  </a:lnTo>
                  <a:lnTo>
                    <a:pt x="336" y="93"/>
                  </a:lnTo>
                  <a:lnTo>
                    <a:pt x="336" y="94"/>
                  </a:lnTo>
                  <a:lnTo>
                    <a:pt x="336" y="96"/>
                  </a:lnTo>
                  <a:lnTo>
                    <a:pt x="336" y="97"/>
                  </a:lnTo>
                  <a:lnTo>
                    <a:pt x="338" y="99"/>
                  </a:lnTo>
                  <a:lnTo>
                    <a:pt x="338" y="99"/>
                  </a:lnTo>
                  <a:lnTo>
                    <a:pt x="338" y="100"/>
                  </a:lnTo>
                  <a:lnTo>
                    <a:pt x="339" y="102"/>
                  </a:lnTo>
                  <a:lnTo>
                    <a:pt x="339" y="102"/>
                  </a:lnTo>
                  <a:lnTo>
                    <a:pt x="343" y="104"/>
                  </a:lnTo>
                  <a:lnTo>
                    <a:pt x="344" y="104"/>
                  </a:lnTo>
                  <a:lnTo>
                    <a:pt x="346" y="102"/>
                  </a:lnTo>
                  <a:lnTo>
                    <a:pt x="346" y="102"/>
                  </a:lnTo>
                  <a:lnTo>
                    <a:pt x="347" y="102"/>
                  </a:lnTo>
                  <a:lnTo>
                    <a:pt x="349" y="102"/>
                  </a:lnTo>
                  <a:lnTo>
                    <a:pt x="352" y="104"/>
                  </a:lnTo>
                  <a:lnTo>
                    <a:pt x="354" y="102"/>
                  </a:lnTo>
                  <a:lnTo>
                    <a:pt x="358" y="100"/>
                  </a:lnTo>
                  <a:lnTo>
                    <a:pt x="357" y="104"/>
                  </a:lnTo>
                  <a:lnTo>
                    <a:pt x="355" y="107"/>
                  </a:lnTo>
                  <a:lnTo>
                    <a:pt x="355" y="108"/>
                  </a:lnTo>
                  <a:lnTo>
                    <a:pt x="355" y="111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4" y="113"/>
                  </a:lnTo>
                  <a:lnTo>
                    <a:pt x="355" y="113"/>
                  </a:lnTo>
                  <a:lnTo>
                    <a:pt x="355" y="111"/>
                  </a:lnTo>
                  <a:lnTo>
                    <a:pt x="357" y="108"/>
                  </a:lnTo>
                  <a:lnTo>
                    <a:pt x="360" y="104"/>
                  </a:lnTo>
                  <a:lnTo>
                    <a:pt x="360" y="102"/>
                  </a:lnTo>
                  <a:lnTo>
                    <a:pt x="363" y="102"/>
                  </a:lnTo>
                  <a:lnTo>
                    <a:pt x="366" y="97"/>
                  </a:lnTo>
                  <a:lnTo>
                    <a:pt x="368" y="97"/>
                  </a:lnTo>
                  <a:lnTo>
                    <a:pt x="369" y="97"/>
                  </a:lnTo>
                  <a:lnTo>
                    <a:pt x="371" y="99"/>
                  </a:lnTo>
                  <a:lnTo>
                    <a:pt x="371" y="97"/>
                  </a:lnTo>
                  <a:lnTo>
                    <a:pt x="373" y="97"/>
                  </a:lnTo>
                  <a:lnTo>
                    <a:pt x="371" y="96"/>
                  </a:lnTo>
                  <a:lnTo>
                    <a:pt x="369" y="96"/>
                  </a:lnTo>
                  <a:lnTo>
                    <a:pt x="369" y="94"/>
                  </a:lnTo>
                  <a:lnTo>
                    <a:pt x="371" y="93"/>
                  </a:lnTo>
                  <a:lnTo>
                    <a:pt x="371" y="91"/>
                  </a:lnTo>
                  <a:lnTo>
                    <a:pt x="373" y="91"/>
                  </a:lnTo>
                  <a:lnTo>
                    <a:pt x="373" y="89"/>
                  </a:lnTo>
                  <a:lnTo>
                    <a:pt x="373" y="88"/>
                  </a:lnTo>
                  <a:lnTo>
                    <a:pt x="374" y="88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6"/>
                  </a:lnTo>
                  <a:lnTo>
                    <a:pt x="376" y="85"/>
                  </a:lnTo>
                  <a:lnTo>
                    <a:pt x="377" y="86"/>
                  </a:lnTo>
                  <a:lnTo>
                    <a:pt x="379" y="85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0" y="86"/>
                  </a:lnTo>
                  <a:lnTo>
                    <a:pt x="382" y="86"/>
                  </a:lnTo>
                  <a:lnTo>
                    <a:pt x="382" y="86"/>
                  </a:lnTo>
                  <a:lnTo>
                    <a:pt x="384" y="85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6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5" y="85"/>
                  </a:lnTo>
                  <a:lnTo>
                    <a:pt x="387" y="85"/>
                  </a:lnTo>
                  <a:lnTo>
                    <a:pt x="388" y="85"/>
                  </a:lnTo>
                  <a:lnTo>
                    <a:pt x="390" y="86"/>
                  </a:lnTo>
                  <a:lnTo>
                    <a:pt x="391" y="86"/>
                  </a:lnTo>
                  <a:lnTo>
                    <a:pt x="391" y="86"/>
                  </a:lnTo>
                  <a:lnTo>
                    <a:pt x="393" y="86"/>
                  </a:lnTo>
                  <a:lnTo>
                    <a:pt x="395" y="86"/>
                  </a:lnTo>
                  <a:lnTo>
                    <a:pt x="395" y="88"/>
                  </a:lnTo>
                  <a:lnTo>
                    <a:pt x="396" y="88"/>
                  </a:lnTo>
                  <a:lnTo>
                    <a:pt x="396" y="89"/>
                  </a:lnTo>
                  <a:lnTo>
                    <a:pt x="398" y="89"/>
                  </a:lnTo>
                  <a:lnTo>
                    <a:pt x="399" y="89"/>
                  </a:lnTo>
                  <a:lnTo>
                    <a:pt x="401" y="91"/>
                  </a:lnTo>
                  <a:lnTo>
                    <a:pt x="402" y="89"/>
                  </a:lnTo>
                  <a:lnTo>
                    <a:pt x="402" y="91"/>
                  </a:lnTo>
                  <a:lnTo>
                    <a:pt x="404" y="91"/>
                  </a:lnTo>
                  <a:lnTo>
                    <a:pt x="406" y="91"/>
                  </a:lnTo>
                  <a:lnTo>
                    <a:pt x="406" y="93"/>
                  </a:lnTo>
                  <a:lnTo>
                    <a:pt x="409" y="93"/>
                  </a:lnTo>
                  <a:lnTo>
                    <a:pt x="410" y="94"/>
                  </a:lnTo>
                  <a:lnTo>
                    <a:pt x="412" y="94"/>
                  </a:lnTo>
                  <a:lnTo>
                    <a:pt x="414" y="94"/>
                  </a:lnTo>
                  <a:lnTo>
                    <a:pt x="415" y="97"/>
                  </a:lnTo>
                  <a:lnTo>
                    <a:pt x="415" y="100"/>
                  </a:lnTo>
                  <a:lnTo>
                    <a:pt x="417" y="100"/>
                  </a:lnTo>
                  <a:lnTo>
                    <a:pt x="417" y="99"/>
                  </a:lnTo>
                  <a:lnTo>
                    <a:pt x="418" y="97"/>
                  </a:lnTo>
                  <a:lnTo>
                    <a:pt x="420" y="96"/>
                  </a:lnTo>
                  <a:lnTo>
                    <a:pt x="420" y="97"/>
                  </a:lnTo>
                  <a:lnTo>
                    <a:pt x="421" y="99"/>
                  </a:lnTo>
                  <a:lnTo>
                    <a:pt x="423" y="99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3" y="100"/>
                  </a:lnTo>
                  <a:lnTo>
                    <a:pt x="425" y="100"/>
                  </a:lnTo>
                  <a:lnTo>
                    <a:pt x="425" y="100"/>
                  </a:lnTo>
                  <a:lnTo>
                    <a:pt x="426" y="102"/>
                  </a:lnTo>
                  <a:lnTo>
                    <a:pt x="426" y="104"/>
                  </a:lnTo>
                  <a:lnTo>
                    <a:pt x="426" y="105"/>
                  </a:lnTo>
                  <a:lnTo>
                    <a:pt x="426" y="105"/>
                  </a:lnTo>
                  <a:lnTo>
                    <a:pt x="426" y="107"/>
                  </a:lnTo>
                  <a:lnTo>
                    <a:pt x="425" y="107"/>
                  </a:lnTo>
                  <a:lnTo>
                    <a:pt x="425" y="107"/>
                  </a:lnTo>
                  <a:lnTo>
                    <a:pt x="423" y="108"/>
                  </a:lnTo>
                  <a:lnTo>
                    <a:pt x="425" y="108"/>
                  </a:lnTo>
                  <a:lnTo>
                    <a:pt x="425" y="110"/>
                  </a:lnTo>
                  <a:lnTo>
                    <a:pt x="426" y="107"/>
                  </a:lnTo>
                  <a:lnTo>
                    <a:pt x="428" y="107"/>
                  </a:lnTo>
                  <a:lnTo>
                    <a:pt x="428" y="107"/>
                  </a:lnTo>
                  <a:lnTo>
                    <a:pt x="429" y="108"/>
                  </a:lnTo>
                  <a:lnTo>
                    <a:pt x="429" y="110"/>
                  </a:lnTo>
                  <a:lnTo>
                    <a:pt x="428" y="110"/>
                  </a:lnTo>
                  <a:lnTo>
                    <a:pt x="428" y="111"/>
                  </a:lnTo>
                  <a:lnTo>
                    <a:pt x="426" y="111"/>
                  </a:lnTo>
                  <a:lnTo>
                    <a:pt x="426" y="111"/>
                  </a:lnTo>
                  <a:lnTo>
                    <a:pt x="426" y="113"/>
                  </a:lnTo>
                  <a:lnTo>
                    <a:pt x="426" y="115"/>
                  </a:lnTo>
                  <a:lnTo>
                    <a:pt x="425" y="121"/>
                  </a:lnTo>
                  <a:lnTo>
                    <a:pt x="425" y="121"/>
                  </a:lnTo>
                  <a:lnTo>
                    <a:pt x="426" y="121"/>
                  </a:lnTo>
                  <a:lnTo>
                    <a:pt x="428" y="118"/>
                  </a:lnTo>
                  <a:lnTo>
                    <a:pt x="429" y="115"/>
                  </a:lnTo>
                  <a:lnTo>
                    <a:pt x="431" y="111"/>
                  </a:lnTo>
                  <a:lnTo>
                    <a:pt x="431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1"/>
                  </a:lnTo>
                  <a:lnTo>
                    <a:pt x="432" y="113"/>
                  </a:lnTo>
                  <a:lnTo>
                    <a:pt x="432" y="115"/>
                  </a:lnTo>
                  <a:lnTo>
                    <a:pt x="431" y="115"/>
                  </a:lnTo>
                  <a:lnTo>
                    <a:pt x="432" y="116"/>
                  </a:lnTo>
                  <a:lnTo>
                    <a:pt x="434" y="113"/>
                  </a:lnTo>
                  <a:lnTo>
                    <a:pt x="436" y="113"/>
                  </a:lnTo>
                  <a:lnTo>
                    <a:pt x="437" y="113"/>
                  </a:lnTo>
                  <a:lnTo>
                    <a:pt x="439" y="111"/>
                  </a:lnTo>
                  <a:lnTo>
                    <a:pt x="442" y="111"/>
                  </a:lnTo>
                  <a:lnTo>
                    <a:pt x="443" y="110"/>
                  </a:lnTo>
                  <a:lnTo>
                    <a:pt x="443" y="110"/>
                  </a:lnTo>
                  <a:lnTo>
                    <a:pt x="445" y="110"/>
                  </a:lnTo>
                  <a:lnTo>
                    <a:pt x="450" y="111"/>
                  </a:lnTo>
                  <a:lnTo>
                    <a:pt x="451" y="111"/>
                  </a:lnTo>
                  <a:lnTo>
                    <a:pt x="455" y="113"/>
                  </a:lnTo>
                  <a:lnTo>
                    <a:pt x="455" y="113"/>
                  </a:lnTo>
                  <a:lnTo>
                    <a:pt x="459" y="115"/>
                  </a:lnTo>
                  <a:lnTo>
                    <a:pt x="464" y="116"/>
                  </a:lnTo>
                  <a:lnTo>
                    <a:pt x="466" y="115"/>
                  </a:lnTo>
                  <a:lnTo>
                    <a:pt x="467" y="116"/>
                  </a:lnTo>
                  <a:lnTo>
                    <a:pt x="469" y="116"/>
                  </a:lnTo>
                  <a:lnTo>
                    <a:pt x="472" y="118"/>
                  </a:lnTo>
                  <a:lnTo>
                    <a:pt x="473" y="118"/>
                  </a:lnTo>
                  <a:lnTo>
                    <a:pt x="475" y="116"/>
                  </a:lnTo>
                  <a:lnTo>
                    <a:pt x="480" y="116"/>
                  </a:lnTo>
                  <a:lnTo>
                    <a:pt x="486" y="116"/>
                  </a:lnTo>
                  <a:lnTo>
                    <a:pt x="489" y="116"/>
                  </a:lnTo>
                  <a:lnTo>
                    <a:pt x="492" y="116"/>
                  </a:lnTo>
                  <a:lnTo>
                    <a:pt x="496" y="118"/>
                  </a:lnTo>
                  <a:lnTo>
                    <a:pt x="499" y="119"/>
                  </a:lnTo>
                  <a:lnTo>
                    <a:pt x="500" y="121"/>
                  </a:lnTo>
                  <a:lnTo>
                    <a:pt x="502" y="121"/>
                  </a:lnTo>
                  <a:lnTo>
                    <a:pt x="507" y="124"/>
                  </a:lnTo>
                  <a:lnTo>
                    <a:pt x="508" y="126"/>
                  </a:lnTo>
                  <a:lnTo>
                    <a:pt x="511" y="127"/>
                  </a:lnTo>
                  <a:lnTo>
                    <a:pt x="514" y="129"/>
                  </a:lnTo>
                  <a:lnTo>
                    <a:pt x="516" y="130"/>
                  </a:lnTo>
                  <a:lnTo>
                    <a:pt x="518" y="132"/>
                  </a:lnTo>
                  <a:lnTo>
                    <a:pt x="521" y="135"/>
                  </a:lnTo>
                  <a:lnTo>
                    <a:pt x="524" y="138"/>
                  </a:lnTo>
                  <a:lnTo>
                    <a:pt x="527" y="141"/>
                  </a:lnTo>
                  <a:lnTo>
                    <a:pt x="532" y="143"/>
                  </a:lnTo>
                  <a:lnTo>
                    <a:pt x="533" y="146"/>
                  </a:lnTo>
                  <a:lnTo>
                    <a:pt x="537" y="146"/>
                  </a:lnTo>
                  <a:lnTo>
                    <a:pt x="538" y="146"/>
                  </a:lnTo>
                  <a:lnTo>
                    <a:pt x="540" y="148"/>
                  </a:lnTo>
                  <a:lnTo>
                    <a:pt x="541" y="149"/>
                  </a:lnTo>
                  <a:lnTo>
                    <a:pt x="544" y="148"/>
                  </a:lnTo>
                  <a:lnTo>
                    <a:pt x="548" y="148"/>
                  </a:lnTo>
                  <a:lnTo>
                    <a:pt x="551" y="148"/>
                  </a:lnTo>
                  <a:lnTo>
                    <a:pt x="557" y="149"/>
                  </a:lnTo>
                  <a:lnTo>
                    <a:pt x="559" y="149"/>
                  </a:lnTo>
                  <a:lnTo>
                    <a:pt x="559" y="151"/>
                  </a:lnTo>
                  <a:lnTo>
                    <a:pt x="562" y="156"/>
                  </a:lnTo>
                  <a:lnTo>
                    <a:pt x="563" y="160"/>
                  </a:lnTo>
                  <a:lnTo>
                    <a:pt x="563" y="163"/>
                  </a:lnTo>
                  <a:lnTo>
                    <a:pt x="565" y="167"/>
                  </a:lnTo>
                  <a:lnTo>
                    <a:pt x="566" y="173"/>
                  </a:lnTo>
                  <a:lnTo>
                    <a:pt x="566" y="175"/>
                  </a:lnTo>
                  <a:lnTo>
                    <a:pt x="566" y="176"/>
                  </a:lnTo>
                  <a:lnTo>
                    <a:pt x="566" y="176"/>
                  </a:lnTo>
                  <a:lnTo>
                    <a:pt x="568" y="181"/>
                  </a:lnTo>
                  <a:lnTo>
                    <a:pt x="568" y="182"/>
                  </a:lnTo>
                  <a:lnTo>
                    <a:pt x="566" y="184"/>
                  </a:lnTo>
                  <a:lnTo>
                    <a:pt x="566" y="184"/>
                  </a:lnTo>
                  <a:lnTo>
                    <a:pt x="566" y="186"/>
                  </a:lnTo>
                  <a:lnTo>
                    <a:pt x="566" y="186"/>
                  </a:lnTo>
                  <a:lnTo>
                    <a:pt x="566" y="187"/>
                  </a:lnTo>
                  <a:lnTo>
                    <a:pt x="566" y="189"/>
                  </a:lnTo>
                  <a:lnTo>
                    <a:pt x="566" y="190"/>
                  </a:lnTo>
                  <a:lnTo>
                    <a:pt x="566" y="192"/>
                  </a:lnTo>
                  <a:lnTo>
                    <a:pt x="565" y="197"/>
                  </a:lnTo>
                  <a:lnTo>
                    <a:pt x="562" y="204"/>
                  </a:lnTo>
                  <a:lnTo>
                    <a:pt x="560" y="208"/>
                  </a:lnTo>
                  <a:lnTo>
                    <a:pt x="555" y="212"/>
                  </a:lnTo>
                  <a:lnTo>
                    <a:pt x="554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5"/>
                  </a:lnTo>
                  <a:lnTo>
                    <a:pt x="552" y="217"/>
                  </a:lnTo>
                  <a:lnTo>
                    <a:pt x="549" y="220"/>
                  </a:lnTo>
                  <a:lnTo>
                    <a:pt x="548" y="222"/>
                  </a:lnTo>
                  <a:lnTo>
                    <a:pt x="544" y="226"/>
                  </a:lnTo>
                  <a:lnTo>
                    <a:pt x="544" y="226"/>
                  </a:lnTo>
                  <a:lnTo>
                    <a:pt x="541" y="228"/>
                  </a:lnTo>
                  <a:lnTo>
                    <a:pt x="540" y="230"/>
                  </a:lnTo>
                  <a:lnTo>
                    <a:pt x="537" y="231"/>
                  </a:lnTo>
                  <a:lnTo>
                    <a:pt x="535" y="234"/>
                  </a:lnTo>
                  <a:lnTo>
                    <a:pt x="533" y="234"/>
                  </a:lnTo>
                  <a:lnTo>
                    <a:pt x="533" y="234"/>
                  </a:lnTo>
                  <a:lnTo>
                    <a:pt x="533" y="236"/>
                  </a:lnTo>
                  <a:lnTo>
                    <a:pt x="532" y="239"/>
                  </a:lnTo>
                  <a:lnTo>
                    <a:pt x="530" y="239"/>
                  </a:lnTo>
                  <a:lnTo>
                    <a:pt x="530" y="239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2" y="238"/>
                  </a:lnTo>
                  <a:lnTo>
                    <a:pt x="530" y="238"/>
                  </a:lnTo>
                  <a:lnTo>
                    <a:pt x="530" y="239"/>
                  </a:lnTo>
                  <a:lnTo>
                    <a:pt x="530" y="241"/>
                  </a:lnTo>
                  <a:lnTo>
                    <a:pt x="529" y="244"/>
                  </a:lnTo>
                  <a:lnTo>
                    <a:pt x="525" y="250"/>
                  </a:lnTo>
                  <a:lnTo>
                    <a:pt x="522" y="255"/>
                  </a:lnTo>
                  <a:lnTo>
                    <a:pt x="521" y="256"/>
                  </a:lnTo>
                  <a:lnTo>
                    <a:pt x="518" y="261"/>
                  </a:lnTo>
                  <a:lnTo>
                    <a:pt x="516" y="263"/>
                  </a:lnTo>
                  <a:lnTo>
                    <a:pt x="514" y="263"/>
                  </a:lnTo>
                  <a:lnTo>
                    <a:pt x="514" y="263"/>
                  </a:lnTo>
                  <a:lnTo>
                    <a:pt x="514" y="260"/>
                  </a:lnTo>
                  <a:lnTo>
                    <a:pt x="511" y="258"/>
                  </a:lnTo>
                  <a:lnTo>
                    <a:pt x="511" y="258"/>
                  </a:lnTo>
                  <a:lnTo>
                    <a:pt x="511" y="260"/>
                  </a:lnTo>
                  <a:lnTo>
                    <a:pt x="510" y="260"/>
                  </a:lnTo>
                  <a:lnTo>
                    <a:pt x="510" y="260"/>
                  </a:lnTo>
                  <a:lnTo>
                    <a:pt x="510" y="261"/>
                  </a:lnTo>
                  <a:lnTo>
                    <a:pt x="510" y="261"/>
                  </a:lnTo>
                  <a:lnTo>
                    <a:pt x="510" y="263"/>
                  </a:lnTo>
                  <a:lnTo>
                    <a:pt x="510" y="264"/>
                  </a:lnTo>
                  <a:lnTo>
                    <a:pt x="508" y="267"/>
                  </a:lnTo>
                  <a:lnTo>
                    <a:pt x="507" y="267"/>
                  </a:lnTo>
                  <a:lnTo>
                    <a:pt x="507" y="271"/>
                  </a:lnTo>
                  <a:lnTo>
                    <a:pt x="505" y="272"/>
                  </a:lnTo>
                  <a:lnTo>
                    <a:pt x="507" y="271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2"/>
                  </a:lnTo>
                  <a:lnTo>
                    <a:pt x="507" y="274"/>
                  </a:lnTo>
                  <a:lnTo>
                    <a:pt x="507" y="277"/>
                  </a:lnTo>
                  <a:lnTo>
                    <a:pt x="507" y="278"/>
                  </a:lnTo>
                  <a:lnTo>
                    <a:pt x="507" y="278"/>
                  </a:lnTo>
                  <a:lnTo>
                    <a:pt x="508" y="277"/>
                  </a:lnTo>
                  <a:lnTo>
                    <a:pt x="508" y="278"/>
                  </a:lnTo>
                  <a:lnTo>
                    <a:pt x="507" y="286"/>
                  </a:lnTo>
                  <a:lnTo>
                    <a:pt x="507" y="291"/>
                  </a:lnTo>
                  <a:lnTo>
                    <a:pt x="507" y="296"/>
                  </a:lnTo>
                  <a:lnTo>
                    <a:pt x="508" y="301"/>
                  </a:lnTo>
                  <a:lnTo>
                    <a:pt x="508" y="305"/>
                  </a:lnTo>
                  <a:lnTo>
                    <a:pt x="508" y="305"/>
                  </a:lnTo>
                  <a:lnTo>
                    <a:pt x="508" y="310"/>
                  </a:lnTo>
                  <a:lnTo>
                    <a:pt x="507" y="315"/>
                  </a:lnTo>
                  <a:lnTo>
                    <a:pt x="505" y="318"/>
                  </a:lnTo>
                  <a:lnTo>
                    <a:pt x="505" y="323"/>
                  </a:lnTo>
                  <a:lnTo>
                    <a:pt x="503" y="324"/>
                  </a:lnTo>
                  <a:lnTo>
                    <a:pt x="503" y="326"/>
                  </a:lnTo>
                  <a:lnTo>
                    <a:pt x="505" y="330"/>
                  </a:lnTo>
                  <a:lnTo>
                    <a:pt x="505" y="332"/>
                  </a:lnTo>
                  <a:lnTo>
                    <a:pt x="503" y="334"/>
                  </a:lnTo>
                  <a:lnTo>
                    <a:pt x="500" y="335"/>
                  </a:lnTo>
                  <a:lnTo>
                    <a:pt x="500" y="337"/>
                  </a:lnTo>
                  <a:lnTo>
                    <a:pt x="497" y="340"/>
                  </a:lnTo>
                  <a:lnTo>
                    <a:pt x="496" y="346"/>
                  </a:lnTo>
                  <a:lnTo>
                    <a:pt x="496" y="349"/>
                  </a:lnTo>
                  <a:lnTo>
                    <a:pt x="497" y="356"/>
                  </a:lnTo>
                  <a:lnTo>
                    <a:pt x="497" y="357"/>
                  </a:lnTo>
                  <a:lnTo>
                    <a:pt x="496" y="360"/>
                  </a:lnTo>
                  <a:lnTo>
                    <a:pt x="496" y="360"/>
                  </a:lnTo>
                  <a:lnTo>
                    <a:pt x="492" y="362"/>
                  </a:lnTo>
                  <a:lnTo>
                    <a:pt x="491" y="365"/>
                  </a:lnTo>
                  <a:lnTo>
                    <a:pt x="489" y="370"/>
                  </a:lnTo>
                  <a:lnTo>
                    <a:pt x="488" y="370"/>
                  </a:lnTo>
                  <a:lnTo>
                    <a:pt x="488" y="373"/>
                  </a:lnTo>
                  <a:lnTo>
                    <a:pt x="486" y="375"/>
                  </a:lnTo>
                  <a:lnTo>
                    <a:pt x="484" y="378"/>
                  </a:lnTo>
                  <a:lnTo>
                    <a:pt x="481" y="379"/>
                  </a:lnTo>
                  <a:lnTo>
                    <a:pt x="481" y="379"/>
                  </a:lnTo>
                  <a:lnTo>
                    <a:pt x="480" y="381"/>
                  </a:lnTo>
                  <a:lnTo>
                    <a:pt x="478" y="384"/>
                  </a:lnTo>
                  <a:lnTo>
                    <a:pt x="477" y="389"/>
                  </a:lnTo>
                  <a:lnTo>
                    <a:pt x="478" y="390"/>
                  </a:lnTo>
                  <a:lnTo>
                    <a:pt x="478" y="390"/>
                  </a:lnTo>
                  <a:lnTo>
                    <a:pt x="478" y="395"/>
                  </a:lnTo>
                  <a:lnTo>
                    <a:pt x="478" y="397"/>
                  </a:lnTo>
                  <a:lnTo>
                    <a:pt x="477" y="398"/>
                  </a:lnTo>
                  <a:lnTo>
                    <a:pt x="470" y="400"/>
                  </a:lnTo>
                  <a:lnTo>
                    <a:pt x="467" y="401"/>
                  </a:lnTo>
                  <a:lnTo>
                    <a:pt x="464" y="405"/>
                  </a:lnTo>
                  <a:lnTo>
                    <a:pt x="464" y="406"/>
                  </a:lnTo>
                  <a:lnTo>
                    <a:pt x="464" y="408"/>
                  </a:lnTo>
                  <a:lnTo>
                    <a:pt x="464" y="408"/>
                  </a:lnTo>
                  <a:lnTo>
                    <a:pt x="464" y="409"/>
                  </a:lnTo>
                  <a:lnTo>
                    <a:pt x="462" y="411"/>
                  </a:lnTo>
                  <a:lnTo>
                    <a:pt x="462" y="411"/>
                  </a:lnTo>
                  <a:lnTo>
                    <a:pt x="455" y="411"/>
                  </a:lnTo>
                  <a:lnTo>
                    <a:pt x="451" y="411"/>
                  </a:lnTo>
                  <a:lnTo>
                    <a:pt x="450" y="411"/>
                  </a:lnTo>
                  <a:lnTo>
                    <a:pt x="448" y="411"/>
                  </a:lnTo>
                  <a:lnTo>
                    <a:pt x="448" y="409"/>
                  </a:lnTo>
                  <a:lnTo>
                    <a:pt x="448" y="409"/>
                  </a:lnTo>
                  <a:lnTo>
                    <a:pt x="448" y="408"/>
                  </a:lnTo>
                  <a:lnTo>
                    <a:pt x="448" y="408"/>
                  </a:lnTo>
                  <a:lnTo>
                    <a:pt x="447" y="408"/>
                  </a:lnTo>
                  <a:lnTo>
                    <a:pt x="445" y="408"/>
                  </a:lnTo>
                  <a:lnTo>
                    <a:pt x="445" y="408"/>
                  </a:lnTo>
                  <a:lnTo>
                    <a:pt x="445" y="409"/>
                  </a:lnTo>
                  <a:lnTo>
                    <a:pt x="447" y="409"/>
                  </a:lnTo>
                  <a:lnTo>
                    <a:pt x="447" y="411"/>
                  </a:lnTo>
                  <a:lnTo>
                    <a:pt x="447" y="411"/>
                  </a:lnTo>
                  <a:lnTo>
                    <a:pt x="443" y="411"/>
                  </a:lnTo>
                  <a:lnTo>
                    <a:pt x="442" y="412"/>
                  </a:lnTo>
                  <a:lnTo>
                    <a:pt x="439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6" y="412"/>
                  </a:lnTo>
                  <a:lnTo>
                    <a:pt x="437" y="412"/>
                  </a:lnTo>
                  <a:lnTo>
                    <a:pt x="439" y="411"/>
                  </a:lnTo>
                  <a:lnTo>
                    <a:pt x="439" y="411"/>
                  </a:lnTo>
                  <a:lnTo>
                    <a:pt x="437" y="409"/>
                  </a:lnTo>
                  <a:lnTo>
                    <a:pt x="434" y="411"/>
                  </a:lnTo>
                  <a:lnTo>
                    <a:pt x="432" y="411"/>
                  </a:lnTo>
                  <a:lnTo>
                    <a:pt x="429" y="411"/>
                  </a:lnTo>
                  <a:lnTo>
                    <a:pt x="426" y="412"/>
                  </a:lnTo>
                  <a:lnTo>
                    <a:pt x="425" y="412"/>
                  </a:lnTo>
                  <a:lnTo>
                    <a:pt x="425" y="414"/>
                  </a:lnTo>
                  <a:lnTo>
                    <a:pt x="426" y="414"/>
                  </a:lnTo>
                  <a:lnTo>
                    <a:pt x="426" y="416"/>
                  </a:lnTo>
                  <a:lnTo>
                    <a:pt x="426" y="416"/>
                  </a:lnTo>
                  <a:lnTo>
                    <a:pt x="425" y="417"/>
                  </a:lnTo>
                  <a:lnTo>
                    <a:pt x="421" y="417"/>
                  </a:lnTo>
                  <a:lnTo>
                    <a:pt x="417" y="420"/>
                  </a:lnTo>
                  <a:lnTo>
                    <a:pt x="415" y="420"/>
                  </a:lnTo>
                  <a:lnTo>
                    <a:pt x="414" y="422"/>
                  </a:lnTo>
                  <a:lnTo>
                    <a:pt x="414" y="423"/>
                  </a:lnTo>
                  <a:lnTo>
                    <a:pt x="414" y="423"/>
                  </a:lnTo>
                  <a:lnTo>
                    <a:pt x="412" y="423"/>
                  </a:lnTo>
                  <a:lnTo>
                    <a:pt x="410" y="423"/>
                  </a:lnTo>
                  <a:lnTo>
                    <a:pt x="409" y="423"/>
                  </a:lnTo>
                  <a:lnTo>
                    <a:pt x="406" y="423"/>
                  </a:lnTo>
                  <a:lnTo>
                    <a:pt x="396" y="428"/>
                  </a:lnTo>
                  <a:lnTo>
                    <a:pt x="393" y="430"/>
                  </a:lnTo>
                  <a:lnTo>
                    <a:pt x="390" y="434"/>
                  </a:lnTo>
                  <a:lnTo>
                    <a:pt x="382" y="438"/>
                  </a:lnTo>
                  <a:lnTo>
                    <a:pt x="379" y="441"/>
                  </a:lnTo>
                  <a:lnTo>
                    <a:pt x="379" y="442"/>
                  </a:lnTo>
                  <a:lnTo>
                    <a:pt x="379" y="442"/>
                  </a:lnTo>
                  <a:lnTo>
                    <a:pt x="377" y="442"/>
                  </a:lnTo>
                  <a:lnTo>
                    <a:pt x="377" y="442"/>
                  </a:lnTo>
                  <a:lnTo>
                    <a:pt x="379" y="442"/>
                  </a:lnTo>
                  <a:lnTo>
                    <a:pt x="377" y="444"/>
                  </a:lnTo>
                  <a:lnTo>
                    <a:pt x="377" y="445"/>
                  </a:lnTo>
                  <a:lnTo>
                    <a:pt x="374" y="449"/>
                  </a:lnTo>
                  <a:lnTo>
                    <a:pt x="374" y="449"/>
                  </a:lnTo>
                  <a:lnTo>
                    <a:pt x="374" y="447"/>
                  </a:lnTo>
                  <a:lnTo>
                    <a:pt x="373" y="447"/>
                  </a:lnTo>
                  <a:lnTo>
                    <a:pt x="371" y="445"/>
                  </a:lnTo>
                  <a:lnTo>
                    <a:pt x="371" y="447"/>
                  </a:lnTo>
                  <a:lnTo>
                    <a:pt x="371" y="449"/>
                  </a:lnTo>
                  <a:lnTo>
                    <a:pt x="369" y="449"/>
                  </a:lnTo>
                  <a:lnTo>
                    <a:pt x="369" y="449"/>
                  </a:lnTo>
                  <a:lnTo>
                    <a:pt x="368" y="449"/>
                  </a:lnTo>
                  <a:lnTo>
                    <a:pt x="366" y="447"/>
                  </a:lnTo>
                  <a:lnTo>
                    <a:pt x="366" y="449"/>
                  </a:lnTo>
                  <a:lnTo>
                    <a:pt x="369" y="450"/>
                  </a:lnTo>
                  <a:lnTo>
                    <a:pt x="371" y="450"/>
                  </a:lnTo>
                  <a:lnTo>
                    <a:pt x="371" y="450"/>
                  </a:lnTo>
                  <a:lnTo>
                    <a:pt x="369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5"/>
                  </a:lnTo>
                  <a:lnTo>
                    <a:pt x="368" y="457"/>
                  </a:lnTo>
                  <a:lnTo>
                    <a:pt x="368" y="460"/>
                  </a:lnTo>
                  <a:lnTo>
                    <a:pt x="368" y="461"/>
                  </a:lnTo>
                  <a:lnTo>
                    <a:pt x="366" y="461"/>
                  </a:lnTo>
                  <a:lnTo>
                    <a:pt x="366" y="461"/>
                  </a:lnTo>
                  <a:lnTo>
                    <a:pt x="366" y="463"/>
                  </a:lnTo>
                  <a:lnTo>
                    <a:pt x="368" y="463"/>
                  </a:lnTo>
                  <a:lnTo>
                    <a:pt x="368" y="464"/>
                  </a:lnTo>
                  <a:lnTo>
                    <a:pt x="368" y="466"/>
                  </a:lnTo>
                  <a:lnTo>
                    <a:pt x="368" y="468"/>
                  </a:lnTo>
                  <a:lnTo>
                    <a:pt x="368" y="471"/>
                  </a:lnTo>
                  <a:lnTo>
                    <a:pt x="368" y="474"/>
                  </a:lnTo>
                  <a:lnTo>
                    <a:pt x="369" y="474"/>
                  </a:lnTo>
                  <a:lnTo>
                    <a:pt x="369" y="475"/>
                  </a:lnTo>
                  <a:lnTo>
                    <a:pt x="368" y="477"/>
                  </a:lnTo>
                  <a:lnTo>
                    <a:pt x="369" y="479"/>
                  </a:lnTo>
                  <a:lnTo>
                    <a:pt x="368" y="482"/>
                  </a:lnTo>
                  <a:lnTo>
                    <a:pt x="368" y="485"/>
                  </a:lnTo>
                  <a:lnTo>
                    <a:pt x="368" y="490"/>
                  </a:lnTo>
                  <a:lnTo>
                    <a:pt x="368" y="491"/>
                  </a:lnTo>
                  <a:lnTo>
                    <a:pt x="366" y="493"/>
                  </a:lnTo>
                  <a:lnTo>
                    <a:pt x="365" y="494"/>
                  </a:lnTo>
                  <a:lnTo>
                    <a:pt x="365" y="497"/>
                  </a:lnTo>
                  <a:lnTo>
                    <a:pt x="361" y="499"/>
                  </a:lnTo>
                  <a:lnTo>
                    <a:pt x="358" y="502"/>
                  </a:lnTo>
                  <a:lnTo>
                    <a:pt x="355" y="505"/>
                  </a:lnTo>
                  <a:lnTo>
                    <a:pt x="352" y="509"/>
                  </a:lnTo>
                  <a:lnTo>
                    <a:pt x="347" y="516"/>
                  </a:lnTo>
                  <a:lnTo>
                    <a:pt x="344" y="526"/>
                  </a:lnTo>
                  <a:lnTo>
                    <a:pt x="339" y="534"/>
                  </a:lnTo>
                  <a:lnTo>
                    <a:pt x="338" y="537"/>
                  </a:lnTo>
                  <a:lnTo>
                    <a:pt x="335" y="538"/>
                  </a:lnTo>
                  <a:lnTo>
                    <a:pt x="332" y="543"/>
                  </a:lnTo>
                  <a:lnTo>
                    <a:pt x="327" y="546"/>
                  </a:lnTo>
                  <a:lnTo>
                    <a:pt x="322" y="549"/>
                  </a:lnTo>
                  <a:lnTo>
                    <a:pt x="320" y="551"/>
                  </a:lnTo>
                  <a:lnTo>
                    <a:pt x="319" y="553"/>
                  </a:lnTo>
                  <a:lnTo>
                    <a:pt x="317" y="553"/>
                  </a:lnTo>
                  <a:lnTo>
                    <a:pt x="319" y="551"/>
                  </a:lnTo>
                  <a:lnTo>
                    <a:pt x="319" y="549"/>
                  </a:lnTo>
                  <a:lnTo>
                    <a:pt x="317" y="548"/>
                  </a:lnTo>
                  <a:lnTo>
                    <a:pt x="319" y="548"/>
                  </a:lnTo>
                  <a:lnTo>
                    <a:pt x="320" y="549"/>
                  </a:lnTo>
                  <a:lnTo>
                    <a:pt x="322" y="548"/>
                  </a:lnTo>
                  <a:lnTo>
                    <a:pt x="322" y="548"/>
                  </a:lnTo>
                  <a:lnTo>
                    <a:pt x="324" y="548"/>
                  </a:lnTo>
                  <a:lnTo>
                    <a:pt x="327" y="543"/>
                  </a:lnTo>
                  <a:lnTo>
                    <a:pt x="330" y="543"/>
                  </a:lnTo>
                  <a:lnTo>
                    <a:pt x="332" y="540"/>
                  </a:lnTo>
                  <a:lnTo>
                    <a:pt x="332" y="540"/>
                  </a:lnTo>
                  <a:lnTo>
                    <a:pt x="332" y="537"/>
                  </a:lnTo>
                  <a:lnTo>
                    <a:pt x="332" y="537"/>
                  </a:lnTo>
                  <a:lnTo>
                    <a:pt x="333" y="537"/>
                  </a:lnTo>
                  <a:lnTo>
                    <a:pt x="335" y="535"/>
                  </a:lnTo>
                  <a:lnTo>
                    <a:pt x="335" y="535"/>
                  </a:lnTo>
                  <a:lnTo>
                    <a:pt x="335" y="534"/>
                  </a:lnTo>
                  <a:lnTo>
                    <a:pt x="336" y="532"/>
                  </a:lnTo>
                  <a:lnTo>
                    <a:pt x="338" y="531"/>
                  </a:lnTo>
                  <a:lnTo>
                    <a:pt x="338" y="526"/>
                  </a:lnTo>
                  <a:lnTo>
                    <a:pt x="338" y="526"/>
                  </a:lnTo>
                  <a:lnTo>
                    <a:pt x="339" y="526"/>
                  </a:lnTo>
                  <a:lnTo>
                    <a:pt x="339" y="526"/>
                  </a:lnTo>
                  <a:lnTo>
                    <a:pt x="339" y="524"/>
                  </a:lnTo>
                  <a:lnTo>
                    <a:pt x="339" y="523"/>
                  </a:lnTo>
                  <a:lnTo>
                    <a:pt x="338" y="523"/>
                  </a:lnTo>
                  <a:lnTo>
                    <a:pt x="335" y="526"/>
                  </a:lnTo>
                  <a:lnTo>
                    <a:pt x="333" y="526"/>
                  </a:lnTo>
                  <a:lnTo>
                    <a:pt x="333" y="523"/>
                  </a:lnTo>
                  <a:lnTo>
                    <a:pt x="332" y="523"/>
                  </a:lnTo>
                  <a:lnTo>
                    <a:pt x="330" y="521"/>
                  </a:lnTo>
                  <a:lnTo>
                    <a:pt x="330" y="520"/>
                  </a:lnTo>
                  <a:lnTo>
                    <a:pt x="330" y="520"/>
                  </a:lnTo>
                  <a:lnTo>
                    <a:pt x="330" y="521"/>
                  </a:lnTo>
                  <a:lnTo>
                    <a:pt x="330" y="523"/>
                  </a:lnTo>
                  <a:lnTo>
                    <a:pt x="332" y="524"/>
                  </a:lnTo>
                  <a:lnTo>
                    <a:pt x="332" y="526"/>
                  </a:lnTo>
                  <a:lnTo>
                    <a:pt x="330" y="527"/>
                  </a:lnTo>
                  <a:lnTo>
                    <a:pt x="330" y="529"/>
                  </a:lnTo>
                  <a:lnTo>
                    <a:pt x="330" y="531"/>
                  </a:lnTo>
                  <a:lnTo>
                    <a:pt x="328" y="531"/>
                  </a:lnTo>
                  <a:lnTo>
                    <a:pt x="328" y="531"/>
                  </a:lnTo>
                  <a:lnTo>
                    <a:pt x="328" y="532"/>
                  </a:lnTo>
                  <a:lnTo>
                    <a:pt x="327" y="534"/>
                  </a:lnTo>
                  <a:lnTo>
                    <a:pt x="327" y="535"/>
                  </a:lnTo>
                  <a:lnTo>
                    <a:pt x="327" y="535"/>
                  </a:lnTo>
                  <a:lnTo>
                    <a:pt x="327" y="537"/>
                  </a:lnTo>
                  <a:lnTo>
                    <a:pt x="324" y="538"/>
                  </a:lnTo>
                  <a:lnTo>
                    <a:pt x="320" y="540"/>
                  </a:lnTo>
                  <a:lnTo>
                    <a:pt x="319" y="542"/>
                  </a:lnTo>
                  <a:lnTo>
                    <a:pt x="319" y="543"/>
                  </a:lnTo>
                  <a:lnTo>
                    <a:pt x="319" y="545"/>
                  </a:lnTo>
                  <a:lnTo>
                    <a:pt x="317" y="546"/>
                  </a:lnTo>
                  <a:lnTo>
                    <a:pt x="316" y="549"/>
                  </a:lnTo>
                  <a:lnTo>
                    <a:pt x="316" y="551"/>
                  </a:lnTo>
                  <a:lnTo>
                    <a:pt x="317" y="553"/>
                  </a:lnTo>
                  <a:lnTo>
                    <a:pt x="317" y="554"/>
                  </a:lnTo>
                  <a:lnTo>
                    <a:pt x="316" y="554"/>
                  </a:lnTo>
                  <a:lnTo>
                    <a:pt x="316" y="556"/>
                  </a:lnTo>
                  <a:lnTo>
                    <a:pt x="314" y="557"/>
                  </a:lnTo>
                  <a:lnTo>
                    <a:pt x="311" y="565"/>
                  </a:lnTo>
                  <a:lnTo>
                    <a:pt x="309" y="570"/>
                  </a:lnTo>
                  <a:lnTo>
                    <a:pt x="308" y="572"/>
                  </a:lnTo>
                  <a:lnTo>
                    <a:pt x="306" y="573"/>
                  </a:lnTo>
                  <a:lnTo>
                    <a:pt x="300" y="579"/>
                  </a:lnTo>
                  <a:lnTo>
                    <a:pt x="298" y="579"/>
                  </a:lnTo>
                  <a:lnTo>
                    <a:pt x="298" y="578"/>
                  </a:lnTo>
                  <a:lnTo>
                    <a:pt x="297" y="578"/>
                  </a:lnTo>
                  <a:lnTo>
                    <a:pt x="297" y="578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7" y="576"/>
                  </a:lnTo>
                  <a:lnTo>
                    <a:pt x="298" y="576"/>
                  </a:lnTo>
                  <a:lnTo>
                    <a:pt x="298" y="575"/>
                  </a:lnTo>
                  <a:lnTo>
                    <a:pt x="298" y="573"/>
                  </a:lnTo>
                  <a:lnTo>
                    <a:pt x="298" y="572"/>
                  </a:lnTo>
                  <a:lnTo>
                    <a:pt x="298" y="570"/>
                  </a:lnTo>
                  <a:lnTo>
                    <a:pt x="298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0" y="568"/>
                  </a:lnTo>
                  <a:lnTo>
                    <a:pt x="302" y="568"/>
                  </a:lnTo>
                  <a:lnTo>
                    <a:pt x="302" y="567"/>
                  </a:lnTo>
                  <a:lnTo>
                    <a:pt x="303" y="565"/>
                  </a:lnTo>
                  <a:lnTo>
                    <a:pt x="303" y="564"/>
                  </a:lnTo>
                  <a:lnTo>
                    <a:pt x="305" y="564"/>
                  </a:lnTo>
                  <a:lnTo>
                    <a:pt x="305" y="564"/>
                  </a:lnTo>
                  <a:lnTo>
                    <a:pt x="305" y="565"/>
                  </a:lnTo>
                  <a:lnTo>
                    <a:pt x="306" y="565"/>
                  </a:lnTo>
                  <a:lnTo>
                    <a:pt x="306" y="565"/>
                  </a:lnTo>
                  <a:lnTo>
                    <a:pt x="308" y="565"/>
                  </a:lnTo>
                  <a:lnTo>
                    <a:pt x="308" y="565"/>
                  </a:lnTo>
                  <a:lnTo>
                    <a:pt x="308" y="564"/>
                  </a:lnTo>
                  <a:lnTo>
                    <a:pt x="309" y="564"/>
                  </a:lnTo>
                  <a:lnTo>
                    <a:pt x="309" y="562"/>
                  </a:lnTo>
                  <a:lnTo>
                    <a:pt x="309" y="561"/>
                  </a:lnTo>
                  <a:lnTo>
                    <a:pt x="311" y="561"/>
                  </a:lnTo>
                  <a:lnTo>
                    <a:pt x="311" y="559"/>
                  </a:lnTo>
                  <a:lnTo>
                    <a:pt x="311" y="559"/>
                  </a:lnTo>
                  <a:lnTo>
                    <a:pt x="309" y="559"/>
                  </a:lnTo>
                  <a:lnTo>
                    <a:pt x="309" y="557"/>
                  </a:lnTo>
                  <a:lnTo>
                    <a:pt x="309" y="556"/>
                  </a:lnTo>
                  <a:lnTo>
                    <a:pt x="309" y="554"/>
                  </a:lnTo>
                  <a:lnTo>
                    <a:pt x="309" y="554"/>
                  </a:lnTo>
                  <a:lnTo>
                    <a:pt x="308" y="554"/>
                  </a:lnTo>
                  <a:lnTo>
                    <a:pt x="308" y="554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6"/>
                  </a:lnTo>
                  <a:lnTo>
                    <a:pt x="308" y="557"/>
                  </a:lnTo>
                  <a:lnTo>
                    <a:pt x="306" y="557"/>
                  </a:lnTo>
                  <a:lnTo>
                    <a:pt x="305" y="559"/>
                  </a:lnTo>
                  <a:lnTo>
                    <a:pt x="305" y="559"/>
                  </a:lnTo>
                  <a:lnTo>
                    <a:pt x="305" y="561"/>
                  </a:lnTo>
                  <a:lnTo>
                    <a:pt x="303" y="561"/>
                  </a:lnTo>
                  <a:lnTo>
                    <a:pt x="303" y="562"/>
                  </a:lnTo>
                  <a:lnTo>
                    <a:pt x="302" y="562"/>
                  </a:lnTo>
                  <a:lnTo>
                    <a:pt x="302" y="561"/>
                  </a:lnTo>
                  <a:lnTo>
                    <a:pt x="300" y="561"/>
                  </a:lnTo>
                  <a:lnTo>
                    <a:pt x="297" y="559"/>
                  </a:lnTo>
                  <a:lnTo>
                    <a:pt x="295" y="557"/>
                  </a:lnTo>
                  <a:lnTo>
                    <a:pt x="295" y="556"/>
                  </a:lnTo>
                  <a:lnTo>
                    <a:pt x="294" y="554"/>
                  </a:lnTo>
                  <a:lnTo>
                    <a:pt x="294" y="553"/>
                  </a:lnTo>
                  <a:lnTo>
                    <a:pt x="294" y="553"/>
                  </a:lnTo>
                  <a:lnTo>
                    <a:pt x="294" y="551"/>
                  </a:lnTo>
                  <a:lnTo>
                    <a:pt x="292" y="551"/>
                  </a:lnTo>
                  <a:lnTo>
                    <a:pt x="291" y="549"/>
                  </a:lnTo>
                  <a:lnTo>
                    <a:pt x="291" y="549"/>
                  </a:lnTo>
                  <a:lnTo>
                    <a:pt x="289" y="549"/>
                  </a:lnTo>
                  <a:lnTo>
                    <a:pt x="287" y="548"/>
                  </a:lnTo>
                  <a:lnTo>
                    <a:pt x="284" y="546"/>
                  </a:lnTo>
                  <a:lnTo>
                    <a:pt x="283" y="545"/>
                  </a:lnTo>
                  <a:lnTo>
                    <a:pt x="283" y="543"/>
                  </a:lnTo>
                  <a:lnTo>
                    <a:pt x="281" y="543"/>
                  </a:lnTo>
                  <a:lnTo>
                    <a:pt x="278" y="542"/>
                  </a:lnTo>
                  <a:lnTo>
                    <a:pt x="275" y="540"/>
                  </a:lnTo>
                  <a:lnTo>
                    <a:pt x="275" y="540"/>
                  </a:lnTo>
                  <a:lnTo>
                    <a:pt x="273" y="540"/>
                  </a:lnTo>
                  <a:lnTo>
                    <a:pt x="272" y="538"/>
                  </a:lnTo>
                  <a:lnTo>
                    <a:pt x="272" y="538"/>
                  </a:lnTo>
                  <a:lnTo>
                    <a:pt x="272" y="537"/>
                  </a:lnTo>
                  <a:lnTo>
                    <a:pt x="270" y="537"/>
                  </a:lnTo>
                  <a:lnTo>
                    <a:pt x="270" y="535"/>
                  </a:lnTo>
                  <a:lnTo>
                    <a:pt x="268" y="534"/>
                  </a:lnTo>
                  <a:lnTo>
                    <a:pt x="267" y="534"/>
                  </a:lnTo>
                  <a:lnTo>
                    <a:pt x="267" y="532"/>
                  </a:lnTo>
                  <a:lnTo>
                    <a:pt x="267" y="532"/>
                  </a:lnTo>
                  <a:lnTo>
                    <a:pt x="267" y="534"/>
                  </a:lnTo>
                  <a:lnTo>
                    <a:pt x="265" y="534"/>
                  </a:lnTo>
                  <a:lnTo>
                    <a:pt x="265" y="534"/>
                  </a:lnTo>
                  <a:lnTo>
                    <a:pt x="265" y="535"/>
                  </a:lnTo>
                  <a:lnTo>
                    <a:pt x="264" y="535"/>
                  </a:lnTo>
                  <a:lnTo>
                    <a:pt x="264" y="537"/>
                  </a:lnTo>
                  <a:lnTo>
                    <a:pt x="262" y="537"/>
                  </a:lnTo>
                  <a:lnTo>
                    <a:pt x="261" y="537"/>
                  </a:lnTo>
                  <a:lnTo>
                    <a:pt x="261" y="535"/>
                  </a:lnTo>
                  <a:lnTo>
                    <a:pt x="261" y="535"/>
                  </a:lnTo>
                  <a:lnTo>
                    <a:pt x="261" y="532"/>
                  </a:lnTo>
                  <a:lnTo>
                    <a:pt x="261" y="532"/>
                  </a:lnTo>
                  <a:lnTo>
                    <a:pt x="259" y="531"/>
                  </a:lnTo>
                  <a:lnTo>
                    <a:pt x="259" y="529"/>
                  </a:lnTo>
                  <a:lnTo>
                    <a:pt x="256" y="526"/>
                  </a:lnTo>
                  <a:lnTo>
                    <a:pt x="251" y="523"/>
                  </a:lnTo>
                  <a:lnTo>
                    <a:pt x="250" y="521"/>
                  </a:lnTo>
                  <a:lnTo>
                    <a:pt x="248" y="521"/>
                  </a:lnTo>
                  <a:lnTo>
                    <a:pt x="246" y="521"/>
                  </a:lnTo>
                  <a:lnTo>
                    <a:pt x="245" y="521"/>
                  </a:lnTo>
                  <a:lnTo>
                    <a:pt x="245" y="523"/>
                  </a:lnTo>
                  <a:lnTo>
                    <a:pt x="243" y="524"/>
                  </a:lnTo>
                  <a:lnTo>
                    <a:pt x="242" y="524"/>
                  </a:lnTo>
                  <a:lnTo>
                    <a:pt x="238" y="523"/>
                  </a:lnTo>
                  <a:lnTo>
                    <a:pt x="238" y="523"/>
                  </a:lnTo>
                  <a:lnTo>
                    <a:pt x="238" y="521"/>
                  </a:lnTo>
                  <a:lnTo>
                    <a:pt x="242" y="520"/>
                  </a:lnTo>
                  <a:lnTo>
                    <a:pt x="242" y="518"/>
                  </a:lnTo>
                  <a:lnTo>
                    <a:pt x="242" y="516"/>
                  </a:lnTo>
                  <a:lnTo>
                    <a:pt x="243" y="516"/>
                  </a:lnTo>
                  <a:lnTo>
                    <a:pt x="245" y="515"/>
                  </a:lnTo>
                  <a:lnTo>
                    <a:pt x="248" y="513"/>
                  </a:lnTo>
                  <a:lnTo>
                    <a:pt x="250" y="510"/>
                  </a:lnTo>
                  <a:lnTo>
                    <a:pt x="251" y="509"/>
                  </a:lnTo>
                  <a:lnTo>
                    <a:pt x="253" y="507"/>
                  </a:lnTo>
                  <a:lnTo>
                    <a:pt x="253" y="505"/>
                  </a:lnTo>
                  <a:lnTo>
                    <a:pt x="254" y="505"/>
                  </a:lnTo>
                  <a:lnTo>
                    <a:pt x="256" y="504"/>
                  </a:lnTo>
                  <a:lnTo>
                    <a:pt x="256" y="501"/>
                  </a:lnTo>
                  <a:lnTo>
                    <a:pt x="257" y="499"/>
                  </a:lnTo>
                  <a:lnTo>
                    <a:pt x="259" y="497"/>
                  </a:lnTo>
                  <a:lnTo>
                    <a:pt x="261" y="497"/>
                  </a:lnTo>
                  <a:lnTo>
                    <a:pt x="261" y="496"/>
                  </a:lnTo>
                  <a:lnTo>
                    <a:pt x="262" y="496"/>
                  </a:lnTo>
                  <a:lnTo>
                    <a:pt x="262" y="496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2" y="494"/>
                  </a:lnTo>
                  <a:lnTo>
                    <a:pt x="264" y="493"/>
                  </a:lnTo>
                  <a:lnTo>
                    <a:pt x="264" y="494"/>
                  </a:lnTo>
                  <a:lnTo>
                    <a:pt x="265" y="494"/>
                  </a:lnTo>
                  <a:lnTo>
                    <a:pt x="265" y="494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3"/>
                  </a:lnTo>
                  <a:lnTo>
                    <a:pt x="265" y="491"/>
                  </a:lnTo>
                  <a:lnTo>
                    <a:pt x="267" y="490"/>
                  </a:lnTo>
                  <a:lnTo>
                    <a:pt x="268" y="490"/>
                  </a:lnTo>
                  <a:lnTo>
                    <a:pt x="270" y="488"/>
                  </a:lnTo>
                  <a:lnTo>
                    <a:pt x="270" y="488"/>
                  </a:lnTo>
                  <a:lnTo>
                    <a:pt x="272" y="486"/>
                  </a:lnTo>
                  <a:lnTo>
                    <a:pt x="275" y="486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5" y="485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6" y="483"/>
                  </a:lnTo>
                  <a:lnTo>
                    <a:pt x="278" y="482"/>
                  </a:lnTo>
                  <a:lnTo>
                    <a:pt x="278" y="482"/>
                  </a:lnTo>
                  <a:lnTo>
                    <a:pt x="279" y="480"/>
                  </a:lnTo>
                  <a:lnTo>
                    <a:pt x="279" y="480"/>
                  </a:lnTo>
                  <a:lnTo>
                    <a:pt x="281" y="480"/>
                  </a:lnTo>
                  <a:lnTo>
                    <a:pt x="281" y="480"/>
                  </a:lnTo>
                  <a:lnTo>
                    <a:pt x="283" y="480"/>
                  </a:lnTo>
                  <a:lnTo>
                    <a:pt x="283" y="480"/>
                  </a:lnTo>
                  <a:lnTo>
                    <a:pt x="284" y="480"/>
                  </a:lnTo>
                  <a:lnTo>
                    <a:pt x="286" y="479"/>
                  </a:lnTo>
                  <a:lnTo>
                    <a:pt x="286" y="479"/>
                  </a:lnTo>
                  <a:lnTo>
                    <a:pt x="287" y="477"/>
                  </a:lnTo>
                  <a:lnTo>
                    <a:pt x="287" y="477"/>
                  </a:lnTo>
                  <a:lnTo>
                    <a:pt x="289" y="477"/>
                  </a:lnTo>
                  <a:lnTo>
                    <a:pt x="289" y="477"/>
                  </a:lnTo>
                  <a:lnTo>
                    <a:pt x="291" y="475"/>
                  </a:lnTo>
                  <a:lnTo>
                    <a:pt x="292" y="475"/>
                  </a:lnTo>
                  <a:lnTo>
                    <a:pt x="292" y="474"/>
                  </a:lnTo>
                  <a:lnTo>
                    <a:pt x="294" y="472"/>
                  </a:lnTo>
                  <a:lnTo>
                    <a:pt x="294" y="471"/>
                  </a:lnTo>
                  <a:lnTo>
                    <a:pt x="294" y="469"/>
                  </a:lnTo>
                  <a:lnTo>
                    <a:pt x="294" y="469"/>
                  </a:lnTo>
                  <a:lnTo>
                    <a:pt x="294" y="468"/>
                  </a:lnTo>
                  <a:lnTo>
                    <a:pt x="294" y="464"/>
                  </a:lnTo>
                  <a:lnTo>
                    <a:pt x="294" y="463"/>
                  </a:lnTo>
                  <a:lnTo>
                    <a:pt x="295" y="461"/>
                  </a:lnTo>
                  <a:lnTo>
                    <a:pt x="295" y="461"/>
                  </a:lnTo>
                  <a:lnTo>
                    <a:pt x="294" y="458"/>
                  </a:lnTo>
                  <a:lnTo>
                    <a:pt x="292" y="457"/>
                  </a:lnTo>
                  <a:lnTo>
                    <a:pt x="292" y="453"/>
                  </a:lnTo>
                  <a:lnTo>
                    <a:pt x="292" y="452"/>
                  </a:lnTo>
                  <a:lnTo>
                    <a:pt x="291" y="452"/>
                  </a:lnTo>
                  <a:lnTo>
                    <a:pt x="291" y="450"/>
                  </a:lnTo>
                  <a:lnTo>
                    <a:pt x="289" y="450"/>
                  </a:lnTo>
                  <a:lnTo>
                    <a:pt x="289" y="450"/>
                  </a:lnTo>
                  <a:lnTo>
                    <a:pt x="287" y="450"/>
                  </a:lnTo>
                  <a:lnTo>
                    <a:pt x="287" y="450"/>
                  </a:lnTo>
                  <a:lnTo>
                    <a:pt x="286" y="450"/>
                  </a:lnTo>
                  <a:lnTo>
                    <a:pt x="286" y="450"/>
                  </a:lnTo>
                  <a:lnTo>
                    <a:pt x="284" y="450"/>
                  </a:lnTo>
                  <a:lnTo>
                    <a:pt x="284" y="452"/>
                  </a:lnTo>
                  <a:lnTo>
                    <a:pt x="283" y="452"/>
                  </a:lnTo>
                  <a:lnTo>
                    <a:pt x="283" y="450"/>
                  </a:lnTo>
                  <a:lnTo>
                    <a:pt x="281" y="450"/>
                  </a:lnTo>
                  <a:lnTo>
                    <a:pt x="281" y="449"/>
                  </a:lnTo>
                  <a:lnTo>
                    <a:pt x="283" y="445"/>
                  </a:lnTo>
                  <a:lnTo>
                    <a:pt x="284" y="444"/>
                  </a:lnTo>
                  <a:lnTo>
                    <a:pt x="284" y="442"/>
                  </a:lnTo>
                  <a:lnTo>
                    <a:pt x="284" y="439"/>
                  </a:lnTo>
                  <a:lnTo>
                    <a:pt x="286" y="434"/>
                  </a:lnTo>
                  <a:lnTo>
                    <a:pt x="286" y="431"/>
                  </a:lnTo>
                  <a:lnTo>
                    <a:pt x="286" y="430"/>
                  </a:lnTo>
                  <a:lnTo>
                    <a:pt x="286" y="428"/>
                  </a:lnTo>
                  <a:lnTo>
                    <a:pt x="286" y="428"/>
                  </a:lnTo>
                  <a:lnTo>
                    <a:pt x="287" y="427"/>
                  </a:lnTo>
                  <a:lnTo>
                    <a:pt x="284" y="427"/>
                  </a:lnTo>
                  <a:lnTo>
                    <a:pt x="284" y="425"/>
                  </a:lnTo>
                  <a:lnTo>
                    <a:pt x="283" y="425"/>
                  </a:lnTo>
                  <a:lnTo>
                    <a:pt x="281" y="423"/>
                  </a:lnTo>
                  <a:lnTo>
                    <a:pt x="281" y="423"/>
                  </a:lnTo>
                  <a:lnTo>
                    <a:pt x="279" y="425"/>
                  </a:lnTo>
                  <a:lnTo>
                    <a:pt x="278" y="425"/>
                  </a:lnTo>
                  <a:lnTo>
                    <a:pt x="276" y="425"/>
                  </a:lnTo>
                  <a:lnTo>
                    <a:pt x="276" y="427"/>
                  </a:lnTo>
                  <a:lnTo>
                    <a:pt x="275" y="427"/>
                  </a:lnTo>
                  <a:lnTo>
                    <a:pt x="273" y="427"/>
                  </a:lnTo>
                  <a:lnTo>
                    <a:pt x="272" y="427"/>
                  </a:lnTo>
                  <a:lnTo>
                    <a:pt x="270" y="427"/>
                  </a:lnTo>
                  <a:lnTo>
                    <a:pt x="270" y="425"/>
                  </a:lnTo>
                  <a:lnTo>
                    <a:pt x="270" y="425"/>
                  </a:lnTo>
                  <a:lnTo>
                    <a:pt x="270" y="423"/>
                  </a:lnTo>
                  <a:lnTo>
                    <a:pt x="268" y="422"/>
                  </a:lnTo>
                  <a:lnTo>
                    <a:pt x="268" y="420"/>
                  </a:lnTo>
                  <a:lnTo>
                    <a:pt x="268" y="420"/>
                  </a:lnTo>
                  <a:lnTo>
                    <a:pt x="268" y="419"/>
                  </a:lnTo>
                  <a:lnTo>
                    <a:pt x="268" y="419"/>
                  </a:lnTo>
                  <a:lnTo>
                    <a:pt x="268" y="417"/>
                  </a:lnTo>
                  <a:lnTo>
                    <a:pt x="268" y="417"/>
                  </a:lnTo>
                  <a:lnTo>
                    <a:pt x="267" y="416"/>
                  </a:lnTo>
                  <a:lnTo>
                    <a:pt x="268" y="416"/>
                  </a:lnTo>
                  <a:lnTo>
                    <a:pt x="267" y="414"/>
                  </a:lnTo>
                  <a:lnTo>
                    <a:pt x="267" y="412"/>
                  </a:lnTo>
                  <a:lnTo>
                    <a:pt x="267" y="412"/>
                  </a:lnTo>
                  <a:lnTo>
                    <a:pt x="267" y="411"/>
                  </a:lnTo>
                  <a:lnTo>
                    <a:pt x="267" y="409"/>
                  </a:lnTo>
                  <a:lnTo>
                    <a:pt x="267" y="408"/>
                  </a:lnTo>
                  <a:lnTo>
                    <a:pt x="267" y="408"/>
                  </a:lnTo>
                  <a:lnTo>
                    <a:pt x="267" y="406"/>
                  </a:lnTo>
                  <a:lnTo>
                    <a:pt x="267" y="406"/>
                  </a:lnTo>
                  <a:lnTo>
                    <a:pt x="265" y="405"/>
                  </a:lnTo>
                  <a:lnTo>
                    <a:pt x="265" y="405"/>
                  </a:lnTo>
                  <a:lnTo>
                    <a:pt x="265" y="403"/>
                  </a:lnTo>
                  <a:lnTo>
                    <a:pt x="264" y="401"/>
                  </a:lnTo>
                  <a:lnTo>
                    <a:pt x="264" y="401"/>
                  </a:lnTo>
                  <a:lnTo>
                    <a:pt x="262" y="401"/>
                  </a:lnTo>
                  <a:lnTo>
                    <a:pt x="261" y="400"/>
                  </a:lnTo>
                  <a:lnTo>
                    <a:pt x="261" y="400"/>
                  </a:lnTo>
                  <a:lnTo>
                    <a:pt x="259" y="400"/>
                  </a:lnTo>
                  <a:lnTo>
                    <a:pt x="257" y="400"/>
                  </a:lnTo>
                  <a:lnTo>
                    <a:pt x="257" y="400"/>
                  </a:lnTo>
                  <a:lnTo>
                    <a:pt x="256" y="398"/>
                  </a:lnTo>
                  <a:lnTo>
                    <a:pt x="256" y="398"/>
                  </a:lnTo>
                  <a:lnTo>
                    <a:pt x="254" y="397"/>
                  </a:lnTo>
                  <a:lnTo>
                    <a:pt x="254" y="398"/>
                  </a:lnTo>
                  <a:lnTo>
                    <a:pt x="253" y="398"/>
                  </a:lnTo>
                  <a:lnTo>
                    <a:pt x="253" y="398"/>
                  </a:lnTo>
                  <a:lnTo>
                    <a:pt x="253" y="400"/>
                  </a:lnTo>
                  <a:lnTo>
                    <a:pt x="251" y="400"/>
                  </a:lnTo>
                  <a:lnTo>
                    <a:pt x="250" y="400"/>
                  </a:lnTo>
                  <a:lnTo>
                    <a:pt x="250" y="400"/>
                  </a:lnTo>
                  <a:lnTo>
                    <a:pt x="248" y="400"/>
                  </a:lnTo>
                  <a:lnTo>
                    <a:pt x="246" y="400"/>
                  </a:lnTo>
                  <a:lnTo>
                    <a:pt x="245" y="400"/>
                  </a:lnTo>
                  <a:lnTo>
                    <a:pt x="243" y="400"/>
                  </a:lnTo>
                  <a:lnTo>
                    <a:pt x="242" y="400"/>
                  </a:lnTo>
                  <a:lnTo>
                    <a:pt x="242" y="400"/>
                  </a:lnTo>
                  <a:lnTo>
                    <a:pt x="240" y="400"/>
                  </a:lnTo>
                  <a:lnTo>
                    <a:pt x="238" y="398"/>
                  </a:lnTo>
                  <a:lnTo>
                    <a:pt x="237" y="398"/>
                  </a:lnTo>
                  <a:lnTo>
                    <a:pt x="237" y="398"/>
                  </a:lnTo>
                  <a:lnTo>
                    <a:pt x="235" y="398"/>
                  </a:lnTo>
                  <a:lnTo>
                    <a:pt x="235" y="398"/>
                  </a:lnTo>
                  <a:lnTo>
                    <a:pt x="234" y="398"/>
                  </a:lnTo>
                  <a:lnTo>
                    <a:pt x="232" y="398"/>
                  </a:lnTo>
                  <a:lnTo>
                    <a:pt x="232" y="397"/>
                  </a:lnTo>
                  <a:lnTo>
                    <a:pt x="232" y="397"/>
                  </a:lnTo>
                  <a:lnTo>
                    <a:pt x="232" y="395"/>
                  </a:lnTo>
                  <a:lnTo>
                    <a:pt x="234" y="395"/>
                  </a:lnTo>
                  <a:lnTo>
                    <a:pt x="234" y="393"/>
                  </a:lnTo>
                  <a:lnTo>
                    <a:pt x="234" y="393"/>
                  </a:lnTo>
                  <a:lnTo>
                    <a:pt x="234" y="392"/>
                  </a:lnTo>
                  <a:lnTo>
                    <a:pt x="234" y="392"/>
                  </a:lnTo>
                  <a:lnTo>
                    <a:pt x="234" y="390"/>
                  </a:lnTo>
                  <a:lnTo>
                    <a:pt x="234" y="390"/>
                  </a:lnTo>
                  <a:lnTo>
                    <a:pt x="234" y="389"/>
                  </a:lnTo>
                  <a:lnTo>
                    <a:pt x="234" y="389"/>
                  </a:lnTo>
                  <a:lnTo>
                    <a:pt x="234" y="387"/>
                  </a:lnTo>
                  <a:lnTo>
                    <a:pt x="234" y="387"/>
                  </a:lnTo>
                  <a:lnTo>
                    <a:pt x="234" y="386"/>
                  </a:lnTo>
                  <a:lnTo>
                    <a:pt x="234" y="386"/>
                  </a:lnTo>
                  <a:lnTo>
                    <a:pt x="234" y="384"/>
                  </a:lnTo>
                  <a:lnTo>
                    <a:pt x="235" y="382"/>
                  </a:lnTo>
                  <a:lnTo>
                    <a:pt x="235" y="381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9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8"/>
                  </a:lnTo>
                  <a:lnTo>
                    <a:pt x="234" y="376"/>
                  </a:lnTo>
                  <a:lnTo>
                    <a:pt x="232" y="376"/>
                  </a:lnTo>
                  <a:lnTo>
                    <a:pt x="232" y="376"/>
                  </a:lnTo>
                  <a:lnTo>
                    <a:pt x="232" y="375"/>
                  </a:lnTo>
                  <a:lnTo>
                    <a:pt x="232" y="375"/>
                  </a:lnTo>
                  <a:lnTo>
                    <a:pt x="232" y="373"/>
                  </a:lnTo>
                  <a:lnTo>
                    <a:pt x="232" y="373"/>
                  </a:lnTo>
                  <a:lnTo>
                    <a:pt x="232" y="371"/>
                  </a:lnTo>
                  <a:lnTo>
                    <a:pt x="231" y="371"/>
                  </a:lnTo>
                  <a:lnTo>
                    <a:pt x="231" y="370"/>
                  </a:lnTo>
                  <a:lnTo>
                    <a:pt x="231" y="370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1" y="368"/>
                  </a:lnTo>
                  <a:lnTo>
                    <a:pt x="232" y="367"/>
                  </a:lnTo>
                  <a:lnTo>
                    <a:pt x="232" y="367"/>
                  </a:lnTo>
                  <a:lnTo>
                    <a:pt x="234" y="367"/>
                  </a:lnTo>
                  <a:lnTo>
                    <a:pt x="234" y="365"/>
                  </a:lnTo>
                  <a:lnTo>
                    <a:pt x="232" y="364"/>
                  </a:lnTo>
                  <a:lnTo>
                    <a:pt x="231" y="362"/>
                  </a:lnTo>
                  <a:lnTo>
                    <a:pt x="231" y="360"/>
                  </a:lnTo>
                  <a:lnTo>
                    <a:pt x="232" y="357"/>
                  </a:lnTo>
                  <a:lnTo>
                    <a:pt x="234" y="354"/>
                  </a:lnTo>
                  <a:lnTo>
                    <a:pt x="235" y="353"/>
                  </a:lnTo>
                  <a:lnTo>
                    <a:pt x="235" y="353"/>
                  </a:lnTo>
                  <a:lnTo>
                    <a:pt x="237" y="353"/>
                  </a:lnTo>
                  <a:lnTo>
                    <a:pt x="237" y="351"/>
                  </a:lnTo>
                  <a:lnTo>
                    <a:pt x="237" y="349"/>
                  </a:lnTo>
                  <a:lnTo>
                    <a:pt x="235" y="349"/>
                  </a:lnTo>
                  <a:lnTo>
                    <a:pt x="237" y="348"/>
                  </a:lnTo>
                  <a:lnTo>
                    <a:pt x="237" y="343"/>
                  </a:lnTo>
                  <a:lnTo>
                    <a:pt x="238" y="340"/>
                  </a:lnTo>
                  <a:lnTo>
                    <a:pt x="238" y="340"/>
                  </a:lnTo>
                  <a:lnTo>
                    <a:pt x="240" y="340"/>
                  </a:lnTo>
                  <a:lnTo>
                    <a:pt x="240" y="340"/>
                  </a:lnTo>
                  <a:lnTo>
                    <a:pt x="238" y="340"/>
                  </a:lnTo>
                  <a:lnTo>
                    <a:pt x="238" y="338"/>
                  </a:lnTo>
                  <a:lnTo>
                    <a:pt x="237" y="335"/>
                  </a:lnTo>
                  <a:lnTo>
                    <a:pt x="235" y="332"/>
                  </a:lnTo>
                  <a:lnTo>
                    <a:pt x="235" y="330"/>
                  </a:lnTo>
                  <a:lnTo>
                    <a:pt x="235" y="329"/>
                  </a:lnTo>
                  <a:lnTo>
                    <a:pt x="234" y="329"/>
                  </a:lnTo>
                  <a:lnTo>
                    <a:pt x="232" y="329"/>
                  </a:lnTo>
                  <a:lnTo>
                    <a:pt x="229" y="327"/>
                  </a:lnTo>
                  <a:lnTo>
                    <a:pt x="227" y="326"/>
                  </a:lnTo>
                  <a:lnTo>
                    <a:pt x="226" y="326"/>
                  </a:lnTo>
                  <a:lnTo>
                    <a:pt x="226" y="323"/>
                  </a:lnTo>
                  <a:lnTo>
                    <a:pt x="226" y="321"/>
                  </a:lnTo>
                  <a:lnTo>
                    <a:pt x="226" y="318"/>
                  </a:lnTo>
                  <a:lnTo>
                    <a:pt x="226" y="316"/>
                  </a:lnTo>
                  <a:lnTo>
                    <a:pt x="227" y="315"/>
                  </a:lnTo>
                  <a:lnTo>
                    <a:pt x="227" y="313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7" y="312"/>
                  </a:lnTo>
                  <a:lnTo>
                    <a:pt x="226" y="312"/>
                  </a:lnTo>
                  <a:lnTo>
                    <a:pt x="226" y="312"/>
                  </a:lnTo>
                  <a:lnTo>
                    <a:pt x="224" y="312"/>
                  </a:lnTo>
                  <a:lnTo>
                    <a:pt x="218" y="312"/>
                  </a:lnTo>
                  <a:lnTo>
                    <a:pt x="212" y="312"/>
                  </a:lnTo>
                  <a:lnTo>
                    <a:pt x="205" y="312"/>
                  </a:lnTo>
                  <a:lnTo>
                    <a:pt x="201" y="312"/>
                  </a:lnTo>
                  <a:lnTo>
                    <a:pt x="201" y="308"/>
                  </a:lnTo>
                  <a:lnTo>
                    <a:pt x="201" y="305"/>
                  </a:lnTo>
                  <a:lnTo>
                    <a:pt x="201" y="304"/>
                  </a:lnTo>
                  <a:lnTo>
                    <a:pt x="201" y="299"/>
                  </a:lnTo>
                  <a:lnTo>
                    <a:pt x="197" y="297"/>
                  </a:lnTo>
                  <a:lnTo>
                    <a:pt x="196" y="294"/>
                  </a:lnTo>
                  <a:lnTo>
                    <a:pt x="194" y="294"/>
                  </a:lnTo>
                  <a:lnTo>
                    <a:pt x="197" y="294"/>
                  </a:lnTo>
                  <a:lnTo>
                    <a:pt x="199" y="294"/>
                  </a:lnTo>
                  <a:lnTo>
                    <a:pt x="199" y="286"/>
                  </a:lnTo>
                  <a:lnTo>
                    <a:pt x="199" y="286"/>
                  </a:lnTo>
                  <a:lnTo>
                    <a:pt x="197" y="283"/>
                  </a:lnTo>
                  <a:lnTo>
                    <a:pt x="197" y="282"/>
                  </a:lnTo>
                  <a:lnTo>
                    <a:pt x="197" y="282"/>
                  </a:lnTo>
                  <a:lnTo>
                    <a:pt x="196" y="280"/>
                  </a:lnTo>
                  <a:lnTo>
                    <a:pt x="196" y="280"/>
                  </a:lnTo>
                  <a:lnTo>
                    <a:pt x="197" y="278"/>
                  </a:lnTo>
                  <a:lnTo>
                    <a:pt x="197" y="278"/>
                  </a:lnTo>
                  <a:lnTo>
                    <a:pt x="197" y="277"/>
                  </a:lnTo>
                  <a:lnTo>
                    <a:pt x="197" y="275"/>
                  </a:lnTo>
                  <a:lnTo>
                    <a:pt x="196" y="274"/>
                  </a:lnTo>
                  <a:lnTo>
                    <a:pt x="194" y="274"/>
                  </a:lnTo>
                  <a:lnTo>
                    <a:pt x="193" y="272"/>
                  </a:lnTo>
                  <a:lnTo>
                    <a:pt x="190" y="271"/>
                  </a:lnTo>
                  <a:lnTo>
                    <a:pt x="188" y="271"/>
                  </a:lnTo>
                  <a:lnTo>
                    <a:pt x="186" y="271"/>
                  </a:lnTo>
                  <a:lnTo>
                    <a:pt x="183" y="271"/>
                  </a:lnTo>
                  <a:lnTo>
                    <a:pt x="182" y="271"/>
                  </a:lnTo>
                  <a:lnTo>
                    <a:pt x="180" y="271"/>
                  </a:lnTo>
                  <a:lnTo>
                    <a:pt x="177" y="271"/>
                  </a:lnTo>
                  <a:lnTo>
                    <a:pt x="177" y="269"/>
                  </a:lnTo>
                  <a:lnTo>
                    <a:pt x="175" y="269"/>
                  </a:lnTo>
                  <a:lnTo>
                    <a:pt x="174" y="266"/>
                  </a:lnTo>
                  <a:lnTo>
                    <a:pt x="172" y="266"/>
                  </a:lnTo>
                  <a:lnTo>
                    <a:pt x="172" y="264"/>
                  </a:lnTo>
                  <a:lnTo>
                    <a:pt x="171" y="264"/>
                  </a:lnTo>
                  <a:lnTo>
                    <a:pt x="169" y="264"/>
                  </a:lnTo>
                  <a:lnTo>
                    <a:pt x="168" y="264"/>
                  </a:lnTo>
                  <a:lnTo>
                    <a:pt x="164" y="263"/>
                  </a:lnTo>
                  <a:lnTo>
                    <a:pt x="163" y="263"/>
                  </a:lnTo>
                  <a:lnTo>
                    <a:pt x="163" y="263"/>
                  </a:lnTo>
                  <a:lnTo>
                    <a:pt x="161" y="261"/>
                  </a:lnTo>
                  <a:lnTo>
                    <a:pt x="160" y="260"/>
                  </a:lnTo>
                  <a:lnTo>
                    <a:pt x="160" y="260"/>
                  </a:lnTo>
                  <a:lnTo>
                    <a:pt x="160" y="258"/>
                  </a:lnTo>
                  <a:lnTo>
                    <a:pt x="158" y="258"/>
                  </a:lnTo>
                  <a:lnTo>
                    <a:pt x="158" y="258"/>
                  </a:lnTo>
                  <a:lnTo>
                    <a:pt x="156" y="258"/>
                  </a:lnTo>
                  <a:lnTo>
                    <a:pt x="155" y="258"/>
                  </a:lnTo>
                  <a:lnTo>
                    <a:pt x="153" y="256"/>
                  </a:lnTo>
                  <a:lnTo>
                    <a:pt x="152" y="256"/>
                  </a:lnTo>
                  <a:lnTo>
                    <a:pt x="152" y="256"/>
                  </a:lnTo>
                  <a:lnTo>
                    <a:pt x="150" y="255"/>
                  </a:lnTo>
                  <a:lnTo>
                    <a:pt x="149" y="255"/>
                  </a:lnTo>
                  <a:lnTo>
                    <a:pt x="147" y="256"/>
                  </a:lnTo>
                  <a:lnTo>
                    <a:pt x="145" y="256"/>
                  </a:lnTo>
                  <a:lnTo>
                    <a:pt x="142" y="255"/>
                  </a:lnTo>
                  <a:lnTo>
                    <a:pt x="139" y="255"/>
                  </a:lnTo>
                  <a:lnTo>
                    <a:pt x="139" y="253"/>
                  </a:lnTo>
                  <a:lnTo>
                    <a:pt x="138" y="252"/>
                  </a:lnTo>
                  <a:lnTo>
                    <a:pt x="136" y="252"/>
                  </a:lnTo>
                  <a:lnTo>
                    <a:pt x="136" y="250"/>
                  </a:lnTo>
                  <a:lnTo>
                    <a:pt x="134" y="249"/>
                  </a:lnTo>
                  <a:lnTo>
                    <a:pt x="133" y="249"/>
                  </a:lnTo>
                  <a:lnTo>
                    <a:pt x="133" y="249"/>
                  </a:lnTo>
                  <a:lnTo>
                    <a:pt x="131" y="249"/>
                  </a:lnTo>
                  <a:lnTo>
                    <a:pt x="131" y="247"/>
                  </a:lnTo>
                  <a:lnTo>
                    <a:pt x="131" y="245"/>
                  </a:lnTo>
                  <a:lnTo>
                    <a:pt x="131" y="245"/>
                  </a:lnTo>
                  <a:lnTo>
                    <a:pt x="130" y="244"/>
                  </a:lnTo>
                  <a:lnTo>
                    <a:pt x="130" y="244"/>
                  </a:lnTo>
                  <a:lnTo>
                    <a:pt x="130" y="245"/>
                  </a:lnTo>
                  <a:lnTo>
                    <a:pt x="128" y="245"/>
                  </a:lnTo>
                  <a:lnTo>
                    <a:pt x="128" y="245"/>
                  </a:lnTo>
                  <a:lnTo>
                    <a:pt x="128" y="244"/>
                  </a:lnTo>
                  <a:lnTo>
                    <a:pt x="128" y="244"/>
                  </a:lnTo>
                  <a:lnTo>
                    <a:pt x="128" y="242"/>
                  </a:lnTo>
                  <a:lnTo>
                    <a:pt x="127" y="241"/>
                  </a:lnTo>
                  <a:lnTo>
                    <a:pt x="127" y="241"/>
                  </a:lnTo>
                  <a:lnTo>
                    <a:pt x="127" y="239"/>
                  </a:lnTo>
                  <a:lnTo>
                    <a:pt x="127" y="239"/>
                  </a:lnTo>
                  <a:lnTo>
                    <a:pt x="125" y="238"/>
                  </a:lnTo>
                  <a:lnTo>
                    <a:pt x="125" y="238"/>
                  </a:lnTo>
                  <a:lnTo>
                    <a:pt x="125" y="236"/>
                  </a:lnTo>
                  <a:lnTo>
                    <a:pt x="125" y="236"/>
                  </a:lnTo>
                  <a:lnTo>
                    <a:pt x="127" y="234"/>
                  </a:lnTo>
                  <a:lnTo>
                    <a:pt x="127" y="233"/>
                  </a:lnTo>
                  <a:lnTo>
                    <a:pt x="125" y="230"/>
                  </a:lnTo>
                  <a:lnTo>
                    <a:pt x="125" y="228"/>
                  </a:lnTo>
                  <a:lnTo>
                    <a:pt x="125" y="226"/>
                  </a:lnTo>
                  <a:lnTo>
                    <a:pt x="125" y="226"/>
                  </a:lnTo>
                  <a:lnTo>
                    <a:pt x="125" y="225"/>
                  </a:lnTo>
                  <a:lnTo>
                    <a:pt x="127" y="223"/>
                  </a:lnTo>
                  <a:lnTo>
                    <a:pt x="127" y="222"/>
                  </a:lnTo>
                  <a:lnTo>
                    <a:pt x="127" y="220"/>
                  </a:lnTo>
                  <a:lnTo>
                    <a:pt x="127" y="219"/>
                  </a:lnTo>
                  <a:lnTo>
                    <a:pt x="127" y="217"/>
                  </a:lnTo>
                  <a:lnTo>
                    <a:pt x="127" y="215"/>
                  </a:lnTo>
                  <a:lnTo>
                    <a:pt x="125" y="215"/>
                  </a:lnTo>
                  <a:lnTo>
                    <a:pt x="125" y="215"/>
                  </a:lnTo>
                  <a:lnTo>
                    <a:pt x="123" y="215"/>
                  </a:lnTo>
                  <a:lnTo>
                    <a:pt x="123" y="217"/>
                  </a:lnTo>
                  <a:lnTo>
                    <a:pt x="122" y="217"/>
                  </a:lnTo>
                  <a:lnTo>
                    <a:pt x="120" y="215"/>
                  </a:lnTo>
                  <a:lnTo>
                    <a:pt x="117" y="215"/>
                  </a:lnTo>
                  <a:lnTo>
                    <a:pt x="112" y="217"/>
                  </a:lnTo>
                  <a:lnTo>
                    <a:pt x="111" y="217"/>
                  </a:lnTo>
                  <a:lnTo>
                    <a:pt x="109" y="217"/>
                  </a:lnTo>
                  <a:lnTo>
                    <a:pt x="108" y="219"/>
                  </a:lnTo>
                  <a:lnTo>
                    <a:pt x="106" y="219"/>
                  </a:lnTo>
                  <a:lnTo>
                    <a:pt x="101" y="223"/>
                  </a:lnTo>
                  <a:lnTo>
                    <a:pt x="100" y="223"/>
                  </a:lnTo>
                  <a:lnTo>
                    <a:pt x="98" y="223"/>
                  </a:lnTo>
                  <a:lnTo>
                    <a:pt x="98" y="225"/>
                  </a:lnTo>
                  <a:lnTo>
                    <a:pt x="97" y="225"/>
                  </a:lnTo>
                  <a:lnTo>
                    <a:pt x="93" y="226"/>
                  </a:lnTo>
                  <a:lnTo>
                    <a:pt x="92" y="228"/>
                  </a:lnTo>
                  <a:lnTo>
                    <a:pt x="92" y="230"/>
                  </a:lnTo>
                  <a:lnTo>
                    <a:pt x="90" y="230"/>
                  </a:lnTo>
                  <a:lnTo>
                    <a:pt x="90" y="230"/>
                  </a:lnTo>
                  <a:lnTo>
                    <a:pt x="87" y="230"/>
                  </a:lnTo>
                  <a:lnTo>
                    <a:pt x="87" y="230"/>
                  </a:lnTo>
                  <a:lnTo>
                    <a:pt x="86" y="231"/>
                  </a:lnTo>
                  <a:lnTo>
                    <a:pt x="84" y="233"/>
                  </a:lnTo>
                  <a:lnTo>
                    <a:pt x="84" y="233"/>
                  </a:lnTo>
                  <a:lnTo>
                    <a:pt x="82" y="234"/>
                  </a:lnTo>
                  <a:lnTo>
                    <a:pt x="81" y="234"/>
                  </a:lnTo>
                  <a:lnTo>
                    <a:pt x="79" y="236"/>
                  </a:lnTo>
                  <a:lnTo>
                    <a:pt x="78" y="236"/>
                  </a:lnTo>
                  <a:lnTo>
                    <a:pt x="78" y="236"/>
                  </a:lnTo>
                  <a:lnTo>
                    <a:pt x="76" y="236"/>
                  </a:lnTo>
                  <a:lnTo>
                    <a:pt x="76" y="234"/>
                  </a:lnTo>
                  <a:lnTo>
                    <a:pt x="76" y="234"/>
                  </a:lnTo>
                  <a:lnTo>
                    <a:pt x="73" y="234"/>
                  </a:lnTo>
                  <a:lnTo>
                    <a:pt x="70" y="233"/>
                  </a:lnTo>
                  <a:lnTo>
                    <a:pt x="67" y="233"/>
                  </a:lnTo>
                  <a:lnTo>
                    <a:pt x="65" y="233"/>
                  </a:lnTo>
                  <a:lnTo>
                    <a:pt x="63" y="233"/>
                  </a:lnTo>
                  <a:lnTo>
                    <a:pt x="62" y="233"/>
                  </a:lnTo>
                  <a:lnTo>
                    <a:pt x="59" y="233"/>
                  </a:lnTo>
                  <a:lnTo>
                    <a:pt x="57" y="233"/>
                  </a:lnTo>
                  <a:lnTo>
                    <a:pt x="56" y="234"/>
                  </a:lnTo>
                  <a:lnTo>
                    <a:pt x="54" y="234"/>
                  </a:lnTo>
                  <a:lnTo>
                    <a:pt x="54" y="234"/>
                  </a:lnTo>
                  <a:lnTo>
                    <a:pt x="52" y="234"/>
                  </a:lnTo>
                  <a:lnTo>
                    <a:pt x="52" y="234"/>
                  </a:lnTo>
                  <a:lnTo>
                    <a:pt x="51" y="233"/>
                  </a:lnTo>
                  <a:lnTo>
                    <a:pt x="51" y="233"/>
                  </a:lnTo>
                  <a:lnTo>
                    <a:pt x="49" y="234"/>
                  </a:lnTo>
                  <a:lnTo>
                    <a:pt x="49" y="231"/>
                  </a:lnTo>
                  <a:lnTo>
                    <a:pt x="49" y="228"/>
                  </a:lnTo>
                  <a:lnTo>
                    <a:pt x="49" y="225"/>
                  </a:lnTo>
                  <a:lnTo>
                    <a:pt x="49" y="222"/>
                  </a:lnTo>
                  <a:lnTo>
                    <a:pt x="49" y="219"/>
                  </a:lnTo>
                  <a:lnTo>
                    <a:pt x="49" y="217"/>
                  </a:lnTo>
                  <a:lnTo>
                    <a:pt x="51" y="215"/>
                  </a:lnTo>
                  <a:lnTo>
                    <a:pt x="51" y="215"/>
                  </a:lnTo>
                  <a:lnTo>
                    <a:pt x="51" y="214"/>
                  </a:lnTo>
                  <a:lnTo>
                    <a:pt x="51" y="212"/>
                  </a:lnTo>
                  <a:lnTo>
                    <a:pt x="51" y="212"/>
                  </a:lnTo>
                  <a:lnTo>
                    <a:pt x="51" y="211"/>
                  </a:lnTo>
                  <a:lnTo>
                    <a:pt x="49" y="211"/>
                  </a:lnTo>
                  <a:lnTo>
                    <a:pt x="49" y="212"/>
                  </a:lnTo>
                  <a:lnTo>
                    <a:pt x="49" y="212"/>
                  </a:lnTo>
                  <a:lnTo>
                    <a:pt x="48" y="212"/>
                  </a:lnTo>
                  <a:lnTo>
                    <a:pt x="48" y="214"/>
                  </a:lnTo>
                  <a:lnTo>
                    <a:pt x="46" y="214"/>
                  </a:lnTo>
                  <a:lnTo>
                    <a:pt x="45" y="215"/>
                  </a:lnTo>
                  <a:lnTo>
                    <a:pt x="45" y="217"/>
                  </a:lnTo>
                  <a:lnTo>
                    <a:pt x="43" y="217"/>
                  </a:lnTo>
                  <a:lnTo>
                    <a:pt x="41" y="219"/>
                  </a:lnTo>
                  <a:lnTo>
                    <a:pt x="40" y="219"/>
                  </a:lnTo>
                  <a:lnTo>
                    <a:pt x="35" y="219"/>
                  </a:lnTo>
                  <a:lnTo>
                    <a:pt x="32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9"/>
                  </a:lnTo>
                  <a:lnTo>
                    <a:pt x="27" y="217"/>
                  </a:lnTo>
                  <a:lnTo>
                    <a:pt x="26" y="215"/>
                  </a:lnTo>
                  <a:lnTo>
                    <a:pt x="26" y="215"/>
                  </a:lnTo>
                  <a:lnTo>
                    <a:pt x="26" y="214"/>
                  </a:lnTo>
                  <a:lnTo>
                    <a:pt x="26" y="212"/>
                  </a:lnTo>
                  <a:lnTo>
                    <a:pt x="24" y="212"/>
                  </a:lnTo>
                  <a:lnTo>
                    <a:pt x="22" y="212"/>
                  </a:lnTo>
                  <a:lnTo>
                    <a:pt x="21" y="211"/>
                  </a:lnTo>
                  <a:lnTo>
                    <a:pt x="18" y="211"/>
                  </a:lnTo>
                  <a:lnTo>
                    <a:pt x="15" y="211"/>
                  </a:lnTo>
                  <a:lnTo>
                    <a:pt x="13" y="211"/>
                  </a:lnTo>
                  <a:lnTo>
                    <a:pt x="15" y="209"/>
                  </a:lnTo>
                  <a:lnTo>
                    <a:pt x="16" y="206"/>
                  </a:lnTo>
                  <a:lnTo>
                    <a:pt x="16" y="204"/>
                  </a:lnTo>
                  <a:lnTo>
                    <a:pt x="15" y="203"/>
                  </a:lnTo>
                  <a:lnTo>
                    <a:pt x="13" y="203"/>
                  </a:lnTo>
                  <a:lnTo>
                    <a:pt x="13" y="201"/>
                  </a:lnTo>
                  <a:lnTo>
                    <a:pt x="11" y="200"/>
                  </a:lnTo>
                  <a:lnTo>
                    <a:pt x="10" y="198"/>
                  </a:lnTo>
                  <a:lnTo>
                    <a:pt x="10" y="198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10" y="197"/>
                  </a:lnTo>
                  <a:lnTo>
                    <a:pt x="8" y="197"/>
                  </a:lnTo>
                  <a:lnTo>
                    <a:pt x="8" y="195"/>
                  </a:lnTo>
                  <a:lnTo>
                    <a:pt x="8" y="195"/>
                  </a:lnTo>
                  <a:lnTo>
                    <a:pt x="7" y="193"/>
                  </a:lnTo>
                  <a:lnTo>
                    <a:pt x="7" y="193"/>
                  </a:lnTo>
                  <a:lnTo>
                    <a:pt x="7" y="192"/>
                  </a:lnTo>
                  <a:lnTo>
                    <a:pt x="7" y="192"/>
                  </a:lnTo>
                  <a:lnTo>
                    <a:pt x="5" y="190"/>
                  </a:lnTo>
                  <a:lnTo>
                    <a:pt x="5" y="190"/>
                  </a:lnTo>
                  <a:lnTo>
                    <a:pt x="4" y="189"/>
                  </a:lnTo>
                  <a:lnTo>
                    <a:pt x="4" y="189"/>
                  </a:lnTo>
                  <a:lnTo>
                    <a:pt x="5" y="189"/>
                  </a:lnTo>
                  <a:lnTo>
                    <a:pt x="5" y="189"/>
                  </a:lnTo>
                  <a:lnTo>
                    <a:pt x="5" y="187"/>
                  </a:lnTo>
                  <a:lnTo>
                    <a:pt x="5" y="187"/>
                  </a:lnTo>
                  <a:lnTo>
                    <a:pt x="4" y="187"/>
                  </a:lnTo>
                  <a:lnTo>
                    <a:pt x="2" y="186"/>
                  </a:lnTo>
                  <a:lnTo>
                    <a:pt x="2" y="186"/>
                  </a:lnTo>
                  <a:lnTo>
                    <a:pt x="2" y="184"/>
                  </a:lnTo>
                  <a:lnTo>
                    <a:pt x="0" y="184"/>
                  </a:lnTo>
                  <a:lnTo>
                    <a:pt x="2" y="184"/>
                  </a:lnTo>
                  <a:lnTo>
                    <a:pt x="2" y="184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4" y="181"/>
                  </a:lnTo>
                  <a:lnTo>
                    <a:pt x="4" y="181"/>
                  </a:lnTo>
                  <a:lnTo>
                    <a:pt x="5" y="181"/>
                  </a:lnTo>
                  <a:lnTo>
                    <a:pt x="5" y="181"/>
                  </a:lnTo>
                  <a:lnTo>
                    <a:pt x="5" y="179"/>
                  </a:lnTo>
                  <a:lnTo>
                    <a:pt x="5" y="178"/>
                  </a:lnTo>
                  <a:lnTo>
                    <a:pt x="4" y="178"/>
                  </a:lnTo>
                  <a:lnTo>
                    <a:pt x="4" y="178"/>
                  </a:lnTo>
                  <a:lnTo>
                    <a:pt x="4" y="176"/>
                  </a:lnTo>
                  <a:lnTo>
                    <a:pt x="5" y="175"/>
                  </a:lnTo>
                  <a:lnTo>
                    <a:pt x="5" y="173"/>
                  </a:lnTo>
                  <a:lnTo>
                    <a:pt x="8" y="171"/>
                  </a:lnTo>
                  <a:lnTo>
                    <a:pt x="11" y="170"/>
                  </a:lnTo>
                  <a:lnTo>
                    <a:pt x="11" y="170"/>
                  </a:lnTo>
                  <a:lnTo>
                    <a:pt x="13" y="170"/>
                  </a:lnTo>
                  <a:lnTo>
                    <a:pt x="13" y="168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13" y="165"/>
                  </a:lnTo>
                  <a:lnTo>
                    <a:pt x="13" y="163"/>
                  </a:lnTo>
                  <a:lnTo>
                    <a:pt x="11" y="163"/>
                  </a:lnTo>
                  <a:lnTo>
                    <a:pt x="13" y="162"/>
                  </a:lnTo>
                  <a:lnTo>
                    <a:pt x="13" y="160"/>
                  </a:lnTo>
                  <a:lnTo>
                    <a:pt x="15" y="159"/>
                  </a:lnTo>
                  <a:lnTo>
                    <a:pt x="16" y="156"/>
                  </a:lnTo>
                  <a:lnTo>
                    <a:pt x="16" y="156"/>
                  </a:lnTo>
                  <a:lnTo>
                    <a:pt x="16" y="154"/>
                  </a:lnTo>
                  <a:lnTo>
                    <a:pt x="16" y="151"/>
                  </a:lnTo>
                  <a:lnTo>
                    <a:pt x="18" y="149"/>
                  </a:lnTo>
                  <a:lnTo>
                    <a:pt x="16" y="149"/>
                  </a:lnTo>
                  <a:lnTo>
                    <a:pt x="18" y="149"/>
                  </a:lnTo>
                  <a:lnTo>
                    <a:pt x="18" y="148"/>
                  </a:lnTo>
                  <a:lnTo>
                    <a:pt x="19" y="148"/>
                  </a:lnTo>
                  <a:lnTo>
                    <a:pt x="21" y="148"/>
                  </a:lnTo>
                  <a:lnTo>
                    <a:pt x="22" y="146"/>
                  </a:lnTo>
                  <a:lnTo>
                    <a:pt x="24" y="145"/>
                  </a:lnTo>
                  <a:lnTo>
                    <a:pt x="26" y="143"/>
                  </a:lnTo>
                  <a:lnTo>
                    <a:pt x="29" y="141"/>
                  </a:lnTo>
                  <a:lnTo>
                    <a:pt x="30" y="141"/>
                  </a:lnTo>
                  <a:lnTo>
                    <a:pt x="30" y="141"/>
                  </a:lnTo>
                  <a:lnTo>
                    <a:pt x="32" y="140"/>
                  </a:lnTo>
                  <a:lnTo>
                    <a:pt x="35" y="140"/>
                  </a:lnTo>
                  <a:lnTo>
                    <a:pt x="37" y="140"/>
                  </a:lnTo>
                  <a:lnTo>
                    <a:pt x="38" y="138"/>
                  </a:lnTo>
                  <a:lnTo>
                    <a:pt x="40" y="138"/>
                  </a:lnTo>
                  <a:lnTo>
                    <a:pt x="41" y="138"/>
                  </a:lnTo>
                  <a:lnTo>
                    <a:pt x="43" y="138"/>
                  </a:lnTo>
                  <a:lnTo>
                    <a:pt x="45" y="138"/>
                  </a:lnTo>
                  <a:lnTo>
                    <a:pt x="46" y="137"/>
                  </a:lnTo>
                  <a:lnTo>
                    <a:pt x="46" y="137"/>
                  </a:lnTo>
                  <a:lnTo>
                    <a:pt x="48" y="135"/>
                  </a:lnTo>
                  <a:lnTo>
                    <a:pt x="48" y="135"/>
                  </a:lnTo>
                  <a:lnTo>
                    <a:pt x="49" y="135"/>
                  </a:lnTo>
                  <a:lnTo>
                    <a:pt x="51" y="135"/>
                  </a:lnTo>
                  <a:lnTo>
                    <a:pt x="52" y="135"/>
                  </a:lnTo>
                  <a:lnTo>
                    <a:pt x="54" y="135"/>
                  </a:lnTo>
                  <a:lnTo>
                    <a:pt x="54" y="137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7"/>
                  </a:lnTo>
                  <a:lnTo>
                    <a:pt x="59" y="138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59" y="137"/>
                  </a:lnTo>
                  <a:lnTo>
                    <a:pt x="60" y="135"/>
                  </a:lnTo>
                  <a:lnTo>
                    <a:pt x="60" y="132"/>
                  </a:lnTo>
                  <a:lnTo>
                    <a:pt x="60" y="127"/>
                  </a:lnTo>
                  <a:lnTo>
                    <a:pt x="62" y="124"/>
                  </a:lnTo>
                  <a:lnTo>
                    <a:pt x="63" y="119"/>
                  </a:lnTo>
                  <a:lnTo>
                    <a:pt x="63" y="113"/>
                  </a:lnTo>
                  <a:lnTo>
                    <a:pt x="65" y="108"/>
                  </a:lnTo>
                  <a:lnTo>
                    <a:pt x="65" y="104"/>
                  </a:lnTo>
                  <a:lnTo>
                    <a:pt x="67" y="100"/>
                  </a:lnTo>
                  <a:lnTo>
                    <a:pt x="67" y="99"/>
                  </a:lnTo>
                  <a:lnTo>
                    <a:pt x="67" y="96"/>
                  </a:lnTo>
                  <a:lnTo>
                    <a:pt x="67" y="93"/>
                  </a:lnTo>
                  <a:lnTo>
                    <a:pt x="68" y="93"/>
                  </a:lnTo>
                  <a:lnTo>
                    <a:pt x="67" y="93"/>
                  </a:lnTo>
                  <a:lnTo>
                    <a:pt x="67" y="91"/>
                  </a:lnTo>
                  <a:lnTo>
                    <a:pt x="67" y="91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7" y="89"/>
                  </a:lnTo>
                  <a:lnTo>
                    <a:pt x="65" y="89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8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6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3"/>
                  </a:lnTo>
                  <a:lnTo>
                    <a:pt x="63" y="83"/>
                  </a:lnTo>
                  <a:lnTo>
                    <a:pt x="63" y="82"/>
                  </a:lnTo>
                  <a:lnTo>
                    <a:pt x="62" y="82"/>
                  </a:lnTo>
                  <a:lnTo>
                    <a:pt x="62" y="82"/>
                  </a:lnTo>
                  <a:lnTo>
                    <a:pt x="60" y="80"/>
                  </a:lnTo>
                  <a:lnTo>
                    <a:pt x="59" y="78"/>
                  </a:lnTo>
                  <a:lnTo>
                    <a:pt x="57" y="77"/>
                  </a:lnTo>
                  <a:lnTo>
                    <a:pt x="57" y="75"/>
                  </a:lnTo>
                  <a:lnTo>
                    <a:pt x="57" y="72"/>
                  </a:lnTo>
                  <a:lnTo>
                    <a:pt x="59" y="69"/>
                  </a:lnTo>
                  <a:lnTo>
                    <a:pt x="59" y="67"/>
                  </a:lnTo>
                  <a:lnTo>
                    <a:pt x="59" y="67"/>
                  </a:lnTo>
                  <a:lnTo>
                    <a:pt x="60" y="67"/>
                  </a:lnTo>
                  <a:lnTo>
                    <a:pt x="60" y="67"/>
                  </a:lnTo>
                  <a:lnTo>
                    <a:pt x="62" y="67"/>
                  </a:lnTo>
                  <a:lnTo>
                    <a:pt x="62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3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5" y="66"/>
                  </a:lnTo>
                  <a:lnTo>
                    <a:pt x="67" y="64"/>
                  </a:lnTo>
                  <a:lnTo>
                    <a:pt x="67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68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0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1" y="64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70" y="63"/>
                  </a:lnTo>
                  <a:lnTo>
                    <a:pt x="70" y="61"/>
                  </a:lnTo>
                  <a:lnTo>
                    <a:pt x="70" y="61"/>
                  </a:lnTo>
                  <a:lnTo>
                    <a:pt x="68" y="59"/>
                  </a:lnTo>
                  <a:lnTo>
                    <a:pt x="68" y="59"/>
                  </a:lnTo>
                  <a:lnTo>
                    <a:pt x="68" y="61"/>
                  </a:lnTo>
                  <a:lnTo>
                    <a:pt x="67" y="61"/>
                  </a:lnTo>
                  <a:lnTo>
                    <a:pt x="67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5" y="59"/>
                  </a:lnTo>
                  <a:lnTo>
                    <a:pt x="63" y="59"/>
                  </a:lnTo>
                  <a:lnTo>
                    <a:pt x="62" y="59"/>
                  </a:lnTo>
                  <a:lnTo>
                    <a:pt x="62" y="59"/>
                  </a:lnTo>
                  <a:lnTo>
                    <a:pt x="60" y="59"/>
                  </a:lnTo>
                  <a:lnTo>
                    <a:pt x="60" y="56"/>
                  </a:lnTo>
                  <a:lnTo>
                    <a:pt x="60" y="53"/>
                  </a:lnTo>
                  <a:lnTo>
                    <a:pt x="60" y="50"/>
                  </a:lnTo>
                  <a:lnTo>
                    <a:pt x="62" y="52"/>
                  </a:lnTo>
                  <a:lnTo>
                    <a:pt x="62" y="50"/>
                  </a:lnTo>
                  <a:lnTo>
                    <a:pt x="63" y="50"/>
                  </a:lnTo>
                  <a:lnTo>
                    <a:pt x="65" y="50"/>
                  </a:lnTo>
                  <a:lnTo>
                    <a:pt x="65" y="50"/>
                  </a:lnTo>
                  <a:lnTo>
                    <a:pt x="67" y="50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71" y="50"/>
                  </a:lnTo>
                  <a:lnTo>
                    <a:pt x="75" y="50"/>
                  </a:lnTo>
                  <a:lnTo>
                    <a:pt x="84" y="50"/>
                  </a:lnTo>
                  <a:lnTo>
                    <a:pt x="86" y="50"/>
                  </a:lnTo>
                  <a:lnTo>
                    <a:pt x="84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84" y="47"/>
                  </a:lnTo>
                  <a:lnTo>
                    <a:pt x="86" y="47"/>
                  </a:lnTo>
                  <a:lnTo>
                    <a:pt x="86" y="47"/>
                  </a:lnTo>
                  <a:lnTo>
                    <a:pt x="87" y="48"/>
                  </a:lnTo>
                  <a:lnTo>
                    <a:pt x="87" y="50"/>
                  </a:lnTo>
                  <a:lnTo>
                    <a:pt x="87" y="50"/>
                  </a:lnTo>
                  <a:lnTo>
                    <a:pt x="89" y="50"/>
                  </a:lnTo>
                  <a:lnTo>
                    <a:pt x="90" y="50"/>
                  </a:lnTo>
                  <a:lnTo>
                    <a:pt x="90" y="50"/>
                  </a:lnTo>
                  <a:lnTo>
                    <a:pt x="92" y="48"/>
                  </a:lnTo>
                  <a:lnTo>
                    <a:pt x="93" y="47"/>
                  </a:lnTo>
                  <a:lnTo>
                    <a:pt x="93" y="45"/>
                  </a:lnTo>
                  <a:lnTo>
                    <a:pt x="95" y="45"/>
                  </a:lnTo>
                  <a:lnTo>
                    <a:pt x="95" y="45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7"/>
                  </a:lnTo>
                  <a:lnTo>
                    <a:pt x="100" y="48"/>
                  </a:lnTo>
                  <a:lnTo>
                    <a:pt x="100" y="52"/>
                  </a:lnTo>
                  <a:lnTo>
                    <a:pt x="101" y="52"/>
                  </a:lnTo>
                  <a:lnTo>
                    <a:pt x="101" y="55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1" y="58"/>
                  </a:lnTo>
                  <a:lnTo>
                    <a:pt x="104" y="58"/>
                  </a:lnTo>
                  <a:lnTo>
                    <a:pt x="108" y="61"/>
                  </a:lnTo>
                  <a:lnTo>
                    <a:pt x="111" y="64"/>
                  </a:lnTo>
                  <a:lnTo>
                    <a:pt x="112" y="64"/>
                  </a:lnTo>
                  <a:lnTo>
                    <a:pt x="112" y="64"/>
                  </a:lnTo>
                  <a:lnTo>
                    <a:pt x="114" y="64"/>
                  </a:lnTo>
                  <a:lnTo>
                    <a:pt x="116" y="64"/>
                  </a:lnTo>
                  <a:lnTo>
                    <a:pt x="117" y="64"/>
                  </a:lnTo>
                  <a:lnTo>
                    <a:pt x="117" y="63"/>
                  </a:lnTo>
                  <a:lnTo>
                    <a:pt x="119" y="63"/>
                  </a:lnTo>
                  <a:lnTo>
                    <a:pt x="120" y="61"/>
                  </a:lnTo>
                  <a:lnTo>
                    <a:pt x="122" y="61"/>
                  </a:lnTo>
                  <a:lnTo>
                    <a:pt x="122" y="61"/>
                  </a:lnTo>
                  <a:lnTo>
                    <a:pt x="123" y="63"/>
                  </a:lnTo>
                  <a:lnTo>
                    <a:pt x="123" y="63"/>
                  </a:lnTo>
                  <a:lnTo>
                    <a:pt x="123" y="64"/>
                  </a:lnTo>
                  <a:lnTo>
                    <a:pt x="123" y="66"/>
                  </a:lnTo>
                  <a:lnTo>
                    <a:pt x="125" y="66"/>
                  </a:lnTo>
                  <a:lnTo>
                    <a:pt x="125" y="64"/>
                  </a:lnTo>
                  <a:lnTo>
                    <a:pt x="127" y="63"/>
                  </a:lnTo>
                  <a:lnTo>
                    <a:pt x="127" y="63"/>
                  </a:lnTo>
                  <a:lnTo>
                    <a:pt x="128" y="61"/>
                  </a:lnTo>
                  <a:lnTo>
                    <a:pt x="130" y="59"/>
                  </a:lnTo>
                  <a:lnTo>
                    <a:pt x="131" y="59"/>
                  </a:lnTo>
                  <a:lnTo>
                    <a:pt x="133" y="58"/>
                  </a:lnTo>
                  <a:lnTo>
                    <a:pt x="134" y="58"/>
                  </a:lnTo>
                  <a:lnTo>
                    <a:pt x="134" y="58"/>
                  </a:lnTo>
                  <a:lnTo>
                    <a:pt x="136" y="56"/>
                  </a:lnTo>
                  <a:lnTo>
                    <a:pt x="138" y="56"/>
                  </a:lnTo>
                  <a:lnTo>
                    <a:pt x="138" y="55"/>
                  </a:lnTo>
                  <a:lnTo>
                    <a:pt x="139" y="55"/>
                  </a:lnTo>
                  <a:lnTo>
                    <a:pt x="139" y="55"/>
                  </a:lnTo>
                  <a:lnTo>
                    <a:pt x="141" y="55"/>
                  </a:lnTo>
                  <a:lnTo>
                    <a:pt x="142" y="53"/>
                  </a:lnTo>
                  <a:lnTo>
                    <a:pt x="144" y="52"/>
                  </a:lnTo>
                  <a:lnTo>
                    <a:pt x="144" y="50"/>
                  </a:lnTo>
                  <a:lnTo>
                    <a:pt x="145" y="48"/>
                  </a:lnTo>
                  <a:lnTo>
                    <a:pt x="145" y="47"/>
                  </a:lnTo>
                  <a:lnTo>
                    <a:pt x="145" y="47"/>
                  </a:lnTo>
                  <a:lnTo>
                    <a:pt x="147" y="47"/>
                  </a:lnTo>
                  <a:lnTo>
                    <a:pt x="147" y="47"/>
                  </a:lnTo>
                  <a:lnTo>
                    <a:pt x="150" y="45"/>
                  </a:lnTo>
                  <a:lnTo>
                    <a:pt x="152" y="45"/>
                  </a:lnTo>
                  <a:lnTo>
                    <a:pt x="153" y="45"/>
                  </a:lnTo>
                  <a:lnTo>
                    <a:pt x="153" y="44"/>
                  </a:lnTo>
                  <a:lnTo>
                    <a:pt x="155" y="44"/>
                  </a:lnTo>
                  <a:lnTo>
                    <a:pt x="155" y="42"/>
                  </a:lnTo>
                  <a:lnTo>
                    <a:pt x="155" y="41"/>
                  </a:lnTo>
                  <a:lnTo>
                    <a:pt x="152" y="41"/>
                  </a:lnTo>
                  <a:lnTo>
                    <a:pt x="150" y="41"/>
                  </a:lnTo>
                  <a:lnTo>
                    <a:pt x="147" y="41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9"/>
                  </a:lnTo>
                  <a:lnTo>
                    <a:pt x="145" y="37"/>
                  </a:lnTo>
                  <a:lnTo>
                    <a:pt x="145" y="36"/>
                  </a:lnTo>
                  <a:lnTo>
                    <a:pt x="144" y="33"/>
                  </a:lnTo>
                  <a:lnTo>
                    <a:pt x="142" y="30"/>
                  </a:lnTo>
                  <a:lnTo>
                    <a:pt x="142" y="28"/>
                  </a:lnTo>
                  <a:lnTo>
                    <a:pt x="142" y="25"/>
                  </a:lnTo>
                  <a:lnTo>
                    <a:pt x="142" y="23"/>
                  </a:lnTo>
                  <a:lnTo>
                    <a:pt x="142" y="23"/>
                  </a:lnTo>
                  <a:lnTo>
                    <a:pt x="138" y="20"/>
                  </a:lnTo>
                  <a:lnTo>
                    <a:pt x="136" y="19"/>
                  </a:lnTo>
                  <a:lnTo>
                    <a:pt x="136" y="17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4" y="14"/>
                  </a:lnTo>
                  <a:lnTo>
                    <a:pt x="136" y="14"/>
                  </a:lnTo>
                  <a:lnTo>
                    <a:pt x="136" y="15"/>
                  </a:lnTo>
                  <a:lnTo>
                    <a:pt x="138" y="15"/>
                  </a:lnTo>
                  <a:lnTo>
                    <a:pt x="142" y="15"/>
                  </a:lnTo>
                  <a:lnTo>
                    <a:pt x="142" y="15"/>
                  </a:lnTo>
                  <a:lnTo>
                    <a:pt x="144" y="17"/>
                  </a:lnTo>
                  <a:lnTo>
                    <a:pt x="144" y="17"/>
                  </a:lnTo>
                  <a:lnTo>
                    <a:pt x="144" y="19"/>
                  </a:lnTo>
                  <a:lnTo>
                    <a:pt x="145" y="19"/>
                  </a:lnTo>
                  <a:lnTo>
                    <a:pt x="147" y="19"/>
                  </a:lnTo>
                  <a:lnTo>
                    <a:pt x="149" y="19"/>
                  </a:lnTo>
                  <a:lnTo>
                    <a:pt x="150" y="19"/>
                  </a:lnTo>
                  <a:lnTo>
                    <a:pt x="152" y="19"/>
                  </a:lnTo>
                  <a:lnTo>
                    <a:pt x="152" y="20"/>
                  </a:lnTo>
                  <a:lnTo>
                    <a:pt x="155" y="19"/>
                  </a:lnTo>
                  <a:lnTo>
                    <a:pt x="155" y="19"/>
                  </a:lnTo>
                  <a:lnTo>
                    <a:pt x="156" y="19"/>
                  </a:lnTo>
                  <a:lnTo>
                    <a:pt x="158" y="22"/>
                  </a:lnTo>
                  <a:lnTo>
                    <a:pt x="160" y="22"/>
                  </a:lnTo>
                  <a:lnTo>
                    <a:pt x="161" y="23"/>
                  </a:lnTo>
                  <a:lnTo>
                    <a:pt x="163" y="23"/>
                  </a:lnTo>
                  <a:lnTo>
                    <a:pt x="163" y="23"/>
                  </a:lnTo>
                  <a:lnTo>
                    <a:pt x="164" y="19"/>
                  </a:lnTo>
                  <a:lnTo>
                    <a:pt x="164" y="17"/>
                  </a:lnTo>
                  <a:lnTo>
                    <a:pt x="164" y="17"/>
                  </a:lnTo>
                  <a:lnTo>
                    <a:pt x="166" y="17"/>
                  </a:lnTo>
                  <a:lnTo>
                    <a:pt x="166" y="17"/>
                  </a:lnTo>
                  <a:lnTo>
                    <a:pt x="168" y="15"/>
                  </a:lnTo>
                  <a:lnTo>
                    <a:pt x="169" y="15"/>
                  </a:lnTo>
                  <a:lnTo>
                    <a:pt x="172" y="17"/>
                  </a:lnTo>
                  <a:lnTo>
                    <a:pt x="174" y="15"/>
                  </a:lnTo>
                  <a:lnTo>
                    <a:pt x="177" y="15"/>
                  </a:lnTo>
                  <a:lnTo>
                    <a:pt x="180" y="14"/>
                  </a:lnTo>
                  <a:lnTo>
                    <a:pt x="182" y="12"/>
                  </a:lnTo>
                  <a:lnTo>
                    <a:pt x="183" y="12"/>
                  </a:lnTo>
                  <a:lnTo>
                    <a:pt x="185" y="11"/>
                  </a:lnTo>
                  <a:lnTo>
                    <a:pt x="186" y="11"/>
                  </a:lnTo>
                  <a:lnTo>
                    <a:pt x="188" y="11"/>
                  </a:lnTo>
                  <a:lnTo>
                    <a:pt x="188" y="11"/>
                  </a:lnTo>
                  <a:lnTo>
                    <a:pt x="190" y="11"/>
                  </a:lnTo>
                  <a:lnTo>
                    <a:pt x="190" y="9"/>
                  </a:lnTo>
                  <a:lnTo>
                    <a:pt x="190" y="8"/>
                  </a:lnTo>
                  <a:lnTo>
                    <a:pt x="191" y="8"/>
                  </a:lnTo>
                  <a:lnTo>
                    <a:pt x="193" y="8"/>
                  </a:lnTo>
                  <a:lnTo>
                    <a:pt x="194" y="6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4"/>
                  </a:lnTo>
                  <a:lnTo>
                    <a:pt x="194" y="3"/>
                  </a:lnTo>
                  <a:lnTo>
                    <a:pt x="194" y="1"/>
                  </a:lnTo>
                  <a:lnTo>
                    <a:pt x="193" y="1"/>
                  </a:lnTo>
                  <a:lnTo>
                    <a:pt x="193" y="1"/>
                  </a:lnTo>
                  <a:lnTo>
                    <a:pt x="194" y="0"/>
                  </a:lnTo>
                  <a:lnTo>
                    <a:pt x="194" y="1"/>
                  </a:lnTo>
                  <a:lnTo>
                    <a:pt x="197" y="1"/>
                  </a:lnTo>
                  <a:lnTo>
                    <a:pt x="197" y="1"/>
                  </a:lnTo>
                  <a:lnTo>
                    <a:pt x="199" y="1"/>
                  </a:lnTo>
                  <a:lnTo>
                    <a:pt x="20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5" name="Freeform 322">
              <a:extLst>
                <a:ext uri="{FF2B5EF4-FFF2-40B4-BE49-F238E27FC236}">
                  <a16:creationId xmlns:a16="http://schemas.microsoft.com/office/drawing/2014/main" id="{525C2407-9288-770D-C96C-942D2C90C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214" y="4068962"/>
              <a:ext cx="7797" cy="9747"/>
            </a:xfrm>
            <a:custGeom>
              <a:avLst/>
              <a:gdLst>
                <a:gd name="T0" fmla="*/ 0 w 4"/>
                <a:gd name="T1" fmla="*/ 0 h 5"/>
                <a:gd name="T2" fmla="*/ 2 w 4"/>
                <a:gd name="T3" fmla="*/ 2 h 5"/>
                <a:gd name="T4" fmla="*/ 4 w 4"/>
                <a:gd name="T5" fmla="*/ 3 h 5"/>
                <a:gd name="T6" fmla="*/ 2 w 4"/>
                <a:gd name="T7" fmla="*/ 5 h 5"/>
                <a:gd name="T8" fmla="*/ 2 w 4"/>
                <a:gd name="T9" fmla="*/ 3 h 5"/>
                <a:gd name="T10" fmla="*/ 2 w 4"/>
                <a:gd name="T11" fmla="*/ 3 h 5"/>
                <a:gd name="T12" fmla="*/ 2 w 4"/>
                <a:gd name="T13" fmla="*/ 2 h 5"/>
                <a:gd name="T14" fmla="*/ 0 w 4"/>
                <a:gd name="T15" fmla="*/ 2 h 5"/>
                <a:gd name="T16" fmla="*/ 0 w 4"/>
                <a:gd name="T17" fmla="*/ 2 h 5"/>
                <a:gd name="T18" fmla="*/ 0 w 4"/>
                <a:gd name="T1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2" y="2"/>
                  </a:lnTo>
                  <a:lnTo>
                    <a:pt x="4" y="3"/>
                  </a:lnTo>
                  <a:lnTo>
                    <a:pt x="2" y="5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6" name="Freeform 323">
              <a:extLst>
                <a:ext uri="{FF2B5EF4-FFF2-40B4-BE49-F238E27FC236}">
                  <a16:creationId xmlns:a16="http://schemas.microsoft.com/office/drawing/2014/main" id="{FB13650C-2B83-FADD-8005-B671FC8BCD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0179" y="4688814"/>
              <a:ext cx="345013" cy="378149"/>
            </a:xfrm>
            <a:custGeom>
              <a:avLst/>
              <a:gdLst>
                <a:gd name="T0" fmla="*/ 10 w 177"/>
                <a:gd name="T1" fmla="*/ 95 h 194"/>
                <a:gd name="T2" fmla="*/ 62 w 177"/>
                <a:gd name="T3" fmla="*/ 0 h 194"/>
                <a:gd name="T4" fmla="*/ 62 w 177"/>
                <a:gd name="T5" fmla="*/ 11 h 194"/>
                <a:gd name="T6" fmla="*/ 62 w 177"/>
                <a:gd name="T7" fmla="*/ 23 h 194"/>
                <a:gd name="T8" fmla="*/ 65 w 177"/>
                <a:gd name="T9" fmla="*/ 29 h 194"/>
                <a:gd name="T10" fmla="*/ 68 w 177"/>
                <a:gd name="T11" fmla="*/ 32 h 194"/>
                <a:gd name="T12" fmla="*/ 76 w 177"/>
                <a:gd name="T13" fmla="*/ 38 h 194"/>
                <a:gd name="T14" fmla="*/ 89 w 177"/>
                <a:gd name="T15" fmla="*/ 41 h 194"/>
                <a:gd name="T16" fmla="*/ 97 w 177"/>
                <a:gd name="T17" fmla="*/ 45 h 194"/>
                <a:gd name="T18" fmla="*/ 109 w 177"/>
                <a:gd name="T19" fmla="*/ 49 h 194"/>
                <a:gd name="T20" fmla="*/ 120 w 177"/>
                <a:gd name="T21" fmla="*/ 56 h 194"/>
                <a:gd name="T22" fmla="*/ 134 w 177"/>
                <a:gd name="T23" fmla="*/ 62 h 194"/>
                <a:gd name="T24" fmla="*/ 136 w 177"/>
                <a:gd name="T25" fmla="*/ 71 h 194"/>
                <a:gd name="T26" fmla="*/ 138 w 177"/>
                <a:gd name="T27" fmla="*/ 89 h 194"/>
                <a:gd name="T28" fmla="*/ 163 w 177"/>
                <a:gd name="T29" fmla="*/ 97 h 194"/>
                <a:gd name="T30" fmla="*/ 163 w 177"/>
                <a:gd name="T31" fmla="*/ 103 h 194"/>
                <a:gd name="T32" fmla="*/ 172 w 177"/>
                <a:gd name="T33" fmla="*/ 114 h 194"/>
                <a:gd name="T34" fmla="*/ 175 w 177"/>
                <a:gd name="T35" fmla="*/ 125 h 194"/>
                <a:gd name="T36" fmla="*/ 172 w 177"/>
                <a:gd name="T37" fmla="*/ 138 h 194"/>
                <a:gd name="T38" fmla="*/ 171 w 177"/>
                <a:gd name="T39" fmla="*/ 152 h 194"/>
                <a:gd name="T40" fmla="*/ 166 w 177"/>
                <a:gd name="T41" fmla="*/ 149 h 194"/>
                <a:gd name="T42" fmla="*/ 125 w 177"/>
                <a:gd name="T43" fmla="*/ 144 h 194"/>
                <a:gd name="T44" fmla="*/ 108 w 177"/>
                <a:gd name="T45" fmla="*/ 167 h 194"/>
                <a:gd name="T46" fmla="*/ 100 w 177"/>
                <a:gd name="T47" fmla="*/ 182 h 194"/>
                <a:gd name="T48" fmla="*/ 84 w 177"/>
                <a:gd name="T49" fmla="*/ 182 h 194"/>
                <a:gd name="T50" fmla="*/ 78 w 177"/>
                <a:gd name="T51" fmla="*/ 193 h 194"/>
                <a:gd name="T52" fmla="*/ 68 w 177"/>
                <a:gd name="T53" fmla="*/ 183 h 194"/>
                <a:gd name="T54" fmla="*/ 53 w 177"/>
                <a:gd name="T55" fmla="*/ 178 h 194"/>
                <a:gd name="T56" fmla="*/ 45 w 177"/>
                <a:gd name="T57" fmla="*/ 185 h 194"/>
                <a:gd name="T58" fmla="*/ 37 w 177"/>
                <a:gd name="T59" fmla="*/ 193 h 194"/>
                <a:gd name="T60" fmla="*/ 26 w 177"/>
                <a:gd name="T61" fmla="*/ 193 h 194"/>
                <a:gd name="T62" fmla="*/ 24 w 177"/>
                <a:gd name="T63" fmla="*/ 182 h 194"/>
                <a:gd name="T64" fmla="*/ 18 w 177"/>
                <a:gd name="T65" fmla="*/ 164 h 194"/>
                <a:gd name="T66" fmla="*/ 15 w 177"/>
                <a:gd name="T67" fmla="*/ 158 h 194"/>
                <a:gd name="T68" fmla="*/ 13 w 177"/>
                <a:gd name="T69" fmla="*/ 153 h 194"/>
                <a:gd name="T70" fmla="*/ 15 w 177"/>
                <a:gd name="T71" fmla="*/ 147 h 194"/>
                <a:gd name="T72" fmla="*/ 15 w 177"/>
                <a:gd name="T73" fmla="*/ 139 h 194"/>
                <a:gd name="T74" fmla="*/ 10 w 177"/>
                <a:gd name="T75" fmla="*/ 130 h 194"/>
                <a:gd name="T76" fmla="*/ 8 w 177"/>
                <a:gd name="T77" fmla="*/ 122 h 194"/>
                <a:gd name="T78" fmla="*/ 2 w 177"/>
                <a:gd name="T79" fmla="*/ 112 h 194"/>
                <a:gd name="T80" fmla="*/ 7 w 177"/>
                <a:gd name="T81" fmla="*/ 104 h 194"/>
                <a:gd name="T82" fmla="*/ 12 w 177"/>
                <a:gd name="T83" fmla="*/ 100 h 194"/>
                <a:gd name="T84" fmla="*/ 12 w 177"/>
                <a:gd name="T85" fmla="*/ 98 h 194"/>
                <a:gd name="T86" fmla="*/ 15 w 177"/>
                <a:gd name="T87" fmla="*/ 97 h 194"/>
                <a:gd name="T88" fmla="*/ 13 w 177"/>
                <a:gd name="T89" fmla="*/ 95 h 194"/>
                <a:gd name="T90" fmla="*/ 13 w 177"/>
                <a:gd name="T91" fmla="*/ 92 h 194"/>
                <a:gd name="T92" fmla="*/ 8 w 177"/>
                <a:gd name="T93" fmla="*/ 87 h 194"/>
                <a:gd name="T94" fmla="*/ 7 w 177"/>
                <a:gd name="T95" fmla="*/ 82 h 194"/>
                <a:gd name="T96" fmla="*/ 7 w 177"/>
                <a:gd name="T97" fmla="*/ 73 h 194"/>
                <a:gd name="T98" fmla="*/ 10 w 177"/>
                <a:gd name="T99" fmla="*/ 67 h 194"/>
                <a:gd name="T100" fmla="*/ 10 w 177"/>
                <a:gd name="T101" fmla="*/ 57 h 194"/>
                <a:gd name="T102" fmla="*/ 13 w 177"/>
                <a:gd name="T103" fmla="*/ 45 h 194"/>
                <a:gd name="T104" fmla="*/ 8 w 177"/>
                <a:gd name="T105" fmla="*/ 29 h 194"/>
                <a:gd name="T106" fmla="*/ 13 w 177"/>
                <a:gd name="T107" fmla="*/ 19 h 194"/>
                <a:gd name="T108" fmla="*/ 21 w 177"/>
                <a:gd name="T109" fmla="*/ 18 h 194"/>
                <a:gd name="T110" fmla="*/ 29 w 177"/>
                <a:gd name="T111" fmla="*/ 13 h 194"/>
                <a:gd name="T112" fmla="*/ 45 w 177"/>
                <a:gd name="T113" fmla="*/ 4 h 194"/>
                <a:gd name="T114" fmla="*/ 60 w 177"/>
                <a:gd name="T115" fmla="*/ 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7" h="194">
                  <a:moveTo>
                    <a:pt x="10" y="93"/>
                  </a:moveTo>
                  <a:lnTo>
                    <a:pt x="10" y="93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2" y="95"/>
                  </a:lnTo>
                  <a:lnTo>
                    <a:pt x="10" y="95"/>
                  </a:lnTo>
                  <a:lnTo>
                    <a:pt x="10" y="95"/>
                  </a:lnTo>
                  <a:lnTo>
                    <a:pt x="8" y="95"/>
                  </a:lnTo>
                  <a:lnTo>
                    <a:pt x="8" y="95"/>
                  </a:lnTo>
                  <a:lnTo>
                    <a:pt x="8" y="93"/>
                  </a:lnTo>
                  <a:lnTo>
                    <a:pt x="8" y="93"/>
                  </a:lnTo>
                  <a:lnTo>
                    <a:pt x="10" y="93"/>
                  </a:lnTo>
                  <a:close/>
                  <a:moveTo>
                    <a:pt x="62" y="0"/>
                  </a:moveTo>
                  <a:lnTo>
                    <a:pt x="62" y="0"/>
                  </a:lnTo>
                  <a:lnTo>
                    <a:pt x="64" y="0"/>
                  </a:lnTo>
                  <a:lnTo>
                    <a:pt x="64" y="2"/>
                  </a:lnTo>
                  <a:lnTo>
                    <a:pt x="64" y="4"/>
                  </a:lnTo>
                  <a:lnTo>
                    <a:pt x="64" y="5"/>
                  </a:lnTo>
                  <a:lnTo>
                    <a:pt x="64" y="7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13"/>
                  </a:lnTo>
                  <a:lnTo>
                    <a:pt x="62" y="15"/>
                  </a:lnTo>
                  <a:lnTo>
                    <a:pt x="64" y="18"/>
                  </a:lnTo>
                  <a:lnTo>
                    <a:pt x="64" y="19"/>
                  </a:lnTo>
                  <a:lnTo>
                    <a:pt x="62" y="21"/>
                  </a:lnTo>
                  <a:lnTo>
                    <a:pt x="62" y="21"/>
                  </a:lnTo>
                  <a:lnTo>
                    <a:pt x="62" y="23"/>
                  </a:lnTo>
                  <a:lnTo>
                    <a:pt x="62" y="23"/>
                  </a:lnTo>
                  <a:lnTo>
                    <a:pt x="64" y="24"/>
                  </a:lnTo>
                  <a:lnTo>
                    <a:pt x="64" y="24"/>
                  </a:lnTo>
                  <a:lnTo>
                    <a:pt x="64" y="26"/>
                  </a:lnTo>
                  <a:lnTo>
                    <a:pt x="64" y="26"/>
                  </a:lnTo>
                  <a:lnTo>
                    <a:pt x="65" y="27"/>
                  </a:lnTo>
                  <a:lnTo>
                    <a:pt x="65" y="29"/>
                  </a:lnTo>
                  <a:lnTo>
                    <a:pt x="65" y="29"/>
                  </a:lnTo>
                  <a:lnTo>
                    <a:pt x="65" y="30"/>
                  </a:lnTo>
                  <a:lnTo>
                    <a:pt x="65" y="30"/>
                  </a:lnTo>
                  <a:lnTo>
                    <a:pt x="67" y="30"/>
                  </a:lnTo>
                  <a:lnTo>
                    <a:pt x="67" y="29"/>
                  </a:lnTo>
                  <a:lnTo>
                    <a:pt x="67" y="29"/>
                  </a:lnTo>
                  <a:lnTo>
                    <a:pt x="68" y="30"/>
                  </a:lnTo>
                  <a:lnTo>
                    <a:pt x="68" y="30"/>
                  </a:lnTo>
                  <a:lnTo>
                    <a:pt x="68" y="32"/>
                  </a:lnTo>
                  <a:lnTo>
                    <a:pt x="68" y="34"/>
                  </a:lnTo>
                  <a:lnTo>
                    <a:pt x="70" y="34"/>
                  </a:lnTo>
                  <a:lnTo>
                    <a:pt x="70" y="34"/>
                  </a:lnTo>
                  <a:lnTo>
                    <a:pt x="71" y="34"/>
                  </a:lnTo>
                  <a:lnTo>
                    <a:pt x="73" y="35"/>
                  </a:lnTo>
                  <a:lnTo>
                    <a:pt x="73" y="37"/>
                  </a:lnTo>
                  <a:lnTo>
                    <a:pt x="75" y="37"/>
                  </a:lnTo>
                  <a:lnTo>
                    <a:pt x="76" y="38"/>
                  </a:lnTo>
                  <a:lnTo>
                    <a:pt x="76" y="40"/>
                  </a:lnTo>
                  <a:lnTo>
                    <a:pt x="79" y="40"/>
                  </a:lnTo>
                  <a:lnTo>
                    <a:pt x="82" y="41"/>
                  </a:lnTo>
                  <a:lnTo>
                    <a:pt x="84" y="41"/>
                  </a:lnTo>
                  <a:lnTo>
                    <a:pt x="86" y="40"/>
                  </a:lnTo>
                  <a:lnTo>
                    <a:pt x="87" y="40"/>
                  </a:lnTo>
                  <a:lnTo>
                    <a:pt x="89" y="41"/>
                  </a:lnTo>
                  <a:lnTo>
                    <a:pt x="89" y="41"/>
                  </a:lnTo>
                  <a:lnTo>
                    <a:pt x="90" y="41"/>
                  </a:lnTo>
                  <a:lnTo>
                    <a:pt x="92" y="43"/>
                  </a:lnTo>
                  <a:lnTo>
                    <a:pt x="93" y="43"/>
                  </a:lnTo>
                  <a:lnTo>
                    <a:pt x="95" y="43"/>
                  </a:lnTo>
                  <a:lnTo>
                    <a:pt x="95" y="43"/>
                  </a:lnTo>
                  <a:lnTo>
                    <a:pt x="97" y="43"/>
                  </a:lnTo>
                  <a:lnTo>
                    <a:pt x="97" y="45"/>
                  </a:lnTo>
                  <a:lnTo>
                    <a:pt x="97" y="45"/>
                  </a:lnTo>
                  <a:lnTo>
                    <a:pt x="98" y="46"/>
                  </a:lnTo>
                  <a:lnTo>
                    <a:pt x="100" y="48"/>
                  </a:lnTo>
                  <a:lnTo>
                    <a:pt x="100" y="48"/>
                  </a:lnTo>
                  <a:lnTo>
                    <a:pt x="101" y="48"/>
                  </a:lnTo>
                  <a:lnTo>
                    <a:pt x="105" y="49"/>
                  </a:lnTo>
                  <a:lnTo>
                    <a:pt x="106" y="49"/>
                  </a:lnTo>
                  <a:lnTo>
                    <a:pt x="108" y="49"/>
                  </a:lnTo>
                  <a:lnTo>
                    <a:pt x="109" y="49"/>
                  </a:lnTo>
                  <a:lnTo>
                    <a:pt x="109" y="51"/>
                  </a:lnTo>
                  <a:lnTo>
                    <a:pt x="111" y="51"/>
                  </a:lnTo>
                  <a:lnTo>
                    <a:pt x="112" y="54"/>
                  </a:lnTo>
                  <a:lnTo>
                    <a:pt x="114" y="54"/>
                  </a:lnTo>
                  <a:lnTo>
                    <a:pt x="114" y="56"/>
                  </a:lnTo>
                  <a:lnTo>
                    <a:pt x="117" y="56"/>
                  </a:lnTo>
                  <a:lnTo>
                    <a:pt x="119" y="56"/>
                  </a:lnTo>
                  <a:lnTo>
                    <a:pt x="120" y="56"/>
                  </a:lnTo>
                  <a:lnTo>
                    <a:pt x="123" y="56"/>
                  </a:lnTo>
                  <a:lnTo>
                    <a:pt x="125" y="56"/>
                  </a:lnTo>
                  <a:lnTo>
                    <a:pt x="127" y="56"/>
                  </a:lnTo>
                  <a:lnTo>
                    <a:pt x="130" y="57"/>
                  </a:lnTo>
                  <a:lnTo>
                    <a:pt x="131" y="59"/>
                  </a:lnTo>
                  <a:lnTo>
                    <a:pt x="133" y="59"/>
                  </a:lnTo>
                  <a:lnTo>
                    <a:pt x="134" y="60"/>
                  </a:lnTo>
                  <a:lnTo>
                    <a:pt x="134" y="62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3" y="65"/>
                  </a:lnTo>
                  <a:lnTo>
                    <a:pt x="133" y="65"/>
                  </a:lnTo>
                  <a:lnTo>
                    <a:pt x="134" y="67"/>
                  </a:lnTo>
                  <a:lnTo>
                    <a:pt x="134" y="67"/>
                  </a:lnTo>
                  <a:lnTo>
                    <a:pt x="134" y="68"/>
                  </a:lnTo>
                  <a:lnTo>
                    <a:pt x="136" y="71"/>
                  </a:lnTo>
                  <a:lnTo>
                    <a:pt x="136" y="71"/>
                  </a:lnTo>
                  <a:lnTo>
                    <a:pt x="136" y="79"/>
                  </a:lnTo>
                  <a:lnTo>
                    <a:pt x="134" y="79"/>
                  </a:lnTo>
                  <a:lnTo>
                    <a:pt x="131" y="79"/>
                  </a:lnTo>
                  <a:lnTo>
                    <a:pt x="133" y="79"/>
                  </a:lnTo>
                  <a:lnTo>
                    <a:pt x="134" y="82"/>
                  </a:lnTo>
                  <a:lnTo>
                    <a:pt x="138" y="84"/>
                  </a:lnTo>
                  <a:lnTo>
                    <a:pt x="138" y="89"/>
                  </a:lnTo>
                  <a:lnTo>
                    <a:pt x="138" y="90"/>
                  </a:lnTo>
                  <a:lnTo>
                    <a:pt x="138" y="93"/>
                  </a:lnTo>
                  <a:lnTo>
                    <a:pt x="138" y="97"/>
                  </a:lnTo>
                  <a:lnTo>
                    <a:pt x="142" y="97"/>
                  </a:lnTo>
                  <a:lnTo>
                    <a:pt x="149" y="97"/>
                  </a:lnTo>
                  <a:lnTo>
                    <a:pt x="155" y="97"/>
                  </a:lnTo>
                  <a:lnTo>
                    <a:pt x="161" y="97"/>
                  </a:lnTo>
                  <a:lnTo>
                    <a:pt x="163" y="97"/>
                  </a:lnTo>
                  <a:lnTo>
                    <a:pt x="163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7"/>
                  </a:lnTo>
                  <a:lnTo>
                    <a:pt x="164" y="98"/>
                  </a:lnTo>
                  <a:lnTo>
                    <a:pt x="164" y="100"/>
                  </a:lnTo>
                  <a:lnTo>
                    <a:pt x="163" y="101"/>
                  </a:lnTo>
                  <a:lnTo>
                    <a:pt x="163" y="103"/>
                  </a:lnTo>
                  <a:lnTo>
                    <a:pt x="163" y="106"/>
                  </a:lnTo>
                  <a:lnTo>
                    <a:pt x="163" y="108"/>
                  </a:lnTo>
                  <a:lnTo>
                    <a:pt x="163" y="111"/>
                  </a:lnTo>
                  <a:lnTo>
                    <a:pt x="164" y="111"/>
                  </a:lnTo>
                  <a:lnTo>
                    <a:pt x="166" y="112"/>
                  </a:lnTo>
                  <a:lnTo>
                    <a:pt x="169" y="114"/>
                  </a:lnTo>
                  <a:lnTo>
                    <a:pt x="171" y="114"/>
                  </a:lnTo>
                  <a:lnTo>
                    <a:pt x="172" y="114"/>
                  </a:lnTo>
                  <a:lnTo>
                    <a:pt x="172" y="115"/>
                  </a:lnTo>
                  <a:lnTo>
                    <a:pt x="172" y="117"/>
                  </a:lnTo>
                  <a:lnTo>
                    <a:pt x="174" y="120"/>
                  </a:lnTo>
                  <a:lnTo>
                    <a:pt x="175" y="123"/>
                  </a:lnTo>
                  <a:lnTo>
                    <a:pt x="175" y="125"/>
                  </a:lnTo>
                  <a:lnTo>
                    <a:pt x="177" y="125"/>
                  </a:lnTo>
                  <a:lnTo>
                    <a:pt x="177" y="125"/>
                  </a:lnTo>
                  <a:lnTo>
                    <a:pt x="175" y="125"/>
                  </a:lnTo>
                  <a:lnTo>
                    <a:pt x="175" y="125"/>
                  </a:lnTo>
                  <a:lnTo>
                    <a:pt x="174" y="128"/>
                  </a:lnTo>
                  <a:lnTo>
                    <a:pt x="174" y="133"/>
                  </a:lnTo>
                  <a:lnTo>
                    <a:pt x="172" y="134"/>
                  </a:lnTo>
                  <a:lnTo>
                    <a:pt x="174" y="134"/>
                  </a:lnTo>
                  <a:lnTo>
                    <a:pt x="174" y="136"/>
                  </a:lnTo>
                  <a:lnTo>
                    <a:pt x="174" y="138"/>
                  </a:lnTo>
                  <a:lnTo>
                    <a:pt x="172" y="138"/>
                  </a:lnTo>
                  <a:lnTo>
                    <a:pt x="172" y="138"/>
                  </a:lnTo>
                  <a:lnTo>
                    <a:pt x="171" y="139"/>
                  </a:lnTo>
                  <a:lnTo>
                    <a:pt x="169" y="142"/>
                  </a:lnTo>
                  <a:lnTo>
                    <a:pt x="168" y="145"/>
                  </a:lnTo>
                  <a:lnTo>
                    <a:pt x="168" y="147"/>
                  </a:lnTo>
                  <a:lnTo>
                    <a:pt x="169" y="149"/>
                  </a:lnTo>
                  <a:lnTo>
                    <a:pt x="171" y="150"/>
                  </a:lnTo>
                  <a:lnTo>
                    <a:pt x="171" y="152"/>
                  </a:lnTo>
                  <a:lnTo>
                    <a:pt x="169" y="152"/>
                  </a:lnTo>
                  <a:lnTo>
                    <a:pt x="169" y="152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3"/>
                  </a:lnTo>
                  <a:lnTo>
                    <a:pt x="168" y="152"/>
                  </a:lnTo>
                  <a:lnTo>
                    <a:pt x="168" y="149"/>
                  </a:lnTo>
                  <a:lnTo>
                    <a:pt x="166" y="149"/>
                  </a:lnTo>
                  <a:lnTo>
                    <a:pt x="163" y="145"/>
                  </a:lnTo>
                  <a:lnTo>
                    <a:pt x="158" y="144"/>
                  </a:lnTo>
                  <a:lnTo>
                    <a:pt x="153" y="141"/>
                  </a:lnTo>
                  <a:lnTo>
                    <a:pt x="147" y="141"/>
                  </a:lnTo>
                  <a:lnTo>
                    <a:pt x="141" y="141"/>
                  </a:lnTo>
                  <a:lnTo>
                    <a:pt x="134" y="142"/>
                  </a:lnTo>
                  <a:lnTo>
                    <a:pt x="128" y="144"/>
                  </a:lnTo>
                  <a:lnTo>
                    <a:pt x="125" y="144"/>
                  </a:lnTo>
                  <a:lnTo>
                    <a:pt x="119" y="145"/>
                  </a:lnTo>
                  <a:lnTo>
                    <a:pt x="116" y="145"/>
                  </a:lnTo>
                  <a:lnTo>
                    <a:pt x="114" y="149"/>
                  </a:lnTo>
                  <a:lnTo>
                    <a:pt x="112" y="152"/>
                  </a:lnTo>
                  <a:lnTo>
                    <a:pt x="111" y="155"/>
                  </a:lnTo>
                  <a:lnTo>
                    <a:pt x="109" y="156"/>
                  </a:lnTo>
                  <a:lnTo>
                    <a:pt x="108" y="160"/>
                  </a:lnTo>
                  <a:lnTo>
                    <a:pt x="108" y="167"/>
                  </a:lnTo>
                  <a:lnTo>
                    <a:pt x="106" y="172"/>
                  </a:lnTo>
                  <a:lnTo>
                    <a:pt x="105" y="177"/>
                  </a:lnTo>
                  <a:lnTo>
                    <a:pt x="103" y="182"/>
                  </a:lnTo>
                  <a:lnTo>
                    <a:pt x="103" y="183"/>
                  </a:lnTo>
                  <a:lnTo>
                    <a:pt x="101" y="185"/>
                  </a:lnTo>
                  <a:lnTo>
                    <a:pt x="101" y="185"/>
                  </a:lnTo>
                  <a:lnTo>
                    <a:pt x="101" y="183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100" y="182"/>
                  </a:lnTo>
                  <a:lnTo>
                    <a:pt x="93" y="182"/>
                  </a:lnTo>
                  <a:lnTo>
                    <a:pt x="87" y="182"/>
                  </a:lnTo>
                  <a:lnTo>
                    <a:pt x="87" y="182"/>
                  </a:lnTo>
                  <a:lnTo>
                    <a:pt x="86" y="182"/>
                  </a:lnTo>
                  <a:lnTo>
                    <a:pt x="86" y="182"/>
                  </a:lnTo>
                  <a:lnTo>
                    <a:pt x="84" y="182"/>
                  </a:lnTo>
                  <a:lnTo>
                    <a:pt x="84" y="182"/>
                  </a:lnTo>
                  <a:lnTo>
                    <a:pt x="82" y="182"/>
                  </a:lnTo>
                  <a:lnTo>
                    <a:pt x="81" y="186"/>
                  </a:lnTo>
                  <a:lnTo>
                    <a:pt x="79" y="188"/>
                  </a:lnTo>
                  <a:lnTo>
                    <a:pt x="79" y="190"/>
                  </a:lnTo>
                  <a:lnTo>
                    <a:pt x="78" y="193"/>
                  </a:lnTo>
                  <a:lnTo>
                    <a:pt x="78" y="194"/>
                  </a:lnTo>
                  <a:lnTo>
                    <a:pt x="78" y="193"/>
                  </a:lnTo>
                  <a:lnTo>
                    <a:pt x="76" y="190"/>
                  </a:lnTo>
                  <a:lnTo>
                    <a:pt x="76" y="188"/>
                  </a:lnTo>
                  <a:lnTo>
                    <a:pt x="75" y="186"/>
                  </a:lnTo>
                  <a:lnTo>
                    <a:pt x="75" y="185"/>
                  </a:lnTo>
                  <a:lnTo>
                    <a:pt x="73" y="183"/>
                  </a:lnTo>
                  <a:lnTo>
                    <a:pt x="71" y="183"/>
                  </a:lnTo>
                  <a:lnTo>
                    <a:pt x="70" y="183"/>
                  </a:lnTo>
                  <a:lnTo>
                    <a:pt x="68" y="183"/>
                  </a:lnTo>
                  <a:lnTo>
                    <a:pt x="67" y="183"/>
                  </a:lnTo>
                  <a:lnTo>
                    <a:pt x="60" y="183"/>
                  </a:lnTo>
                  <a:lnTo>
                    <a:pt x="60" y="183"/>
                  </a:lnTo>
                  <a:lnTo>
                    <a:pt x="59" y="183"/>
                  </a:lnTo>
                  <a:lnTo>
                    <a:pt x="57" y="183"/>
                  </a:lnTo>
                  <a:lnTo>
                    <a:pt x="56" y="182"/>
                  </a:lnTo>
                  <a:lnTo>
                    <a:pt x="53" y="180"/>
                  </a:lnTo>
                  <a:lnTo>
                    <a:pt x="53" y="178"/>
                  </a:lnTo>
                  <a:lnTo>
                    <a:pt x="51" y="178"/>
                  </a:lnTo>
                  <a:lnTo>
                    <a:pt x="51" y="178"/>
                  </a:lnTo>
                  <a:lnTo>
                    <a:pt x="49" y="178"/>
                  </a:lnTo>
                  <a:lnTo>
                    <a:pt x="49" y="180"/>
                  </a:lnTo>
                  <a:lnTo>
                    <a:pt x="49" y="182"/>
                  </a:lnTo>
                  <a:lnTo>
                    <a:pt x="48" y="183"/>
                  </a:lnTo>
                  <a:lnTo>
                    <a:pt x="46" y="183"/>
                  </a:lnTo>
                  <a:lnTo>
                    <a:pt x="45" y="185"/>
                  </a:lnTo>
                  <a:lnTo>
                    <a:pt x="43" y="185"/>
                  </a:lnTo>
                  <a:lnTo>
                    <a:pt x="43" y="185"/>
                  </a:lnTo>
                  <a:lnTo>
                    <a:pt x="43" y="186"/>
                  </a:lnTo>
                  <a:lnTo>
                    <a:pt x="41" y="188"/>
                  </a:lnTo>
                  <a:lnTo>
                    <a:pt x="40" y="190"/>
                  </a:lnTo>
                  <a:lnTo>
                    <a:pt x="38" y="190"/>
                  </a:lnTo>
                  <a:lnTo>
                    <a:pt x="38" y="191"/>
                  </a:lnTo>
                  <a:lnTo>
                    <a:pt x="37" y="193"/>
                  </a:lnTo>
                  <a:lnTo>
                    <a:pt x="37" y="194"/>
                  </a:lnTo>
                  <a:lnTo>
                    <a:pt x="34" y="194"/>
                  </a:lnTo>
                  <a:lnTo>
                    <a:pt x="30" y="194"/>
                  </a:lnTo>
                  <a:lnTo>
                    <a:pt x="29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7" y="194"/>
                  </a:lnTo>
                  <a:lnTo>
                    <a:pt x="26" y="193"/>
                  </a:lnTo>
                  <a:lnTo>
                    <a:pt x="26" y="193"/>
                  </a:lnTo>
                  <a:lnTo>
                    <a:pt x="27" y="191"/>
                  </a:lnTo>
                  <a:lnTo>
                    <a:pt x="26" y="188"/>
                  </a:lnTo>
                  <a:lnTo>
                    <a:pt x="26" y="186"/>
                  </a:lnTo>
                  <a:lnTo>
                    <a:pt x="26" y="185"/>
                  </a:lnTo>
                  <a:lnTo>
                    <a:pt x="26" y="185"/>
                  </a:lnTo>
                  <a:lnTo>
                    <a:pt x="26" y="182"/>
                  </a:lnTo>
                  <a:lnTo>
                    <a:pt x="24" y="182"/>
                  </a:lnTo>
                  <a:lnTo>
                    <a:pt x="23" y="178"/>
                  </a:lnTo>
                  <a:lnTo>
                    <a:pt x="23" y="177"/>
                  </a:lnTo>
                  <a:lnTo>
                    <a:pt x="23" y="175"/>
                  </a:lnTo>
                  <a:lnTo>
                    <a:pt x="23" y="172"/>
                  </a:lnTo>
                  <a:lnTo>
                    <a:pt x="23" y="171"/>
                  </a:lnTo>
                  <a:lnTo>
                    <a:pt x="21" y="167"/>
                  </a:lnTo>
                  <a:lnTo>
                    <a:pt x="18" y="166"/>
                  </a:lnTo>
                  <a:lnTo>
                    <a:pt x="18" y="164"/>
                  </a:lnTo>
                  <a:lnTo>
                    <a:pt x="16" y="164"/>
                  </a:lnTo>
                  <a:lnTo>
                    <a:pt x="16" y="164"/>
                  </a:lnTo>
                  <a:lnTo>
                    <a:pt x="16" y="163"/>
                  </a:lnTo>
                  <a:lnTo>
                    <a:pt x="16" y="163"/>
                  </a:lnTo>
                  <a:lnTo>
                    <a:pt x="18" y="161"/>
                  </a:lnTo>
                  <a:lnTo>
                    <a:pt x="18" y="161"/>
                  </a:lnTo>
                  <a:lnTo>
                    <a:pt x="18" y="160"/>
                  </a:lnTo>
                  <a:lnTo>
                    <a:pt x="15" y="158"/>
                  </a:lnTo>
                  <a:lnTo>
                    <a:pt x="15" y="158"/>
                  </a:lnTo>
                  <a:lnTo>
                    <a:pt x="13" y="158"/>
                  </a:lnTo>
                  <a:lnTo>
                    <a:pt x="13" y="156"/>
                  </a:lnTo>
                  <a:lnTo>
                    <a:pt x="15" y="156"/>
                  </a:lnTo>
                  <a:lnTo>
                    <a:pt x="15" y="156"/>
                  </a:lnTo>
                  <a:lnTo>
                    <a:pt x="15" y="155"/>
                  </a:lnTo>
                  <a:lnTo>
                    <a:pt x="15" y="153"/>
                  </a:lnTo>
                  <a:lnTo>
                    <a:pt x="13" y="153"/>
                  </a:lnTo>
                  <a:lnTo>
                    <a:pt x="13" y="153"/>
                  </a:lnTo>
                  <a:lnTo>
                    <a:pt x="15" y="152"/>
                  </a:lnTo>
                  <a:lnTo>
                    <a:pt x="16" y="152"/>
                  </a:lnTo>
                  <a:lnTo>
                    <a:pt x="16" y="150"/>
                  </a:lnTo>
                  <a:lnTo>
                    <a:pt x="16" y="150"/>
                  </a:lnTo>
                  <a:lnTo>
                    <a:pt x="16" y="149"/>
                  </a:lnTo>
                  <a:lnTo>
                    <a:pt x="15" y="147"/>
                  </a:lnTo>
                  <a:lnTo>
                    <a:pt x="15" y="147"/>
                  </a:lnTo>
                  <a:lnTo>
                    <a:pt x="16" y="144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8" y="142"/>
                  </a:lnTo>
                  <a:lnTo>
                    <a:pt x="16" y="141"/>
                  </a:lnTo>
                  <a:lnTo>
                    <a:pt x="16" y="141"/>
                  </a:lnTo>
                  <a:lnTo>
                    <a:pt x="15" y="139"/>
                  </a:lnTo>
                  <a:lnTo>
                    <a:pt x="13" y="139"/>
                  </a:lnTo>
                  <a:lnTo>
                    <a:pt x="13" y="138"/>
                  </a:lnTo>
                  <a:lnTo>
                    <a:pt x="12" y="136"/>
                  </a:lnTo>
                  <a:lnTo>
                    <a:pt x="12" y="136"/>
                  </a:lnTo>
                  <a:lnTo>
                    <a:pt x="12" y="134"/>
                  </a:lnTo>
                  <a:lnTo>
                    <a:pt x="10" y="133"/>
                  </a:lnTo>
                  <a:lnTo>
                    <a:pt x="10" y="131"/>
                  </a:lnTo>
                  <a:lnTo>
                    <a:pt x="10" y="130"/>
                  </a:lnTo>
                  <a:lnTo>
                    <a:pt x="10" y="128"/>
                  </a:lnTo>
                  <a:lnTo>
                    <a:pt x="8" y="127"/>
                  </a:lnTo>
                  <a:lnTo>
                    <a:pt x="8" y="125"/>
                  </a:lnTo>
                  <a:lnTo>
                    <a:pt x="8" y="125"/>
                  </a:lnTo>
                  <a:lnTo>
                    <a:pt x="8" y="123"/>
                  </a:lnTo>
                  <a:lnTo>
                    <a:pt x="8" y="123"/>
                  </a:lnTo>
                  <a:lnTo>
                    <a:pt x="8" y="122"/>
                  </a:lnTo>
                  <a:lnTo>
                    <a:pt x="8" y="122"/>
                  </a:lnTo>
                  <a:lnTo>
                    <a:pt x="7" y="120"/>
                  </a:lnTo>
                  <a:lnTo>
                    <a:pt x="5" y="120"/>
                  </a:lnTo>
                  <a:lnTo>
                    <a:pt x="5" y="119"/>
                  </a:lnTo>
                  <a:lnTo>
                    <a:pt x="4" y="115"/>
                  </a:lnTo>
                  <a:lnTo>
                    <a:pt x="4" y="114"/>
                  </a:lnTo>
                  <a:lnTo>
                    <a:pt x="4" y="114"/>
                  </a:lnTo>
                  <a:lnTo>
                    <a:pt x="2" y="112"/>
                  </a:lnTo>
                  <a:lnTo>
                    <a:pt x="2" y="11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9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4" y="108"/>
                  </a:lnTo>
                  <a:lnTo>
                    <a:pt x="5" y="106"/>
                  </a:lnTo>
                  <a:lnTo>
                    <a:pt x="7" y="104"/>
                  </a:lnTo>
                  <a:lnTo>
                    <a:pt x="7" y="103"/>
                  </a:lnTo>
                  <a:lnTo>
                    <a:pt x="8" y="103"/>
                  </a:lnTo>
                  <a:lnTo>
                    <a:pt x="10" y="101"/>
                  </a:lnTo>
                  <a:lnTo>
                    <a:pt x="10" y="101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0" y="100"/>
                  </a:lnTo>
                  <a:lnTo>
                    <a:pt x="12" y="100"/>
                  </a:lnTo>
                  <a:lnTo>
                    <a:pt x="12" y="101"/>
                  </a:lnTo>
                  <a:lnTo>
                    <a:pt x="12" y="101"/>
                  </a:lnTo>
                  <a:lnTo>
                    <a:pt x="12" y="100"/>
                  </a:lnTo>
                  <a:lnTo>
                    <a:pt x="13" y="100"/>
                  </a:lnTo>
                  <a:lnTo>
                    <a:pt x="13" y="100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2" y="98"/>
                  </a:lnTo>
                  <a:lnTo>
                    <a:pt x="13" y="98"/>
                  </a:lnTo>
                  <a:lnTo>
                    <a:pt x="13" y="98"/>
                  </a:lnTo>
                  <a:lnTo>
                    <a:pt x="15" y="98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5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7"/>
                  </a:lnTo>
                  <a:lnTo>
                    <a:pt x="16" y="95"/>
                  </a:lnTo>
                  <a:lnTo>
                    <a:pt x="16" y="95"/>
                  </a:lnTo>
                  <a:lnTo>
                    <a:pt x="15" y="95"/>
                  </a:lnTo>
                  <a:lnTo>
                    <a:pt x="13" y="95"/>
                  </a:lnTo>
                  <a:lnTo>
                    <a:pt x="13" y="95"/>
                  </a:lnTo>
                  <a:lnTo>
                    <a:pt x="12" y="93"/>
                  </a:lnTo>
                  <a:lnTo>
                    <a:pt x="12" y="93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3" y="92"/>
                  </a:lnTo>
                  <a:lnTo>
                    <a:pt x="12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0" y="89"/>
                  </a:lnTo>
                  <a:lnTo>
                    <a:pt x="8" y="89"/>
                  </a:lnTo>
                  <a:lnTo>
                    <a:pt x="8" y="87"/>
                  </a:lnTo>
                  <a:lnTo>
                    <a:pt x="8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7" y="87"/>
                  </a:lnTo>
                  <a:lnTo>
                    <a:pt x="5" y="86"/>
                  </a:lnTo>
                  <a:lnTo>
                    <a:pt x="5" y="84"/>
                  </a:lnTo>
                  <a:lnTo>
                    <a:pt x="5" y="84"/>
                  </a:lnTo>
                  <a:lnTo>
                    <a:pt x="5" y="82"/>
                  </a:lnTo>
                  <a:lnTo>
                    <a:pt x="7" y="82"/>
                  </a:lnTo>
                  <a:lnTo>
                    <a:pt x="8" y="81"/>
                  </a:lnTo>
                  <a:lnTo>
                    <a:pt x="8" y="81"/>
                  </a:lnTo>
                  <a:lnTo>
                    <a:pt x="5" y="78"/>
                  </a:lnTo>
                  <a:lnTo>
                    <a:pt x="5" y="76"/>
                  </a:lnTo>
                  <a:lnTo>
                    <a:pt x="5" y="76"/>
                  </a:lnTo>
                  <a:lnTo>
                    <a:pt x="5" y="75"/>
                  </a:lnTo>
                  <a:lnTo>
                    <a:pt x="7" y="73"/>
                  </a:lnTo>
                  <a:lnTo>
                    <a:pt x="7" y="73"/>
                  </a:lnTo>
                  <a:lnTo>
                    <a:pt x="7" y="71"/>
                  </a:lnTo>
                  <a:lnTo>
                    <a:pt x="7" y="71"/>
                  </a:lnTo>
                  <a:lnTo>
                    <a:pt x="8" y="70"/>
                  </a:lnTo>
                  <a:lnTo>
                    <a:pt x="8" y="70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0" y="67"/>
                  </a:lnTo>
                  <a:lnTo>
                    <a:pt x="10" y="67"/>
                  </a:lnTo>
                  <a:lnTo>
                    <a:pt x="12" y="65"/>
                  </a:lnTo>
                  <a:lnTo>
                    <a:pt x="12" y="65"/>
                  </a:lnTo>
                  <a:lnTo>
                    <a:pt x="12" y="63"/>
                  </a:lnTo>
                  <a:lnTo>
                    <a:pt x="12" y="63"/>
                  </a:lnTo>
                  <a:lnTo>
                    <a:pt x="10" y="62"/>
                  </a:lnTo>
                  <a:lnTo>
                    <a:pt x="10" y="59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7"/>
                  </a:lnTo>
                  <a:lnTo>
                    <a:pt x="10" y="56"/>
                  </a:lnTo>
                  <a:lnTo>
                    <a:pt x="10" y="5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2" y="45"/>
                  </a:lnTo>
                  <a:lnTo>
                    <a:pt x="12" y="45"/>
                  </a:lnTo>
                  <a:lnTo>
                    <a:pt x="13" y="45"/>
                  </a:lnTo>
                  <a:lnTo>
                    <a:pt x="13" y="43"/>
                  </a:lnTo>
                  <a:lnTo>
                    <a:pt x="13" y="41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3" y="37"/>
                  </a:lnTo>
                  <a:lnTo>
                    <a:pt x="12" y="34"/>
                  </a:lnTo>
                  <a:lnTo>
                    <a:pt x="10" y="32"/>
                  </a:lnTo>
                  <a:lnTo>
                    <a:pt x="8" y="29"/>
                  </a:lnTo>
                  <a:lnTo>
                    <a:pt x="7" y="26"/>
                  </a:lnTo>
                  <a:lnTo>
                    <a:pt x="5" y="24"/>
                  </a:lnTo>
                  <a:lnTo>
                    <a:pt x="4" y="21"/>
                  </a:lnTo>
                  <a:lnTo>
                    <a:pt x="2" y="18"/>
                  </a:lnTo>
                  <a:lnTo>
                    <a:pt x="4" y="18"/>
                  </a:lnTo>
                  <a:lnTo>
                    <a:pt x="7" y="18"/>
                  </a:lnTo>
                  <a:lnTo>
                    <a:pt x="10" y="19"/>
                  </a:lnTo>
                  <a:lnTo>
                    <a:pt x="13" y="19"/>
                  </a:lnTo>
                  <a:lnTo>
                    <a:pt x="13" y="19"/>
                  </a:lnTo>
                  <a:lnTo>
                    <a:pt x="13" y="21"/>
                  </a:lnTo>
                  <a:lnTo>
                    <a:pt x="15" y="21"/>
                  </a:lnTo>
                  <a:lnTo>
                    <a:pt x="15" y="21"/>
                  </a:lnTo>
                  <a:lnTo>
                    <a:pt x="16" y="21"/>
                  </a:lnTo>
                  <a:lnTo>
                    <a:pt x="18" y="19"/>
                  </a:lnTo>
                  <a:lnTo>
                    <a:pt x="19" y="19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3" y="16"/>
                  </a:lnTo>
                  <a:lnTo>
                    <a:pt x="24" y="15"/>
                  </a:lnTo>
                  <a:lnTo>
                    <a:pt x="24" y="15"/>
                  </a:lnTo>
                  <a:lnTo>
                    <a:pt x="27" y="15"/>
                  </a:lnTo>
                  <a:lnTo>
                    <a:pt x="27" y="15"/>
                  </a:lnTo>
                  <a:lnTo>
                    <a:pt x="29" y="15"/>
                  </a:lnTo>
                  <a:lnTo>
                    <a:pt x="29" y="13"/>
                  </a:lnTo>
                  <a:lnTo>
                    <a:pt x="30" y="11"/>
                  </a:lnTo>
                  <a:lnTo>
                    <a:pt x="34" y="10"/>
                  </a:lnTo>
                  <a:lnTo>
                    <a:pt x="35" y="10"/>
                  </a:lnTo>
                  <a:lnTo>
                    <a:pt x="35" y="8"/>
                  </a:lnTo>
                  <a:lnTo>
                    <a:pt x="37" y="8"/>
                  </a:lnTo>
                  <a:lnTo>
                    <a:pt x="38" y="8"/>
                  </a:lnTo>
                  <a:lnTo>
                    <a:pt x="43" y="4"/>
                  </a:lnTo>
                  <a:lnTo>
                    <a:pt x="45" y="4"/>
                  </a:lnTo>
                  <a:lnTo>
                    <a:pt x="46" y="2"/>
                  </a:lnTo>
                  <a:lnTo>
                    <a:pt x="48" y="2"/>
                  </a:lnTo>
                  <a:lnTo>
                    <a:pt x="49" y="2"/>
                  </a:lnTo>
                  <a:lnTo>
                    <a:pt x="54" y="0"/>
                  </a:lnTo>
                  <a:lnTo>
                    <a:pt x="57" y="0"/>
                  </a:lnTo>
                  <a:lnTo>
                    <a:pt x="59" y="2"/>
                  </a:lnTo>
                  <a:lnTo>
                    <a:pt x="60" y="2"/>
                  </a:lnTo>
                  <a:lnTo>
                    <a:pt x="60" y="0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7" name="Freeform 324">
              <a:extLst>
                <a:ext uri="{FF2B5EF4-FFF2-40B4-BE49-F238E27FC236}">
                  <a16:creationId xmlns:a16="http://schemas.microsoft.com/office/drawing/2014/main" id="{27534F54-E660-3BC6-0285-060A345D02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77311" y="4275579"/>
              <a:ext cx="37036" cy="27289"/>
            </a:xfrm>
            <a:custGeom>
              <a:avLst/>
              <a:gdLst>
                <a:gd name="T0" fmla="*/ 14 w 19"/>
                <a:gd name="T1" fmla="*/ 1 h 14"/>
                <a:gd name="T2" fmla="*/ 16 w 19"/>
                <a:gd name="T3" fmla="*/ 1 h 14"/>
                <a:gd name="T4" fmla="*/ 17 w 19"/>
                <a:gd name="T5" fmla="*/ 3 h 14"/>
                <a:gd name="T6" fmla="*/ 17 w 19"/>
                <a:gd name="T7" fmla="*/ 5 h 14"/>
                <a:gd name="T8" fmla="*/ 19 w 19"/>
                <a:gd name="T9" fmla="*/ 6 h 14"/>
                <a:gd name="T10" fmla="*/ 19 w 19"/>
                <a:gd name="T11" fmla="*/ 8 h 14"/>
                <a:gd name="T12" fmla="*/ 19 w 19"/>
                <a:gd name="T13" fmla="*/ 9 h 14"/>
                <a:gd name="T14" fmla="*/ 19 w 19"/>
                <a:gd name="T15" fmla="*/ 9 h 14"/>
                <a:gd name="T16" fmla="*/ 19 w 19"/>
                <a:gd name="T17" fmla="*/ 9 h 14"/>
                <a:gd name="T18" fmla="*/ 17 w 19"/>
                <a:gd name="T19" fmla="*/ 9 h 14"/>
                <a:gd name="T20" fmla="*/ 17 w 19"/>
                <a:gd name="T21" fmla="*/ 9 h 14"/>
                <a:gd name="T22" fmla="*/ 16 w 19"/>
                <a:gd name="T23" fmla="*/ 9 h 14"/>
                <a:gd name="T24" fmla="*/ 16 w 19"/>
                <a:gd name="T25" fmla="*/ 6 h 14"/>
                <a:gd name="T26" fmla="*/ 14 w 19"/>
                <a:gd name="T27" fmla="*/ 5 h 14"/>
                <a:gd name="T28" fmla="*/ 14 w 19"/>
                <a:gd name="T29" fmla="*/ 3 h 14"/>
                <a:gd name="T30" fmla="*/ 14 w 19"/>
                <a:gd name="T31" fmla="*/ 1 h 14"/>
                <a:gd name="T32" fmla="*/ 14 w 19"/>
                <a:gd name="T33" fmla="*/ 0 h 14"/>
                <a:gd name="T34" fmla="*/ 16 w 19"/>
                <a:gd name="T35" fmla="*/ 0 h 14"/>
                <a:gd name="T36" fmla="*/ 16 w 19"/>
                <a:gd name="T37" fmla="*/ 1 h 14"/>
                <a:gd name="T38" fmla="*/ 14 w 19"/>
                <a:gd name="T39" fmla="*/ 1 h 14"/>
                <a:gd name="T40" fmla="*/ 14 w 19"/>
                <a:gd name="T41" fmla="*/ 3 h 14"/>
                <a:gd name="T42" fmla="*/ 12 w 19"/>
                <a:gd name="T43" fmla="*/ 3 h 14"/>
                <a:gd name="T44" fmla="*/ 11 w 19"/>
                <a:gd name="T45" fmla="*/ 5 h 14"/>
                <a:gd name="T46" fmla="*/ 11 w 19"/>
                <a:gd name="T47" fmla="*/ 5 h 14"/>
                <a:gd name="T48" fmla="*/ 11 w 19"/>
                <a:gd name="T49" fmla="*/ 6 h 14"/>
                <a:gd name="T50" fmla="*/ 11 w 19"/>
                <a:gd name="T51" fmla="*/ 8 h 14"/>
                <a:gd name="T52" fmla="*/ 11 w 19"/>
                <a:gd name="T53" fmla="*/ 8 h 14"/>
                <a:gd name="T54" fmla="*/ 11 w 19"/>
                <a:gd name="T55" fmla="*/ 9 h 14"/>
                <a:gd name="T56" fmla="*/ 12 w 19"/>
                <a:gd name="T57" fmla="*/ 9 h 14"/>
                <a:gd name="T58" fmla="*/ 12 w 19"/>
                <a:gd name="T59" fmla="*/ 9 h 14"/>
                <a:gd name="T60" fmla="*/ 11 w 19"/>
                <a:gd name="T61" fmla="*/ 11 h 14"/>
                <a:gd name="T62" fmla="*/ 11 w 19"/>
                <a:gd name="T63" fmla="*/ 11 h 14"/>
                <a:gd name="T64" fmla="*/ 11 w 19"/>
                <a:gd name="T65" fmla="*/ 12 h 14"/>
                <a:gd name="T66" fmla="*/ 11 w 19"/>
                <a:gd name="T67" fmla="*/ 14 h 14"/>
                <a:gd name="T68" fmla="*/ 9 w 19"/>
                <a:gd name="T69" fmla="*/ 14 h 14"/>
                <a:gd name="T70" fmla="*/ 8 w 19"/>
                <a:gd name="T71" fmla="*/ 14 h 14"/>
                <a:gd name="T72" fmla="*/ 8 w 19"/>
                <a:gd name="T73" fmla="*/ 14 h 14"/>
                <a:gd name="T74" fmla="*/ 8 w 19"/>
                <a:gd name="T75" fmla="*/ 14 h 14"/>
                <a:gd name="T76" fmla="*/ 6 w 19"/>
                <a:gd name="T77" fmla="*/ 12 h 14"/>
                <a:gd name="T78" fmla="*/ 6 w 19"/>
                <a:gd name="T79" fmla="*/ 11 h 14"/>
                <a:gd name="T80" fmla="*/ 5 w 19"/>
                <a:gd name="T81" fmla="*/ 11 h 14"/>
                <a:gd name="T82" fmla="*/ 5 w 19"/>
                <a:gd name="T83" fmla="*/ 11 h 14"/>
                <a:gd name="T84" fmla="*/ 5 w 19"/>
                <a:gd name="T85" fmla="*/ 9 h 14"/>
                <a:gd name="T86" fmla="*/ 3 w 19"/>
                <a:gd name="T87" fmla="*/ 9 h 14"/>
                <a:gd name="T88" fmla="*/ 3 w 19"/>
                <a:gd name="T89" fmla="*/ 8 h 14"/>
                <a:gd name="T90" fmla="*/ 1 w 19"/>
                <a:gd name="T91" fmla="*/ 8 h 14"/>
                <a:gd name="T92" fmla="*/ 1 w 19"/>
                <a:gd name="T93" fmla="*/ 6 h 14"/>
                <a:gd name="T94" fmla="*/ 0 w 19"/>
                <a:gd name="T95" fmla="*/ 6 h 14"/>
                <a:gd name="T96" fmla="*/ 3 w 19"/>
                <a:gd name="T97" fmla="*/ 6 h 14"/>
                <a:gd name="T98" fmla="*/ 5 w 19"/>
                <a:gd name="T99" fmla="*/ 6 h 14"/>
                <a:gd name="T100" fmla="*/ 6 w 19"/>
                <a:gd name="T101" fmla="*/ 6 h 14"/>
                <a:gd name="T102" fmla="*/ 8 w 19"/>
                <a:gd name="T103" fmla="*/ 5 h 14"/>
                <a:gd name="T104" fmla="*/ 9 w 19"/>
                <a:gd name="T105" fmla="*/ 3 h 14"/>
                <a:gd name="T106" fmla="*/ 11 w 19"/>
                <a:gd name="T107" fmla="*/ 3 h 14"/>
                <a:gd name="T108" fmla="*/ 12 w 19"/>
                <a:gd name="T109" fmla="*/ 1 h 14"/>
                <a:gd name="T110" fmla="*/ 14 w 19"/>
                <a:gd name="T1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" h="14">
                  <a:moveTo>
                    <a:pt x="14" y="1"/>
                  </a:moveTo>
                  <a:lnTo>
                    <a:pt x="16" y="1"/>
                  </a:lnTo>
                  <a:lnTo>
                    <a:pt x="17" y="3"/>
                  </a:lnTo>
                  <a:lnTo>
                    <a:pt x="17" y="5"/>
                  </a:lnTo>
                  <a:lnTo>
                    <a:pt x="19" y="6"/>
                  </a:lnTo>
                  <a:lnTo>
                    <a:pt x="19" y="8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9" y="9"/>
                  </a:lnTo>
                  <a:lnTo>
                    <a:pt x="17" y="9"/>
                  </a:lnTo>
                  <a:lnTo>
                    <a:pt x="17" y="9"/>
                  </a:lnTo>
                  <a:lnTo>
                    <a:pt x="16" y="9"/>
                  </a:lnTo>
                  <a:lnTo>
                    <a:pt x="16" y="6"/>
                  </a:lnTo>
                  <a:lnTo>
                    <a:pt x="14" y="5"/>
                  </a:lnTo>
                  <a:lnTo>
                    <a:pt x="14" y="3"/>
                  </a:lnTo>
                  <a:lnTo>
                    <a:pt x="14" y="1"/>
                  </a:lnTo>
                  <a:close/>
                  <a:moveTo>
                    <a:pt x="14" y="0"/>
                  </a:moveTo>
                  <a:lnTo>
                    <a:pt x="16" y="0"/>
                  </a:lnTo>
                  <a:lnTo>
                    <a:pt x="16" y="1"/>
                  </a:lnTo>
                  <a:lnTo>
                    <a:pt x="14" y="1"/>
                  </a:lnTo>
                  <a:lnTo>
                    <a:pt x="14" y="3"/>
                  </a:lnTo>
                  <a:lnTo>
                    <a:pt x="12" y="3"/>
                  </a:lnTo>
                  <a:lnTo>
                    <a:pt x="11" y="5"/>
                  </a:lnTo>
                  <a:lnTo>
                    <a:pt x="11" y="5"/>
                  </a:lnTo>
                  <a:lnTo>
                    <a:pt x="11" y="6"/>
                  </a:lnTo>
                  <a:lnTo>
                    <a:pt x="11" y="8"/>
                  </a:lnTo>
                  <a:lnTo>
                    <a:pt x="11" y="8"/>
                  </a:lnTo>
                  <a:lnTo>
                    <a:pt x="11" y="9"/>
                  </a:lnTo>
                  <a:lnTo>
                    <a:pt x="12" y="9"/>
                  </a:lnTo>
                  <a:lnTo>
                    <a:pt x="12" y="9"/>
                  </a:lnTo>
                  <a:lnTo>
                    <a:pt x="11" y="11"/>
                  </a:lnTo>
                  <a:lnTo>
                    <a:pt x="11" y="11"/>
                  </a:lnTo>
                  <a:lnTo>
                    <a:pt x="11" y="12"/>
                  </a:lnTo>
                  <a:lnTo>
                    <a:pt x="11" y="14"/>
                  </a:lnTo>
                  <a:lnTo>
                    <a:pt x="9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6" y="11"/>
                  </a:lnTo>
                  <a:lnTo>
                    <a:pt x="5" y="11"/>
                  </a:lnTo>
                  <a:lnTo>
                    <a:pt x="5" y="11"/>
                  </a:lnTo>
                  <a:lnTo>
                    <a:pt x="5" y="9"/>
                  </a:lnTo>
                  <a:lnTo>
                    <a:pt x="3" y="9"/>
                  </a:lnTo>
                  <a:lnTo>
                    <a:pt x="3" y="8"/>
                  </a:lnTo>
                  <a:lnTo>
                    <a:pt x="1" y="8"/>
                  </a:lnTo>
                  <a:lnTo>
                    <a:pt x="1" y="6"/>
                  </a:lnTo>
                  <a:lnTo>
                    <a:pt x="0" y="6"/>
                  </a:lnTo>
                  <a:lnTo>
                    <a:pt x="3" y="6"/>
                  </a:lnTo>
                  <a:lnTo>
                    <a:pt x="5" y="6"/>
                  </a:lnTo>
                  <a:lnTo>
                    <a:pt x="6" y="6"/>
                  </a:lnTo>
                  <a:lnTo>
                    <a:pt x="8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2" y="1"/>
                  </a:lnTo>
                  <a:lnTo>
                    <a:pt x="1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8" name="Freeform 325">
              <a:extLst>
                <a:ext uri="{FF2B5EF4-FFF2-40B4-BE49-F238E27FC236}">
                  <a16:creationId xmlns:a16="http://schemas.microsoft.com/office/drawing/2014/main" id="{9F76CA2B-8C7A-4BA4-E4B9-6433A9A03D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6625" y="3476398"/>
              <a:ext cx="5848" cy="5848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1 w 3"/>
                <a:gd name="T5" fmla="*/ 2 h 3"/>
                <a:gd name="T6" fmla="*/ 1 w 3"/>
                <a:gd name="T7" fmla="*/ 3 h 3"/>
                <a:gd name="T8" fmla="*/ 0 w 3"/>
                <a:gd name="T9" fmla="*/ 3 h 3"/>
                <a:gd name="T10" fmla="*/ 0 w 3"/>
                <a:gd name="T11" fmla="*/ 2 h 3"/>
                <a:gd name="T12" fmla="*/ 1 w 3"/>
                <a:gd name="T13" fmla="*/ 2 h 3"/>
                <a:gd name="T14" fmla="*/ 3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29" name="Freeform 326">
              <a:extLst>
                <a:ext uri="{FF2B5EF4-FFF2-40B4-BE49-F238E27FC236}">
                  <a16:creationId xmlns:a16="http://schemas.microsoft.com/office/drawing/2014/main" id="{EA7DF7C6-58F2-108A-E3D5-C0BB4EC84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1203" y="3909125"/>
              <a:ext cx="3898" cy="3898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0 h 2"/>
                <a:gd name="T8" fmla="*/ 2 w 2"/>
                <a:gd name="T9" fmla="*/ 0 h 2"/>
                <a:gd name="T10" fmla="*/ 2 w 2"/>
                <a:gd name="T11" fmla="*/ 2 h 2"/>
                <a:gd name="T12" fmla="*/ 2 w 2"/>
                <a:gd name="T13" fmla="*/ 2 h 2"/>
                <a:gd name="T14" fmla="*/ 2 w 2"/>
                <a:gd name="T15" fmla="*/ 0 h 2"/>
                <a:gd name="T16" fmla="*/ 0 w 2"/>
                <a:gd name="T17" fmla="*/ 0 h 2"/>
                <a:gd name="T18" fmla="*/ 0 w 2"/>
                <a:gd name="T19" fmla="*/ 0 h 2"/>
                <a:gd name="T20" fmla="*/ 0 w 2"/>
                <a:gd name="T2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0" name="Freeform 327">
              <a:extLst>
                <a:ext uri="{FF2B5EF4-FFF2-40B4-BE49-F238E27FC236}">
                  <a16:creationId xmlns:a16="http://schemas.microsoft.com/office/drawing/2014/main" id="{72814D7D-605F-5851-8587-B2028018E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6435" y="4068962"/>
              <a:ext cx="85766" cy="171531"/>
            </a:xfrm>
            <a:custGeom>
              <a:avLst/>
              <a:gdLst>
                <a:gd name="T0" fmla="*/ 30 w 44"/>
                <a:gd name="T1" fmla="*/ 0 h 88"/>
                <a:gd name="T2" fmla="*/ 36 w 44"/>
                <a:gd name="T3" fmla="*/ 7 h 88"/>
                <a:gd name="T4" fmla="*/ 40 w 44"/>
                <a:gd name="T5" fmla="*/ 8 h 88"/>
                <a:gd name="T6" fmla="*/ 40 w 44"/>
                <a:gd name="T7" fmla="*/ 13 h 88"/>
                <a:gd name="T8" fmla="*/ 41 w 44"/>
                <a:gd name="T9" fmla="*/ 18 h 88"/>
                <a:gd name="T10" fmla="*/ 43 w 44"/>
                <a:gd name="T11" fmla="*/ 21 h 88"/>
                <a:gd name="T12" fmla="*/ 44 w 44"/>
                <a:gd name="T13" fmla="*/ 25 h 88"/>
                <a:gd name="T14" fmla="*/ 43 w 44"/>
                <a:gd name="T15" fmla="*/ 29 h 88"/>
                <a:gd name="T16" fmla="*/ 41 w 44"/>
                <a:gd name="T17" fmla="*/ 29 h 88"/>
                <a:gd name="T18" fmla="*/ 41 w 44"/>
                <a:gd name="T19" fmla="*/ 30 h 88"/>
                <a:gd name="T20" fmla="*/ 40 w 44"/>
                <a:gd name="T21" fmla="*/ 36 h 88"/>
                <a:gd name="T22" fmla="*/ 38 w 44"/>
                <a:gd name="T23" fmla="*/ 36 h 88"/>
                <a:gd name="T24" fmla="*/ 35 w 44"/>
                <a:gd name="T25" fmla="*/ 41 h 88"/>
                <a:gd name="T26" fmla="*/ 35 w 44"/>
                <a:gd name="T27" fmla="*/ 44 h 88"/>
                <a:gd name="T28" fmla="*/ 30 w 44"/>
                <a:gd name="T29" fmla="*/ 47 h 88"/>
                <a:gd name="T30" fmla="*/ 28 w 44"/>
                <a:gd name="T31" fmla="*/ 54 h 88"/>
                <a:gd name="T32" fmla="*/ 28 w 44"/>
                <a:gd name="T33" fmla="*/ 60 h 88"/>
                <a:gd name="T34" fmla="*/ 28 w 44"/>
                <a:gd name="T35" fmla="*/ 66 h 88"/>
                <a:gd name="T36" fmla="*/ 28 w 44"/>
                <a:gd name="T37" fmla="*/ 70 h 88"/>
                <a:gd name="T38" fmla="*/ 28 w 44"/>
                <a:gd name="T39" fmla="*/ 71 h 88"/>
                <a:gd name="T40" fmla="*/ 28 w 44"/>
                <a:gd name="T41" fmla="*/ 77 h 88"/>
                <a:gd name="T42" fmla="*/ 28 w 44"/>
                <a:gd name="T43" fmla="*/ 81 h 88"/>
                <a:gd name="T44" fmla="*/ 28 w 44"/>
                <a:gd name="T45" fmla="*/ 82 h 88"/>
                <a:gd name="T46" fmla="*/ 28 w 44"/>
                <a:gd name="T47" fmla="*/ 87 h 88"/>
                <a:gd name="T48" fmla="*/ 13 w 44"/>
                <a:gd name="T49" fmla="*/ 88 h 88"/>
                <a:gd name="T50" fmla="*/ 14 w 44"/>
                <a:gd name="T51" fmla="*/ 85 h 88"/>
                <a:gd name="T52" fmla="*/ 11 w 44"/>
                <a:gd name="T53" fmla="*/ 82 h 88"/>
                <a:gd name="T54" fmla="*/ 11 w 44"/>
                <a:gd name="T55" fmla="*/ 79 h 88"/>
                <a:gd name="T56" fmla="*/ 13 w 44"/>
                <a:gd name="T57" fmla="*/ 60 h 88"/>
                <a:gd name="T58" fmla="*/ 11 w 44"/>
                <a:gd name="T59" fmla="*/ 47 h 88"/>
                <a:gd name="T60" fmla="*/ 8 w 44"/>
                <a:gd name="T61" fmla="*/ 44 h 88"/>
                <a:gd name="T62" fmla="*/ 8 w 44"/>
                <a:gd name="T63" fmla="*/ 38 h 88"/>
                <a:gd name="T64" fmla="*/ 6 w 44"/>
                <a:gd name="T65" fmla="*/ 33 h 88"/>
                <a:gd name="T66" fmla="*/ 0 w 44"/>
                <a:gd name="T67" fmla="*/ 29 h 88"/>
                <a:gd name="T68" fmla="*/ 0 w 44"/>
                <a:gd name="T69" fmla="*/ 24 h 88"/>
                <a:gd name="T70" fmla="*/ 2 w 44"/>
                <a:gd name="T71" fmla="*/ 21 h 88"/>
                <a:gd name="T72" fmla="*/ 3 w 44"/>
                <a:gd name="T73" fmla="*/ 19 h 88"/>
                <a:gd name="T74" fmla="*/ 5 w 44"/>
                <a:gd name="T75" fmla="*/ 18 h 88"/>
                <a:gd name="T76" fmla="*/ 5 w 44"/>
                <a:gd name="T77" fmla="*/ 18 h 88"/>
                <a:gd name="T78" fmla="*/ 6 w 44"/>
                <a:gd name="T79" fmla="*/ 16 h 88"/>
                <a:gd name="T80" fmla="*/ 8 w 44"/>
                <a:gd name="T81" fmla="*/ 14 h 88"/>
                <a:gd name="T82" fmla="*/ 10 w 44"/>
                <a:gd name="T83" fmla="*/ 13 h 88"/>
                <a:gd name="T84" fmla="*/ 11 w 44"/>
                <a:gd name="T85" fmla="*/ 14 h 88"/>
                <a:gd name="T86" fmla="*/ 21 w 44"/>
                <a:gd name="T87" fmla="*/ 11 h 88"/>
                <a:gd name="T88" fmla="*/ 24 w 44"/>
                <a:gd name="T89" fmla="*/ 7 h 88"/>
                <a:gd name="T90" fmla="*/ 22 w 44"/>
                <a:gd name="T91" fmla="*/ 2 h 88"/>
                <a:gd name="T92" fmla="*/ 27 w 44"/>
                <a:gd name="T93" fmla="*/ 2 h 88"/>
                <a:gd name="T94" fmla="*/ 30 w 44"/>
                <a:gd name="T9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4" h="88">
                  <a:moveTo>
                    <a:pt x="30" y="0"/>
                  </a:moveTo>
                  <a:lnTo>
                    <a:pt x="30" y="0"/>
                  </a:lnTo>
                  <a:lnTo>
                    <a:pt x="30" y="0"/>
                  </a:lnTo>
                  <a:lnTo>
                    <a:pt x="35" y="3"/>
                  </a:lnTo>
                  <a:lnTo>
                    <a:pt x="36" y="5"/>
                  </a:lnTo>
                  <a:lnTo>
                    <a:pt x="36" y="7"/>
                  </a:lnTo>
                  <a:lnTo>
                    <a:pt x="38" y="7"/>
                  </a:lnTo>
                  <a:lnTo>
                    <a:pt x="38" y="8"/>
                  </a:lnTo>
                  <a:lnTo>
                    <a:pt x="40" y="8"/>
                  </a:lnTo>
                  <a:lnTo>
                    <a:pt x="41" y="10"/>
                  </a:lnTo>
                  <a:lnTo>
                    <a:pt x="40" y="11"/>
                  </a:lnTo>
                  <a:lnTo>
                    <a:pt x="40" y="13"/>
                  </a:lnTo>
                  <a:lnTo>
                    <a:pt x="40" y="14"/>
                  </a:lnTo>
                  <a:lnTo>
                    <a:pt x="41" y="18"/>
                  </a:lnTo>
                  <a:lnTo>
                    <a:pt x="41" y="18"/>
                  </a:lnTo>
                  <a:lnTo>
                    <a:pt x="43" y="18"/>
                  </a:lnTo>
                  <a:lnTo>
                    <a:pt x="43" y="19"/>
                  </a:lnTo>
                  <a:lnTo>
                    <a:pt x="43" y="21"/>
                  </a:lnTo>
                  <a:lnTo>
                    <a:pt x="43" y="22"/>
                  </a:lnTo>
                  <a:lnTo>
                    <a:pt x="43" y="24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3" y="29"/>
                  </a:lnTo>
                  <a:lnTo>
                    <a:pt x="41" y="29"/>
                  </a:lnTo>
                  <a:lnTo>
                    <a:pt x="41" y="29"/>
                  </a:lnTo>
                  <a:lnTo>
                    <a:pt x="41" y="30"/>
                  </a:lnTo>
                  <a:lnTo>
                    <a:pt x="41" y="30"/>
                  </a:lnTo>
                  <a:lnTo>
                    <a:pt x="41" y="32"/>
                  </a:lnTo>
                  <a:lnTo>
                    <a:pt x="41" y="35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6" y="38"/>
                  </a:lnTo>
                  <a:lnTo>
                    <a:pt x="36" y="40"/>
                  </a:lnTo>
                  <a:lnTo>
                    <a:pt x="35" y="41"/>
                  </a:lnTo>
                  <a:lnTo>
                    <a:pt x="35" y="41"/>
                  </a:lnTo>
                  <a:lnTo>
                    <a:pt x="35" y="43"/>
                  </a:lnTo>
                  <a:lnTo>
                    <a:pt x="35" y="44"/>
                  </a:lnTo>
                  <a:lnTo>
                    <a:pt x="33" y="46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28" y="47"/>
                  </a:lnTo>
                  <a:lnTo>
                    <a:pt x="28" y="52"/>
                  </a:lnTo>
                  <a:lnTo>
                    <a:pt x="28" y="54"/>
                  </a:lnTo>
                  <a:lnTo>
                    <a:pt x="28" y="57"/>
                  </a:lnTo>
                  <a:lnTo>
                    <a:pt x="28" y="59"/>
                  </a:lnTo>
                  <a:lnTo>
                    <a:pt x="28" y="60"/>
                  </a:lnTo>
                  <a:lnTo>
                    <a:pt x="28" y="63"/>
                  </a:lnTo>
                  <a:lnTo>
                    <a:pt x="27" y="65"/>
                  </a:lnTo>
                  <a:lnTo>
                    <a:pt x="28" y="66"/>
                  </a:lnTo>
                  <a:lnTo>
                    <a:pt x="28" y="68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1"/>
                  </a:lnTo>
                  <a:lnTo>
                    <a:pt x="28" y="73"/>
                  </a:lnTo>
                  <a:lnTo>
                    <a:pt x="28" y="76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77"/>
                  </a:lnTo>
                  <a:lnTo>
                    <a:pt x="28" y="81"/>
                  </a:lnTo>
                  <a:lnTo>
                    <a:pt x="28" y="81"/>
                  </a:lnTo>
                  <a:lnTo>
                    <a:pt x="28" y="82"/>
                  </a:lnTo>
                  <a:lnTo>
                    <a:pt x="28" y="82"/>
                  </a:lnTo>
                  <a:lnTo>
                    <a:pt x="28" y="84"/>
                  </a:lnTo>
                  <a:lnTo>
                    <a:pt x="28" y="85"/>
                  </a:lnTo>
                  <a:lnTo>
                    <a:pt x="28" y="87"/>
                  </a:lnTo>
                  <a:lnTo>
                    <a:pt x="22" y="87"/>
                  </a:lnTo>
                  <a:lnTo>
                    <a:pt x="14" y="88"/>
                  </a:lnTo>
                  <a:lnTo>
                    <a:pt x="13" y="88"/>
                  </a:lnTo>
                  <a:lnTo>
                    <a:pt x="13" y="88"/>
                  </a:lnTo>
                  <a:lnTo>
                    <a:pt x="14" y="88"/>
                  </a:lnTo>
                  <a:lnTo>
                    <a:pt x="14" y="85"/>
                  </a:lnTo>
                  <a:lnTo>
                    <a:pt x="13" y="84"/>
                  </a:lnTo>
                  <a:lnTo>
                    <a:pt x="11" y="84"/>
                  </a:lnTo>
                  <a:lnTo>
                    <a:pt x="11" y="82"/>
                  </a:lnTo>
                  <a:lnTo>
                    <a:pt x="11" y="82"/>
                  </a:lnTo>
                  <a:lnTo>
                    <a:pt x="11" y="81"/>
                  </a:lnTo>
                  <a:lnTo>
                    <a:pt x="11" y="79"/>
                  </a:lnTo>
                  <a:lnTo>
                    <a:pt x="11" y="77"/>
                  </a:lnTo>
                  <a:lnTo>
                    <a:pt x="13" y="77"/>
                  </a:lnTo>
                  <a:lnTo>
                    <a:pt x="13" y="60"/>
                  </a:lnTo>
                  <a:lnTo>
                    <a:pt x="13" y="55"/>
                  </a:lnTo>
                  <a:lnTo>
                    <a:pt x="11" y="52"/>
                  </a:lnTo>
                  <a:lnTo>
                    <a:pt x="11" y="47"/>
                  </a:lnTo>
                  <a:lnTo>
                    <a:pt x="11" y="47"/>
                  </a:lnTo>
                  <a:lnTo>
                    <a:pt x="10" y="44"/>
                  </a:lnTo>
                  <a:lnTo>
                    <a:pt x="8" y="44"/>
                  </a:lnTo>
                  <a:lnTo>
                    <a:pt x="8" y="43"/>
                  </a:lnTo>
                  <a:lnTo>
                    <a:pt x="8" y="41"/>
                  </a:lnTo>
                  <a:lnTo>
                    <a:pt x="8" y="38"/>
                  </a:lnTo>
                  <a:lnTo>
                    <a:pt x="8" y="35"/>
                  </a:lnTo>
                  <a:lnTo>
                    <a:pt x="8" y="35"/>
                  </a:lnTo>
                  <a:lnTo>
                    <a:pt x="6" y="33"/>
                  </a:lnTo>
                  <a:lnTo>
                    <a:pt x="3" y="30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2" y="21"/>
                  </a:lnTo>
                  <a:lnTo>
                    <a:pt x="2" y="21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5" y="19"/>
                  </a:lnTo>
                  <a:lnTo>
                    <a:pt x="5" y="19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5" y="16"/>
                  </a:lnTo>
                  <a:lnTo>
                    <a:pt x="6" y="16"/>
                  </a:lnTo>
                  <a:lnTo>
                    <a:pt x="6" y="16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10" y="13"/>
                  </a:lnTo>
                  <a:lnTo>
                    <a:pt x="11" y="13"/>
                  </a:lnTo>
                  <a:lnTo>
                    <a:pt x="11" y="13"/>
                  </a:lnTo>
                  <a:lnTo>
                    <a:pt x="11" y="14"/>
                  </a:lnTo>
                  <a:lnTo>
                    <a:pt x="16" y="13"/>
                  </a:lnTo>
                  <a:lnTo>
                    <a:pt x="17" y="14"/>
                  </a:lnTo>
                  <a:lnTo>
                    <a:pt x="21" y="11"/>
                  </a:lnTo>
                  <a:lnTo>
                    <a:pt x="22" y="10"/>
                  </a:lnTo>
                  <a:lnTo>
                    <a:pt x="22" y="8"/>
                  </a:lnTo>
                  <a:lnTo>
                    <a:pt x="24" y="7"/>
                  </a:lnTo>
                  <a:lnTo>
                    <a:pt x="24" y="5"/>
                  </a:lnTo>
                  <a:lnTo>
                    <a:pt x="22" y="3"/>
                  </a:lnTo>
                  <a:lnTo>
                    <a:pt x="22" y="2"/>
                  </a:lnTo>
                  <a:lnTo>
                    <a:pt x="24" y="2"/>
                  </a:lnTo>
                  <a:lnTo>
                    <a:pt x="27" y="2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8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1" name="Freeform 328">
              <a:extLst>
                <a:ext uri="{FF2B5EF4-FFF2-40B4-BE49-F238E27FC236}">
                  <a16:creationId xmlns:a16="http://schemas.microsoft.com/office/drawing/2014/main" id="{8460D3C8-DDB3-29EF-13B3-A8E27DC4BAF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667" y="4480247"/>
              <a:ext cx="48731" cy="62375"/>
            </a:xfrm>
            <a:custGeom>
              <a:avLst/>
              <a:gdLst>
                <a:gd name="T0" fmla="*/ 20 w 25"/>
                <a:gd name="T1" fmla="*/ 2 h 32"/>
                <a:gd name="T2" fmla="*/ 22 w 25"/>
                <a:gd name="T3" fmla="*/ 2 h 32"/>
                <a:gd name="T4" fmla="*/ 20 w 25"/>
                <a:gd name="T5" fmla="*/ 5 h 32"/>
                <a:gd name="T6" fmla="*/ 20 w 25"/>
                <a:gd name="T7" fmla="*/ 5 h 32"/>
                <a:gd name="T8" fmla="*/ 20 w 25"/>
                <a:gd name="T9" fmla="*/ 7 h 32"/>
                <a:gd name="T10" fmla="*/ 20 w 25"/>
                <a:gd name="T11" fmla="*/ 8 h 32"/>
                <a:gd name="T12" fmla="*/ 20 w 25"/>
                <a:gd name="T13" fmla="*/ 8 h 32"/>
                <a:gd name="T14" fmla="*/ 22 w 25"/>
                <a:gd name="T15" fmla="*/ 10 h 32"/>
                <a:gd name="T16" fmla="*/ 25 w 25"/>
                <a:gd name="T17" fmla="*/ 10 h 32"/>
                <a:gd name="T18" fmla="*/ 25 w 25"/>
                <a:gd name="T19" fmla="*/ 11 h 32"/>
                <a:gd name="T20" fmla="*/ 25 w 25"/>
                <a:gd name="T21" fmla="*/ 13 h 32"/>
                <a:gd name="T22" fmla="*/ 23 w 25"/>
                <a:gd name="T23" fmla="*/ 15 h 32"/>
                <a:gd name="T24" fmla="*/ 22 w 25"/>
                <a:gd name="T25" fmla="*/ 16 h 32"/>
                <a:gd name="T26" fmla="*/ 23 w 25"/>
                <a:gd name="T27" fmla="*/ 16 h 32"/>
                <a:gd name="T28" fmla="*/ 20 w 25"/>
                <a:gd name="T29" fmla="*/ 19 h 32"/>
                <a:gd name="T30" fmla="*/ 18 w 25"/>
                <a:gd name="T31" fmla="*/ 21 h 32"/>
                <a:gd name="T32" fmla="*/ 17 w 25"/>
                <a:gd name="T33" fmla="*/ 22 h 32"/>
                <a:gd name="T34" fmla="*/ 15 w 25"/>
                <a:gd name="T35" fmla="*/ 26 h 32"/>
                <a:gd name="T36" fmla="*/ 11 w 25"/>
                <a:gd name="T37" fmla="*/ 30 h 32"/>
                <a:gd name="T38" fmla="*/ 9 w 25"/>
                <a:gd name="T39" fmla="*/ 32 h 32"/>
                <a:gd name="T40" fmla="*/ 7 w 25"/>
                <a:gd name="T41" fmla="*/ 30 h 32"/>
                <a:gd name="T42" fmla="*/ 6 w 25"/>
                <a:gd name="T43" fmla="*/ 27 h 32"/>
                <a:gd name="T44" fmla="*/ 6 w 25"/>
                <a:gd name="T45" fmla="*/ 24 h 32"/>
                <a:gd name="T46" fmla="*/ 4 w 25"/>
                <a:gd name="T47" fmla="*/ 22 h 32"/>
                <a:gd name="T48" fmla="*/ 4 w 25"/>
                <a:gd name="T49" fmla="*/ 18 h 32"/>
                <a:gd name="T50" fmla="*/ 3 w 25"/>
                <a:gd name="T51" fmla="*/ 16 h 32"/>
                <a:gd name="T52" fmla="*/ 3 w 25"/>
                <a:gd name="T53" fmla="*/ 15 h 32"/>
                <a:gd name="T54" fmla="*/ 3 w 25"/>
                <a:gd name="T55" fmla="*/ 11 h 32"/>
                <a:gd name="T56" fmla="*/ 0 w 25"/>
                <a:gd name="T57" fmla="*/ 8 h 32"/>
                <a:gd name="T58" fmla="*/ 0 w 25"/>
                <a:gd name="T59" fmla="*/ 7 h 32"/>
                <a:gd name="T60" fmla="*/ 0 w 25"/>
                <a:gd name="T61" fmla="*/ 5 h 32"/>
                <a:gd name="T62" fmla="*/ 1 w 25"/>
                <a:gd name="T63" fmla="*/ 5 h 32"/>
                <a:gd name="T64" fmla="*/ 3 w 25"/>
                <a:gd name="T65" fmla="*/ 5 h 32"/>
                <a:gd name="T66" fmla="*/ 4 w 25"/>
                <a:gd name="T67" fmla="*/ 8 h 32"/>
                <a:gd name="T68" fmla="*/ 9 w 25"/>
                <a:gd name="T69" fmla="*/ 7 h 32"/>
                <a:gd name="T70" fmla="*/ 11 w 25"/>
                <a:gd name="T71" fmla="*/ 7 h 32"/>
                <a:gd name="T72" fmla="*/ 12 w 25"/>
                <a:gd name="T73" fmla="*/ 5 h 32"/>
                <a:gd name="T74" fmla="*/ 12 w 25"/>
                <a:gd name="T75" fmla="*/ 0 h 32"/>
                <a:gd name="T76" fmla="*/ 15 w 25"/>
                <a:gd name="T77" fmla="*/ 2 h 32"/>
                <a:gd name="T78" fmla="*/ 15 w 25"/>
                <a:gd name="T79" fmla="*/ 2 h 32"/>
                <a:gd name="T80" fmla="*/ 17 w 25"/>
                <a:gd name="T81" fmla="*/ 0 h 32"/>
                <a:gd name="T82" fmla="*/ 20 w 25"/>
                <a:gd name="T8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32">
                  <a:moveTo>
                    <a:pt x="20" y="0"/>
                  </a:moveTo>
                  <a:lnTo>
                    <a:pt x="20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2" y="2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5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7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23" y="10"/>
                  </a:lnTo>
                  <a:lnTo>
                    <a:pt x="25" y="10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1"/>
                  </a:lnTo>
                  <a:lnTo>
                    <a:pt x="25" y="13"/>
                  </a:lnTo>
                  <a:lnTo>
                    <a:pt x="25" y="15"/>
                  </a:lnTo>
                  <a:lnTo>
                    <a:pt x="23" y="15"/>
                  </a:lnTo>
                  <a:lnTo>
                    <a:pt x="23" y="16"/>
                  </a:lnTo>
                  <a:lnTo>
                    <a:pt x="22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22" y="18"/>
                  </a:lnTo>
                  <a:lnTo>
                    <a:pt x="20" y="19"/>
                  </a:lnTo>
                  <a:lnTo>
                    <a:pt x="18" y="19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7" y="22"/>
                  </a:lnTo>
                  <a:lnTo>
                    <a:pt x="17" y="24"/>
                  </a:lnTo>
                  <a:lnTo>
                    <a:pt x="15" y="26"/>
                  </a:lnTo>
                  <a:lnTo>
                    <a:pt x="12" y="29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9" y="30"/>
                  </a:lnTo>
                  <a:lnTo>
                    <a:pt x="7" y="30"/>
                  </a:lnTo>
                  <a:lnTo>
                    <a:pt x="7" y="29"/>
                  </a:lnTo>
                  <a:lnTo>
                    <a:pt x="6" y="27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2"/>
                  </a:lnTo>
                  <a:lnTo>
                    <a:pt x="4" y="19"/>
                  </a:lnTo>
                  <a:lnTo>
                    <a:pt x="4" y="18"/>
                  </a:lnTo>
                  <a:lnTo>
                    <a:pt x="4" y="16"/>
                  </a:lnTo>
                  <a:lnTo>
                    <a:pt x="3" y="16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3"/>
                  </a:lnTo>
                  <a:lnTo>
                    <a:pt x="3" y="11"/>
                  </a:lnTo>
                  <a:lnTo>
                    <a:pt x="1" y="10"/>
                  </a:lnTo>
                  <a:lnTo>
                    <a:pt x="0" y="8"/>
                  </a:lnTo>
                  <a:lnTo>
                    <a:pt x="0" y="8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5"/>
                  </a:lnTo>
                  <a:lnTo>
                    <a:pt x="1" y="5"/>
                  </a:lnTo>
                  <a:lnTo>
                    <a:pt x="3" y="5"/>
                  </a:lnTo>
                  <a:lnTo>
                    <a:pt x="4" y="7"/>
                  </a:lnTo>
                  <a:lnTo>
                    <a:pt x="4" y="8"/>
                  </a:lnTo>
                  <a:lnTo>
                    <a:pt x="6" y="8"/>
                  </a:lnTo>
                  <a:lnTo>
                    <a:pt x="9" y="7"/>
                  </a:lnTo>
                  <a:lnTo>
                    <a:pt x="9" y="8"/>
                  </a:lnTo>
                  <a:lnTo>
                    <a:pt x="11" y="7"/>
                  </a:lnTo>
                  <a:lnTo>
                    <a:pt x="12" y="7"/>
                  </a:lnTo>
                  <a:lnTo>
                    <a:pt x="12" y="5"/>
                  </a:lnTo>
                  <a:lnTo>
                    <a:pt x="12" y="3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17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2" name="Freeform 329">
              <a:extLst>
                <a:ext uri="{FF2B5EF4-FFF2-40B4-BE49-F238E27FC236}">
                  <a16:creationId xmlns:a16="http://schemas.microsoft.com/office/drawing/2014/main" id="{9E7D2B78-3F2B-43E9-8E85-C33EC7FB4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976" y="3663524"/>
              <a:ext cx="5848" cy="15594"/>
            </a:xfrm>
            <a:custGeom>
              <a:avLst/>
              <a:gdLst>
                <a:gd name="T0" fmla="*/ 1 w 3"/>
                <a:gd name="T1" fmla="*/ 0 h 8"/>
                <a:gd name="T2" fmla="*/ 3 w 3"/>
                <a:gd name="T3" fmla="*/ 0 h 8"/>
                <a:gd name="T4" fmla="*/ 1 w 3"/>
                <a:gd name="T5" fmla="*/ 2 h 8"/>
                <a:gd name="T6" fmla="*/ 3 w 3"/>
                <a:gd name="T7" fmla="*/ 3 h 8"/>
                <a:gd name="T8" fmla="*/ 3 w 3"/>
                <a:gd name="T9" fmla="*/ 5 h 8"/>
                <a:gd name="T10" fmla="*/ 3 w 3"/>
                <a:gd name="T11" fmla="*/ 7 h 8"/>
                <a:gd name="T12" fmla="*/ 1 w 3"/>
                <a:gd name="T13" fmla="*/ 8 h 8"/>
                <a:gd name="T14" fmla="*/ 1 w 3"/>
                <a:gd name="T15" fmla="*/ 7 h 8"/>
                <a:gd name="T16" fmla="*/ 0 w 3"/>
                <a:gd name="T17" fmla="*/ 5 h 8"/>
                <a:gd name="T18" fmla="*/ 1 w 3"/>
                <a:gd name="T19" fmla="*/ 3 h 8"/>
                <a:gd name="T20" fmla="*/ 0 w 3"/>
                <a:gd name="T21" fmla="*/ 2 h 8"/>
                <a:gd name="T22" fmla="*/ 0 w 3"/>
                <a:gd name="T23" fmla="*/ 2 h 8"/>
                <a:gd name="T24" fmla="*/ 1 w 3"/>
                <a:gd name="T2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8">
                  <a:moveTo>
                    <a:pt x="1" y="0"/>
                  </a:moveTo>
                  <a:lnTo>
                    <a:pt x="3" y="0"/>
                  </a:lnTo>
                  <a:lnTo>
                    <a:pt x="1" y="2"/>
                  </a:lnTo>
                  <a:lnTo>
                    <a:pt x="3" y="3"/>
                  </a:lnTo>
                  <a:lnTo>
                    <a:pt x="3" y="5"/>
                  </a:lnTo>
                  <a:lnTo>
                    <a:pt x="3" y="7"/>
                  </a:lnTo>
                  <a:lnTo>
                    <a:pt x="1" y="8"/>
                  </a:lnTo>
                  <a:lnTo>
                    <a:pt x="1" y="7"/>
                  </a:lnTo>
                  <a:lnTo>
                    <a:pt x="0" y="5"/>
                  </a:lnTo>
                  <a:lnTo>
                    <a:pt x="1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3" name="Freeform 330">
              <a:extLst>
                <a:ext uri="{FF2B5EF4-FFF2-40B4-BE49-F238E27FC236}">
                  <a16:creationId xmlns:a16="http://schemas.microsoft.com/office/drawing/2014/main" id="{8CBD1EFA-6F8C-724F-28A3-B23130328FD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92" y="3090452"/>
              <a:ext cx="175430" cy="101360"/>
            </a:xfrm>
            <a:custGeom>
              <a:avLst/>
              <a:gdLst>
                <a:gd name="T0" fmla="*/ 8 w 90"/>
                <a:gd name="T1" fmla="*/ 1 h 52"/>
                <a:gd name="T2" fmla="*/ 10 w 90"/>
                <a:gd name="T3" fmla="*/ 4 h 52"/>
                <a:gd name="T4" fmla="*/ 7 w 90"/>
                <a:gd name="T5" fmla="*/ 6 h 52"/>
                <a:gd name="T6" fmla="*/ 13 w 90"/>
                <a:gd name="T7" fmla="*/ 6 h 52"/>
                <a:gd name="T8" fmla="*/ 27 w 90"/>
                <a:gd name="T9" fmla="*/ 8 h 52"/>
                <a:gd name="T10" fmla="*/ 40 w 90"/>
                <a:gd name="T11" fmla="*/ 9 h 52"/>
                <a:gd name="T12" fmla="*/ 49 w 90"/>
                <a:gd name="T13" fmla="*/ 8 h 52"/>
                <a:gd name="T14" fmla="*/ 60 w 90"/>
                <a:gd name="T15" fmla="*/ 3 h 52"/>
                <a:gd name="T16" fmla="*/ 68 w 90"/>
                <a:gd name="T17" fmla="*/ 1 h 52"/>
                <a:gd name="T18" fmla="*/ 76 w 90"/>
                <a:gd name="T19" fmla="*/ 4 h 52"/>
                <a:gd name="T20" fmla="*/ 79 w 90"/>
                <a:gd name="T21" fmla="*/ 4 h 52"/>
                <a:gd name="T22" fmla="*/ 85 w 90"/>
                <a:gd name="T23" fmla="*/ 8 h 52"/>
                <a:gd name="T24" fmla="*/ 90 w 90"/>
                <a:gd name="T25" fmla="*/ 9 h 52"/>
                <a:gd name="T26" fmla="*/ 85 w 90"/>
                <a:gd name="T27" fmla="*/ 14 h 52"/>
                <a:gd name="T28" fmla="*/ 81 w 90"/>
                <a:gd name="T29" fmla="*/ 17 h 52"/>
                <a:gd name="T30" fmla="*/ 79 w 90"/>
                <a:gd name="T31" fmla="*/ 26 h 52"/>
                <a:gd name="T32" fmla="*/ 74 w 90"/>
                <a:gd name="T33" fmla="*/ 31 h 52"/>
                <a:gd name="T34" fmla="*/ 79 w 90"/>
                <a:gd name="T35" fmla="*/ 36 h 52"/>
                <a:gd name="T36" fmla="*/ 79 w 90"/>
                <a:gd name="T37" fmla="*/ 39 h 52"/>
                <a:gd name="T38" fmla="*/ 78 w 90"/>
                <a:gd name="T39" fmla="*/ 39 h 52"/>
                <a:gd name="T40" fmla="*/ 74 w 90"/>
                <a:gd name="T41" fmla="*/ 41 h 52"/>
                <a:gd name="T42" fmla="*/ 71 w 90"/>
                <a:gd name="T43" fmla="*/ 37 h 52"/>
                <a:gd name="T44" fmla="*/ 67 w 90"/>
                <a:gd name="T45" fmla="*/ 37 h 52"/>
                <a:gd name="T46" fmla="*/ 63 w 90"/>
                <a:gd name="T47" fmla="*/ 39 h 52"/>
                <a:gd name="T48" fmla="*/ 60 w 90"/>
                <a:gd name="T49" fmla="*/ 41 h 52"/>
                <a:gd name="T50" fmla="*/ 60 w 90"/>
                <a:gd name="T51" fmla="*/ 42 h 52"/>
                <a:gd name="T52" fmla="*/ 57 w 90"/>
                <a:gd name="T53" fmla="*/ 44 h 52"/>
                <a:gd name="T54" fmla="*/ 54 w 90"/>
                <a:gd name="T55" fmla="*/ 44 h 52"/>
                <a:gd name="T56" fmla="*/ 54 w 90"/>
                <a:gd name="T57" fmla="*/ 45 h 52"/>
                <a:gd name="T58" fmla="*/ 56 w 90"/>
                <a:gd name="T59" fmla="*/ 48 h 52"/>
                <a:gd name="T60" fmla="*/ 51 w 90"/>
                <a:gd name="T61" fmla="*/ 50 h 52"/>
                <a:gd name="T62" fmla="*/ 48 w 90"/>
                <a:gd name="T63" fmla="*/ 50 h 52"/>
                <a:gd name="T64" fmla="*/ 41 w 90"/>
                <a:gd name="T65" fmla="*/ 52 h 52"/>
                <a:gd name="T66" fmla="*/ 37 w 90"/>
                <a:gd name="T67" fmla="*/ 50 h 52"/>
                <a:gd name="T68" fmla="*/ 33 w 90"/>
                <a:gd name="T69" fmla="*/ 48 h 52"/>
                <a:gd name="T70" fmla="*/ 32 w 90"/>
                <a:gd name="T71" fmla="*/ 47 h 52"/>
                <a:gd name="T72" fmla="*/ 27 w 90"/>
                <a:gd name="T73" fmla="*/ 47 h 52"/>
                <a:gd name="T74" fmla="*/ 24 w 90"/>
                <a:gd name="T75" fmla="*/ 48 h 52"/>
                <a:gd name="T76" fmla="*/ 22 w 90"/>
                <a:gd name="T77" fmla="*/ 48 h 52"/>
                <a:gd name="T78" fmla="*/ 18 w 90"/>
                <a:gd name="T79" fmla="*/ 50 h 52"/>
                <a:gd name="T80" fmla="*/ 13 w 90"/>
                <a:gd name="T81" fmla="*/ 50 h 52"/>
                <a:gd name="T82" fmla="*/ 8 w 90"/>
                <a:gd name="T83" fmla="*/ 50 h 52"/>
                <a:gd name="T84" fmla="*/ 10 w 90"/>
                <a:gd name="T85" fmla="*/ 44 h 52"/>
                <a:gd name="T86" fmla="*/ 8 w 90"/>
                <a:gd name="T87" fmla="*/ 42 h 52"/>
                <a:gd name="T88" fmla="*/ 7 w 90"/>
                <a:gd name="T89" fmla="*/ 39 h 52"/>
                <a:gd name="T90" fmla="*/ 2 w 90"/>
                <a:gd name="T91" fmla="*/ 36 h 52"/>
                <a:gd name="T92" fmla="*/ 2 w 90"/>
                <a:gd name="T93" fmla="*/ 33 h 52"/>
                <a:gd name="T94" fmla="*/ 2 w 90"/>
                <a:gd name="T95" fmla="*/ 30 h 52"/>
                <a:gd name="T96" fmla="*/ 2 w 90"/>
                <a:gd name="T97" fmla="*/ 26 h 52"/>
                <a:gd name="T98" fmla="*/ 2 w 90"/>
                <a:gd name="T99" fmla="*/ 25 h 52"/>
                <a:gd name="T100" fmla="*/ 5 w 90"/>
                <a:gd name="T101" fmla="*/ 23 h 52"/>
                <a:gd name="T102" fmla="*/ 8 w 90"/>
                <a:gd name="T103" fmla="*/ 20 h 52"/>
                <a:gd name="T104" fmla="*/ 8 w 90"/>
                <a:gd name="T105" fmla="*/ 19 h 52"/>
                <a:gd name="T106" fmla="*/ 7 w 90"/>
                <a:gd name="T107" fmla="*/ 15 h 52"/>
                <a:gd name="T108" fmla="*/ 2 w 90"/>
                <a:gd name="T109" fmla="*/ 12 h 52"/>
                <a:gd name="T110" fmla="*/ 0 w 90"/>
                <a:gd name="T111" fmla="*/ 9 h 52"/>
                <a:gd name="T112" fmla="*/ 0 w 90"/>
                <a:gd name="T113" fmla="*/ 6 h 52"/>
                <a:gd name="T114" fmla="*/ 2 w 90"/>
                <a:gd name="T115" fmla="*/ 4 h 52"/>
                <a:gd name="T116" fmla="*/ 3 w 90"/>
                <a:gd name="T117" fmla="*/ 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0" h="52">
                  <a:moveTo>
                    <a:pt x="5" y="0"/>
                  </a:moveTo>
                  <a:lnTo>
                    <a:pt x="7" y="1"/>
                  </a:lnTo>
                  <a:lnTo>
                    <a:pt x="8" y="1"/>
                  </a:lnTo>
                  <a:lnTo>
                    <a:pt x="10" y="3"/>
                  </a:lnTo>
                  <a:lnTo>
                    <a:pt x="10" y="3"/>
                  </a:lnTo>
                  <a:lnTo>
                    <a:pt x="10" y="4"/>
                  </a:lnTo>
                  <a:lnTo>
                    <a:pt x="8" y="4"/>
                  </a:lnTo>
                  <a:lnTo>
                    <a:pt x="7" y="4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8"/>
                  </a:lnTo>
                  <a:lnTo>
                    <a:pt x="13" y="6"/>
                  </a:lnTo>
                  <a:lnTo>
                    <a:pt x="18" y="6"/>
                  </a:lnTo>
                  <a:lnTo>
                    <a:pt x="22" y="8"/>
                  </a:lnTo>
                  <a:lnTo>
                    <a:pt x="27" y="8"/>
                  </a:lnTo>
                  <a:lnTo>
                    <a:pt x="30" y="8"/>
                  </a:lnTo>
                  <a:lnTo>
                    <a:pt x="35" y="9"/>
                  </a:lnTo>
                  <a:lnTo>
                    <a:pt x="40" y="9"/>
                  </a:lnTo>
                  <a:lnTo>
                    <a:pt x="46" y="9"/>
                  </a:lnTo>
                  <a:lnTo>
                    <a:pt x="48" y="9"/>
                  </a:lnTo>
                  <a:lnTo>
                    <a:pt x="49" y="8"/>
                  </a:lnTo>
                  <a:lnTo>
                    <a:pt x="52" y="6"/>
                  </a:lnTo>
                  <a:lnTo>
                    <a:pt x="56" y="4"/>
                  </a:lnTo>
                  <a:lnTo>
                    <a:pt x="60" y="3"/>
                  </a:lnTo>
                  <a:lnTo>
                    <a:pt x="65" y="1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73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78" y="4"/>
                  </a:lnTo>
                  <a:lnTo>
                    <a:pt x="79" y="4"/>
                  </a:lnTo>
                  <a:lnTo>
                    <a:pt x="81" y="6"/>
                  </a:lnTo>
                  <a:lnTo>
                    <a:pt x="82" y="8"/>
                  </a:lnTo>
                  <a:lnTo>
                    <a:pt x="85" y="8"/>
                  </a:lnTo>
                  <a:lnTo>
                    <a:pt x="87" y="9"/>
                  </a:lnTo>
                  <a:lnTo>
                    <a:pt x="87" y="9"/>
                  </a:lnTo>
                  <a:lnTo>
                    <a:pt x="90" y="9"/>
                  </a:lnTo>
                  <a:lnTo>
                    <a:pt x="90" y="12"/>
                  </a:lnTo>
                  <a:lnTo>
                    <a:pt x="89" y="15"/>
                  </a:lnTo>
                  <a:lnTo>
                    <a:pt x="85" y="14"/>
                  </a:lnTo>
                  <a:lnTo>
                    <a:pt x="84" y="15"/>
                  </a:lnTo>
                  <a:lnTo>
                    <a:pt x="82" y="17"/>
                  </a:lnTo>
                  <a:lnTo>
                    <a:pt x="81" y="17"/>
                  </a:lnTo>
                  <a:lnTo>
                    <a:pt x="81" y="19"/>
                  </a:lnTo>
                  <a:lnTo>
                    <a:pt x="81" y="22"/>
                  </a:lnTo>
                  <a:lnTo>
                    <a:pt x="79" y="26"/>
                  </a:lnTo>
                  <a:lnTo>
                    <a:pt x="79" y="26"/>
                  </a:lnTo>
                  <a:lnTo>
                    <a:pt x="78" y="26"/>
                  </a:lnTo>
                  <a:lnTo>
                    <a:pt x="74" y="31"/>
                  </a:lnTo>
                  <a:lnTo>
                    <a:pt x="76" y="33"/>
                  </a:lnTo>
                  <a:lnTo>
                    <a:pt x="78" y="33"/>
                  </a:lnTo>
                  <a:lnTo>
                    <a:pt x="79" y="36"/>
                  </a:lnTo>
                  <a:lnTo>
                    <a:pt x="81" y="37"/>
                  </a:lnTo>
                  <a:lnTo>
                    <a:pt x="82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9" y="39"/>
                  </a:lnTo>
                  <a:lnTo>
                    <a:pt x="78" y="39"/>
                  </a:lnTo>
                  <a:lnTo>
                    <a:pt x="76" y="39"/>
                  </a:lnTo>
                  <a:lnTo>
                    <a:pt x="76" y="41"/>
                  </a:lnTo>
                  <a:lnTo>
                    <a:pt x="74" y="41"/>
                  </a:lnTo>
                  <a:lnTo>
                    <a:pt x="74" y="41"/>
                  </a:lnTo>
                  <a:lnTo>
                    <a:pt x="73" y="39"/>
                  </a:lnTo>
                  <a:lnTo>
                    <a:pt x="71" y="37"/>
                  </a:lnTo>
                  <a:lnTo>
                    <a:pt x="71" y="37"/>
                  </a:lnTo>
                  <a:lnTo>
                    <a:pt x="70" y="37"/>
                  </a:lnTo>
                  <a:lnTo>
                    <a:pt x="67" y="37"/>
                  </a:lnTo>
                  <a:lnTo>
                    <a:pt x="67" y="39"/>
                  </a:lnTo>
                  <a:lnTo>
                    <a:pt x="65" y="39"/>
                  </a:lnTo>
                  <a:lnTo>
                    <a:pt x="63" y="39"/>
                  </a:lnTo>
                  <a:lnTo>
                    <a:pt x="62" y="39"/>
                  </a:lnTo>
                  <a:lnTo>
                    <a:pt x="62" y="39"/>
                  </a:lnTo>
                  <a:lnTo>
                    <a:pt x="60" y="41"/>
                  </a:lnTo>
                  <a:lnTo>
                    <a:pt x="60" y="41"/>
                  </a:lnTo>
                  <a:lnTo>
                    <a:pt x="60" y="42"/>
                  </a:lnTo>
                  <a:lnTo>
                    <a:pt x="60" y="42"/>
                  </a:lnTo>
                  <a:lnTo>
                    <a:pt x="57" y="42"/>
                  </a:lnTo>
                  <a:lnTo>
                    <a:pt x="57" y="42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6" y="44"/>
                  </a:lnTo>
                  <a:lnTo>
                    <a:pt x="54" y="44"/>
                  </a:lnTo>
                  <a:lnTo>
                    <a:pt x="54" y="44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5"/>
                  </a:lnTo>
                  <a:lnTo>
                    <a:pt x="54" y="47"/>
                  </a:lnTo>
                  <a:lnTo>
                    <a:pt x="56" y="48"/>
                  </a:lnTo>
                  <a:lnTo>
                    <a:pt x="54" y="50"/>
                  </a:lnTo>
                  <a:lnTo>
                    <a:pt x="54" y="50"/>
                  </a:lnTo>
                  <a:lnTo>
                    <a:pt x="51" y="50"/>
                  </a:lnTo>
                  <a:lnTo>
                    <a:pt x="49" y="50"/>
                  </a:lnTo>
                  <a:lnTo>
                    <a:pt x="49" y="50"/>
                  </a:lnTo>
                  <a:lnTo>
                    <a:pt x="48" y="50"/>
                  </a:lnTo>
                  <a:lnTo>
                    <a:pt x="46" y="52"/>
                  </a:lnTo>
                  <a:lnTo>
                    <a:pt x="43" y="52"/>
                  </a:lnTo>
                  <a:lnTo>
                    <a:pt x="41" y="52"/>
                  </a:lnTo>
                  <a:lnTo>
                    <a:pt x="40" y="50"/>
                  </a:lnTo>
                  <a:lnTo>
                    <a:pt x="38" y="50"/>
                  </a:lnTo>
                  <a:lnTo>
                    <a:pt x="37" y="50"/>
                  </a:lnTo>
                  <a:lnTo>
                    <a:pt x="35" y="50"/>
                  </a:lnTo>
                  <a:lnTo>
                    <a:pt x="35" y="50"/>
                  </a:lnTo>
                  <a:lnTo>
                    <a:pt x="33" y="48"/>
                  </a:lnTo>
                  <a:lnTo>
                    <a:pt x="32" y="48"/>
                  </a:lnTo>
                  <a:lnTo>
                    <a:pt x="32" y="48"/>
                  </a:lnTo>
                  <a:lnTo>
                    <a:pt x="32" y="47"/>
                  </a:lnTo>
                  <a:lnTo>
                    <a:pt x="30" y="47"/>
                  </a:lnTo>
                  <a:lnTo>
                    <a:pt x="29" y="47"/>
                  </a:lnTo>
                  <a:lnTo>
                    <a:pt x="27" y="47"/>
                  </a:lnTo>
                  <a:lnTo>
                    <a:pt x="27" y="47"/>
                  </a:lnTo>
                  <a:lnTo>
                    <a:pt x="24" y="47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4" y="48"/>
                  </a:lnTo>
                  <a:lnTo>
                    <a:pt x="22" y="48"/>
                  </a:lnTo>
                  <a:lnTo>
                    <a:pt x="21" y="48"/>
                  </a:lnTo>
                  <a:lnTo>
                    <a:pt x="18" y="50"/>
                  </a:lnTo>
                  <a:lnTo>
                    <a:pt x="18" y="50"/>
                  </a:lnTo>
                  <a:lnTo>
                    <a:pt x="16" y="50"/>
                  </a:lnTo>
                  <a:lnTo>
                    <a:pt x="15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45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5" y="37"/>
                  </a:lnTo>
                  <a:lnTo>
                    <a:pt x="3" y="37"/>
                  </a:lnTo>
                  <a:lnTo>
                    <a:pt x="2" y="3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3"/>
                  </a:lnTo>
                  <a:lnTo>
                    <a:pt x="2" y="31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2" y="26"/>
                  </a:lnTo>
                  <a:lnTo>
                    <a:pt x="2" y="25"/>
                  </a:lnTo>
                  <a:lnTo>
                    <a:pt x="2" y="25"/>
                  </a:lnTo>
                  <a:lnTo>
                    <a:pt x="2" y="23"/>
                  </a:lnTo>
                  <a:lnTo>
                    <a:pt x="3" y="23"/>
                  </a:lnTo>
                  <a:lnTo>
                    <a:pt x="5" y="23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2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6"/>
                  </a:lnTo>
                  <a:lnTo>
                    <a:pt x="0" y="4"/>
                  </a:lnTo>
                  <a:lnTo>
                    <a:pt x="0" y="4"/>
                  </a:lnTo>
                  <a:lnTo>
                    <a:pt x="2" y="4"/>
                  </a:lnTo>
                  <a:lnTo>
                    <a:pt x="3" y="3"/>
                  </a:lnTo>
                  <a:lnTo>
                    <a:pt x="3" y="1"/>
                  </a:lnTo>
                  <a:lnTo>
                    <a:pt x="3" y="1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4" name="Freeform 331">
              <a:extLst>
                <a:ext uri="{FF2B5EF4-FFF2-40B4-BE49-F238E27FC236}">
                  <a16:creationId xmlns:a16="http://schemas.microsoft.com/office/drawing/2014/main" id="{3EF1FBEA-C52B-3E61-7AA2-2DB086A975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09056" y="3992941"/>
              <a:ext cx="224161" cy="159836"/>
            </a:xfrm>
            <a:custGeom>
              <a:avLst/>
              <a:gdLst>
                <a:gd name="T0" fmla="*/ 74 w 115"/>
                <a:gd name="T1" fmla="*/ 0 h 82"/>
                <a:gd name="T2" fmla="*/ 83 w 115"/>
                <a:gd name="T3" fmla="*/ 3 h 82"/>
                <a:gd name="T4" fmla="*/ 83 w 115"/>
                <a:gd name="T5" fmla="*/ 9 h 82"/>
                <a:gd name="T6" fmla="*/ 85 w 115"/>
                <a:gd name="T7" fmla="*/ 14 h 82"/>
                <a:gd name="T8" fmla="*/ 90 w 115"/>
                <a:gd name="T9" fmla="*/ 20 h 82"/>
                <a:gd name="T10" fmla="*/ 93 w 115"/>
                <a:gd name="T11" fmla="*/ 20 h 82"/>
                <a:gd name="T12" fmla="*/ 96 w 115"/>
                <a:gd name="T13" fmla="*/ 23 h 82"/>
                <a:gd name="T14" fmla="*/ 94 w 115"/>
                <a:gd name="T15" fmla="*/ 25 h 82"/>
                <a:gd name="T16" fmla="*/ 94 w 115"/>
                <a:gd name="T17" fmla="*/ 30 h 82"/>
                <a:gd name="T18" fmla="*/ 102 w 115"/>
                <a:gd name="T19" fmla="*/ 34 h 82"/>
                <a:gd name="T20" fmla="*/ 108 w 115"/>
                <a:gd name="T21" fmla="*/ 34 h 82"/>
                <a:gd name="T22" fmla="*/ 112 w 115"/>
                <a:gd name="T23" fmla="*/ 34 h 82"/>
                <a:gd name="T24" fmla="*/ 112 w 115"/>
                <a:gd name="T25" fmla="*/ 38 h 82"/>
                <a:gd name="T26" fmla="*/ 110 w 115"/>
                <a:gd name="T27" fmla="*/ 39 h 82"/>
                <a:gd name="T28" fmla="*/ 115 w 115"/>
                <a:gd name="T29" fmla="*/ 46 h 82"/>
                <a:gd name="T30" fmla="*/ 108 w 115"/>
                <a:gd name="T31" fmla="*/ 53 h 82"/>
                <a:gd name="T32" fmla="*/ 102 w 115"/>
                <a:gd name="T33" fmla="*/ 52 h 82"/>
                <a:gd name="T34" fmla="*/ 99 w 115"/>
                <a:gd name="T35" fmla="*/ 53 h 82"/>
                <a:gd name="T36" fmla="*/ 97 w 115"/>
                <a:gd name="T37" fmla="*/ 55 h 82"/>
                <a:gd name="T38" fmla="*/ 96 w 115"/>
                <a:gd name="T39" fmla="*/ 57 h 82"/>
                <a:gd name="T40" fmla="*/ 94 w 115"/>
                <a:gd name="T41" fmla="*/ 58 h 82"/>
                <a:gd name="T42" fmla="*/ 93 w 115"/>
                <a:gd name="T43" fmla="*/ 60 h 82"/>
                <a:gd name="T44" fmla="*/ 86 w 115"/>
                <a:gd name="T45" fmla="*/ 60 h 82"/>
                <a:gd name="T46" fmla="*/ 75 w 115"/>
                <a:gd name="T47" fmla="*/ 57 h 82"/>
                <a:gd name="T48" fmla="*/ 74 w 115"/>
                <a:gd name="T49" fmla="*/ 58 h 82"/>
                <a:gd name="T50" fmla="*/ 71 w 115"/>
                <a:gd name="T51" fmla="*/ 60 h 82"/>
                <a:gd name="T52" fmla="*/ 69 w 115"/>
                <a:gd name="T53" fmla="*/ 60 h 82"/>
                <a:gd name="T54" fmla="*/ 61 w 115"/>
                <a:gd name="T55" fmla="*/ 60 h 82"/>
                <a:gd name="T56" fmla="*/ 52 w 115"/>
                <a:gd name="T57" fmla="*/ 60 h 82"/>
                <a:gd name="T58" fmla="*/ 41 w 115"/>
                <a:gd name="T59" fmla="*/ 60 h 82"/>
                <a:gd name="T60" fmla="*/ 37 w 115"/>
                <a:gd name="T61" fmla="*/ 64 h 82"/>
                <a:gd name="T62" fmla="*/ 39 w 115"/>
                <a:gd name="T63" fmla="*/ 68 h 82"/>
                <a:gd name="T64" fmla="*/ 39 w 115"/>
                <a:gd name="T65" fmla="*/ 71 h 82"/>
                <a:gd name="T66" fmla="*/ 41 w 115"/>
                <a:gd name="T67" fmla="*/ 77 h 82"/>
                <a:gd name="T68" fmla="*/ 41 w 115"/>
                <a:gd name="T69" fmla="*/ 80 h 82"/>
                <a:gd name="T70" fmla="*/ 37 w 115"/>
                <a:gd name="T71" fmla="*/ 80 h 82"/>
                <a:gd name="T72" fmla="*/ 36 w 115"/>
                <a:gd name="T73" fmla="*/ 77 h 82"/>
                <a:gd name="T74" fmla="*/ 33 w 115"/>
                <a:gd name="T75" fmla="*/ 75 h 82"/>
                <a:gd name="T76" fmla="*/ 23 w 115"/>
                <a:gd name="T77" fmla="*/ 75 h 82"/>
                <a:gd name="T78" fmla="*/ 17 w 115"/>
                <a:gd name="T79" fmla="*/ 79 h 82"/>
                <a:gd name="T80" fmla="*/ 12 w 115"/>
                <a:gd name="T81" fmla="*/ 77 h 82"/>
                <a:gd name="T82" fmla="*/ 8 w 115"/>
                <a:gd name="T83" fmla="*/ 74 h 82"/>
                <a:gd name="T84" fmla="*/ 4 w 115"/>
                <a:gd name="T85" fmla="*/ 69 h 82"/>
                <a:gd name="T86" fmla="*/ 0 w 115"/>
                <a:gd name="T87" fmla="*/ 68 h 82"/>
                <a:gd name="T88" fmla="*/ 1 w 115"/>
                <a:gd name="T89" fmla="*/ 63 h 82"/>
                <a:gd name="T90" fmla="*/ 3 w 115"/>
                <a:gd name="T91" fmla="*/ 57 h 82"/>
                <a:gd name="T92" fmla="*/ 4 w 115"/>
                <a:gd name="T93" fmla="*/ 50 h 82"/>
                <a:gd name="T94" fmla="*/ 3 w 115"/>
                <a:gd name="T95" fmla="*/ 47 h 82"/>
                <a:gd name="T96" fmla="*/ 8 w 115"/>
                <a:gd name="T97" fmla="*/ 44 h 82"/>
                <a:gd name="T98" fmla="*/ 14 w 115"/>
                <a:gd name="T99" fmla="*/ 42 h 82"/>
                <a:gd name="T100" fmla="*/ 15 w 115"/>
                <a:gd name="T101" fmla="*/ 38 h 82"/>
                <a:gd name="T102" fmla="*/ 19 w 115"/>
                <a:gd name="T103" fmla="*/ 33 h 82"/>
                <a:gd name="T104" fmla="*/ 17 w 115"/>
                <a:gd name="T105" fmla="*/ 28 h 82"/>
                <a:gd name="T106" fmla="*/ 22 w 115"/>
                <a:gd name="T107" fmla="*/ 23 h 82"/>
                <a:gd name="T108" fmla="*/ 28 w 115"/>
                <a:gd name="T109" fmla="*/ 27 h 82"/>
                <a:gd name="T110" fmla="*/ 33 w 115"/>
                <a:gd name="T111" fmla="*/ 23 h 82"/>
                <a:gd name="T112" fmla="*/ 36 w 115"/>
                <a:gd name="T113" fmla="*/ 20 h 82"/>
                <a:gd name="T114" fmla="*/ 37 w 115"/>
                <a:gd name="T115" fmla="*/ 19 h 82"/>
                <a:gd name="T116" fmla="*/ 42 w 115"/>
                <a:gd name="T117" fmla="*/ 12 h 82"/>
                <a:gd name="T118" fmla="*/ 50 w 115"/>
                <a:gd name="T119" fmla="*/ 12 h 82"/>
                <a:gd name="T120" fmla="*/ 55 w 115"/>
                <a:gd name="T121" fmla="*/ 8 h 82"/>
                <a:gd name="T122" fmla="*/ 64 w 115"/>
                <a:gd name="T123" fmla="*/ 3 h 82"/>
                <a:gd name="T124" fmla="*/ 71 w 115"/>
                <a:gd name="T125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5" h="82">
                  <a:moveTo>
                    <a:pt x="72" y="0"/>
                  </a:moveTo>
                  <a:lnTo>
                    <a:pt x="74" y="0"/>
                  </a:lnTo>
                  <a:lnTo>
                    <a:pt x="74" y="0"/>
                  </a:lnTo>
                  <a:lnTo>
                    <a:pt x="74" y="0"/>
                  </a:lnTo>
                  <a:lnTo>
                    <a:pt x="77" y="0"/>
                  </a:lnTo>
                  <a:lnTo>
                    <a:pt x="80" y="1"/>
                  </a:lnTo>
                  <a:lnTo>
                    <a:pt x="83" y="1"/>
                  </a:lnTo>
                  <a:lnTo>
                    <a:pt x="83" y="3"/>
                  </a:lnTo>
                  <a:lnTo>
                    <a:pt x="83" y="3"/>
                  </a:lnTo>
                  <a:lnTo>
                    <a:pt x="82" y="6"/>
                  </a:lnTo>
                  <a:lnTo>
                    <a:pt x="82" y="8"/>
                  </a:lnTo>
                  <a:lnTo>
                    <a:pt x="83" y="9"/>
                  </a:lnTo>
                  <a:lnTo>
                    <a:pt x="85" y="11"/>
                  </a:lnTo>
                  <a:lnTo>
                    <a:pt x="85" y="11"/>
                  </a:lnTo>
                  <a:lnTo>
                    <a:pt x="85" y="12"/>
                  </a:lnTo>
                  <a:lnTo>
                    <a:pt x="85" y="14"/>
                  </a:lnTo>
                  <a:lnTo>
                    <a:pt x="86" y="16"/>
                  </a:lnTo>
                  <a:lnTo>
                    <a:pt x="88" y="17"/>
                  </a:lnTo>
                  <a:lnTo>
                    <a:pt x="88" y="19"/>
                  </a:lnTo>
                  <a:lnTo>
                    <a:pt x="90" y="20"/>
                  </a:lnTo>
                  <a:lnTo>
                    <a:pt x="91" y="20"/>
                  </a:lnTo>
                  <a:lnTo>
                    <a:pt x="91" y="20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22"/>
                  </a:lnTo>
                  <a:lnTo>
                    <a:pt x="94" y="22"/>
                  </a:lnTo>
                  <a:lnTo>
                    <a:pt x="94" y="23"/>
                  </a:lnTo>
                  <a:lnTo>
                    <a:pt x="96" y="23"/>
                  </a:lnTo>
                  <a:lnTo>
                    <a:pt x="97" y="25"/>
                  </a:lnTo>
                  <a:lnTo>
                    <a:pt x="97" y="25"/>
                  </a:lnTo>
                  <a:lnTo>
                    <a:pt x="96" y="25"/>
                  </a:lnTo>
                  <a:lnTo>
                    <a:pt x="94" y="25"/>
                  </a:lnTo>
                  <a:lnTo>
                    <a:pt x="94" y="25"/>
                  </a:lnTo>
                  <a:lnTo>
                    <a:pt x="94" y="27"/>
                  </a:lnTo>
                  <a:lnTo>
                    <a:pt x="94" y="30"/>
                  </a:lnTo>
                  <a:lnTo>
                    <a:pt x="94" y="30"/>
                  </a:lnTo>
                  <a:lnTo>
                    <a:pt x="96" y="30"/>
                  </a:lnTo>
                  <a:lnTo>
                    <a:pt x="99" y="33"/>
                  </a:lnTo>
                  <a:lnTo>
                    <a:pt x="102" y="34"/>
                  </a:lnTo>
                  <a:lnTo>
                    <a:pt x="102" y="34"/>
                  </a:lnTo>
                  <a:lnTo>
                    <a:pt x="104" y="36"/>
                  </a:lnTo>
                  <a:lnTo>
                    <a:pt x="105" y="36"/>
                  </a:lnTo>
                  <a:lnTo>
                    <a:pt x="107" y="34"/>
                  </a:lnTo>
                  <a:lnTo>
                    <a:pt x="108" y="34"/>
                  </a:lnTo>
                  <a:lnTo>
                    <a:pt x="108" y="34"/>
                  </a:lnTo>
                  <a:lnTo>
                    <a:pt x="110" y="34"/>
                  </a:lnTo>
                  <a:lnTo>
                    <a:pt x="110" y="34"/>
                  </a:lnTo>
                  <a:lnTo>
                    <a:pt x="112" y="34"/>
                  </a:lnTo>
                  <a:lnTo>
                    <a:pt x="112" y="36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2" y="38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39"/>
                  </a:lnTo>
                  <a:lnTo>
                    <a:pt x="110" y="41"/>
                  </a:lnTo>
                  <a:lnTo>
                    <a:pt x="112" y="42"/>
                  </a:lnTo>
                  <a:lnTo>
                    <a:pt x="113" y="46"/>
                  </a:lnTo>
                  <a:lnTo>
                    <a:pt x="115" y="46"/>
                  </a:lnTo>
                  <a:lnTo>
                    <a:pt x="113" y="47"/>
                  </a:lnTo>
                  <a:lnTo>
                    <a:pt x="113" y="49"/>
                  </a:lnTo>
                  <a:lnTo>
                    <a:pt x="112" y="50"/>
                  </a:lnTo>
                  <a:lnTo>
                    <a:pt x="108" y="53"/>
                  </a:lnTo>
                  <a:lnTo>
                    <a:pt x="107" y="52"/>
                  </a:lnTo>
                  <a:lnTo>
                    <a:pt x="102" y="53"/>
                  </a:lnTo>
                  <a:lnTo>
                    <a:pt x="102" y="52"/>
                  </a:lnTo>
                  <a:lnTo>
                    <a:pt x="102" y="52"/>
                  </a:lnTo>
                  <a:lnTo>
                    <a:pt x="101" y="52"/>
                  </a:lnTo>
                  <a:lnTo>
                    <a:pt x="101" y="53"/>
                  </a:lnTo>
                  <a:lnTo>
                    <a:pt x="101" y="53"/>
                  </a:lnTo>
                  <a:lnTo>
                    <a:pt x="99" y="53"/>
                  </a:lnTo>
                  <a:lnTo>
                    <a:pt x="99" y="55"/>
                  </a:lnTo>
                  <a:lnTo>
                    <a:pt x="99" y="55"/>
                  </a:lnTo>
                  <a:lnTo>
                    <a:pt x="97" y="55"/>
                  </a:lnTo>
                  <a:lnTo>
                    <a:pt x="97" y="55"/>
                  </a:lnTo>
                  <a:lnTo>
                    <a:pt x="96" y="55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7"/>
                  </a:lnTo>
                  <a:lnTo>
                    <a:pt x="96" y="58"/>
                  </a:lnTo>
                  <a:lnTo>
                    <a:pt x="96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4" y="58"/>
                  </a:lnTo>
                  <a:lnTo>
                    <a:pt x="93" y="60"/>
                  </a:lnTo>
                  <a:lnTo>
                    <a:pt x="93" y="60"/>
                  </a:lnTo>
                  <a:lnTo>
                    <a:pt x="90" y="60"/>
                  </a:lnTo>
                  <a:lnTo>
                    <a:pt x="88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6" y="60"/>
                  </a:lnTo>
                  <a:lnTo>
                    <a:pt x="82" y="58"/>
                  </a:lnTo>
                  <a:lnTo>
                    <a:pt x="78" y="57"/>
                  </a:lnTo>
                  <a:lnTo>
                    <a:pt x="75" y="57"/>
                  </a:lnTo>
                  <a:lnTo>
                    <a:pt x="75" y="57"/>
                  </a:lnTo>
                  <a:lnTo>
                    <a:pt x="75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71" y="60"/>
                  </a:lnTo>
                  <a:lnTo>
                    <a:pt x="69" y="60"/>
                  </a:lnTo>
                  <a:lnTo>
                    <a:pt x="69" y="60"/>
                  </a:lnTo>
                  <a:lnTo>
                    <a:pt x="67" y="60"/>
                  </a:lnTo>
                  <a:lnTo>
                    <a:pt x="66" y="58"/>
                  </a:lnTo>
                  <a:lnTo>
                    <a:pt x="64" y="58"/>
                  </a:lnTo>
                  <a:lnTo>
                    <a:pt x="61" y="60"/>
                  </a:lnTo>
                  <a:lnTo>
                    <a:pt x="58" y="58"/>
                  </a:lnTo>
                  <a:lnTo>
                    <a:pt x="56" y="58"/>
                  </a:lnTo>
                  <a:lnTo>
                    <a:pt x="56" y="60"/>
                  </a:lnTo>
                  <a:lnTo>
                    <a:pt x="52" y="60"/>
                  </a:lnTo>
                  <a:lnTo>
                    <a:pt x="47" y="60"/>
                  </a:lnTo>
                  <a:lnTo>
                    <a:pt x="44" y="60"/>
                  </a:lnTo>
                  <a:lnTo>
                    <a:pt x="41" y="60"/>
                  </a:lnTo>
                  <a:lnTo>
                    <a:pt x="41" y="60"/>
                  </a:lnTo>
                  <a:lnTo>
                    <a:pt x="39" y="60"/>
                  </a:lnTo>
                  <a:lnTo>
                    <a:pt x="39" y="60"/>
                  </a:lnTo>
                  <a:lnTo>
                    <a:pt x="37" y="63"/>
                  </a:lnTo>
                  <a:lnTo>
                    <a:pt x="37" y="64"/>
                  </a:lnTo>
                  <a:lnTo>
                    <a:pt x="37" y="66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8"/>
                  </a:lnTo>
                  <a:lnTo>
                    <a:pt x="39" y="69"/>
                  </a:lnTo>
                  <a:lnTo>
                    <a:pt x="39" y="69"/>
                  </a:lnTo>
                  <a:lnTo>
                    <a:pt x="39" y="71"/>
                  </a:lnTo>
                  <a:lnTo>
                    <a:pt x="39" y="71"/>
                  </a:lnTo>
                  <a:lnTo>
                    <a:pt x="39" y="72"/>
                  </a:lnTo>
                  <a:lnTo>
                    <a:pt x="41" y="75"/>
                  </a:lnTo>
                  <a:lnTo>
                    <a:pt x="41" y="77"/>
                  </a:lnTo>
                  <a:lnTo>
                    <a:pt x="39" y="77"/>
                  </a:lnTo>
                  <a:lnTo>
                    <a:pt x="39" y="79"/>
                  </a:lnTo>
                  <a:lnTo>
                    <a:pt x="41" y="80"/>
                  </a:lnTo>
                  <a:lnTo>
                    <a:pt x="41" y="80"/>
                  </a:lnTo>
                  <a:lnTo>
                    <a:pt x="41" y="82"/>
                  </a:lnTo>
                  <a:lnTo>
                    <a:pt x="39" y="82"/>
                  </a:lnTo>
                  <a:lnTo>
                    <a:pt x="39" y="82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79"/>
                  </a:lnTo>
                  <a:lnTo>
                    <a:pt x="36" y="79"/>
                  </a:lnTo>
                  <a:lnTo>
                    <a:pt x="36" y="77"/>
                  </a:lnTo>
                  <a:lnTo>
                    <a:pt x="34" y="77"/>
                  </a:lnTo>
                  <a:lnTo>
                    <a:pt x="34" y="75"/>
                  </a:lnTo>
                  <a:lnTo>
                    <a:pt x="33" y="75"/>
                  </a:lnTo>
                  <a:lnTo>
                    <a:pt x="33" y="75"/>
                  </a:lnTo>
                  <a:lnTo>
                    <a:pt x="31" y="75"/>
                  </a:lnTo>
                  <a:lnTo>
                    <a:pt x="28" y="74"/>
                  </a:lnTo>
                  <a:lnTo>
                    <a:pt x="25" y="74"/>
                  </a:lnTo>
                  <a:lnTo>
                    <a:pt x="23" y="75"/>
                  </a:lnTo>
                  <a:lnTo>
                    <a:pt x="22" y="75"/>
                  </a:lnTo>
                  <a:lnTo>
                    <a:pt x="19" y="77"/>
                  </a:lnTo>
                  <a:lnTo>
                    <a:pt x="19" y="77"/>
                  </a:lnTo>
                  <a:lnTo>
                    <a:pt x="17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4" y="77"/>
                  </a:lnTo>
                  <a:lnTo>
                    <a:pt x="12" y="77"/>
                  </a:lnTo>
                  <a:lnTo>
                    <a:pt x="12" y="77"/>
                  </a:lnTo>
                  <a:lnTo>
                    <a:pt x="11" y="75"/>
                  </a:lnTo>
                  <a:lnTo>
                    <a:pt x="9" y="75"/>
                  </a:lnTo>
                  <a:lnTo>
                    <a:pt x="8" y="74"/>
                  </a:lnTo>
                  <a:lnTo>
                    <a:pt x="8" y="72"/>
                  </a:lnTo>
                  <a:lnTo>
                    <a:pt x="8" y="72"/>
                  </a:lnTo>
                  <a:lnTo>
                    <a:pt x="6" y="69"/>
                  </a:lnTo>
                  <a:lnTo>
                    <a:pt x="4" y="69"/>
                  </a:lnTo>
                  <a:lnTo>
                    <a:pt x="4" y="69"/>
                  </a:lnTo>
                  <a:lnTo>
                    <a:pt x="1" y="69"/>
                  </a:lnTo>
                  <a:lnTo>
                    <a:pt x="1" y="68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1" y="64"/>
                  </a:lnTo>
                  <a:lnTo>
                    <a:pt x="1" y="64"/>
                  </a:lnTo>
                  <a:lnTo>
                    <a:pt x="1" y="63"/>
                  </a:lnTo>
                  <a:lnTo>
                    <a:pt x="1" y="60"/>
                  </a:lnTo>
                  <a:lnTo>
                    <a:pt x="0" y="58"/>
                  </a:lnTo>
                  <a:lnTo>
                    <a:pt x="1" y="58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4" y="53"/>
                  </a:lnTo>
                  <a:lnTo>
                    <a:pt x="4" y="52"/>
                  </a:lnTo>
                  <a:lnTo>
                    <a:pt x="4" y="50"/>
                  </a:lnTo>
                  <a:lnTo>
                    <a:pt x="3" y="50"/>
                  </a:lnTo>
                  <a:lnTo>
                    <a:pt x="3" y="49"/>
                  </a:lnTo>
                  <a:lnTo>
                    <a:pt x="3" y="47"/>
                  </a:lnTo>
                  <a:lnTo>
                    <a:pt x="3" y="47"/>
                  </a:lnTo>
                  <a:lnTo>
                    <a:pt x="4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8" y="44"/>
                  </a:lnTo>
                  <a:lnTo>
                    <a:pt x="11" y="44"/>
                  </a:lnTo>
                  <a:lnTo>
                    <a:pt x="12" y="44"/>
                  </a:lnTo>
                  <a:lnTo>
                    <a:pt x="12" y="42"/>
                  </a:lnTo>
                  <a:lnTo>
                    <a:pt x="14" y="42"/>
                  </a:lnTo>
                  <a:lnTo>
                    <a:pt x="14" y="41"/>
                  </a:lnTo>
                  <a:lnTo>
                    <a:pt x="15" y="41"/>
                  </a:lnTo>
                  <a:lnTo>
                    <a:pt x="15" y="39"/>
                  </a:lnTo>
                  <a:lnTo>
                    <a:pt x="15" y="38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9" y="33"/>
                  </a:lnTo>
                  <a:lnTo>
                    <a:pt x="19" y="31"/>
                  </a:lnTo>
                  <a:lnTo>
                    <a:pt x="19" y="30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0" y="25"/>
                  </a:lnTo>
                  <a:lnTo>
                    <a:pt x="22" y="23"/>
                  </a:lnTo>
                  <a:lnTo>
                    <a:pt x="23" y="23"/>
                  </a:lnTo>
                  <a:lnTo>
                    <a:pt x="23" y="25"/>
                  </a:lnTo>
                  <a:lnTo>
                    <a:pt x="28" y="27"/>
                  </a:lnTo>
                  <a:lnTo>
                    <a:pt x="28" y="27"/>
                  </a:lnTo>
                  <a:lnTo>
                    <a:pt x="30" y="27"/>
                  </a:lnTo>
                  <a:lnTo>
                    <a:pt x="31" y="27"/>
                  </a:lnTo>
                  <a:lnTo>
                    <a:pt x="33" y="25"/>
                  </a:lnTo>
                  <a:lnTo>
                    <a:pt x="33" y="23"/>
                  </a:lnTo>
                  <a:lnTo>
                    <a:pt x="33" y="22"/>
                  </a:lnTo>
                  <a:lnTo>
                    <a:pt x="33" y="20"/>
                  </a:lnTo>
                  <a:lnTo>
                    <a:pt x="33" y="20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7" y="20"/>
                  </a:lnTo>
                  <a:lnTo>
                    <a:pt x="37" y="20"/>
                  </a:lnTo>
                  <a:lnTo>
                    <a:pt x="37" y="19"/>
                  </a:lnTo>
                  <a:lnTo>
                    <a:pt x="37" y="19"/>
                  </a:lnTo>
                  <a:lnTo>
                    <a:pt x="37" y="16"/>
                  </a:lnTo>
                  <a:lnTo>
                    <a:pt x="39" y="14"/>
                  </a:lnTo>
                  <a:lnTo>
                    <a:pt x="42" y="12"/>
                  </a:lnTo>
                  <a:lnTo>
                    <a:pt x="44" y="11"/>
                  </a:lnTo>
                  <a:lnTo>
                    <a:pt x="44" y="11"/>
                  </a:lnTo>
                  <a:lnTo>
                    <a:pt x="49" y="12"/>
                  </a:lnTo>
                  <a:lnTo>
                    <a:pt x="50" y="12"/>
                  </a:lnTo>
                  <a:lnTo>
                    <a:pt x="52" y="8"/>
                  </a:lnTo>
                  <a:lnTo>
                    <a:pt x="53" y="8"/>
                  </a:lnTo>
                  <a:lnTo>
                    <a:pt x="55" y="8"/>
                  </a:lnTo>
                  <a:lnTo>
                    <a:pt x="55" y="8"/>
                  </a:lnTo>
                  <a:lnTo>
                    <a:pt x="56" y="8"/>
                  </a:lnTo>
                  <a:lnTo>
                    <a:pt x="58" y="6"/>
                  </a:lnTo>
                  <a:lnTo>
                    <a:pt x="63" y="5"/>
                  </a:lnTo>
                  <a:lnTo>
                    <a:pt x="64" y="3"/>
                  </a:lnTo>
                  <a:lnTo>
                    <a:pt x="64" y="3"/>
                  </a:lnTo>
                  <a:lnTo>
                    <a:pt x="66" y="1"/>
                  </a:lnTo>
                  <a:lnTo>
                    <a:pt x="69" y="0"/>
                  </a:lnTo>
                  <a:lnTo>
                    <a:pt x="71" y="0"/>
                  </a:lnTo>
                  <a:lnTo>
                    <a:pt x="7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5" name="Freeform 332">
              <a:extLst>
                <a:ext uri="{FF2B5EF4-FFF2-40B4-BE49-F238E27FC236}">
                  <a16:creationId xmlns:a16="http://schemas.microsoft.com/office/drawing/2014/main" id="{BD10670F-A45C-2EB0-CF05-52F202BD5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166" y="2829257"/>
              <a:ext cx="109156" cy="74070"/>
            </a:xfrm>
            <a:custGeom>
              <a:avLst/>
              <a:gdLst>
                <a:gd name="T0" fmla="*/ 33 w 56"/>
                <a:gd name="T1" fmla="*/ 1 h 38"/>
                <a:gd name="T2" fmla="*/ 33 w 56"/>
                <a:gd name="T3" fmla="*/ 1 h 38"/>
                <a:gd name="T4" fmla="*/ 37 w 56"/>
                <a:gd name="T5" fmla="*/ 1 h 38"/>
                <a:gd name="T6" fmla="*/ 38 w 56"/>
                <a:gd name="T7" fmla="*/ 3 h 38"/>
                <a:gd name="T8" fmla="*/ 43 w 56"/>
                <a:gd name="T9" fmla="*/ 4 h 38"/>
                <a:gd name="T10" fmla="*/ 44 w 56"/>
                <a:gd name="T11" fmla="*/ 4 h 38"/>
                <a:gd name="T12" fmla="*/ 48 w 56"/>
                <a:gd name="T13" fmla="*/ 8 h 38"/>
                <a:gd name="T14" fmla="*/ 48 w 56"/>
                <a:gd name="T15" fmla="*/ 11 h 38"/>
                <a:gd name="T16" fmla="*/ 46 w 56"/>
                <a:gd name="T17" fmla="*/ 11 h 38"/>
                <a:gd name="T18" fmla="*/ 46 w 56"/>
                <a:gd name="T19" fmla="*/ 14 h 38"/>
                <a:gd name="T20" fmla="*/ 48 w 56"/>
                <a:gd name="T21" fmla="*/ 14 h 38"/>
                <a:gd name="T22" fmla="*/ 51 w 56"/>
                <a:gd name="T23" fmla="*/ 15 h 38"/>
                <a:gd name="T24" fmla="*/ 54 w 56"/>
                <a:gd name="T25" fmla="*/ 17 h 38"/>
                <a:gd name="T26" fmla="*/ 54 w 56"/>
                <a:gd name="T27" fmla="*/ 19 h 38"/>
                <a:gd name="T28" fmla="*/ 56 w 56"/>
                <a:gd name="T29" fmla="*/ 22 h 38"/>
                <a:gd name="T30" fmla="*/ 52 w 56"/>
                <a:gd name="T31" fmla="*/ 26 h 38"/>
                <a:gd name="T32" fmla="*/ 52 w 56"/>
                <a:gd name="T33" fmla="*/ 26 h 38"/>
                <a:gd name="T34" fmla="*/ 49 w 56"/>
                <a:gd name="T35" fmla="*/ 26 h 38"/>
                <a:gd name="T36" fmla="*/ 46 w 56"/>
                <a:gd name="T37" fmla="*/ 30 h 38"/>
                <a:gd name="T38" fmla="*/ 46 w 56"/>
                <a:gd name="T39" fmla="*/ 31 h 38"/>
                <a:gd name="T40" fmla="*/ 48 w 56"/>
                <a:gd name="T41" fmla="*/ 34 h 38"/>
                <a:gd name="T42" fmla="*/ 48 w 56"/>
                <a:gd name="T43" fmla="*/ 36 h 38"/>
                <a:gd name="T44" fmla="*/ 46 w 56"/>
                <a:gd name="T45" fmla="*/ 38 h 38"/>
                <a:gd name="T46" fmla="*/ 43 w 56"/>
                <a:gd name="T47" fmla="*/ 38 h 38"/>
                <a:gd name="T48" fmla="*/ 40 w 56"/>
                <a:gd name="T49" fmla="*/ 36 h 38"/>
                <a:gd name="T50" fmla="*/ 38 w 56"/>
                <a:gd name="T51" fmla="*/ 34 h 38"/>
                <a:gd name="T52" fmla="*/ 35 w 56"/>
                <a:gd name="T53" fmla="*/ 33 h 38"/>
                <a:gd name="T54" fmla="*/ 33 w 56"/>
                <a:gd name="T55" fmla="*/ 30 h 38"/>
                <a:gd name="T56" fmla="*/ 33 w 56"/>
                <a:gd name="T57" fmla="*/ 26 h 38"/>
                <a:gd name="T58" fmla="*/ 32 w 56"/>
                <a:gd name="T59" fmla="*/ 28 h 38"/>
                <a:gd name="T60" fmla="*/ 27 w 56"/>
                <a:gd name="T61" fmla="*/ 30 h 38"/>
                <a:gd name="T62" fmla="*/ 24 w 56"/>
                <a:gd name="T63" fmla="*/ 30 h 38"/>
                <a:gd name="T64" fmla="*/ 24 w 56"/>
                <a:gd name="T65" fmla="*/ 28 h 38"/>
                <a:gd name="T66" fmla="*/ 24 w 56"/>
                <a:gd name="T67" fmla="*/ 26 h 38"/>
                <a:gd name="T68" fmla="*/ 24 w 56"/>
                <a:gd name="T69" fmla="*/ 23 h 38"/>
                <a:gd name="T70" fmla="*/ 19 w 56"/>
                <a:gd name="T71" fmla="*/ 22 h 38"/>
                <a:gd name="T72" fmla="*/ 18 w 56"/>
                <a:gd name="T73" fmla="*/ 23 h 38"/>
                <a:gd name="T74" fmla="*/ 16 w 56"/>
                <a:gd name="T75" fmla="*/ 20 h 38"/>
                <a:gd name="T76" fmla="*/ 11 w 56"/>
                <a:gd name="T77" fmla="*/ 19 h 38"/>
                <a:gd name="T78" fmla="*/ 10 w 56"/>
                <a:gd name="T79" fmla="*/ 15 h 38"/>
                <a:gd name="T80" fmla="*/ 8 w 56"/>
                <a:gd name="T81" fmla="*/ 14 h 38"/>
                <a:gd name="T82" fmla="*/ 5 w 56"/>
                <a:gd name="T83" fmla="*/ 15 h 38"/>
                <a:gd name="T84" fmla="*/ 2 w 56"/>
                <a:gd name="T85" fmla="*/ 14 h 38"/>
                <a:gd name="T86" fmla="*/ 2 w 56"/>
                <a:gd name="T87" fmla="*/ 11 h 38"/>
                <a:gd name="T88" fmla="*/ 0 w 56"/>
                <a:gd name="T89" fmla="*/ 8 h 38"/>
                <a:gd name="T90" fmla="*/ 13 w 56"/>
                <a:gd name="T91" fmla="*/ 3 h 38"/>
                <a:gd name="T92" fmla="*/ 13 w 56"/>
                <a:gd name="T93" fmla="*/ 4 h 38"/>
                <a:gd name="T94" fmla="*/ 16 w 56"/>
                <a:gd name="T95" fmla="*/ 4 h 38"/>
                <a:gd name="T96" fmla="*/ 18 w 56"/>
                <a:gd name="T97" fmla="*/ 6 h 38"/>
                <a:gd name="T98" fmla="*/ 22 w 56"/>
                <a:gd name="T99" fmla="*/ 4 h 38"/>
                <a:gd name="T100" fmla="*/ 26 w 56"/>
                <a:gd name="T101" fmla="*/ 3 h 38"/>
                <a:gd name="T102" fmla="*/ 27 w 56"/>
                <a:gd name="T103" fmla="*/ 3 h 38"/>
                <a:gd name="T104" fmla="*/ 29 w 56"/>
                <a:gd name="T105" fmla="*/ 1 h 38"/>
                <a:gd name="T106" fmla="*/ 30 w 56"/>
                <a:gd name="T107" fmla="*/ 1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" h="38">
                  <a:moveTo>
                    <a:pt x="32" y="0"/>
                  </a:move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3" y="1"/>
                  </a:lnTo>
                  <a:lnTo>
                    <a:pt x="35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7" y="1"/>
                  </a:lnTo>
                  <a:lnTo>
                    <a:pt x="38" y="3"/>
                  </a:lnTo>
                  <a:lnTo>
                    <a:pt x="40" y="4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8" y="6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8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8" y="11"/>
                  </a:lnTo>
                  <a:lnTo>
                    <a:pt x="46" y="11"/>
                  </a:lnTo>
                  <a:lnTo>
                    <a:pt x="46" y="12"/>
                  </a:lnTo>
                  <a:lnTo>
                    <a:pt x="44" y="12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8" y="14"/>
                  </a:lnTo>
                  <a:lnTo>
                    <a:pt x="49" y="14"/>
                  </a:lnTo>
                  <a:lnTo>
                    <a:pt x="51" y="14"/>
                  </a:lnTo>
                  <a:lnTo>
                    <a:pt x="51" y="15"/>
                  </a:lnTo>
                  <a:lnTo>
                    <a:pt x="52" y="15"/>
                  </a:lnTo>
                  <a:lnTo>
                    <a:pt x="52" y="17"/>
                  </a:lnTo>
                  <a:lnTo>
                    <a:pt x="54" y="17"/>
                  </a:lnTo>
                  <a:lnTo>
                    <a:pt x="52" y="19"/>
                  </a:lnTo>
                  <a:lnTo>
                    <a:pt x="52" y="19"/>
                  </a:lnTo>
                  <a:lnTo>
                    <a:pt x="54" y="19"/>
                  </a:lnTo>
                  <a:lnTo>
                    <a:pt x="56" y="20"/>
                  </a:lnTo>
                  <a:lnTo>
                    <a:pt x="56" y="20"/>
                  </a:lnTo>
                  <a:lnTo>
                    <a:pt x="56" y="22"/>
                  </a:lnTo>
                  <a:lnTo>
                    <a:pt x="56" y="23"/>
                  </a:lnTo>
                  <a:lnTo>
                    <a:pt x="52" y="25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1" y="26"/>
                  </a:lnTo>
                  <a:lnTo>
                    <a:pt x="51" y="25"/>
                  </a:lnTo>
                  <a:lnTo>
                    <a:pt x="49" y="26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6" y="30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1"/>
                  </a:lnTo>
                  <a:lnTo>
                    <a:pt x="46" y="33"/>
                  </a:lnTo>
                  <a:lnTo>
                    <a:pt x="48" y="33"/>
                  </a:lnTo>
                  <a:lnTo>
                    <a:pt x="48" y="34"/>
                  </a:lnTo>
                  <a:lnTo>
                    <a:pt x="49" y="36"/>
                  </a:lnTo>
                  <a:lnTo>
                    <a:pt x="48" y="36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4" y="38"/>
                  </a:lnTo>
                  <a:lnTo>
                    <a:pt x="44" y="38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1" y="36"/>
                  </a:lnTo>
                  <a:lnTo>
                    <a:pt x="40" y="36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38" y="34"/>
                  </a:lnTo>
                  <a:lnTo>
                    <a:pt x="37" y="33"/>
                  </a:lnTo>
                  <a:lnTo>
                    <a:pt x="37" y="33"/>
                  </a:lnTo>
                  <a:lnTo>
                    <a:pt x="35" y="33"/>
                  </a:lnTo>
                  <a:lnTo>
                    <a:pt x="33" y="33"/>
                  </a:lnTo>
                  <a:lnTo>
                    <a:pt x="33" y="31"/>
                  </a:lnTo>
                  <a:lnTo>
                    <a:pt x="33" y="30"/>
                  </a:lnTo>
                  <a:lnTo>
                    <a:pt x="33" y="30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32" y="26"/>
                  </a:lnTo>
                  <a:lnTo>
                    <a:pt x="32" y="28"/>
                  </a:lnTo>
                  <a:lnTo>
                    <a:pt x="30" y="28"/>
                  </a:lnTo>
                  <a:lnTo>
                    <a:pt x="29" y="30"/>
                  </a:lnTo>
                  <a:lnTo>
                    <a:pt x="27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24" y="23"/>
                  </a:lnTo>
                  <a:lnTo>
                    <a:pt x="22" y="23"/>
                  </a:lnTo>
                  <a:lnTo>
                    <a:pt x="21" y="22"/>
                  </a:lnTo>
                  <a:lnTo>
                    <a:pt x="19" y="22"/>
                  </a:lnTo>
                  <a:lnTo>
                    <a:pt x="19" y="22"/>
                  </a:lnTo>
                  <a:lnTo>
                    <a:pt x="18" y="22"/>
                  </a:lnTo>
                  <a:lnTo>
                    <a:pt x="18" y="23"/>
                  </a:lnTo>
                  <a:lnTo>
                    <a:pt x="18" y="23"/>
                  </a:lnTo>
                  <a:lnTo>
                    <a:pt x="16" y="23"/>
                  </a:lnTo>
                  <a:lnTo>
                    <a:pt x="16" y="20"/>
                  </a:lnTo>
                  <a:lnTo>
                    <a:pt x="16" y="20"/>
                  </a:lnTo>
                  <a:lnTo>
                    <a:pt x="15" y="19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11" y="17"/>
                  </a:lnTo>
                  <a:lnTo>
                    <a:pt x="10" y="15"/>
                  </a:lnTo>
                  <a:lnTo>
                    <a:pt x="10" y="15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7" y="15"/>
                  </a:lnTo>
                  <a:lnTo>
                    <a:pt x="5" y="15"/>
                  </a:lnTo>
                  <a:lnTo>
                    <a:pt x="5" y="15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0" y="11"/>
                  </a:lnTo>
                  <a:lnTo>
                    <a:pt x="2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7" y="4"/>
                  </a:lnTo>
                  <a:lnTo>
                    <a:pt x="10" y="3"/>
                  </a:lnTo>
                  <a:lnTo>
                    <a:pt x="13" y="3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15" y="4"/>
                  </a:lnTo>
                  <a:lnTo>
                    <a:pt x="15" y="4"/>
                  </a:lnTo>
                  <a:lnTo>
                    <a:pt x="16" y="4"/>
                  </a:lnTo>
                  <a:lnTo>
                    <a:pt x="18" y="4"/>
                  </a:lnTo>
                  <a:lnTo>
                    <a:pt x="18" y="4"/>
                  </a:lnTo>
                  <a:lnTo>
                    <a:pt x="18" y="6"/>
                  </a:lnTo>
                  <a:lnTo>
                    <a:pt x="19" y="6"/>
                  </a:lnTo>
                  <a:lnTo>
                    <a:pt x="21" y="6"/>
                  </a:lnTo>
                  <a:lnTo>
                    <a:pt x="22" y="4"/>
                  </a:lnTo>
                  <a:lnTo>
                    <a:pt x="24" y="4"/>
                  </a:lnTo>
                  <a:lnTo>
                    <a:pt x="24" y="3"/>
                  </a:lnTo>
                  <a:lnTo>
                    <a:pt x="26" y="3"/>
                  </a:lnTo>
                  <a:lnTo>
                    <a:pt x="26" y="3"/>
                  </a:lnTo>
                  <a:lnTo>
                    <a:pt x="27" y="3"/>
                  </a:lnTo>
                  <a:lnTo>
                    <a:pt x="27" y="3"/>
                  </a:lnTo>
                  <a:lnTo>
                    <a:pt x="27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29" y="1"/>
                  </a:lnTo>
                  <a:lnTo>
                    <a:pt x="30" y="1"/>
                  </a:lnTo>
                  <a:lnTo>
                    <a:pt x="30" y="1"/>
                  </a:lnTo>
                  <a:lnTo>
                    <a:pt x="3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6" name="Freeform 333">
              <a:extLst>
                <a:ext uri="{FF2B5EF4-FFF2-40B4-BE49-F238E27FC236}">
                  <a16:creationId xmlns:a16="http://schemas.microsoft.com/office/drawing/2014/main" id="{386D3EBD-907B-FDEE-40FA-DB6BB7F1E42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46352" y="3655727"/>
              <a:ext cx="128649" cy="171531"/>
            </a:xfrm>
            <a:custGeom>
              <a:avLst/>
              <a:gdLst>
                <a:gd name="T0" fmla="*/ 55 w 66"/>
                <a:gd name="T1" fmla="*/ 77 h 88"/>
                <a:gd name="T2" fmla="*/ 55 w 66"/>
                <a:gd name="T3" fmla="*/ 72 h 88"/>
                <a:gd name="T4" fmla="*/ 45 w 66"/>
                <a:gd name="T5" fmla="*/ 66 h 88"/>
                <a:gd name="T6" fmla="*/ 50 w 66"/>
                <a:gd name="T7" fmla="*/ 63 h 88"/>
                <a:gd name="T8" fmla="*/ 36 w 66"/>
                <a:gd name="T9" fmla="*/ 56 h 88"/>
                <a:gd name="T10" fmla="*/ 39 w 66"/>
                <a:gd name="T11" fmla="*/ 67 h 88"/>
                <a:gd name="T12" fmla="*/ 36 w 66"/>
                <a:gd name="T13" fmla="*/ 59 h 88"/>
                <a:gd name="T14" fmla="*/ 37 w 66"/>
                <a:gd name="T15" fmla="*/ 56 h 88"/>
                <a:gd name="T16" fmla="*/ 7 w 66"/>
                <a:gd name="T17" fmla="*/ 3 h 88"/>
                <a:gd name="T18" fmla="*/ 12 w 66"/>
                <a:gd name="T19" fmla="*/ 4 h 88"/>
                <a:gd name="T20" fmla="*/ 14 w 66"/>
                <a:gd name="T21" fmla="*/ 3 h 88"/>
                <a:gd name="T22" fmla="*/ 20 w 66"/>
                <a:gd name="T23" fmla="*/ 9 h 88"/>
                <a:gd name="T24" fmla="*/ 23 w 66"/>
                <a:gd name="T25" fmla="*/ 6 h 88"/>
                <a:gd name="T26" fmla="*/ 25 w 66"/>
                <a:gd name="T27" fmla="*/ 20 h 88"/>
                <a:gd name="T28" fmla="*/ 37 w 66"/>
                <a:gd name="T29" fmla="*/ 22 h 88"/>
                <a:gd name="T30" fmla="*/ 58 w 66"/>
                <a:gd name="T31" fmla="*/ 22 h 88"/>
                <a:gd name="T32" fmla="*/ 63 w 66"/>
                <a:gd name="T33" fmla="*/ 26 h 88"/>
                <a:gd name="T34" fmla="*/ 58 w 66"/>
                <a:gd name="T35" fmla="*/ 33 h 88"/>
                <a:gd name="T36" fmla="*/ 55 w 66"/>
                <a:gd name="T37" fmla="*/ 36 h 88"/>
                <a:gd name="T38" fmla="*/ 50 w 66"/>
                <a:gd name="T39" fmla="*/ 37 h 88"/>
                <a:gd name="T40" fmla="*/ 45 w 66"/>
                <a:gd name="T41" fmla="*/ 44 h 88"/>
                <a:gd name="T42" fmla="*/ 47 w 66"/>
                <a:gd name="T43" fmla="*/ 53 h 88"/>
                <a:gd name="T44" fmla="*/ 52 w 66"/>
                <a:gd name="T45" fmla="*/ 55 h 88"/>
                <a:gd name="T46" fmla="*/ 55 w 66"/>
                <a:gd name="T47" fmla="*/ 47 h 88"/>
                <a:gd name="T48" fmla="*/ 59 w 66"/>
                <a:gd name="T49" fmla="*/ 44 h 88"/>
                <a:gd name="T50" fmla="*/ 63 w 66"/>
                <a:gd name="T51" fmla="*/ 55 h 88"/>
                <a:gd name="T52" fmla="*/ 64 w 66"/>
                <a:gd name="T53" fmla="*/ 69 h 88"/>
                <a:gd name="T54" fmla="*/ 66 w 66"/>
                <a:gd name="T55" fmla="*/ 80 h 88"/>
                <a:gd name="T56" fmla="*/ 59 w 66"/>
                <a:gd name="T57" fmla="*/ 80 h 88"/>
                <a:gd name="T58" fmla="*/ 61 w 66"/>
                <a:gd name="T59" fmla="*/ 86 h 88"/>
                <a:gd name="T60" fmla="*/ 56 w 66"/>
                <a:gd name="T61" fmla="*/ 74 h 88"/>
                <a:gd name="T62" fmla="*/ 53 w 66"/>
                <a:gd name="T63" fmla="*/ 66 h 88"/>
                <a:gd name="T64" fmla="*/ 47 w 66"/>
                <a:gd name="T65" fmla="*/ 58 h 88"/>
                <a:gd name="T66" fmla="*/ 37 w 66"/>
                <a:gd name="T67" fmla="*/ 50 h 88"/>
                <a:gd name="T68" fmla="*/ 36 w 66"/>
                <a:gd name="T69" fmla="*/ 48 h 88"/>
                <a:gd name="T70" fmla="*/ 36 w 66"/>
                <a:gd name="T71" fmla="*/ 53 h 88"/>
                <a:gd name="T72" fmla="*/ 34 w 66"/>
                <a:gd name="T73" fmla="*/ 58 h 88"/>
                <a:gd name="T74" fmla="*/ 36 w 66"/>
                <a:gd name="T75" fmla="*/ 66 h 88"/>
                <a:gd name="T76" fmla="*/ 30 w 66"/>
                <a:gd name="T77" fmla="*/ 72 h 88"/>
                <a:gd name="T78" fmla="*/ 26 w 66"/>
                <a:gd name="T79" fmla="*/ 69 h 88"/>
                <a:gd name="T80" fmla="*/ 26 w 66"/>
                <a:gd name="T81" fmla="*/ 67 h 88"/>
                <a:gd name="T82" fmla="*/ 22 w 66"/>
                <a:gd name="T83" fmla="*/ 72 h 88"/>
                <a:gd name="T84" fmla="*/ 18 w 66"/>
                <a:gd name="T85" fmla="*/ 74 h 88"/>
                <a:gd name="T86" fmla="*/ 14 w 66"/>
                <a:gd name="T87" fmla="*/ 67 h 88"/>
                <a:gd name="T88" fmla="*/ 11 w 66"/>
                <a:gd name="T89" fmla="*/ 55 h 88"/>
                <a:gd name="T90" fmla="*/ 9 w 66"/>
                <a:gd name="T91" fmla="*/ 48 h 88"/>
                <a:gd name="T92" fmla="*/ 9 w 66"/>
                <a:gd name="T93" fmla="*/ 39 h 88"/>
                <a:gd name="T94" fmla="*/ 4 w 66"/>
                <a:gd name="T95" fmla="*/ 33 h 88"/>
                <a:gd name="T96" fmla="*/ 0 w 66"/>
                <a:gd name="T97" fmla="*/ 29 h 88"/>
                <a:gd name="T98" fmla="*/ 6 w 66"/>
                <a:gd name="T99" fmla="*/ 22 h 88"/>
                <a:gd name="T100" fmla="*/ 12 w 66"/>
                <a:gd name="T101" fmla="*/ 20 h 88"/>
                <a:gd name="T102" fmla="*/ 6 w 66"/>
                <a:gd name="T103" fmla="*/ 15 h 88"/>
                <a:gd name="T104" fmla="*/ 0 w 66"/>
                <a:gd name="T105" fmla="*/ 9 h 88"/>
                <a:gd name="T106" fmla="*/ 6 w 66"/>
                <a:gd name="T107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" h="88">
                  <a:moveTo>
                    <a:pt x="55" y="74"/>
                  </a:moveTo>
                  <a:lnTo>
                    <a:pt x="56" y="74"/>
                  </a:lnTo>
                  <a:lnTo>
                    <a:pt x="56" y="74"/>
                  </a:lnTo>
                  <a:lnTo>
                    <a:pt x="56" y="75"/>
                  </a:lnTo>
                  <a:lnTo>
                    <a:pt x="56" y="77"/>
                  </a:lnTo>
                  <a:lnTo>
                    <a:pt x="55" y="77"/>
                  </a:lnTo>
                  <a:lnTo>
                    <a:pt x="55" y="77"/>
                  </a:lnTo>
                  <a:lnTo>
                    <a:pt x="55" y="75"/>
                  </a:lnTo>
                  <a:lnTo>
                    <a:pt x="55" y="74"/>
                  </a:lnTo>
                  <a:lnTo>
                    <a:pt x="55" y="74"/>
                  </a:lnTo>
                  <a:close/>
                  <a:moveTo>
                    <a:pt x="55" y="70"/>
                  </a:moveTo>
                  <a:lnTo>
                    <a:pt x="55" y="70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4"/>
                  </a:lnTo>
                  <a:lnTo>
                    <a:pt x="55" y="72"/>
                  </a:lnTo>
                  <a:lnTo>
                    <a:pt x="55" y="72"/>
                  </a:lnTo>
                  <a:lnTo>
                    <a:pt x="55" y="70"/>
                  </a:lnTo>
                  <a:close/>
                  <a:moveTo>
                    <a:pt x="44" y="61"/>
                  </a:moveTo>
                  <a:lnTo>
                    <a:pt x="45" y="64"/>
                  </a:lnTo>
                  <a:lnTo>
                    <a:pt x="45" y="66"/>
                  </a:lnTo>
                  <a:lnTo>
                    <a:pt x="44" y="67"/>
                  </a:lnTo>
                  <a:lnTo>
                    <a:pt x="42" y="67"/>
                  </a:lnTo>
                  <a:lnTo>
                    <a:pt x="44" y="61"/>
                  </a:lnTo>
                  <a:close/>
                  <a:moveTo>
                    <a:pt x="48" y="59"/>
                  </a:moveTo>
                  <a:lnTo>
                    <a:pt x="48" y="61"/>
                  </a:lnTo>
                  <a:lnTo>
                    <a:pt x="50" y="63"/>
                  </a:lnTo>
                  <a:lnTo>
                    <a:pt x="50" y="63"/>
                  </a:lnTo>
                  <a:lnTo>
                    <a:pt x="50" y="64"/>
                  </a:lnTo>
                  <a:lnTo>
                    <a:pt x="50" y="64"/>
                  </a:lnTo>
                  <a:lnTo>
                    <a:pt x="48" y="64"/>
                  </a:lnTo>
                  <a:lnTo>
                    <a:pt x="48" y="63"/>
                  </a:lnTo>
                  <a:lnTo>
                    <a:pt x="48" y="61"/>
                  </a:lnTo>
                  <a:lnTo>
                    <a:pt x="48" y="59"/>
                  </a:lnTo>
                  <a:close/>
                  <a:moveTo>
                    <a:pt x="36" y="56"/>
                  </a:moveTo>
                  <a:lnTo>
                    <a:pt x="37" y="58"/>
                  </a:lnTo>
                  <a:lnTo>
                    <a:pt x="37" y="58"/>
                  </a:lnTo>
                  <a:lnTo>
                    <a:pt x="37" y="59"/>
                  </a:lnTo>
                  <a:lnTo>
                    <a:pt x="39" y="59"/>
                  </a:lnTo>
                  <a:lnTo>
                    <a:pt x="41" y="63"/>
                  </a:lnTo>
                  <a:lnTo>
                    <a:pt x="41" y="64"/>
                  </a:lnTo>
                  <a:lnTo>
                    <a:pt x="39" y="67"/>
                  </a:lnTo>
                  <a:lnTo>
                    <a:pt x="39" y="69"/>
                  </a:lnTo>
                  <a:lnTo>
                    <a:pt x="36" y="69"/>
                  </a:lnTo>
                  <a:lnTo>
                    <a:pt x="36" y="69"/>
                  </a:lnTo>
                  <a:lnTo>
                    <a:pt x="37" y="64"/>
                  </a:lnTo>
                  <a:lnTo>
                    <a:pt x="37" y="63"/>
                  </a:lnTo>
                  <a:lnTo>
                    <a:pt x="37" y="61"/>
                  </a:lnTo>
                  <a:lnTo>
                    <a:pt x="36" y="59"/>
                  </a:lnTo>
                  <a:lnTo>
                    <a:pt x="36" y="59"/>
                  </a:lnTo>
                  <a:lnTo>
                    <a:pt x="36" y="58"/>
                  </a:lnTo>
                  <a:lnTo>
                    <a:pt x="34" y="56"/>
                  </a:lnTo>
                  <a:lnTo>
                    <a:pt x="36" y="56"/>
                  </a:lnTo>
                  <a:close/>
                  <a:moveTo>
                    <a:pt x="36" y="53"/>
                  </a:moveTo>
                  <a:lnTo>
                    <a:pt x="37" y="55"/>
                  </a:lnTo>
                  <a:lnTo>
                    <a:pt x="37" y="56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5"/>
                  </a:lnTo>
                  <a:lnTo>
                    <a:pt x="36" y="53"/>
                  </a:lnTo>
                  <a:close/>
                  <a:moveTo>
                    <a:pt x="4" y="0"/>
                  </a:moveTo>
                  <a:lnTo>
                    <a:pt x="6" y="1"/>
                  </a:lnTo>
                  <a:lnTo>
                    <a:pt x="7" y="3"/>
                  </a:lnTo>
                  <a:lnTo>
                    <a:pt x="9" y="3"/>
                  </a:lnTo>
                  <a:lnTo>
                    <a:pt x="9" y="4"/>
                  </a:lnTo>
                  <a:lnTo>
                    <a:pt x="9" y="4"/>
                  </a:lnTo>
                  <a:lnTo>
                    <a:pt x="11" y="4"/>
                  </a:lnTo>
                  <a:lnTo>
                    <a:pt x="11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2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5" y="4"/>
                  </a:lnTo>
                  <a:lnTo>
                    <a:pt x="15" y="6"/>
                  </a:lnTo>
                  <a:lnTo>
                    <a:pt x="15" y="7"/>
                  </a:lnTo>
                  <a:lnTo>
                    <a:pt x="17" y="7"/>
                  </a:lnTo>
                  <a:lnTo>
                    <a:pt x="18" y="9"/>
                  </a:lnTo>
                  <a:lnTo>
                    <a:pt x="20" y="9"/>
                  </a:lnTo>
                  <a:lnTo>
                    <a:pt x="22" y="9"/>
                  </a:lnTo>
                  <a:lnTo>
                    <a:pt x="22" y="7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23" y="6"/>
                  </a:lnTo>
                  <a:lnTo>
                    <a:pt x="23" y="6"/>
                  </a:lnTo>
                  <a:lnTo>
                    <a:pt x="25" y="9"/>
                  </a:lnTo>
                  <a:lnTo>
                    <a:pt x="25" y="11"/>
                  </a:lnTo>
                  <a:lnTo>
                    <a:pt x="25" y="15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5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1" y="22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7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7" y="22"/>
                  </a:lnTo>
                  <a:lnTo>
                    <a:pt x="48" y="22"/>
                  </a:lnTo>
                  <a:lnTo>
                    <a:pt x="48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59" y="22"/>
                  </a:lnTo>
                  <a:lnTo>
                    <a:pt x="63" y="23"/>
                  </a:lnTo>
                  <a:lnTo>
                    <a:pt x="64" y="25"/>
                  </a:lnTo>
                  <a:lnTo>
                    <a:pt x="64" y="25"/>
                  </a:lnTo>
                  <a:lnTo>
                    <a:pt x="64" y="26"/>
                  </a:lnTo>
                  <a:lnTo>
                    <a:pt x="63" y="26"/>
                  </a:lnTo>
                  <a:lnTo>
                    <a:pt x="63" y="26"/>
                  </a:lnTo>
                  <a:lnTo>
                    <a:pt x="61" y="26"/>
                  </a:lnTo>
                  <a:lnTo>
                    <a:pt x="59" y="26"/>
                  </a:lnTo>
                  <a:lnTo>
                    <a:pt x="59" y="28"/>
                  </a:lnTo>
                  <a:lnTo>
                    <a:pt x="59" y="28"/>
                  </a:lnTo>
                  <a:lnTo>
                    <a:pt x="59" y="29"/>
                  </a:lnTo>
                  <a:lnTo>
                    <a:pt x="58" y="31"/>
                  </a:lnTo>
                  <a:lnTo>
                    <a:pt x="58" y="33"/>
                  </a:lnTo>
                  <a:lnTo>
                    <a:pt x="58" y="33"/>
                  </a:lnTo>
                  <a:lnTo>
                    <a:pt x="58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6" y="34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5" y="36"/>
                  </a:lnTo>
                  <a:lnTo>
                    <a:pt x="53" y="36"/>
                  </a:lnTo>
                  <a:lnTo>
                    <a:pt x="53" y="36"/>
                  </a:lnTo>
                  <a:lnTo>
                    <a:pt x="52" y="36"/>
                  </a:lnTo>
                  <a:lnTo>
                    <a:pt x="52" y="37"/>
                  </a:lnTo>
                  <a:lnTo>
                    <a:pt x="50" y="37"/>
                  </a:lnTo>
                  <a:lnTo>
                    <a:pt x="50" y="37"/>
                  </a:lnTo>
                  <a:lnTo>
                    <a:pt x="48" y="37"/>
                  </a:lnTo>
                  <a:lnTo>
                    <a:pt x="47" y="37"/>
                  </a:lnTo>
                  <a:lnTo>
                    <a:pt x="47" y="39"/>
                  </a:lnTo>
                  <a:lnTo>
                    <a:pt x="47" y="39"/>
                  </a:lnTo>
                  <a:lnTo>
                    <a:pt x="45" y="40"/>
                  </a:lnTo>
                  <a:lnTo>
                    <a:pt x="45" y="42"/>
                  </a:lnTo>
                  <a:lnTo>
                    <a:pt x="45" y="44"/>
                  </a:lnTo>
                  <a:lnTo>
                    <a:pt x="45" y="45"/>
                  </a:lnTo>
                  <a:lnTo>
                    <a:pt x="45" y="48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3"/>
                  </a:lnTo>
                  <a:lnTo>
                    <a:pt x="47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48" y="52"/>
                  </a:lnTo>
                  <a:lnTo>
                    <a:pt x="50" y="53"/>
                  </a:lnTo>
                  <a:lnTo>
                    <a:pt x="50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3" y="53"/>
                  </a:lnTo>
                  <a:lnTo>
                    <a:pt x="53" y="53"/>
                  </a:lnTo>
                  <a:lnTo>
                    <a:pt x="53" y="52"/>
                  </a:lnTo>
                  <a:lnTo>
                    <a:pt x="53" y="50"/>
                  </a:lnTo>
                  <a:lnTo>
                    <a:pt x="53" y="48"/>
                  </a:lnTo>
                  <a:lnTo>
                    <a:pt x="55" y="47"/>
                  </a:lnTo>
                  <a:lnTo>
                    <a:pt x="56" y="47"/>
                  </a:lnTo>
                  <a:lnTo>
                    <a:pt x="56" y="45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8" y="44"/>
                  </a:lnTo>
                  <a:lnTo>
                    <a:pt x="58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59" y="44"/>
                  </a:lnTo>
                  <a:lnTo>
                    <a:pt x="61" y="47"/>
                  </a:lnTo>
                  <a:lnTo>
                    <a:pt x="61" y="50"/>
                  </a:lnTo>
                  <a:lnTo>
                    <a:pt x="61" y="50"/>
                  </a:lnTo>
                  <a:lnTo>
                    <a:pt x="61" y="53"/>
                  </a:lnTo>
                  <a:lnTo>
                    <a:pt x="63" y="55"/>
                  </a:lnTo>
                  <a:lnTo>
                    <a:pt x="63" y="56"/>
                  </a:lnTo>
                  <a:lnTo>
                    <a:pt x="63" y="58"/>
                  </a:lnTo>
                  <a:lnTo>
                    <a:pt x="63" y="58"/>
                  </a:lnTo>
                  <a:lnTo>
                    <a:pt x="64" y="59"/>
                  </a:lnTo>
                  <a:lnTo>
                    <a:pt x="64" y="61"/>
                  </a:lnTo>
                  <a:lnTo>
                    <a:pt x="64" y="63"/>
                  </a:lnTo>
                  <a:lnTo>
                    <a:pt x="64" y="69"/>
                  </a:lnTo>
                  <a:lnTo>
                    <a:pt x="64" y="70"/>
                  </a:lnTo>
                  <a:lnTo>
                    <a:pt x="66" y="70"/>
                  </a:lnTo>
                  <a:lnTo>
                    <a:pt x="66" y="75"/>
                  </a:lnTo>
                  <a:lnTo>
                    <a:pt x="66" y="77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6" y="80"/>
                  </a:lnTo>
                  <a:lnTo>
                    <a:pt x="64" y="80"/>
                  </a:lnTo>
                  <a:lnTo>
                    <a:pt x="64" y="80"/>
                  </a:lnTo>
                  <a:lnTo>
                    <a:pt x="64" y="78"/>
                  </a:lnTo>
                  <a:lnTo>
                    <a:pt x="63" y="78"/>
                  </a:lnTo>
                  <a:lnTo>
                    <a:pt x="61" y="78"/>
                  </a:lnTo>
                  <a:lnTo>
                    <a:pt x="61" y="78"/>
                  </a:lnTo>
                  <a:lnTo>
                    <a:pt x="59" y="80"/>
                  </a:lnTo>
                  <a:lnTo>
                    <a:pt x="59" y="80"/>
                  </a:lnTo>
                  <a:lnTo>
                    <a:pt x="59" y="81"/>
                  </a:lnTo>
                  <a:lnTo>
                    <a:pt x="59" y="83"/>
                  </a:lnTo>
                  <a:lnTo>
                    <a:pt x="61" y="83"/>
                  </a:lnTo>
                  <a:lnTo>
                    <a:pt x="61" y="85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61" y="88"/>
                  </a:lnTo>
                  <a:lnTo>
                    <a:pt x="61" y="88"/>
                  </a:lnTo>
                  <a:lnTo>
                    <a:pt x="59" y="86"/>
                  </a:lnTo>
                  <a:lnTo>
                    <a:pt x="59" y="85"/>
                  </a:lnTo>
                  <a:lnTo>
                    <a:pt x="58" y="81"/>
                  </a:lnTo>
                  <a:lnTo>
                    <a:pt x="56" y="77"/>
                  </a:lnTo>
                  <a:lnTo>
                    <a:pt x="56" y="74"/>
                  </a:lnTo>
                  <a:lnTo>
                    <a:pt x="55" y="72"/>
                  </a:lnTo>
                  <a:lnTo>
                    <a:pt x="55" y="67"/>
                  </a:lnTo>
                  <a:lnTo>
                    <a:pt x="55" y="66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5" y="64"/>
                  </a:lnTo>
                  <a:lnTo>
                    <a:pt x="53" y="66"/>
                  </a:lnTo>
                  <a:lnTo>
                    <a:pt x="53" y="64"/>
                  </a:lnTo>
                  <a:lnTo>
                    <a:pt x="52" y="63"/>
                  </a:lnTo>
                  <a:lnTo>
                    <a:pt x="50" y="59"/>
                  </a:lnTo>
                  <a:lnTo>
                    <a:pt x="48" y="58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47" y="58"/>
                  </a:lnTo>
                  <a:lnTo>
                    <a:pt x="45" y="59"/>
                  </a:lnTo>
                  <a:lnTo>
                    <a:pt x="44" y="61"/>
                  </a:lnTo>
                  <a:lnTo>
                    <a:pt x="42" y="61"/>
                  </a:lnTo>
                  <a:lnTo>
                    <a:pt x="39" y="58"/>
                  </a:lnTo>
                  <a:lnTo>
                    <a:pt x="37" y="55"/>
                  </a:lnTo>
                  <a:lnTo>
                    <a:pt x="37" y="53"/>
                  </a:lnTo>
                  <a:lnTo>
                    <a:pt x="37" y="50"/>
                  </a:lnTo>
                  <a:lnTo>
                    <a:pt x="37" y="48"/>
                  </a:lnTo>
                  <a:lnTo>
                    <a:pt x="37" y="47"/>
                  </a:lnTo>
                  <a:lnTo>
                    <a:pt x="36" y="45"/>
                  </a:lnTo>
                  <a:lnTo>
                    <a:pt x="36" y="45"/>
                  </a:lnTo>
                  <a:lnTo>
                    <a:pt x="36" y="47"/>
                  </a:lnTo>
                  <a:lnTo>
                    <a:pt x="36" y="47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1" y="47"/>
                  </a:lnTo>
                  <a:lnTo>
                    <a:pt x="33" y="48"/>
                  </a:lnTo>
                  <a:lnTo>
                    <a:pt x="36" y="48"/>
                  </a:lnTo>
                  <a:lnTo>
                    <a:pt x="36" y="50"/>
                  </a:lnTo>
                  <a:lnTo>
                    <a:pt x="36" y="52"/>
                  </a:lnTo>
                  <a:lnTo>
                    <a:pt x="36" y="53"/>
                  </a:lnTo>
                  <a:lnTo>
                    <a:pt x="36" y="53"/>
                  </a:lnTo>
                  <a:lnTo>
                    <a:pt x="34" y="53"/>
                  </a:lnTo>
                  <a:lnTo>
                    <a:pt x="34" y="55"/>
                  </a:lnTo>
                  <a:lnTo>
                    <a:pt x="36" y="56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34" y="58"/>
                  </a:lnTo>
                  <a:lnTo>
                    <a:pt x="34" y="59"/>
                  </a:lnTo>
                  <a:lnTo>
                    <a:pt x="34" y="59"/>
                  </a:lnTo>
                  <a:lnTo>
                    <a:pt x="34" y="61"/>
                  </a:lnTo>
                  <a:lnTo>
                    <a:pt x="36" y="61"/>
                  </a:lnTo>
                  <a:lnTo>
                    <a:pt x="36" y="63"/>
                  </a:lnTo>
                  <a:lnTo>
                    <a:pt x="37" y="64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34" y="67"/>
                  </a:lnTo>
                  <a:lnTo>
                    <a:pt x="33" y="69"/>
                  </a:lnTo>
                  <a:lnTo>
                    <a:pt x="33" y="70"/>
                  </a:lnTo>
                  <a:lnTo>
                    <a:pt x="31" y="72"/>
                  </a:lnTo>
                  <a:lnTo>
                    <a:pt x="30" y="72"/>
                  </a:lnTo>
                  <a:lnTo>
                    <a:pt x="30" y="72"/>
                  </a:lnTo>
                  <a:lnTo>
                    <a:pt x="30" y="70"/>
                  </a:lnTo>
                  <a:lnTo>
                    <a:pt x="30" y="70"/>
                  </a:lnTo>
                  <a:lnTo>
                    <a:pt x="30" y="69"/>
                  </a:lnTo>
                  <a:lnTo>
                    <a:pt x="31" y="67"/>
                  </a:lnTo>
                  <a:lnTo>
                    <a:pt x="30" y="67"/>
                  </a:lnTo>
                  <a:lnTo>
                    <a:pt x="30" y="67"/>
                  </a:lnTo>
                  <a:lnTo>
                    <a:pt x="26" y="69"/>
                  </a:lnTo>
                  <a:lnTo>
                    <a:pt x="26" y="67"/>
                  </a:lnTo>
                  <a:lnTo>
                    <a:pt x="26" y="66"/>
                  </a:lnTo>
                  <a:lnTo>
                    <a:pt x="26" y="64"/>
                  </a:lnTo>
                  <a:lnTo>
                    <a:pt x="28" y="63"/>
                  </a:lnTo>
                  <a:lnTo>
                    <a:pt x="26" y="64"/>
                  </a:lnTo>
                  <a:lnTo>
                    <a:pt x="26" y="66"/>
                  </a:lnTo>
                  <a:lnTo>
                    <a:pt x="26" y="67"/>
                  </a:lnTo>
                  <a:lnTo>
                    <a:pt x="26" y="69"/>
                  </a:lnTo>
                  <a:lnTo>
                    <a:pt x="25" y="70"/>
                  </a:lnTo>
                  <a:lnTo>
                    <a:pt x="25" y="70"/>
                  </a:lnTo>
                  <a:lnTo>
                    <a:pt x="23" y="72"/>
                  </a:lnTo>
                  <a:lnTo>
                    <a:pt x="22" y="72"/>
                  </a:lnTo>
                  <a:lnTo>
                    <a:pt x="22" y="74"/>
                  </a:lnTo>
                  <a:lnTo>
                    <a:pt x="22" y="72"/>
                  </a:lnTo>
                  <a:lnTo>
                    <a:pt x="22" y="70"/>
                  </a:lnTo>
                  <a:lnTo>
                    <a:pt x="20" y="66"/>
                  </a:lnTo>
                  <a:lnTo>
                    <a:pt x="20" y="66"/>
                  </a:lnTo>
                  <a:lnTo>
                    <a:pt x="20" y="69"/>
                  </a:lnTo>
                  <a:lnTo>
                    <a:pt x="20" y="70"/>
                  </a:lnTo>
                  <a:lnTo>
                    <a:pt x="20" y="72"/>
                  </a:lnTo>
                  <a:lnTo>
                    <a:pt x="18" y="74"/>
                  </a:lnTo>
                  <a:lnTo>
                    <a:pt x="17" y="74"/>
                  </a:lnTo>
                  <a:lnTo>
                    <a:pt x="17" y="74"/>
                  </a:lnTo>
                  <a:lnTo>
                    <a:pt x="15" y="72"/>
                  </a:lnTo>
                  <a:lnTo>
                    <a:pt x="15" y="72"/>
                  </a:lnTo>
                  <a:lnTo>
                    <a:pt x="14" y="69"/>
                  </a:lnTo>
                  <a:lnTo>
                    <a:pt x="14" y="69"/>
                  </a:lnTo>
                  <a:lnTo>
                    <a:pt x="14" y="67"/>
                  </a:lnTo>
                  <a:lnTo>
                    <a:pt x="14" y="66"/>
                  </a:lnTo>
                  <a:lnTo>
                    <a:pt x="12" y="63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9"/>
                  </a:lnTo>
                  <a:lnTo>
                    <a:pt x="12" y="56"/>
                  </a:lnTo>
                  <a:lnTo>
                    <a:pt x="11" y="55"/>
                  </a:lnTo>
                  <a:lnTo>
                    <a:pt x="11" y="53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11" y="52"/>
                  </a:lnTo>
                  <a:lnTo>
                    <a:pt x="9" y="50"/>
                  </a:lnTo>
                  <a:lnTo>
                    <a:pt x="9" y="50"/>
                  </a:lnTo>
                  <a:lnTo>
                    <a:pt x="9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7" y="45"/>
                  </a:lnTo>
                  <a:lnTo>
                    <a:pt x="7" y="44"/>
                  </a:lnTo>
                  <a:lnTo>
                    <a:pt x="7" y="42"/>
                  </a:lnTo>
                  <a:lnTo>
                    <a:pt x="9" y="39"/>
                  </a:lnTo>
                  <a:lnTo>
                    <a:pt x="9" y="39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9" y="36"/>
                  </a:lnTo>
                  <a:lnTo>
                    <a:pt x="7" y="34"/>
                  </a:lnTo>
                  <a:lnTo>
                    <a:pt x="6" y="34"/>
                  </a:lnTo>
                  <a:lnTo>
                    <a:pt x="4" y="33"/>
                  </a:lnTo>
                  <a:lnTo>
                    <a:pt x="4" y="33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1" y="31"/>
                  </a:lnTo>
                  <a:lnTo>
                    <a:pt x="0" y="31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0" y="28"/>
                  </a:lnTo>
                  <a:lnTo>
                    <a:pt x="1" y="25"/>
                  </a:lnTo>
                  <a:lnTo>
                    <a:pt x="1" y="25"/>
                  </a:lnTo>
                  <a:lnTo>
                    <a:pt x="3" y="26"/>
                  </a:lnTo>
                  <a:lnTo>
                    <a:pt x="3" y="26"/>
                  </a:lnTo>
                  <a:lnTo>
                    <a:pt x="4" y="25"/>
                  </a:lnTo>
                  <a:lnTo>
                    <a:pt x="6" y="22"/>
                  </a:lnTo>
                  <a:lnTo>
                    <a:pt x="7" y="22"/>
                  </a:lnTo>
                  <a:lnTo>
                    <a:pt x="9" y="22"/>
                  </a:lnTo>
                  <a:lnTo>
                    <a:pt x="9" y="22"/>
                  </a:lnTo>
                  <a:lnTo>
                    <a:pt x="11" y="22"/>
                  </a:lnTo>
                  <a:lnTo>
                    <a:pt x="12" y="22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2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7" y="17"/>
                  </a:lnTo>
                  <a:lnTo>
                    <a:pt x="6" y="15"/>
                  </a:lnTo>
                  <a:lnTo>
                    <a:pt x="6" y="15"/>
                  </a:lnTo>
                  <a:lnTo>
                    <a:pt x="4" y="14"/>
                  </a:lnTo>
                  <a:lnTo>
                    <a:pt x="3" y="12"/>
                  </a:lnTo>
                  <a:lnTo>
                    <a:pt x="1" y="12"/>
                  </a:lnTo>
                  <a:lnTo>
                    <a:pt x="1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1" y="9"/>
                  </a:lnTo>
                  <a:lnTo>
                    <a:pt x="1" y="7"/>
                  </a:lnTo>
                  <a:lnTo>
                    <a:pt x="3" y="6"/>
                  </a:lnTo>
                  <a:lnTo>
                    <a:pt x="4" y="4"/>
                  </a:lnTo>
                  <a:lnTo>
                    <a:pt x="4" y="4"/>
                  </a:lnTo>
                  <a:lnTo>
                    <a:pt x="6" y="3"/>
                  </a:lnTo>
                  <a:lnTo>
                    <a:pt x="6" y="3"/>
                  </a:lnTo>
                  <a:lnTo>
                    <a:pt x="6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1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7" name="Freeform 334">
              <a:extLst>
                <a:ext uri="{FF2B5EF4-FFF2-40B4-BE49-F238E27FC236}">
                  <a16:creationId xmlns:a16="http://schemas.microsoft.com/office/drawing/2014/main" id="{C2D9284A-BEBF-4489-5DCE-64EE6EE31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4765" y="4041673"/>
              <a:ext cx="5848" cy="5848"/>
            </a:xfrm>
            <a:custGeom>
              <a:avLst/>
              <a:gdLst>
                <a:gd name="T0" fmla="*/ 0 w 3"/>
                <a:gd name="T1" fmla="*/ 0 h 3"/>
                <a:gd name="T2" fmla="*/ 1 w 3"/>
                <a:gd name="T3" fmla="*/ 2 h 3"/>
                <a:gd name="T4" fmla="*/ 3 w 3"/>
                <a:gd name="T5" fmla="*/ 3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3 h 3"/>
                <a:gd name="T14" fmla="*/ 0 w 3"/>
                <a:gd name="T15" fmla="*/ 0 h 3"/>
                <a:gd name="T16" fmla="*/ 0 w 3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1" y="2"/>
                  </a:lnTo>
                  <a:lnTo>
                    <a:pt x="3" y="3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8" name="Freeform 335">
              <a:extLst>
                <a:ext uri="{FF2B5EF4-FFF2-40B4-BE49-F238E27FC236}">
                  <a16:creationId xmlns:a16="http://schemas.microsoft.com/office/drawing/2014/main" id="{7B53EA6B-9CD5-A4AD-8C5C-0686DD2B0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7467" y="3053417"/>
              <a:ext cx="107208" cy="95512"/>
            </a:xfrm>
            <a:custGeom>
              <a:avLst/>
              <a:gdLst>
                <a:gd name="T0" fmla="*/ 22 w 55"/>
                <a:gd name="T1" fmla="*/ 3 h 49"/>
                <a:gd name="T2" fmla="*/ 25 w 55"/>
                <a:gd name="T3" fmla="*/ 3 h 49"/>
                <a:gd name="T4" fmla="*/ 29 w 55"/>
                <a:gd name="T5" fmla="*/ 3 h 49"/>
                <a:gd name="T6" fmla="*/ 32 w 55"/>
                <a:gd name="T7" fmla="*/ 4 h 49"/>
                <a:gd name="T8" fmla="*/ 35 w 55"/>
                <a:gd name="T9" fmla="*/ 3 h 49"/>
                <a:gd name="T10" fmla="*/ 38 w 55"/>
                <a:gd name="T11" fmla="*/ 3 h 49"/>
                <a:gd name="T12" fmla="*/ 43 w 55"/>
                <a:gd name="T13" fmla="*/ 4 h 49"/>
                <a:gd name="T14" fmla="*/ 44 w 55"/>
                <a:gd name="T15" fmla="*/ 6 h 49"/>
                <a:gd name="T16" fmla="*/ 46 w 55"/>
                <a:gd name="T17" fmla="*/ 8 h 49"/>
                <a:gd name="T18" fmla="*/ 49 w 55"/>
                <a:gd name="T19" fmla="*/ 8 h 49"/>
                <a:gd name="T20" fmla="*/ 52 w 55"/>
                <a:gd name="T21" fmla="*/ 8 h 49"/>
                <a:gd name="T22" fmla="*/ 52 w 55"/>
                <a:gd name="T23" fmla="*/ 11 h 49"/>
                <a:gd name="T24" fmla="*/ 49 w 55"/>
                <a:gd name="T25" fmla="*/ 14 h 49"/>
                <a:gd name="T26" fmla="*/ 49 w 55"/>
                <a:gd name="T27" fmla="*/ 17 h 49"/>
                <a:gd name="T28" fmla="*/ 52 w 55"/>
                <a:gd name="T29" fmla="*/ 19 h 49"/>
                <a:gd name="T30" fmla="*/ 55 w 55"/>
                <a:gd name="T31" fmla="*/ 22 h 49"/>
                <a:gd name="T32" fmla="*/ 54 w 55"/>
                <a:gd name="T33" fmla="*/ 23 h 49"/>
                <a:gd name="T34" fmla="*/ 51 w 55"/>
                <a:gd name="T35" fmla="*/ 23 h 49"/>
                <a:gd name="T36" fmla="*/ 52 w 55"/>
                <a:gd name="T37" fmla="*/ 27 h 49"/>
                <a:gd name="T38" fmla="*/ 54 w 55"/>
                <a:gd name="T39" fmla="*/ 30 h 49"/>
                <a:gd name="T40" fmla="*/ 52 w 55"/>
                <a:gd name="T41" fmla="*/ 30 h 49"/>
                <a:gd name="T42" fmla="*/ 51 w 55"/>
                <a:gd name="T43" fmla="*/ 31 h 49"/>
                <a:gd name="T44" fmla="*/ 49 w 55"/>
                <a:gd name="T45" fmla="*/ 31 h 49"/>
                <a:gd name="T46" fmla="*/ 47 w 55"/>
                <a:gd name="T47" fmla="*/ 31 h 49"/>
                <a:gd name="T48" fmla="*/ 47 w 55"/>
                <a:gd name="T49" fmla="*/ 34 h 49"/>
                <a:gd name="T50" fmla="*/ 46 w 55"/>
                <a:gd name="T51" fmla="*/ 34 h 49"/>
                <a:gd name="T52" fmla="*/ 44 w 55"/>
                <a:gd name="T53" fmla="*/ 36 h 49"/>
                <a:gd name="T54" fmla="*/ 43 w 55"/>
                <a:gd name="T55" fmla="*/ 38 h 49"/>
                <a:gd name="T56" fmla="*/ 40 w 55"/>
                <a:gd name="T57" fmla="*/ 41 h 49"/>
                <a:gd name="T58" fmla="*/ 40 w 55"/>
                <a:gd name="T59" fmla="*/ 44 h 49"/>
                <a:gd name="T60" fmla="*/ 41 w 55"/>
                <a:gd name="T61" fmla="*/ 47 h 49"/>
                <a:gd name="T62" fmla="*/ 40 w 55"/>
                <a:gd name="T63" fmla="*/ 49 h 49"/>
                <a:gd name="T64" fmla="*/ 38 w 55"/>
                <a:gd name="T65" fmla="*/ 47 h 49"/>
                <a:gd name="T66" fmla="*/ 32 w 55"/>
                <a:gd name="T67" fmla="*/ 44 h 49"/>
                <a:gd name="T68" fmla="*/ 29 w 55"/>
                <a:gd name="T69" fmla="*/ 42 h 49"/>
                <a:gd name="T70" fmla="*/ 29 w 55"/>
                <a:gd name="T71" fmla="*/ 41 h 49"/>
                <a:gd name="T72" fmla="*/ 27 w 55"/>
                <a:gd name="T73" fmla="*/ 39 h 49"/>
                <a:gd name="T74" fmla="*/ 22 w 55"/>
                <a:gd name="T75" fmla="*/ 34 h 49"/>
                <a:gd name="T76" fmla="*/ 19 w 55"/>
                <a:gd name="T77" fmla="*/ 31 h 49"/>
                <a:gd name="T78" fmla="*/ 14 w 55"/>
                <a:gd name="T79" fmla="*/ 27 h 49"/>
                <a:gd name="T80" fmla="*/ 10 w 55"/>
                <a:gd name="T81" fmla="*/ 22 h 49"/>
                <a:gd name="T82" fmla="*/ 6 w 55"/>
                <a:gd name="T83" fmla="*/ 17 h 49"/>
                <a:gd name="T84" fmla="*/ 5 w 55"/>
                <a:gd name="T85" fmla="*/ 14 h 49"/>
                <a:gd name="T86" fmla="*/ 0 w 55"/>
                <a:gd name="T87" fmla="*/ 8 h 49"/>
                <a:gd name="T88" fmla="*/ 2 w 55"/>
                <a:gd name="T89" fmla="*/ 1 h 49"/>
                <a:gd name="T90" fmla="*/ 5 w 55"/>
                <a:gd name="T91" fmla="*/ 1 h 49"/>
                <a:gd name="T92" fmla="*/ 8 w 55"/>
                <a:gd name="T93" fmla="*/ 4 h 49"/>
                <a:gd name="T94" fmla="*/ 11 w 55"/>
                <a:gd name="T95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55" h="49">
                  <a:moveTo>
                    <a:pt x="17" y="0"/>
                  </a:moveTo>
                  <a:lnTo>
                    <a:pt x="21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4" y="3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7" y="3"/>
                  </a:lnTo>
                  <a:lnTo>
                    <a:pt x="29" y="3"/>
                  </a:lnTo>
                  <a:lnTo>
                    <a:pt x="29" y="3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2" y="3"/>
                  </a:lnTo>
                  <a:lnTo>
                    <a:pt x="33" y="3"/>
                  </a:lnTo>
                  <a:lnTo>
                    <a:pt x="35" y="3"/>
                  </a:lnTo>
                  <a:lnTo>
                    <a:pt x="36" y="3"/>
                  </a:lnTo>
                  <a:lnTo>
                    <a:pt x="36" y="3"/>
                  </a:lnTo>
                  <a:lnTo>
                    <a:pt x="38" y="3"/>
                  </a:lnTo>
                  <a:lnTo>
                    <a:pt x="40" y="3"/>
                  </a:lnTo>
                  <a:lnTo>
                    <a:pt x="40" y="4"/>
                  </a:lnTo>
                  <a:lnTo>
                    <a:pt x="43" y="4"/>
                  </a:lnTo>
                  <a:lnTo>
                    <a:pt x="44" y="4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9" y="8"/>
                  </a:lnTo>
                  <a:lnTo>
                    <a:pt x="51" y="6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8"/>
                  </a:lnTo>
                  <a:lnTo>
                    <a:pt x="52" y="9"/>
                  </a:lnTo>
                  <a:lnTo>
                    <a:pt x="52" y="11"/>
                  </a:lnTo>
                  <a:lnTo>
                    <a:pt x="51" y="12"/>
                  </a:lnTo>
                  <a:lnTo>
                    <a:pt x="49" y="14"/>
                  </a:lnTo>
                  <a:lnTo>
                    <a:pt x="49" y="14"/>
                  </a:lnTo>
                  <a:lnTo>
                    <a:pt x="49" y="15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49" y="17"/>
                  </a:lnTo>
                  <a:lnTo>
                    <a:pt x="51" y="19"/>
                  </a:lnTo>
                  <a:lnTo>
                    <a:pt x="52" y="19"/>
                  </a:lnTo>
                  <a:lnTo>
                    <a:pt x="54" y="20"/>
                  </a:lnTo>
                  <a:lnTo>
                    <a:pt x="55" y="22"/>
                  </a:lnTo>
                  <a:lnTo>
                    <a:pt x="55" y="22"/>
                  </a:lnTo>
                  <a:lnTo>
                    <a:pt x="55" y="23"/>
                  </a:lnTo>
                  <a:lnTo>
                    <a:pt x="55" y="23"/>
                  </a:lnTo>
                  <a:lnTo>
                    <a:pt x="54" y="23"/>
                  </a:lnTo>
                  <a:lnTo>
                    <a:pt x="52" y="23"/>
                  </a:lnTo>
                  <a:lnTo>
                    <a:pt x="52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1" y="23"/>
                  </a:lnTo>
                  <a:lnTo>
                    <a:pt x="52" y="27"/>
                  </a:lnTo>
                  <a:lnTo>
                    <a:pt x="54" y="28"/>
                  </a:lnTo>
                  <a:lnTo>
                    <a:pt x="55" y="30"/>
                  </a:lnTo>
                  <a:lnTo>
                    <a:pt x="54" y="30"/>
                  </a:lnTo>
                  <a:lnTo>
                    <a:pt x="54" y="31"/>
                  </a:lnTo>
                  <a:lnTo>
                    <a:pt x="54" y="31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1" y="30"/>
                  </a:lnTo>
                  <a:lnTo>
                    <a:pt x="51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9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7" y="31"/>
                  </a:lnTo>
                  <a:lnTo>
                    <a:pt x="46" y="31"/>
                  </a:lnTo>
                  <a:lnTo>
                    <a:pt x="47" y="33"/>
                  </a:lnTo>
                  <a:lnTo>
                    <a:pt x="47" y="34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3" y="36"/>
                  </a:lnTo>
                  <a:lnTo>
                    <a:pt x="43" y="38"/>
                  </a:lnTo>
                  <a:lnTo>
                    <a:pt x="43" y="38"/>
                  </a:lnTo>
                  <a:lnTo>
                    <a:pt x="43" y="39"/>
                  </a:lnTo>
                  <a:lnTo>
                    <a:pt x="43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1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1" y="47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40" y="49"/>
                  </a:lnTo>
                  <a:lnTo>
                    <a:pt x="38" y="47"/>
                  </a:lnTo>
                  <a:lnTo>
                    <a:pt x="38" y="47"/>
                  </a:lnTo>
                  <a:lnTo>
                    <a:pt x="35" y="45"/>
                  </a:lnTo>
                  <a:lnTo>
                    <a:pt x="33" y="45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7" y="42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9" y="41"/>
                  </a:lnTo>
                  <a:lnTo>
                    <a:pt x="27" y="39"/>
                  </a:lnTo>
                  <a:lnTo>
                    <a:pt x="24" y="38"/>
                  </a:lnTo>
                  <a:lnTo>
                    <a:pt x="22" y="36"/>
                  </a:lnTo>
                  <a:lnTo>
                    <a:pt x="22" y="34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9" y="31"/>
                  </a:lnTo>
                  <a:lnTo>
                    <a:pt x="17" y="30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3" y="25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6" y="19"/>
                  </a:lnTo>
                  <a:lnTo>
                    <a:pt x="6" y="17"/>
                  </a:lnTo>
                  <a:lnTo>
                    <a:pt x="6" y="14"/>
                  </a:lnTo>
                  <a:lnTo>
                    <a:pt x="5" y="14"/>
                  </a:lnTo>
                  <a:lnTo>
                    <a:pt x="5" y="14"/>
                  </a:lnTo>
                  <a:lnTo>
                    <a:pt x="2" y="11"/>
                  </a:lnTo>
                  <a:lnTo>
                    <a:pt x="0" y="9"/>
                  </a:lnTo>
                  <a:lnTo>
                    <a:pt x="0" y="8"/>
                  </a:lnTo>
                  <a:lnTo>
                    <a:pt x="0" y="4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3" y="1"/>
                  </a:lnTo>
                  <a:lnTo>
                    <a:pt x="5" y="1"/>
                  </a:lnTo>
                  <a:lnTo>
                    <a:pt x="6" y="4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4"/>
                  </a:lnTo>
                  <a:lnTo>
                    <a:pt x="11" y="3"/>
                  </a:lnTo>
                  <a:lnTo>
                    <a:pt x="11" y="1"/>
                  </a:lnTo>
                  <a:lnTo>
                    <a:pt x="16" y="1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39" name="Freeform 336">
              <a:extLst>
                <a:ext uri="{FF2B5EF4-FFF2-40B4-BE49-F238E27FC236}">
                  <a16:creationId xmlns:a16="http://schemas.microsoft.com/office/drawing/2014/main" id="{1BB6CF96-9D7B-CEA9-7B51-F23336BD25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26140" y="3170370"/>
              <a:ext cx="159836" cy="115005"/>
            </a:xfrm>
            <a:custGeom>
              <a:avLst/>
              <a:gdLst>
                <a:gd name="T0" fmla="*/ 6 w 82"/>
                <a:gd name="T1" fmla="*/ 39 h 59"/>
                <a:gd name="T2" fmla="*/ 11 w 82"/>
                <a:gd name="T3" fmla="*/ 41 h 59"/>
                <a:gd name="T4" fmla="*/ 15 w 82"/>
                <a:gd name="T5" fmla="*/ 41 h 59"/>
                <a:gd name="T6" fmla="*/ 17 w 82"/>
                <a:gd name="T7" fmla="*/ 45 h 59"/>
                <a:gd name="T8" fmla="*/ 17 w 82"/>
                <a:gd name="T9" fmla="*/ 50 h 59"/>
                <a:gd name="T10" fmla="*/ 7 w 82"/>
                <a:gd name="T11" fmla="*/ 45 h 59"/>
                <a:gd name="T12" fmla="*/ 3 w 82"/>
                <a:gd name="T13" fmla="*/ 42 h 59"/>
                <a:gd name="T14" fmla="*/ 1 w 82"/>
                <a:gd name="T15" fmla="*/ 37 h 59"/>
                <a:gd name="T16" fmla="*/ 11 w 82"/>
                <a:gd name="T17" fmla="*/ 22 h 59"/>
                <a:gd name="T18" fmla="*/ 3 w 82"/>
                <a:gd name="T19" fmla="*/ 14 h 59"/>
                <a:gd name="T20" fmla="*/ 3 w 82"/>
                <a:gd name="T21" fmla="*/ 15 h 59"/>
                <a:gd name="T22" fmla="*/ 25 w 82"/>
                <a:gd name="T23" fmla="*/ 0 h 59"/>
                <a:gd name="T24" fmla="*/ 28 w 82"/>
                <a:gd name="T25" fmla="*/ 1 h 59"/>
                <a:gd name="T26" fmla="*/ 33 w 82"/>
                <a:gd name="T27" fmla="*/ 6 h 59"/>
                <a:gd name="T28" fmla="*/ 39 w 82"/>
                <a:gd name="T29" fmla="*/ 11 h 59"/>
                <a:gd name="T30" fmla="*/ 47 w 82"/>
                <a:gd name="T31" fmla="*/ 7 h 59"/>
                <a:gd name="T32" fmla="*/ 55 w 82"/>
                <a:gd name="T33" fmla="*/ 1 h 59"/>
                <a:gd name="T34" fmla="*/ 63 w 82"/>
                <a:gd name="T35" fmla="*/ 11 h 59"/>
                <a:gd name="T36" fmla="*/ 69 w 82"/>
                <a:gd name="T37" fmla="*/ 20 h 59"/>
                <a:gd name="T38" fmla="*/ 77 w 82"/>
                <a:gd name="T39" fmla="*/ 23 h 59"/>
                <a:gd name="T40" fmla="*/ 77 w 82"/>
                <a:gd name="T41" fmla="*/ 26 h 59"/>
                <a:gd name="T42" fmla="*/ 67 w 82"/>
                <a:gd name="T43" fmla="*/ 31 h 59"/>
                <a:gd name="T44" fmla="*/ 66 w 82"/>
                <a:gd name="T45" fmla="*/ 44 h 59"/>
                <a:gd name="T46" fmla="*/ 63 w 82"/>
                <a:gd name="T47" fmla="*/ 48 h 59"/>
                <a:gd name="T48" fmla="*/ 59 w 82"/>
                <a:gd name="T49" fmla="*/ 50 h 59"/>
                <a:gd name="T50" fmla="*/ 56 w 82"/>
                <a:gd name="T51" fmla="*/ 59 h 59"/>
                <a:gd name="T52" fmla="*/ 50 w 82"/>
                <a:gd name="T53" fmla="*/ 55 h 59"/>
                <a:gd name="T54" fmla="*/ 47 w 82"/>
                <a:gd name="T55" fmla="*/ 52 h 59"/>
                <a:gd name="T56" fmla="*/ 50 w 82"/>
                <a:gd name="T57" fmla="*/ 50 h 59"/>
                <a:gd name="T58" fmla="*/ 48 w 82"/>
                <a:gd name="T59" fmla="*/ 45 h 59"/>
                <a:gd name="T60" fmla="*/ 52 w 82"/>
                <a:gd name="T61" fmla="*/ 42 h 59"/>
                <a:gd name="T62" fmla="*/ 44 w 82"/>
                <a:gd name="T63" fmla="*/ 37 h 59"/>
                <a:gd name="T64" fmla="*/ 33 w 82"/>
                <a:gd name="T65" fmla="*/ 45 h 59"/>
                <a:gd name="T66" fmla="*/ 25 w 82"/>
                <a:gd name="T67" fmla="*/ 50 h 59"/>
                <a:gd name="T68" fmla="*/ 23 w 82"/>
                <a:gd name="T69" fmla="*/ 45 h 59"/>
                <a:gd name="T70" fmla="*/ 25 w 82"/>
                <a:gd name="T71" fmla="*/ 44 h 59"/>
                <a:gd name="T72" fmla="*/ 23 w 82"/>
                <a:gd name="T73" fmla="*/ 42 h 59"/>
                <a:gd name="T74" fmla="*/ 20 w 82"/>
                <a:gd name="T75" fmla="*/ 39 h 59"/>
                <a:gd name="T76" fmla="*/ 15 w 82"/>
                <a:gd name="T77" fmla="*/ 34 h 59"/>
                <a:gd name="T78" fmla="*/ 12 w 82"/>
                <a:gd name="T79" fmla="*/ 33 h 59"/>
                <a:gd name="T80" fmla="*/ 17 w 82"/>
                <a:gd name="T81" fmla="*/ 30 h 59"/>
                <a:gd name="T82" fmla="*/ 9 w 82"/>
                <a:gd name="T83" fmla="*/ 22 h 59"/>
                <a:gd name="T84" fmla="*/ 12 w 82"/>
                <a:gd name="T85" fmla="*/ 18 h 59"/>
                <a:gd name="T86" fmla="*/ 7 w 82"/>
                <a:gd name="T87" fmla="*/ 15 h 59"/>
                <a:gd name="T88" fmla="*/ 6 w 82"/>
                <a:gd name="T89" fmla="*/ 12 h 59"/>
                <a:gd name="T90" fmla="*/ 3 w 82"/>
                <a:gd name="T91" fmla="*/ 11 h 59"/>
                <a:gd name="T92" fmla="*/ 14 w 82"/>
                <a:gd name="T93" fmla="*/ 11 h 59"/>
                <a:gd name="T94" fmla="*/ 18 w 82"/>
                <a:gd name="T95" fmla="*/ 12 h 59"/>
                <a:gd name="T96" fmla="*/ 25 w 82"/>
                <a:gd name="T97" fmla="*/ 14 h 59"/>
                <a:gd name="T98" fmla="*/ 26 w 82"/>
                <a:gd name="T99" fmla="*/ 9 h 59"/>
                <a:gd name="T100" fmla="*/ 20 w 82"/>
                <a:gd name="T101" fmla="*/ 4 h 59"/>
                <a:gd name="T102" fmla="*/ 22 w 82"/>
                <a:gd name="T10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2" h="59">
                  <a:moveTo>
                    <a:pt x="4" y="36"/>
                  </a:moveTo>
                  <a:lnTo>
                    <a:pt x="4" y="36"/>
                  </a:lnTo>
                  <a:lnTo>
                    <a:pt x="4" y="37"/>
                  </a:lnTo>
                  <a:lnTo>
                    <a:pt x="6" y="37"/>
                  </a:lnTo>
                  <a:lnTo>
                    <a:pt x="6" y="39"/>
                  </a:lnTo>
                  <a:lnTo>
                    <a:pt x="6" y="39"/>
                  </a:lnTo>
                  <a:lnTo>
                    <a:pt x="7" y="39"/>
                  </a:lnTo>
                  <a:lnTo>
                    <a:pt x="7" y="39"/>
                  </a:lnTo>
                  <a:lnTo>
                    <a:pt x="9" y="41"/>
                  </a:lnTo>
                  <a:lnTo>
                    <a:pt x="11" y="41"/>
                  </a:lnTo>
                  <a:lnTo>
                    <a:pt x="12" y="41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5" y="41"/>
                  </a:lnTo>
                  <a:lnTo>
                    <a:pt x="15" y="41"/>
                  </a:lnTo>
                  <a:lnTo>
                    <a:pt x="15" y="42"/>
                  </a:lnTo>
                  <a:lnTo>
                    <a:pt x="14" y="42"/>
                  </a:lnTo>
                  <a:lnTo>
                    <a:pt x="15" y="44"/>
                  </a:lnTo>
                  <a:lnTo>
                    <a:pt x="17" y="44"/>
                  </a:lnTo>
                  <a:lnTo>
                    <a:pt x="17" y="45"/>
                  </a:lnTo>
                  <a:lnTo>
                    <a:pt x="17" y="47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20" y="52"/>
                  </a:lnTo>
                  <a:lnTo>
                    <a:pt x="17" y="50"/>
                  </a:lnTo>
                  <a:lnTo>
                    <a:pt x="12" y="50"/>
                  </a:lnTo>
                  <a:lnTo>
                    <a:pt x="11" y="48"/>
                  </a:lnTo>
                  <a:lnTo>
                    <a:pt x="9" y="47"/>
                  </a:lnTo>
                  <a:lnTo>
                    <a:pt x="7" y="47"/>
                  </a:lnTo>
                  <a:lnTo>
                    <a:pt x="7" y="45"/>
                  </a:lnTo>
                  <a:lnTo>
                    <a:pt x="6" y="45"/>
                  </a:lnTo>
                  <a:lnTo>
                    <a:pt x="6" y="45"/>
                  </a:lnTo>
                  <a:lnTo>
                    <a:pt x="4" y="44"/>
                  </a:lnTo>
                  <a:lnTo>
                    <a:pt x="4" y="44"/>
                  </a:lnTo>
                  <a:lnTo>
                    <a:pt x="3" y="42"/>
                  </a:lnTo>
                  <a:lnTo>
                    <a:pt x="1" y="39"/>
                  </a:lnTo>
                  <a:lnTo>
                    <a:pt x="1" y="37"/>
                  </a:lnTo>
                  <a:lnTo>
                    <a:pt x="0" y="37"/>
                  </a:lnTo>
                  <a:lnTo>
                    <a:pt x="0" y="37"/>
                  </a:lnTo>
                  <a:lnTo>
                    <a:pt x="1" y="37"/>
                  </a:lnTo>
                  <a:lnTo>
                    <a:pt x="4" y="36"/>
                  </a:lnTo>
                  <a:close/>
                  <a:moveTo>
                    <a:pt x="11" y="22"/>
                  </a:move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22"/>
                  </a:lnTo>
                  <a:close/>
                  <a:moveTo>
                    <a:pt x="3" y="14"/>
                  </a:moveTo>
                  <a:lnTo>
                    <a:pt x="4" y="14"/>
                  </a:lnTo>
                  <a:lnTo>
                    <a:pt x="4" y="14"/>
                  </a:lnTo>
                  <a:lnTo>
                    <a:pt x="4" y="1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3" y="14"/>
                  </a:lnTo>
                  <a:lnTo>
                    <a:pt x="3" y="14"/>
                  </a:lnTo>
                  <a:close/>
                  <a:moveTo>
                    <a:pt x="23" y="0"/>
                  </a:moveTo>
                  <a:lnTo>
                    <a:pt x="25" y="0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6" y="1"/>
                  </a:lnTo>
                  <a:lnTo>
                    <a:pt x="28" y="1"/>
                  </a:lnTo>
                  <a:lnTo>
                    <a:pt x="28" y="1"/>
                  </a:lnTo>
                  <a:lnTo>
                    <a:pt x="30" y="3"/>
                  </a:lnTo>
                  <a:lnTo>
                    <a:pt x="31" y="4"/>
                  </a:lnTo>
                  <a:lnTo>
                    <a:pt x="33" y="4"/>
                  </a:lnTo>
                  <a:lnTo>
                    <a:pt x="33" y="4"/>
                  </a:lnTo>
                  <a:lnTo>
                    <a:pt x="33" y="6"/>
                  </a:lnTo>
                  <a:lnTo>
                    <a:pt x="34" y="6"/>
                  </a:lnTo>
                  <a:lnTo>
                    <a:pt x="36" y="7"/>
                  </a:lnTo>
                  <a:lnTo>
                    <a:pt x="36" y="9"/>
                  </a:lnTo>
                  <a:lnTo>
                    <a:pt x="37" y="11"/>
                  </a:lnTo>
                  <a:lnTo>
                    <a:pt x="39" y="11"/>
                  </a:lnTo>
                  <a:lnTo>
                    <a:pt x="41" y="11"/>
                  </a:lnTo>
                  <a:lnTo>
                    <a:pt x="44" y="12"/>
                  </a:lnTo>
                  <a:lnTo>
                    <a:pt x="45" y="12"/>
                  </a:lnTo>
                  <a:lnTo>
                    <a:pt x="47" y="9"/>
                  </a:lnTo>
                  <a:lnTo>
                    <a:pt x="47" y="7"/>
                  </a:lnTo>
                  <a:lnTo>
                    <a:pt x="48" y="7"/>
                  </a:lnTo>
                  <a:lnTo>
                    <a:pt x="52" y="6"/>
                  </a:lnTo>
                  <a:lnTo>
                    <a:pt x="52" y="4"/>
                  </a:lnTo>
                  <a:lnTo>
                    <a:pt x="53" y="4"/>
                  </a:lnTo>
                  <a:lnTo>
                    <a:pt x="55" y="1"/>
                  </a:lnTo>
                  <a:lnTo>
                    <a:pt x="55" y="1"/>
                  </a:lnTo>
                  <a:lnTo>
                    <a:pt x="56" y="1"/>
                  </a:lnTo>
                  <a:lnTo>
                    <a:pt x="58" y="4"/>
                  </a:lnTo>
                  <a:lnTo>
                    <a:pt x="61" y="9"/>
                  </a:lnTo>
                  <a:lnTo>
                    <a:pt x="63" y="11"/>
                  </a:lnTo>
                  <a:lnTo>
                    <a:pt x="63" y="12"/>
                  </a:lnTo>
                  <a:lnTo>
                    <a:pt x="64" y="14"/>
                  </a:lnTo>
                  <a:lnTo>
                    <a:pt x="64" y="15"/>
                  </a:lnTo>
                  <a:lnTo>
                    <a:pt x="67" y="18"/>
                  </a:lnTo>
                  <a:lnTo>
                    <a:pt x="69" y="20"/>
                  </a:lnTo>
                  <a:lnTo>
                    <a:pt x="72" y="22"/>
                  </a:lnTo>
                  <a:lnTo>
                    <a:pt x="72" y="22"/>
                  </a:lnTo>
                  <a:lnTo>
                    <a:pt x="74" y="22"/>
                  </a:lnTo>
                  <a:lnTo>
                    <a:pt x="75" y="22"/>
                  </a:lnTo>
                  <a:lnTo>
                    <a:pt x="77" y="23"/>
                  </a:lnTo>
                  <a:lnTo>
                    <a:pt x="78" y="23"/>
                  </a:lnTo>
                  <a:lnTo>
                    <a:pt x="78" y="25"/>
                  </a:lnTo>
                  <a:lnTo>
                    <a:pt x="80" y="25"/>
                  </a:lnTo>
                  <a:lnTo>
                    <a:pt x="82" y="28"/>
                  </a:lnTo>
                  <a:lnTo>
                    <a:pt x="77" y="26"/>
                  </a:lnTo>
                  <a:lnTo>
                    <a:pt x="74" y="26"/>
                  </a:lnTo>
                  <a:lnTo>
                    <a:pt x="72" y="28"/>
                  </a:lnTo>
                  <a:lnTo>
                    <a:pt x="71" y="28"/>
                  </a:lnTo>
                  <a:lnTo>
                    <a:pt x="69" y="30"/>
                  </a:lnTo>
                  <a:lnTo>
                    <a:pt x="67" y="31"/>
                  </a:lnTo>
                  <a:lnTo>
                    <a:pt x="67" y="34"/>
                  </a:lnTo>
                  <a:lnTo>
                    <a:pt x="66" y="39"/>
                  </a:lnTo>
                  <a:lnTo>
                    <a:pt x="66" y="41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66" y="44"/>
                  </a:lnTo>
                  <a:lnTo>
                    <a:pt x="64" y="44"/>
                  </a:lnTo>
                  <a:lnTo>
                    <a:pt x="64" y="48"/>
                  </a:lnTo>
                  <a:lnTo>
                    <a:pt x="64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3" y="48"/>
                  </a:lnTo>
                  <a:lnTo>
                    <a:pt x="61" y="47"/>
                  </a:lnTo>
                  <a:lnTo>
                    <a:pt x="61" y="48"/>
                  </a:lnTo>
                  <a:lnTo>
                    <a:pt x="59" y="50"/>
                  </a:lnTo>
                  <a:lnTo>
                    <a:pt x="59" y="52"/>
                  </a:lnTo>
                  <a:lnTo>
                    <a:pt x="59" y="52"/>
                  </a:lnTo>
                  <a:lnTo>
                    <a:pt x="59" y="58"/>
                  </a:lnTo>
                  <a:lnTo>
                    <a:pt x="59" y="58"/>
                  </a:lnTo>
                  <a:lnTo>
                    <a:pt x="56" y="59"/>
                  </a:lnTo>
                  <a:lnTo>
                    <a:pt x="55" y="59"/>
                  </a:lnTo>
                  <a:lnTo>
                    <a:pt x="53" y="56"/>
                  </a:lnTo>
                  <a:lnTo>
                    <a:pt x="52" y="56"/>
                  </a:lnTo>
                  <a:lnTo>
                    <a:pt x="52" y="56"/>
                  </a:lnTo>
                  <a:lnTo>
                    <a:pt x="50" y="55"/>
                  </a:lnTo>
                  <a:lnTo>
                    <a:pt x="50" y="55"/>
                  </a:lnTo>
                  <a:lnTo>
                    <a:pt x="50" y="53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2"/>
                  </a:lnTo>
                  <a:lnTo>
                    <a:pt x="47" y="50"/>
                  </a:lnTo>
                  <a:lnTo>
                    <a:pt x="47" y="50"/>
                  </a:lnTo>
                  <a:lnTo>
                    <a:pt x="48" y="50"/>
                  </a:lnTo>
                  <a:lnTo>
                    <a:pt x="50" y="50"/>
                  </a:lnTo>
                  <a:lnTo>
                    <a:pt x="50" y="50"/>
                  </a:lnTo>
                  <a:lnTo>
                    <a:pt x="52" y="48"/>
                  </a:lnTo>
                  <a:lnTo>
                    <a:pt x="52" y="48"/>
                  </a:lnTo>
                  <a:lnTo>
                    <a:pt x="50" y="47"/>
                  </a:lnTo>
                  <a:lnTo>
                    <a:pt x="48" y="47"/>
                  </a:lnTo>
                  <a:lnTo>
                    <a:pt x="48" y="45"/>
                  </a:lnTo>
                  <a:lnTo>
                    <a:pt x="48" y="45"/>
                  </a:lnTo>
                  <a:lnTo>
                    <a:pt x="48" y="44"/>
                  </a:lnTo>
                  <a:lnTo>
                    <a:pt x="48" y="44"/>
                  </a:lnTo>
                  <a:lnTo>
                    <a:pt x="50" y="44"/>
                  </a:lnTo>
                  <a:lnTo>
                    <a:pt x="52" y="42"/>
                  </a:lnTo>
                  <a:lnTo>
                    <a:pt x="50" y="42"/>
                  </a:lnTo>
                  <a:lnTo>
                    <a:pt x="48" y="39"/>
                  </a:lnTo>
                  <a:lnTo>
                    <a:pt x="47" y="37"/>
                  </a:lnTo>
                  <a:lnTo>
                    <a:pt x="45" y="37"/>
                  </a:lnTo>
                  <a:lnTo>
                    <a:pt x="44" y="37"/>
                  </a:lnTo>
                  <a:lnTo>
                    <a:pt x="41" y="41"/>
                  </a:lnTo>
                  <a:lnTo>
                    <a:pt x="39" y="41"/>
                  </a:lnTo>
                  <a:lnTo>
                    <a:pt x="37" y="42"/>
                  </a:lnTo>
                  <a:lnTo>
                    <a:pt x="34" y="44"/>
                  </a:lnTo>
                  <a:lnTo>
                    <a:pt x="33" y="45"/>
                  </a:lnTo>
                  <a:lnTo>
                    <a:pt x="33" y="47"/>
                  </a:lnTo>
                  <a:lnTo>
                    <a:pt x="30" y="47"/>
                  </a:lnTo>
                  <a:lnTo>
                    <a:pt x="30" y="47"/>
                  </a:lnTo>
                  <a:lnTo>
                    <a:pt x="26" y="50"/>
                  </a:lnTo>
                  <a:lnTo>
                    <a:pt x="25" y="50"/>
                  </a:lnTo>
                  <a:lnTo>
                    <a:pt x="25" y="48"/>
                  </a:lnTo>
                  <a:lnTo>
                    <a:pt x="25" y="48"/>
                  </a:lnTo>
                  <a:lnTo>
                    <a:pt x="25" y="47"/>
                  </a:lnTo>
                  <a:lnTo>
                    <a:pt x="23" y="47"/>
                  </a:lnTo>
                  <a:lnTo>
                    <a:pt x="23" y="45"/>
                  </a:lnTo>
                  <a:lnTo>
                    <a:pt x="23" y="45"/>
                  </a:lnTo>
                  <a:lnTo>
                    <a:pt x="25" y="45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3" y="42"/>
                  </a:lnTo>
                  <a:lnTo>
                    <a:pt x="25" y="41"/>
                  </a:lnTo>
                  <a:lnTo>
                    <a:pt x="25" y="41"/>
                  </a:lnTo>
                  <a:lnTo>
                    <a:pt x="25" y="39"/>
                  </a:lnTo>
                  <a:lnTo>
                    <a:pt x="22" y="39"/>
                  </a:lnTo>
                  <a:lnTo>
                    <a:pt x="20" y="39"/>
                  </a:lnTo>
                  <a:lnTo>
                    <a:pt x="18" y="37"/>
                  </a:lnTo>
                  <a:lnTo>
                    <a:pt x="18" y="37"/>
                  </a:lnTo>
                  <a:lnTo>
                    <a:pt x="17" y="36"/>
                  </a:lnTo>
                  <a:lnTo>
                    <a:pt x="15" y="36"/>
                  </a:lnTo>
                  <a:lnTo>
                    <a:pt x="15" y="34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5" y="33"/>
                  </a:lnTo>
                  <a:lnTo>
                    <a:pt x="15" y="31"/>
                  </a:lnTo>
                  <a:lnTo>
                    <a:pt x="17" y="31"/>
                  </a:lnTo>
                  <a:lnTo>
                    <a:pt x="17" y="31"/>
                  </a:lnTo>
                  <a:lnTo>
                    <a:pt x="17" y="30"/>
                  </a:lnTo>
                  <a:lnTo>
                    <a:pt x="17" y="28"/>
                  </a:lnTo>
                  <a:lnTo>
                    <a:pt x="14" y="26"/>
                  </a:lnTo>
                  <a:lnTo>
                    <a:pt x="12" y="25"/>
                  </a:lnTo>
                  <a:lnTo>
                    <a:pt x="11" y="23"/>
                  </a:lnTo>
                  <a:lnTo>
                    <a:pt x="9" y="22"/>
                  </a:lnTo>
                  <a:lnTo>
                    <a:pt x="9" y="20"/>
                  </a:lnTo>
                  <a:lnTo>
                    <a:pt x="9" y="2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1" y="17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9" y="15"/>
                  </a:lnTo>
                  <a:lnTo>
                    <a:pt x="7" y="15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4" y="14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4" y="11"/>
                  </a:lnTo>
                  <a:lnTo>
                    <a:pt x="3" y="11"/>
                  </a:lnTo>
                  <a:lnTo>
                    <a:pt x="6" y="7"/>
                  </a:lnTo>
                  <a:lnTo>
                    <a:pt x="7" y="7"/>
                  </a:lnTo>
                  <a:lnTo>
                    <a:pt x="9" y="7"/>
                  </a:lnTo>
                  <a:lnTo>
                    <a:pt x="14" y="9"/>
                  </a:lnTo>
                  <a:lnTo>
                    <a:pt x="14" y="11"/>
                  </a:lnTo>
                  <a:lnTo>
                    <a:pt x="14" y="11"/>
                  </a:lnTo>
                  <a:lnTo>
                    <a:pt x="15" y="11"/>
                  </a:lnTo>
                  <a:lnTo>
                    <a:pt x="17" y="12"/>
                  </a:lnTo>
                  <a:lnTo>
                    <a:pt x="18" y="12"/>
                  </a:lnTo>
                  <a:lnTo>
                    <a:pt x="18" y="12"/>
                  </a:lnTo>
                  <a:lnTo>
                    <a:pt x="20" y="12"/>
                  </a:lnTo>
                  <a:lnTo>
                    <a:pt x="22" y="12"/>
                  </a:lnTo>
                  <a:lnTo>
                    <a:pt x="23" y="14"/>
                  </a:lnTo>
                  <a:lnTo>
                    <a:pt x="23" y="14"/>
                  </a:lnTo>
                  <a:lnTo>
                    <a:pt x="25" y="14"/>
                  </a:lnTo>
                  <a:lnTo>
                    <a:pt x="25" y="14"/>
                  </a:lnTo>
                  <a:lnTo>
                    <a:pt x="26" y="12"/>
                  </a:lnTo>
                  <a:lnTo>
                    <a:pt x="28" y="11"/>
                  </a:lnTo>
                  <a:lnTo>
                    <a:pt x="28" y="11"/>
                  </a:lnTo>
                  <a:lnTo>
                    <a:pt x="26" y="9"/>
                  </a:lnTo>
                  <a:lnTo>
                    <a:pt x="25" y="7"/>
                  </a:lnTo>
                  <a:lnTo>
                    <a:pt x="23" y="7"/>
                  </a:lnTo>
                  <a:lnTo>
                    <a:pt x="22" y="6"/>
                  </a:lnTo>
                  <a:lnTo>
                    <a:pt x="22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22" y="3"/>
                  </a:lnTo>
                  <a:lnTo>
                    <a:pt x="22" y="3"/>
                  </a:lnTo>
                  <a:lnTo>
                    <a:pt x="23" y="1"/>
                  </a:lnTo>
                  <a:lnTo>
                    <a:pt x="23" y="1"/>
                  </a:lnTo>
                  <a:lnTo>
                    <a:pt x="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0" name="Freeform 337">
              <a:extLst>
                <a:ext uri="{FF2B5EF4-FFF2-40B4-BE49-F238E27FC236}">
                  <a16:creationId xmlns:a16="http://schemas.microsoft.com/office/drawing/2014/main" id="{3F6536B1-42E5-45F9-3F2F-9B6C68BB897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88484" y="4063113"/>
              <a:ext cx="5848" cy="3898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2 h 2"/>
                <a:gd name="T6" fmla="*/ 3 w 3"/>
                <a:gd name="T7" fmla="*/ 2 h 2"/>
                <a:gd name="T8" fmla="*/ 3 w 3"/>
                <a:gd name="T9" fmla="*/ 2 h 2"/>
                <a:gd name="T10" fmla="*/ 3 w 3"/>
                <a:gd name="T11" fmla="*/ 2 h 2"/>
                <a:gd name="T12" fmla="*/ 2 w 3"/>
                <a:gd name="T13" fmla="*/ 2 h 2"/>
                <a:gd name="T14" fmla="*/ 0 w 3"/>
                <a:gd name="T15" fmla="*/ 0 h 2"/>
                <a:gd name="T16" fmla="*/ 2 w 3"/>
                <a:gd name="T17" fmla="*/ 0 h 2"/>
                <a:gd name="T18" fmla="*/ 2 w 3"/>
                <a:gd name="T1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1" name="Freeform 338">
              <a:extLst>
                <a:ext uri="{FF2B5EF4-FFF2-40B4-BE49-F238E27FC236}">
                  <a16:creationId xmlns:a16="http://schemas.microsoft.com/office/drawing/2014/main" id="{586F8864-3532-EA53-2B3B-533183029F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46123" y="4698559"/>
              <a:ext cx="1298181" cy="1428780"/>
            </a:xfrm>
            <a:custGeom>
              <a:avLst/>
              <a:gdLst>
                <a:gd name="T0" fmla="*/ 497 w 666"/>
                <a:gd name="T1" fmla="*/ 517 h 733"/>
                <a:gd name="T2" fmla="*/ 479 w 666"/>
                <a:gd name="T3" fmla="*/ 482 h 733"/>
                <a:gd name="T4" fmla="*/ 511 w 666"/>
                <a:gd name="T5" fmla="*/ 485 h 733"/>
                <a:gd name="T6" fmla="*/ 508 w 666"/>
                <a:gd name="T7" fmla="*/ 504 h 733"/>
                <a:gd name="T8" fmla="*/ 497 w 666"/>
                <a:gd name="T9" fmla="*/ 515 h 733"/>
                <a:gd name="T10" fmla="*/ 475 w 666"/>
                <a:gd name="T11" fmla="*/ 519 h 733"/>
                <a:gd name="T12" fmla="*/ 459 w 666"/>
                <a:gd name="T13" fmla="*/ 476 h 733"/>
                <a:gd name="T14" fmla="*/ 506 w 666"/>
                <a:gd name="T15" fmla="*/ 457 h 733"/>
                <a:gd name="T16" fmla="*/ 448 w 666"/>
                <a:gd name="T17" fmla="*/ 465 h 733"/>
                <a:gd name="T18" fmla="*/ 358 w 666"/>
                <a:gd name="T19" fmla="*/ 389 h 733"/>
                <a:gd name="T20" fmla="*/ 587 w 666"/>
                <a:gd name="T21" fmla="*/ 263 h 733"/>
                <a:gd name="T22" fmla="*/ 585 w 666"/>
                <a:gd name="T23" fmla="*/ 222 h 733"/>
                <a:gd name="T24" fmla="*/ 554 w 666"/>
                <a:gd name="T25" fmla="*/ 202 h 733"/>
                <a:gd name="T26" fmla="*/ 522 w 666"/>
                <a:gd name="T27" fmla="*/ 150 h 733"/>
                <a:gd name="T28" fmla="*/ 383 w 666"/>
                <a:gd name="T29" fmla="*/ 103 h 733"/>
                <a:gd name="T30" fmla="*/ 347 w 666"/>
                <a:gd name="T31" fmla="*/ 82 h 733"/>
                <a:gd name="T32" fmla="*/ 177 w 666"/>
                <a:gd name="T33" fmla="*/ 65 h 733"/>
                <a:gd name="T34" fmla="*/ 345 w 666"/>
                <a:gd name="T35" fmla="*/ 62 h 733"/>
                <a:gd name="T36" fmla="*/ 341 w 666"/>
                <a:gd name="T37" fmla="*/ 21 h 733"/>
                <a:gd name="T38" fmla="*/ 260 w 666"/>
                <a:gd name="T39" fmla="*/ 18 h 733"/>
                <a:gd name="T40" fmla="*/ 344 w 666"/>
                <a:gd name="T41" fmla="*/ 18 h 733"/>
                <a:gd name="T42" fmla="*/ 434 w 666"/>
                <a:gd name="T43" fmla="*/ 27 h 733"/>
                <a:gd name="T44" fmla="*/ 459 w 666"/>
                <a:gd name="T45" fmla="*/ 65 h 733"/>
                <a:gd name="T46" fmla="*/ 483 w 666"/>
                <a:gd name="T47" fmla="*/ 125 h 733"/>
                <a:gd name="T48" fmla="*/ 519 w 666"/>
                <a:gd name="T49" fmla="*/ 153 h 733"/>
                <a:gd name="T50" fmla="*/ 544 w 666"/>
                <a:gd name="T51" fmla="*/ 185 h 733"/>
                <a:gd name="T52" fmla="*/ 579 w 666"/>
                <a:gd name="T53" fmla="*/ 229 h 733"/>
                <a:gd name="T54" fmla="*/ 576 w 666"/>
                <a:gd name="T55" fmla="*/ 328 h 733"/>
                <a:gd name="T56" fmla="*/ 554 w 666"/>
                <a:gd name="T57" fmla="*/ 363 h 733"/>
                <a:gd name="T58" fmla="*/ 535 w 666"/>
                <a:gd name="T59" fmla="*/ 413 h 733"/>
                <a:gd name="T60" fmla="*/ 484 w 666"/>
                <a:gd name="T61" fmla="*/ 448 h 733"/>
                <a:gd name="T62" fmla="*/ 465 w 666"/>
                <a:gd name="T63" fmla="*/ 432 h 733"/>
                <a:gd name="T64" fmla="*/ 413 w 666"/>
                <a:gd name="T65" fmla="*/ 435 h 733"/>
                <a:gd name="T66" fmla="*/ 382 w 666"/>
                <a:gd name="T67" fmla="*/ 386 h 733"/>
                <a:gd name="T68" fmla="*/ 349 w 666"/>
                <a:gd name="T69" fmla="*/ 383 h 733"/>
                <a:gd name="T70" fmla="*/ 355 w 666"/>
                <a:gd name="T71" fmla="*/ 350 h 733"/>
                <a:gd name="T72" fmla="*/ 322 w 666"/>
                <a:gd name="T73" fmla="*/ 370 h 733"/>
                <a:gd name="T74" fmla="*/ 293 w 666"/>
                <a:gd name="T75" fmla="*/ 334 h 733"/>
                <a:gd name="T76" fmla="*/ 166 w 666"/>
                <a:gd name="T77" fmla="*/ 347 h 733"/>
                <a:gd name="T78" fmla="*/ 76 w 666"/>
                <a:gd name="T79" fmla="*/ 380 h 733"/>
                <a:gd name="T80" fmla="*/ 41 w 666"/>
                <a:gd name="T81" fmla="*/ 341 h 733"/>
                <a:gd name="T82" fmla="*/ 5 w 666"/>
                <a:gd name="T83" fmla="*/ 241 h 733"/>
                <a:gd name="T84" fmla="*/ 14 w 666"/>
                <a:gd name="T85" fmla="*/ 237 h 733"/>
                <a:gd name="T86" fmla="*/ 16 w 666"/>
                <a:gd name="T87" fmla="*/ 175 h 733"/>
                <a:gd name="T88" fmla="*/ 76 w 666"/>
                <a:gd name="T89" fmla="*/ 151 h 733"/>
                <a:gd name="T90" fmla="*/ 136 w 666"/>
                <a:gd name="T91" fmla="*/ 104 h 733"/>
                <a:gd name="T92" fmla="*/ 158 w 666"/>
                <a:gd name="T93" fmla="*/ 99 h 733"/>
                <a:gd name="T94" fmla="*/ 166 w 666"/>
                <a:gd name="T95" fmla="*/ 92 h 733"/>
                <a:gd name="T96" fmla="*/ 174 w 666"/>
                <a:gd name="T97" fmla="*/ 77 h 733"/>
                <a:gd name="T98" fmla="*/ 185 w 666"/>
                <a:gd name="T99" fmla="*/ 63 h 733"/>
                <a:gd name="T100" fmla="*/ 200 w 666"/>
                <a:gd name="T101" fmla="*/ 57 h 733"/>
                <a:gd name="T102" fmla="*/ 224 w 666"/>
                <a:gd name="T103" fmla="*/ 70 h 733"/>
                <a:gd name="T104" fmla="*/ 241 w 666"/>
                <a:gd name="T105" fmla="*/ 66 h 733"/>
                <a:gd name="T106" fmla="*/ 260 w 666"/>
                <a:gd name="T107" fmla="*/ 36 h 733"/>
                <a:gd name="T108" fmla="*/ 286 w 666"/>
                <a:gd name="T109" fmla="*/ 27 h 733"/>
                <a:gd name="T110" fmla="*/ 298 w 666"/>
                <a:gd name="T111" fmla="*/ 25 h 733"/>
                <a:gd name="T112" fmla="*/ 333 w 666"/>
                <a:gd name="T113" fmla="*/ 30 h 733"/>
                <a:gd name="T114" fmla="*/ 333 w 666"/>
                <a:gd name="T115" fmla="*/ 55 h 733"/>
                <a:gd name="T116" fmla="*/ 350 w 666"/>
                <a:gd name="T117" fmla="*/ 87 h 733"/>
                <a:gd name="T118" fmla="*/ 412 w 666"/>
                <a:gd name="T119" fmla="*/ 88 h 733"/>
                <a:gd name="T120" fmla="*/ 418 w 666"/>
                <a:gd name="T121" fmla="*/ 29 h 733"/>
                <a:gd name="T122" fmla="*/ 421 w 666"/>
                <a:gd name="T123" fmla="*/ 2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66" h="733">
                  <a:moveTo>
                    <a:pt x="666" y="728"/>
                  </a:moveTo>
                  <a:lnTo>
                    <a:pt x="666" y="730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4" y="733"/>
                  </a:lnTo>
                  <a:lnTo>
                    <a:pt x="666" y="728"/>
                  </a:lnTo>
                  <a:lnTo>
                    <a:pt x="666" y="728"/>
                  </a:lnTo>
                  <a:close/>
                  <a:moveTo>
                    <a:pt x="497" y="519"/>
                  </a:moveTo>
                  <a:lnTo>
                    <a:pt x="497" y="519"/>
                  </a:lnTo>
                  <a:lnTo>
                    <a:pt x="498" y="520"/>
                  </a:lnTo>
                  <a:lnTo>
                    <a:pt x="498" y="522"/>
                  </a:lnTo>
                  <a:lnTo>
                    <a:pt x="497" y="523"/>
                  </a:lnTo>
                  <a:lnTo>
                    <a:pt x="497" y="523"/>
                  </a:lnTo>
                  <a:lnTo>
                    <a:pt x="495" y="523"/>
                  </a:lnTo>
                  <a:lnTo>
                    <a:pt x="494" y="522"/>
                  </a:lnTo>
                  <a:lnTo>
                    <a:pt x="494" y="522"/>
                  </a:lnTo>
                  <a:lnTo>
                    <a:pt x="495" y="522"/>
                  </a:lnTo>
                  <a:lnTo>
                    <a:pt x="495" y="522"/>
                  </a:lnTo>
                  <a:lnTo>
                    <a:pt x="495" y="520"/>
                  </a:lnTo>
                  <a:lnTo>
                    <a:pt x="495" y="520"/>
                  </a:lnTo>
                  <a:lnTo>
                    <a:pt x="497" y="520"/>
                  </a:lnTo>
                  <a:lnTo>
                    <a:pt x="497" y="519"/>
                  </a:lnTo>
                  <a:close/>
                  <a:moveTo>
                    <a:pt x="498" y="515"/>
                  </a:moveTo>
                  <a:lnTo>
                    <a:pt x="498" y="517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9"/>
                  </a:lnTo>
                  <a:lnTo>
                    <a:pt x="498" y="517"/>
                  </a:lnTo>
                  <a:lnTo>
                    <a:pt x="497" y="517"/>
                  </a:lnTo>
                  <a:lnTo>
                    <a:pt x="497" y="517"/>
                  </a:lnTo>
                  <a:lnTo>
                    <a:pt x="497" y="515"/>
                  </a:lnTo>
                  <a:lnTo>
                    <a:pt x="498" y="515"/>
                  </a:lnTo>
                  <a:close/>
                  <a:moveTo>
                    <a:pt x="508" y="508"/>
                  </a:moveTo>
                  <a:lnTo>
                    <a:pt x="509" y="508"/>
                  </a:lnTo>
                  <a:lnTo>
                    <a:pt x="509" y="508"/>
                  </a:lnTo>
                  <a:lnTo>
                    <a:pt x="509" y="509"/>
                  </a:lnTo>
                  <a:lnTo>
                    <a:pt x="509" y="509"/>
                  </a:lnTo>
                  <a:lnTo>
                    <a:pt x="508" y="509"/>
                  </a:lnTo>
                  <a:lnTo>
                    <a:pt x="508" y="509"/>
                  </a:lnTo>
                  <a:lnTo>
                    <a:pt x="508" y="508"/>
                  </a:lnTo>
                  <a:lnTo>
                    <a:pt x="508" y="508"/>
                  </a:lnTo>
                  <a:lnTo>
                    <a:pt x="508" y="508"/>
                  </a:lnTo>
                  <a:close/>
                  <a:moveTo>
                    <a:pt x="461" y="474"/>
                  </a:moveTo>
                  <a:lnTo>
                    <a:pt x="461" y="474"/>
                  </a:lnTo>
                  <a:lnTo>
                    <a:pt x="464" y="476"/>
                  </a:lnTo>
                  <a:lnTo>
                    <a:pt x="467" y="476"/>
                  </a:lnTo>
                  <a:lnTo>
                    <a:pt x="467" y="476"/>
                  </a:lnTo>
                  <a:lnTo>
                    <a:pt x="468" y="476"/>
                  </a:lnTo>
                  <a:lnTo>
                    <a:pt x="468" y="476"/>
                  </a:lnTo>
                  <a:lnTo>
                    <a:pt x="470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2" y="478"/>
                  </a:lnTo>
                  <a:lnTo>
                    <a:pt x="473" y="479"/>
                  </a:lnTo>
                  <a:lnTo>
                    <a:pt x="475" y="479"/>
                  </a:lnTo>
                  <a:lnTo>
                    <a:pt x="475" y="479"/>
                  </a:lnTo>
                  <a:lnTo>
                    <a:pt x="476" y="481"/>
                  </a:lnTo>
                  <a:lnTo>
                    <a:pt x="479" y="482"/>
                  </a:lnTo>
                  <a:lnTo>
                    <a:pt x="483" y="482"/>
                  </a:lnTo>
                  <a:lnTo>
                    <a:pt x="487" y="482"/>
                  </a:lnTo>
                  <a:lnTo>
                    <a:pt x="487" y="482"/>
                  </a:lnTo>
                  <a:lnTo>
                    <a:pt x="489" y="481"/>
                  </a:lnTo>
                  <a:lnTo>
                    <a:pt x="489" y="481"/>
                  </a:lnTo>
                  <a:lnTo>
                    <a:pt x="490" y="482"/>
                  </a:lnTo>
                  <a:lnTo>
                    <a:pt x="490" y="481"/>
                  </a:lnTo>
                  <a:lnTo>
                    <a:pt x="490" y="481"/>
                  </a:lnTo>
                  <a:lnTo>
                    <a:pt x="492" y="479"/>
                  </a:lnTo>
                  <a:lnTo>
                    <a:pt x="492" y="479"/>
                  </a:lnTo>
                  <a:lnTo>
                    <a:pt x="494" y="479"/>
                  </a:lnTo>
                  <a:lnTo>
                    <a:pt x="495" y="479"/>
                  </a:lnTo>
                  <a:lnTo>
                    <a:pt x="497" y="479"/>
                  </a:lnTo>
                  <a:lnTo>
                    <a:pt x="497" y="479"/>
                  </a:lnTo>
                  <a:lnTo>
                    <a:pt x="498" y="479"/>
                  </a:lnTo>
                  <a:lnTo>
                    <a:pt x="500" y="479"/>
                  </a:lnTo>
                  <a:lnTo>
                    <a:pt x="500" y="479"/>
                  </a:lnTo>
                  <a:lnTo>
                    <a:pt x="502" y="478"/>
                  </a:lnTo>
                  <a:lnTo>
                    <a:pt x="502" y="478"/>
                  </a:lnTo>
                  <a:lnTo>
                    <a:pt x="505" y="478"/>
                  </a:lnTo>
                  <a:lnTo>
                    <a:pt x="505" y="478"/>
                  </a:lnTo>
                  <a:lnTo>
                    <a:pt x="506" y="476"/>
                  </a:lnTo>
                  <a:lnTo>
                    <a:pt x="508" y="476"/>
                  </a:lnTo>
                  <a:lnTo>
                    <a:pt x="511" y="478"/>
                  </a:lnTo>
                  <a:lnTo>
                    <a:pt x="511" y="479"/>
                  </a:lnTo>
                  <a:lnTo>
                    <a:pt x="511" y="482"/>
                  </a:lnTo>
                  <a:lnTo>
                    <a:pt x="511" y="482"/>
                  </a:lnTo>
                  <a:lnTo>
                    <a:pt x="511" y="484"/>
                  </a:lnTo>
                  <a:lnTo>
                    <a:pt x="511" y="485"/>
                  </a:lnTo>
                  <a:lnTo>
                    <a:pt x="511" y="487"/>
                  </a:lnTo>
                  <a:lnTo>
                    <a:pt x="511" y="489"/>
                  </a:lnTo>
                  <a:lnTo>
                    <a:pt x="511" y="490"/>
                  </a:lnTo>
                  <a:lnTo>
                    <a:pt x="511" y="493"/>
                  </a:lnTo>
                  <a:lnTo>
                    <a:pt x="511" y="495"/>
                  </a:lnTo>
                  <a:lnTo>
                    <a:pt x="511" y="496"/>
                  </a:lnTo>
                  <a:lnTo>
                    <a:pt x="511" y="498"/>
                  </a:lnTo>
                  <a:lnTo>
                    <a:pt x="513" y="498"/>
                  </a:lnTo>
                  <a:lnTo>
                    <a:pt x="513" y="498"/>
                  </a:lnTo>
                  <a:lnTo>
                    <a:pt x="513" y="500"/>
                  </a:lnTo>
                  <a:lnTo>
                    <a:pt x="513" y="501"/>
                  </a:lnTo>
                  <a:lnTo>
                    <a:pt x="513" y="501"/>
                  </a:lnTo>
                  <a:lnTo>
                    <a:pt x="511" y="501"/>
                  </a:lnTo>
                  <a:lnTo>
                    <a:pt x="511" y="501"/>
                  </a:lnTo>
                  <a:lnTo>
                    <a:pt x="511" y="500"/>
                  </a:lnTo>
                  <a:lnTo>
                    <a:pt x="511" y="500"/>
                  </a:lnTo>
                  <a:lnTo>
                    <a:pt x="511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11" y="496"/>
                  </a:lnTo>
                  <a:lnTo>
                    <a:pt x="511" y="496"/>
                  </a:lnTo>
                  <a:lnTo>
                    <a:pt x="509" y="496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9" y="498"/>
                  </a:lnTo>
                  <a:lnTo>
                    <a:pt x="508" y="500"/>
                  </a:lnTo>
                  <a:lnTo>
                    <a:pt x="508" y="501"/>
                  </a:lnTo>
                  <a:lnTo>
                    <a:pt x="508" y="503"/>
                  </a:lnTo>
                  <a:lnTo>
                    <a:pt x="508" y="504"/>
                  </a:lnTo>
                  <a:lnTo>
                    <a:pt x="506" y="506"/>
                  </a:lnTo>
                  <a:lnTo>
                    <a:pt x="506" y="506"/>
                  </a:lnTo>
                  <a:lnTo>
                    <a:pt x="506" y="508"/>
                  </a:lnTo>
                  <a:lnTo>
                    <a:pt x="506" y="511"/>
                  </a:lnTo>
                  <a:lnTo>
                    <a:pt x="506" y="514"/>
                  </a:lnTo>
                  <a:lnTo>
                    <a:pt x="506" y="517"/>
                  </a:lnTo>
                  <a:lnTo>
                    <a:pt x="506" y="517"/>
                  </a:lnTo>
                  <a:lnTo>
                    <a:pt x="505" y="517"/>
                  </a:lnTo>
                  <a:lnTo>
                    <a:pt x="505" y="519"/>
                  </a:lnTo>
                  <a:lnTo>
                    <a:pt x="503" y="517"/>
                  </a:lnTo>
                  <a:lnTo>
                    <a:pt x="502" y="514"/>
                  </a:lnTo>
                  <a:lnTo>
                    <a:pt x="503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4"/>
                  </a:lnTo>
                  <a:lnTo>
                    <a:pt x="505" y="512"/>
                  </a:lnTo>
                  <a:lnTo>
                    <a:pt x="503" y="512"/>
                  </a:lnTo>
                  <a:lnTo>
                    <a:pt x="502" y="511"/>
                  </a:lnTo>
                  <a:lnTo>
                    <a:pt x="500" y="512"/>
                  </a:lnTo>
                  <a:lnTo>
                    <a:pt x="500" y="514"/>
                  </a:lnTo>
                  <a:lnTo>
                    <a:pt x="500" y="514"/>
                  </a:lnTo>
                  <a:lnTo>
                    <a:pt x="500" y="515"/>
                  </a:lnTo>
                  <a:lnTo>
                    <a:pt x="498" y="512"/>
                  </a:lnTo>
                  <a:lnTo>
                    <a:pt x="497" y="511"/>
                  </a:lnTo>
                  <a:lnTo>
                    <a:pt x="497" y="511"/>
                  </a:lnTo>
                  <a:lnTo>
                    <a:pt x="498" y="512"/>
                  </a:lnTo>
                  <a:lnTo>
                    <a:pt x="498" y="514"/>
                  </a:lnTo>
                  <a:lnTo>
                    <a:pt x="497" y="514"/>
                  </a:lnTo>
                  <a:lnTo>
                    <a:pt x="497" y="515"/>
                  </a:lnTo>
                  <a:lnTo>
                    <a:pt x="497" y="515"/>
                  </a:lnTo>
                  <a:lnTo>
                    <a:pt x="497" y="517"/>
                  </a:lnTo>
                  <a:lnTo>
                    <a:pt x="497" y="519"/>
                  </a:lnTo>
                  <a:lnTo>
                    <a:pt x="495" y="519"/>
                  </a:lnTo>
                  <a:lnTo>
                    <a:pt x="492" y="517"/>
                  </a:lnTo>
                  <a:lnTo>
                    <a:pt x="492" y="517"/>
                  </a:lnTo>
                  <a:lnTo>
                    <a:pt x="492" y="519"/>
                  </a:lnTo>
                  <a:lnTo>
                    <a:pt x="494" y="519"/>
                  </a:lnTo>
                  <a:lnTo>
                    <a:pt x="494" y="520"/>
                  </a:lnTo>
                  <a:lnTo>
                    <a:pt x="492" y="520"/>
                  </a:lnTo>
                  <a:lnTo>
                    <a:pt x="492" y="523"/>
                  </a:lnTo>
                  <a:lnTo>
                    <a:pt x="490" y="525"/>
                  </a:lnTo>
                  <a:lnTo>
                    <a:pt x="490" y="525"/>
                  </a:lnTo>
                  <a:lnTo>
                    <a:pt x="489" y="525"/>
                  </a:lnTo>
                  <a:lnTo>
                    <a:pt x="486" y="523"/>
                  </a:lnTo>
                  <a:lnTo>
                    <a:pt x="484" y="523"/>
                  </a:lnTo>
                  <a:lnTo>
                    <a:pt x="481" y="523"/>
                  </a:lnTo>
                  <a:lnTo>
                    <a:pt x="479" y="523"/>
                  </a:lnTo>
                  <a:lnTo>
                    <a:pt x="478" y="522"/>
                  </a:lnTo>
                  <a:lnTo>
                    <a:pt x="478" y="522"/>
                  </a:lnTo>
                  <a:lnTo>
                    <a:pt x="478" y="520"/>
                  </a:lnTo>
                  <a:lnTo>
                    <a:pt x="479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81" y="520"/>
                  </a:lnTo>
                  <a:lnTo>
                    <a:pt x="479" y="520"/>
                  </a:lnTo>
                  <a:lnTo>
                    <a:pt x="478" y="519"/>
                  </a:lnTo>
                  <a:lnTo>
                    <a:pt x="476" y="519"/>
                  </a:lnTo>
                  <a:lnTo>
                    <a:pt x="475" y="519"/>
                  </a:lnTo>
                  <a:lnTo>
                    <a:pt x="473" y="515"/>
                  </a:lnTo>
                  <a:lnTo>
                    <a:pt x="473" y="514"/>
                  </a:lnTo>
                  <a:lnTo>
                    <a:pt x="472" y="514"/>
                  </a:lnTo>
                  <a:lnTo>
                    <a:pt x="472" y="514"/>
                  </a:lnTo>
                  <a:lnTo>
                    <a:pt x="472" y="512"/>
                  </a:lnTo>
                  <a:lnTo>
                    <a:pt x="468" y="506"/>
                  </a:lnTo>
                  <a:lnTo>
                    <a:pt x="467" y="504"/>
                  </a:lnTo>
                  <a:lnTo>
                    <a:pt x="467" y="501"/>
                  </a:lnTo>
                  <a:lnTo>
                    <a:pt x="470" y="503"/>
                  </a:lnTo>
                  <a:lnTo>
                    <a:pt x="470" y="504"/>
                  </a:lnTo>
                  <a:lnTo>
                    <a:pt x="470" y="506"/>
                  </a:lnTo>
                  <a:lnTo>
                    <a:pt x="472" y="503"/>
                  </a:lnTo>
                  <a:lnTo>
                    <a:pt x="472" y="503"/>
                  </a:lnTo>
                  <a:lnTo>
                    <a:pt x="468" y="501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8" y="500"/>
                  </a:lnTo>
                  <a:lnTo>
                    <a:pt x="467" y="500"/>
                  </a:lnTo>
                  <a:lnTo>
                    <a:pt x="467" y="498"/>
                  </a:lnTo>
                  <a:lnTo>
                    <a:pt x="467" y="496"/>
                  </a:lnTo>
                  <a:lnTo>
                    <a:pt x="465" y="493"/>
                  </a:lnTo>
                  <a:lnTo>
                    <a:pt x="462" y="490"/>
                  </a:lnTo>
                  <a:lnTo>
                    <a:pt x="461" y="487"/>
                  </a:lnTo>
                  <a:lnTo>
                    <a:pt x="461" y="485"/>
                  </a:lnTo>
                  <a:lnTo>
                    <a:pt x="461" y="485"/>
                  </a:lnTo>
                  <a:lnTo>
                    <a:pt x="459" y="482"/>
                  </a:lnTo>
                  <a:lnTo>
                    <a:pt x="459" y="481"/>
                  </a:lnTo>
                  <a:lnTo>
                    <a:pt x="459" y="479"/>
                  </a:lnTo>
                  <a:lnTo>
                    <a:pt x="459" y="476"/>
                  </a:lnTo>
                  <a:lnTo>
                    <a:pt x="461" y="474"/>
                  </a:lnTo>
                  <a:close/>
                  <a:moveTo>
                    <a:pt x="509" y="471"/>
                  </a:moveTo>
                  <a:lnTo>
                    <a:pt x="511" y="471"/>
                  </a:lnTo>
                  <a:lnTo>
                    <a:pt x="511" y="471"/>
                  </a:lnTo>
                  <a:lnTo>
                    <a:pt x="509" y="473"/>
                  </a:lnTo>
                  <a:lnTo>
                    <a:pt x="509" y="471"/>
                  </a:lnTo>
                  <a:lnTo>
                    <a:pt x="509" y="471"/>
                  </a:lnTo>
                  <a:lnTo>
                    <a:pt x="509" y="471"/>
                  </a:lnTo>
                  <a:close/>
                  <a:moveTo>
                    <a:pt x="461" y="470"/>
                  </a:moveTo>
                  <a:lnTo>
                    <a:pt x="461" y="470"/>
                  </a:lnTo>
                  <a:lnTo>
                    <a:pt x="461" y="471"/>
                  </a:lnTo>
                  <a:lnTo>
                    <a:pt x="461" y="473"/>
                  </a:lnTo>
                  <a:lnTo>
                    <a:pt x="459" y="471"/>
                  </a:lnTo>
                  <a:lnTo>
                    <a:pt x="461" y="470"/>
                  </a:lnTo>
                  <a:lnTo>
                    <a:pt x="461" y="470"/>
                  </a:lnTo>
                  <a:close/>
                  <a:moveTo>
                    <a:pt x="513" y="468"/>
                  </a:moveTo>
                  <a:lnTo>
                    <a:pt x="513" y="468"/>
                  </a:lnTo>
                  <a:lnTo>
                    <a:pt x="514" y="470"/>
                  </a:lnTo>
                  <a:lnTo>
                    <a:pt x="513" y="471"/>
                  </a:lnTo>
                  <a:lnTo>
                    <a:pt x="513" y="471"/>
                  </a:lnTo>
                  <a:lnTo>
                    <a:pt x="513" y="470"/>
                  </a:lnTo>
                  <a:lnTo>
                    <a:pt x="511" y="470"/>
                  </a:lnTo>
                  <a:lnTo>
                    <a:pt x="509" y="470"/>
                  </a:lnTo>
                  <a:lnTo>
                    <a:pt x="508" y="470"/>
                  </a:lnTo>
                  <a:lnTo>
                    <a:pt x="508" y="470"/>
                  </a:lnTo>
                  <a:lnTo>
                    <a:pt x="508" y="468"/>
                  </a:lnTo>
                  <a:lnTo>
                    <a:pt x="509" y="468"/>
                  </a:lnTo>
                  <a:lnTo>
                    <a:pt x="513" y="468"/>
                  </a:lnTo>
                  <a:close/>
                  <a:moveTo>
                    <a:pt x="506" y="457"/>
                  </a:moveTo>
                  <a:lnTo>
                    <a:pt x="508" y="459"/>
                  </a:lnTo>
                  <a:lnTo>
                    <a:pt x="509" y="462"/>
                  </a:lnTo>
                  <a:lnTo>
                    <a:pt x="511" y="462"/>
                  </a:lnTo>
                  <a:lnTo>
                    <a:pt x="511" y="462"/>
                  </a:lnTo>
                  <a:lnTo>
                    <a:pt x="511" y="463"/>
                  </a:lnTo>
                  <a:lnTo>
                    <a:pt x="511" y="463"/>
                  </a:lnTo>
                  <a:lnTo>
                    <a:pt x="513" y="465"/>
                  </a:lnTo>
                  <a:lnTo>
                    <a:pt x="511" y="465"/>
                  </a:lnTo>
                  <a:lnTo>
                    <a:pt x="511" y="465"/>
                  </a:lnTo>
                  <a:lnTo>
                    <a:pt x="511" y="467"/>
                  </a:lnTo>
                  <a:lnTo>
                    <a:pt x="509" y="467"/>
                  </a:lnTo>
                  <a:lnTo>
                    <a:pt x="508" y="467"/>
                  </a:lnTo>
                  <a:lnTo>
                    <a:pt x="508" y="467"/>
                  </a:lnTo>
                  <a:lnTo>
                    <a:pt x="508" y="465"/>
                  </a:lnTo>
                  <a:lnTo>
                    <a:pt x="506" y="463"/>
                  </a:lnTo>
                  <a:lnTo>
                    <a:pt x="506" y="462"/>
                  </a:lnTo>
                  <a:lnTo>
                    <a:pt x="505" y="460"/>
                  </a:lnTo>
                  <a:lnTo>
                    <a:pt x="505" y="460"/>
                  </a:lnTo>
                  <a:lnTo>
                    <a:pt x="503" y="460"/>
                  </a:lnTo>
                  <a:lnTo>
                    <a:pt x="505" y="460"/>
                  </a:lnTo>
                  <a:lnTo>
                    <a:pt x="506" y="457"/>
                  </a:lnTo>
                  <a:close/>
                  <a:moveTo>
                    <a:pt x="449" y="456"/>
                  </a:moveTo>
                  <a:lnTo>
                    <a:pt x="451" y="457"/>
                  </a:lnTo>
                  <a:lnTo>
                    <a:pt x="451" y="459"/>
                  </a:lnTo>
                  <a:lnTo>
                    <a:pt x="451" y="460"/>
                  </a:lnTo>
                  <a:lnTo>
                    <a:pt x="451" y="462"/>
                  </a:lnTo>
                  <a:lnTo>
                    <a:pt x="451" y="463"/>
                  </a:lnTo>
                  <a:lnTo>
                    <a:pt x="449" y="463"/>
                  </a:lnTo>
                  <a:lnTo>
                    <a:pt x="448" y="465"/>
                  </a:lnTo>
                  <a:lnTo>
                    <a:pt x="448" y="465"/>
                  </a:lnTo>
                  <a:lnTo>
                    <a:pt x="448" y="463"/>
                  </a:lnTo>
                  <a:lnTo>
                    <a:pt x="448" y="462"/>
                  </a:lnTo>
                  <a:lnTo>
                    <a:pt x="446" y="460"/>
                  </a:lnTo>
                  <a:lnTo>
                    <a:pt x="448" y="460"/>
                  </a:lnTo>
                  <a:lnTo>
                    <a:pt x="448" y="459"/>
                  </a:lnTo>
                  <a:lnTo>
                    <a:pt x="448" y="457"/>
                  </a:lnTo>
                  <a:lnTo>
                    <a:pt x="448" y="457"/>
                  </a:lnTo>
                  <a:lnTo>
                    <a:pt x="448" y="456"/>
                  </a:lnTo>
                  <a:lnTo>
                    <a:pt x="449" y="456"/>
                  </a:lnTo>
                  <a:close/>
                  <a:moveTo>
                    <a:pt x="467" y="437"/>
                  </a:moveTo>
                  <a:lnTo>
                    <a:pt x="468" y="437"/>
                  </a:lnTo>
                  <a:lnTo>
                    <a:pt x="468" y="437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8" y="438"/>
                  </a:lnTo>
                  <a:lnTo>
                    <a:pt x="465" y="438"/>
                  </a:lnTo>
                  <a:lnTo>
                    <a:pt x="467" y="437"/>
                  </a:lnTo>
                  <a:close/>
                  <a:moveTo>
                    <a:pt x="470" y="433"/>
                  </a:moveTo>
                  <a:lnTo>
                    <a:pt x="472" y="435"/>
                  </a:lnTo>
                  <a:lnTo>
                    <a:pt x="468" y="437"/>
                  </a:lnTo>
                  <a:lnTo>
                    <a:pt x="468" y="435"/>
                  </a:lnTo>
                  <a:lnTo>
                    <a:pt x="468" y="435"/>
                  </a:lnTo>
                  <a:lnTo>
                    <a:pt x="468" y="433"/>
                  </a:lnTo>
                  <a:lnTo>
                    <a:pt x="470" y="433"/>
                  </a:lnTo>
                  <a:close/>
                  <a:moveTo>
                    <a:pt x="353" y="389"/>
                  </a:moveTo>
                  <a:lnTo>
                    <a:pt x="356" y="389"/>
                  </a:lnTo>
                  <a:lnTo>
                    <a:pt x="356" y="389"/>
                  </a:lnTo>
                  <a:lnTo>
                    <a:pt x="358" y="389"/>
                  </a:lnTo>
                  <a:lnTo>
                    <a:pt x="356" y="391"/>
                  </a:lnTo>
                  <a:lnTo>
                    <a:pt x="356" y="391"/>
                  </a:lnTo>
                  <a:lnTo>
                    <a:pt x="360" y="392"/>
                  </a:lnTo>
                  <a:lnTo>
                    <a:pt x="361" y="391"/>
                  </a:lnTo>
                  <a:lnTo>
                    <a:pt x="363" y="391"/>
                  </a:lnTo>
                  <a:lnTo>
                    <a:pt x="364" y="392"/>
                  </a:lnTo>
                  <a:lnTo>
                    <a:pt x="364" y="394"/>
                  </a:lnTo>
                  <a:lnTo>
                    <a:pt x="363" y="394"/>
                  </a:lnTo>
                  <a:lnTo>
                    <a:pt x="360" y="394"/>
                  </a:lnTo>
                  <a:lnTo>
                    <a:pt x="358" y="394"/>
                  </a:lnTo>
                  <a:lnTo>
                    <a:pt x="356" y="394"/>
                  </a:lnTo>
                  <a:lnTo>
                    <a:pt x="356" y="396"/>
                  </a:lnTo>
                  <a:lnTo>
                    <a:pt x="355" y="397"/>
                  </a:lnTo>
                  <a:lnTo>
                    <a:pt x="353" y="396"/>
                  </a:lnTo>
                  <a:lnTo>
                    <a:pt x="352" y="396"/>
                  </a:lnTo>
                  <a:lnTo>
                    <a:pt x="350" y="396"/>
                  </a:lnTo>
                  <a:lnTo>
                    <a:pt x="349" y="396"/>
                  </a:lnTo>
                  <a:lnTo>
                    <a:pt x="347" y="397"/>
                  </a:lnTo>
                  <a:lnTo>
                    <a:pt x="345" y="396"/>
                  </a:lnTo>
                  <a:lnTo>
                    <a:pt x="342" y="394"/>
                  </a:lnTo>
                  <a:lnTo>
                    <a:pt x="342" y="394"/>
                  </a:lnTo>
                  <a:lnTo>
                    <a:pt x="342" y="392"/>
                  </a:lnTo>
                  <a:lnTo>
                    <a:pt x="342" y="391"/>
                  </a:lnTo>
                  <a:lnTo>
                    <a:pt x="350" y="391"/>
                  </a:lnTo>
                  <a:lnTo>
                    <a:pt x="353" y="389"/>
                  </a:lnTo>
                  <a:close/>
                  <a:moveTo>
                    <a:pt x="585" y="259"/>
                  </a:moveTo>
                  <a:lnTo>
                    <a:pt x="587" y="259"/>
                  </a:lnTo>
                  <a:lnTo>
                    <a:pt x="587" y="259"/>
                  </a:lnTo>
                  <a:lnTo>
                    <a:pt x="587" y="263"/>
                  </a:lnTo>
                  <a:lnTo>
                    <a:pt x="585" y="263"/>
                  </a:lnTo>
                  <a:lnTo>
                    <a:pt x="585" y="263"/>
                  </a:lnTo>
                  <a:lnTo>
                    <a:pt x="585" y="260"/>
                  </a:lnTo>
                  <a:lnTo>
                    <a:pt x="585" y="259"/>
                  </a:lnTo>
                  <a:close/>
                  <a:moveTo>
                    <a:pt x="585" y="252"/>
                  </a:moveTo>
                  <a:lnTo>
                    <a:pt x="587" y="254"/>
                  </a:lnTo>
                  <a:lnTo>
                    <a:pt x="585" y="255"/>
                  </a:lnTo>
                  <a:lnTo>
                    <a:pt x="585" y="257"/>
                  </a:lnTo>
                  <a:lnTo>
                    <a:pt x="585" y="257"/>
                  </a:lnTo>
                  <a:lnTo>
                    <a:pt x="585" y="255"/>
                  </a:lnTo>
                  <a:lnTo>
                    <a:pt x="585" y="254"/>
                  </a:lnTo>
                  <a:lnTo>
                    <a:pt x="585" y="254"/>
                  </a:lnTo>
                  <a:lnTo>
                    <a:pt x="585" y="252"/>
                  </a:lnTo>
                  <a:close/>
                  <a:moveTo>
                    <a:pt x="2" y="230"/>
                  </a:moveTo>
                  <a:lnTo>
                    <a:pt x="3" y="235"/>
                  </a:lnTo>
                  <a:lnTo>
                    <a:pt x="3" y="235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3" y="238"/>
                  </a:lnTo>
                  <a:lnTo>
                    <a:pt x="3" y="23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0" y="230"/>
                  </a:lnTo>
                  <a:lnTo>
                    <a:pt x="2" y="230"/>
                  </a:lnTo>
                  <a:close/>
                  <a:moveTo>
                    <a:pt x="584" y="218"/>
                  </a:moveTo>
                  <a:lnTo>
                    <a:pt x="584" y="218"/>
                  </a:lnTo>
                  <a:lnTo>
                    <a:pt x="584" y="221"/>
                  </a:lnTo>
                  <a:lnTo>
                    <a:pt x="585" y="221"/>
                  </a:lnTo>
                  <a:lnTo>
                    <a:pt x="585" y="222"/>
                  </a:lnTo>
                  <a:lnTo>
                    <a:pt x="582" y="230"/>
                  </a:lnTo>
                  <a:lnTo>
                    <a:pt x="580" y="232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80" y="233"/>
                  </a:lnTo>
                  <a:lnTo>
                    <a:pt x="579" y="230"/>
                  </a:lnTo>
                  <a:lnTo>
                    <a:pt x="579" y="229"/>
                  </a:lnTo>
                  <a:lnTo>
                    <a:pt x="580" y="227"/>
                  </a:lnTo>
                  <a:lnTo>
                    <a:pt x="580" y="227"/>
                  </a:lnTo>
                  <a:lnTo>
                    <a:pt x="580" y="224"/>
                  </a:lnTo>
                  <a:lnTo>
                    <a:pt x="582" y="222"/>
                  </a:lnTo>
                  <a:lnTo>
                    <a:pt x="584" y="222"/>
                  </a:lnTo>
                  <a:lnTo>
                    <a:pt x="584" y="221"/>
                  </a:lnTo>
                  <a:lnTo>
                    <a:pt x="582" y="219"/>
                  </a:lnTo>
                  <a:lnTo>
                    <a:pt x="582" y="219"/>
                  </a:lnTo>
                  <a:lnTo>
                    <a:pt x="582" y="218"/>
                  </a:lnTo>
                  <a:lnTo>
                    <a:pt x="582" y="218"/>
                  </a:lnTo>
                  <a:lnTo>
                    <a:pt x="584" y="218"/>
                  </a:lnTo>
                  <a:close/>
                  <a:moveTo>
                    <a:pt x="552" y="199"/>
                  </a:moveTo>
                  <a:lnTo>
                    <a:pt x="552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199"/>
                  </a:lnTo>
                  <a:lnTo>
                    <a:pt x="554" y="200"/>
                  </a:lnTo>
                  <a:lnTo>
                    <a:pt x="555" y="202"/>
                  </a:lnTo>
                  <a:lnTo>
                    <a:pt x="555" y="202"/>
                  </a:lnTo>
                  <a:lnTo>
                    <a:pt x="555" y="203"/>
                  </a:lnTo>
                  <a:lnTo>
                    <a:pt x="554" y="203"/>
                  </a:lnTo>
                  <a:lnTo>
                    <a:pt x="554" y="202"/>
                  </a:lnTo>
                  <a:lnTo>
                    <a:pt x="550" y="199"/>
                  </a:lnTo>
                  <a:lnTo>
                    <a:pt x="552" y="199"/>
                  </a:lnTo>
                  <a:close/>
                  <a:moveTo>
                    <a:pt x="543" y="180"/>
                  </a:moveTo>
                  <a:lnTo>
                    <a:pt x="544" y="180"/>
                  </a:lnTo>
                  <a:lnTo>
                    <a:pt x="544" y="181"/>
                  </a:lnTo>
                  <a:lnTo>
                    <a:pt x="544" y="181"/>
                  </a:lnTo>
                  <a:lnTo>
                    <a:pt x="543" y="181"/>
                  </a:lnTo>
                  <a:lnTo>
                    <a:pt x="543" y="181"/>
                  </a:lnTo>
                  <a:lnTo>
                    <a:pt x="543" y="180"/>
                  </a:lnTo>
                  <a:lnTo>
                    <a:pt x="543" y="180"/>
                  </a:lnTo>
                  <a:close/>
                  <a:moveTo>
                    <a:pt x="535" y="177"/>
                  </a:moveTo>
                  <a:lnTo>
                    <a:pt x="535" y="178"/>
                  </a:lnTo>
                  <a:lnTo>
                    <a:pt x="535" y="180"/>
                  </a:lnTo>
                  <a:lnTo>
                    <a:pt x="535" y="180"/>
                  </a:lnTo>
                  <a:lnTo>
                    <a:pt x="535" y="178"/>
                  </a:lnTo>
                  <a:lnTo>
                    <a:pt x="535" y="177"/>
                  </a:lnTo>
                  <a:lnTo>
                    <a:pt x="535" y="177"/>
                  </a:lnTo>
                  <a:close/>
                  <a:moveTo>
                    <a:pt x="36" y="156"/>
                  </a:moveTo>
                  <a:lnTo>
                    <a:pt x="36" y="156"/>
                  </a:lnTo>
                  <a:lnTo>
                    <a:pt x="36" y="158"/>
                  </a:lnTo>
                  <a:lnTo>
                    <a:pt x="36" y="159"/>
                  </a:lnTo>
                  <a:lnTo>
                    <a:pt x="35" y="159"/>
                  </a:lnTo>
                  <a:lnTo>
                    <a:pt x="35" y="158"/>
                  </a:lnTo>
                  <a:lnTo>
                    <a:pt x="35" y="158"/>
                  </a:lnTo>
                  <a:lnTo>
                    <a:pt x="36" y="156"/>
                  </a:lnTo>
                  <a:close/>
                  <a:moveTo>
                    <a:pt x="522" y="148"/>
                  </a:moveTo>
                  <a:lnTo>
                    <a:pt x="522" y="150"/>
                  </a:lnTo>
                  <a:lnTo>
                    <a:pt x="522" y="150"/>
                  </a:lnTo>
                  <a:lnTo>
                    <a:pt x="522" y="150"/>
                  </a:lnTo>
                  <a:lnTo>
                    <a:pt x="522" y="151"/>
                  </a:lnTo>
                  <a:lnTo>
                    <a:pt x="522" y="151"/>
                  </a:lnTo>
                  <a:lnTo>
                    <a:pt x="520" y="150"/>
                  </a:lnTo>
                  <a:lnTo>
                    <a:pt x="522" y="148"/>
                  </a:lnTo>
                  <a:close/>
                  <a:moveTo>
                    <a:pt x="520" y="147"/>
                  </a:move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8"/>
                  </a:lnTo>
                  <a:lnTo>
                    <a:pt x="520" y="147"/>
                  </a:lnTo>
                  <a:lnTo>
                    <a:pt x="520" y="147"/>
                  </a:lnTo>
                  <a:close/>
                  <a:moveTo>
                    <a:pt x="483" y="120"/>
                  </a:moveTo>
                  <a:lnTo>
                    <a:pt x="483" y="120"/>
                  </a:lnTo>
                  <a:lnTo>
                    <a:pt x="483" y="122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3" y="123"/>
                  </a:lnTo>
                  <a:lnTo>
                    <a:pt x="481" y="123"/>
                  </a:lnTo>
                  <a:lnTo>
                    <a:pt x="481" y="122"/>
                  </a:lnTo>
                  <a:lnTo>
                    <a:pt x="479" y="122"/>
                  </a:lnTo>
                  <a:lnTo>
                    <a:pt x="479" y="120"/>
                  </a:lnTo>
                  <a:lnTo>
                    <a:pt x="481" y="120"/>
                  </a:lnTo>
                  <a:lnTo>
                    <a:pt x="481" y="120"/>
                  </a:lnTo>
                  <a:lnTo>
                    <a:pt x="483" y="120"/>
                  </a:lnTo>
                  <a:close/>
                  <a:moveTo>
                    <a:pt x="385" y="101"/>
                  </a:moveTo>
                  <a:lnTo>
                    <a:pt x="385" y="103"/>
                  </a:lnTo>
                  <a:lnTo>
                    <a:pt x="385" y="103"/>
                  </a:lnTo>
                  <a:lnTo>
                    <a:pt x="383" y="103"/>
                  </a:lnTo>
                  <a:lnTo>
                    <a:pt x="383" y="104"/>
                  </a:lnTo>
                  <a:lnTo>
                    <a:pt x="383" y="103"/>
                  </a:lnTo>
                  <a:lnTo>
                    <a:pt x="383" y="103"/>
                  </a:lnTo>
                  <a:lnTo>
                    <a:pt x="385" y="101"/>
                  </a:lnTo>
                  <a:close/>
                  <a:moveTo>
                    <a:pt x="385" y="93"/>
                  </a:moveTo>
                  <a:lnTo>
                    <a:pt x="386" y="93"/>
                  </a:lnTo>
                  <a:lnTo>
                    <a:pt x="386" y="95"/>
                  </a:lnTo>
                  <a:lnTo>
                    <a:pt x="385" y="95"/>
                  </a:lnTo>
                  <a:lnTo>
                    <a:pt x="385" y="95"/>
                  </a:lnTo>
                  <a:lnTo>
                    <a:pt x="383" y="96"/>
                  </a:lnTo>
                  <a:lnTo>
                    <a:pt x="383" y="96"/>
                  </a:lnTo>
                  <a:lnTo>
                    <a:pt x="382" y="98"/>
                  </a:lnTo>
                  <a:lnTo>
                    <a:pt x="382" y="98"/>
                  </a:lnTo>
                  <a:lnTo>
                    <a:pt x="380" y="98"/>
                  </a:lnTo>
                  <a:lnTo>
                    <a:pt x="380" y="98"/>
                  </a:lnTo>
                  <a:lnTo>
                    <a:pt x="379" y="98"/>
                  </a:lnTo>
                  <a:lnTo>
                    <a:pt x="380" y="96"/>
                  </a:lnTo>
                  <a:lnTo>
                    <a:pt x="380" y="95"/>
                  </a:lnTo>
                  <a:lnTo>
                    <a:pt x="382" y="93"/>
                  </a:lnTo>
                  <a:lnTo>
                    <a:pt x="383" y="93"/>
                  </a:lnTo>
                  <a:lnTo>
                    <a:pt x="385" y="93"/>
                  </a:lnTo>
                  <a:close/>
                  <a:moveTo>
                    <a:pt x="349" y="81"/>
                  </a:moveTo>
                  <a:lnTo>
                    <a:pt x="349" y="82"/>
                  </a:lnTo>
                  <a:lnTo>
                    <a:pt x="349" y="84"/>
                  </a:lnTo>
                  <a:lnTo>
                    <a:pt x="350" y="84"/>
                  </a:lnTo>
                  <a:lnTo>
                    <a:pt x="349" y="84"/>
                  </a:lnTo>
                  <a:lnTo>
                    <a:pt x="349" y="84"/>
                  </a:lnTo>
                  <a:lnTo>
                    <a:pt x="349" y="82"/>
                  </a:lnTo>
                  <a:lnTo>
                    <a:pt x="347" y="82"/>
                  </a:lnTo>
                  <a:lnTo>
                    <a:pt x="347" y="82"/>
                  </a:lnTo>
                  <a:lnTo>
                    <a:pt x="349" y="82"/>
                  </a:lnTo>
                  <a:lnTo>
                    <a:pt x="349" y="81"/>
                  </a:lnTo>
                  <a:close/>
                  <a:moveTo>
                    <a:pt x="342" y="81"/>
                  </a:moveTo>
                  <a:lnTo>
                    <a:pt x="342" y="81"/>
                  </a:lnTo>
                  <a:lnTo>
                    <a:pt x="342" y="82"/>
                  </a:lnTo>
                  <a:lnTo>
                    <a:pt x="341" y="82"/>
                  </a:lnTo>
                  <a:lnTo>
                    <a:pt x="341" y="82"/>
                  </a:lnTo>
                  <a:lnTo>
                    <a:pt x="341" y="81"/>
                  </a:lnTo>
                  <a:lnTo>
                    <a:pt x="341" y="81"/>
                  </a:lnTo>
                  <a:lnTo>
                    <a:pt x="342" y="81"/>
                  </a:lnTo>
                  <a:close/>
                  <a:moveTo>
                    <a:pt x="347" y="79"/>
                  </a:moveTo>
                  <a:lnTo>
                    <a:pt x="347" y="81"/>
                  </a:lnTo>
                  <a:lnTo>
                    <a:pt x="347" y="81"/>
                  </a:lnTo>
                  <a:lnTo>
                    <a:pt x="345" y="82"/>
                  </a:lnTo>
                  <a:lnTo>
                    <a:pt x="345" y="81"/>
                  </a:lnTo>
                  <a:lnTo>
                    <a:pt x="347" y="79"/>
                  </a:lnTo>
                  <a:close/>
                  <a:moveTo>
                    <a:pt x="167" y="76"/>
                  </a:moveTo>
                  <a:lnTo>
                    <a:pt x="169" y="76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7"/>
                  </a:lnTo>
                  <a:lnTo>
                    <a:pt x="169" y="79"/>
                  </a:lnTo>
                  <a:lnTo>
                    <a:pt x="167" y="79"/>
                  </a:lnTo>
                  <a:lnTo>
                    <a:pt x="167" y="77"/>
                  </a:lnTo>
                  <a:lnTo>
                    <a:pt x="167" y="77"/>
                  </a:lnTo>
                  <a:lnTo>
                    <a:pt x="167" y="76"/>
                  </a:lnTo>
                  <a:lnTo>
                    <a:pt x="167" y="76"/>
                  </a:lnTo>
                  <a:close/>
                  <a:moveTo>
                    <a:pt x="177" y="65"/>
                  </a:moveTo>
                  <a:lnTo>
                    <a:pt x="178" y="65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77" y="66"/>
                  </a:lnTo>
                  <a:lnTo>
                    <a:pt x="177" y="66"/>
                  </a:lnTo>
                  <a:lnTo>
                    <a:pt x="177" y="65"/>
                  </a:lnTo>
                  <a:lnTo>
                    <a:pt x="177" y="65"/>
                  </a:lnTo>
                  <a:close/>
                  <a:moveTo>
                    <a:pt x="344" y="52"/>
                  </a:moveTo>
                  <a:lnTo>
                    <a:pt x="344" y="52"/>
                  </a:lnTo>
                  <a:lnTo>
                    <a:pt x="344" y="54"/>
                  </a:lnTo>
                  <a:lnTo>
                    <a:pt x="344" y="55"/>
                  </a:lnTo>
                  <a:lnTo>
                    <a:pt x="345" y="55"/>
                  </a:lnTo>
                  <a:lnTo>
                    <a:pt x="345" y="55"/>
                  </a:lnTo>
                  <a:lnTo>
                    <a:pt x="345" y="54"/>
                  </a:lnTo>
                  <a:lnTo>
                    <a:pt x="347" y="54"/>
                  </a:lnTo>
                  <a:lnTo>
                    <a:pt x="347" y="54"/>
                  </a:lnTo>
                  <a:lnTo>
                    <a:pt x="347" y="55"/>
                  </a:lnTo>
                  <a:lnTo>
                    <a:pt x="345" y="55"/>
                  </a:lnTo>
                  <a:lnTo>
                    <a:pt x="345" y="57"/>
                  </a:lnTo>
                  <a:lnTo>
                    <a:pt x="345" y="57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5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0"/>
                  </a:lnTo>
                  <a:lnTo>
                    <a:pt x="347" y="62"/>
                  </a:lnTo>
                  <a:lnTo>
                    <a:pt x="347" y="62"/>
                  </a:lnTo>
                  <a:lnTo>
                    <a:pt x="345" y="62"/>
                  </a:lnTo>
                  <a:lnTo>
                    <a:pt x="344" y="62"/>
                  </a:lnTo>
                  <a:lnTo>
                    <a:pt x="341" y="62"/>
                  </a:lnTo>
                  <a:lnTo>
                    <a:pt x="339" y="62"/>
                  </a:lnTo>
                  <a:lnTo>
                    <a:pt x="339" y="60"/>
                  </a:lnTo>
                  <a:lnTo>
                    <a:pt x="339" y="60"/>
                  </a:lnTo>
                  <a:lnTo>
                    <a:pt x="341" y="60"/>
                  </a:lnTo>
                  <a:lnTo>
                    <a:pt x="339" y="57"/>
                  </a:lnTo>
                  <a:lnTo>
                    <a:pt x="339" y="55"/>
                  </a:lnTo>
                  <a:lnTo>
                    <a:pt x="341" y="54"/>
                  </a:lnTo>
                  <a:lnTo>
                    <a:pt x="342" y="54"/>
                  </a:lnTo>
                  <a:lnTo>
                    <a:pt x="344" y="52"/>
                  </a:lnTo>
                  <a:close/>
                  <a:moveTo>
                    <a:pt x="338" y="52"/>
                  </a:moveTo>
                  <a:lnTo>
                    <a:pt x="338" y="54"/>
                  </a:lnTo>
                  <a:lnTo>
                    <a:pt x="338" y="54"/>
                  </a:lnTo>
                  <a:lnTo>
                    <a:pt x="338" y="55"/>
                  </a:lnTo>
                  <a:lnTo>
                    <a:pt x="338" y="55"/>
                  </a:lnTo>
                  <a:lnTo>
                    <a:pt x="336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8" y="52"/>
                  </a:lnTo>
                  <a:close/>
                  <a:moveTo>
                    <a:pt x="341" y="21"/>
                  </a:moveTo>
                  <a:lnTo>
                    <a:pt x="341" y="21"/>
                  </a:lnTo>
                  <a:lnTo>
                    <a:pt x="339" y="22"/>
                  </a:lnTo>
                  <a:lnTo>
                    <a:pt x="339" y="22"/>
                  </a:lnTo>
                  <a:lnTo>
                    <a:pt x="336" y="24"/>
                  </a:lnTo>
                  <a:lnTo>
                    <a:pt x="338" y="22"/>
                  </a:lnTo>
                  <a:lnTo>
                    <a:pt x="341" y="21"/>
                  </a:lnTo>
                  <a:lnTo>
                    <a:pt x="341" y="21"/>
                  </a:lnTo>
                  <a:close/>
                  <a:moveTo>
                    <a:pt x="251" y="19"/>
                  </a:moveTo>
                  <a:lnTo>
                    <a:pt x="252" y="19"/>
                  </a:lnTo>
                  <a:lnTo>
                    <a:pt x="252" y="21"/>
                  </a:lnTo>
                  <a:lnTo>
                    <a:pt x="252" y="21"/>
                  </a:lnTo>
                  <a:lnTo>
                    <a:pt x="254" y="2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56" y="24"/>
                  </a:lnTo>
                  <a:lnTo>
                    <a:pt x="256" y="25"/>
                  </a:lnTo>
                  <a:lnTo>
                    <a:pt x="256" y="25"/>
                  </a:lnTo>
                  <a:lnTo>
                    <a:pt x="254" y="25"/>
                  </a:lnTo>
                  <a:lnTo>
                    <a:pt x="251" y="25"/>
                  </a:lnTo>
                  <a:lnTo>
                    <a:pt x="249" y="25"/>
                  </a:lnTo>
                  <a:lnTo>
                    <a:pt x="248" y="25"/>
                  </a:lnTo>
                  <a:lnTo>
                    <a:pt x="248" y="25"/>
                  </a:lnTo>
                  <a:lnTo>
                    <a:pt x="248" y="24"/>
                  </a:lnTo>
                  <a:lnTo>
                    <a:pt x="249" y="24"/>
                  </a:lnTo>
                  <a:lnTo>
                    <a:pt x="249" y="24"/>
                  </a:lnTo>
                  <a:lnTo>
                    <a:pt x="249" y="22"/>
                  </a:lnTo>
                  <a:lnTo>
                    <a:pt x="249" y="21"/>
                  </a:lnTo>
                  <a:lnTo>
                    <a:pt x="251" y="19"/>
                  </a:lnTo>
                  <a:lnTo>
                    <a:pt x="251" y="19"/>
                  </a:lnTo>
                  <a:close/>
                  <a:moveTo>
                    <a:pt x="252" y="16"/>
                  </a:moveTo>
                  <a:lnTo>
                    <a:pt x="252" y="16"/>
                  </a:lnTo>
                  <a:lnTo>
                    <a:pt x="254" y="18"/>
                  </a:lnTo>
                  <a:lnTo>
                    <a:pt x="256" y="18"/>
                  </a:lnTo>
                  <a:lnTo>
                    <a:pt x="256" y="19"/>
                  </a:lnTo>
                  <a:lnTo>
                    <a:pt x="257" y="19"/>
                  </a:lnTo>
                  <a:lnTo>
                    <a:pt x="260" y="18"/>
                  </a:lnTo>
                  <a:lnTo>
                    <a:pt x="262" y="19"/>
                  </a:lnTo>
                  <a:lnTo>
                    <a:pt x="262" y="19"/>
                  </a:lnTo>
                  <a:lnTo>
                    <a:pt x="263" y="18"/>
                  </a:lnTo>
                  <a:lnTo>
                    <a:pt x="265" y="18"/>
                  </a:lnTo>
                  <a:lnTo>
                    <a:pt x="265" y="16"/>
                  </a:lnTo>
                  <a:lnTo>
                    <a:pt x="267" y="18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70" y="19"/>
                  </a:lnTo>
                  <a:lnTo>
                    <a:pt x="270" y="21"/>
                  </a:lnTo>
                  <a:lnTo>
                    <a:pt x="268" y="21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5" y="24"/>
                  </a:lnTo>
                  <a:lnTo>
                    <a:pt x="260" y="27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1"/>
                  </a:lnTo>
                  <a:lnTo>
                    <a:pt x="252" y="18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52" y="16"/>
                  </a:lnTo>
                  <a:close/>
                  <a:moveTo>
                    <a:pt x="345" y="14"/>
                  </a:moveTo>
                  <a:lnTo>
                    <a:pt x="344" y="16"/>
                  </a:lnTo>
                  <a:lnTo>
                    <a:pt x="342" y="19"/>
                  </a:lnTo>
                  <a:lnTo>
                    <a:pt x="341" y="21"/>
                  </a:lnTo>
                  <a:lnTo>
                    <a:pt x="341" y="19"/>
                  </a:lnTo>
                  <a:lnTo>
                    <a:pt x="342" y="19"/>
                  </a:lnTo>
                  <a:lnTo>
                    <a:pt x="344" y="18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6"/>
                  </a:lnTo>
                  <a:lnTo>
                    <a:pt x="344" y="14"/>
                  </a:lnTo>
                  <a:lnTo>
                    <a:pt x="345" y="14"/>
                  </a:lnTo>
                  <a:close/>
                  <a:moveTo>
                    <a:pt x="284" y="13"/>
                  </a:moveTo>
                  <a:lnTo>
                    <a:pt x="284" y="14"/>
                  </a:lnTo>
                  <a:lnTo>
                    <a:pt x="284" y="16"/>
                  </a:lnTo>
                  <a:lnTo>
                    <a:pt x="286" y="16"/>
                  </a:lnTo>
                  <a:lnTo>
                    <a:pt x="284" y="18"/>
                  </a:lnTo>
                  <a:lnTo>
                    <a:pt x="284" y="19"/>
                  </a:lnTo>
                  <a:lnTo>
                    <a:pt x="282" y="16"/>
                  </a:lnTo>
                  <a:lnTo>
                    <a:pt x="284" y="16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84" y="13"/>
                  </a:lnTo>
                  <a:close/>
                  <a:moveTo>
                    <a:pt x="427" y="10"/>
                  </a:moveTo>
                  <a:lnTo>
                    <a:pt x="429" y="10"/>
                  </a:lnTo>
                  <a:lnTo>
                    <a:pt x="429" y="10"/>
                  </a:lnTo>
                  <a:lnTo>
                    <a:pt x="429" y="11"/>
                  </a:lnTo>
                  <a:lnTo>
                    <a:pt x="429" y="11"/>
                  </a:lnTo>
                  <a:lnTo>
                    <a:pt x="431" y="14"/>
                  </a:lnTo>
                  <a:lnTo>
                    <a:pt x="432" y="16"/>
                  </a:lnTo>
                  <a:lnTo>
                    <a:pt x="432" y="18"/>
                  </a:lnTo>
                  <a:lnTo>
                    <a:pt x="432" y="18"/>
                  </a:lnTo>
                  <a:lnTo>
                    <a:pt x="432" y="21"/>
                  </a:lnTo>
                  <a:lnTo>
                    <a:pt x="432" y="22"/>
                  </a:lnTo>
                  <a:lnTo>
                    <a:pt x="434" y="25"/>
                  </a:lnTo>
                  <a:lnTo>
                    <a:pt x="434" y="27"/>
                  </a:lnTo>
                  <a:lnTo>
                    <a:pt x="435" y="27"/>
                  </a:lnTo>
                  <a:lnTo>
                    <a:pt x="435" y="27"/>
                  </a:lnTo>
                  <a:lnTo>
                    <a:pt x="437" y="27"/>
                  </a:lnTo>
                  <a:lnTo>
                    <a:pt x="437" y="30"/>
                  </a:lnTo>
                  <a:lnTo>
                    <a:pt x="437" y="30"/>
                  </a:lnTo>
                  <a:lnTo>
                    <a:pt x="437" y="32"/>
                  </a:lnTo>
                  <a:lnTo>
                    <a:pt x="437" y="33"/>
                  </a:lnTo>
                  <a:lnTo>
                    <a:pt x="438" y="33"/>
                  </a:lnTo>
                  <a:lnTo>
                    <a:pt x="438" y="35"/>
                  </a:lnTo>
                  <a:lnTo>
                    <a:pt x="438" y="35"/>
                  </a:lnTo>
                  <a:lnTo>
                    <a:pt x="440" y="38"/>
                  </a:lnTo>
                  <a:lnTo>
                    <a:pt x="440" y="40"/>
                  </a:lnTo>
                  <a:lnTo>
                    <a:pt x="442" y="41"/>
                  </a:lnTo>
                  <a:lnTo>
                    <a:pt x="442" y="44"/>
                  </a:lnTo>
                  <a:lnTo>
                    <a:pt x="443" y="47"/>
                  </a:lnTo>
                  <a:lnTo>
                    <a:pt x="443" y="49"/>
                  </a:lnTo>
                  <a:lnTo>
                    <a:pt x="443" y="54"/>
                  </a:lnTo>
                  <a:lnTo>
                    <a:pt x="443" y="55"/>
                  </a:lnTo>
                  <a:lnTo>
                    <a:pt x="445" y="57"/>
                  </a:lnTo>
                  <a:lnTo>
                    <a:pt x="445" y="60"/>
                  </a:lnTo>
                  <a:lnTo>
                    <a:pt x="446" y="63"/>
                  </a:lnTo>
                  <a:lnTo>
                    <a:pt x="446" y="63"/>
                  </a:lnTo>
                  <a:lnTo>
                    <a:pt x="449" y="65"/>
                  </a:lnTo>
                  <a:lnTo>
                    <a:pt x="451" y="63"/>
                  </a:lnTo>
                  <a:lnTo>
                    <a:pt x="453" y="62"/>
                  </a:lnTo>
                  <a:lnTo>
                    <a:pt x="454" y="62"/>
                  </a:lnTo>
                  <a:lnTo>
                    <a:pt x="456" y="62"/>
                  </a:lnTo>
                  <a:lnTo>
                    <a:pt x="457" y="63"/>
                  </a:lnTo>
                  <a:lnTo>
                    <a:pt x="459" y="65"/>
                  </a:lnTo>
                  <a:lnTo>
                    <a:pt x="462" y="68"/>
                  </a:lnTo>
                  <a:lnTo>
                    <a:pt x="465" y="70"/>
                  </a:lnTo>
                  <a:lnTo>
                    <a:pt x="467" y="70"/>
                  </a:lnTo>
                  <a:lnTo>
                    <a:pt x="468" y="71"/>
                  </a:lnTo>
                  <a:lnTo>
                    <a:pt x="468" y="73"/>
                  </a:lnTo>
                  <a:lnTo>
                    <a:pt x="467" y="74"/>
                  </a:lnTo>
                  <a:lnTo>
                    <a:pt x="468" y="76"/>
                  </a:lnTo>
                  <a:lnTo>
                    <a:pt x="468" y="77"/>
                  </a:lnTo>
                  <a:lnTo>
                    <a:pt x="468" y="79"/>
                  </a:lnTo>
                  <a:lnTo>
                    <a:pt x="468" y="82"/>
                  </a:lnTo>
                  <a:lnTo>
                    <a:pt x="470" y="85"/>
                  </a:lnTo>
                  <a:lnTo>
                    <a:pt x="470" y="88"/>
                  </a:lnTo>
                  <a:lnTo>
                    <a:pt x="470" y="90"/>
                  </a:lnTo>
                  <a:lnTo>
                    <a:pt x="470" y="92"/>
                  </a:lnTo>
                  <a:lnTo>
                    <a:pt x="470" y="93"/>
                  </a:lnTo>
                  <a:lnTo>
                    <a:pt x="472" y="95"/>
                  </a:lnTo>
                  <a:lnTo>
                    <a:pt x="472" y="96"/>
                  </a:lnTo>
                  <a:lnTo>
                    <a:pt x="473" y="98"/>
                  </a:lnTo>
                  <a:lnTo>
                    <a:pt x="475" y="99"/>
                  </a:lnTo>
                  <a:lnTo>
                    <a:pt x="476" y="101"/>
                  </a:lnTo>
                  <a:lnTo>
                    <a:pt x="476" y="101"/>
                  </a:lnTo>
                  <a:lnTo>
                    <a:pt x="476" y="103"/>
                  </a:lnTo>
                  <a:lnTo>
                    <a:pt x="479" y="107"/>
                  </a:lnTo>
                  <a:lnTo>
                    <a:pt x="479" y="110"/>
                  </a:lnTo>
                  <a:lnTo>
                    <a:pt x="479" y="117"/>
                  </a:lnTo>
                  <a:lnTo>
                    <a:pt x="478" y="118"/>
                  </a:lnTo>
                  <a:lnTo>
                    <a:pt x="479" y="120"/>
                  </a:lnTo>
                  <a:lnTo>
                    <a:pt x="481" y="125"/>
                  </a:lnTo>
                  <a:lnTo>
                    <a:pt x="483" y="125"/>
                  </a:lnTo>
                  <a:lnTo>
                    <a:pt x="483" y="126"/>
                  </a:lnTo>
                  <a:lnTo>
                    <a:pt x="483" y="129"/>
                  </a:lnTo>
                  <a:lnTo>
                    <a:pt x="484" y="131"/>
                  </a:lnTo>
                  <a:lnTo>
                    <a:pt x="486" y="133"/>
                  </a:lnTo>
                  <a:lnTo>
                    <a:pt x="487" y="134"/>
                  </a:lnTo>
                  <a:lnTo>
                    <a:pt x="489" y="134"/>
                  </a:lnTo>
                  <a:lnTo>
                    <a:pt x="490" y="134"/>
                  </a:lnTo>
                  <a:lnTo>
                    <a:pt x="492" y="136"/>
                  </a:lnTo>
                  <a:lnTo>
                    <a:pt x="494" y="136"/>
                  </a:lnTo>
                  <a:lnTo>
                    <a:pt x="495" y="137"/>
                  </a:lnTo>
                  <a:lnTo>
                    <a:pt x="497" y="137"/>
                  </a:lnTo>
                  <a:lnTo>
                    <a:pt x="498" y="137"/>
                  </a:lnTo>
                  <a:lnTo>
                    <a:pt x="498" y="137"/>
                  </a:lnTo>
                  <a:lnTo>
                    <a:pt x="500" y="137"/>
                  </a:lnTo>
                  <a:lnTo>
                    <a:pt x="500" y="139"/>
                  </a:lnTo>
                  <a:lnTo>
                    <a:pt x="502" y="140"/>
                  </a:lnTo>
                  <a:lnTo>
                    <a:pt x="503" y="142"/>
                  </a:lnTo>
                  <a:lnTo>
                    <a:pt x="505" y="144"/>
                  </a:lnTo>
                  <a:lnTo>
                    <a:pt x="506" y="144"/>
                  </a:lnTo>
                  <a:lnTo>
                    <a:pt x="508" y="145"/>
                  </a:lnTo>
                  <a:lnTo>
                    <a:pt x="508" y="145"/>
                  </a:lnTo>
                  <a:lnTo>
                    <a:pt x="509" y="145"/>
                  </a:lnTo>
                  <a:lnTo>
                    <a:pt x="513" y="147"/>
                  </a:lnTo>
                  <a:lnTo>
                    <a:pt x="514" y="148"/>
                  </a:lnTo>
                  <a:lnTo>
                    <a:pt x="516" y="148"/>
                  </a:lnTo>
                  <a:lnTo>
                    <a:pt x="519" y="150"/>
                  </a:lnTo>
                  <a:lnTo>
                    <a:pt x="519" y="151"/>
                  </a:lnTo>
                  <a:lnTo>
                    <a:pt x="520" y="153"/>
                  </a:lnTo>
                  <a:lnTo>
                    <a:pt x="519" y="153"/>
                  </a:lnTo>
                  <a:lnTo>
                    <a:pt x="517" y="153"/>
                  </a:lnTo>
                  <a:lnTo>
                    <a:pt x="517" y="155"/>
                  </a:lnTo>
                  <a:lnTo>
                    <a:pt x="519" y="158"/>
                  </a:lnTo>
                  <a:lnTo>
                    <a:pt x="520" y="159"/>
                  </a:lnTo>
                  <a:lnTo>
                    <a:pt x="522" y="161"/>
                  </a:lnTo>
                  <a:lnTo>
                    <a:pt x="525" y="162"/>
                  </a:lnTo>
                  <a:lnTo>
                    <a:pt x="525" y="166"/>
                  </a:lnTo>
                  <a:lnTo>
                    <a:pt x="525" y="166"/>
                  </a:lnTo>
                  <a:lnTo>
                    <a:pt x="527" y="169"/>
                  </a:lnTo>
                  <a:lnTo>
                    <a:pt x="528" y="170"/>
                  </a:lnTo>
                  <a:lnTo>
                    <a:pt x="528" y="172"/>
                  </a:lnTo>
                  <a:lnTo>
                    <a:pt x="530" y="177"/>
                  </a:lnTo>
                  <a:lnTo>
                    <a:pt x="530" y="180"/>
                  </a:lnTo>
                  <a:lnTo>
                    <a:pt x="531" y="181"/>
                  </a:lnTo>
                  <a:lnTo>
                    <a:pt x="531" y="183"/>
                  </a:lnTo>
                  <a:lnTo>
                    <a:pt x="533" y="183"/>
                  </a:lnTo>
                  <a:lnTo>
                    <a:pt x="533" y="181"/>
                  </a:lnTo>
                  <a:lnTo>
                    <a:pt x="535" y="185"/>
                  </a:lnTo>
                  <a:lnTo>
                    <a:pt x="536" y="185"/>
                  </a:lnTo>
                  <a:lnTo>
                    <a:pt x="536" y="185"/>
                  </a:lnTo>
                  <a:lnTo>
                    <a:pt x="535" y="181"/>
                  </a:lnTo>
                  <a:lnTo>
                    <a:pt x="536" y="178"/>
                  </a:lnTo>
                  <a:lnTo>
                    <a:pt x="536" y="178"/>
                  </a:lnTo>
                  <a:lnTo>
                    <a:pt x="538" y="178"/>
                  </a:lnTo>
                  <a:lnTo>
                    <a:pt x="538" y="180"/>
                  </a:lnTo>
                  <a:lnTo>
                    <a:pt x="539" y="181"/>
                  </a:lnTo>
                  <a:lnTo>
                    <a:pt x="543" y="183"/>
                  </a:lnTo>
                  <a:lnTo>
                    <a:pt x="544" y="185"/>
                  </a:lnTo>
                  <a:lnTo>
                    <a:pt x="544" y="185"/>
                  </a:lnTo>
                  <a:lnTo>
                    <a:pt x="544" y="183"/>
                  </a:lnTo>
                  <a:lnTo>
                    <a:pt x="544" y="181"/>
                  </a:lnTo>
                  <a:lnTo>
                    <a:pt x="546" y="181"/>
                  </a:lnTo>
                  <a:lnTo>
                    <a:pt x="546" y="183"/>
                  </a:lnTo>
                  <a:lnTo>
                    <a:pt x="547" y="185"/>
                  </a:lnTo>
                  <a:lnTo>
                    <a:pt x="547" y="189"/>
                  </a:lnTo>
                  <a:lnTo>
                    <a:pt x="547" y="194"/>
                  </a:lnTo>
                  <a:lnTo>
                    <a:pt x="549" y="199"/>
                  </a:lnTo>
                  <a:lnTo>
                    <a:pt x="549" y="199"/>
                  </a:lnTo>
                  <a:lnTo>
                    <a:pt x="550" y="200"/>
                  </a:lnTo>
                  <a:lnTo>
                    <a:pt x="552" y="202"/>
                  </a:lnTo>
                  <a:lnTo>
                    <a:pt x="554" y="203"/>
                  </a:lnTo>
                  <a:lnTo>
                    <a:pt x="554" y="203"/>
                  </a:lnTo>
                  <a:lnTo>
                    <a:pt x="558" y="207"/>
                  </a:lnTo>
                  <a:lnTo>
                    <a:pt x="558" y="207"/>
                  </a:lnTo>
                  <a:lnTo>
                    <a:pt x="560" y="207"/>
                  </a:lnTo>
                  <a:lnTo>
                    <a:pt x="563" y="208"/>
                  </a:lnTo>
                  <a:lnTo>
                    <a:pt x="563" y="210"/>
                  </a:lnTo>
                  <a:lnTo>
                    <a:pt x="566" y="214"/>
                  </a:lnTo>
                  <a:lnTo>
                    <a:pt x="566" y="216"/>
                  </a:lnTo>
                  <a:lnTo>
                    <a:pt x="569" y="218"/>
                  </a:lnTo>
                  <a:lnTo>
                    <a:pt x="571" y="218"/>
                  </a:lnTo>
                  <a:lnTo>
                    <a:pt x="571" y="219"/>
                  </a:lnTo>
                  <a:lnTo>
                    <a:pt x="572" y="221"/>
                  </a:lnTo>
                  <a:lnTo>
                    <a:pt x="572" y="221"/>
                  </a:lnTo>
                  <a:lnTo>
                    <a:pt x="572" y="222"/>
                  </a:lnTo>
                  <a:lnTo>
                    <a:pt x="574" y="225"/>
                  </a:lnTo>
                  <a:lnTo>
                    <a:pt x="577" y="225"/>
                  </a:lnTo>
                  <a:lnTo>
                    <a:pt x="579" y="229"/>
                  </a:lnTo>
                  <a:lnTo>
                    <a:pt x="579" y="232"/>
                  </a:lnTo>
                  <a:lnTo>
                    <a:pt x="579" y="235"/>
                  </a:lnTo>
                  <a:lnTo>
                    <a:pt x="580" y="235"/>
                  </a:lnTo>
                  <a:lnTo>
                    <a:pt x="582" y="237"/>
                  </a:lnTo>
                  <a:lnTo>
                    <a:pt x="582" y="237"/>
                  </a:lnTo>
                  <a:lnTo>
                    <a:pt x="580" y="241"/>
                  </a:lnTo>
                  <a:lnTo>
                    <a:pt x="582" y="252"/>
                  </a:lnTo>
                  <a:lnTo>
                    <a:pt x="582" y="255"/>
                  </a:lnTo>
                  <a:lnTo>
                    <a:pt x="582" y="259"/>
                  </a:lnTo>
                  <a:lnTo>
                    <a:pt x="585" y="265"/>
                  </a:lnTo>
                  <a:lnTo>
                    <a:pt x="585" y="266"/>
                  </a:lnTo>
                  <a:lnTo>
                    <a:pt x="587" y="268"/>
                  </a:lnTo>
                  <a:lnTo>
                    <a:pt x="588" y="271"/>
                  </a:lnTo>
                  <a:lnTo>
                    <a:pt x="588" y="276"/>
                  </a:lnTo>
                  <a:lnTo>
                    <a:pt x="588" y="279"/>
                  </a:lnTo>
                  <a:lnTo>
                    <a:pt x="588" y="281"/>
                  </a:lnTo>
                  <a:lnTo>
                    <a:pt x="587" y="284"/>
                  </a:lnTo>
                  <a:lnTo>
                    <a:pt x="585" y="289"/>
                  </a:lnTo>
                  <a:lnTo>
                    <a:pt x="585" y="292"/>
                  </a:lnTo>
                  <a:lnTo>
                    <a:pt x="584" y="298"/>
                  </a:lnTo>
                  <a:lnTo>
                    <a:pt x="582" y="300"/>
                  </a:lnTo>
                  <a:lnTo>
                    <a:pt x="582" y="301"/>
                  </a:lnTo>
                  <a:lnTo>
                    <a:pt x="580" y="307"/>
                  </a:lnTo>
                  <a:lnTo>
                    <a:pt x="580" y="311"/>
                  </a:lnTo>
                  <a:lnTo>
                    <a:pt x="580" y="314"/>
                  </a:lnTo>
                  <a:lnTo>
                    <a:pt x="580" y="317"/>
                  </a:lnTo>
                  <a:lnTo>
                    <a:pt x="579" y="318"/>
                  </a:lnTo>
                  <a:lnTo>
                    <a:pt x="579" y="322"/>
                  </a:lnTo>
                  <a:lnTo>
                    <a:pt x="576" y="328"/>
                  </a:lnTo>
                  <a:lnTo>
                    <a:pt x="572" y="331"/>
                  </a:lnTo>
                  <a:lnTo>
                    <a:pt x="572" y="334"/>
                  </a:lnTo>
                  <a:lnTo>
                    <a:pt x="572" y="336"/>
                  </a:lnTo>
                  <a:lnTo>
                    <a:pt x="572" y="337"/>
                  </a:lnTo>
                  <a:lnTo>
                    <a:pt x="569" y="341"/>
                  </a:lnTo>
                  <a:lnTo>
                    <a:pt x="569" y="341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2"/>
                  </a:lnTo>
                  <a:lnTo>
                    <a:pt x="568" y="344"/>
                  </a:lnTo>
                  <a:lnTo>
                    <a:pt x="565" y="344"/>
                  </a:lnTo>
                  <a:lnTo>
                    <a:pt x="563" y="345"/>
                  </a:lnTo>
                  <a:lnTo>
                    <a:pt x="560" y="348"/>
                  </a:lnTo>
                  <a:lnTo>
                    <a:pt x="560" y="350"/>
                  </a:lnTo>
                  <a:lnTo>
                    <a:pt x="558" y="352"/>
                  </a:lnTo>
                  <a:lnTo>
                    <a:pt x="558" y="353"/>
                  </a:lnTo>
                  <a:lnTo>
                    <a:pt x="557" y="353"/>
                  </a:lnTo>
                  <a:lnTo>
                    <a:pt x="557" y="355"/>
                  </a:lnTo>
                  <a:lnTo>
                    <a:pt x="555" y="356"/>
                  </a:lnTo>
                  <a:lnTo>
                    <a:pt x="555" y="356"/>
                  </a:lnTo>
                  <a:lnTo>
                    <a:pt x="555" y="358"/>
                  </a:lnTo>
                  <a:lnTo>
                    <a:pt x="555" y="361"/>
                  </a:lnTo>
                  <a:lnTo>
                    <a:pt x="555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4" y="363"/>
                  </a:lnTo>
                  <a:lnTo>
                    <a:pt x="552" y="363"/>
                  </a:lnTo>
                  <a:lnTo>
                    <a:pt x="554" y="363"/>
                  </a:lnTo>
                  <a:lnTo>
                    <a:pt x="554" y="364"/>
                  </a:lnTo>
                  <a:lnTo>
                    <a:pt x="552" y="366"/>
                  </a:lnTo>
                  <a:lnTo>
                    <a:pt x="550" y="367"/>
                  </a:lnTo>
                  <a:lnTo>
                    <a:pt x="549" y="369"/>
                  </a:lnTo>
                  <a:lnTo>
                    <a:pt x="549" y="370"/>
                  </a:lnTo>
                  <a:lnTo>
                    <a:pt x="547" y="375"/>
                  </a:lnTo>
                  <a:lnTo>
                    <a:pt x="547" y="378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7" y="380"/>
                  </a:lnTo>
                  <a:lnTo>
                    <a:pt x="546" y="380"/>
                  </a:lnTo>
                  <a:lnTo>
                    <a:pt x="546" y="380"/>
                  </a:lnTo>
                  <a:lnTo>
                    <a:pt x="546" y="381"/>
                  </a:lnTo>
                  <a:lnTo>
                    <a:pt x="547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6" y="381"/>
                  </a:lnTo>
                  <a:lnTo>
                    <a:pt x="544" y="383"/>
                  </a:lnTo>
                  <a:lnTo>
                    <a:pt x="541" y="389"/>
                  </a:lnTo>
                  <a:lnTo>
                    <a:pt x="541" y="391"/>
                  </a:lnTo>
                  <a:lnTo>
                    <a:pt x="539" y="392"/>
                  </a:lnTo>
                  <a:lnTo>
                    <a:pt x="538" y="396"/>
                  </a:lnTo>
                  <a:lnTo>
                    <a:pt x="538" y="397"/>
                  </a:lnTo>
                  <a:lnTo>
                    <a:pt x="538" y="402"/>
                  </a:lnTo>
                  <a:lnTo>
                    <a:pt x="538" y="405"/>
                  </a:lnTo>
                  <a:lnTo>
                    <a:pt x="536" y="408"/>
                  </a:lnTo>
                  <a:lnTo>
                    <a:pt x="536" y="410"/>
                  </a:lnTo>
                  <a:lnTo>
                    <a:pt x="535" y="413"/>
                  </a:lnTo>
                  <a:lnTo>
                    <a:pt x="536" y="416"/>
                  </a:lnTo>
                  <a:lnTo>
                    <a:pt x="536" y="418"/>
                  </a:lnTo>
                  <a:lnTo>
                    <a:pt x="536" y="419"/>
                  </a:lnTo>
                  <a:lnTo>
                    <a:pt x="535" y="421"/>
                  </a:lnTo>
                  <a:lnTo>
                    <a:pt x="533" y="421"/>
                  </a:lnTo>
                  <a:lnTo>
                    <a:pt x="531" y="422"/>
                  </a:lnTo>
                  <a:lnTo>
                    <a:pt x="530" y="424"/>
                  </a:lnTo>
                  <a:lnTo>
                    <a:pt x="528" y="426"/>
                  </a:lnTo>
                  <a:lnTo>
                    <a:pt x="527" y="426"/>
                  </a:lnTo>
                  <a:lnTo>
                    <a:pt x="520" y="426"/>
                  </a:lnTo>
                  <a:lnTo>
                    <a:pt x="511" y="426"/>
                  </a:lnTo>
                  <a:lnTo>
                    <a:pt x="509" y="427"/>
                  </a:lnTo>
                  <a:lnTo>
                    <a:pt x="505" y="427"/>
                  </a:lnTo>
                  <a:lnTo>
                    <a:pt x="502" y="430"/>
                  </a:lnTo>
                  <a:lnTo>
                    <a:pt x="498" y="432"/>
                  </a:lnTo>
                  <a:lnTo>
                    <a:pt x="490" y="440"/>
                  </a:lnTo>
                  <a:lnTo>
                    <a:pt x="484" y="441"/>
                  </a:lnTo>
                  <a:lnTo>
                    <a:pt x="484" y="441"/>
                  </a:lnTo>
                  <a:lnTo>
                    <a:pt x="483" y="440"/>
                  </a:lnTo>
                  <a:lnTo>
                    <a:pt x="481" y="441"/>
                  </a:lnTo>
                  <a:lnTo>
                    <a:pt x="481" y="441"/>
                  </a:lnTo>
                  <a:lnTo>
                    <a:pt x="483" y="443"/>
                  </a:lnTo>
                  <a:lnTo>
                    <a:pt x="483" y="444"/>
                  </a:lnTo>
                  <a:lnTo>
                    <a:pt x="484" y="443"/>
                  </a:lnTo>
                  <a:lnTo>
                    <a:pt x="486" y="443"/>
                  </a:lnTo>
                  <a:lnTo>
                    <a:pt x="486" y="444"/>
                  </a:lnTo>
                  <a:lnTo>
                    <a:pt x="486" y="446"/>
                  </a:lnTo>
                  <a:lnTo>
                    <a:pt x="484" y="448"/>
                  </a:lnTo>
                  <a:lnTo>
                    <a:pt x="484" y="448"/>
                  </a:lnTo>
                  <a:lnTo>
                    <a:pt x="483" y="448"/>
                  </a:lnTo>
                  <a:lnTo>
                    <a:pt x="483" y="448"/>
                  </a:lnTo>
                  <a:lnTo>
                    <a:pt x="483" y="444"/>
                  </a:lnTo>
                  <a:lnTo>
                    <a:pt x="481" y="443"/>
                  </a:lnTo>
                  <a:lnTo>
                    <a:pt x="479" y="443"/>
                  </a:lnTo>
                  <a:lnTo>
                    <a:pt x="478" y="443"/>
                  </a:lnTo>
                  <a:lnTo>
                    <a:pt x="478" y="444"/>
                  </a:lnTo>
                  <a:lnTo>
                    <a:pt x="476" y="441"/>
                  </a:lnTo>
                  <a:lnTo>
                    <a:pt x="475" y="440"/>
                  </a:lnTo>
                  <a:lnTo>
                    <a:pt x="473" y="440"/>
                  </a:lnTo>
                  <a:lnTo>
                    <a:pt x="473" y="440"/>
                  </a:lnTo>
                  <a:lnTo>
                    <a:pt x="472" y="440"/>
                  </a:lnTo>
                  <a:lnTo>
                    <a:pt x="470" y="438"/>
                  </a:lnTo>
                  <a:lnTo>
                    <a:pt x="470" y="437"/>
                  </a:lnTo>
                  <a:lnTo>
                    <a:pt x="470" y="435"/>
                  </a:lnTo>
                  <a:lnTo>
                    <a:pt x="472" y="435"/>
                  </a:lnTo>
                  <a:lnTo>
                    <a:pt x="472" y="433"/>
                  </a:lnTo>
                  <a:lnTo>
                    <a:pt x="470" y="433"/>
                  </a:lnTo>
                  <a:lnTo>
                    <a:pt x="468" y="432"/>
                  </a:lnTo>
                  <a:lnTo>
                    <a:pt x="468" y="433"/>
                  </a:lnTo>
                  <a:lnTo>
                    <a:pt x="467" y="433"/>
                  </a:lnTo>
                  <a:lnTo>
                    <a:pt x="467" y="435"/>
                  </a:lnTo>
                  <a:lnTo>
                    <a:pt x="464" y="437"/>
                  </a:lnTo>
                  <a:lnTo>
                    <a:pt x="462" y="437"/>
                  </a:lnTo>
                  <a:lnTo>
                    <a:pt x="461" y="435"/>
                  </a:lnTo>
                  <a:lnTo>
                    <a:pt x="461" y="435"/>
                  </a:lnTo>
                  <a:lnTo>
                    <a:pt x="462" y="435"/>
                  </a:lnTo>
                  <a:lnTo>
                    <a:pt x="464" y="433"/>
                  </a:lnTo>
                  <a:lnTo>
                    <a:pt x="465" y="432"/>
                  </a:lnTo>
                  <a:lnTo>
                    <a:pt x="465" y="430"/>
                  </a:lnTo>
                  <a:lnTo>
                    <a:pt x="465" y="429"/>
                  </a:lnTo>
                  <a:lnTo>
                    <a:pt x="464" y="429"/>
                  </a:lnTo>
                  <a:lnTo>
                    <a:pt x="462" y="427"/>
                  </a:lnTo>
                  <a:lnTo>
                    <a:pt x="457" y="430"/>
                  </a:lnTo>
                  <a:lnTo>
                    <a:pt x="456" y="430"/>
                  </a:lnTo>
                  <a:lnTo>
                    <a:pt x="456" y="432"/>
                  </a:lnTo>
                  <a:lnTo>
                    <a:pt x="457" y="432"/>
                  </a:lnTo>
                  <a:lnTo>
                    <a:pt x="457" y="432"/>
                  </a:lnTo>
                  <a:lnTo>
                    <a:pt x="459" y="432"/>
                  </a:lnTo>
                  <a:lnTo>
                    <a:pt x="457" y="433"/>
                  </a:lnTo>
                  <a:lnTo>
                    <a:pt x="456" y="433"/>
                  </a:lnTo>
                  <a:lnTo>
                    <a:pt x="454" y="435"/>
                  </a:lnTo>
                  <a:lnTo>
                    <a:pt x="451" y="437"/>
                  </a:lnTo>
                  <a:lnTo>
                    <a:pt x="446" y="440"/>
                  </a:lnTo>
                  <a:lnTo>
                    <a:pt x="445" y="441"/>
                  </a:lnTo>
                  <a:lnTo>
                    <a:pt x="443" y="443"/>
                  </a:lnTo>
                  <a:lnTo>
                    <a:pt x="440" y="441"/>
                  </a:lnTo>
                  <a:lnTo>
                    <a:pt x="438" y="441"/>
                  </a:lnTo>
                  <a:lnTo>
                    <a:pt x="437" y="440"/>
                  </a:lnTo>
                  <a:lnTo>
                    <a:pt x="432" y="438"/>
                  </a:lnTo>
                  <a:lnTo>
                    <a:pt x="429" y="437"/>
                  </a:lnTo>
                  <a:lnTo>
                    <a:pt x="427" y="435"/>
                  </a:lnTo>
                  <a:lnTo>
                    <a:pt x="426" y="435"/>
                  </a:lnTo>
                  <a:lnTo>
                    <a:pt x="423" y="435"/>
                  </a:lnTo>
                  <a:lnTo>
                    <a:pt x="420" y="433"/>
                  </a:lnTo>
                  <a:lnTo>
                    <a:pt x="416" y="433"/>
                  </a:lnTo>
                  <a:lnTo>
                    <a:pt x="415" y="435"/>
                  </a:lnTo>
                  <a:lnTo>
                    <a:pt x="413" y="435"/>
                  </a:lnTo>
                  <a:lnTo>
                    <a:pt x="412" y="435"/>
                  </a:lnTo>
                  <a:lnTo>
                    <a:pt x="408" y="432"/>
                  </a:lnTo>
                  <a:lnTo>
                    <a:pt x="407" y="430"/>
                  </a:lnTo>
                  <a:lnTo>
                    <a:pt x="401" y="429"/>
                  </a:lnTo>
                  <a:lnTo>
                    <a:pt x="397" y="427"/>
                  </a:lnTo>
                  <a:lnTo>
                    <a:pt x="394" y="422"/>
                  </a:lnTo>
                  <a:lnTo>
                    <a:pt x="390" y="418"/>
                  </a:lnTo>
                  <a:lnTo>
                    <a:pt x="388" y="416"/>
                  </a:lnTo>
                  <a:lnTo>
                    <a:pt x="388" y="415"/>
                  </a:lnTo>
                  <a:lnTo>
                    <a:pt x="388" y="413"/>
                  </a:lnTo>
                  <a:lnTo>
                    <a:pt x="388" y="410"/>
                  </a:lnTo>
                  <a:lnTo>
                    <a:pt x="390" y="408"/>
                  </a:lnTo>
                  <a:lnTo>
                    <a:pt x="390" y="407"/>
                  </a:lnTo>
                  <a:lnTo>
                    <a:pt x="388" y="402"/>
                  </a:lnTo>
                  <a:lnTo>
                    <a:pt x="385" y="397"/>
                  </a:lnTo>
                  <a:lnTo>
                    <a:pt x="383" y="396"/>
                  </a:lnTo>
                  <a:lnTo>
                    <a:pt x="380" y="392"/>
                  </a:lnTo>
                  <a:lnTo>
                    <a:pt x="377" y="391"/>
                  </a:lnTo>
                  <a:lnTo>
                    <a:pt x="377" y="389"/>
                  </a:lnTo>
                  <a:lnTo>
                    <a:pt x="377" y="389"/>
                  </a:lnTo>
                  <a:lnTo>
                    <a:pt x="379" y="389"/>
                  </a:lnTo>
                  <a:lnTo>
                    <a:pt x="379" y="388"/>
                  </a:lnTo>
                  <a:lnTo>
                    <a:pt x="380" y="388"/>
                  </a:lnTo>
                  <a:lnTo>
                    <a:pt x="380" y="389"/>
                  </a:lnTo>
                  <a:lnTo>
                    <a:pt x="382" y="389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2" y="386"/>
                  </a:lnTo>
                  <a:lnTo>
                    <a:pt x="380" y="385"/>
                  </a:lnTo>
                  <a:lnTo>
                    <a:pt x="379" y="386"/>
                  </a:lnTo>
                  <a:lnTo>
                    <a:pt x="377" y="386"/>
                  </a:lnTo>
                  <a:lnTo>
                    <a:pt x="375" y="388"/>
                  </a:lnTo>
                  <a:lnTo>
                    <a:pt x="375" y="388"/>
                  </a:lnTo>
                  <a:lnTo>
                    <a:pt x="374" y="388"/>
                  </a:lnTo>
                  <a:lnTo>
                    <a:pt x="374" y="388"/>
                  </a:lnTo>
                  <a:lnTo>
                    <a:pt x="371" y="389"/>
                  </a:lnTo>
                  <a:lnTo>
                    <a:pt x="368" y="389"/>
                  </a:lnTo>
                  <a:lnTo>
                    <a:pt x="366" y="389"/>
                  </a:lnTo>
                  <a:lnTo>
                    <a:pt x="366" y="388"/>
                  </a:lnTo>
                  <a:lnTo>
                    <a:pt x="368" y="386"/>
                  </a:lnTo>
                  <a:lnTo>
                    <a:pt x="369" y="385"/>
                  </a:lnTo>
                  <a:lnTo>
                    <a:pt x="371" y="380"/>
                  </a:lnTo>
                  <a:lnTo>
                    <a:pt x="369" y="375"/>
                  </a:lnTo>
                  <a:lnTo>
                    <a:pt x="369" y="374"/>
                  </a:lnTo>
                  <a:lnTo>
                    <a:pt x="366" y="370"/>
                  </a:lnTo>
                  <a:lnTo>
                    <a:pt x="366" y="367"/>
                  </a:lnTo>
                  <a:lnTo>
                    <a:pt x="364" y="366"/>
                  </a:lnTo>
                  <a:lnTo>
                    <a:pt x="363" y="367"/>
                  </a:lnTo>
                  <a:lnTo>
                    <a:pt x="363" y="369"/>
                  </a:lnTo>
                  <a:lnTo>
                    <a:pt x="361" y="370"/>
                  </a:lnTo>
                  <a:lnTo>
                    <a:pt x="361" y="375"/>
                  </a:lnTo>
                  <a:lnTo>
                    <a:pt x="358" y="381"/>
                  </a:lnTo>
                  <a:lnTo>
                    <a:pt x="356" y="381"/>
                  </a:lnTo>
                  <a:lnTo>
                    <a:pt x="355" y="381"/>
                  </a:lnTo>
                  <a:lnTo>
                    <a:pt x="352" y="381"/>
                  </a:lnTo>
                  <a:lnTo>
                    <a:pt x="350" y="383"/>
                  </a:lnTo>
                  <a:lnTo>
                    <a:pt x="349" y="383"/>
                  </a:lnTo>
                  <a:lnTo>
                    <a:pt x="347" y="383"/>
                  </a:lnTo>
                  <a:lnTo>
                    <a:pt x="347" y="383"/>
                  </a:lnTo>
                  <a:lnTo>
                    <a:pt x="349" y="378"/>
                  </a:lnTo>
                  <a:lnTo>
                    <a:pt x="350" y="378"/>
                  </a:lnTo>
                  <a:lnTo>
                    <a:pt x="352" y="378"/>
                  </a:lnTo>
                  <a:lnTo>
                    <a:pt x="353" y="378"/>
                  </a:lnTo>
                  <a:lnTo>
                    <a:pt x="353" y="378"/>
                  </a:lnTo>
                  <a:lnTo>
                    <a:pt x="355" y="375"/>
                  </a:lnTo>
                  <a:lnTo>
                    <a:pt x="355" y="372"/>
                  </a:lnTo>
                  <a:lnTo>
                    <a:pt x="355" y="370"/>
                  </a:lnTo>
                  <a:lnTo>
                    <a:pt x="355" y="369"/>
                  </a:lnTo>
                  <a:lnTo>
                    <a:pt x="355" y="367"/>
                  </a:lnTo>
                  <a:lnTo>
                    <a:pt x="355" y="366"/>
                  </a:lnTo>
                  <a:lnTo>
                    <a:pt x="358" y="361"/>
                  </a:lnTo>
                  <a:lnTo>
                    <a:pt x="360" y="358"/>
                  </a:lnTo>
                  <a:lnTo>
                    <a:pt x="361" y="356"/>
                  </a:lnTo>
                  <a:lnTo>
                    <a:pt x="361" y="355"/>
                  </a:lnTo>
                  <a:lnTo>
                    <a:pt x="361" y="352"/>
                  </a:lnTo>
                  <a:lnTo>
                    <a:pt x="361" y="350"/>
                  </a:lnTo>
                  <a:lnTo>
                    <a:pt x="361" y="350"/>
                  </a:lnTo>
                  <a:lnTo>
                    <a:pt x="363" y="348"/>
                  </a:lnTo>
                  <a:lnTo>
                    <a:pt x="361" y="344"/>
                  </a:lnTo>
                  <a:lnTo>
                    <a:pt x="361" y="342"/>
                  </a:lnTo>
                  <a:lnTo>
                    <a:pt x="360" y="341"/>
                  </a:lnTo>
                  <a:lnTo>
                    <a:pt x="360" y="342"/>
                  </a:lnTo>
                  <a:lnTo>
                    <a:pt x="360" y="344"/>
                  </a:lnTo>
                  <a:lnTo>
                    <a:pt x="358" y="347"/>
                  </a:lnTo>
                  <a:lnTo>
                    <a:pt x="356" y="348"/>
                  </a:lnTo>
                  <a:lnTo>
                    <a:pt x="355" y="350"/>
                  </a:lnTo>
                  <a:lnTo>
                    <a:pt x="353" y="353"/>
                  </a:lnTo>
                  <a:lnTo>
                    <a:pt x="352" y="358"/>
                  </a:lnTo>
                  <a:lnTo>
                    <a:pt x="350" y="358"/>
                  </a:lnTo>
                  <a:lnTo>
                    <a:pt x="349" y="358"/>
                  </a:lnTo>
                  <a:lnTo>
                    <a:pt x="347" y="359"/>
                  </a:lnTo>
                  <a:lnTo>
                    <a:pt x="345" y="361"/>
                  </a:lnTo>
                  <a:lnTo>
                    <a:pt x="342" y="361"/>
                  </a:lnTo>
                  <a:lnTo>
                    <a:pt x="341" y="363"/>
                  </a:lnTo>
                  <a:lnTo>
                    <a:pt x="341" y="364"/>
                  </a:lnTo>
                  <a:lnTo>
                    <a:pt x="336" y="370"/>
                  </a:lnTo>
                  <a:lnTo>
                    <a:pt x="333" y="372"/>
                  </a:lnTo>
                  <a:lnTo>
                    <a:pt x="333" y="374"/>
                  </a:lnTo>
                  <a:lnTo>
                    <a:pt x="333" y="374"/>
                  </a:lnTo>
                  <a:lnTo>
                    <a:pt x="333" y="375"/>
                  </a:lnTo>
                  <a:lnTo>
                    <a:pt x="333" y="375"/>
                  </a:lnTo>
                  <a:lnTo>
                    <a:pt x="334" y="378"/>
                  </a:lnTo>
                  <a:lnTo>
                    <a:pt x="333" y="378"/>
                  </a:lnTo>
                  <a:lnTo>
                    <a:pt x="333" y="378"/>
                  </a:lnTo>
                  <a:lnTo>
                    <a:pt x="331" y="377"/>
                  </a:lnTo>
                  <a:lnTo>
                    <a:pt x="330" y="378"/>
                  </a:lnTo>
                  <a:lnTo>
                    <a:pt x="328" y="378"/>
                  </a:lnTo>
                  <a:lnTo>
                    <a:pt x="327" y="375"/>
                  </a:lnTo>
                  <a:lnTo>
                    <a:pt x="325" y="375"/>
                  </a:lnTo>
                  <a:lnTo>
                    <a:pt x="323" y="374"/>
                  </a:lnTo>
                  <a:lnTo>
                    <a:pt x="323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2"/>
                  </a:lnTo>
                  <a:lnTo>
                    <a:pt x="322" y="370"/>
                  </a:lnTo>
                  <a:lnTo>
                    <a:pt x="322" y="370"/>
                  </a:lnTo>
                  <a:lnTo>
                    <a:pt x="323" y="372"/>
                  </a:lnTo>
                  <a:lnTo>
                    <a:pt x="325" y="372"/>
                  </a:lnTo>
                  <a:lnTo>
                    <a:pt x="325" y="374"/>
                  </a:lnTo>
                  <a:lnTo>
                    <a:pt x="327" y="372"/>
                  </a:lnTo>
                  <a:lnTo>
                    <a:pt x="325" y="369"/>
                  </a:lnTo>
                  <a:lnTo>
                    <a:pt x="323" y="366"/>
                  </a:lnTo>
                  <a:lnTo>
                    <a:pt x="323" y="366"/>
                  </a:lnTo>
                  <a:lnTo>
                    <a:pt x="322" y="363"/>
                  </a:lnTo>
                  <a:lnTo>
                    <a:pt x="322" y="361"/>
                  </a:lnTo>
                  <a:lnTo>
                    <a:pt x="320" y="359"/>
                  </a:lnTo>
                  <a:lnTo>
                    <a:pt x="317" y="358"/>
                  </a:lnTo>
                  <a:lnTo>
                    <a:pt x="317" y="355"/>
                  </a:lnTo>
                  <a:lnTo>
                    <a:pt x="317" y="352"/>
                  </a:lnTo>
                  <a:lnTo>
                    <a:pt x="315" y="352"/>
                  </a:lnTo>
                  <a:lnTo>
                    <a:pt x="314" y="350"/>
                  </a:lnTo>
                  <a:lnTo>
                    <a:pt x="309" y="350"/>
                  </a:lnTo>
                  <a:lnTo>
                    <a:pt x="308" y="347"/>
                  </a:lnTo>
                  <a:lnTo>
                    <a:pt x="306" y="344"/>
                  </a:lnTo>
                  <a:lnTo>
                    <a:pt x="308" y="342"/>
                  </a:lnTo>
                  <a:lnTo>
                    <a:pt x="308" y="342"/>
                  </a:lnTo>
                  <a:lnTo>
                    <a:pt x="309" y="342"/>
                  </a:lnTo>
                  <a:lnTo>
                    <a:pt x="308" y="341"/>
                  </a:lnTo>
                  <a:lnTo>
                    <a:pt x="304" y="337"/>
                  </a:lnTo>
                  <a:lnTo>
                    <a:pt x="301" y="336"/>
                  </a:lnTo>
                  <a:lnTo>
                    <a:pt x="300" y="334"/>
                  </a:lnTo>
                  <a:lnTo>
                    <a:pt x="298" y="334"/>
                  </a:lnTo>
                  <a:lnTo>
                    <a:pt x="297" y="334"/>
                  </a:lnTo>
                  <a:lnTo>
                    <a:pt x="293" y="334"/>
                  </a:lnTo>
                  <a:lnTo>
                    <a:pt x="287" y="331"/>
                  </a:lnTo>
                  <a:lnTo>
                    <a:pt x="286" y="329"/>
                  </a:lnTo>
                  <a:lnTo>
                    <a:pt x="281" y="331"/>
                  </a:lnTo>
                  <a:lnTo>
                    <a:pt x="279" y="331"/>
                  </a:lnTo>
                  <a:lnTo>
                    <a:pt x="271" y="326"/>
                  </a:lnTo>
                  <a:lnTo>
                    <a:pt x="267" y="323"/>
                  </a:lnTo>
                  <a:lnTo>
                    <a:pt x="265" y="323"/>
                  </a:lnTo>
                  <a:lnTo>
                    <a:pt x="263" y="323"/>
                  </a:lnTo>
                  <a:lnTo>
                    <a:pt x="262" y="323"/>
                  </a:lnTo>
                  <a:lnTo>
                    <a:pt x="260" y="325"/>
                  </a:lnTo>
                  <a:lnTo>
                    <a:pt x="259" y="325"/>
                  </a:lnTo>
                  <a:lnTo>
                    <a:pt x="249" y="325"/>
                  </a:lnTo>
                  <a:lnTo>
                    <a:pt x="241" y="325"/>
                  </a:lnTo>
                  <a:lnTo>
                    <a:pt x="235" y="326"/>
                  </a:lnTo>
                  <a:lnTo>
                    <a:pt x="232" y="326"/>
                  </a:lnTo>
                  <a:lnTo>
                    <a:pt x="226" y="329"/>
                  </a:lnTo>
                  <a:lnTo>
                    <a:pt x="219" y="333"/>
                  </a:lnTo>
                  <a:lnTo>
                    <a:pt x="213" y="333"/>
                  </a:lnTo>
                  <a:lnTo>
                    <a:pt x="208" y="336"/>
                  </a:lnTo>
                  <a:lnTo>
                    <a:pt x="205" y="336"/>
                  </a:lnTo>
                  <a:lnTo>
                    <a:pt x="200" y="336"/>
                  </a:lnTo>
                  <a:lnTo>
                    <a:pt x="191" y="336"/>
                  </a:lnTo>
                  <a:lnTo>
                    <a:pt x="188" y="336"/>
                  </a:lnTo>
                  <a:lnTo>
                    <a:pt x="183" y="339"/>
                  </a:lnTo>
                  <a:lnTo>
                    <a:pt x="181" y="341"/>
                  </a:lnTo>
                  <a:lnTo>
                    <a:pt x="178" y="341"/>
                  </a:lnTo>
                  <a:lnTo>
                    <a:pt x="172" y="345"/>
                  </a:lnTo>
                  <a:lnTo>
                    <a:pt x="167" y="345"/>
                  </a:lnTo>
                  <a:lnTo>
                    <a:pt x="166" y="347"/>
                  </a:lnTo>
                  <a:lnTo>
                    <a:pt x="164" y="347"/>
                  </a:lnTo>
                  <a:lnTo>
                    <a:pt x="163" y="348"/>
                  </a:lnTo>
                  <a:lnTo>
                    <a:pt x="159" y="355"/>
                  </a:lnTo>
                  <a:lnTo>
                    <a:pt x="158" y="356"/>
                  </a:lnTo>
                  <a:lnTo>
                    <a:pt x="155" y="361"/>
                  </a:lnTo>
                  <a:lnTo>
                    <a:pt x="153" y="361"/>
                  </a:lnTo>
                  <a:lnTo>
                    <a:pt x="151" y="361"/>
                  </a:lnTo>
                  <a:lnTo>
                    <a:pt x="148" y="363"/>
                  </a:lnTo>
                  <a:lnTo>
                    <a:pt x="147" y="361"/>
                  </a:lnTo>
                  <a:lnTo>
                    <a:pt x="145" y="361"/>
                  </a:lnTo>
                  <a:lnTo>
                    <a:pt x="142" y="361"/>
                  </a:lnTo>
                  <a:lnTo>
                    <a:pt x="134" y="363"/>
                  </a:lnTo>
                  <a:lnTo>
                    <a:pt x="133" y="361"/>
                  </a:lnTo>
                  <a:lnTo>
                    <a:pt x="131" y="361"/>
                  </a:lnTo>
                  <a:lnTo>
                    <a:pt x="128" y="361"/>
                  </a:lnTo>
                  <a:lnTo>
                    <a:pt x="123" y="361"/>
                  </a:lnTo>
                  <a:lnTo>
                    <a:pt x="114" y="361"/>
                  </a:lnTo>
                  <a:lnTo>
                    <a:pt x="110" y="363"/>
                  </a:lnTo>
                  <a:lnTo>
                    <a:pt x="109" y="363"/>
                  </a:lnTo>
                  <a:lnTo>
                    <a:pt x="106" y="363"/>
                  </a:lnTo>
                  <a:lnTo>
                    <a:pt x="101" y="363"/>
                  </a:lnTo>
                  <a:lnTo>
                    <a:pt x="98" y="364"/>
                  </a:lnTo>
                  <a:lnTo>
                    <a:pt x="98" y="364"/>
                  </a:lnTo>
                  <a:lnTo>
                    <a:pt x="95" y="369"/>
                  </a:lnTo>
                  <a:lnTo>
                    <a:pt x="92" y="370"/>
                  </a:lnTo>
                  <a:lnTo>
                    <a:pt x="88" y="370"/>
                  </a:lnTo>
                  <a:lnTo>
                    <a:pt x="87" y="370"/>
                  </a:lnTo>
                  <a:lnTo>
                    <a:pt x="81" y="375"/>
                  </a:lnTo>
                  <a:lnTo>
                    <a:pt x="76" y="380"/>
                  </a:lnTo>
                  <a:lnTo>
                    <a:pt x="74" y="380"/>
                  </a:lnTo>
                  <a:lnTo>
                    <a:pt x="71" y="380"/>
                  </a:lnTo>
                  <a:lnTo>
                    <a:pt x="69" y="380"/>
                  </a:lnTo>
                  <a:lnTo>
                    <a:pt x="68" y="381"/>
                  </a:lnTo>
                  <a:lnTo>
                    <a:pt x="62" y="380"/>
                  </a:lnTo>
                  <a:lnTo>
                    <a:pt x="57" y="380"/>
                  </a:lnTo>
                  <a:lnTo>
                    <a:pt x="52" y="380"/>
                  </a:lnTo>
                  <a:lnTo>
                    <a:pt x="47" y="377"/>
                  </a:lnTo>
                  <a:lnTo>
                    <a:pt x="44" y="377"/>
                  </a:lnTo>
                  <a:lnTo>
                    <a:pt x="41" y="372"/>
                  </a:lnTo>
                  <a:lnTo>
                    <a:pt x="38" y="370"/>
                  </a:lnTo>
                  <a:lnTo>
                    <a:pt x="35" y="367"/>
                  </a:lnTo>
                  <a:lnTo>
                    <a:pt x="33" y="369"/>
                  </a:lnTo>
                  <a:lnTo>
                    <a:pt x="32" y="369"/>
                  </a:lnTo>
                  <a:lnTo>
                    <a:pt x="30" y="367"/>
                  </a:lnTo>
                  <a:lnTo>
                    <a:pt x="30" y="366"/>
                  </a:lnTo>
                  <a:lnTo>
                    <a:pt x="30" y="364"/>
                  </a:lnTo>
                  <a:lnTo>
                    <a:pt x="30" y="359"/>
                  </a:lnTo>
                  <a:lnTo>
                    <a:pt x="30" y="355"/>
                  </a:lnTo>
                  <a:lnTo>
                    <a:pt x="32" y="356"/>
                  </a:lnTo>
                  <a:lnTo>
                    <a:pt x="33" y="358"/>
                  </a:lnTo>
                  <a:lnTo>
                    <a:pt x="35" y="358"/>
                  </a:lnTo>
                  <a:lnTo>
                    <a:pt x="38" y="356"/>
                  </a:lnTo>
                  <a:lnTo>
                    <a:pt x="40" y="353"/>
                  </a:lnTo>
                  <a:lnTo>
                    <a:pt x="40" y="350"/>
                  </a:lnTo>
                  <a:lnTo>
                    <a:pt x="40" y="347"/>
                  </a:lnTo>
                  <a:lnTo>
                    <a:pt x="40" y="342"/>
                  </a:lnTo>
                  <a:lnTo>
                    <a:pt x="40" y="341"/>
                  </a:lnTo>
                  <a:lnTo>
                    <a:pt x="41" y="341"/>
                  </a:lnTo>
                  <a:lnTo>
                    <a:pt x="41" y="337"/>
                  </a:lnTo>
                  <a:lnTo>
                    <a:pt x="41" y="329"/>
                  </a:lnTo>
                  <a:lnTo>
                    <a:pt x="40" y="326"/>
                  </a:lnTo>
                  <a:lnTo>
                    <a:pt x="36" y="320"/>
                  </a:lnTo>
                  <a:lnTo>
                    <a:pt x="35" y="314"/>
                  </a:lnTo>
                  <a:lnTo>
                    <a:pt x="33" y="312"/>
                  </a:lnTo>
                  <a:lnTo>
                    <a:pt x="32" y="307"/>
                  </a:lnTo>
                  <a:lnTo>
                    <a:pt x="30" y="303"/>
                  </a:lnTo>
                  <a:lnTo>
                    <a:pt x="30" y="300"/>
                  </a:lnTo>
                  <a:lnTo>
                    <a:pt x="30" y="295"/>
                  </a:lnTo>
                  <a:lnTo>
                    <a:pt x="30" y="292"/>
                  </a:lnTo>
                  <a:lnTo>
                    <a:pt x="30" y="290"/>
                  </a:lnTo>
                  <a:lnTo>
                    <a:pt x="28" y="285"/>
                  </a:lnTo>
                  <a:lnTo>
                    <a:pt x="25" y="282"/>
                  </a:lnTo>
                  <a:lnTo>
                    <a:pt x="24" y="281"/>
                  </a:lnTo>
                  <a:lnTo>
                    <a:pt x="24" y="279"/>
                  </a:lnTo>
                  <a:lnTo>
                    <a:pt x="24" y="276"/>
                  </a:lnTo>
                  <a:lnTo>
                    <a:pt x="21" y="273"/>
                  </a:lnTo>
                  <a:lnTo>
                    <a:pt x="17" y="270"/>
                  </a:lnTo>
                  <a:lnTo>
                    <a:pt x="17" y="268"/>
                  </a:lnTo>
                  <a:lnTo>
                    <a:pt x="17" y="260"/>
                  </a:lnTo>
                  <a:lnTo>
                    <a:pt x="16" y="259"/>
                  </a:lnTo>
                  <a:lnTo>
                    <a:pt x="11" y="251"/>
                  </a:lnTo>
                  <a:lnTo>
                    <a:pt x="6" y="243"/>
                  </a:lnTo>
                  <a:lnTo>
                    <a:pt x="5" y="241"/>
                  </a:lnTo>
                  <a:lnTo>
                    <a:pt x="3" y="240"/>
                  </a:lnTo>
                  <a:lnTo>
                    <a:pt x="5" y="240"/>
                  </a:lnTo>
                  <a:lnTo>
                    <a:pt x="5" y="240"/>
                  </a:lnTo>
                  <a:lnTo>
                    <a:pt x="5" y="241"/>
                  </a:lnTo>
                  <a:lnTo>
                    <a:pt x="6" y="241"/>
                  </a:lnTo>
                  <a:lnTo>
                    <a:pt x="6" y="240"/>
                  </a:lnTo>
                  <a:lnTo>
                    <a:pt x="6" y="240"/>
                  </a:lnTo>
                  <a:lnTo>
                    <a:pt x="6" y="238"/>
                  </a:lnTo>
                  <a:lnTo>
                    <a:pt x="6" y="238"/>
                  </a:lnTo>
                  <a:lnTo>
                    <a:pt x="8" y="240"/>
                  </a:lnTo>
                  <a:lnTo>
                    <a:pt x="10" y="244"/>
                  </a:lnTo>
                  <a:lnTo>
                    <a:pt x="10" y="246"/>
                  </a:lnTo>
                  <a:lnTo>
                    <a:pt x="11" y="246"/>
                  </a:lnTo>
                  <a:lnTo>
                    <a:pt x="13" y="246"/>
                  </a:lnTo>
                  <a:lnTo>
                    <a:pt x="13" y="244"/>
                  </a:lnTo>
                  <a:lnTo>
                    <a:pt x="14" y="243"/>
                  </a:lnTo>
                  <a:lnTo>
                    <a:pt x="13" y="241"/>
                  </a:lnTo>
                  <a:lnTo>
                    <a:pt x="11" y="241"/>
                  </a:lnTo>
                  <a:lnTo>
                    <a:pt x="10" y="238"/>
                  </a:lnTo>
                  <a:lnTo>
                    <a:pt x="8" y="235"/>
                  </a:lnTo>
                  <a:lnTo>
                    <a:pt x="6" y="233"/>
                  </a:lnTo>
                  <a:lnTo>
                    <a:pt x="6" y="232"/>
                  </a:lnTo>
                  <a:lnTo>
                    <a:pt x="8" y="230"/>
                  </a:lnTo>
                  <a:lnTo>
                    <a:pt x="10" y="232"/>
                  </a:lnTo>
                  <a:lnTo>
                    <a:pt x="10" y="233"/>
                  </a:lnTo>
                  <a:lnTo>
                    <a:pt x="11" y="235"/>
                  </a:lnTo>
                  <a:lnTo>
                    <a:pt x="11" y="237"/>
                  </a:lnTo>
                  <a:lnTo>
                    <a:pt x="11" y="238"/>
                  </a:lnTo>
                  <a:lnTo>
                    <a:pt x="11" y="238"/>
                  </a:lnTo>
                  <a:lnTo>
                    <a:pt x="11" y="240"/>
                  </a:lnTo>
                  <a:lnTo>
                    <a:pt x="13" y="240"/>
                  </a:lnTo>
                  <a:lnTo>
                    <a:pt x="13" y="238"/>
                  </a:lnTo>
                  <a:lnTo>
                    <a:pt x="14" y="237"/>
                  </a:lnTo>
                  <a:lnTo>
                    <a:pt x="14" y="238"/>
                  </a:lnTo>
                  <a:lnTo>
                    <a:pt x="14" y="241"/>
                  </a:lnTo>
                  <a:lnTo>
                    <a:pt x="16" y="241"/>
                  </a:lnTo>
                  <a:lnTo>
                    <a:pt x="17" y="243"/>
                  </a:lnTo>
                  <a:lnTo>
                    <a:pt x="19" y="243"/>
                  </a:lnTo>
                  <a:lnTo>
                    <a:pt x="19" y="241"/>
                  </a:lnTo>
                  <a:lnTo>
                    <a:pt x="19" y="240"/>
                  </a:lnTo>
                  <a:lnTo>
                    <a:pt x="19" y="237"/>
                  </a:lnTo>
                  <a:lnTo>
                    <a:pt x="19" y="235"/>
                  </a:lnTo>
                  <a:lnTo>
                    <a:pt x="16" y="230"/>
                  </a:lnTo>
                  <a:lnTo>
                    <a:pt x="13" y="224"/>
                  </a:lnTo>
                  <a:lnTo>
                    <a:pt x="11" y="221"/>
                  </a:lnTo>
                  <a:lnTo>
                    <a:pt x="10" y="218"/>
                  </a:lnTo>
                  <a:lnTo>
                    <a:pt x="8" y="216"/>
                  </a:lnTo>
                  <a:lnTo>
                    <a:pt x="8" y="213"/>
                  </a:lnTo>
                  <a:lnTo>
                    <a:pt x="8" y="210"/>
                  </a:lnTo>
                  <a:lnTo>
                    <a:pt x="8" y="208"/>
                  </a:lnTo>
                  <a:lnTo>
                    <a:pt x="8" y="205"/>
                  </a:lnTo>
                  <a:lnTo>
                    <a:pt x="10" y="202"/>
                  </a:lnTo>
                  <a:lnTo>
                    <a:pt x="13" y="197"/>
                  </a:lnTo>
                  <a:lnTo>
                    <a:pt x="13" y="196"/>
                  </a:lnTo>
                  <a:lnTo>
                    <a:pt x="13" y="194"/>
                  </a:lnTo>
                  <a:lnTo>
                    <a:pt x="13" y="192"/>
                  </a:lnTo>
                  <a:lnTo>
                    <a:pt x="13" y="189"/>
                  </a:lnTo>
                  <a:lnTo>
                    <a:pt x="13" y="189"/>
                  </a:lnTo>
                  <a:lnTo>
                    <a:pt x="11" y="186"/>
                  </a:lnTo>
                  <a:lnTo>
                    <a:pt x="13" y="181"/>
                  </a:lnTo>
                  <a:lnTo>
                    <a:pt x="16" y="175"/>
                  </a:lnTo>
                  <a:lnTo>
                    <a:pt x="16" y="175"/>
                  </a:lnTo>
                  <a:lnTo>
                    <a:pt x="17" y="173"/>
                  </a:lnTo>
                  <a:lnTo>
                    <a:pt x="17" y="175"/>
                  </a:lnTo>
                  <a:lnTo>
                    <a:pt x="17" y="178"/>
                  </a:lnTo>
                  <a:lnTo>
                    <a:pt x="17" y="181"/>
                  </a:lnTo>
                  <a:lnTo>
                    <a:pt x="17" y="183"/>
                  </a:lnTo>
                  <a:lnTo>
                    <a:pt x="19" y="183"/>
                  </a:lnTo>
                  <a:lnTo>
                    <a:pt x="21" y="183"/>
                  </a:lnTo>
                  <a:lnTo>
                    <a:pt x="21" y="181"/>
                  </a:lnTo>
                  <a:lnTo>
                    <a:pt x="22" y="180"/>
                  </a:lnTo>
                  <a:lnTo>
                    <a:pt x="24" y="175"/>
                  </a:lnTo>
                  <a:lnTo>
                    <a:pt x="25" y="173"/>
                  </a:lnTo>
                  <a:lnTo>
                    <a:pt x="28" y="172"/>
                  </a:lnTo>
                  <a:lnTo>
                    <a:pt x="33" y="170"/>
                  </a:lnTo>
                  <a:lnTo>
                    <a:pt x="36" y="169"/>
                  </a:lnTo>
                  <a:lnTo>
                    <a:pt x="40" y="167"/>
                  </a:lnTo>
                  <a:lnTo>
                    <a:pt x="41" y="164"/>
                  </a:lnTo>
                  <a:lnTo>
                    <a:pt x="43" y="162"/>
                  </a:lnTo>
                  <a:lnTo>
                    <a:pt x="44" y="161"/>
                  </a:lnTo>
                  <a:lnTo>
                    <a:pt x="54" y="156"/>
                  </a:lnTo>
                  <a:lnTo>
                    <a:pt x="55" y="156"/>
                  </a:lnTo>
                  <a:lnTo>
                    <a:pt x="57" y="156"/>
                  </a:lnTo>
                  <a:lnTo>
                    <a:pt x="58" y="156"/>
                  </a:lnTo>
                  <a:lnTo>
                    <a:pt x="62" y="156"/>
                  </a:lnTo>
                  <a:lnTo>
                    <a:pt x="63" y="156"/>
                  </a:lnTo>
                  <a:lnTo>
                    <a:pt x="65" y="158"/>
                  </a:lnTo>
                  <a:lnTo>
                    <a:pt x="69" y="156"/>
                  </a:lnTo>
                  <a:lnTo>
                    <a:pt x="71" y="155"/>
                  </a:lnTo>
                  <a:lnTo>
                    <a:pt x="74" y="153"/>
                  </a:lnTo>
                  <a:lnTo>
                    <a:pt x="76" y="151"/>
                  </a:lnTo>
                  <a:lnTo>
                    <a:pt x="81" y="151"/>
                  </a:lnTo>
                  <a:lnTo>
                    <a:pt x="84" y="150"/>
                  </a:lnTo>
                  <a:lnTo>
                    <a:pt x="90" y="147"/>
                  </a:lnTo>
                  <a:lnTo>
                    <a:pt x="93" y="147"/>
                  </a:lnTo>
                  <a:lnTo>
                    <a:pt x="96" y="147"/>
                  </a:lnTo>
                  <a:lnTo>
                    <a:pt x="99" y="145"/>
                  </a:lnTo>
                  <a:lnTo>
                    <a:pt x="106" y="145"/>
                  </a:lnTo>
                  <a:lnTo>
                    <a:pt x="109" y="144"/>
                  </a:lnTo>
                  <a:lnTo>
                    <a:pt x="115" y="140"/>
                  </a:lnTo>
                  <a:lnTo>
                    <a:pt x="117" y="140"/>
                  </a:lnTo>
                  <a:lnTo>
                    <a:pt x="120" y="139"/>
                  </a:lnTo>
                  <a:lnTo>
                    <a:pt x="122" y="136"/>
                  </a:lnTo>
                  <a:lnTo>
                    <a:pt x="125" y="133"/>
                  </a:lnTo>
                  <a:lnTo>
                    <a:pt x="125" y="129"/>
                  </a:lnTo>
                  <a:lnTo>
                    <a:pt x="126" y="128"/>
                  </a:lnTo>
                  <a:lnTo>
                    <a:pt x="128" y="126"/>
                  </a:lnTo>
                  <a:lnTo>
                    <a:pt x="128" y="125"/>
                  </a:lnTo>
                  <a:lnTo>
                    <a:pt x="129" y="123"/>
                  </a:lnTo>
                  <a:lnTo>
                    <a:pt x="131" y="122"/>
                  </a:lnTo>
                  <a:lnTo>
                    <a:pt x="136" y="118"/>
                  </a:lnTo>
                  <a:lnTo>
                    <a:pt x="136" y="118"/>
                  </a:lnTo>
                  <a:lnTo>
                    <a:pt x="137" y="117"/>
                  </a:lnTo>
                  <a:lnTo>
                    <a:pt x="136" y="117"/>
                  </a:lnTo>
                  <a:lnTo>
                    <a:pt x="134" y="115"/>
                  </a:lnTo>
                  <a:lnTo>
                    <a:pt x="134" y="112"/>
                  </a:lnTo>
                  <a:lnTo>
                    <a:pt x="134" y="110"/>
                  </a:lnTo>
                  <a:lnTo>
                    <a:pt x="134" y="107"/>
                  </a:lnTo>
                  <a:lnTo>
                    <a:pt x="134" y="106"/>
                  </a:lnTo>
                  <a:lnTo>
                    <a:pt x="136" y="104"/>
                  </a:lnTo>
                  <a:lnTo>
                    <a:pt x="136" y="103"/>
                  </a:lnTo>
                  <a:lnTo>
                    <a:pt x="137" y="101"/>
                  </a:lnTo>
                  <a:lnTo>
                    <a:pt x="139" y="101"/>
                  </a:lnTo>
                  <a:lnTo>
                    <a:pt x="140" y="99"/>
                  </a:lnTo>
                  <a:lnTo>
                    <a:pt x="142" y="98"/>
                  </a:lnTo>
                  <a:lnTo>
                    <a:pt x="142" y="98"/>
                  </a:lnTo>
                  <a:lnTo>
                    <a:pt x="144" y="95"/>
                  </a:lnTo>
                  <a:lnTo>
                    <a:pt x="145" y="93"/>
                  </a:lnTo>
                  <a:lnTo>
                    <a:pt x="145" y="93"/>
                  </a:lnTo>
                  <a:lnTo>
                    <a:pt x="147" y="98"/>
                  </a:lnTo>
                  <a:lnTo>
                    <a:pt x="148" y="99"/>
                  </a:lnTo>
                  <a:lnTo>
                    <a:pt x="150" y="103"/>
                  </a:lnTo>
                  <a:lnTo>
                    <a:pt x="151" y="106"/>
                  </a:lnTo>
                  <a:lnTo>
                    <a:pt x="153" y="107"/>
                  </a:lnTo>
                  <a:lnTo>
                    <a:pt x="153" y="109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5" y="107"/>
                  </a:lnTo>
                  <a:lnTo>
                    <a:pt x="155" y="104"/>
                  </a:lnTo>
                  <a:lnTo>
                    <a:pt x="155" y="103"/>
                  </a:lnTo>
                  <a:lnTo>
                    <a:pt x="155" y="103"/>
                  </a:lnTo>
                  <a:lnTo>
                    <a:pt x="155" y="101"/>
                  </a:lnTo>
                  <a:lnTo>
                    <a:pt x="156" y="103"/>
                  </a:lnTo>
                  <a:lnTo>
                    <a:pt x="156" y="103"/>
                  </a:lnTo>
                  <a:lnTo>
                    <a:pt x="158" y="104"/>
                  </a:lnTo>
                  <a:lnTo>
                    <a:pt x="158" y="104"/>
                  </a:lnTo>
                  <a:lnTo>
                    <a:pt x="158" y="101"/>
                  </a:lnTo>
                  <a:lnTo>
                    <a:pt x="158" y="101"/>
                  </a:lnTo>
                  <a:lnTo>
                    <a:pt x="158" y="99"/>
                  </a:lnTo>
                  <a:lnTo>
                    <a:pt x="158" y="99"/>
                  </a:lnTo>
                  <a:lnTo>
                    <a:pt x="156" y="99"/>
                  </a:lnTo>
                  <a:lnTo>
                    <a:pt x="156" y="98"/>
                  </a:lnTo>
                  <a:lnTo>
                    <a:pt x="155" y="96"/>
                  </a:lnTo>
                  <a:lnTo>
                    <a:pt x="153" y="95"/>
                  </a:lnTo>
                  <a:lnTo>
                    <a:pt x="153" y="95"/>
                  </a:lnTo>
                  <a:lnTo>
                    <a:pt x="153" y="93"/>
                  </a:lnTo>
                  <a:lnTo>
                    <a:pt x="155" y="93"/>
                  </a:lnTo>
                  <a:lnTo>
                    <a:pt x="155" y="93"/>
                  </a:lnTo>
                  <a:lnTo>
                    <a:pt x="155" y="92"/>
                  </a:lnTo>
                  <a:lnTo>
                    <a:pt x="155" y="90"/>
                  </a:lnTo>
                  <a:lnTo>
                    <a:pt x="155" y="90"/>
                  </a:lnTo>
                  <a:lnTo>
                    <a:pt x="156" y="90"/>
                  </a:lnTo>
                  <a:lnTo>
                    <a:pt x="158" y="93"/>
                  </a:lnTo>
                  <a:lnTo>
                    <a:pt x="159" y="92"/>
                  </a:lnTo>
                  <a:lnTo>
                    <a:pt x="159" y="92"/>
                  </a:lnTo>
                  <a:lnTo>
                    <a:pt x="161" y="90"/>
                  </a:lnTo>
                  <a:lnTo>
                    <a:pt x="163" y="92"/>
                  </a:lnTo>
                  <a:lnTo>
                    <a:pt x="163" y="92"/>
                  </a:lnTo>
                  <a:lnTo>
                    <a:pt x="164" y="93"/>
                  </a:lnTo>
                  <a:lnTo>
                    <a:pt x="167" y="93"/>
                  </a:lnTo>
                  <a:lnTo>
                    <a:pt x="167" y="93"/>
                  </a:lnTo>
                  <a:lnTo>
                    <a:pt x="170" y="93"/>
                  </a:lnTo>
                  <a:lnTo>
                    <a:pt x="172" y="93"/>
                  </a:lnTo>
                  <a:lnTo>
                    <a:pt x="172" y="93"/>
                  </a:lnTo>
                  <a:lnTo>
                    <a:pt x="170" y="92"/>
                  </a:lnTo>
                  <a:lnTo>
                    <a:pt x="169" y="92"/>
                  </a:lnTo>
                  <a:lnTo>
                    <a:pt x="167" y="92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88"/>
                  </a:lnTo>
                  <a:lnTo>
                    <a:pt x="167" y="88"/>
                  </a:lnTo>
                  <a:lnTo>
                    <a:pt x="167" y="88"/>
                  </a:lnTo>
                  <a:lnTo>
                    <a:pt x="169" y="88"/>
                  </a:lnTo>
                  <a:lnTo>
                    <a:pt x="169" y="87"/>
                  </a:lnTo>
                  <a:lnTo>
                    <a:pt x="169" y="85"/>
                  </a:lnTo>
                  <a:lnTo>
                    <a:pt x="170" y="85"/>
                  </a:lnTo>
                  <a:lnTo>
                    <a:pt x="170" y="84"/>
                  </a:lnTo>
                  <a:lnTo>
                    <a:pt x="169" y="84"/>
                  </a:lnTo>
                  <a:lnTo>
                    <a:pt x="167" y="87"/>
                  </a:lnTo>
                  <a:lnTo>
                    <a:pt x="167" y="85"/>
                  </a:lnTo>
                  <a:lnTo>
                    <a:pt x="166" y="84"/>
                  </a:lnTo>
                  <a:lnTo>
                    <a:pt x="166" y="82"/>
                  </a:lnTo>
                  <a:lnTo>
                    <a:pt x="167" y="79"/>
                  </a:lnTo>
                  <a:lnTo>
                    <a:pt x="167" y="79"/>
                  </a:lnTo>
                  <a:lnTo>
                    <a:pt x="169" y="79"/>
                  </a:lnTo>
                  <a:lnTo>
                    <a:pt x="169" y="79"/>
                  </a:lnTo>
                  <a:lnTo>
                    <a:pt x="170" y="77"/>
                  </a:lnTo>
                  <a:lnTo>
                    <a:pt x="170" y="77"/>
                  </a:lnTo>
                  <a:lnTo>
                    <a:pt x="170" y="76"/>
                  </a:lnTo>
                  <a:lnTo>
                    <a:pt x="170" y="76"/>
                  </a:lnTo>
                  <a:lnTo>
                    <a:pt x="174" y="77"/>
                  </a:lnTo>
                  <a:lnTo>
                    <a:pt x="175" y="79"/>
                  </a:lnTo>
                  <a:lnTo>
                    <a:pt x="175" y="79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5" y="77"/>
                  </a:lnTo>
                  <a:lnTo>
                    <a:pt x="174" y="77"/>
                  </a:lnTo>
                  <a:lnTo>
                    <a:pt x="174" y="76"/>
                  </a:lnTo>
                  <a:lnTo>
                    <a:pt x="174" y="76"/>
                  </a:lnTo>
                  <a:lnTo>
                    <a:pt x="172" y="74"/>
                  </a:lnTo>
                  <a:lnTo>
                    <a:pt x="174" y="74"/>
                  </a:lnTo>
                  <a:lnTo>
                    <a:pt x="175" y="74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5" y="73"/>
                  </a:lnTo>
                  <a:lnTo>
                    <a:pt x="177" y="73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4"/>
                  </a:lnTo>
                  <a:lnTo>
                    <a:pt x="180" y="73"/>
                  </a:lnTo>
                  <a:lnTo>
                    <a:pt x="178" y="71"/>
                  </a:lnTo>
                  <a:lnTo>
                    <a:pt x="178" y="71"/>
                  </a:lnTo>
                  <a:lnTo>
                    <a:pt x="177" y="70"/>
                  </a:lnTo>
                  <a:lnTo>
                    <a:pt x="177" y="68"/>
                  </a:lnTo>
                  <a:lnTo>
                    <a:pt x="178" y="66"/>
                  </a:lnTo>
                  <a:lnTo>
                    <a:pt x="178" y="66"/>
                  </a:lnTo>
                  <a:lnTo>
                    <a:pt x="180" y="66"/>
                  </a:lnTo>
                  <a:lnTo>
                    <a:pt x="181" y="66"/>
                  </a:lnTo>
                  <a:lnTo>
                    <a:pt x="181" y="65"/>
                  </a:lnTo>
                  <a:lnTo>
                    <a:pt x="183" y="65"/>
                  </a:lnTo>
                  <a:lnTo>
                    <a:pt x="183" y="63"/>
                  </a:lnTo>
                  <a:lnTo>
                    <a:pt x="183" y="62"/>
                  </a:lnTo>
                  <a:lnTo>
                    <a:pt x="185" y="62"/>
                  </a:lnTo>
                  <a:lnTo>
                    <a:pt x="185" y="62"/>
                  </a:lnTo>
                  <a:lnTo>
                    <a:pt x="185" y="63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5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6" y="65"/>
                  </a:lnTo>
                  <a:lnTo>
                    <a:pt x="188" y="66"/>
                  </a:lnTo>
                  <a:lnTo>
                    <a:pt x="188" y="66"/>
                  </a:lnTo>
                  <a:lnTo>
                    <a:pt x="188" y="65"/>
                  </a:lnTo>
                  <a:lnTo>
                    <a:pt x="189" y="65"/>
                  </a:lnTo>
                  <a:lnTo>
                    <a:pt x="189" y="63"/>
                  </a:lnTo>
                  <a:lnTo>
                    <a:pt x="189" y="62"/>
                  </a:lnTo>
                  <a:lnTo>
                    <a:pt x="189" y="60"/>
                  </a:lnTo>
                  <a:lnTo>
                    <a:pt x="191" y="60"/>
                  </a:lnTo>
                  <a:lnTo>
                    <a:pt x="191" y="58"/>
                  </a:lnTo>
                  <a:lnTo>
                    <a:pt x="191" y="58"/>
                  </a:lnTo>
                  <a:lnTo>
                    <a:pt x="189" y="57"/>
                  </a:lnTo>
                  <a:lnTo>
                    <a:pt x="191" y="57"/>
                  </a:lnTo>
                  <a:lnTo>
                    <a:pt x="192" y="57"/>
                  </a:lnTo>
                  <a:lnTo>
                    <a:pt x="192" y="58"/>
                  </a:lnTo>
                  <a:lnTo>
                    <a:pt x="192" y="60"/>
                  </a:lnTo>
                  <a:lnTo>
                    <a:pt x="194" y="60"/>
                  </a:lnTo>
                  <a:lnTo>
                    <a:pt x="194" y="58"/>
                  </a:lnTo>
                  <a:lnTo>
                    <a:pt x="196" y="58"/>
                  </a:lnTo>
                  <a:lnTo>
                    <a:pt x="196" y="58"/>
                  </a:lnTo>
                  <a:lnTo>
                    <a:pt x="197" y="60"/>
                  </a:lnTo>
                  <a:lnTo>
                    <a:pt x="199" y="58"/>
                  </a:lnTo>
                  <a:lnTo>
                    <a:pt x="200" y="57"/>
                  </a:lnTo>
                  <a:lnTo>
                    <a:pt x="200" y="55"/>
                  </a:lnTo>
                  <a:lnTo>
                    <a:pt x="200" y="54"/>
                  </a:lnTo>
                  <a:lnTo>
                    <a:pt x="202" y="54"/>
                  </a:lnTo>
                  <a:lnTo>
                    <a:pt x="204" y="54"/>
                  </a:lnTo>
                  <a:lnTo>
                    <a:pt x="205" y="55"/>
                  </a:lnTo>
                  <a:lnTo>
                    <a:pt x="208" y="57"/>
                  </a:lnTo>
                  <a:lnTo>
                    <a:pt x="210" y="58"/>
                  </a:lnTo>
                  <a:lnTo>
                    <a:pt x="211" y="58"/>
                  </a:lnTo>
                  <a:lnTo>
                    <a:pt x="213" y="60"/>
                  </a:lnTo>
                  <a:lnTo>
                    <a:pt x="215" y="62"/>
                  </a:lnTo>
                  <a:lnTo>
                    <a:pt x="216" y="65"/>
                  </a:lnTo>
                  <a:lnTo>
                    <a:pt x="221" y="68"/>
                  </a:lnTo>
                  <a:lnTo>
                    <a:pt x="221" y="68"/>
                  </a:lnTo>
                  <a:lnTo>
                    <a:pt x="221" y="70"/>
                  </a:lnTo>
                  <a:lnTo>
                    <a:pt x="219" y="71"/>
                  </a:lnTo>
                  <a:lnTo>
                    <a:pt x="219" y="74"/>
                  </a:lnTo>
                  <a:lnTo>
                    <a:pt x="219" y="77"/>
                  </a:lnTo>
                  <a:lnTo>
                    <a:pt x="219" y="77"/>
                  </a:lnTo>
                  <a:lnTo>
                    <a:pt x="221" y="76"/>
                  </a:lnTo>
                  <a:lnTo>
                    <a:pt x="221" y="76"/>
                  </a:lnTo>
                  <a:lnTo>
                    <a:pt x="222" y="76"/>
                  </a:lnTo>
                  <a:lnTo>
                    <a:pt x="222" y="76"/>
                  </a:lnTo>
                  <a:lnTo>
                    <a:pt x="221" y="76"/>
                  </a:lnTo>
                  <a:lnTo>
                    <a:pt x="221" y="74"/>
                  </a:lnTo>
                  <a:lnTo>
                    <a:pt x="221" y="73"/>
                  </a:lnTo>
                  <a:lnTo>
                    <a:pt x="221" y="73"/>
                  </a:lnTo>
                  <a:lnTo>
                    <a:pt x="222" y="71"/>
                  </a:lnTo>
                  <a:lnTo>
                    <a:pt x="224" y="71"/>
                  </a:lnTo>
                  <a:lnTo>
                    <a:pt x="224" y="70"/>
                  </a:lnTo>
                  <a:lnTo>
                    <a:pt x="224" y="70"/>
                  </a:lnTo>
                  <a:lnTo>
                    <a:pt x="226" y="70"/>
                  </a:lnTo>
                  <a:lnTo>
                    <a:pt x="227" y="70"/>
                  </a:lnTo>
                  <a:lnTo>
                    <a:pt x="227" y="70"/>
                  </a:lnTo>
                  <a:lnTo>
                    <a:pt x="233" y="71"/>
                  </a:lnTo>
                  <a:lnTo>
                    <a:pt x="235" y="73"/>
                  </a:lnTo>
                  <a:lnTo>
                    <a:pt x="235" y="74"/>
                  </a:lnTo>
                  <a:lnTo>
                    <a:pt x="235" y="74"/>
                  </a:lnTo>
                  <a:lnTo>
                    <a:pt x="237" y="73"/>
                  </a:lnTo>
                  <a:lnTo>
                    <a:pt x="237" y="71"/>
                  </a:lnTo>
                  <a:lnTo>
                    <a:pt x="237" y="70"/>
                  </a:lnTo>
                  <a:lnTo>
                    <a:pt x="238" y="71"/>
                  </a:lnTo>
                  <a:lnTo>
                    <a:pt x="240" y="71"/>
                  </a:lnTo>
                  <a:lnTo>
                    <a:pt x="241" y="73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4"/>
                  </a:lnTo>
                  <a:lnTo>
                    <a:pt x="241" y="73"/>
                  </a:lnTo>
                  <a:lnTo>
                    <a:pt x="241" y="71"/>
                  </a:lnTo>
                  <a:lnTo>
                    <a:pt x="241" y="70"/>
                  </a:lnTo>
                  <a:lnTo>
                    <a:pt x="243" y="70"/>
                  </a:lnTo>
                  <a:lnTo>
                    <a:pt x="245" y="70"/>
                  </a:lnTo>
                  <a:lnTo>
                    <a:pt x="245" y="70"/>
                  </a:lnTo>
                  <a:lnTo>
                    <a:pt x="243" y="70"/>
                  </a:lnTo>
                  <a:lnTo>
                    <a:pt x="241" y="68"/>
                  </a:lnTo>
                  <a:lnTo>
                    <a:pt x="241" y="66"/>
                  </a:lnTo>
                  <a:lnTo>
                    <a:pt x="243" y="66"/>
                  </a:lnTo>
                  <a:lnTo>
                    <a:pt x="243" y="66"/>
                  </a:lnTo>
                  <a:lnTo>
                    <a:pt x="241" y="66"/>
                  </a:lnTo>
                  <a:lnTo>
                    <a:pt x="240" y="65"/>
                  </a:lnTo>
                  <a:lnTo>
                    <a:pt x="238" y="63"/>
                  </a:lnTo>
                  <a:lnTo>
                    <a:pt x="240" y="60"/>
                  </a:lnTo>
                  <a:lnTo>
                    <a:pt x="241" y="58"/>
                  </a:lnTo>
                  <a:lnTo>
                    <a:pt x="243" y="57"/>
                  </a:lnTo>
                  <a:lnTo>
                    <a:pt x="243" y="57"/>
                  </a:lnTo>
                  <a:lnTo>
                    <a:pt x="243" y="55"/>
                  </a:lnTo>
                  <a:lnTo>
                    <a:pt x="245" y="54"/>
                  </a:lnTo>
                  <a:lnTo>
                    <a:pt x="245" y="52"/>
                  </a:lnTo>
                  <a:lnTo>
                    <a:pt x="245" y="51"/>
                  </a:lnTo>
                  <a:lnTo>
                    <a:pt x="246" y="51"/>
                  </a:lnTo>
                  <a:lnTo>
                    <a:pt x="248" y="51"/>
                  </a:lnTo>
                  <a:lnTo>
                    <a:pt x="249" y="49"/>
                  </a:lnTo>
                  <a:lnTo>
                    <a:pt x="249" y="49"/>
                  </a:lnTo>
                  <a:lnTo>
                    <a:pt x="251" y="47"/>
                  </a:lnTo>
                  <a:lnTo>
                    <a:pt x="249" y="44"/>
                  </a:lnTo>
                  <a:lnTo>
                    <a:pt x="249" y="44"/>
                  </a:lnTo>
                  <a:lnTo>
                    <a:pt x="249" y="43"/>
                  </a:lnTo>
                  <a:lnTo>
                    <a:pt x="252" y="41"/>
                  </a:lnTo>
                  <a:lnTo>
                    <a:pt x="252" y="38"/>
                  </a:lnTo>
                  <a:lnTo>
                    <a:pt x="254" y="38"/>
                  </a:lnTo>
                  <a:lnTo>
                    <a:pt x="256" y="38"/>
                  </a:lnTo>
                  <a:lnTo>
                    <a:pt x="256" y="38"/>
                  </a:lnTo>
                  <a:lnTo>
                    <a:pt x="256" y="35"/>
                  </a:lnTo>
                  <a:lnTo>
                    <a:pt x="256" y="35"/>
                  </a:lnTo>
                  <a:lnTo>
                    <a:pt x="257" y="35"/>
                  </a:lnTo>
                  <a:lnTo>
                    <a:pt x="257" y="35"/>
                  </a:lnTo>
                  <a:lnTo>
                    <a:pt x="259" y="35"/>
                  </a:lnTo>
                  <a:lnTo>
                    <a:pt x="260" y="36"/>
                  </a:lnTo>
                  <a:lnTo>
                    <a:pt x="260" y="36"/>
                  </a:lnTo>
                  <a:lnTo>
                    <a:pt x="260" y="35"/>
                  </a:lnTo>
                  <a:lnTo>
                    <a:pt x="260" y="33"/>
                  </a:lnTo>
                  <a:lnTo>
                    <a:pt x="260" y="33"/>
                  </a:lnTo>
                  <a:lnTo>
                    <a:pt x="262" y="33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2" y="32"/>
                  </a:lnTo>
                  <a:lnTo>
                    <a:pt x="265" y="32"/>
                  </a:lnTo>
                  <a:lnTo>
                    <a:pt x="265" y="30"/>
                  </a:lnTo>
                  <a:lnTo>
                    <a:pt x="265" y="29"/>
                  </a:lnTo>
                  <a:lnTo>
                    <a:pt x="267" y="30"/>
                  </a:lnTo>
                  <a:lnTo>
                    <a:pt x="267" y="32"/>
                  </a:lnTo>
                  <a:lnTo>
                    <a:pt x="268" y="32"/>
                  </a:lnTo>
                  <a:lnTo>
                    <a:pt x="271" y="32"/>
                  </a:lnTo>
                  <a:lnTo>
                    <a:pt x="274" y="32"/>
                  </a:lnTo>
                  <a:lnTo>
                    <a:pt x="276" y="32"/>
                  </a:lnTo>
                  <a:lnTo>
                    <a:pt x="278" y="32"/>
                  </a:lnTo>
                  <a:lnTo>
                    <a:pt x="279" y="32"/>
                  </a:lnTo>
                  <a:lnTo>
                    <a:pt x="279" y="32"/>
                  </a:lnTo>
                  <a:lnTo>
                    <a:pt x="281" y="32"/>
                  </a:lnTo>
                  <a:lnTo>
                    <a:pt x="282" y="33"/>
                  </a:lnTo>
                  <a:lnTo>
                    <a:pt x="282" y="30"/>
                  </a:lnTo>
                  <a:lnTo>
                    <a:pt x="284" y="30"/>
                  </a:lnTo>
                  <a:lnTo>
                    <a:pt x="284" y="30"/>
                  </a:lnTo>
                  <a:lnTo>
                    <a:pt x="286" y="30"/>
                  </a:lnTo>
                  <a:lnTo>
                    <a:pt x="286" y="30"/>
                  </a:lnTo>
                  <a:lnTo>
                    <a:pt x="286" y="29"/>
                  </a:lnTo>
                  <a:lnTo>
                    <a:pt x="286" y="27"/>
                  </a:lnTo>
                  <a:lnTo>
                    <a:pt x="286" y="25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2" y="21"/>
                  </a:lnTo>
                  <a:lnTo>
                    <a:pt x="279" y="21"/>
                  </a:lnTo>
                  <a:lnTo>
                    <a:pt x="278" y="21"/>
                  </a:lnTo>
                  <a:lnTo>
                    <a:pt x="278" y="21"/>
                  </a:lnTo>
                  <a:lnTo>
                    <a:pt x="274" y="19"/>
                  </a:lnTo>
                  <a:lnTo>
                    <a:pt x="273" y="18"/>
                  </a:lnTo>
                  <a:lnTo>
                    <a:pt x="273" y="18"/>
                  </a:lnTo>
                  <a:lnTo>
                    <a:pt x="276" y="16"/>
                  </a:lnTo>
                  <a:lnTo>
                    <a:pt x="276" y="16"/>
                  </a:lnTo>
                  <a:lnTo>
                    <a:pt x="278" y="18"/>
                  </a:lnTo>
                  <a:lnTo>
                    <a:pt x="278" y="19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79" y="18"/>
                  </a:lnTo>
                  <a:lnTo>
                    <a:pt x="281" y="18"/>
                  </a:lnTo>
                  <a:lnTo>
                    <a:pt x="284" y="19"/>
                  </a:lnTo>
                  <a:lnTo>
                    <a:pt x="286" y="21"/>
                  </a:lnTo>
                  <a:lnTo>
                    <a:pt x="287" y="21"/>
                  </a:lnTo>
                  <a:lnTo>
                    <a:pt x="289" y="19"/>
                  </a:lnTo>
                  <a:lnTo>
                    <a:pt x="290" y="19"/>
                  </a:lnTo>
                  <a:lnTo>
                    <a:pt x="290" y="21"/>
                  </a:lnTo>
                  <a:lnTo>
                    <a:pt x="292" y="22"/>
                  </a:lnTo>
                  <a:lnTo>
                    <a:pt x="293" y="24"/>
                  </a:lnTo>
                  <a:lnTo>
                    <a:pt x="295" y="24"/>
                  </a:lnTo>
                  <a:lnTo>
                    <a:pt x="297" y="25"/>
                  </a:lnTo>
                  <a:lnTo>
                    <a:pt x="298" y="25"/>
                  </a:lnTo>
                  <a:lnTo>
                    <a:pt x="300" y="25"/>
                  </a:lnTo>
                  <a:lnTo>
                    <a:pt x="303" y="25"/>
                  </a:lnTo>
                  <a:lnTo>
                    <a:pt x="308" y="27"/>
                  </a:lnTo>
                  <a:lnTo>
                    <a:pt x="308" y="29"/>
                  </a:lnTo>
                  <a:lnTo>
                    <a:pt x="309" y="29"/>
                  </a:lnTo>
                  <a:lnTo>
                    <a:pt x="311" y="29"/>
                  </a:lnTo>
                  <a:lnTo>
                    <a:pt x="312" y="29"/>
                  </a:lnTo>
                  <a:lnTo>
                    <a:pt x="315" y="29"/>
                  </a:lnTo>
                  <a:lnTo>
                    <a:pt x="317" y="29"/>
                  </a:lnTo>
                  <a:lnTo>
                    <a:pt x="317" y="30"/>
                  </a:lnTo>
                  <a:lnTo>
                    <a:pt x="320" y="32"/>
                  </a:lnTo>
                  <a:lnTo>
                    <a:pt x="322" y="32"/>
                  </a:lnTo>
                  <a:lnTo>
                    <a:pt x="325" y="30"/>
                  </a:lnTo>
                  <a:lnTo>
                    <a:pt x="327" y="29"/>
                  </a:lnTo>
                  <a:lnTo>
                    <a:pt x="330" y="27"/>
                  </a:lnTo>
                  <a:lnTo>
                    <a:pt x="331" y="27"/>
                  </a:lnTo>
                  <a:lnTo>
                    <a:pt x="333" y="25"/>
                  </a:lnTo>
                  <a:lnTo>
                    <a:pt x="333" y="25"/>
                  </a:lnTo>
                  <a:lnTo>
                    <a:pt x="331" y="27"/>
                  </a:lnTo>
                  <a:lnTo>
                    <a:pt x="331" y="27"/>
                  </a:lnTo>
                  <a:lnTo>
                    <a:pt x="333" y="29"/>
                  </a:lnTo>
                  <a:lnTo>
                    <a:pt x="333" y="29"/>
                  </a:lnTo>
                  <a:lnTo>
                    <a:pt x="331" y="29"/>
                  </a:lnTo>
                  <a:lnTo>
                    <a:pt x="330" y="30"/>
                  </a:lnTo>
                  <a:lnTo>
                    <a:pt x="330" y="32"/>
                  </a:lnTo>
                  <a:lnTo>
                    <a:pt x="330" y="32"/>
                  </a:lnTo>
                  <a:lnTo>
                    <a:pt x="331" y="32"/>
                  </a:lnTo>
                  <a:lnTo>
                    <a:pt x="331" y="32"/>
                  </a:lnTo>
                  <a:lnTo>
                    <a:pt x="333" y="30"/>
                  </a:lnTo>
                  <a:lnTo>
                    <a:pt x="334" y="32"/>
                  </a:lnTo>
                  <a:lnTo>
                    <a:pt x="334" y="33"/>
                  </a:lnTo>
                  <a:lnTo>
                    <a:pt x="334" y="35"/>
                  </a:lnTo>
                  <a:lnTo>
                    <a:pt x="336" y="35"/>
                  </a:lnTo>
                  <a:lnTo>
                    <a:pt x="338" y="35"/>
                  </a:lnTo>
                  <a:lnTo>
                    <a:pt x="339" y="33"/>
                  </a:lnTo>
                  <a:lnTo>
                    <a:pt x="338" y="32"/>
                  </a:lnTo>
                  <a:lnTo>
                    <a:pt x="338" y="30"/>
                  </a:lnTo>
                  <a:lnTo>
                    <a:pt x="338" y="30"/>
                  </a:lnTo>
                  <a:lnTo>
                    <a:pt x="341" y="27"/>
                  </a:lnTo>
                  <a:lnTo>
                    <a:pt x="342" y="27"/>
                  </a:lnTo>
                  <a:lnTo>
                    <a:pt x="342" y="30"/>
                  </a:lnTo>
                  <a:lnTo>
                    <a:pt x="344" y="32"/>
                  </a:lnTo>
                  <a:lnTo>
                    <a:pt x="345" y="32"/>
                  </a:lnTo>
                  <a:lnTo>
                    <a:pt x="347" y="32"/>
                  </a:lnTo>
                  <a:lnTo>
                    <a:pt x="347" y="33"/>
                  </a:lnTo>
                  <a:lnTo>
                    <a:pt x="342" y="40"/>
                  </a:lnTo>
                  <a:lnTo>
                    <a:pt x="341" y="41"/>
                  </a:lnTo>
                  <a:lnTo>
                    <a:pt x="342" y="41"/>
                  </a:lnTo>
                  <a:lnTo>
                    <a:pt x="342" y="43"/>
                  </a:lnTo>
                  <a:lnTo>
                    <a:pt x="341" y="46"/>
                  </a:lnTo>
                  <a:lnTo>
                    <a:pt x="339" y="46"/>
                  </a:lnTo>
                  <a:lnTo>
                    <a:pt x="339" y="46"/>
                  </a:lnTo>
                  <a:lnTo>
                    <a:pt x="338" y="44"/>
                  </a:lnTo>
                  <a:lnTo>
                    <a:pt x="338" y="46"/>
                  </a:lnTo>
                  <a:lnTo>
                    <a:pt x="336" y="46"/>
                  </a:lnTo>
                  <a:lnTo>
                    <a:pt x="333" y="47"/>
                  </a:lnTo>
                  <a:lnTo>
                    <a:pt x="333" y="52"/>
                  </a:lnTo>
                  <a:lnTo>
                    <a:pt x="333" y="55"/>
                  </a:lnTo>
                  <a:lnTo>
                    <a:pt x="333" y="57"/>
                  </a:lnTo>
                  <a:lnTo>
                    <a:pt x="333" y="60"/>
                  </a:lnTo>
                  <a:lnTo>
                    <a:pt x="331" y="62"/>
                  </a:lnTo>
                  <a:lnTo>
                    <a:pt x="330" y="62"/>
                  </a:lnTo>
                  <a:lnTo>
                    <a:pt x="327" y="66"/>
                  </a:lnTo>
                  <a:lnTo>
                    <a:pt x="327" y="66"/>
                  </a:lnTo>
                  <a:lnTo>
                    <a:pt x="325" y="68"/>
                  </a:lnTo>
                  <a:lnTo>
                    <a:pt x="325" y="70"/>
                  </a:lnTo>
                  <a:lnTo>
                    <a:pt x="327" y="71"/>
                  </a:lnTo>
                  <a:lnTo>
                    <a:pt x="327" y="73"/>
                  </a:lnTo>
                  <a:lnTo>
                    <a:pt x="331" y="74"/>
                  </a:lnTo>
                  <a:lnTo>
                    <a:pt x="333" y="76"/>
                  </a:lnTo>
                  <a:lnTo>
                    <a:pt x="336" y="77"/>
                  </a:lnTo>
                  <a:lnTo>
                    <a:pt x="338" y="79"/>
                  </a:lnTo>
                  <a:lnTo>
                    <a:pt x="338" y="81"/>
                  </a:lnTo>
                  <a:lnTo>
                    <a:pt x="341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2" y="82"/>
                  </a:lnTo>
                  <a:lnTo>
                    <a:pt x="344" y="82"/>
                  </a:lnTo>
                  <a:lnTo>
                    <a:pt x="344" y="82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4" y="84"/>
                  </a:lnTo>
                  <a:lnTo>
                    <a:pt x="345" y="85"/>
                  </a:lnTo>
                  <a:lnTo>
                    <a:pt x="347" y="85"/>
                  </a:lnTo>
                  <a:lnTo>
                    <a:pt x="349" y="85"/>
                  </a:lnTo>
                  <a:lnTo>
                    <a:pt x="350" y="85"/>
                  </a:lnTo>
                  <a:lnTo>
                    <a:pt x="350" y="87"/>
                  </a:lnTo>
                  <a:lnTo>
                    <a:pt x="353" y="88"/>
                  </a:lnTo>
                  <a:lnTo>
                    <a:pt x="356" y="90"/>
                  </a:lnTo>
                  <a:lnTo>
                    <a:pt x="358" y="90"/>
                  </a:lnTo>
                  <a:lnTo>
                    <a:pt x="361" y="93"/>
                  </a:lnTo>
                  <a:lnTo>
                    <a:pt x="364" y="96"/>
                  </a:lnTo>
                  <a:lnTo>
                    <a:pt x="366" y="98"/>
                  </a:lnTo>
                  <a:lnTo>
                    <a:pt x="371" y="98"/>
                  </a:lnTo>
                  <a:lnTo>
                    <a:pt x="372" y="98"/>
                  </a:lnTo>
                  <a:lnTo>
                    <a:pt x="374" y="99"/>
                  </a:lnTo>
                  <a:lnTo>
                    <a:pt x="377" y="99"/>
                  </a:lnTo>
                  <a:lnTo>
                    <a:pt x="379" y="103"/>
                  </a:lnTo>
                  <a:lnTo>
                    <a:pt x="379" y="103"/>
                  </a:lnTo>
                  <a:lnTo>
                    <a:pt x="380" y="104"/>
                  </a:lnTo>
                  <a:lnTo>
                    <a:pt x="380" y="106"/>
                  </a:lnTo>
                  <a:lnTo>
                    <a:pt x="383" y="107"/>
                  </a:lnTo>
                  <a:lnTo>
                    <a:pt x="386" y="109"/>
                  </a:lnTo>
                  <a:lnTo>
                    <a:pt x="390" y="110"/>
                  </a:lnTo>
                  <a:lnTo>
                    <a:pt x="391" y="112"/>
                  </a:lnTo>
                  <a:lnTo>
                    <a:pt x="393" y="112"/>
                  </a:lnTo>
                  <a:lnTo>
                    <a:pt x="394" y="112"/>
                  </a:lnTo>
                  <a:lnTo>
                    <a:pt x="399" y="110"/>
                  </a:lnTo>
                  <a:lnTo>
                    <a:pt x="401" y="109"/>
                  </a:lnTo>
                  <a:lnTo>
                    <a:pt x="404" y="107"/>
                  </a:lnTo>
                  <a:lnTo>
                    <a:pt x="405" y="104"/>
                  </a:lnTo>
                  <a:lnTo>
                    <a:pt x="405" y="103"/>
                  </a:lnTo>
                  <a:lnTo>
                    <a:pt x="408" y="96"/>
                  </a:lnTo>
                  <a:lnTo>
                    <a:pt x="410" y="93"/>
                  </a:lnTo>
                  <a:lnTo>
                    <a:pt x="412" y="90"/>
                  </a:lnTo>
                  <a:lnTo>
                    <a:pt x="412" y="88"/>
                  </a:lnTo>
                  <a:lnTo>
                    <a:pt x="412" y="85"/>
                  </a:lnTo>
                  <a:lnTo>
                    <a:pt x="413" y="81"/>
                  </a:lnTo>
                  <a:lnTo>
                    <a:pt x="415" y="76"/>
                  </a:lnTo>
                  <a:lnTo>
                    <a:pt x="415" y="73"/>
                  </a:lnTo>
                  <a:lnTo>
                    <a:pt x="415" y="70"/>
                  </a:lnTo>
                  <a:lnTo>
                    <a:pt x="413" y="65"/>
                  </a:lnTo>
                  <a:lnTo>
                    <a:pt x="415" y="63"/>
                  </a:lnTo>
                  <a:lnTo>
                    <a:pt x="415" y="60"/>
                  </a:lnTo>
                  <a:lnTo>
                    <a:pt x="413" y="58"/>
                  </a:lnTo>
                  <a:lnTo>
                    <a:pt x="413" y="57"/>
                  </a:lnTo>
                  <a:lnTo>
                    <a:pt x="413" y="55"/>
                  </a:lnTo>
                  <a:lnTo>
                    <a:pt x="413" y="51"/>
                  </a:lnTo>
                  <a:lnTo>
                    <a:pt x="415" y="49"/>
                  </a:lnTo>
                  <a:lnTo>
                    <a:pt x="415" y="47"/>
                  </a:lnTo>
                  <a:lnTo>
                    <a:pt x="415" y="43"/>
                  </a:lnTo>
                  <a:lnTo>
                    <a:pt x="416" y="41"/>
                  </a:lnTo>
                  <a:lnTo>
                    <a:pt x="418" y="40"/>
                  </a:lnTo>
                  <a:lnTo>
                    <a:pt x="418" y="40"/>
                  </a:lnTo>
                  <a:lnTo>
                    <a:pt x="420" y="40"/>
                  </a:lnTo>
                  <a:lnTo>
                    <a:pt x="420" y="40"/>
                  </a:lnTo>
                  <a:lnTo>
                    <a:pt x="420" y="38"/>
                  </a:lnTo>
                  <a:lnTo>
                    <a:pt x="418" y="38"/>
                  </a:lnTo>
                  <a:lnTo>
                    <a:pt x="418" y="36"/>
                  </a:lnTo>
                  <a:lnTo>
                    <a:pt x="418" y="36"/>
                  </a:lnTo>
                  <a:lnTo>
                    <a:pt x="416" y="36"/>
                  </a:lnTo>
                  <a:lnTo>
                    <a:pt x="416" y="35"/>
                  </a:lnTo>
                  <a:lnTo>
                    <a:pt x="416" y="33"/>
                  </a:lnTo>
                  <a:lnTo>
                    <a:pt x="418" y="30"/>
                  </a:lnTo>
                  <a:lnTo>
                    <a:pt x="418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9"/>
                  </a:lnTo>
                  <a:lnTo>
                    <a:pt x="420" y="27"/>
                  </a:lnTo>
                  <a:lnTo>
                    <a:pt x="421" y="22"/>
                  </a:lnTo>
                  <a:lnTo>
                    <a:pt x="423" y="18"/>
                  </a:lnTo>
                  <a:lnTo>
                    <a:pt x="423" y="13"/>
                  </a:lnTo>
                  <a:lnTo>
                    <a:pt x="426" y="13"/>
                  </a:lnTo>
                  <a:lnTo>
                    <a:pt x="426" y="11"/>
                  </a:lnTo>
                  <a:lnTo>
                    <a:pt x="427" y="10"/>
                  </a:lnTo>
                  <a:close/>
                  <a:moveTo>
                    <a:pt x="423" y="8"/>
                  </a:moveTo>
                  <a:lnTo>
                    <a:pt x="424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10"/>
                  </a:lnTo>
                  <a:lnTo>
                    <a:pt x="423" y="8"/>
                  </a:lnTo>
                  <a:lnTo>
                    <a:pt x="423" y="8"/>
                  </a:lnTo>
                  <a:close/>
                  <a:moveTo>
                    <a:pt x="424" y="2"/>
                  </a:moveTo>
                  <a:lnTo>
                    <a:pt x="426" y="2"/>
                  </a:lnTo>
                  <a:lnTo>
                    <a:pt x="424" y="3"/>
                  </a:lnTo>
                  <a:lnTo>
                    <a:pt x="424" y="3"/>
                  </a:lnTo>
                  <a:lnTo>
                    <a:pt x="423" y="2"/>
                  </a:lnTo>
                  <a:lnTo>
                    <a:pt x="424" y="2"/>
                  </a:lnTo>
                  <a:lnTo>
                    <a:pt x="424" y="2"/>
                  </a:lnTo>
                  <a:close/>
                  <a:moveTo>
                    <a:pt x="423" y="0"/>
                  </a:moveTo>
                  <a:lnTo>
                    <a:pt x="423" y="0"/>
                  </a:lnTo>
                  <a:lnTo>
                    <a:pt x="423" y="2"/>
                  </a:lnTo>
                  <a:lnTo>
                    <a:pt x="423" y="2"/>
                  </a:lnTo>
                  <a:lnTo>
                    <a:pt x="421" y="2"/>
                  </a:lnTo>
                  <a:lnTo>
                    <a:pt x="42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2" name="Freeform 339">
              <a:extLst>
                <a:ext uri="{FF2B5EF4-FFF2-40B4-BE49-F238E27FC236}">
                  <a16:creationId xmlns:a16="http://schemas.microsoft.com/office/drawing/2014/main" id="{FE763926-04E1-F4A0-7BBF-2566AE3811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037" y="2920870"/>
              <a:ext cx="216364" cy="95512"/>
            </a:xfrm>
            <a:custGeom>
              <a:avLst/>
              <a:gdLst>
                <a:gd name="T0" fmla="*/ 82 w 111"/>
                <a:gd name="T1" fmla="*/ 2 h 49"/>
                <a:gd name="T2" fmla="*/ 90 w 111"/>
                <a:gd name="T3" fmla="*/ 3 h 49"/>
                <a:gd name="T4" fmla="*/ 100 w 111"/>
                <a:gd name="T5" fmla="*/ 5 h 49"/>
                <a:gd name="T6" fmla="*/ 104 w 111"/>
                <a:gd name="T7" fmla="*/ 5 h 49"/>
                <a:gd name="T8" fmla="*/ 107 w 111"/>
                <a:gd name="T9" fmla="*/ 8 h 49"/>
                <a:gd name="T10" fmla="*/ 106 w 111"/>
                <a:gd name="T11" fmla="*/ 13 h 49"/>
                <a:gd name="T12" fmla="*/ 109 w 111"/>
                <a:gd name="T13" fmla="*/ 19 h 49"/>
                <a:gd name="T14" fmla="*/ 109 w 111"/>
                <a:gd name="T15" fmla="*/ 24 h 49"/>
                <a:gd name="T16" fmla="*/ 106 w 111"/>
                <a:gd name="T17" fmla="*/ 25 h 49"/>
                <a:gd name="T18" fmla="*/ 101 w 111"/>
                <a:gd name="T19" fmla="*/ 24 h 49"/>
                <a:gd name="T20" fmla="*/ 104 w 111"/>
                <a:gd name="T21" fmla="*/ 27 h 49"/>
                <a:gd name="T22" fmla="*/ 101 w 111"/>
                <a:gd name="T23" fmla="*/ 30 h 49"/>
                <a:gd name="T24" fmla="*/ 100 w 111"/>
                <a:gd name="T25" fmla="*/ 35 h 49"/>
                <a:gd name="T26" fmla="*/ 101 w 111"/>
                <a:gd name="T27" fmla="*/ 36 h 49"/>
                <a:gd name="T28" fmla="*/ 95 w 111"/>
                <a:gd name="T29" fmla="*/ 39 h 49"/>
                <a:gd name="T30" fmla="*/ 93 w 111"/>
                <a:gd name="T31" fmla="*/ 43 h 49"/>
                <a:gd name="T32" fmla="*/ 85 w 111"/>
                <a:gd name="T33" fmla="*/ 44 h 49"/>
                <a:gd name="T34" fmla="*/ 78 w 111"/>
                <a:gd name="T35" fmla="*/ 44 h 49"/>
                <a:gd name="T36" fmla="*/ 73 w 111"/>
                <a:gd name="T37" fmla="*/ 47 h 49"/>
                <a:gd name="T38" fmla="*/ 70 w 111"/>
                <a:gd name="T39" fmla="*/ 47 h 49"/>
                <a:gd name="T40" fmla="*/ 62 w 111"/>
                <a:gd name="T41" fmla="*/ 46 h 49"/>
                <a:gd name="T42" fmla="*/ 48 w 111"/>
                <a:gd name="T43" fmla="*/ 44 h 49"/>
                <a:gd name="T44" fmla="*/ 41 w 111"/>
                <a:gd name="T45" fmla="*/ 41 h 49"/>
                <a:gd name="T46" fmla="*/ 40 w 111"/>
                <a:gd name="T47" fmla="*/ 36 h 49"/>
                <a:gd name="T48" fmla="*/ 32 w 111"/>
                <a:gd name="T49" fmla="*/ 38 h 49"/>
                <a:gd name="T50" fmla="*/ 24 w 111"/>
                <a:gd name="T51" fmla="*/ 38 h 49"/>
                <a:gd name="T52" fmla="*/ 19 w 111"/>
                <a:gd name="T53" fmla="*/ 41 h 49"/>
                <a:gd name="T54" fmla="*/ 14 w 111"/>
                <a:gd name="T55" fmla="*/ 39 h 49"/>
                <a:gd name="T56" fmla="*/ 10 w 111"/>
                <a:gd name="T57" fmla="*/ 39 h 49"/>
                <a:gd name="T58" fmla="*/ 3 w 111"/>
                <a:gd name="T59" fmla="*/ 36 h 49"/>
                <a:gd name="T60" fmla="*/ 2 w 111"/>
                <a:gd name="T61" fmla="*/ 35 h 49"/>
                <a:gd name="T62" fmla="*/ 0 w 111"/>
                <a:gd name="T63" fmla="*/ 33 h 49"/>
                <a:gd name="T64" fmla="*/ 3 w 111"/>
                <a:gd name="T65" fmla="*/ 28 h 49"/>
                <a:gd name="T66" fmla="*/ 3 w 111"/>
                <a:gd name="T67" fmla="*/ 27 h 49"/>
                <a:gd name="T68" fmla="*/ 8 w 111"/>
                <a:gd name="T69" fmla="*/ 30 h 49"/>
                <a:gd name="T70" fmla="*/ 10 w 111"/>
                <a:gd name="T71" fmla="*/ 31 h 49"/>
                <a:gd name="T72" fmla="*/ 13 w 111"/>
                <a:gd name="T73" fmla="*/ 30 h 49"/>
                <a:gd name="T74" fmla="*/ 18 w 111"/>
                <a:gd name="T75" fmla="*/ 28 h 49"/>
                <a:gd name="T76" fmla="*/ 21 w 111"/>
                <a:gd name="T77" fmla="*/ 30 h 49"/>
                <a:gd name="T78" fmla="*/ 25 w 111"/>
                <a:gd name="T79" fmla="*/ 30 h 49"/>
                <a:gd name="T80" fmla="*/ 32 w 111"/>
                <a:gd name="T81" fmla="*/ 27 h 49"/>
                <a:gd name="T82" fmla="*/ 40 w 111"/>
                <a:gd name="T83" fmla="*/ 25 h 49"/>
                <a:gd name="T84" fmla="*/ 44 w 111"/>
                <a:gd name="T85" fmla="*/ 25 h 49"/>
                <a:gd name="T86" fmla="*/ 48 w 111"/>
                <a:gd name="T87" fmla="*/ 27 h 49"/>
                <a:gd name="T88" fmla="*/ 51 w 111"/>
                <a:gd name="T89" fmla="*/ 28 h 49"/>
                <a:gd name="T90" fmla="*/ 49 w 111"/>
                <a:gd name="T91" fmla="*/ 24 h 49"/>
                <a:gd name="T92" fmla="*/ 49 w 111"/>
                <a:gd name="T93" fmla="*/ 19 h 49"/>
                <a:gd name="T94" fmla="*/ 52 w 111"/>
                <a:gd name="T95" fmla="*/ 14 h 49"/>
                <a:gd name="T96" fmla="*/ 57 w 111"/>
                <a:gd name="T97" fmla="*/ 11 h 49"/>
                <a:gd name="T98" fmla="*/ 60 w 111"/>
                <a:gd name="T99" fmla="*/ 9 h 49"/>
                <a:gd name="T100" fmla="*/ 62 w 111"/>
                <a:gd name="T101" fmla="*/ 5 h 49"/>
                <a:gd name="T102" fmla="*/ 66 w 111"/>
                <a:gd name="T103" fmla="*/ 8 h 49"/>
                <a:gd name="T104" fmla="*/ 73 w 111"/>
                <a:gd name="T105" fmla="*/ 8 h 49"/>
                <a:gd name="T106" fmla="*/ 79 w 111"/>
                <a:gd name="T10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" h="49">
                  <a:moveTo>
                    <a:pt x="79" y="0"/>
                  </a:moveTo>
                  <a:lnTo>
                    <a:pt x="81" y="0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2" y="2"/>
                  </a:lnTo>
                  <a:lnTo>
                    <a:pt x="84" y="2"/>
                  </a:lnTo>
                  <a:lnTo>
                    <a:pt x="84" y="2"/>
                  </a:lnTo>
                  <a:lnTo>
                    <a:pt x="85" y="2"/>
                  </a:lnTo>
                  <a:lnTo>
                    <a:pt x="89" y="3"/>
                  </a:lnTo>
                  <a:lnTo>
                    <a:pt x="90" y="3"/>
                  </a:lnTo>
                  <a:lnTo>
                    <a:pt x="90" y="3"/>
                  </a:lnTo>
                  <a:lnTo>
                    <a:pt x="92" y="3"/>
                  </a:lnTo>
                  <a:lnTo>
                    <a:pt x="95" y="5"/>
                  </a:lnTo>
                  <a:lnTo>
                    <a:pt x="96" y="5"/>
                  </a:lnTo>
                  <a:lnTo>
                    <a:pt x="100" y="5"/>
                  </a:lnTo>
                  <a:lnTo>
                    <a:pt x="100" y="5"/>
                  </a:lnTo>
                  <a:lnTo>
                    <a:pt x="101" y="5"/>
                  </a:lnTo>
                  <a:lnTo>
                    <a:pt x="101" y="5"/>
                  </a:lnTo>
                  <a:lnTo>
                    <a:pt x="103" y="5"/>
                  </a:lnTo>
                  <a:lnTo>
                    <a:pt x="104" y="5"/>
                  </a:lnTo>
                  <a:lnTo>
                    <a:pt x="104" y="6"/>
                  </a:lnTo>
                  <a:lnTo>
                    <a:pt x="106" y="6"/>
                  </a:lnTo>
                  <a:lnTo>
                    <a:pt x="107" y="6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8"/>
                  </a:lnTo>
                  <a:lnTo>
                    <a:pt x="107" y="9"/>
                  </a:lnTo>
                  <a:lnTo>
                    <a:pt x="107" y="9"/>
                  </a:lnTo>
                  <a:lnTo>
                    <a:pt x="106" y="11"/>
                  </a:lnTo>
                  <a:lnTo>
                    <a:pt x="106" y="13"/>
                  </a:lnTo>
                  <a:lnTo>
                    <a:pt x="107" y="16"/>
                  </a:lnTo>
                  <a:lnTo>
                    <a:pt x="109" y="17"/>
                  </a:lnTo>
                  <a:lnTo>
                    <a:pt x="109" y="19"/>
                  </a:lnTo>
                  <a:lnTo>
                    <a:pt x="111" y="19"/>
                  </a:lnTo>
                  <a:lnTo>
                    <a:pt x="109" y="19"/>
                  </a:lnTo>
                  <a:lnTo>
                    <a:pt x="109" y="20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2"/>
                  </a:lnTo>
                  <a:lnTo>
                    <a:pt x="109" y="24"/>
                  </a:lnTo>
                  <a:lnTo>
                    <a:pt x="109" y="24"/>
                  </a:lnTo>
                  <a:lnTo>
                    <a:pt x="107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6" y="25"/>
                  </a:lnTo>
                  <a:lnTo>
                    <a:pt x="104" y="25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3" y="24"/>
                  </a:lnTo>
                  <a:lnTo>
                    <a:pt x="101" y="24"/>
                  </a:lnTo>
                  <a:lnTo>
                    <a:pt x="101" y="25"/>
                  </a:lnTo>
                  <a:lnTo>
                    <a:pt x="100" y="25"/>
                  </a:lnTo>
                  <a:lnTo>
                    <a:pt x="100" y="25"/>
                  </a:lnTo>
                  <a:lnTo>
                    <a:pt x="103" y="27"/>
                  </a:lnTo>
                  <a:lnTo>
                    <a:pt x="104" y="27"/>
                  </a:lnTo>
                  <a:lnTo>
                    <a:pt x="103" y="28"/>
                  </a:lnTo>
                  <a:lnTo>
                    <a:pt x="103" y="28"/>
                  </a:lnTo>
                  <a:lnTo>
                    <a:pt x="103" y="30"/>
                  </a:lnTo>
                  <a:lnTo>
                    <a:pt x="101" y="30"/>
                  </a:lnTo>
                  <a:lnTo>
                    <a:pt x="101" y="30"/>
                  </a:lnTo>
                  <a:lnTo>
                    <a:pt x="100" y="30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0" y="33"/>
                  </a:lnTo>
                  <a:lnTo>
                    <a:pt x="100" y="35"/>
                  </a:lnTo>
                  <a:lnTo>
                    <a:pt x="101" y="35"/>
                  </a:lnTo>
                  <a:lnTo>
                    <a:pt x="101" y="35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101" y="38"/>
                  </a:lnTo>
                  <a:lnTo>
                    <a:pt x="100" y="38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5" y="39"/>
                  </a:lnTo>
                  <a:lnTo>
                    <a:pt x="95" y="39"/>
                  </a:lnTo>
                  <a:lnTo>
                    <a:pt x="93" y="41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3" y="43"/>
                  </a:lnTo>
                  <a:lnTo>
                    <a:pt x="90" y="43"/>
                  </a:lnTo>
                  <a:lnTo>
                    <a:pt x="90" y="43"/>
                  </a:lnTo>
                  <a:lnTo>
                    <a:pt x="89" y="43"/>
                  </a:lnTo>
                  <a:lnTo>
                    <a:pt x="87" y="44"/>
                  </a:lnTo>
                  <a:lnTo>
                    <a:pt x="85" y="44"/>
                  </a:lnTo>
                  <a:lnTo>
                    <a:pt x="82" y="44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78" y="44"/>
                  </a:lnTo>
                  <a:lnTo>
                    <a:pt x="78" y="44"/>
                  </a:lnTo>
                  <a:lnTo>
                    <a:pt x="78" y="46"/>
                  </a:lnTo>
                  <a:lnTo>
                    <a:pt x="76" y="46"/>
                  </a:lnTo>
                  <a:lnTo>
                    <a:pt x="74" y="47"/>
                  </a:lnTo>
                  <a:lnTo>
                    <a:pt x="74" y="47"/>
                  </a:lnTo>
                  <a:lnTo>
                    <a:pt x="73" y="47"/>
                  </a:lnTo>
                  <a:lnTo>
                    <a:pt x="73" y="49"/>
                  </a:lnTo>
                  <a:lnTo>
                    <a:pt x="73" y="47"/>
                  </a:lnTo>
                  <a:lnTo>
                    <a:pt x="71" y="47"/>
                  </a:lnTo>
                  <a:lnTo>
                    <a:pt x="71" y="47"/>
                  </a:lnTo>
                  <a:lnTo>
                    <a:pt x="70" y="47"/>
                  </a:lnTo>
                  <a:lnTo>
                    <a:pt x="66" y="47"/>
                  </a:lnTo>
                  <a:lnTo>
                    <a:pt x="65" y="47"/>
                  </a:lnTo>
                  <a:lnTo>
                    <a:pt x="63" y="46"/>
                  </a:lnTo>
                  <a:lnTo>
                    <a:pt x="63" y="46"/>
                  </a:lnTo>
                  <a:lnTo>
                    <a:pt x="62" y="46"/>
                  </a:lnTo>
                  <a:lnTo>
                    <a:pt x="60" y="46"/>
                  </a:lnTo>
                  <a:lnTo>
                    <a:pt x="57" y="46"/>
                  </a:lnTo>
                  <a:lnTo>
                    <a:pt x="55" y="46"/>
                  </a:lnTo>
                  <a:lnTo>
                    <a:pt x="54" y="46"/>
                  </a:lnTo>
                  <a:lnTo>
                    <a:pt x="48" y="44"/>
                  </a:lnTo>
                  <a:lnTo>
                    <a:pt x="46" y="44"/>
                  </a:lnTo>
                  <a:lnTo>
                    <a:pt x="44" y="44"/>
                  </a:lnTo>
                  <a:lnTo>
                    <a:pt x="43" y="43"/>
                  </a:lnTo>
                  <a:lnTo>
                    <a:pt x="41" y="43"/>
                  </a:lnTo>
                  <a:lnTo>
                    <a:pt x="41" y="41"/>
                  </a:lnTo>
                  <a:lnTo>
                    <a:pt x="40" y="41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40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7" y="36"/>
                  </a:lnTo>
                  <a:lnTo>
                    <a:pt x="33" y="38"/>
                  </a:lnTo>
                  <a:lnTo>
                    <a:pt x="32" y="38"/>
                  </a:lnTo>
                  <a:lnTo>
                    <a:pt x="30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5" y="38"/>
                  </a:lnTo>
                  <a:lnTo>
                    <a:pt x="24" y="38"/>
                  </a:lnTo>
                  <a:lnTo>
                    <a:pt x="22" y="39"/>
                  </a:lnTo>
                  <a:lnTo>
                    <a:pt x="22" y="41"/>
                  </a:lnTo>
                  <a:lnTo>
                    <a:pt x="22" y="41"/>
                  </a:lnTo>
                  <a:lnTo>
                    <a:pt x="21" y="41"/>
                  </a:lnTo>
                  <a:lnTo>
                    <a:pt x="19" y="41"/>
                  </a:lnTo>
                  <a:lnTo>
                    <a:pt x="18" y="41"/>
                  </a:lnTo>
                  <a:lnTo>
                    <a:pt x="18" y="39"/>
                  </a:lnTo>
                  <a:lnTo>
                    <a:pt x="16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3" y="38"/>
                  </a:lnTo>
                  <a:lnTo>
                    <a:pt x="13" y="38"/>
                  </a:lnTo>
                  <a:lnTo>
                    <a:pt x="10" y="39"/>
                  </a:lnTo>
                  <a:lnTo>
                    <a:pt x="10" y="39"/>
                  </a:lnTo>
                  <a:lnTo>
                    <a:pt x="7" y="39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3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0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8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8" y="28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1"/>
                  </a:lnTo>
                  <a:lnTo>
                    <a:pt x="10" y="31"/>
                  </a:lnTo>
                  <a:lnTo>
                    <a:pt x="11" y="31"/>
                  </a:lnTo>
                  <a:lnTo>
                    <a:pt x="11" y="31"/>
                  </a:lnTo>
                  <a:lnTo>
                    <a:pt x="13" y="30"/>
                  </a:lnTo>
                  <a:lnTo>
                    <a:pt x="13" y="30"/>
                  </a:lnTo>
                  <a:lnTo>
                    <a:pt x="13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8" y="27"/>
                  </a:lnTo>
                  <a:lnTo>
                    <a:pt x="18" y="28"/>
                  </a:lnTo>
                  <a:lnTo>
                    <a:pt x="19" y="28"/>
                  </a:lnTo>
                  <a:lnTo>
                    <a:pt x="19" y="28"/>
                  </a:lnTo>
                  <a:lnTo>
                    <a:pt x="21" y="28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5" y="30"/>
                  </a:lnTo>
                  <a:lnTo>
                    <a:pt x="25" y="30"/>
                  </a:lnTo>
                  <a:lnTo>
                    <a:pt x="27" y="28"/>
                  </a:lnTo>
                  <a:lnTo>
                    <a:pt x="27" y="28"/>
                  </a:lnTo>
                  <a:lnTo>
                    <a:pt x="29" y="28"/>
                  </a:lnTo>
                  <a:lnTo>
                    <a:pt x="30" y="27"/>
                  </a:lnTo>
                  <a:lnTo>
                    <a:pt x="32" y="27"/>
                  </a:lnTo>
                  <a:lnTo>
                    <a:pt x="40" y="25"/>
                  </a:lnTo>
                  <a:lnTo>
                    <a:pt x="40" y="25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0" y="25"/>
                  </a:lnTo>
                  <a:lnTo>
                    <a:pt x="41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4" y="25"/>
                  </a:lnTo>
                  <a:lnTo>
                    <a:pt x="44" y="25"/>
                  </a:lnTo>
                  <a:lnTo>
                    <a:pt x="46" y="25"/>
                  </a:lnTo>
                  <a:lnTo>
                    <a:pt x="48" y="25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8" y="27"/>
                  </a:lnTo>
                  <a:lnTo>
                    <a:pt x="49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51" y="27"/>
                  </a:lnTo>
                  <a:lnTo>
                    <a:pt x="51" y="25"/>
                  </a:lnTo>
                  <a:lnTo>
                    <a:pt x="51" y="25"/>
                  </a:lnTo>
                  <a:lnTo>
                    <a:pt x="51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49" y="24"/>
                  </a:lnTo>
                  <a:lnTo>
                    <a:pt x="51" y="22"/>
                  </a:lnTo>
                  <a:lnTo>
                    <a:pt x="51" y="20"/>
                  </a:lnTo>
                  <a:lnTo>
                    <a:pt x="49" y="19"/>
                  </a:lnTo>
                  <a:lnTo>
                    <a:pt x="48" y="17"/>
                  </a:lnTo>
                  <a:lnTo>
                    <a:pt x="48" y="17"/>
                  </a:lnTo>
                  <a:lnTo>
                    <a:pt x="48" y="16"/>
                  </a:lnTo>
                  <a:lnTo>
                    <a:pt x="49" y="16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4" y="14"/>
                  </a:lnTo>
                  <a:lnTo>
                    <a:pt x="55" y="13"/>
                  </a:lnTo>
                  <a:lnTo>
                    <a:pt x="55" y="13"/>
                  </a:lnTo>
                  <a:lnTo>
                    <a:pt x="57" y="11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57" y="8"/>
                  </a:lnTo>
                  <a:lnTo>
                    <a:pt x="60" y="9"/>
                  </a:lnTo>
                  <a:lnTo>
                    <a:pt x="60" y="9"/>
                  </a:lnTo>
                  <a:lnTo>
                    <a:pt x="62" y="9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6"/>
                  </a:lnTo>
                  <a:lnTo>
                    <a:pt x="62" y="5"/>
                  </a:lnTo>
                  <a:lnTo>
                    <a:pt x="62" y="5"/>
                  </a:lnTo>
                  <a:lnTo>
                    <a:pt x="63" y="5"/>
                  </a:lnTo>
                  <a:lnTo>
                    <a:pt x="63" y="6"/>
                  </a:lnTo>
                  <a:lnTo>
                    <a:pt x="65" y="6"/>
                  </a:lnTo>
                  <a:lnTo>
                    <a:pt x="66" y="8"/>
                  </a:lnTo>
                  <a:lnTo>
                    <a:pt x="68" y="8"/>
                  </a:lnTo>
                  <a:lnTo>
                    <a:pt x="71" y="8"/>
                  </a:lnTo>
                  <a:lnTo>
                    <a:pt x="71" y="8"/>
                  </a:lnTo>
                  <a:lnTo>
                    <a:pt x="73" y="8"/>
                  </a:lnTo>
                  <a:lnTo>
                    <a:pt x="73" y="8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6" y="5"/>
                  </a:lnTo>
                  <a:lnTo>
                    <a:pt x="78" y="5"/>
                  </a:lnTo>
                  <a:lnTo>
                    <a:pt x="79" y="5"/>
                  </a:lnTo>
                  <a:lnTo>
                    <a:pt x="79" y="3"/>
                  </a:lnTo>
                  <a:lnTo>
                    <a:pt x="79" y="0"/>
                  </a:lnTo>
                  <a:lnTo>
                    <a:pt x="7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3" name="Freeform 340">
              <a:extLst>
                <a:ext uri="{FF2B5EF4-FFF2-40B4-BE49-F238E27FC236}">
                  <a16:creationId xmlns:a16="http://schemas.microsoft.com/office/drawing/2014/main" id="{9981E6B0-5185-A346-2330-9B7A346CF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94165" y="4819411"/>
              <a:ext cx="5848" cy="1950"/>
            </a:xfrm>
            <a:custGeom>
              <a:avLst/>
              <a:gdLst>
                <a:gd name="T0" fmla="*/ 2 w 3"/>
                <a:gd name="T1" fmla="*/ 0 h 1"/>
                <a:gd name="T2" fmla="*/ 3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2 w 3"/>
                <a:gd name="T9" fmla="*/ 1 h 1"/>
                <a:gd name="T10" fmla="*/ 0 w 3"/>
                <a:gd name="T11" fmla="*/ 0 h 1"/>
                <a:gd name="T12" fmla="*/ 2 w 3"/>
                <a:gd name="T13" fmla="*/ 0 h 1"/>
                <a:gd name="T14" fmla="*/ 2 w 3"/>
                <a:gd name="T1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lnTo>
                    <a:pt x="3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2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4" name="Freeform 341">
              <a:extLst>
                <a:ext uri="{FF2B5EF4-FFF2-40B4-BE49-F238E27FC236}">
                  <a16:creationId xmlns:a16="http://schemas.microsoft.com/office/drawing/2014/main" id="{AEB9A0C5-3ACF-2F93-B2A0-AC0E9621BF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1023" y="5035775"/>
              <a:ext cx="561376" cy="1103259"/>
            </a:xfrm>
            <a:custGeom>
              <a:avLst/>
              <a:gdLst>
                <a:gd name="T0" fmla="*/ 127 w 288"/>
                <a:gd name="T1" fmla="*/ 561 h 566"/>
                <a:gd name="T2" fmla="*/ 79 w 288"/>
                <a:gd name="T3" fmla="*/ 531 h 566"/>
                <a:gd name="T4" fmla="*/ 121 w 288"/>
                <a:gd name="T5" fmla="*/ 558 h 566"/>
                <a:gd name="T6" fmla="*/ 80 w 288"/>
                <a:gd name="T7" fmla="*/ 561 h 566"/>
                <a:gd name="T8" fmla="*/ 170 w 288"/>
                <a:gd name="T9" fmla="*/ 276 h 566"/>
                <a:gd name="T10" fmla="*/ 126 w 288"/>
                <a:gd name="T11" fmla="*/ 5 h 566"/>
                <a:gd name="T12" fmla="*/ 142 w 288"/>
                <a:gd name="T13" fmla="*/ 4 h 566"/>
                <a:gd name="T14" fmla="*/ 170 w 288"/>
                <a:gd name="T15" fmla="*/ 21 h 566"/>
                <a:gd name="T16" fmla="*/ 208 w 288"/>
                <a:gd name="T17" fmla="*/ 41 h 566"/>
                <a:gd name="T18" fmla="*/ 228 w 288"/>
                <a:gd name="T19" fmla="*/ 60 h 566"/>
                <a:gd name="T20" fmla="*/ 222 w 288"/>
                <a:gd name="T21" fmla="*/ 75 h 566"/>
                <a:gd name="T22" fmla="*/ 238 w 288"/>
                <a:gd name="T23" fmla="*/ 87 h 566"/>
                <a:gd name="T24" fmla="*/ 260 w 288"/>
                <a:gd name="T25" fmla="*/ 86 h 566"/>
                <a:gd name="T26" fmla="*/ 272 w 288"/>
                <a:gd name="T27" fmla="*/ 73 h 566"/>
                <a:gd name="T28" fmla="*/ 285 w 288"/>
                <a:gd name="T29" fmla="*/ 60 h 566"/>
                <a:gd name="T30" fmla="*/ 280 w 288"/>
                <a:gd name="T31" fmla="*/ 84 h 566"/>
                <a:gd name="T32" fmla="*/ 268 w 288"/>
                <a:gd name="T33" fmla="*/ 92 h 566"/>
                <a:gd name="T34" fmla="*/ 255 w 288"/>
                <a:gd name="T35" fmla="*/ 101 h 566"/>
                <a:gd name="T36" fmla="*/ 236 w 288"/>
                <a:gd name="T37" fmla="*/ 123 h 566"/>
                <a:gd name="T38" fmla="*/ 227 w 288"/>
                <a:gd name="T39" fmla="*/ 144 h 566"/>
                <a:gd name="T40" fmla="*/ 224 w 288"/>
                <a:gd name="T41" fmla="*/ 161 h 566"/>
                <a:gd name="T42" fmla="*/ 219 w 288"/>
                <a:gd name="T43" fmla="*/ 194 h 566"/>
                <a:gd name="T44" fmla="*/ 244 w 288"/>
                <a:gd name="T45" fmla="*/ 229 h 566"/>
                <a:gd name="T46" fmla="*/ 176 w 288"/>
                <a:gd name="T47" fmla="*/ 271 h 566"/>
                <a:gd name="T48" fmla="*/ 165 w 288"/>
                <a:gd name="T49" fmla="*/ 287 h 566"/>
                <a:gd name="T50" fmla="*/ 129 w 288"/>
                <a:gd name="T51" fmla="*/ 305 h 566"/>
                <a:gd name="T52" fmla="*/ 129 w 288"/>
                <a:gd name="T53" fmla="*/ 328 h 566"/>
                <a:gd name="T54" fmla="*/ 143 w 288"/>
                <a:gd name="T55" fmla="*/ 327 h 566"/>
                <a:gd name="T56" fmla="*/ 129 w 288"/>
                <a:gd name="T57" fmla="*/ 339 h 566"/>
                <a:gd name="T58" fmla="*/ 120 w 288"/>
                <a:gd name="T59" fmla="*/ 368 h 566"/>
                <a:gd name="T60" fmla="*/ 86 w 288"/>
                <a:gd name="T61" fmla="*/ 396 h 566"/>
                <a:gd name="T62" fmla="*/ 107 w 288"/>
                <a:gd name="T63" fmla="*/ 427 h 566"/>
                <a:gd name="T64" fmla="*/ 85 w 288"/>
                <a:gd name="T65" fmla="*/ 456 h 566"/>
                <a:gd name="T66" fmla="*/ 74 w 288"/>
                <a:gd name="T67" fmla="*/ 468 h 566"/>
                <a:gd name="T68" fmla="*/ 66 w 288"/>
                <a:gd name="T69" fmla="*/ 492 h 566"/>
                <a:gd name="T70" fmla="*/ 74 w 288"/>
                <a:gd name="T71" fmla="*/ 511 h 566"/>
                <a:gd name="T72" fmla="*/ 19 w 288"/>
                <a:gd name="T73" fmla="*/ 500 h 566"/>
                <a:gd name="T74" fmla="*/ 11 w 288"/>
                <a:gd name="T75" fmla="*/ 479 h 566"/>
                <a:gd name="T76" fmla="*/ 0 w 288"/>
                <a:gd name="T77" fmla="*/ 457 h 566"/>
                <a:gd name="T78" fmla="*/ 17 w 288"/>
                <a:gd name="T79" fmla="*/ 437 h 566"/>
                <a:gd name="T80" fmla="*/ 23 w 288"/>
                <a:gd name="T81" fmla="*/ 413 h 566"/>
                <a:gd name="T82" fmla="*/ 27 w 288"/>
                <a:gd name="T83" fmla="*/ 390 h 566"/>
                <a:gd name="T84" fmla="*/ 30 w 288"/>
                <a:gd name="T85" fmla="*/ 372 h 566"/>
                <a:gd name="T86" fmla="*/ 27 w 288"/>
                <a:gd name="T87" fmla="*/ 357 h 566"/>
                <a:gd name="T88" fmla="*/ 22 w 288"/>
                <a:gd name="T89" fmla="*/ 335 h 566"/>
                <a:gd name="T90" fmla="*/ 25 w 288"/>
                <a:gd name="T91" fmla="*/ 317 h 566"/>
                <a:gd name="T92" fmla="*/ 27 w 288"/>
                <a:gd name="T93" fmla="*/ 292 h 566"/>
                <a:gd name="T94" fmla="*/ 31 w 288"/>
                <a:gd name="T95" fmla="*/ 278 h 566"/>
                <a:gd name="T96" fmla="*/ 36 w 288"/>
                <a:gd name="T97" fmla="*/ 254 h 566"/>
                <a:gd name="T98" fmla="*/ 38 w 288"/>
                <a:gd name="T99" fmla="*/ 231 h 566"/>
                <a:gd name="T100" fmla="*/ 45 w 288"/>
                <a:gd name="T101" fmla="*/ 213 h 566"/>
                <a:gd name="T102" fmla="*/ 52 w 288"/>
                <a:gd name="T103" fmla="*/ 194 h 566"/>
                <a:gd name="T104" fmla="*/ 50 w 288"/>
                <a:gd name="T105" fmla="*/ 175 h 566"/>
                <a:gd name="T106" fmla="*/ 47 w 288"/>
                <a:gd name="T107" fmla="*/ 156 h 566"/>
                <a:gd name="T108" fmla="*/ 47 w 288"/>
                <a:gd name="T109" fmla="*/ 139 h 566"/>
                <a:gd name="T110" fmla="*/ 52 w 288"/>
                <a:gd name="T111" fmla="*/ 119 h 566"/>
                <a:gd name="T112" fmla="*/ 64 w 288"/>
                <a:gd name="T113" fmla="*/ 92 h 566"/>
                <a:gd name="T114" fmla="*/ 74 w 288"/>
                <a:gd name="T115" fmla="*/ 75 h 566"/>
                <a:gd name="T116" fmla="*/ 74 w 288"/>
                <a:gd name="T117" fmla="*/ 49 h 566"/>
                <a:gd name="T118" fmla="*/ 91 w 288"/>
                <a:gd name="T119" fmla="*/ 32 h 566"/>
                <a:gd name="T120" fmla="*/ 105 w 288"/>
                <a:gd name="T121" fmla="*/ 2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88" h="566">
                  <a:moveTo>
                    <a:pt x="131" y="560"/>
                  </a:moveTo>
                  <a:lnTo>
                    <a:pt x="132" y="560"/>
                  </a:lnTo>
                  <a:lnTo>
                    <a:pt x="135" y="560"/>
                  </a:lnTo>
                  <a:lnTo>
                    <a:pt x="137" y="560"/>
                  </a:lnTo>
                  <a:lnTo>
                    <a:pt x="138" y="560"/>
                  </a:lnTo>
                  <a:lnTo>
                    <a:pt x="138" y="560"/>
                  </a:lnTo>
                  <a:lnTo>
                    <a:pt x="140" y="560"/>
                  </a:lnTo>
                  <a:lnTo>
                    <a:pt x="142" y="560"/>
                  </a:lnTo>
                  <a:lnTo>
                    <a:pt x="142" y="560"/>
                  </a:lnTo>
                  <a:lnTo>
                    <a:pt x="138" y="561"/>
                  </a:lnTo>
                  <a:lnTo>
                    <a:pt x="138" y="561"/>
                  </a:lnTo>
                  <a:lnTo>
                    <a:pt x="134" y="561"/>
                  </a:lnTo>
                  <a:lnTo>
                    <a:pt x="132" y="561"/>
                  </a:lnTo>
                  <a:lnTo>
                    <a:pt x="131" y="561"/>
                  </a:lnTo>
                  <a:lnTo>
                    <a:pt x="129" y="563"/>
                  </a:lnTo>
                  <a:lnTo>
                    <a:pt x="127" y="563"/>
                  </a:lnTo>
                  <a:lnTo>
                    <a:pt x="127" y="561"/>
                  </a:lnTo>
                  <a:lnTo>
                    <a:pt x="129" y="561"/>
                  </a:lnTo>
                  <a:lnTo>
                    <a:pt x="129" y="561"/>
                  </a:lnTo>
                  <a:lnTo>
                    <a:pt x="131" y="560"/>
                  </a:lnTo>
                  <a:lnTo>
                    <a:pt x="131" y="560"/>
                  </a:lnTo>
                  <a:close/>
                  <a:moveTo>
                    <a:pt x="72" y="519"/>
                  </a:moveTo>
                  <a:lnTo>
                    <a:pt x="72" y="519"/>
                  </a:lnTo>
                  <a:lnTo>
                    <a:pt x="75" y="524"/>
                  </a:lnTo>
                  <a:lnTo>
                    <a:pt x="77" y="525"/>
                  </a:lnTo>
                  <a:lnTo>
                    <a:pt x="77" y="527"/>
                  </a:lnTo>
                  <a:lnTo>
                    <a:pt x="75" y="525"/>
                  </a:lnTo>
                  <a:lnTo>
                    <a:pt x="74" y="527"/>
                  </a:lnTo>
                  <a:lnTo>
                    <a:pt x="74" y="528"/>
                  </a:lnTo>
                  <a:lnTo>
                    <a:pt x="74" y="528"/>
                  </a:lnTo>
                  <a:lnTo>
                    <a:pt x="74" y="530"/>
                  </a:lnTo>
                  <a:lnTo>
                    <a:pt x="74" y="530"/>
                  </a:lnTo>
                  <a:lnTo>
                    <a:pt x="75" y="531"/>
                  </a:lnTo>
                  <a:lnTo>
                    <a:pt x="79" y="531"/>
                  </a:lnTo>
                  <a:lnTo>
                    <a:pt x="79" y="531"/>
                  </a:lnTo>
                  <a:lnTo>
                    <a:pt x="80" y="536"/>
                  </a:lnTo>
                  <a:lnTo>
                    <a:pt x="82" y="538"/>
                  </a:lnTo>
                  <a:lnTo>
                    <a:pt x="83" y="538"/>
                  </a:lnTo>
                  <a:lnTo>
                    <a:pt x="85" y="541"/>
                  </a:lnTo>
                  <a:lnTo>
                    <a:pt x="88" y="544"/>
                  </a:lnTo>
                  <a:lnTo>
                    <a:pt x="91" y="546"/>
                  </a:lnTo>
                  <a:lnTo>
                    <a:pt x="94" y="549"/>
                  </a:lnTo>
                  <a:lnTo>
                    <a:pt x="97" y="550"/>
                  </a:lnTo>
                  <a:lnTo>
                    <a:pt x="101" y="552"/>
                  </a:lnTo>
                  <a:lnTo>
                    <a:pt x="102" y="553"/>
                  </a:lnTo>
                  <a:lnTo>
                    <a:pt x="107" y="555"/>
                  </a:lnTo>
                  <a:lnTo>
                    <a:pt x="110" y="557"/>
                  </a:lnTo>
                  <a:lnTo>
                    <a:pt x="113" y="558"/>
                  </a:lnTo>
                  <a:lnTo>
                    <a:pt x="120" y="558"/>
                  </a:lnTo>
                  <a:lnTo>
                    <a:pt x="121" y="558"/>
                  </a:lnTo>
                  <a:lnTo>
                    <a:pt x="121" y="558"/>
                  </a:lnTo>
                  <a:lnTo>
                    <a:pt x="121" y="561"/>
                  </a:lnTo>
                  <a:lnTo>
                    <a:pt x="120" y="563"/>
                  </a:lnTo>
                  <a:lnTo>
                    <a:pt x="118" y="563"/>
                  </a:lnTo>
                  <a:lnTo>
                    <a:pt x="115" y="563"/>
                  </a:lnTo>
                  <a:lnTo>
                    <a:pt x="113" y="563"/>
                  </a:lnTo>
                  <a:lnTo>
                    <a:pt x="112" y="563"/>
                  </a:lnTo>
                  <a:lnTo>
                    <a:pt x="110" y="563"/>
                  </a:lnTo>
                  <a:lnTo>
                    <a:pt x="109" y="565"/>
                  </a:lnTo>
                  <a:lnTo>
                    <a:pt x="107" y="565"/>
                  </a:lnTo>
                  <a:lnTo>
                    <a:pt x="105" y="565"/>
                  </a:lnTo>
                  <a:lnTo>
                    <a:pt x="104" y="566"/>
                  </a:lnTo>
                  <a:lnTo>
                    <a:pt x="102" y="566"/>
                  </a:lnTo>
                  <a:lnTo>
                    <a:pt x="101" y="566"/>
                  </a:lnTo>
                  <a:lnTo>
                    <a:pt x="96" y="563"/>
                  </a:lnTo>
                  <a:lnTo>
                    <a:pt x="93" y="563"/>
                  </a:lnTo>
                  <a:lnTo>
                    <a:pt x="83" y="563"/>
                  </a:lnTo>
                  <a:lnTo>
                    <a:pt x="80" y="561"/>
                  </a:lnTo>
                  <a:lnTo>
                    <a:pt x="77" y="561"/>
                  </a:lnTo>
                  <a:lnTo>
                    <a:pt x="75" y="561"/>
                  </a:lnTo>
                  <a:lnTo>
                    <a:pt x="74" y="561"/>
                  </a:lnTo>
                  <a:lnTo>
                    <a:pt x="72" y="561"/>
                  </a:lnTo>
                  <a:lnTo>
                    <a:pt x="71" y="563"/>
                  </a:lnTo>
                  <a:lnTo>
                    <a:pt x="71" y="558"/>
                  </a:lnTo>
                  <a:lnTo>
                    <a:pt x="72" y="552"/>
                  </a:lnTo>
                  <a:lnTo>
                    <a:pt x="72" y="546"/>
                  </a:lnTo>
                  <a:lnTo>
                    <a:pt x="72" y="541"/>
                  </a:lnTo>
                  <a:lnTo>
                    <a:pt x="72" y="536"/>
                  </a:lnTo>
                  <a:lnTo>
                    <a:pt x="72" y="530"/>
                  </a:lnTo>
                  <a:lnTo>
                    <a:pt x="72" y="525"/>
                  </a:lnTo>
                  <a:lnTo>
                    <a:pt x="72" y="519"/>
                  </a:lnTo>
                  <a:close/>
                  <a:moveTo>
                    <a:pt x="167" y="275"/>
                  </a:moveTo>
                  <a:lnTo>
                    <a:pt x="168" y="275"/>
                  </a:lnTo>
                  <a:lnTo>
                    <a:pt x="168" y="275"/>
                  </a:lnTo>
                  <a:lnTo>
                    <a:pt x="170" y="276"/>
                  </a:lnTo>
                  <a:lnTo>
                    <a:pt x="170" y="276"/>
                  </a:lnTo>
                  <a:lnTo>
                    <a:pt x="168" y="276"/>
                  </a:lnTo>
                  <a:lnTo>
                    <a:pt x="167" y="275"/>
                  </a:lnTo>
                  <a:lnTo>
                    <a:pt x="167" y="275"/>
                  </a:lnTo>
                  <a:lnTo>
                    <a:pt x="167" y="275"/>
                  </a:lnTo>
                  <a:close/>
                  <a:moveTo>
                    <a:pt x="107" y="0"/>
                  </a:moveTo>
                  <a:lnTo>
                    <a:pt x="107" y="0"/>
                  </a:lnTo>
                  <a:lnTo>
                    <a:pt x="109" y="0"/>
                  </a:lnTo>
                  <a:lnTo>
                    <a:pt x="109" y="2"/>
                  </a:lnTo>
                  <a:lnTo>
                    <a:pt x="112" y="4"/>
                  </a:lnTo>
                  <a:lnTo>
                    <a:pt x="113" y="5"/>
                  </a:lnTo>
                  <a:lnTo>
                    <a:pt x="115" y="5"/>
                  </a:lnTo>
                  <a:lnTo>
                    <a:pt x="116" y="5"/>
                  </a:lnTo>
                  <a:lnTo>
                    <a:pt x="116" y="5"/>
                  </a:lnTo>
                  <a:lnTo>
                    <a:pt x="123" y="5"/>
                  </a:lnTo>
                  <a:lnTo>
                    <a:pt x="124" y="5"/>
                  </a:lnTo>
                  <a:lnTo>
                    <a:pt x="126" y="5"/>
                  </a:lnTo>
                  <a:lnTo>
                    <a:pt x="127" y="5"/>
                  </a:lnTo>
                  <a:lnTo>
                    <a:pt x="129" y="5"/>
                  </a:lnTo>
                  <a:lnTo>
                    <a:pt x="131" y="7"/>
                  </a:lnTo>
                  <a:lnTo>
                    <a:pt x="131" y="8"/>
                  </a:lnTo>
                  <a:lnTo>
                    <a:pt x="132" y="10"/>
                  </a:lnTo>
                  <a:lnTo>
                    <a:pt x="132" y="12"/>
                  </a:lnTo>
                  <a:lnTo>
                    <a:pt x="134" y="15"/>
                  </a:lnTo>
                  <a:lnTo>
                    <a:pt x="134" y="16"/>
                  </a:lnTo>
                  <a:lnTo>
                    <a:pt x="134" y="15"/>
                  </a:lnTo>
                  <a:lnTo>
                    <a:pt x="135" y="12"/>
                  </a:lnTo>
                  <a:lnTo>
                    <a:pt x="135" y="10"/>
                  </a:lnTo>
                  <a:lnTo>
                    <a:pt x="137" y="8"/>
                  </a:lnTo>
                  <a:lnTo>
                    <a:pt x="138" y="4"/>
                  </a:lnTo>
                  <a:lnTo>
                    <a:pt x="140" y="4"/>
                  </a:lnTo>
                  <a:lnTo>
                    <a:pt x="140" y="4"/>
                  </a:lnTo>
                  <a:lnTo>
                    <a:pt x="142" y="4"/>
                  </a:lnTo>
                  <a:lnTo>
                    <a:pt x="142" y="4"/>
                  </a:lnTo>
                  <a:lnTo>
                    <a:pt x="143" y="4"/>
                  </a:lnTo>
                  <a:lnTo>
                    <a:pt x="143" y="4"/>
                  </a:lnTo>
                  <a:lnTo>
                    <a:pt x="149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6" y="4"/>
                  </a:lnTo>
                  <a:lnTo>
                    <a:pt x="157" y="5"/>
                  </a:lnTo>
                  <a:lnTo>
                    <a:pt x="157" y="7"/>
                  </a:lnTo>
                  <a:lnTo>
                    <a:pt x="157" y="7"/>
                  </a:lnTo>
                  <a:lnTo>
                    <a:pt x="159" y="7"/>
                  </a:lnTo>
                  <a:lnTo>
                    <a:pt x="159" y="7"/>
                  </a:lnTo>
                  <a:lnTo>
                    <a:pt x="159" y="8"/>
                  </a:lnTo>
                  <a:lnTo>
                    <a:pt x="162" y="10"/>
                  </a:lnTo>
                  <a:lnTo>
                    <a:pt x="164" y="13"/>
                  </a:lnTo>
                  <a:lnTo>
                    <a:pt x="167" y="16"/>
                  </a:lnTo>
                  <a:lnTo>
                    <a:pt x="168" y="19"/>
                  </a:lnTo>
                  <a:lnTo>
                    <a:pt x="170" y="21"/>
                  </a:lnTo>
                  <a:lnTo>
                    <a:pt x="172" y="23"/>
                  </a:lnTo>
                  <a:lnTo>
                    <a:pt x="173" y="23"/>
                  </a:lnTo>
                  <a:lnTo>
                    <a:pt x="175" y="24"/>
                  </a:lnTo>
                  <a:lnTo>
                    <a:pt x="175" y="24"/>
                  </a:lnTo>
                  <a:lnTo>
                    <a:pt x="176" y="26"/>
                  </a:lnTo>
                  <a:lnTo>
                    <a:pt x="179" y="27"/>
                  </a:lnTo>
                  <a:lnTo>
                    <a:pt x="181" y="29"/>
                  </a:lnTo>
                  <a:lnTo>
                    <a:pt x="181" y="30"/>
                  </a:lnTo>
                  <a:lnTo>
                    <a:pt x="184" y="32"/>
                  </a:lnTo>
                  <a:lnTo>
                    <a:pt x="189" y="34"/>
                  </a:lnTo>
                  <a:lnTo>
                    <a:pt x="192" y="34"/>
                  </a:lnTo>
                  <a:lnTo>
                    <a:pt x="195" y="34"/>
                  </a:lnTo>
                  <a:lnTo>
                    <a:pt x="198" y="35"/>
                  </a:lnTo>
                  <a:lnTo>
                    <a:pt x="202" y="38"/>
                  </a:lnTo>
                  <a:lnTo>
                    <a:pt x="205" y="40"/>
                  </a:lnTo>
                  <a:lnTo>
                    <a:pt x="205" y="40"/>
                  </a:lnTo>
                  <a:lnTo>
                    <a:pt x="208" y="41"/>
                  </a:lnTo>
                  <a:lnTo>
                    <a:pt x="214" y="46"/>
                  </a:lnTo>
                  <a:lnTo>
                    <a:pt x="217" y="46"/>
                  </a:lnTo>
                  <a:lnTo>
                    <a:pt x="219" y="48"/>
                  </a:lnTo>
                  <a:lnTo>
                    <a:pt x="220" y="48"/>
                  </a:lnTo>
                  <a:lnTo>
                    <a:pt x="220" y="48"/>
                  </a:lnTo>
                  <a:lnTo>
                    <a:pt x="222" y="48"/>
                  </a:lnTo>
                  <a:lnTo>
                    <a:pt x="224" y="48"/>
                  </a:lnTo>
                  <a:lnTo>
                    <a:pt x="225" y="49"/>
                  </a:lnTo>
                  <a:lnTo>
                    <a:pt x="228" y="51"/>
                  </a:lnTo>
                  <a:lnTo>
                    <a:pt x="230" y="54"/>
                  </a:lnTo>
                  <a:lnTo>
                    <a:pt x="231" y="56"/>
                  </a:lnTo>
                  <a:lnTo>
                    <a:pt x="231" y="56"/>
                  </a:lnTo>
                  <a:lnTo>
                    <a:pt x="231" y="57"/>
                  </a:lnTo>
                  <a:lnTo>
                    <a:pt x="231" y="57"/>
                  </a:lnTo>
                  <a:lnTo>
                    <a:pt x="230" y="59"/>
                  </a:lnTo>
                  <a:lnTo>
                    <a:pt x="228" y="59"/>
                  </a:lnTo>
                  <a:lnTo>
                    <a:pt x="228" y="60"/>
                  </a:lnTo>
                  <a:lnTo>
                    <a:pt x="228" y="60"/>
                  </a:lnTo>
                  <a:lnTo>
                    <a:pt x="227" y="62"/>
                  </a:lnTo>
                  <a:lnTo>
                    <a:pt x="227" y="64"/>
                  </a:lnTo>
                  <a:lnTo>
                    <a:pt x="227" y="64"/>
                  </a:lnTo>
                  <a:lnTo>
                    <a:pt x="227" y="65"/>
                  </a:lnTo>
                  <a:lnTo>
                    <a:pt x="224" y="67"/>
                  </a:lnTo>
                  <a:lnTo>
                    <a:pt x="224" y="6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22" y="68"/>
                  </a:lnTo>
                  <a:lnTo>
                    <a:pt x="222" y="70"/>
                  </a:lnTo>
                  <a:lnTo>
                    <a:pt x="222" y="71"/>
                  </a:lnTo>
                  <a:lnTo>
                    <a:pt x="222" y="73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5"/>
                  </a:lnTo>
                  <a:lnTo>
                    <a:pt x="222" y="76"/>
                  </a:lnTo>
                  <a:lnTo>
                    <a:pt x="220" y="76"/>
                  </a:lnTo>
                  <a:lnTo>
                    <a:pt x="220" y="76"/>
                  </a:lnTo>
                  <a:lnTo>
                    <a:pt x="220" y="78"/>
                  </a:lnTo>
                  <a:lnTo>
                    <a:pt x="220" y="78"/>
                  </a:lnTo>
                  <a:lnTo>
                    <a:pt x="219" y="78"/>
                  </a:lnTo>
                  <a:lnTo>
                    <a:pt x="219" y="79"/>
                  </a:lnTo>
                  <a:lnTo>
                    <a:pt x="217" y="79"/>
                  </a:lnTo>
                  <a:lnTo>
                    <a:pt x="217" y="81"/>
                  </a:lnTo>
                  <a:lnTo>
                    <a:pt x="216" y="81"/>
                  </a:lnTo>
                  <a:lnTo>
                    <a:pt x="216" y="82"/>
                  </a:lnTo>
                  <a:lnTo>
                    <a:pt x="217" y="84"/>
                  </a:lnTo>
                  <a:lnTo>
                    <a:pt x="224" y="84"/>
                  </a:lnTo>
                  <a:lnTo>
                    <a:pt x="228" y="84"/>
                  </a:lnTo>
                  <a:lnTo>
                    <a:pt x="235" y="86"/>
                  </a:lnTo>
                  <a:lnTo>
                    <a:pt x="238" y="87"/>
                  </a:lnTo>
                  <a:lnTo>
                    <a:pt x="239" y="86"/>
                  </a:lnTo>
                  <a:lnTo>
                    <a:pt x="241" y="86"/>
                  </a:lnTo>
                  <a:lnTo>
                    <a:pt x="243" y="87"/>
                  </a:lnTo>
                  <a:lnTo>
                    <a:pt x="244" y="87"/>
                  </a:lnTo>
                  <a:lnTo>
                    <a:pt x="246" y="87"/>
                  </a:lnTo>
                  <a:lnTo>
                    <a:pt x="247" y="87"/>
                  </a:lnTo>
                  <a:lnTo>
                    <a:pt x="247" y="89"/>
                  </a:lnTo>
                  <a:lnTo>
                    <a:pt x="249" y="87"/>
                  </a:lnTo>
                  <a:lnTo>
                    <a:pt x="250" y="86"/>
                  </a:lnTo>
                  <a:lnTo>
                    <a:pt x="250" y="86"/>
                  </a:lnTo>
                  <a:lnTo>
                    <a:pt x="252" y="84"/>
                  </a:lnTo>
                  <a:lnTo>
                    <a:pt x="254" y="84"/>
                  </a:lnTo>
                  <a:lnTo>
                    <a:pt x="255" y="84"/>
                  </a:lnTo>
                  <a:lnTo>
                    <a:pt x="257" y="86"/>
                  </a:lnTo>
                  <a:lnTo>
                    <a:pt x="257" y="86"/>
                  </a:lnTo>
                  <a:lnTo>
                    <a:pt x="258" y="86"/>
                  </a:lnTo>
                  <a:lnTo>
                    <a:pt x="260" y="86"/>
                  </a:lnTo>
                  <a:lnTo>
                    <a:pt x="260" y="84"/>
                  </a:lnTo>
                  <a:lnTo>
                    <a:pt x="260" y="82"/>
                  </a:lnTo>
                  <a:lnTo>
                    <a:pt x="260" y="82"/>
                  </a:lnTo>
                  <a:lnTo>
                    <a:pt x="261" y="81"/>
                  </a:lnTo>
                  <a:lnTo>
                    <a:pt x="261" y="81"/>
                  </a:lnTo>
                  <a:lnTo>
                    <a:pt x="263" y="79"/>
                  </a:lnTo>
                  <a:lnTo>
                    <a:pt x="263" y="79"/>
                  </a:lnTo>
                  <a:lnTo>
                    <a:pt x="266" y="79"/>
                  </a:lnTo>
                  <a:lnTo>
                    <a:pt x="266" y="78"/>
                  </a:lnTo>
                  <a:lnTo>
                    <a:pt x="266" y="78"/>
                  </a:lnTo>
                  <a:lnTo>
                    <a:pt x="268" y="78"/>
                  </a:lnTo>
                  <a:lnTo>
                    <a:pt x="268" y="76"/>
                  </a:lnTo>
                  <a:lnTo>
                    <a:pt x="269" y="76"/>
                  </a:lnTo>
                  <a:lnTo>
                    <a:pt x="269" y="75"/>
                  </a:lnTo>
                  <a:lnTo>
                    <a:pt x="271" y="75"/>
                  </a:lnTo>
                  <a:lnTo>
                    <a:pt x="271" y="75"/>
                  </a:lnTo>
                  <a:lnTo>
                    <a:pt x="272" y="73"/>
                  </a:lnTo>
                  <a:lnTo>
                    <a:pt x="274" y="68"/>
                  </a:lnTo>
                  <a:lnTo>
                    <a:pt x="274" y="64"/>
                  </a:lnTo>
                  <a:lnTo>
                    <a:pt x="274" y="57"/>
                  </a:lnTo>
                  <a:lnTo>
                    <a:pt x="276" y="57"/>
                  </a:lnTo>
                  <a:lnTo>
                    <a:pt x="276" y="59"/>
                  </a:lnTo>
                  <a:lnTo>
                    <a:pt x="277" y="59"/>
                  </a:lnTo>
                  <a:lnTo>
                    <a:pt x="277" y="57"/>
                  </a:lnTo>
                  <a:lnTo>
                    <a:pt x="279" y="57"/>
                  </a:lnTo>
                  <a:lnTo>
                    <a:pt x="279" y="57"/>
                  </a:lnTo>
                  <a:lnTo>
                    <a:pt x="280" y="57"/>
                  </a:lnTo>
                  <a:lnTo>
                    <a:pt x="280" y="57"/>
                  </a:lnTo>
                  <a:lnTo>
                    <a:pt x="282" y="57"/>
                  </a:lnTo>
                  <a:lnTo>
                    <a:pt x="282" y="57"/>
                  </a:lnTo>
                  <a:lnTo>
                    <a:pt x="284" y="57"/>
                  </a:lnTo>
                  <a:lnTo>
                    <a:pt x="284" y="59"/>
                  </a:lnTo>
                  <a:lnTo>
                    <a:pt x="285" y="59"/>
                  </a:lnTo>
                  <a:lnTo>
                    <a:pt x="285" y="60"/>
                  </a:lnTo>
                  <a:lnTo>
                    <a:pt x="285" y="64"/>
                  </a:lnTo>
                  <a:lnTo>
                    <a:pt x="287" y="65"/>
                  </a:lnTo>
                  <a:lnTo>
                    <a:pt x="288" y="68"/>
                  </a:lnTo>
                  <a:lnTo>
                    <a:pt x="288" y="68"/>
                  </a:lnTo>
                  <a:lnTo>
                    <a:pt x="287" y="70"/>
                  </a:lnTo>
                  <a:lnTo>
                    <a:pt x="287" y="71"/>
                  </a:lnTo>
                  <a:lnTo>
                    <a:pt x="287" y="75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8"/>
                  </a:lnTo>
                  <a:lnTo>
                    <a:pt x="287" y="79"/>
                  </a:lnTo>
                  <a:lnTo>
                    <a:pt x="285" y="81"/>
                  </a:lnTo>
                  <a:lnTo>
                    <a:pt x="285" y="82"/>
                  </a:lnTo>
                  <a:lnTo>
                    <a:pt x="284" y="82"/>
                  </a:lnTo>
                  <a:lnTo>
                    <a:pt x="282" y="84"/>
                  </a:lnTo>
                  <a:lnTo>
                    <a:pt x="282" y="84"/>
                  </a:lnTo>
                  <a:lnTo>
                    <a:pt x="280" y="84"/>
                  </a:lnTo>
                  <a:lnTo>
                    <a:pt x="280" y="84"/>
                  </a:lnTo>
                  <a:lnTo>
                    <a:pt x="279" y="86"/>
                  </a:lnTo>
                  <a:lnTo>
                    <a:pt x="279" y="86"/>
                  </a:lnTo>
                  <a:lnTo>
                    <a:pt x="277" y="87"/>
                  </a:lnTo>
                  <a:lnTo>
                    <a:pt x="276" y="87"/>
                  </a:lnTo>
                  <a:lnTo>
                    <a:pt x="276" y="87"/>
                  </a:lnTo>
                  <a:lnTo>
                    <a:pt x="274" y="87"/>
                  </a:lnTo>
                  <a:lnTo>
                    <a:pt x="274" y="87"/>
                  </a:lnTo>
                  <a:lnTo>
                    <a:pt x="272" y="87"/>
                  </a:lnTo>
                  <a:lnTo>
                    <a:pt x="272" y="87"/>
                  </a:lnTo>
                  <a:lnTo>
                    <a:pt x="271" y="89"/>
                  </a:lnTo>
                  <a:lnTo>
                    <a:pt x="271" y="89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9" y="90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2"/>
                  </a:lnTo>
                  <a:lnTo>
                    <a:pt x="268" y="93"/>
                  </a:lnTo>
                  <a:lnTo>
                    <a:pt x="265" y="93"/>
                  </a:lnTo>
                  <a:lnTo>
                    <a:pt x="263" y="95"/>
                  </a:lnTo>
                  <a:lnTo>
                    <a:pt x="263" y="95"/>
                  </a:lnTo>
                  <a:lnTo>
                    <a:pt x="261" y="97"/>
                  </a:lnTo>
                  <a:lnTo>
                    <a:pt x="260" y="97"/>
                  </a:lnTo>
                  <a:lnTo>
                    <a:pt x="258" y="98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0"/>
                  </a:lnTo>
                  <a:lnTo>
                    <a:pt x="258" y="101"/>
                  </a:lnTo>
                  <a:lnTo>
                    <a:pt x="258" y="101"/>
                  </a:lnTo>
                  <a:lnTo>
                    <a:pt x="257" y="101"/>
                  </a:lnTo>
                  <a:lnTo>
                    <a:pt x="257" y="100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1"/>
                  </a:lnTo>
                  <a:lnTo>
                    <a:pt x="255" y="103"/>
                  </a:lnTo>
                  <a:lnTo>
                    <a:pt x="255" y="103"/>
                  </a:lnTo>
                  <a:lnTo>
                    <a:pt x="254" y="103"/>
                  </a:lnTo>
                  <a:lnTo>
                    <a:pt x="254" y="104"/>
                  </a:lnTo>
                  <a:lnTo>
                    <a:pt x="252" y="104"/>
                  </a:lnTo>
                  <a:lnTo>
                    <a:pt x="250" y="106"/>
                  </a:lnTo>
                  <a:lnTo>
                    <a:pt x="249" y="108"/>
                  </a:lnTo>
                  <a:lnTo>
                    <a:pt x="249" y="111"/>
                  </a:lnTo>
                  <a:lnTo>
                    <a:pt x="247" y="112"/>
                  </a:lnTo>
                  <a:lnTo>
                    <a:pt x="246" y="112"/>
                  </a:lnTo>
                  <a:lnTo>
                    <a:pt x="246" y="114"/>
                  </a:lnTo>
                  <a:lnTo>
                    <a:pt x="244" y="116"/>
                  </a:lnTo>
                  <a:lnTo>
                    <a:pt x="243" y="117"/>
                  </a:lnTo>
                  <a:lnTo>
                    <a:pt x="241" y="120"/>
                  </a:lnTo>
                  <a:lnTo>
                    <a:pt x="238" y="122"/>
                  </a:lnTo>
                  <a:lnTo>
                    <a:pt x="236" y="123"/>
                  </a:lnTo>
                  <a:lnTo>
                    <a:pt x="235" y="123"/>
                  </a:lnTo>
                  <a:lnTo>
                    <a:pt x="235" y="125"/>
                  </a:lnTo>
                  <a:lnTo>
                    <a:pt x="235" y="127"/>
                  </a:lnTo>
                  <a:lnTo>
                    <a:pt x="231" y="128"/>
                  </a:lnTo>
                  <a:lnTo>
                    <a:pt x="231" y="130"/>
                  </a:lnTo>
                  <a:lnTo>
                    <a:pt x="230" y="130"/>
                  </a:lnTo>
                  <a:lnTo>
                    <a:pt x="230" y="131"/>
                  </a:lnTo>
                  <a:lnTo>
                    <a:pt x="230" y="133"/>
                  </a:lnTo>
                  <a:lnTo>
                    <a:pt x="228" y="134"/>
                  </a:lnTo>
                  <a:lnTo>
                    <a:pt x="227" y="136"/>
                  </a:lnTo>
                  <a:lnTo>
                    <a:pt x="228" y="138"/>
                  </a:lnTo>
                  <a:lnTo>
                    <a:pt x="228" y="139"/>
                  </a:lnTo>
                  <a:lnTo>
                    <a:pt x="228" y="141"/>
                  </a:lnTo>
                  <a:lnTo>
                    <a:pt x="227" y="141"/>
                  </a:lnTo>
                  <a:lnTo>
                    <a:pt x="227" y="142"/>
                  </a:lnTo>
                  <a:lnTo>
                    <a:pt x="227" y="142"/>
                  </a:lnTo>
                  <a:lnTo>
                    <a:pt x="227" y="144"/>
                  </a:lnTo>
                  <a:lnTo>
                    <a:pt x="227" y="145"/>
                  </a:lnTo>
                  <a:lnTo>
                    <a:pt x="227" y="147"/>
                  </a:lnTo>
                  <a:lnTo>
                    <a:pt x="225" y="149"/>
                  </a:lnTo>
                  <a:lnTo>
                    <a:pt x="225" y="150"/>
                  </a:lnTo>
                  <a:lnTo>
                    <a:pt x="225" y="150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5" y="153"/>
                  </a:lnTo>
                  <a:lnTo>
                    <a:pt x="225" y="155"/>
                  </a:lnTo>
                  <a:lnTo>
                    <a:pt x="224" y="155"/>
                  </a:lnTo>
                  <a:lnTo>
                    <a:pt x="224" y="156"/>
                  </a:lnTo>
                  <a:lnTo>
                    <a:pt x="222" y="156"/>
                  </a:lnTo>
                  <a:lnTo>
                    <a:pt x="224" y="158"/>
                  </a:lnTo>
                  <a:lnTo>
                    <a:pt x="224" y="158"/>
                  </a:lnTo>
                  <a:lnTo>
                    <a:pt x="222" y="160"/>
                  </a:lnTo>
                  <a:lnTo>
                    <a:pt x="224" y="161"/>
                  </a:lnTo>
                  <a:lnTo>
                    <a:pt x="224" y="161"/>
                  </a:lnTo>
                  <a:lnTo>
                    <a:pt x="224" y="163"/>
                  </a:lnTo>
                  <a:lnTo>
                    <a:pt x="222" y="166"/>
                  </a:lnTo>
                  <a:lnTo>
                    <a:pt x="222" y="168"/>
                  </a:lnTo>
                  <a:lnTo>
                    <a:pt x="224" y="174"/>
                  </a:lnTo>
                  <a:lnTo>
                    <a:pt x="222" y="174"/>
                  </a:lnTo>
                  <a:lnTo>
                    <a:pt x="222" y="175"/>
                  </a:lnTo>
                  <a:lnTo>
                    <a:pt x="220" y="175"/>
                  </a:lnTo>
                  <a:lnTo>
                    <a:pt x="220" y="175"/>
                  </a:lnTo>
                  <a:lnTo>
                    <a:pt x="219" y="175"/>
                  </a:lnTo>
                  <a:lnTo>
                    <a:pt x="219" y="179"/>
                  </a:lnTo>
                  <a:lnTo>
                    <a:pt x="217" y="185"/>
                  </a:lnTo>
                  <a:lnTo>
                    <a:pt x="217" y="186"/>
                  </a:lnTo>
                  <a:lnTo>
                    <a:pt x="219" y="188"/>
                  </a:lnTo>
                  <a:lnTo>
                    <a:pt x="219" y="190"/>
                  </a:lnTo>
                  <a:lnTo>
                    <a:pt x="219" y="191"/>
                  </a:lnTo>
                  <a:lnTo>
                    <a:pt x="219" y="193"/>
                  </a:lnTo>
                  <a:lnTo>
                    <a:pt x="219" y="194"/>
                  </a:lnTo>
                  <a:lnTo>
                    <a:pt x="219" y="194"/>
                  </a:lnTo>
                  <a:lnTo>
                    <a:pt x="217" y="194"/>
                  </a:lnTo>
                  <a:lnTo>
                    <a:pt x="219" y="197"/>
                  </a:lnTo>
                  <a:lnTo>
                    <a:pt x="219" y="199"/>
                  </a:lnTo>
                  <a:lnTo>
                    <a:pt x="220" y="201"/>
                  </a:lnTo>
                  <a:lnTo>
                    <a:pt x="228" y="205"/>
                  </a:lnTo>
                  <a:lnTo>
                    <a:pt x="231" y="207"/>
                  </a:lnTo>
                  <a:lnTo>
                    <a:pt x="235" y="210"/>
                  </a:lnTo>
                  <a:lnTo>
                    <a:pt x="238" y="212"/>
                  </a:lnTo>
                  <a:lnTo>
                    <a:pt x="238" y="215"/>
                  </a:lnTo>
                  <a:lnTo>
                    <a:pt x="235" y="218"/>
                  </a:lnTo>
                  <a:lnTo>
                    <a:pt x="235" y="221"/>
                  </a:lnTo>
                  <a:lnTo>
                    <a:pt x="235" y="223"/>
                  </a:lnTo>
                  <a:lnTo>
                    <a:pt x="236" y="226"/>
                  </a:lnTo>
                  <a:lnTo>
                    <a:pt x="239" y="227"/>
                  </a:lnTo>
                  <a:lnTo>
                    <a:pt x="241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29"/>
                  </a:lnTo>
                  <a:lnTo>
                    <a:pt x="244" y="235"/>
                  </a:lnTo>
                  <a:lnTo>
                    <a:pt x="244" y="237"/>
                  </a:lnTo>
                  <a:lnTo>
                    <a:pt x="244" y="238"/>
                  </a:lnTo>
                  <a:lnTo>
                    <a:pt x="238" y="246"/>
                  </a:lnTo>
                  <a:lnTo>
                    <a:pt x="235" y="251"/>
                  </a:lnTo>
                  <a:lnTo>
                    <a:pt x="233" y="254"/>
                  </a:lnTo>
                  <a:lnTo>
                    <a:pt x="231" y="257"/>
                  </a:lnTo>
                  <a:lnTo>
                    <a:pt x="230" y="259"/>
                  </a:lnTo>
                  <a:lnTo>
                    <a:pt x="222" y="264"/>
                  </a:lnTo>
                  <a:lnTo>
                    <a:pt x="211" y="267"/>
                  </a:lnTo>
                  <a:lnTo>
                    <a:pt x="202" y="270"/>
                  </a:lnTo>
                  <a:lnTo>
                    <a:pt x="198" y="270"/>
                  </a:lnTo>
                  <a:lnTo>
                    <a:pt x="183" y="271"/>
                  </a:lnTo>
                  <a:lnTo>
                    <a:pt x="181" y="273"/>
                  </a:lnTo>
                  <a:lnTo>
                    <a:pt x="176" y="271"/>
                  </a:lnTo>
                  <a:lnTo>
                    <a:pt x="173" y="273"/>
                  </a:lnTo>
                  <a:lnTo>
                    <a:pt x="170" y="271"/>
                  </a:lnTo>
                  <a:lnTo>
                    <a:pt x="167" y="271"/>
                  </a:lnTo>
                  <a:lnTo>
                    <a:pt x="165" y="270"/>
                  </a:lnTo>
                  <a:lnTo>
                    <a:pt x="162" y="270"/>
                  </a:lnTo>
                  <a:lnTo>
                    <a:pt x="162" y="270"/>
                  </a:lnTo>
                  <a:lnTo>
                    <a:pt x="164" y="273"/>
                  </a:lnTo>
                  <a:lnTo>
                    <a:pt x="162" y="275"/>
                  </a:lnTo>
                  <a:lnTo>
                    <a:pt x="164" y="276"/>
                  </a:lnTo>
                  <a:lnTo>
                    <a:pt x="164" y="276"/>
                  </a:lnTo>
                  <a:lnTo>
                    <a:pt x="165" y="278"/>
                  </a:lnTo>
                  <a:lnTo>
                    <a:pt x="167" y="279"/>
                  </a:lnTo>
                  <a:lnTo>
                    <a:pt x="165" y="279"/>
                  </a:lnTo>
                  <a:lnTo>
                    <a:pt x="165" y="279"/>
                  </a:lnTo>
                  <a:lnTo>
                    <a:pt x="167" y="281"/>
                  </a:lnTo>
                  <a:lnTo>
                    <a:pt x="167" y="283"/>
                  </a:lnTo>
                  <a:lnTo>
                    <a:pt x="165" y="287"/>
                  </a:lnTo>
                  <a:lnTo>
                    <a:pt x="164" y="287"/>
                  </a:lnTo>
                  <a:lnTo>
                    <a:pt x="164" y="287"/>
                  </a:lnTo>
                  <a:lnTo>
                    <a:pt x="162" y="289"/>
                  </a:lnTo>
                  <a:lnTo>
                    <a:pt x="162" y="294"/>
                  </a:lnTo>
                  <a:lnTo>
                    <a:pt x="161" y="295"/>
                  </a:lnTo>
                  <a:lnTo>
                    <a:pt x="162" y="297"/>
                  </a:lnTo>
                  <a:lnTo>
                    <a:pt x="164" y="301"/>
                  </a:lnTo>
                  <a:lnTo>
                    <a:pt x="164" y="303"/>
                  </a:lnTo>
                  <a:lnTo>
                    <a:pt x="162" y="305"/>
                  </a:lnTo>
                  <a:lnTo>
                    <a:pt x="156" y="308"/>
                  </a:lnTo>
                  <a:lnTo>
                    <a:pt x="154" y="308"/>
                  </a:lnTo>
                  <a:lnTo>
                    <a:pt x="149" y="309"/>
                  </a:lnTo>
                  <a:lnTo>
                    <a:pt x="145" y="309"/>
                  </a:lnTo>
                  <a:lnTo>
                    <a:pt x="142" y="309"/>
                  </a:lnTo>
                  <a:lnTo>
                    <a:pt x="137" y="306"/>
                  </a:lnTo>
                  <a:lnTo>
                    <a:pt x="134" y="305"/>
                  </a:lnTo>
                  <a:lnTo>
                    <a:pt x="129" y="305"/>
                  </a:lnTo>
                  <a:lnTo>
                    <a:pt x="126" y="303"/>
                  </a:lnTo>
                  <a:lnTo>
                    <a:pt x="127" y="303"/>
                  </a:lnTo>
                  <a:lnTo>
                    <a:pt x="127" y="303"/>
                  </a:lnTo>
                  <a:lnTo>
                    <a:pt x="126" y="301"/>
                  </a:lnTo>
                  <a:lnTo>
                    <a:pt x="126" y="301"/>
                  </a:lnTo>
                  <a:lnTo>
                    <a:pt x="123" y="303"/>
                  </a:lnTo>
                  <a:lnTo>
                    <a:pt x="123" y="305"/>
                  </a:lnTo>
                  <a:lnTo>
                    <a:pt x="123" y="306"/>
                  </a:lnTo>
                  <a:lnTo>
                    <a:pt x="121" y="308"/>
                  </a:lnTo>
                  <a:lnTo>
                    <a:pt x="123" y="311"/>
                  </a:lnTo>
                  <a:lnTo>
                    <a:pt x="124" y="316"/>
                  </a:lnTo>
                  <a:lnTo>
                    <a:pt x="124" y="319"/>
                  </a:lnTo>
                  <a:lnTo>
                    <a:pt x="123" y="323"/>
                  </a:lnTo>
                  <a:lnTo>
                    <a:pt x="124" y="325"/>
                  </a:lnTo>
                  <a:lnTo>
                    <a:pt x="126" y="327"/>
                  </a:lnTo>
                  <a:lnTo>
                    <a:pt x="129" y="328"/>
                  </a:lnTo>
                  <a:lnTo>
                    <a:pt x="129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28"/>
                  </a:lnTo>
                  <a:lnTo>
                    <a:pt x="131" y="330"/>
                  </a:lnTo>
                  <a:lnTo>
                    <a:pt x="131" y="331"/>
                  </a:lnTo>
                  <a:lnTo>
                    <a:pt x="132" y="331"/>
                  </a:lnTo>
                  <a:lnTo>
                    <a:pt x="135" y="331"/>
                  </a:lnTo>
                  <a:lnTo>
                    <a:pt x="137" y="331"/>
                  </a:lnTo>
                  <a:lnTo>
                    <a:pt x="137" y="330"/>
                  </a:lnTo>
                  <a:lnTo>
                    <a:pt x="138" y="328"/>
                  </a:lnTo>
                  <a:lnTo>
                    <a:pt x="135" y="328"/>
                  </a:lnTo>
                  <a:lnTo>
                    <a:pt x="135" y="328"/>
                  </a:lnTo>
                  <a:lnTo>
                    <a:pt x="137" y="327"/>
                  </a:lnTo>
                  <a:lnTo>
                    <a:pt x="140" y="327"/>
                  </a:lnTo>
                  <a:lnTo>
                    <a:pt x="142" y="325"/>
                  </a:lnTo>
                  <a:lnTo>
                    <a:pt x="143" y="327"/>
                  </a:lnTo>
                  <a:lnTo>
                    <a:pt x="143" y="327"/>
                  </a:lnTo>
                  <a:lnTo>
                    <a:pt x="143" y="328"/>
                  </a:lnTo>
                  <a:lnTo>
                    <a:pt x="145" y="331"/>
                  </a:lnTo>
                  <a:lnTo>
                    <a:pt x="145" y="333"/>
                  </a:lnTo>
                  <a:lnTo>
                    <a:pt x="145" y="336"/>
                  </a:lnTo>
                  <a:lnTo>
                    <a:pt x="143" y="336"/>
                  </a:lnTo>
                  <a:lnTo>
                    <a:pt x="143" y="338"/>
                  </a:lnTo>
                  <a:lnTo>
                    <a:pt x="138" y="339"/>
                  </a:lnTo>
                  <a:lnTo>
                    <a:pt x="137" y="339"/>
                  </a:lnTo>
                  <a:lnTo>
                    <a:pt x="135" y="338"/>
                  </a:lnTo>
                  <a:lnTo>
                    <a:pt x="135" y="335"/>
                  </a:lnTo>
                  <a:lnTo>
                    <a:pt x="134" y="333"/>
                  </a:lnTo>
                  <a:lnTo>
                    <a:pt x="132" y="333"/>
                  </a:lnTo>
                  <a:lnTo>
                    <a:pt x="129" y="333"/>
                  </a:lnTo>
                  <a:lnTo>
                    <a:pt x="127" y="335"/>
                  </a:lnTo>
                  <a:lnTo>
                    <a:pt x="124" y="336"/>
                  </a:lnTo>
                  <a:lnTo>
                    <a:pt x="124" y="338"/>
                  </a:lnTo>
                  <a:lnTo>
                    <a:pt x="129" y="339"/>
                  </a:lnTo>
                  <a:lnTo>
                    <a:pt x="132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4" y="341"/>
                  </a:lnTo>
                  <a:lnTo>
                    <a:pt x="132" y="342"/>
                  </a:lnTo>
                  <a:lnTo>
                    <a:pt x="129" y="344"/>
                  </a:lnTo>
                  <a:lnTo>
                    <a:pt x="126" y="344"/>
                  </a:lnTo>
                  <a:lnTo>
                    <a:pt x="124" y="346"/>
                  </a:lnTo>
                  <a:lnTo>
                    <a:pt x="121" y="350"/>
                  </a:lnTo>
                  <a:lnTo>
                    <a:pt x="121" y="352"/>
                  </a:lnTo>
                  <a:lnTo>
                    <a:pt x="120" y="352"/>
                  </a:lnTo>
                  <a:lnTo>
                    <a:pt x="120" y="355"/>
                  </a:lnTo>
                  <a:lnTo>
                    <a:pt x="121" y="360"/>
                  </a:lnTo>
                  <a:lnTo>
                    <a:pt x="120" y="361"/>
                  </a:lnTo>
                  <a:lnTo>
                    <a:pt x="120" y="363"/>
                  </a:lnTo>
                  <a:lnTo>
                    <a:pt x="120" y="364"/>
                  </a:lnTo>
                  <a:lnTo>
                    <a:pt x="120" y="368"/>
                  </a:lnTo>
                  <a:lnTo>
                    <a:pt x="115" y="371"/>
                  </a:lnTo>
                  <a:lnTo>
                    <a:pt x="113" y="372"/>
                  </a:lnTo>
                  <a:lnTo>
                    <a:pt x="115" y="374"/>
                  </a:lnTo>
                  <a:lnTo>
                    <a:pt x="115" y="375"/>
                  </a:lnTo>
                  <a:lnTo>
                    <a:pt x="115" y="377"/>
                  </a:lnTo>
                  <a:lnTo>
                    <a:pt x="113" y="377"/>
                  </a:lnTo>
                  <a:lnTo>
                    <a:pt x="107" y="375"/>
                  </a:lnTo>
                  <a:lnTo>
                    <a:pt x="105" y="377"/>
                  </a:lnTo>
                  <a:lnTo>
                    <a:pt x="102" y="379"/>
                  </a:lnTo>
                  <a:lnTo>
                    <a:pt x="102" y="379"/>
                  </a:lnTo>
                  <a:lnTo>
                    <a:pt x="101" y="380"/>
                  </a:lnTo>
                  <a:lnTo>
                    <a:pt x="97" y="380"/>
                  </a:lnTo>
                  <a:lnTo>
                    <a:pt x="96" y="382"/>
                  </a:lnTo>
                  <a:lnTo>
                    <a:pt x="91" y="386"/>
                  </a:lnTo>
                  <a:lnTo>
                    <a:pt x="90" y="390"/>
                  </a:lnTo>
                  <a:lnTo>
                    <a:pt x="86" y="394"/>
                  </a:lnTo>
                  <a:lnTo>
                    <a:pt x="86" y="396"/>
                  </a:lnTo>
                  <a:lnTo>
                    <a:pt x="86" y="398"/>
                  </a:lnTo>
                  <a:lnTo>
                    <a:pt x="86" y="399"/>
                  </a:lnTo>
                  <a:lnTo>
                    <a:pt x="86" y="401"/>
                  </a:lnTo>
                  <a:lnTo>
                    <a:pt x="88" y="402"/>
                  </a:lnTo>
                  <a:lnTo>
                    <a:pt x="90" y="404"/>
                  </a:lnTo>
                  <a:lnTo>
                    <a:pt x="99" y="413"/>
                  </a:lnTo>
                  <a:lnTo>
                    <a:pt x="101" y="413"/>
                  </a:lnTo>
                  <a:lnTo>
                    <a:pt x="110" y="415"/>
                  </a:lnTo>
                  <a:lnTo>
                    <a:pt x="112" y="415"/>
                  </a:lnTo>
                  <a:lnTo>
                    <a:pt x="113" y="416"/>
                  </a:lnTo>
                  <a:lnTo>
                    <a:pt x="113" y="418"/>
                  </a:lnTo>
                  <a:lnTo>
                    <a:pt x="113" y="423"/>
                  </a:lnTo>
                  <a:lnTo>
                    <a:pt x="112" y="424"/>
                  </a:lnTo>
                  <a:lnTo>
                    <a:pt x="112" y="426"/>
                  </a:lnTo>
                  <a:lnTo>
                    <a:pt x="109" y="427"/>
                  </a:lnTo>
                  <a:lnTo>
                    <a:pt x="107" y="427"/>
                  </a:lnTo>
                  <a:lnTo>
                    <a:pt x="107" y="427"/>
                  </a:lnTo>
                  <a:lnTo>
                    <a:pt x="109" y="427"/>
                  </a:lnTo>
                  <a:lnTo>
                    <a:pt x="110" y="427"/>
                  </a:lnTo>
                  <a:lnTo>
                    <a:pt x="112" y="427"/>
                  </a:lnTo>
                  <a:lnTo>
                    <a:pt x="112" y="429"/>
                  </a:lnTo>
                  <a:lnTo>
                    <a:pt x="112" y="431"/>
                  </a:lnTo>
                  <a:lnTo>
                    <a:pt x="110" y="431"/>
                  </a:lnTo>
                  <a:lnTo>
                    <a:pt x="110" y="432"/>
                  </a:lnTo>
                  <a:lnTo>
                    <a:pt x="104" y="437"/>
                  </a:lnTo>
                  <a:lnTo>
                    <a:pt x="101" y="438"/>
                  </a:lnTo>
                  <a:lnTo>
                    <a:pt x="99" y="440"/>
                  </a:lnTo>
                  <a:lnTo>
                    <a:pt x="94" y="442"/>
                  </a:lnTo>
                  <a:lnTo>
                    <a:pt x="93" y="443"/>
                  </a:lnTo>
                  <a:lnTo>
                    <a:pt x="91" y="446"/>
                  </a:lnTo>
                  <a:lnTo>
                    <a:pt x="88" y="448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6"/>
                  </a:lnTo>
                  <a:lnTo>
                    <a:pt x="83" y="465"/>
                  </a:lnTo>
                  <a:lnTo>
                    <a:pt x="83" y="467"/>
                  </a:lnTo>
                  <a:lnTo>
                    <a:pt x="82" y="468"/>
                  </a:lnTo>
                  <a:lnTo>
                    <a:pt x="79" y="470"/>
                  </a:lnTo>
                  <a:lnTo>
                    <a:pt x="77" y="470"/>
                  </a:lnTo>
                  <a:lnTo>
                    <a:pt x="75" y="468"/>
                  </a:lnTo>
                  <a:lnTo>
                    <a:pt x="74" y="467"/>
                  </a:lnTo>
                  <a:lnTo>
                    <a:pt x="72" y="465"/>
                  </a:lnTo>
                  <a:lnTo>
                    <a:pt x="71" y="464"/>
                  </a:lnTo>
                  <a:lnTo>
                    <a:pt x="71" y="464"/>
                  </a:lnTo>
                  <a:lnTo>
                    <a:pt x="72" y="465"/>
                  </a:lnTo>
                  <a:lnTo>
                    <a:pt x="71" y="467"/>
                  </a:lnTo>
                  <a:lnTo>
                    <a:pt x="68" y="467"/>
                  </a:lnTo>
                  <a:lnTo>
                    <a:pt x="66" y="468"/>
                  </a:lnTo>
                  <a:lnTo>
                    <a:pt x="71" y="468"/>
                  </a:lnTo>
                  <a:lnTo>
                    <a:pt x="72" y="468"/>
                  </a:lnTo>
                  <a:lnTo>
                    <a:pt x="74" y="468"/>
                  </a:lnTo>
                  <a:lnTo>
                    <a:pt x="74" y="470"/>
                  </a:lnTo>
                  <a:lnTo>
                    <a:pt x="75" y="472"/>
                  </a:lnTo>
                  <a:lnTo>
                    <a:pt x="74" y="472"/>
                  </a:lnTo>
                  <a:lnTo>
                    <a:pt x="72" y="472"/>
                  </a:lnTo>
                  <a:lnTo>
                    <a:pt x="71" y="473"/>
                  </a:lnTo>
                  <a:lnTo>
                    <a:pt x="68" y="475"/>
                  </a:lnTo>
                  <a:lnTo>
                    <a:pt x="66" y="478"/>
                  </a:lnTo>
                  <a:lnTo>
                    <a:pt x="64" y="479"/>
                  </a:lnTo>
                  <a:lnTo>
                    <a:pt x="64" y="483"/>
                  </a:lnTo>
                  <a:lnTo>
                    <a:pt x="64" y="484"/>
                  </a:lnTo>
                  <a:lnTo>
                    <a:pt x="63" y="486"/>
                  </a:lnTo>
                  <a:lnTo>
                    <a:pt x="61" y="487"/>
                  </a:lnTo>
                  <a:lnTo>
                    <a:pt x="61" y="487"/>
                  </a:lnTo>
                  <a:lnTo>
                    <a:pt x="63" y="487"/>
                  </a:lnTo>
                  <a:lnTo>
                    <a:pt x="63" y="487"/>
                  </a:lnTo>
                  <a:lnTo>
                    <a:pt x="64" y="489"/>
                  </a:lnTo>
                  <a:lnTo>
                    <a:pt x="66" y="492"/>
                  </a:lnTo>
                  <a:lnTo>
                    <a:pt x="66" y="495"/>
                  </a:lnTo>
                  <a:lnTo>
                    <a:pt x="66" y="497"/>
                  </a:lnTo>
                  <a:lnTo>
                    <a:pt x="66" y="497"/>
                  </a:lnTo>
                  <a:lnTo>
                    <a:pt x="63" y="498"/>
                  </a:lnTo>
                  <a:lnTo>
                    <a:pt x="61" y="498"/>
                  </a:lnTo>
                  <a:lnTo>
                    <a:pt x="60" y="498"/>
                  </a:lnTo>
                  <a:lnTo>
                    <a:pt x="60" y="498"/>
                  </a:lnTo>
                  <a:lnTo>
                    <a:pt x="61" y="498"/>
                  </a:lnTo>
                  <a:lnTo>
                    <a:pt x="64" y="500"/>
                  </a:lnTo>
                  <a:lnTo>
                    <a:pt x="66" y="498"/>
                  </a:lnTo>
                  <a:lnTo>
                    <a:pt x="68" y="500"/>
                  </a:lnTo>
                  <a:lnTo>
                    <a:pt x="68" y="500"/>
                  </a:lnTo>
                  <a:lnTo>
                    <a:pt x="71" y="506"/>
                  </a:lnTo>
                  <a:lnTo>
                    <a:pt x="74" y="509"/>
                  </a:lnTo>
                  <a:lnTo>
                    <a:pt x="75" y="513"/>
                  </a:lnTo>
                  <a:lnTo>
                    <a:pt x="74" y="513"/>
                  </a:lnTo>
                  <a:lnTo>
                    <a:pt x="74" y="511"/>
                  </a:lnTo>
                  <a:lnTo>
                    <a:pt x="72" y="511"/>
                  </a:lnTo>
                  <a:lnTo>
                    <a:pt x="71" y="511"/>
                  </a:lnTo>
                  <a:lnTo>
                    <a:pt x="68" y="509"/>
                  </a:lnTo>
                  <a:lnTo>
                    <a:pt x="63" y="509"/>
                  </a:lnTo>
                  <a:lnTo>
                    <a:pt x="60" y="509"/>
                  </a:lnTo>
                  <a:lnTo>
                    <a:pt x="56" y="508"/>
                  </a:lnTo>
                  <a:lnTo>
                    <a:pt x="52" y="506"/>
                  </a:lnTo>
                  <a:lnTo>
                    <a:pt x="45" y="506"/>
                  </a:lnTo>
                  <a:lnTo>
                    <a:pt x="38" y="506"/>
                  </a:lnTo>
                  <a:lnTo>
                    <a:pt x="31" y="506"/>
                  </a:lnTo>
                  <a:lnTo>
                    <a:pt x="27" y="506"/>
                  </a:lnTo>
                  <a:lnTo>
                    <a:pt x="23" y="506"/>
                  </a:lnTo>
                  <a:lnTo>
                    <a:pt x="23" y="505"/>
                  </a:lnTo>
                  <a:lnTo>
                    <a:pt x="23" y="503"/>
                  </a:lnTo>
                  <a:lnTo>
                    <a:pt x="22" y="503"/>
                  </a:lnTo>
                  <a:lnTo>
                    <a:pt x="20" y="502"/>
                  </a:lnTo>
                  <a:lnTo>
                    <a:pt x="19" y="500"/>
                  </a:lnTo>
                  <a:lnTo>
                    <a:pt x="19" y="498"/>
                  </a:lnTo>
                  <a:lnTo>
                    <a:pt x="17" y="497"/>
                  </a:lnTo>
                  <a:lnTo>
                    <a:pt x="17" y="495"/>
                  </a:lnTo>
                  <a:lnTo>
                    <a:pt x="19" y="492"/>
                  </a:lnTo>
                  <a:lnTo>
                    <a:pt x="19" y="490"/>
                  </a:lnTo>
                  <a:lnTo>
                    <a:pt x="17" y="490"/>
                  </a:lnTo>
                  <a:lnTo>
                    <a:pt x="17" y="489"/>
                  </a:lnTo>
                  <a:lnTo>
                    <a:pt x="17" y="487"/>
                  </a:lnTo>
                  <a:lnTo>
                    <a:pt x="19" y="487"/>
                  </a:lnTo>
                  <a:lnTo>
                    <a:pt x="19" y="486"/>
                  </a:lnTo>
                  <a:lnTo>
                    <a:pt x="19" y="483"/>
                  </a:lnTo>
                  <a:lnTo>
                    <a:pt x="19" y="481"/>
                  </a:lnTo>
                  <a:lnTo>
                    <a:pt x="17" y="479"/>
                  </a:lnTo>
                  <a:lnTo>
                    <a:pt x="17" y="479"/>
                  </a:lnTo>
                  <a:lnTo>
                    <a:pt x="15" y="479"/>
                  </a:lnTo>
                  <a:lnTo>
                    <a:pt x="14" y="479"/>
                  </a:lnTo>
                  <a:lnTo>
                    <a:pt x="11" y="479"/>
                  </a:lnTo>
                  <a:lnTo>
                    <a:pt x="11" y="481"/>
                  </a:lnTo>
                  <a:lnTo>
                    <a:pt x="9" y="481"/>
                  </a:lnTo>
                  <a:lnTo>
                    <a:pt x="8" y="483"/>
                  </a:lnTo>
                  <a:lnTo>
                    <a:pt x="6" y="483"/>
                  </a:lnTo>
                  <a:lnTo>
                    <a:pt x="6" y="481"/>
                  </a:lnTo>
                  <a:lnTo>
                    <a:pt x="6" y="479"/>
                  </a:lnTo>
                  <a:lnTo>
                    <a:pt x="4" y="478"/>
                  </a:lnTo>
                  <a:lnTo>
                    <a:pt x="4" y="476"/>
                  </a:lnTo>
                  <a:lnTo>
                    <a:pt x="4" y="475"/>
                  </a:lnTo>
                  <a:lnTo>
                    <a:pt x="3" y="472"/>
                  </a:lnTo>
                  <a:lnTo>
                    <a:pt x="1" y="470"/>
                  </a:lnTo>
                  <a:lnTo>
                    <a:pt x="1" y="468"/>
                  </a:lnTo>
                  <a:lnTo>
                    <a:pt x="1" y="467"/>
                  </a:lnTo>
                  <a:lnTo>
                    <a:pt x="1" y="464"/>
                  </a:lnTo>
                  <a:lnTo>
                    <a:pt x="1" y="462"/>
                  </a:lnTo>
                  <a:lnTo>
                    <a:pt x="0" y="461"/>
                  </a:lnTo>
                  <a:lnTo>
                    <a:pt x="0" y="457"/>
                  </a:lnTo>
                  <a:lnTo>
                    <a:pt x="1" y="457"/>
                  </a:lnTo>
                  <a:lnTo>
                    <a:pt x="1" y="456"/>
                  </a:lnTo>
                  <a:lnTo>
                    <a:pt x="6" y="454"/>
                  </a:lnTo>
                  <a:lnTo>
                    <a:pt x="6" y="453"/>
                  </a:lnTo>
                  <a:lnTo>
                    <a:pt x="8" y="451"/>
                  </a:lnTo>
                  <a:lnTo>
                    <a:pt x="8" y="450"/>
                  </a:lnTo>
                  <a:lnTo>
                    <a:pt x="9" y="450"/>
                  </a:lnTo>
                  <a:lnTo>
                    <a:pt x="11" y="448"/>
                  </a:lnTo>
                  <a:lnTo>
                    <a:pt x="12" y="448"/>
                  </a:lnTo>
                  <a:lnTo>
                    <a:pt x="14" y="446"/>
                  </a:lnTo>
                  <a:lnTo>
                    <a:pt x="14" y="445"/>
                  </a:lnTo>
                  <a:lnTo>
                    <a:pt x="14" y="445"/>
                  </a:lnTo>
                  <a:lnTo>
                    <a:pt x="14" y="443"/>
                  </a:lnTo>
                  <a:lnTo>
                    <a:pt x="14" y="440"/>
                  </a:lnTo>
                  <a:lnTo>
                    <a:pt x="14" y="440"/>
                  </a:lnTo>
                  <a:lnTo>
                    <a:pt x="15" y="438"/>
                  </a:lnTo>
                  <a:lnTo>
                    <a:pt x="17" y="437"/>
                  </a:lnTo>
                  <a:lnTo>
                    <a:pt x="19" y="435"/>
                  </a:lnTo>
                  <a:lnTo>
                    <a:pt x="19" y="432"/>
                  </a:lnTo>
                  <a:lnTo>
                    <a:pt x="17" y="431"/>
                  </a:lnTo>
                  <a:lnTo>
                    <a:pt x="15" y="431"/>
                  </a:lnTo>
                  <a:lnTo>
                    <a:pt x="15" y="429"/>
                  </a:lnTo>
                  <a:lnTo>
                    <a:pt x="15" y="427"/>
                  </a:lnTo>
                  <a:lnTo>
                    <a:pt x="17" y="424"/>
                  </a:lnTo>
                  <a:lnTo>
                    <a:pt x="19" y="423"/>
                  </a:lnTo>
                  <a:lnTo>
                    <a:pt x="19" y="421"/>
                  </a:lnTo>
                  <a:lnTo>
                    <a:pt x="19" y="421"/>
                  </a:lnTo>
                  <a:lnTo>
                    <a:pt x="22" y="418"/>
                  </a:lnTo>
                  <a:lnTo>
                    <a:pt x="22" y="416"/>
                  </a:lnTo>
                  <a:lnTo>
                    <a:pt x="23" y="416"/>
                  </a:lnTo>
                  <a:lnTo>
                    <a:pt x="25" y="416"/>
                  </a:lnTo>
                  <a:lnTo>
                    <a:pt x="25" y="415"/>
                  </a:lnTo>
                  <a:lnTo>
                    <a:pt x="23" y="413"/>
                  </a:lnTo>
                  <a:lnTo>
                    <a:pt x="23" y="413"/>
                  </a:lnTo>
                  <a:lnTo>
                    <a:pt x="23" y="412"/>
                  </a:lnTo>
                  <a:lnTo>
                    <a:pt x="23" y="410"/>
                  </a:lnTo>
                  <a:lnTo>
                    <a:pt x="25" y="409"/>
                  </a:lnTo>
                  <a:lnTo>
                    <a:pt x="27" y="407"/>
                  </a:lnTo>
                  <a:lnTo>
                    <a:pt x="27" y="405"/>
                  </a:lnTo>
                  <a:lnTo>
                    <a:pt x="28" y="405"/>
                  </a:lnTo>
                  <a:lnTo>
                    <a:pt x="27" y="402"/>
                  </a:lnTo>
                  <a:lnTo>
                    <a:pt x="27" y="401"/>
                  </a:lnTo>
                  <a:lnTo>
                    <a:pt x="27" y="399"/>
                  </a:lnTo>
                  <a:lnTo>
                    <a:pt x="25" y="398"/>
                  </a:lnTo>
                  <a:lnTo>
                    <a:pt x="25" y="398"/>
                  </a:lnTo>
                  <a:lnTo>
                    <a:pt x="25" y="396"/>
                  </a:lnTo>
                  <a:lnTo>
                    <a:pt x="28" y="394"/>
                  </a:lnTo>
                  <a:lnTo>
                    <a:pt x="28" y="393"/>
                  </a:lnTo>
                  <a:lnTo>
                    <a:pt x="28" y="393"/>
                  </a:lnTo>
                  <a:lnTo>
                    <a:pt x="27" y="391"/>
                  </a:lnTo>
                  <a:lnTo>
                    <a:pt x="27" y="390"/>
                  </a:lnTo>
                  <a:lnTo>
                    <a:pt x="27" y="386"/>
                  </a:lnTo>
                  <a:lnTo>
                    <a:pt x="28" y="386"/>
                  </a:lnTo>
                  <a:lnTo>
                    <a:pt x="30" y="385"/>
                  </a:lnTo>
                  <a:lnTo>
                    <a:pt x="30" y="385"/>
                  </a:lnTo>
                  <a:lnTo>
                    <a:pt x="33" y="382"/>
                  </a:lnTo>
                  <a:lnTo>
                    <a:pt x="33" y="380"/>
                  </a:lnTo>
                  <a:lnTo>
                    <a:pt x="31" y="380"/>
                  </a:lnTo>
                  <a:lnTo>
                    <a:pt x="30" y="377"/>
                  </a:lnTo>
                  <a:lnTo>
                    <a:pt x="28" y="375"/>
                  </a:lnTo>
                  <a:lnTo>
                    <a:pt x="25" y="375"/>
                  </a:lnTo>
                  <a:lnTo>
                    <a:pt x="22" y="375"/>
                  </a:lnTo>
                  <a:lnTo>
                    <a:pt x="22" y="374"/>
                  </a:lnTo>
                  <a:lnTo>
                    <a:pt x="22" y="372"/>
                  </a:lnTo>
                  <a:lnTo>
                    <a:pt x="23" y="372"/>
                  </a:lnTo>
                  <a:lnTo>
                    <a:pt x="27" y="372"/>
                  </a:lnTo>
                  <a:lnTo>
                    <a:pt x="28" y="372"/>
                  </a:lnTo>
                  <a:lnTo>
                    <a:pt x="30" y="372"/>
                  </a:lnTo>
                  <a:lnTo>
                    <a:pt x="31" y="372"/>
                  </a:lnTo>
                  <a:lnTo>
                    <a:pt x="33" y="372"/>
                  </a:lnTo>
                  <a:lnTo>
                    <a:pt x="34" y="372"/>
                  </a:lnTo>
                  <a:lnTo>
                    <a:pt x="34" y="369"/>
                  </a:lnTo>
                  <a:lnTo>
                    <a:pt x="34" y="369"/>
                  </a:lnTo>
                  <a:lnTo>
                    <a:pt x="36" y="368"/>
                  </a:lnTo>
                  <a:lnTo>
                    <a:pt x="34" y="366"/>
                  </a:lnTo>
                  <a:lnTo>
                    <a:pt x="33" y="366"/>
                  </a:lnTo>
                  <a:lnTo>
                    <a:pt x="25" y="366"/>
                  </a:lnTo>
                  <a:lnTo>
                    <a:pt x="25" y="364"/>
                  </a:lnTo>
                  <a:lnTo>
                    <a:pt x="25" y="363"/>
                  </a:lnTo>
                  <a:lnTo>
                    <a:pt x="25" y="361"/>
                  </a:lnTo>
                  <a:lnTo>
                    <a:pt x="25" y="361"/>
                  </a:lnTo>
                  <a:lnTo>
                    <a:pt x="27" y="360"/>
                  </a:lnTo>
                  <a:lnTo>
                    <a:pt x="27" y="358"/>
                  </a:lnTo>
                  <a:lnTo>
                    <a:pt x="28" y="358"/>
                  </a:lnTo>
                  <a:lnTo>
                    <a:pt x="27" y="357"/>
                  </a:lnTo>
                  <a:lnTo>
                    <a:pt x="27" y="355"/>
                  </a:lnTo>
                  <a:lnTo>
                    <a:pt x="27" y="353"/>
                  </a:lnTo>
                  <a:lnTo>
                    <a:pt x="27" y="352"/>
                  </a:lnTo>
                  <a:lnTo>
                    <a:pt x="27" y="352"/>
                  </a:lnTo>
                  <a:lnTo>
                    <a:pt x="25" y="350"/>
                  </a:lnTo>
                  <a:lnTo>
                    <a:pt x="25" y="349"/>
                  </a:lnTo>
                  <a:lnTo>
                    <a:pt x="25" y="347"/>
                  </a:lnTo>
                  <a:lnTo>
                    <a:pt x="25" y="347"/>
                  </a:lnTo>
                  <a:lnTo>
                    <a:pt x="27" y="346"/>
                  </a:lnTo>
                  <a:lnTo>
                    <a:pt x="27" y="346"/>
                  </a:lnTo>
                  <a:lnTo>
                    <a:pt x="27" y="344"/>
                  </a:lnTo>
                  <a:lnTo>
                    <a:pt x="25" y="344"/>
                  </a:lnTo>
                  <a:lnTo>
                    <a:pt x="22" y="342"/>
                  </a:lnTo>
                  <a:lnTo>
                    <a:pt x="22" y="342"/>
                  </a:lnTo>
                  <a:lnTo>
                    <a:pt x="20" y="341"/>
                  </a:lnTo>
                  <a:lnTo>
                    <a:pt x="22" y="338"/>
                  </a:lnTo>
                  <a:lnTo>
                    <a:pt x="22" y="335"/>
                  </a:lnTo>
                  <a:lnTo>
                    <a:pt x="20" y="335"/>
                  </a:lnTo>
                  <a:lnTo>
                    <a:pt x="22" y="333"/>
                  </a:lnTo>
                  <a:lnTo>
                    <a:pt x="22" y="331"/>
                  </a:lnTo>
                  <a:lnTo>
                    <a:pt x="22" y="330"/>
                  </a:lnTo>
                  <a:lnTo>
                    <a:pt x="22" y="328"/>
                  </a:lnTo>
                  <a:lnTo>
                    <a:pt x="22" y="328"/>
                  </a:lnTo>
                  <a:lnTo>
                    <a:pt x="22" y="327"/>
                  </a:lnTo>
                  <a:lnTo>
                    <a:pt x="22" y="327"/>
                  </a:lnTo>
                  <a:lnTo>
                    <a:pt x="23" y="327"/>
                  </a:lnTo>
                  <a:lnTo>
                    <a:pt x="23" y="327"/>
                  </a:lnTo>
                  <a:lnTo>
                    <a:pt x="25" y="327"/>
                  </a:lnTo>
                  <a:lnTo>
                    <a:pt x="27" y="325"/>
                  </a:lnTo>
                  <a:lnTo>
                    <a:pt x="27" y="325"/>
                  </a:lnTo>
                  <a:lnTo>
                    <a:pt x="27" y="323"/>
                  </a:lnTo>
                  <a:lnTo>
                    <a:pt x="25" y="320"/>
                  </a:lnTo>
                  <a:lnTo>
                    <a:pt x="25" y="317"/>
                  </a:lnTo>
                  <a:lnTo>
                    <a:pt x="25" y="317"/>
                  </a:lnTo>
                  <a:lnTo>
                    <a:pt x="25" y="316"/>
                  </a:lnTo>
                  <a:lnTo>
                    <a:pt x="25" y="314"/>
                  </a:lnTo>
                  <a:lnTo>
                    <a:pt x="25" y="311"/>
                  </a:lnTo>
                  <a:lnTo>
                    <a:pt x="25" y="306"/>
                  </a:lnTo>
                  <a:lnTo>
                    <a:pt x="25" y="305"/>
                  </a:lnTo>
                  <a:lnTo>
                    <a:pt x="23" y="303"/>
                  </a:lnTo>
                  <a:lnTo>
                    <a:pt x="23" y="301"/>
                  </a:lnTo>
                  <a:lnTo>
                    <a:pt x="25" y="300"/>
                  </a:lnTo>
                  <a:lnTo>
                    <a:pt x="25" y="298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7" y="297"/>
                  </a:lnTo>
                  <a:lnTo>
                    <a:pt x="28" y="295"/>
                  </a:lnTo>
                  <a:lnTo>
                    <a:pt x="27" y="295"/>
                  </a:lnTo>
                  <a:lnTo>
                    <a:pt x="27" y="294"/>
                  </a:lnTo>
                  <a:lnTo>
                    <a:pt x="25" y="292"/>
                  </a:lnTo>
                  <a:lnTo>
                    <a:pt x="27" y="292"/>
                  </a:lnTo>
                  <a:lnTo>
                    <a:pt x="27" y="290"/>
                  </a:lnTo>
                  <a:lnTo>
                    <a:pt x="27" y="290"/>
                  </a:lnTo>
                  <a:lnTo>
                    <a:pt x="28" y="290"/>
                  </a:lnTo>
                  <a:lnTo>
                    <a:pt x="28" y="289"/>
                  </a:lnTo>
                  <a:lnTo>
                    <a:pt x="28" y="287"/>
                  </a:lnTo>
                  <a:lnTo>
                    <a:pt x="28" y="287"/>
                  </a:lnTo>
                  <a:lnTo>
                    <a:pt x="28" y="284"/>
                  </a:lnTo>
                  <a:lnTo>
                    <a:pt x="27" y="283"/>
                  </a:lnTo>
                  <a:lnTo>
                    <a:pt x="28" y="283"/>
                  </a:lnTo>
                  <a:lnTo>
                    <a:pt x="28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3"/>
                  </a:lnTo>
                  <a:lnTo>
                    <a:pt x="30" y="281"/>
                  </a:lnTo>
                  <a:lnTo>
                    <a:pt x="30" y="281"/>
                  </a:lnTo>
                  <a:lnTo>
                    <a:pt x="31" y="279"/>
                  </a:lnTo>
                  <a:lnTo>
                    <a:pt x="31" y="278"/>
                  </a:lnTo>
                  <a:lnTo>
                    <a:pt x="31" y="276"/>
                  </a:lnTo>
                  <a:lnTo>
                    <a:pt x="31" y="273"/>
                  </a:lnTo>
                  <a:lnTo>
                    <a:pt x="31" y="271"/>
                  </a:lnTo>
                  <a:lnTo>
                    <a:pt x="33" y="271"/>
                  </a:lnTo>
                  <a:lnTo>
                    <a:pt x="33" y="270"/>
                  </a:lnTo>
                  <a:lnTo>
                    <a:pt x="34" y="270"/>
                  </a:lnTo>
                  <a:lnTo>
                    <a:pt x="36" y="268"/>
                  </a:lnTo>
                  <a:lnTo>
                    <a:pt x="38" y="268"/>
                  </a:lnTo>
                  <a:lnTo>
                    <a:pt x="39" y="267"/>
                  </a:lnTo>
                  <a:lnTo>
                    <a:pt x="39" y="265"/>
                  </a:lnTo>
                  <a:lnTo>
                    <a:pt x="39" y="265"/>
                  </a:lnTo>
                  <a:lnTo>
                    <a:pt x="39" y="264"/>
                  </a:lnTo>
                  <a:lnTo>
                    <a:pt x="38" y="264"/>
                  </a:lnTo>
                  <a:lnTo>
                    <a:pt x="38" y="260"/>
                  </a:lnTo>
                  <a:lnTo>
                    <a:pt x="38" y="259"/>
                  </a:lnTo>
                  <a:lnTo>
                    <a:pt x="38" y="256"/>
                  </a:lnTo>
                  <a:lnTo>
                    <a:pt x="36" y="254"/>
                  </a:lnTo>
                  <a:lnTo>
                    <a:pt x="34" y="253"/>
                  </a:lnTo>
                  <a:lnTo>
                    <a:pt x="34" y="249"/>
                  </a:lnTo>
                  <a:lnTo>
                    <a:pt x="34" y="248"/>
                  </a:lnTo>
                  <a:lnTo>
                    <a:pt x="36" y="246"/>
                  </a:lnTo>
                  <a:lnTo>
                    <a:pt x="34" y="246"/>
                  </a:lnTo>
                  <a:lnTo>
                    <a:pt x="34" y="245"/>
                  </a:lnTo>
                  <a:lnTo>
                    <a:pt x="34" y="243"/>
                  </a:lnTo>
                  <a:lnTo>
                    <a:pt x="36" y="242"/>
                  </a:lnTo>
                  <a:lnTo>
                    <a:pt x="36" y="240"/>
                  </a:lnTo>
                  <a:lnTo>
                    <a:pt x="34" y="238"/>
                  </a:lnTo>
                  <a:lnTo>
                    <a:pt x="34" y="237"/>
                  </a:lnTo>
                  <a:lnTo>
                    <a:pt x="34" y="235"/>
                  </a:lnTo>
                  <a:lnTo>
                    <a:pt x="36" y="234"/>
                  </a:lnTo>
                  <a:lnTo>
                    <a:pt x="36" y="234"/>
                  </a:lnTo>
                  <a:lnTo>
                    <a:pt x="36" y="232"/>
                  </a:lnTo>
                  <a:lnTo>
                    <a:pt x="36" y="231"/>
                  </a:lnTo>
                  <a:lnTo>
                    <a:pt x="38" y="231"/>
                  </a:lnTo>
                  <a:lnTo>
                    <a:pt x="39" y="229"/>
                  </a:lnTo>
                  <a:lnTo>
                    <a:pt x="39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9"/>
                  </a:lnTo>
                  <a:lnTo>
                    <a:pt x="41" y="227"/>
                  </a:lnTo>
                  <a:lnTo>
                    <a:pt x="42" y="226"/>
                  </a:lnTo>
                  <a:lnTo>
                    <a:pt x="44" y="226"/>
                  </a:lnTo>
                  <a:lnTo>
                    <a:pt x="45" y="224"/>
                  </a:lnTo>
                  <a:lnTo>
                    <a:pt x="45" y="224"/>
                  </a:lnTo>
                  <a:lnTo>
                    <a:pt x="45" y="223"/>
                  </a:lnTo>
                  <a:lnTo>
                    <a:pt x="45" y="221"/>
                  </a:lnTo>
                  <a:lnTo>
                    <a:pt x="47" y="219"/>
                  </a:lnTo>
                  <a:lnTo>
                    <a:pt x="45" y="216"/>
                  </a:lnTo>
                  <a:lnTo>
                    <a:pt x="45" y="215"/>
                  </a:lnTo>
                  <a:lnTo>
                    <a:pt x="45" y="213"/>
                  </a:lnTo>
                  <a:lnTo>
                    <a:pt x="45" y="213"/>
                  </a:lnTo>
                  <a:lnTo>
                    <a:pt x="45" y="212"/>
                  </a:lnTo>
                  <a:lnTo>
                    <a:pt x="44" y="212"/>
                  </a:lnTo>
                  <a:lnTo>
                    <a:pt x="44" y="210"/>
                  </a:lnTo>
                  <a:lnTo>
                    <a:pt x="44" y="210"/>
                  </a:lnTo>
                  <a:lnTo>
                    <a:pt x="45" y="210"/>
                  </a:lnTo>
                  <a:lnTo>
                    <a:pt x="45" y="208"/>
                  </a:lnTo>
                  <a:lnTo>
                    <a:pt x="47" y="205"/>
                  </a:lnTo>
                  <a:lnTo>
                    <a:pt x="47" y="204"/>
                  </a:lnTo>
                  <a:lnTo>
                    <a:pt x="47" y="202"/>
                  </a:lnTo>
                  <a:lnTo>
                    <a:pt x="47" y="202"/>
                  </a:lnTo>
                  <a:lnTo>
                    <a:pt x="49" y="201"/>
                  </a:lnTo>
                  <a:lnTo>
                    <a:pt x="49" y="199"/>
                  </a:lnTo>
                  <a:lnTo>
                    <a:pt x="50" y="197"/>
                  </a:lnTo>
                  <a:lnTo>
                    <a:pt x="50" y="197"/>
                  </a:lnTo>
                  <a:lnTo>
                    <a:pt x="50" y="196"/>
                  </a:lnTo>
                  <a:lnTo>
                    <a:pt x="52" y="194"/>
                  </a:lnTo>
                  <a:lnTo>
                    <a:pt x="52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4"/>
                  </a:lnTo>
                  <a:lnTo>
                    <a:pt x="53" y="193"/>
                  </a:lnTo>
                  <a:lnTo>
                    <a:pt x="53" y="191"/>
                  </a:lnTo>
                  <a:lnTo>
                    <a:pt x="53" y="190"/>
                  </a:lnTo>
                  <a:lnTo>
                    <a:pt x="53" y="186"/>
                  </a:lnTo>
                  <a:lnTo>
                    <a:pt x="53" y="183"/>
                  </a:lnTo>
                  <a:lnTo>
                    <a:pt x="55" y="182"/>
                  </a:lnTo>
                  <a:lnTo>
                    <a:pt x="55" y="180"/>
                  </a:lnTo>
                  <a:lnTo>
                    <a:pt x="55" y="180"/>
                  </a:lnTo>
                  <a:lnTo>
                    <a:pt x="55" y="179"/>
                  </a:lnTo>
                  <a:lnTo>
                    <a:pt x="53" y="179"/>
                  </a:lnTo>
                  <a:lnTo>
                    <a:pt x="52" y="179"/>
                  </a:lnTo>
                  <a:lnTo>
                    <a:pt x="52" y="179"/>
                  </a:lnTo>
                  <a:lnTo>
                    <a:pt x="50" y="177"/>
                  </a:lnTo>
                  <a:lnTo>
                    <a:pt x="50" y="175"/>
                  </a:lnTo>
                  <a:lnTo>
                    <a:pt x="50" y="174"/>
                  </a:lnTo>
                  <a:lnTo>
                    <a:pt x="52" y="174"/>
                  </a:lnTo>
                  <a:lnTo>
                    <a:pt x="52" y="172"/>
                  </a:lnTo>
                  <a:lnTo>
                    <a:pt x="52" y="172"/>
                  </a:lnTo>
                  <a:lnTo>
                    <a:pt x="50" y="171"/>
                  </a:lnTo>
                  <a:lnTo>
                    <a:pt x="49" y="168"/>
                  </a:lnTo>
                  <a:lnTo>
                    <a:pt x="50" y="166"/>
                  </a:lnTo>
                  <a:lnTo>
                    <a:pt x="49" y="164"/>
                  </a:lnTo>
                  <a:lnTo>
                    <a:pt x="49" y="163"/>
                  </a:lnTo>
                  <a:lnTo>
                    <a:pt x="47" y="163"/>
                  </a:lnTo>
                  <a:lnTo>
                    <a:pt x="47" y="161"/>
                  </a:lnTo>
                  <a:lnTo>
                    <a:pt x="47" y="160"/>
                  </a:lnTo>
                  <a:lnTo>
                    <a:pt x="47" y="158"/>
                  </a:lnTo>
                  <a:lnTo>
                    <a:pt x="47" y="158"/>
                  </a:lnTo>
                  <a:lnTo>
                    <a:pt x="49" y="158"/>
                  </a:lnTo>
                  <a:lnTo>
                    <a:pt x="47" y="156"/>
                  </a:lnTo>
                  <a:lnTo>
                    <a:pt x="47" y="156"/>
                  </a:lnTo>
                  <a:lnTo>
                    <a:pt x="45" y="156"/>
                  </a:lnTo>
                  <a:lnTo>
                    <a:pt x="45" y="155"/>
                  </a:lnTo>
                  <a:lnTo>
                    <a:pt x="44" y="153"/>
                  </a:lnTo>
                  <a:lnTo>
                    <a:pt x="44" y="152"/>
                  </a:lnTo>
                  <a:lnTo>
                    <a:pt x="44" y="149"/>
                  </a:lnTo>
                  <a:lnTo>
                    <a:pt x="44" y="147"/>
                  </a:lnTo>
                  <a:lnTo>
                    <a:pt x="44" y="145"/>
                  </a:lnTo>
                  <a:lnTo>
                    <a:pt x="44" y="144"/>
                  </a:lnTo>
                  <a:lnTo>
                    <a:pt x="45" y="144"/>
                  </a:lnTo>
                  <a:lnTo>
                    <a:pt x="45" y="144"/>
                  </a:lnTo>
                  <a:lnTo>
                    <a:pt x="47" y="144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2"/>
                  </a:lnTo>
                  <a:lnTo>
                    <a:pt x="47" y="141"/>
                  </a:lnTo>
                  <a:lnTo>
                    <a:pt x="47" y="141"/>
                  </a:lnTo>
                  <a:lnTo>
                    <a:pt x="47" y="139"/>
                  </a:lnTo>
                  <a:lnTo>
                    <a:pt x="49" y="138"/>
                  </a:lnTo>
                  <a:lnTo>
                    <a:pt x="49" y="134"/>
                  </a:lnTo>
                  <a:lnTo>
                    <a:pt x="50" y="133"/>
                  </a:lnTo>
                  <a:lnTo>
                    <a:pt x="50" y="133"/>
                  </a:lnTo>
                  <a:lnTo>
                    <a:pt x="50" y="131"/>
                  </a:lnTo>
                  <a:lnTo>
                    <a:pt x="50" y="133"/>
                  </a:lnTo>
                  <a:lnTo>
                    <a:pt x="52" y="131"/>
                  </a:lnTo>
                  <a:lnTo>
                    <a:pt x="53" y="131"/>
                  </a:lnTo>
                  <a:lnTo>
                    <a:pt x="53" y="130"/>
                  </a:lnTo>
                  <a:lnTo>
                    <a:pt x="53" y="130"/>
                  </a:lnTo>
                  <a:lnTo>
                    <a:pt x="53" y="128"/>
                  </a:lnTo>
                  <a:lnTo>
                    <a:pt x="53" y="128"/>
                  </a:lnTo>
                  <a:lnTo>
                    <a:pt x="52" y="128"/>
                  </a:lnTo>
                  <a:lnTo>
                    <a:pt x="53" y="127"/>
                  </a:lnTo>
                  <a:lnTo>
                    <a:pt x="53" y="125"/>
                  </a:lnTo>
                  <a:lnTo>
                    <a:pt x="53" y="123"/>
                  </a:lnTo>
                  <a:lnTo>
                    <a:pt x="52" y="119"/>
                  </a:lnTo>
                  <a:lnTo>
                    <a:pt x="52" y="116"/>
                  </a:lnTo>
                  <a:lnTo>
                    <a:pt x="52" y="114"/>
                  </a:lnTo>
                  <a:lnTo>
                    <a:pt x="53" y="112"/>
                  </a:lnTo>
                  <a:lnTo>
                    <a:pt x="55" y="112"/>
                  </a:lnTo>
                  <a:lnTo>
                    <a:pt x="55" y="111"/>
                  </a:lnTo>
                  <a:lnTo>
                    <a:pt x="55" y="108"/>
                  </a:lnTo>
                  <a:lnTo>
                    <a:pt x="55" y="104"/>
                  </a:lnTo>
                  <a:lnTo>
                    <a:pt x="56" y="104"/>
                  </a:lnTo>
                  <a:lnTo>
                    <a:pt x="56" y="101"/>
                  </a:lnTo>
                  <a:lnTo>
                    <a:pt x="58" y="100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0" y="98"/>
                  </a:lnTo>
                  <a:lnTo>
                    <a:pt x="61" y="97"/>
                  </a:lnTo>
                  <a:lnTo>
                    <a:pt x="63" y="95"/>
                  </a:lnTo>
                  <a:lnTo>
                    <a:pt x="64" y="93"/>
                  </a:lnTo>
                  <a:lnTo>
                    <a:pt x="64" y="92"/>
                  </a:lnTo>
                  <a:lnTo>
                    <a:pt x="64" y="90"/>
                  </a:lnTo>
                  <a:lnTo>
                    <a:pt x="66" y="89"/>
                  </a:lnTo>
                  <a:lnTo>
                    <a:pt x="66" y="87"/>
                  </a:lnTo>
                  <a:lnTo>
                    <a:pt x="68" y="86"/>
                  </a:lnTo>
                  <a:lnTo>
                    <a:pt x="68" y="84"/>
                  </a:lnTo>
                  <a:lnTo>
                    <a:pt x="69" y="82"/>
                  </a:lnTo>
                  <a:lnTo>
                    <a:pt x="69" y="81"/>
                  </a:lnTo>
                  <a:lnTo>
                    <a:pt x="71" y="81"/>
                  </a:lnTo>
                  <a:lnTo>
                    <a:pt x="71" y="82"/>
                  </a:lnTo>
                  <a:lnTo>
                    <a:pt x="72" y="82"/>
                  </a:lnTo>
                  <a:lnTo>
                    <a:pt x="72" y="81"/>
                  </a:lnTo>
                  <a:lnTo>
                    <a:pt x="75" y="81"/>
                  </a:lnTo>
                  <a:lnTo>
                    <a:pt x="75" y="79"/>
                  </a:lnTo>
                  <a:lnTo>
                    <a:pt x="75" y="79"/>
                  </a:lnTo>
                  <a:lnTo>
                    <a:pt x="75" y="78"/>
                  </a:lnTo>
                  <a:lnTo>
                    <a:pt x="75" y="76"/>
                  </a:lnTo>
                  <a:lnTo>
                    <a:pt x="74" y="75"/>
                  </a:lnTo>
                  <a:lnTo>
                    <a:pt x="72" y="71"/>
                  </a:lnTo>
                  <a:lnTo>
                    <a:pt x="72" y="71"/>
                  </a:lnTo>
                  <a:lnTo>
                    <a:pt x="72" y="70"/>
                  </a:lnTo>
                  <a:lnTo>
                    <a:pt x="72" y="70"/>
                  </a:lnTo>
                  <a:lnTo>
                    <a:pt x="74" y="68"/>
                  </a:lnTo>
                  <a:lnTo>
                    <a:pt x="75" y="67"/>
                  </a:lnTo>
                  <a:lnTo>
                    <a:pt x="74" y="65"/>
                  </a:lnTo>
                  <a:lnTo>
                    <a:pt x="74" y="60"/>
                  </a:lnTo>
                  <a:lnTo>
                    <a:pt x="72" y="59"/>
                  </a:lnTo>
                  <a:lnTo>
                    <a:pt x="72" y="56"/>
                  </a:lnTo>
                  <a:lnTo>
                    <a:pt x="72" y="56"/>
                  </a:lnTo>
                  <a:lnTo>
                    <a:pt x="72" y="52"/>
                  </a:lnTo>
                  <a:lnTo>
                    <a:pt x="74" y="51"/>
                  </a:lnTo>
                  <a:lnTo>
                    <a:pt x="74" y="51"/>
                  </a:lnTo>
                  <a:lnTo>
                    <a:pt x="75" y="51"/>
                  </a:lnTo>
                  <a:lnTo>
                    <a:pt x="75" y="51"/>
                  </a:lnTo>
                  <a:lnTo>
                    <a:pt x="74" y="49"/>
                  </a:lnTo>
                  <a:lnTo>
                    <a:pt x="74" y="49"/>
                  </a:lnTo>
                  <a:lnTo>
                    <a:pt x="74" y="48"/>
                  </a:lnTo>
                  <a:lnTo>
                    <a:pt x="74" y="48"/>
                  </a:lnTo>
                  <a:lnTo>
                    <a:pt x="72" y="46"/>
                  </a:lnTo>
                  <a:lnTo>
                    <a:pt x="72" y="45"/>
                  </a:lnTo>
                  <a:lnTo>
                    <a:pt x="74" y="43"/>
                  </a:lnTo>
                  <a:lnTo>
                    <a:pt x="74" y="43"/>
                  </a:lnTo>
                  <a:lnTo>
                    <a:pt x="75" y="41"/>
                  </a:lnTo>
                  <a:lnTo>
                    <a:pt x="75" y="41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80" y="38"/>
                  </a:lnTo>
                  <a:lnTo>
                    <a:pt x="82" y="37"/>
                  </a:lnTo>
                  <a:lnTo>
                    <a:pt x="86" y="35"/>
                  </a:lnTo>
                  <a:lnTo>
                    <a:pt x="90" y="34"/>
                  </a:lnTo>
                  <a:lnTo>
                    <a:pt x="90" y="34"/>
                  </a:lnTo>
                  <a:lnTo>
                    <a:pt x="91" y="32"/>
                  </a:lnTo>
                  <a:lnTo>
                    <a:pt x="93" y="27"/>
                  </a:lnTo>
                  <a:lnTo>
                    <a:pt x="94" y="23"/>
                  </a:lnTo>
                  <a:lnTo>
                    <a:pt x="94" y="18"/>
                  </a:lnTo>
                  <a:lnTo>
                    <a:pt x="93" y="16"/>
                  </a:lnTo>
                  <a:lnTo>
                    <a:pt x="93" y="15"/>
                  </a:lnTo>
                  <a:lnTo>
                    <a:pt x="94" y="13"/>
                  </a:lnTo>
                  <a:lnTo>
                    <a:pt x="94" y="12"/>
                  </a:lnTo>
                  <a:lnTo>
                    <a:pt x="96" y="12"/>
                  </a:lnTo>
                  <a:lnTo>
                    <a:pt x="97" y="10"/>
                  </a:lnTo>
                  <a:lnTo>
                    <a:pt x="99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01" y="7"/>
                  </a:lnTo>
                  <a:lnTo>
                    <a:pt x="102" y="5"/>
                  </a:lnTo>
                  <a:lnTo>
                    <a:pt x="104" y="5"/>
                  </a:lnTo>
                  <a:lnTo>
                    <a:pt x="105" y="4"/>
                  </a:lnTo>
                  <a:lnTo>
                    <a:pt x="105" y="2"/>
                  </a:lnTo>
                  <a:lnTo>
                    <a:pt x="105" y="0"/>
                  </a:lnTo>
                  <a:lnTo>
                    <a:pt x="10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5" name="Freeform 342">
              <a:extLst>
                <a:ext uri="{FF2B5EF4-FFF2-40B4-BE49-F238E27FC236}">
                  <a16:creationId xmlns:a16="http://schemas.microsoft.com/office/drawing/2014/main" id="{C181EF53-F996-BF46-189A-E67FAC5E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94412" y="4538723"/>
              <a:ext cx="346961" cy="387896"/>
            </a:xfrm>
            <a:custGeom>
              <a:avLst/>
              <a:gdLst>
                <a:gd name="T0" fmla="*/ 42 w 178"/>
                <a:gd name="T1" fmla="*/ 22 h 199"/>
                <a:gd name="T2" fmla="*/ 66 w 178"/>
                <a:gd name="T3" fmla="*/ 22 h 199"/>
                <a:gd name="T4" fmla="*/ 72 w 178"/>
                <a:gd name="T5" fmla="*/ 25 h 199"/>
                <a:gd name="T6" fmla="*/ 75 w 178"/>
                <a:gd name="T7" fmla="*/ 37 h 199"/>
                <a:gd name="T8" fmla="*/ 79 w 178"/>
                <a:gd name="T9" fmla="*/ 44 h 199"/>
                <a:gd name="T10" fmla="*/ 88 w 178"/>
                <a:gd name="T11" fmla="*/ 54 h 199"/>
                <a:gd name="T12" fmla="*/ 98 w 178"/>
                <a:gd name="T13" fmla="*/ 52 h 199"/>
                <a:gd name="T14" fmla="*/ 110 w 178"/>
                <a:gd name="T15" fmla="*/ 52 h 199"/>
                <a:gd name="T16" fmla="*/ 112 w 178"/>
                <a:gd name="T17" fmla="*/ 41 h 199"/>
                <a:gd name="T18" fmla="*/ 128 w 178"/>
                <a:gd name="T19" fmla="*/ 37 h 199"/>
                <a:gd name="T20" fmla="*/ 129 w 178"/>
                <a:gd name="T21" fmla="*/ 41 h 199"/>
                <a:gd name="T22" fmla="*/ 146 w 178"/>
                <a:gd name="T23" fmla="*/ 43 h 199"/>
                <a:gd name="T24" fmla="*/ 148 w 178"/>
                <a:gd name="T25" fmla="*/ 62 h 199"/>
                <a:gd name="T26" fmla="*/ 150 w 178"/>
                <a:gd name="T27" fmla="*/ 79 h 199"/>
                <a:gd name="T28" fmla="*/ 153 w 178"/>
                <a:gd name="T29" fmla="*/ 92 h 199"/>
                <a:gd name="T30" fmla="*/ 153 w 178"/>
                <a:gd name="T31" fmla="*/ 98 h 199"/>
                <a:gd name="T32" fmla="*/ 159 w 178"/>
                <a:gd name="T33" fmla="*/ 96 h 199"/>
                <a:gd name="T34" fmla="*/ 172 w 178"/>
                <a:gd name="T35" fmla="*/ 95 h 199"/>
                <a:gd name="T36" fmla="*/ 178 w 178"/>
                <a:gd name="T37" fmla="*/ 93 h 199"/>
                <a:gd name="T38" fmla="*/ 178 w 178"/>
                <a:gd name="T39" fmla="*/ 103 h 199"/>
                <a:gd name="T40" fmla="*/ 176 w 178"/>
                <a:gd name="T41" fmla="*/ 111 h 199"/>
                <a:gd name="T42" fmla="*/ 176 w 178"/>
                <a:gd name="T43" fmla="*/ 122 h 199"/>
                <a:gd name="T44" fmla="*/ 148 w 178"/>
                <a:gd name="T45" fmla="*/ 125 h 199"/>
                <a:gd name="T46" fmla="*/ 151 w 178"/>
                <a:gd name="T47" fmla="*/ 178 h 199"/>
                <a:gd name="T48" fmla="*/ 162 w 178"/>
                <a:gd name="T49" fmla="*/ 188 h 199"/>
                <a:gd name="T50" fmla="*/ 148 w 178"/>
                <a:gd name="T51" fmla="*/ 197 h 199"/>
                <a:gd name="T52" fmla="*/ 132 w 178"/>
                <a:gd name="T53" fmla="*/ 199 h 199"/>
                <a:gd name="T54" fmla="*/ 118 w 178"/>
                <a:gd name="T55" fmla="*/ 197 h 199"/>
                <a:gd name="T56" fmla="*/ 102 w 178"/>
                <a:gd name="T57" fmla="*/ 196 h 199"/>
                <a:gd name="T58" fmla="*/ 96 w 178"/>
                <a:gd name="T59" fmla="*/ 189 h 199"/>
                <a:gd name="T60" fmla="*/ 69 w 178"/>
                <a:gd name="T61" fmla="*/ 189 h 199"/>
                <a:gd name="T62" fmla="*/ 39 w 178"/>
                <a:gd name="T63" fmla="*/ 189 h 199"/>
                <a:gd name="T64" fmla="*/ 30 w 178"/>
                <a:gd name="T65" fmla="*/ 188 h 199"/>
                <a:gd name="T66" fmla="*/ 22 w 178"/>
                <a:gd name="T67" fmla="*/ 183 h 199"/>
                <a:gd name="T68" fmla="*/ 12 w 178"/>
                <a:gd name="T69" fmla="*/ 186 h 199"/>
                <a:gd name="T70" fmla="*/ 3 w 178"/>
                <a:gd name="T71" fmla="*/ 188 h 199"/>
                <a:gd name="T72" fmla="*/ 1 w 178"/>
                <a:gd name="T73" fmla="*/ 167 h 199"/>
                <a:gd name="T74" fmla="*/ 5 w 178"/>
                <a:gd name="T75" fmla="*/ 158 h 199"/>
                <a:gd name="T76" fmla="*/ 19 w 178"/>
                <a:gd name="T77" fmla="*/ 122 h 199"/>
                <a:gd name="T78" fmla="*/ 30 w 178"/>
                <a:gd name="T79" fmla="*/ 103 h 199"/>
                <a:gd name="T80" fmla="*/ 27 w 178"/>
                <a:gd name="T81" fmla="*/ 87 h 199"/>
                <a:gd name="T82" fmla="*/ 20 w 178"/>
                <a:gd name="T83" fmla="*/ 73 h 199"/>
                <a:gd name="T84" fmla="*/ 20 w 178"/>
                <a:gd name="T85" fmla="*/ 66 h 199"/>
                <a:gd name="T86" fmla="*/ 23 w 178"/>
                <a:gd name="T87" fmla="*/ 59 h 199"/>
                <a:gd name="T88" fmla="*/ 9 w 178"/>
                <a:gd name="T89" fmla="*/ 29 h 199"/>
                <a:gd name="T90" fmla="*/ 16 w 178"/>
                <a:gd name="T91" fmla="*/ 24 h 199"/>
                <a:gd name="T92" fmla="*/ 23 w 178"/>
                <a:gd name="T93" fmla="*/ 21 h 199"/>
                <a:gd name="T94" fmla="*/ 19 w 178"/>
                <a:gd name="T95" fmla="*/ 3 h 199"/>
                <a:gd name="T96" fmla="*/ 12 w 178"/>
                <a:gd name="T97" fmla="*/ 8 h 199"/>
                <a:gd name="T98" fmla="*/ 12 w 178"/>
                <a:gd name="T99" fmla="*/ 11 h 199"/>
                <a:gd name="T100" fmla="*/ 8 w 178"/>
                <a:gd name="T101" fmla="*/ 21 h 199"/>
                <a:gd name="T102" fmla="*/ 6 w 178"/>
                <a:gd name="T103" fmla="*/ 11 h 199"/>
                <a:gd name="T104" fmla="*/ 9 w 178"/>
                <a:gd name="T105" fmla="*/ 5 h 199"/>
                <a:gd name="T106" fmla="*/ 14 w 178"/>
                <a:gd name="T107" fmla="*/ 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78" h="199">
                  <a:moveTo>
                    <a:pt x="30" y="21"/>
                  </a:moveTo>
                  <a:lnTo>
                    <a:pt x="33" y="21"/>
                  </a:lnTo>
                  <a:lnTo>
                    <a:pt x="34" y="22"/>
                  </a:lnTo>
                  <a:lnTo>
                    <a:pt x="36" y="22"/>
                  </a:lnTo>
                  <a:lnTo>
                    <a:pt x="39" y="22"/>
                  </a:lnTo>
                  <a:lnTo>
                    <a:pt x="42" y="22"/>
                  </a:lnTo>
                  <a:lnTo>
                    <a:pt x="44" y="22"/>
                  </a:lnTo>
                  <a:lnTo>
                    <a:pt x="49" y="22"/>
                  </a:lnTo>
                  <a:lnTo>
                    <a:pt x="53" y="22"/>
                  </a:lnTo>
                  <a:lnTo>
                    <a:pt x="58" y="22"/>
                  </a:lnTo>
                  <a:lnTo>
                    <a:pt x="63" y="22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69" y="22"/>
                  </a:lnTo>
                  <a:lnTo>
                    <a:pt x="71" y="24"/>
                  </a:lnTo>
                  <a:lnTo>
                    <a:pt x="71" y="24"/>
                  </a:lnTo>
                  <a:lnTo>
                    <a:pt x="71" y="25"/>
                  </a:lnTo>
                  <a:lnTo>
                    <a:pt x="72" y="25"/>
                  </a:lnTo>
                  <a:lnTo>
                    <a:pt x="72" y="27"/>
                  </a:lnTo>
                  <a:lnTo>
                    <a:pt x="72" y="29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4" y="35"/>
                  </a:lnTo>
                  <a:lnTo>
                    <a:pt x="75" y="37"/>
                  </a:lnTo>
                  <a:lnTo>
                    <a:pt x="75" y="38"/>
                  </a:lnTo>
                  <a:lnTo>
                    <a:pt x="75" y="40"/>
                  </a:lnTo>
                  <a:lnTo>
                    <a:pt x="77" y="41"/>
                  </a:lnTo>
                  <a:lnTo>
                    <a:pt x="77" y="43"/>
                  </a:lnTo>
                  <a:lnTo>
                    <a:pt x="79" y="44"/>
                  </a:lnTo>
                  <a:lnTo>
                    <a:pt x="79" y="44"/>
                  </a:lnTo>
                  <a:lnTo>
                    <a:pt x="80" y="48"/>
                  </a:lnTo>
                  <a:lnTo>
                    <a:pt x="82" y="51"/>
                  </a:lnTo>
                  <a:lnTo>
                    <a:pt x="85" y="54"/>
                  </a:lnTo>
                  <a:lnTo>
                    <a:pt x="85" y="54"/>
                  </a:lnTo>
                  <a:lnTo>
                    <a:pt x="87" y="54"/>
                  </a:lnTo>
                  <a:lnTo>
                    <a:pt x="88" y="54"/>
                  </a:lnTo>
                  <a:lnTo>
                    <a:pt x="90" y="54"/>
                  </a:lnTo>
                  <a:lnTo>
                    <a:pt x="91" y="54"/>
                  </a:lnTo>
                  <a:lnTo>
                    <a:pt x="91" y="54"/>
                  </a:lnTo>
                  <a:lnTo>
                    <a:pt x="94" y="52"/>
                  </a:lnTo>
                  <a:lnTo>
                    <a:pt x="96" y="52"/>
                  </a:lnTo>
                  <a:lnTo>
                    <a:pt x="98" y="52"/>
                  </a:lnTo>
                  <a:lnTo>
                    <a:pt x="99" y="51"/>
                  </a:lnTo>
                  <a:lnTo>
                    <a:pt x="101" y="51"/>
                  </a:lnTo>
                  <a:lnTo>
                    <a:pt x="104" y="52"/>
                  </a:lnTo>
                  <a:lnTo>
                    <a:pt x="104" y="52"/>
                  </a:lnTo>
                  <a:lnTo>
                    <a:pt x="107" y="52"/>
                  </a:lnTo>
                  <a:lnTo>
                    <a:pt x="110" y="52"/>
                  </a:lnTo>
                  <a:lnTo>
                    <a:pt x="110" y="48"/>
                  </a:lnTo>
                  <a:lnTo>
                    <a:pt x="110" y="48"/>
                  </a:lnTo>
                  <a:lnTo>
                    <a:pt x="112" y="46"/>
                  </a:lnTo>
                  <a:lnTo>
                    <a:pt x="112" y="44"/>
                  </a:lnTo>
                  <a:lnTo>
                    <a:pt x="112" y="43"/>
                  </a:lnTo>
                  <a:lnTo>
                    <a:pt x="112" y="41"/>
                  </a:lnTo>
                  <a:lnTo>
                    <a:pt x="113" y="40"/>
                  </a:lnTo>
                  <a:lnTo>
                    <a:pt x="115" y="38"/>
                  </a:lnTo>
                  <a:lnTo>
                    <a:pt x="118" y="38"/>
                  </a:lnTo>
                  <a:lnTo>
                    <a:pt x="120" y="38"/>
                  </a:lnTo>
                  <a:lnTo>
                    <a:pt x="123" y="37"/>
                  </a:lnTo>
                  <a:lnTo>
                    <a:pt x="128" y="37"/>
                  </a:lnTo>
                  <a:lnTo>
                    <a:pt x="129" y="37"/>
                  </a:lnTo>
                  <a:lnTo>
                    <a:pt x="129" y="37"/>
                  </a:lnTo>
                  <a:lnTo>
                    <a:pt x="128" y="40"/>
                  </a:lnTo>
                  <a:lnTo>
                    <a:pt x="128" y="41"/>
                  </a:lnTo>
                  <a:lnTo>
                    <a:pt x="128" y="41"/>
                  </a:lnTo>
                  <a:lnTo>
                    <a:pt x="129" y="41"/>
                  </a:lnTo>
                  <a:lnTo>
                    <a:pt x="134" y="41"/>
                  </a:lnTo>
                  <a:lnTo>
                    <a:pt x="137" y="43"/>
                  </a:lnTo>
                  <a:lnTo>
                    <a:pt x="142" y="43"/>
                  </a:lnTo>
                  <a:lnTo>
                    <a:pt x="145" y="43"/>
                  </a:lnTo>
                  <a:lnTo>
                    <a:pt x="145" y="43"/>
                  </a:lnTo>
                  <a:lnTo>
                    <a:pt x="146" y="43"/>
                  </a:lnTo>
                  <a:lnTo>
                    <a:pt x="146" y="44"/>
                  </a:lnTo>
                  <a:lnTo>
                    <a:pt x="146" y="46"/>
                  </a:lnTo>
                  <a:lnTo>
                    <a:pt x="145" y="51"/>
                  </a:lnTo>
                  <a:lnTo>
                    <a:pt x="146" y="54"/>
                  </a:lnTo>
                  <a:lnTo>
                    <a:pt x="148" y="57"/>
                  </a:lnTo>
                  <a:lnTo>
                    <a:pt x="148" y="62"/>
                  </a:lnTo>
                  <a:lnTo>
                    <a:pt x="146" y="65"/>
                  </a:lnTo>
                  <a:lnTo>
                    <a:pt x="146" y="70"/>
                  </a:lnTo>
                  <a:lnTo>
                    <a:pt x="146" y="74"/>
                  </a:lnTo>
                  <a:lnTo>
                    <a:pt x="146" y="76"/>
                  </a:lnTo>
                  <a:lnTo>
                    <a:pt x="148" y="77"/>
                  </a:lnTo>
                  <a:lnTo>
                    <a:pt x="150" y="79"/>
                  </a:lnTo>
                  <a:lnTo>
                    <a:pt x="151" y="82"/>
                  </a:lnTo>
                  <a:lnTo>
                    <a:pt x="153" y="85"/>
                  </a:lnTo>
                  <a:lnTo>
                    <a:pt x="153" y="87"/>
                  </a:lnTo>
                  <a:lnTo>
                    <a:pt x="153" y="88"/>
                  </a:lnTo>
                  <a:lnTo>
                    <a:pt x="153" y="90"/>
                  </a:lnTo>
                  <a:lnTo>
                    <a:pt x="153" y="92"/>
                  </a:lnTo>
                  <a:lnTo>
                    <a:pt x="153" y="93"/>
                  </a:lnTo>
                  <a:lnTo>
                    <a:pt x="151" y="93"/>
                  </a:lnTo>
                  <a:lnTo>
                    <a:pt x="151" y="95"/>
                  </a:lnTo>
                  <a:lnTo>
                    <a:pt x="151" y="96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3" y="98"/>
                  </a:lnTo>
                  <a:lnTo>
                    <a:pt x="154" y="98"/>
                  </a:lnTo>
                  <a:lnTo>
                    <a:pt x="156" y="96"/>
                  </a:lnTo>
                  <a:lnTo>
                    <a:pt x="157" y="96"/>
                  </a:lnTo>
                  <a:lnTo>
                    <a:pt x="159" y="96"/>
                  </a:lnTo>
                  <a:lnTo>
                    <a:pt x="161" y="96"/>
                  </a:lnTo>
                  <a:lnTo>
                    <a:pt x="164" y="96"/>
                  </a:lnTo>
                  <a:lnTo>
                    <a:pt x="165" y="96"/>
                  </a:lnTo>
                  <a:lnTo>
                    <a:pt x="169" y="95"/>
                  </a:lnTo>
                  <a:lnTo>
                    <a:pt x="170" y="95"/>
                  </a:lnTo>
                  <a:lnTo>
                    <a:pt x="172" y="95"/>
                  </a:lnTo>
                  <a:lnTo>
                    <a:pt x="173" y="96"/>
                  </a:lnTo>
                  <a:lnTo>
                    <a:pt x="175" y="96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6" y="95"/>
                  </a:lnTo>
                  <a:lnTo>
                    <a:pt x="178" y="93"/>
                  </a:lnTo>
                  <a:lnTo>
                    <a:pt x="178" y="96"/>
                  </a:lnTo>
                  <a:lnTo>
                    <a:pt x="178" y="98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1"/>
                  </a:lnTo>
                  <a:lnTo>
                    <a:pt x="178" y="103"/>
                  </a:lnTo>
                  <a:lnTo>
                    <a:pt x="178" y="103"/>
                  </a:lnTo>
                  <a:lnTo>
                    <a:pt x="178" y="104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78" y="109"/>
                  </a:lnTo>
                  <a:lnTo>
                    <a:pt x="176" y="111"/>
                  </a:lnTo>
                  <a:lnTo>
                    <a:pt x="176" y="112"/>
                  </a:lnTo>
                  <a:lnTo>
                    <a:pt x="178" y="115"/>
                  </a:lnTo>
                  <a:lnTo>
                    <a:pt x="178" y="117"/>
                  </a:lnTo>
                  <a:lnTo>
                    <a:pt x="176" y="118"/>
                  </a:lnTo>
                  <a:lnTo>
                    <a:pt x="176" y="120"/>
                  </a:lnTo>
                  <a:lnTo>
                    <a:pt x="176" y="122"/>
                  </a:lnTo>
                  <a:lnTo>
                    <a:pt x="176" y="122"/>
                  </a:lnTo>
                  <a:lnTo>
                    <a:pt x="178" y="125"/>
                  </a:lnTo>
                  <a:lnTo>
                    <a:pt x="176" y="125"/>
                  </a:lnTo>
                  <a:lnTo>
                    <a:pt x="176" y="125"/>
                  </a:lnTo>
                  <a:lnTo>
                    <a:pt x="175" y="125"/>
                  </a:lnTo>
                  <a:lnTo>
                    <a:pt x="148" y="125"/>
                  </a:lnTo>
                  <a:lnTo>
                    <a:pt x="148" y="128"/>
                  </a:lnTo>
                  <a:lnTo>
                    <a:pt x="148" y="145"/>
                  </a:lnTo>
                  <a:lnTo>
                    <a:pt x="148" y="150"/>
                  </a:lnTo>
                  <a:lnTo>
                    <a:pt x="148" y="169"/>
                  </a:lnTo>
                  <a:lnTo>
                    <a:pt x="150" y="172"/>
                  </a:lnTo>
                  <a:lnTo>
                    <a:pt x="151" y="178"/>
                  </a:lnTo>
                  <a:lnTo>
                    <a:pt x="151" y="178"/>
                  </a:lnTo>
                  <a:lnTo>
                    <a:pt x="153" y="178"/>
                  </a:lnTo>
                  <a:lnTo>
                    <a:pt x="156" y="181"/>
                  </a:lnTo>
                  <a:lnTo>
                    <a:pt x="156" y="183"/>
                  </a:lnTo>
                  <a:lnTo>
                    <a:pt x="159" y="185"/>
                  </a:lnTo>
                  <a:lnTo>
                    <a:pt x="162" y="188"/>
                  </a:lnTo>
                  <a:lnTo>
                    <a:pt x="165" y="191"/>
                  </a:lnTo>
                  <a:lnTo>
                    <a:pt x="169" y="192"/>
                  </a:lnTo>
                  <a:lnTo>
                    <a:pt x="164" y="194"/>
                  </a:lnTo>
                  <a:lnTo>
                    <a:pt x="157" y="196"/>
                  </a:lnTo>
                  <a:lnTo>
                    <a:pt x="153" y="196"/>
                  </a:lnTo>
                  <a:lnTo>
                    <a:pt x="148" y="197"/>
                  </a:lnTo>
                  <a:lnTo>
                    <a:pt x="145" y="197"/>
                  </a:lnTo>
                  <a:lnTo>
                    <a:pt x="140" y="199"/>
                  </a:lnTo>
                  <a:lnTo>
                    <a:pt x="140" y="199"/>
                  </a:lnTo>
                  <a:lnTo>
                    <a:pt x="139" y="197"/>
                  </a:lnTo>
                  <a:lnTo>
                    <a:pt x="135" y="197"/>
                  </a:lnTo>
                  <a:lnTo>
                    <a:pt x="132" y="199"/>
                  </a:lnTo>
                  <a:lnTo>
                    <a:pt x="131" y="199"/>
                  </a:lnTo>
                  <a:lnTo>
                    <a:pt x="129" y="199"/>
                  </a:lnTo>
                  <a:lnTo>
                    <a:pt x="128" y="197"/>
                  </a:lnTo>
                  <a:lnTo>
                    <a:pt x="126" y="197"/>
                  </a:lnTo>
                  <a:lnTo>
                    <a:pt x="123" y="196"/>
                  </a:lnTo>
                  <a:lnTo>
                    <a:pt x="118" y="197"/>
                  </a:lnTo>
                  <a:lnTo>
                    <a:pt x="115" y="197"/>
                  </a:lnTo>
                  <a:lnTo>
                    <a:pt x="110" y="196"/>
                  </a:lnTo>
                  <a:lnTo>
                    <a:pt x="109" y="196"/>
                  </a:lnTo>
                  <a:lnTo>
                    <a:pt x="107" y="196"/>
                  </a:lnTo>
                  <a:lnTo>
                    <a:pt x="105" y="196"/>
                  </a:lnTo>
                  <a:lnTo>
                    <a:pt x="102" y="196"/>
                  </a:lnTo>
                  <a:lnTo>
                    <a:pt x="101" y="194"/>
                  </a:lnTo>
                  <a:lnTo>
                    <a:pt x="99" y="192"/>
                  </a:lnTo>
                  <a:lnTo>
                    <a:pt x="98" y="191"/>
                  </a:lnTo>
                  <a:lnTo>
                    <a:pt x="98" y="189"/>
                  </a:lnTo>
                  <a:lnTo>
                    <a:pt x="98" y="189"/>
                  </a:lnTo>
                  <a:lnTo>
                    <a:pt x="96" y="189"/>
                  </a:lnTo>
                  <a:lnTo>
                    <a:pt x="93" y="189"/>
                  </a:lnTo>
                  <a:lnTo>
                    <a:pt x="88" y="189"/>
                  </a:lnTo>
                  <a:lnTo>
                    <a:pt x="87" y="189"/>
                  </a:lnTo>
                  <a:lnTo>
                    <a:pt x="80" y="189"/>
                  </a:lnTo>
                  <a:lnTo>
                    <a:pt x="75" y="189"/>
                  </a:lnTo>
                  <a:lnTo>
                    <a:pt x="69" y="189"/>
                  </a:lnTo>
                  <a:lnTo>
                    <a:pt x="64" y="189"/>
                  </a:lnTo>
                  <a:lnTo>
                    <a:pt x="58" y="189"/>
                  </a:lnTo>
                  <a:lnTo>
                    <a:pt x="53" y="189"/>
                  </a:lnTo>
                  <a:lnTo>
                    <a:pt x="47" y="189"/>
                  </a:lnTo>
                  <a:lnTo>
                    <a:pt x="42" y="189"/>
                  </a:lnTo>
                  <a:lnTo>
                    <a:pt x="39" y="189"/>
                  </a:lnTo>
                  <a:lnTo>
                    <a:pt x="36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3" y="189"/>
                  </a:lnTo>
                  <a:lnTo>
                    <a:pt x="31" y="189"/>
                  </a:lnTo>
                  <a:lnTo>
                    <a:pt x="30" y="188"/>
                  </a:lnTo>
                  <a:lnTo>
                    <a:pt x="28" y="188"/>
                  </a:lnTo>
                  <a:lnTo>
                    <a:pt x="27" y="186"/>
                  </a:lnTo>
                  <a:lnTo>
                    <a:pt x="25" y="185"/>
                  </a:lnTo>
                  <a:lnTo>
                    <a:pt x="25" y="183"/>
                  </a:lnTo>
                  <a:lnTo>
                    <a:pt x="23" y="183"/>
                  </a:lnTo>
                  <a:lnTo>
                    <a:pt x="22" y="183"/>
                  </a:lnTo>
                  <a:lnTo>
                    <a:pt x="20" y="183"/>
                  </a:lnTo>
                  <a:lnTo>
                    <a:pt x="19" y="185"/>
                  </a:lnTo>
                  <a:lnTo>
                    <a:pt x="17" y="185"/>
                  </a:lnTo>
                  <a:lnTo>
                    <a:pt x="16" y="185"/>
                  </a:lnTo>
                  <a:lnTo>
                    <a:pt x="14" y="186"/>
                  </a:lnTo>
                  <a:lnTo>
                    <a:pt x="12" y="186"/>
                  </a:lnTo>
                  <a:lnTo>
                    <a:pt x="9" y="186"/>
                  </a:lnTo>
                  <a:lnTo>
                    <a:pt x="9" y="186"/>
                  </a:lnTo>
                  <a:lnTo>
                    <a:pt x="8" y="186"/>
                  </a:lnTo>
                  <a:lnTo>
                    <a:pt x="6" y="186"/>
                  </a:lnTo>
                  <a:lnTo>
                    <a:pt x="5" y="186"/>
                  </a:lnTo>
                  <a:lnTo>
                    <a:pt x="3" y="188"/>
                  </a:lnTo>
                  <a:lnTo>
                    <a:pt x="0" y="188"/>
                  </a:lnTo>
                  <a:lnTo>
                    <a:pt x="1" y="181"/>
                  </a:lnTo>
                  <a:lnTo>
                    <a:pt x="1" y="180"/>
                  </a:lnTo>
                  <a:lnTo>
                    <a:pt x="1" y="177"/>
                  </a:lnTo>
                  <a:lnTo>
                    <a:pt x="1" y="169"/>
                  </a:lnTo>
                  <a:lnTo>
                    <a:pt x="1" y="167"/>
                  </a:lnTo>
                  <a:lnTo>
                    <a:pt x="1" y="166"/>
                  </a:lnTo>
                  <a:lnTo>
                    <a:pt x="1" y="166"/>
                  </a:lnTo>
                  <a:lnTo>
                    <a:pt x="3" y="164"/>
                  </a:lnTo>
                  <a:lnTo>
                    <a:pt x="5" y="164"/>
                  </a:lnTo>
                  <a:lnTo>
                    <a:pt x="5" y="161"/>
                  </a:lnTo>
                  <a:lnTo>
                    <a:pt x="5" y="158"/>
                  </a:lnTo>
                  <a:lnTo>
                    <a:pt x="8" y="148"/>
                  </a:lnTo>
                  <a:lnTo>
                    <a:pt x="9" y="140"/>
                  </a:lnTo>
                  <a:lnTo>
                    <a:pt x="11" y="136"/>
                  </a:lnTo>
                  <a:lnTo>
                    <a:pt x="12" y="131"/>
                  </a:lnTo>
                  <a:lnTo>
                    <a:pt x="17" y="125"/>
                  </a:lnTo>
                  <a:lnTo>
                    <a:pt x="19" y="122"/>
                  </a:lnTo>
                  <a:lnTo>
                    <a:pt x="20" y="120"/>
                  </a:lnTo>
                  <a:lnTo>
                    <a:pt x="25" y="118"/>
                  </a:lnTo>
                  <a:lnTo>
                    <a:pt x="27" y="115"/>
                  </a:lnTo>
                  <a:lnTo>
                    <a:pt x="28" y="112"/>
                  </a:lnTo>
                  <a:lnTo>
                    <a:pt x="30" y="107"/>
                  </a:lnTo>
                  <a:lnTo>
                    <a:pt x="30" y="103"/>
                  </a:lnTo>
                  <a:lnTo>
                    <a:pt x="31" y="96"/>
                  </a:lnTo>
                  <a:lnTo>
                    <a:pt x="31" y="95"/>
                  </a:lnTo>
                  <a:lnTo>
                    <a:pt x="30" y="92"/>
                  </a:lnTo>
                  <a:lnTo>
                    <a:pt x="30" y="90"/>
                  </a:lnTo>
                  <a:lnTo>
                    <a:pt x="28" y="88"/>
                  </a:lnTo>
                  <a:lnTo>
                    <a:pt x="27" y="87"/>
                  </a:lnTo>
                  <a:lnTo>
                    <a:pt x="27" y="85"/>
                  </a:lnTo>
                  <a:lnTo>
                    <a:pt x="23" y="81"/>
                  </a:lnTo>
                  <a:lnTo>
                    <a:pt x="23" y="79"/>
                  </a:lnTo>
                  <a:lnTo>
                    <a:pt x="22" y="77"/>
                  </a:lnTo>
                  <a:lnTo>
                    <a:pt x="22" y="74"/>
                  </a:lnTo>
                  <a:lnTo>
                    <a:pt x="20" y="73"/>
                  </a:lnTo>
                  <a:lnTo>
                    <a:pt x="20" y="70"/>
                  </a:lnTo>
                  <a:lnTo>
                    <a:pt x="19" y="68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0" y="65"/>
                  </a:lnTo>
                  <a:lnTo>
                    <a:pt x="20" y="66"/>
                  </a:lnTo>
                  <a:lnTo>
                    <a:pt x="19" y="66"/>
                  </a:lnTo>
                  <a:lnTo>
                    <a:pt x="19" y="66"/>
                  </a:lnTo>
                  <a:lnTo>
                    <a:pt x="23" y="62"/>
                  </a:lnTo>
                  <a:lnTo>
                    <a:pt x="23" y="62"/>
                  </a:lnTo>
                  <a:lnTo>
                    <a:pt x="23" y="60"/>
                  </a:lnTo>
                  <a:lnTo>
                    <a:pt x="23" y="59"/>
                  </a:lnTo>
                  <a:lnTo>
                    <a:pt x="23" y="57"/>
                  </a:lnTo>
                  <a:lnTo>
                    <a:pt x="20" y="49"/>
                  </a:lnTo>
                  <a:lnTo>
                    <a:pt x="17" y="41"/>
                  </a:lnTo>
                  <a:lnTo>
                    <a:pt x="16" y="37"/>
                  </a:lnTo>
                  <a:lnTo>
                    <a:pt x="12" y="32"/>
                  </a:lnTo>
                  <a:lnTo>
                    <a:pt x="9" y="29"/>
                  </a:lnTo>
                  <a:lnTo>
                    <a:pt x="9" y="25"/>
                  </a:lnTo>
                  <a:lnTo>
                    <a:pt x="8" y="25"/>
                  </a:lnTo>
                  <a:lnTo>
                    <a:pt x="9" y="25"/>
                  </a:lnTo>
                  <a:lnTo>
                    <a:pt x="9" y="25"/>
                  </a:lnTo>
                  <a:lnTo>
                    <a:pt x="12" y="24"/>
                  </a:lnTo>
                  <a:lnTo>
                    <a:pt x="16" y="24"/>
                  </a:lnTo>
                  <a:lnTo>
                    <a:pt x="19" y="22"/>
                  </a:lnTo>
                  <a:lnTo>
                    <a:pt x="20" y="22"/>
                  </a:lnTo>
                  <a:lnTo>
                    <a:pt x="22" y="21"/>
                  </a:lnTo>
                  <a:lnTo>
                    <a:pt x="23" y="22"/>
                  </a:lnTo>
                  <a:lnTo>
                    <a:pt x="23" y="22"/>
                  </a:lnTo>
                  <a:lnTo>
                    <a:pt x="23" y="21"/>
                  </a:lnTo>
                  <a:lnTo>
                    <a:pt x="28" y="21"/>
                  </a:lnTo>
                  <a:lnTo>
                    <a:pt x="30" y="21"/>
                  </a:lnTo>
                  <a:close/>
                  <a:moveTo>
                    <a:pt x="17" y="0"/>
                  </a:moveTo>
                  <a:lnTo>
                    <a:pt x="17" y="2"/>
                  </a:lnTo>
                  <a:lnTo>
                    <a:pt x="19" y="3"/>
                  </a:lnTo>
                  <a:lnTo>
                    <a:pt x="19" y="3"/>
                  </a:lnTo>
                  <a:lnTo>
                    <a:pt x="20" y="3"/>
                  </a:lnTo>
                  <a:lnTo>
                    <a:pt x="19" y="3"/>
                  </a:lnTo>
                  <a:lnTo>
                    <a:pt x="17" y="5"/>
                  </a:lnTo>
                  <a:lnTo>
                    <a:pt x="16" y="5"/>
                  </a:lnTo>
                  <a:lnTo>
                    <a:pt x="14" y="8"/>
                  </a:lnTo>
                  <a:lnTo>
                    <a:pt x="12" y="8"/>
                  </a:lnTo>
                  <a:lnTo>
                    <a:pt x="12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0"/>
                  </a:lnTo>
                  <a:lnTo>
                    <a:pt x="11" y="11"/>
                  </a:lnTo>
                  <a:lnTo>
                    <a:pt x="12" y="11"/>
                  </a:lnTo>
                  <a:lnTo>
                    <a:pt x="12" y="16"/>
                  </a:lnTo>
                  <a:lnTo>
                    <a:pt x="11" y="19"/>
                  </a:lnTo>
                  <a:lnTo>
                    <a:pt x="11" y="19"/>
                  </a:lnTo>
                  <a:lnTo>
                    <a:pt x="9" y="19"/>
                  </a:lnTo>
                  <a:lnTo>
                    <a:pt x="8" y="19"/>
                  </a:lnTo>
                  <a:lnTo>
                    <a:pt x="8" y="21"/>
                  </a:lnTo>
                  <a:lnTo>
                    <a:pt x="8" y="19"/>
                  </a:lnTo>
                  <a:lnTo>
                    <a:pt x="6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6" y="14"/>
                  </a:lnTo>
                  <a:lnTo>
                    <a:pt x="6" y="11"/>
                  </a:lnTo>
                  <a:lnTo>
                    <a:pt x="5" y="10"/>
                  </a:lnTo>
                  <a:lnTo>
                    <a:pt x="5" y="10"/>
                  </a:lnTo>
                  <a:lnTo>
                    <a:pt x="6" y="8"/>
                  </a:lnTo>
                  <a:lnTo>
                    <a:pt x="6" y="7"/>
                  </a:lnTo>
                  <a:lnTo>
                    <a:pt x="8" y="7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5"/>
                  </a:lnTo>
                  <a:lnTo>
                    <a:pt x="9" y="3"/>
                  </a:lnTo>
                  <a:lnTo>
                    <a:pt x="11" y="3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6" name="Freeform 343">
              <a:extLst>
                <a:ext uri="{FF2B5EF4-FFF2-40B4-BE49-F238E27FC236}">
                  <a16:creationId xmlns:a16="http://schemas.microsoft.com/office/drawing/2014/main" id="{F30D637C-F868-B72C-EA44-71B7C4A35D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89105" y="3191812"/>
              <a:ext cx="87716" cy="79919"/>
            </a:xfrm>
            <a:custGeom>
              <a:avLst/>
              <a:gdLst>
                <a:gd name="T0" fmla="*/ 30 w 45"/>
                <a:gd name="T1" fmla="*/ 11 h 41"/>
                <a:gd name="T2" fmla="*/ 30 w 45"/>
                <a:gd name="T3" fmla="*/ 11 h 41"/>
                <a:gd name="T4" fmla="*/ 22 w 45"/>
                <a:gd name="T5" fmla="*/ 3 h 41"/>
                <a:gd name="T6" fmla="*/ 22 w 45"/>
                <a:gd name="T7" fmla="*/ 4 h 41"/>
                <a:gd name="T8" fmla="*/ 23 w 45"/>
                <a:gd name="T9" fmla="*/ 3 h 41"/>
                <a:gd name="T10" fmla="*/ 22 w 45"/>
                <a:gd name="T11" fmla="*/ 0 h 41"/>
                <a:gd name="T12" fmla="*/ 25 w 45"/>
                <a:gd name="T13" fmla="*/ 1 h 41"/>
                <a:gd name="T14" fmla="*/ 23 w 45"/>
                <a:gd name="T15" fmla="*/ 3 h 41"/>
                <a:gd name="T16" fmla="*/ 23 w 45"/>
                <a:gd name="T17" fmla="*/ 3 h 41"/>
                <a:gd name="T18" fmla="*/ 28 w 45"/>
                <a:gd name="T19" fmla="*/ 4 h 41"/>
                <a:gd name="T20" fmla="*/ 31 w 45"/>
                <a:gd name="T21" fmla="*/ 7 h 41"/>
                <a:gd name="T22" fmla="*/ 28 w 45"/>
                <a:gd name="T23" fmla="*/ 9 h 41"/>
                <a:gd name="T24" fmla="*/ 30 w 45"/>
                <a:gd name="T25" fmla="*/ 12 h 41"/>
                <a:gd name="T26" fmla="*/ 36 w 45"/>
                <a:gd name="T27" fmla="*/ 17 h 41"/>
                <a:gd name="T28" fmla="*/ 36 w 45"/>
                <a:gd name="T29" fmla="*/ 20 h 41"/>
                <a:gd name="T30" fmla="*/ 31 w 45"/>
                <a:gd name="T31" fmla="*/ 22 h 41"/>
                <a:gd name="T32" fmla="*/ 31 w 45"/>
                <a:gd name="T33" fmla="*/ 22 h 41"/>
                <a:gd name="T34" fmla="*/ 34 w 45"/>
                <a:gd name="T35" fmla="*/ 25 h 41"/>
                <a:gd name="T36" fmla="*/ 37 w 45"/>
                <a:gd name="T37" fmla="*/ 26 h 41"/>
                <a:gd name="T38" fmla="*/ 44 w 45"/>
                <a:gd name="T39" fmla="*/ 28 h 41"/>
                <a:gd name="T40" fmla="*/ 42 w 45"/>
                <a:gd name="T41" fmla="*/ 31 h 41"/>
                <a:gd name="T42" fmla="*/ 42 w 45"/>
                <a:gd name="T43" fmla="*/ 31 h 41"/>
                <a:gd name="T44" fmla="*/ 45 w 45"/>
                <a:gd name="T45" fmla="*/ 34 h 41"/>
                <a:gd name="T46" fmla="*/ 42 w 45"/>
                <a:gd name="T47" fmla="*/ 34 h 41"/>
                <a:gd name="T48" fmla="*/ 44 w 45"/>
                <a:gd name="T49" fmla="*/ 36 h 41"/>
                <a:gd name="T50" fmla="*/ 44 w 45"/>
                <a:gd name="T51" fmla="*/ 39 h 41"/>
                <a:gd name="T52" fmla="*/ 39 w 45"/>
                <a:gd name="T53" fmla="*/ 41 h 41"/>
                <a:gd name="T54" fmla="*/ 36 w 45"/>
                <a:gd name="T55" fmla="*/ 36 h 41"/>
                <a:gd name="T56" fmla="*/ 34 w 45"/>
                <a:gd name="T57" fmla="*/ 33 h 41"/>
                <a:gd name="T58" fmla="*/ 34 w 45"/>
                <a:gd name="T59" fmla="*/ 30 h 41"/>
                <a:gd name="T60" fmla="*/ 33 w 45"/>
                <a:gd name="T61" fmla="*/ 28 h 41"/>
                <a:gd name="T62" fmla="*/ 28 w 45"/>
                <a:gd name="T63" fmla="*/ 30 h 41"/>
                <a:gd name="T64" fmla="*/ 25 w 45"/>
                <a:gd name="T65" fmla="*/ 28 h 41"/>
                <a:gd name="T66" fmla="*/ 23 w 45"/>
                <a:gd name="T67" fmla="*/ 26 h 41"/>
                <a:gd name="T68" fmla="*/ 20 w 45"/>
                <a:gd name="T69" fmla="*/ 26 h 41"/>
                <a:gd name="T70" fmla="*/ 15 w 45"/>
                <a:gd name="T71" fmla="*/ 23 h 41"/>
                <a:gd name="T72" fmla="*/ 11 w 45"/>
                <a:gd name="T73" fmla="*/ 20 h 41"/>
                <a:gd name="T74" fmla="*/ 4 w 45"/>
                <a:gd name="T75" fmla="*/ 20 h 41"/>
                <a:gd name="T76" fmla="*/ 4 w 45"/>
                <a:gd name="T77" fmla="*/ 19 h 41"/>
                <a:gd name="T78" fmla="*/ 3 w 45"/>
                <a:gd name="T79" fmla="*/ 14 h 41"/>
                <a:gd name="T80" fmla="*/ 3 w 45"/>
                <a:gd name="T81" fmla="*/ 11 h 41"/>
                <a:gd name="T82" fmla="*/ 3 w 45"/>
                <a:gd name="T83" fmla="*/ 7 h 41"/>
                <a:gd name="T84" fmla="*/ 1 w 45"/>
                <a:gd name="T85" fmla="*/ 4 h 41"/>
                <a:gd name="T86" fmla="*/ 1 w 45"/>
                <a:gd name="T87" fmla="*/ 3 h 41"/>
                <a:gd name="T88" fmla="*/ 6 w 45"/>
                <a:gd name="T89" fmla="*/ 1 h 41"/>
                <a:gd name="T90" fmla="*/ 11 w 45"/>
                <a:gd name="T91" fmla="*/ 1 h 41"/>
                <a:gd name="T92" fmla="*/ 20 w 45"/>
                <a:gd name="T93" fmla="*/ 1 h 41"/>
                <a:gd name="T94" fmla="*/ 20 w 45"/>
                <a:gd name="T95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5" h="41">
                  <a:moveTo>
                    <a:pt x="30" y="11"/>
                  </a:move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lnTo>
                    <a:pt x="30" y="11"/>
                  </a:lnTo>
                  <a:close/>
                  <a:moveTo>
                    <a:pt x="22" y="3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2" y="4"/>
                  </a:lnTo>
                  <a:lnTo>
                    <a:pt x="22" y="4"/>
                  </a:lnTo>
                  <a:lnTo>
                    <a:pt x="23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2" y="3"/>
                  </a:lnTo>
                  <a:close/>
                  <a:moveTo>
                    <a:pt x="22" y="0"/>
                  </a:moveTo>
                  <a:lnTo>
                    <a:pt x="23" y="0"/>
                  </a:lnTo>
                  <a:lnTo>
                    <a:pt x="23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31" y="7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8" y="11"/>
                  </a:lnTo>
                  <a:lnTo>
                    <a:pt x="30" y="12"/>
                  </a:lnTo>
                  <a:lnTo>
                    <a:pt x="31" y="14"/>
                  </a:lnTo>
                  <a:lnTo>
                    <a:pt x="33" y="15"/>
                  </a:lnTo>
                  <a:lnTo>
                    <a:pt x="36" y="17"/>
                  </a:lnTo>
                  <a:lnTo>
                    <a:pt x="36" y="19"/>
                  </a:lnTo>
                  <a:lnTo>
                    <a:pt x="36" y="20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4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1" y="22"/>
                  </a:lnTo>
                  <a:lnTo>
                    <a:pt x="34" y="23"/>
                  </a:lnTo>
                  <a:lnTo>
                    <a:pt x="34" y="25"/>
                  </a:lnTo>
                  <a:lnTo>
                    <a:pt x="36" y="25"/>
                  </a:lnTo>
                  <a:lnTo>
                    <a:pt x="37" y="26"/>
                  </a:lnTo>
                  <a:lnTo>
                    <a:pt x="37" y="26"/>
                  </a:lnTo>
                  <a:lnTo>
                    <a:pt x="39" y="28"/>
                  </a:lnTo>
                  <a:lnTo>
                    <a:pt x="41" y="28"/>
                  </a:lnTo>
                  <a:lnTo>
                    <a:pt x="44" y="28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44" y="33"/>
                  </a:lnTo>
                  <a:lnTo>
                    <a:pt x="44" y="33"/>
                  </a:lnTo>
                  <a:lnTo>
                    <a:pt x="45" y="34"/>
                  </a:lnTo>
                  <a:lnTo>
                    <a:pt x="45" y="34"/>
                  </a:lnTo>
                  <a:lnTo>
                    <a:pt x="44" y="34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4" y="37"/>
                  </a:lnTo>
                  <a:lnTo>
                    <a:pt x="44" y="37"/>
                  </a:lnTo>
                  <a:lnTo>
                    <a:pt x="44" y="39"/>
                  </a:lnTo>
                  <a:lnTo>
                    <a:pt x="41" y="39"/>
                  </a:lnTo>
                  <a:lnTo>
                    <a:pt x="39" y="41"/>
                  </a:lnTo>
                  <a:lnTo>
                    <a:pt x="39" y="41"/>
                  </a:lnTo>
                  <a:lnTo>
                    <a:pt x="37" y="39"/>
                  </a:lnTo>
                  <a:lnTo>
                    <a:pt x="37" y="37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3"/>
                  </a:lnTo>
                  <a:lnTo>
                    <a:pt x="34" y="33"/>
                  </a:lnTo>
                  <a:lnTo>
                    <a:pt x="33" y="31"/>
                  </a:lnTo>
                  <a:lnTo>
                    <a:pt x="34" y="31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3" y="28"/>
                  </a:lnTo>
                  <a:lnTo>
                    <a:pt x="33" y="28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26" y="28"/>
                  </a:lnTo>
                  <a:lnTo>
                    <a:pt x="26" y="28"/>
                  </a:lnTo>
                  <a:lnTo>
                    <a:pt x="25" y="28"/>
                  </a:lnTo>
                  <a:lnTo>
                    <a:pt x="25" y="28"/>
                  </a:lnTo>
                  <a:lnTo>
                    <a:pt x="25" y="26"/>
                  </a:lnTo>
                  <a:lnTo>
                    <a:pt x="23" y="26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0" y="26"/>
                  </a:lnTo>
                  <a:lnTo>
                    <a:pt x="19" y="26"/>
                  </a:lnTo>
                  <a:lnTo>
                    <a:pt x="19" y="25"/>
                  </a:lnTo>
                  <a:lnTo>
                    <a:pt x="15" y="23"/>
                  </a:lnTo>
                  <a:lnTo>
                    <a:pt x="14" y="22"/>
                  </a:lnTo>
                  <a:lnTo>
                    <a:pt x="12" y="20"/>
                  </a:lnTo>
                  <a:lnTo>
                    <a:pt x="11" y="20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4" y="20"/>
                  </a:lnTo>
                  <a:lnTo>
                    <a:pt x="3" y="19"/>
                  </a:lnTo>
                  <a:lnTo>
                    <a:pt x="3" y="19"/>
                  </a:lnTo>
                  <a:lnTo>
                    <a:pt x="4" y="19"/>
                  </a:lnTo>
                  <a:lnTo>
                    <a:pt x="3" y="17"/>
                  </a:lnTo>
                  <a:lnTo>
                    <a:pt x="3" y="15"/>
                  </a:lnTo>
                  <a:lnTo>
                    <a:pt x="3" y="14"/>
                  </a:lnTo>
                  <a:lnTo>
                    <a:pt x="1" y="14"/>
                  </a:lnTo>
                  <a:lnTo>
                    <a:pt x="1" y="12"/>
                  </a:lnTo>
                  <a:lnTo>
                    <a:pt x="3" y="11"/>
                  </a:lnTo>
                  <a:lnTo>
                    <a:pt x="4" y="11"/>
                  </a:lnTo>
                  <a:lnTo>
                    <a:pt x="4" y="9"/>
                  </a:lnTo>
                  <a:lnTo>
                    <a:pt x="3" y="7"/>
                  </a:lnTo>
                  <a:lnTo>
                    <a:pt x="3" y="6"/>
                  </a:lnTo>
                  <a:lnTo>
                    <a:pt x="1" y="4"/>
                  </a:lnTo>
                  <a:lnTo>
                    <a:pt x="1" y="4"/>
                  </a:lnTo>
                  <a:lnTo>
                    <a:pt x="0" y="3"/>
                  </a:lnTo>
                  <a:lnTo>
                    <a:pt x="0" y="3"/>
                  </a:lnTo>
                  <a:lnTo>
                    <a:pt x="1" y="3"/>
                  </a:lnTo>
                  <a:lnTo>
                    <a:pt x="3" y="3"/>
                  </a:lnTo>
                  <a:lnTo>
                    <a:pt x="4" y="1"/>
                  </a:lnTo>
                  <a:lnTo>
                    <a:pt x="6" y="1"/>
                  </a:lnTo>
                  <a:lnTo>
                    <a:pt x="9" y="1"/>
                  </a:lnTo>
                  <a:lnTo>
                    <a:pt x="11" y="1"/>
                  </a:lnTo>
                  <a:lnTo>
                    <a:pt x="11" y="1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7" name="Freeform 344">
              <a:extLst>
                <a:ext uri="{FF2B5EF4-FFF2-40B4-BE49-F238E27FC236}">
                  <a16:creationId xmlns:a16="http://schemas.microsoft.com/office/drawing/2014/main" id="{D5BAC029-1D1E-4447-91E6-27C6DED072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8826" y="3145031"/>
              <a:ext cx="48731" cy="97461"/>
            </a:xfrm>
            <a:custGeom>
              <a:avLst/>
              <a:gdLst>
                <a:gd name="T0" fmla="*/ 6 w 25"/>
                <a:gd name="T1" fmla="*/ 0 h 50"/>
                <a:gd name="T2" fmla="*/ 6 w 25"/>
                <a:gd name="T3" fmla="*/ 2 h 50"/>
                <a:gd name="T4" fmla="*/ 6 w 25"/>
                <a:gd name="T5" fmla="*/ 3 h 50"/>
                <a:gd name="T6" fmla="*/ 10 w 25"/>
                <a:gd name="T7" fmla="*/ 2 h 50"/>
                <a:gd name="T8" fmla="*/ 11 w 25"/>
                <a:gd name="T9" fmla="*/ 2 h 50"/>
                <a:gd name="T10" fmla="*/ 13 w 25"/>
                <a:gd name="T11" fmla="*/ 3 h 50"/>
                <a:gd name="T12" fmla="*/ 14 w 25"/>
                <a:gd name="T13" fmla="*/ 6 h 50"/>
                <a:gd name="T14" fmla="*/ 18 w 25"/>
                <a:gd name="T15" fmla="*/ 6 h 50"/>
                <a:gd name="T16" fmla="*/ 18 w 25"/>
                <a:gd name="T17" fmla="*/ 11 h 50"/>
                <a:gd name="T18" fmla="*/ 18 w 25"/>
                <a:gd name="T19" fmla="*/ 13 h 50"/>
                <a:gd name="T20" fmla="*/ 18 w 25"/>
                <a:gd name="T21" fmla="*/ 16 h 50"/>
                <a:gd name="T22" fmla="*/ 18 w 25"/>
                <a:gd name="T23" fmla="*/ 19 h 50"/>
                <a:gd name="T24" fmla="*/ 16 w 25"/>
                <a:gd name="T25" fmla="*/ 19 h 50"/>
                <a:gd name="T26" fmla="*/ 18 w 25"/>
                <a:gd name="T27" fmla="*/ 22 h 50"/>
                <a:gd name="T28" fmla="*/ 18 w 25"/>
                <a:gd name="T29" fmla="*/ 25 h 50"/>
                <a:gd name="T30" fmla="*/ 19 w 25"/>
                <a:gd name="T31" fmla="*/ 27 h 50"/>
                <a:gd name="T32" fmla="*/ 21 w 25"/>
                <a:gd name="T33" fmla="*/ 30 h 50"/>
                <a:gd name="T34" fmla="*/ 24 w 25"/>
                <a:gd name="T35" fmla="*/ 30 h 50"/>
                <a:gd name="T36" fmla="*/ 24 w 25"/>
                <a:gd name="T37" fmla="*/ 31 h 50"/>
                <a:gd name="T38" fmla="*/ 24 w 25"/>
                <a:gd name="T39" fmla="*/ 33 h 50"/>
                <a:gd name="T40" fmla="*/ 25 w 25"/>
                <a:gd name="T41" fmla="*/ 35 h 50"/>
                <a:gd name="T42" fmla="*/ 24 w 25"/>
                <a:gd name="T43" fmla="*/ 36 h 50"/>
                <a:gd name="T44" fmla="*/ 22 w 25"/>
                <a:gd name="T45" fmla="*/ 38 h 50"/>
                <a:gd name="T46" fmla="*/ 21 w 25"/>
                <a:gd name="T47" fmla="*/ 39 h 50"/>
                <a:gd name="T48" fmla="*/ 21 w 25"/>
                <a:gd name="T49" fmla="*/ 41 h 50"/>
                <a:gd name="T50" fmla="*/ 19 w 25"/>
                <a:gd name="T51" fmla="*/ 43 h 50"/>
                <a:gd name="T52" fmla="*/ 18 w 25"/>
                <a:gd name="T53" fmla="*/ 44 h 50"/>
                <a:gd name="T54" fmla="*/ 16 w 25"/>
                <a:gd name="T55" fmla="*/ 44 h 50"/>
                <a:gd name="T56" fmla="*/ 14 w 25"/>
                <a:gd name="T57" fmla="*/ 46 h 50"/>
                <a:gd name="T58" fmla="*/ 14 w 25"/>
                <a:gd name="T59" fmla="*/ 46 h 50"/>
                <a:gd name="T60" fmla="*/ 16 w 25"/>
                <a:gd name="T61" fmla="*/ 47 h 50"/>
                <a:gd name="T62" fmla="*/ 14 w 25"/>
                <a:gd name="T63" fmla="*/ 49 h 50"/>
                <a:gd name="T64" fmla="*/ 14 w 25"/>
                <a:gd name="T65" fmla="*/ 49 h 50"/>
                <a:gd name="T66" fmla="*/ 14 w 25"/>
                <a:gd name="T67" fmla="*/ 50 h 50"/>
                <a:gd name="T68" fmla="*/ 13 w 25"/>
                <a:gd name="T69" fmla="*/ 50 h 50"/>
                <a:gd name="T70" fmla="*/ 11 w 25"/>
                <a:gd name="T71" fmla="*/ 50 h 50"/>
                <a:gd name="T72" fmla="*/ 10 w 25"/>
                <a:gd name="T73" fmla="*/ 50 h 50"/>
                <a:gd name="T74" fmla="*/ 10 w 25"/>
                <a:gd name="T75" fmla="*/ 47 h 50"/>
                <a:gd name="T76" fmla="*/ 2 w 25"/>
                <a:gd name="T77" fmla="*/ 41 h 50"/>
                <a:gd name="T78" fmla="*/ 0 w 25"/>
                <a:gd name="T79" fmla="*/ 39 h 50"/>
                <a:gd name="T80" fmla="*/ 0 w 25"/>
                <a:gd name="T81" fmla="*/ 38 h 50"/>
                <a:gd name="T82" fmla="*/ 2 w 25"/>
                <a:gd name="T83" fmla="*/ 39 h 50"/>
                <a:gd name="T84" fmla="*/ 2 w 25"/>
                <a:gd name="T85" fmla="*/ 38 h 50"/>
                <a:gd name="T86" fmla="*/ 0 w 25"/>
                <a:gd name="T87" fmla="*/ 35 h 50"/>
                <a:gd name="T88" fmla="*/ 2 w 25"/>
                <a:gd name="T89" fmla="*/ 30 h 50"/>
                <a:gd name="T90" fmla="*/ 2 w 25"/>
                <a:gd name="T91" fmla="*/ 24 h 50"/>
                <a:gd name="T92" fmla="*/ 2 w 25"/>
                <a:gd name="T93" fmla="*/ 20 h 50"/>
                <a:gd name="T94" fmla="*/ 3 w 25"/>
                <a:gd name="T95" fmla="*/ 17 h 50"/>
                <a:gd name="T96" fmla="*/ 3 w 25"/>
                <a:gd name="T97" fmla="*/ 14 h 50"/>
                <a:gd name="T98" fmla="*/ 0 w 25"/>
                <a:gd name="T99" fmla="*/ 13 h 50"/>
                <a:gd name="T100" fmla="*/ 0 w 25"/>
                <a:gd name="T101" fmla="*/ 11 h 50"/>
                <a:gd name="T102" fmla="*/ 0 w 25"/>
                <a:gd name="T103" fmla="*/ 9 h 50"/>
                <a:gd name="T104" fmla="*/ 2 w 25"/>
                <a:gd name="T105" fmla="*/ 9 h 50"/>
                <a:gd name="T106" fmla="*/ 2 w 25"/>
                <a:gd name="T107" fmla="*/ 9 h 50"/>
                <a:gd name="T108" fmla="*/ 2 w 25"/>
                <a:gd name="T109" fmla="*/ 6 h 50"/>
                <a:gd name="T110" fmla="*/ 0 w 25"/>
                <a:gd name="T111" fmla="*/ 6 h 50"/>
                <a:gd name="T112" fmla="*/ 2 w 25"/>
                <a:gd name="T113" fmla="*/ 3 h 50"/>
                <a:gd name="T114" fmla="*/ 3 w 25"/>
                <a:gd name="T115" fmla="*/ 2 h 50"/>
                <a:gd name="T116" fmla="*/ 5 w 25"/>
                <a:gd name="T117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" h="50">
                  <a:moveTo>
                    <a:pt x="5" y="0"/>
                  </a:moveTo>
                  <a:lnTo>
                    <a:pt x="6" y="0"/>
                  </a:lnTo>
                  <a:lnTo>
                    <a:pt x="6" y="0"/>
                  </a:lnTo>
                  <a:lnTo>
                    <a:pt x="6" y="2"/>
                  </a:lnTo>
                  <a:lnTo>
                    <a:pt x="6" y="2"/>
                  </a:lnTo>
                  <a:lnTo>
                    <a:pt x="6" y="3"/>
                  </a:lnTo>
                  <a:lnTo>
                    <a:pt x="8" y="3"/>
                  </a:lnTo>
                  <a:lnTo>
                    <a:pt x="10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1" y="2"/>
                  </a:lnTo>
                  <a:lnTo>
                    <a:pt x="13" y="3"/>
                  </a:lnTo>
                  <a:lnTo>
                    <a:pt x="13" y="5"/>
                  </a:lnTo>
                  <a:lnTo>
                    <a:pt x="14" y="6"/>
                  </a:lnTo>
                  <a:lnTo>
                    <a:pt x="16" y="6"/>
                  </a:lnTo>
                  <a:lnTo>
                    <a:pt x="18" y="6"/>
                  </a:lnTo>
                  <a:lnTo>
                    <a:pt x="18" y="8"/>
                  </a:lnTo>
                  <a:lnTo>
                    <a:pt x="18" y="11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3"/>
                  </a:lnTo>
                  <a:lnTo>
                    <a:pt x="18" y="16"/>
                  </a:lnTo>
                  <a:lnTo>
                    <a:pt x="18" y="17"/>
                  </a:lnTo>
                  <a:lnTo>
                    <a:pt x="18" y="19"/>
                  </a:lnTo>
                  <a:lnTo>
                    <a:pt x="18" y="19"/>
                  </a:lnTo>
                  <a:lnTo>
                    <a:pt x="16" y="19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18" y="24"/>
                  </a:lnTo>
                  <a:lnTo>
                    <a:pt x="18" y="25"/>
                  </a:lnTo>
                  <a:lnTo>
                    <a:pt x="19" y="27"/>
                  </a:lnTo>
                  <a:lnTo>
                    <a:pt x="19" y="27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4" y="30"/>
                  </a:lnTo>
                  <a:lnTo>
                    <a:pt x="24" y="31"/>
                  </a:lnTo>
                  <a:lnTo>
                    <a:pt x="24" y="31"/>
                  </a:lnTo>
                  <a:lnTo>
                    <a:pt x="24" y="33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4" y="36"/>
                  </a:lnTo>
                  <a:lnTo>
                    <a:pt x="24" y="36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1" y="38"/>
                  </a:lnTo>
                  <a:lnTo>
                    <a:pt x="21" y="39"/>
                  </a:lnTo>
                  <a:lnTo>
                    <a:pt x="21" y="41"/>
                  </a:lnTo>
                  <a:lnTo>
                    <a:pt x="21" y="41"/>
                  </a:lnTo>
                  <a:lnTo>
                    <a:pt x="19" y="43"/>
                  </a:lnTo>
                  <a:lnTo>
                    <a:pt x="19" y="43"/>
                  </a:lnTo>
                  <a:lnTo>
                    <a:pt x="19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6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6"/>
                  </a:lnTo>
                  <a:lnTo>
                    <a:pt x="14" y="47"/>
                  </a:lnTo>
                  <a:lnTo>
                    <a:pt x="16" y="47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49"/>
                  </a:lnTo>
                  <a:lnTo>
                    <a:pt x="14" y="50"/>
                  </a:lnTo>
                  <a:lnTo>
                    <a:pt x="14" y="50"/>
                  </a:lnTo>
                  <a:lnTo>
                    <a:pt x="13" y="50"/>
                  </a:lnTo>
                  <a:lnTo>
                    <a:pt x="13" y="50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0" y="50"/>
                  </a:lnTo>
                  <a:lnTo>
                    <a:pt x="10" y="50"/>
                  </a:lnTo>
                  <a:lnTo>
                    <a:pt x="10" y="49"/>
                  </a:lnTo>
                  <a:lnTo>
                    <a:pt x="10" y="47"/>
                  </a:lnTo>
                  <a:lnTo>
                    <a:pt x="8" y="44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0" y="39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2" y="39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31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2" y="20"/>
                  </a:lnTo>
                  <a:lnTo>
                    <a:pt x="3" y="19"/>
                  </a:lnTo>
                  <a:lnTo>
                    <a:pt x="3" y="17"/>
                  </a:lnTo>
                  <a:lnTo>
                    <a:pt x="3" y="17"/>
                  </a:lnTo>
                  <a:lnTo>
                    <a:pt x="3" y="14"/>
                  </a:lnTo>
                  <a:lnTo>
                    <a:pt x="2" y="1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9"/>
                  </a:lnTo>
                  <a:lnTo>
                    <a:pt x="0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9"/>
                  </a:lnTo>
                  <a:lnTo>
                    <a:pt x="2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5"/>
                  </a:lnTo>
                  <a:lnTo>
                    <a:pt x="2" y="3"/>
                  </a:lnTo>
                  <a:lnTo>
                    <a:pt x="3" y="3"/>
                  </a:lnTo>
                  <a:lnTo>
                    <a:pt x="3" y="2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8" name="Freeform 345">
              <a:extLst>
                <a:ext uri="{FF2B5EF4-FFF2-40B4-BE49-F238E27FC236}">
                  <a16:creationId xmlns:a16="http://schemas.microsoft.com/office/drawing/2014/main" id="{742C1E86-6CEA-6C3E-082D-97D6820E9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5354" y="3901329"/>
              <a:ext cx="3898" cy="195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0 h 1"/>
                <a:gd name="T6" fmla="*/ 0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49" name="Freeform 346">
              <a:extLst>
                <a:ext uri="{FF2B5EF4-FFF2-40B4-BE49-F238E27FC236}">
                  <a16:creationId xmlns:a16="http://schemas.microsoft.com/office/drawing/2014/main" id="{74E69B21-ED81-7D26-295E-F071111291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18492" y="3914973"/>
              <a:ext cx="7797" cy="21442"/>
            </a:xfrm>
            <a:custGeom>
              <a:avLst/>
              <a:gdLst>
                <a:gd name="T0" fmla="*/ 2 w 4"/>
                <a:gd name="T1" fmla="*/ 8 h 11"/>
                <a:gd name="T2" fmla="*/ 4 w 4"/>
                <a:gd name="T3" fmla="*/ 8 h 11"/>
                <a:gd name="T4" fmla="*/ 4 w 4"/>
                <a:gd name="T5" fmla="*/ 10 h 11"/>
                <a:gd name="T6" fmla="*/ 4 w 4"/>
                <a:gd name="T7" fmla="*/ 10 h 11"/>
                <a:gd name="T8" fmla="*/ 4 w 4"/>
                <a:gd name="T9" fmla="*/ 10 h 11"/>
                <a:gd name="T10" fmla="*/ 4 w 4"/>
                <a:gd name="T11" fmla="*/ 10 h 11"/>
                <a:gd name="T12" fmla="*/ 4 w 4"/>
                <a:gd name="T13" fmla="*/ 10 h 11"/>
                <a:gd name="T14" fmla="*/ 4 w 4"/>
                <a:gd name="T15" fmla="*/ 11 h 11"/>
                <a:gd name="T16" fmla="*/ 2 w 4"/>
                <a:gd name="T17" fmla="*/ 11 h 11"/>
                <a:gd name="T18" fmla="*/ 0 w 4"/>
                <a:gd name="T19" fmla="*/ 10 h 11"/>
                <a:gd name="T20" fmla="*/ 0 w 4"/>
                <a:gd name="T21" fmla="*/ 10 h 11"/>
                <a:gd name="T22" fmla="*/ 2 w 4"/>
                <a:gd name="T23" fmla="*/ 8 h 11"/>
                <a:gd name="T24" fmla="*/ 2 w 4"/>
                <a:gd name="T25" fmla="*/ 0 h 11"/>
                <a:gd name="T26" fmla="*/ 2 w 4"/>
                <a:gd name="T27" fmla="*/ 0 h 11"/>
                <a:gd name="T28" fmla="*/ 2 w 4"/>
                <a:gd name="T29" fmla="*/ 0 h 11"/>
                <a:gd name="T30" fmla="*/ 4 w 4"/>
                <a:gd name="T31" fmla="*/ 2 h 11"/>
                <a:gd name="T32" fmla="*/ 4 w 4"/>
                <a:gd name="T33" fmla="*/ 2 h 11"/>
                <a:gd name="T34" fmla="*/ 4 w 4"/>
                <a:gd name="T35" fmla="*/ 4 h 11"/>
                <a:gd name="T36" fmla="*/ 2 w 4"/>
                <a:gd name="T37" fmla="*/ 2 h 11"/>
                <a:gd name="T38" fmla="*/ 2 w 4"/>
                <a:gd name="T39" fmla="*/ 0 h 11"/>
                <a:gd name="T40" fmla="*/ 2 w 4"/>
                <a:gd name="T41" fmla="*/ 0 h 11"/>
                <a:gd name="T42" fmla="*/ 2 w 4"/>
                <a:gd name="T4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" h="11">
                  <a:moveTo>
                    <a:pt x="2" y="8"/>
                  </a:moveTo>
                  <a:lnTo>
                    <a:pt x="4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4" y="11"/>
                  </a:lnTo>
                  <a:lnTo>
                    <a:pt x="2" y="11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2" y="8"/>
                  </a:lnTo>
                  <a:close/>
                  <a:moveTo>
                    <a:pt x="2" y="0"/>
                  </a:move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4"/>
                  </a:lnTo>
                  <a:lnTo>
                    <a:pt x="2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0" name="Freeform 347">
              <a:extLst>
                <a:ext uri="{FF2B5EF4-FFF2-40B4-BE49-F238E27FC236}">
                  <a16:creationId xmlns:a16="http://schemas.microsoft.com/office/drawing/2014/main" id="{8407C245-C369-F0AE-A231-3A5502DE9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614" y="3283425"/>
              <a:ext cx="405438" cy="284586"/>
            </a:xfrm>
            <a:custGeom>
              <a:avLst/>
              <a:gdLst>
                <a:gd name="T0" fmla="*/ 157 w 208"/>
                <a:gd name="T1" fmla="*/ 9 h 146"/>
                <a:gd name="T2" fmla="*/ 159 w 208"/>
                <a:gd name="T3" fmla="*/ 14 h 146"/>
                <a:gd name="T4" fmla="*/ 162 w 208"/>
                <a:gd name="T5" fmla="*/ 30 h 146"/>
                <a:gd name="T6" fmla="*/ 178 w 208"/>
                <a:gd name="T7" fmla="*/ 22 h 146"/>
                <a:gd name="T8" fmla="*/ 190 w 208"/>
                <a:gd name="T9" fmla="*/ 17 h 146"/>
                <a:gd name="T10" fmla="*/ 192 w 208"/>
                <a:gd name="T11" fmla="*/ 20 h 146"/>
                <a:gd name="T12" fmla="*/ 201 w 208"/>
                <a:gd name="T13" fmla="*/ 17 h 146"/>
                <a:gd name="T14" fmla="*/ 208 w 208"/>
                <a:gd name="T15" fmla="*/ 20 h 146"/>
                <a:gd name="T16" fmla="*/ 201 w 208"/>
                <a:gd name="T17" fmla="*/ 22 h 146"/>
                <a:gd name="T18" fmla="*/ 195 w 208"/>
                <a:gd name="T19" fmla="*/ 27 h 146"/>
                <a:gd name="T20" fmla="*/ 178 w 208"/>
                <a:gd name="T21" fmla="*/ 27 h 146"/>
                <a:gd name="T22" fmla="*/ 168 w 208"/>
                <a:gd name="T23" fmla="*/ 30 h 146"/>
                <a:gd name="T24" fmla="*/ 159 w 208"/>
                <a:gd name="T25" fmla="*/ 36 h 146"/>
                <a:gd name="T26" fmla="*/ 159 w 208"/>
                <a:gd name="T27" fmla="*/ 44 h 146"/>
                <a:gd name="T28" fmla="*/ 160 w 208"/>
                <a:gd name="T29" fmla="*/ 52 h 146"/>
                <a:gd name="T30" fmla="*/ 159 w 208"/>
                <a:gd name="T31" fmla="*/ 57 h 146"/>
                <a:gd name="T32" fmla="*/ 153 w 208"/>
                <a:gd name="T33" fmla="*/ 64 h 146"/>
                <a:gd name="T34" fmla="*/ 154 w 208"/>
                <a:gd name="T35" fmla="*/ 72 h 146"/>
                <a:gd name="T36" fmla="*/ 137 w 208"/>
                <a:gd name="T37" fmla="*/ 72 h 146"/>
                <a:gd name="T38" fmla="*/ 142 w 208"/>
                <a:gd name="T39" fmla="*/ 85 h 146"/>
                <a:gd name="T40" fmla="*/ 129 w 208"/>
                <a:gd name="T41" fmla="*/ 93 h 146"/>
                <a:gd name="T42" fmla="*/ 126 w 208"/>
                <a:gd name="T43" fmla="*/ 109 h 146"/>
                <a:gd name="T44" fmla="*/ 118 w 208"/>
                <a:gd name="T45" fmla="*/ 109 h 146"/>
                <a:gd name="T46" fmla="*/ 108 w 208"/>
                <a:gd name="T47" fmla="*/ 110 h 146"/>
                <a:gd name="T48" fmla="*/ 105 w 208"/>
                <a:gd name="T49" fmla="*/ 116 h 146"/>
                <a:gd name="T50" fmla="*/ 93 w 208"/>
                <a:gd name="T51" fmla="*/ 116 h 146"/>
                <a:gd name="T52" fmla="*/ 85 w 208"/>
                <a:gd name="T53" fmla="*/ 123 h 146"/>
                <a:gd name="T54" fmla="*/ 83 w 208"/>
                <a:gd name="T55" fmla="*/ 137 h 146"/>
                <a:gd name="T56" fmla="*/ 72 w 208"/>
                <a:gd name="T57" fmla="*/ 143 h 146"/>
                <a:gd name="T58" fmla="*/ 56 w 208"/>
                <a:gd name="T59" fmla="*/ 145 h 146"/>
                <a:gd name="T60" fmla="*/ 30 w 208"/>
                <a:gd name="T61" fmla="*/ 146 h 146"/>
                <a:gd name="T62" fmla="*/ 12 w 208"/>
                <a:gd name="T63" fmla="*/ 132 h 146"/>
                <a:gd name="T64" fmla="*/ 12 w 208"/>
                <a:gd name="T65" fmla="*/ 115 h 146"/>
                <a:gd name="T66" fmla="*/ 4 w 208"/>
                <a:gd name="T67" fmla="*/ 105 h 146"/>
                <a:gd name="T68" fmla="*/ 1 w 208"/>
                <a:gd name="T69" fmla="*/ 88 h 146"/>
                <a:gd name="T70" fmla="*/ 3 w 208"/>
                <a:gd name="T71" fmla="*/ 80 h 146"/>
                <a:gd name="T72" fmla="*/ 3 w 208"/>
                <a:gd name="T73" fmla="*/ 69 h 146"/>
                <a:gd name="T74" fmla="*/ 4 w 208"/>
                <a:gd name="T75" fmla="*/ 64 h 146"/>
                <a:gd name="T76" fmla="*/ 9 w 208"/>
                <a:gd name="T77" fmla="*/ 60 h 146"/>
                <a:gd name="T78" fmla="*/ 9 w 208"/>
                <a:gd name="T79" fmla="*/ 53 h 146"/>
                <a:gd name="T80" fmla="*/ 12 w 208"/>
                <a:gd name="T81" fmla="*/ 49 h 146"/>
                <a:gd name="T82" fmla="*/ 19 w 208"/>
                <a:gd name="T83" fmla="*/ 50 h 146"/>
                <a:gd name="T84" fmla="*/ 26 w 208"/>
                <a:gd name="T85" fmla="*/ 55 h 146"/>
                <a:gd name="T86" fmla="*/ 33 w 208"/>
                <a:gd name="T87" fmla="*/ 53 h 146"/>
                <a:gd name="T88" fmla="*/ 39 w 208"/>
                <a:gd name="T89" fmla="*/ 46 h 146"/>
                <a:gd name="T90" fmla="*/ 47 w 208"/>
                <a:gd name="T91" fmla="*/ 41 h 146"/>
                <a:gd name="T92" fmla="*/ 53 w 208"/>
                <a:gd name="T93" fmla="*/ 39 h 146"/>
                <a:gd name="T94" fmla="*/ 63 w 208"/>
                <a:gd name="T95" fmla="*/ 24 h 146"/>
                <a:gd name="T96" fmla="*/ 75 w 208"/>
                <a:gd name="T97" fmla="*/ 17 h 146"/>
                <a:gd name="T98" fmla="*/ 86 w 208"/>
                <a:gd name="T99" fmla="*/ 19 h 146"/>
                <a:gd name="T100" fmla="*/ 102 w 208"/>
                <a:gd name="T101" fmla="*/ 20 h 146"/>
                <a:gd name="T102" fmla="*/ 107 w 208"/>
                <a:gd name="T103" fmla="*/ 24 h 146"/>
                <a:gd name="T104" fmla="*/ 115 w 208"/>
                <a:gd name="T105" fmla="*/ 22 h 146"/>
                <a:gd name="T106" fmla="*/ 121 w 208"/>
                <a:gd name="T107" fmla="*/ 19 h 146"/>
                <a:gd name="T108" fmla="*/ 127 w 208"/>
                <a:gd name="T109" fmla="*/ 22 h 146"/>
                <a:gd name="T110" fmla="*/ 131 w 208"/>
                <a:gd name="T111" fmla="*/ 16 h 146"/>
                <a:gd name="T112" fmla="*/ 140 w 208"/>
                <a:gd name="T113" fmla="*/ 14 h 146"/>
                <a:gd name="T114" fmla="*/ 143 w 208"/>
                <a:gd name="T115" fmla="*/ 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8" h="146">
                  <a:moveTo>
                    <a:pt x="151" y="0"/>
                  </a:moveTo>
                  <a:lnTo>
                    <a:pt x="153" y="1"/>
                  </a:lnTo>
                  <a:lnTo>
                    <a:pt x="156" y="3"/>
                  </a:lnTo>
                  <a:lnTo>
                    <a:pt x="157" y="5"/>
                  </a:lnTo>
                  <a:lnTo>
                    <a:pt x="156" y="8"/>
                  </a:lnTo>
                  <a:lnTo>
                    <a:pt x="156" y="9"/>
                  </a:lnTo>
                  <a:lnTo>
                    <a:pt x="157" y="9"/>
                  </a:lnTo>
                  <a:lnTo>
                    <a:pt x="157" y="9"/>
                  </a:lnTo>
                  <a:lnTo>
                    <a:pt x="159" y="9"/>
                  </a:lnTo>
                  <a:lnTo>
                    <a:pt x="160" y="9"/>
                  </a:lnTo>
                  <a:lnTo>
                    <a:pt x="160" y="9"/>
                  </a:lnTo>
                  <a:lnTo>
                    <a:pt x="160" y="11"/>
                  </a:lnTo>
                  <a:lnTo>
                    <a:pt x="160" y="11"/>
                  </a:lnTo>
                  <a:lnTo>
                    <a:pt x="159" y="14"/>
                  </a:lnTo>
                  <a:lnTo>
                    <a:pt x="159" y="17"/>
                  </a:lnTo>
                  <a:lnTo>
                    <a:pt x="159" y="20"/>
                  </a:lnTo>
                  <a:lnTo>
                    <a:pt x="159" y="22"/>
                  </a:lnTo>
                  <a:lnTo>
                    <a:pt x="159" y="24"/>
                  </a:lnTo>
                  <a:lnTo>
                    <a:pt x="160" y="27"/>
                  </a:lnTo>
                  <a:lnTo>
                    <a:pt x="160" y="28"/>
                  </a:lnTo>
                  <a:lnTo>
                    <a:pt x="162" y="30"/>
                  </a:lnTo>
                  <a:lnTo>
                    <a:pt x="162" y="30"/>
                  </a:lnTo>
                  <a:lnTo>
                    <a:pt x="164" y="30"/>
                  </a:lnTo>
                  <a:lnTo>
                    <a:pt x="165" y="28"/>
                  </a:lnTo>
                  <a:lnTo>
                    <a:pt x="168" y="27"/>
                  </a:lnTo>
                  <a:lnTo>
                    <a:pt x="172" y="25"/>
                  </a:lnTo>
                  <a:lnTo>
                    <a:pt x="176" y="24"/>
                  </a:lnTo>
                  <a:lnTo>
                    <a:pt x="178" y="22"/>
                  </a:lnTo>
                  <a:lnTo>
                    <a:pt x="179" y="20"/>
                  </a:lnTo>
                  <a:lnTo>
                    <a:pt x="184" y="17"/>
                  </a:lnTo>
                  <a:lnTo>
                    <a:pt x="187" y="17"/>
                  </a:lnTo>
                  <a:lnTo>
                    <a:pt x="187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0" y="17"/>
                  </a:lnTo>
                  <a:lnTo>
                    <a:pt x="192" y="17"/>
                  </a:lnTo>
                  <a:lnTo>
                    <a:pt x="192" y="19"/>
                  </a:lnTo>
                  <a:lnTo>
                    <a:pt x="192" y="19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0" y="20"/>
                  </a:lnTo>
                  <a:lnTo>
                    <a:pt x="192" y="20"/>
                  </a:lnTo>
                  <a:lnTo>
                    <a:pt x="195" y="20"/>
                  </a:lnTo>
                  <a:lnTo>
                    <a:pt x="197" y="19"/>
                  </a:lnTo>
                  <a:lnTo>
                    <a:pt x="198" y="19"/>
                  </a:lnTo>
                  <a:lnTo>
                    <a:pt x="198" y="19"/>
                  </a:lnTo>
                  <a:lnTo>
                    <a:pt x="200" y="17"/>
                  </a:lnTo>
                  <a:lnTo>
                    <a:pt x="200" y="17"/>
                  </a:lnTo>
                  <a:lnTo>
                    <a:pt x="201" y="17"/>
                  </a:lnTo>
                  <a:lnTo>
                    <a:pt x="203" y="19"/>
                  </a:lnTo>
                  <a:lnTo>
                    <a:pt x="205" y="17"/>
                  </a:lnTo>
                  <a:lnTo>
                    <a:pt x="206" y="19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8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6" y="20"/>
                  </a:lnTo>
                  <a:lnTo>
                    <a:pt x="205" y="20"/>
                  </a:lnTo>
                  <a:lnTo>
                    <a:pt x="203" y="20"/>
                  </a:lnTo>
                  <a:lnTo>
                    <a:pt x="201" y="22"/>
                  </a:lnTo>
                  <a:lnTo>
                    <a:pt x="201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1" y="25"/>
                  </a:lnTo>
                  <a:lnTo>
                    <a:pt x="198" y="27"/>
                  </a:lnTo>
                  <a:lnTo>
                    <a:pt x="197" y="27"/>
                  </a:lnTo>
                  <a:lnTo>
                    <a:pt x="195" y="27"/>
                  </a:lnTo>
                  <a:lnTo>
                    <a:pt x="194" y="27"/>
                  </a:lnTo>
                  <a:lnTo>
                    <a:pt x="192" y="27"/>
                  </a:lnTo>
                  <a:lnTo>
                    <a:pt x="192" y="27"/>
                  </a:lnTo>
                  <a:lnTo>
                    <a:pt x="187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78" y="27"/>
                  </a:lnTo>
                  <a:lnTo>
                    <a:pt x="176" y="27"/>
                  </a:lnTo>
                  <a:lnTo>
                    <a:pt x="175" y="28"/>
                  </a:lnTo>
                  <a:lnTo>
                    <a:pt x="173" y="28"/>
                  </a:lnTo>
                  <a:lnTo>
                    <a:pt x="172" y="28"/>
                  </a:lnTo>
                  <a:lnTo>
                    <a:pt x="170" y="28"/>
                  </a:lnTo>
                  <a:lnTo>
                    <a:pt x="168" y="30"/>
                  </a:lnTo>
                  <a:lnTo>
                    <a:pt x="168" y="30"/>
                  </a:lnTo>
                  <a:lnTo>
                    <a:pt x="165" y="33"/>
                  </a:lnTo>
                  <a:lnTo>
                    <a:pt x="164" y="33"/>
                  </a:lnTo>
                  <a:lnTo>
                    <a:pt x="164" y="35"/>
                  </a:lnTo>
                  <a:lnTo>
                    <a:pt x="162" y="35"/>
                  </a:lnTo>
                  <a:lnTo>
                    <a:pt x="160" y="35"/>
                  </a:lnTo>
                  <a:lnTo>
                    <a:pt x="160" y="35"/>
                  </a:lnTo>
                  <a:lnTo>
                    <a:pt x="159" y="36"/>
                  </a:lnTo>
                  <a:lnTo>
                    <a:pt x="157" y="38"/>
                  </a:lnTo>
                  <a:lnTo>
                    <a:pt x="156" y="39"/>
                  </a:lnTo>
                  <a:lnTo>
                    <a:pt x="154" y="41"/>
                  </a:lnTo>
                  <a:lnTo>
                    <a:pt x="156" y="41"/>
                  </a:lnTo>
                  <a:lnTo>
                    <a:pt x="157" y="42"/>
                  </a:lnTo>
                  <a:lnTo>
                    <a:pt x="157" y="42"/>
                  </a:lnTo>
                  <a:lnTo>
                    <a:pt x="159" y="44"/>
                  </a:lnTo>
                  <a:lnTo>
                    <a:pt x="159" y="46"/>
                  </a:lnTo>
                  <a:lnTo>
                    <a:pt x="159" y="47"/>
                  </a:lnTo>
                  <a:lnTo>
                    <a:pt x="160" y="49"/>
                  </a:lnTo>
                  <a:lnTo>
                    <a:pt x="160" y="50"/>
                  </a:lnTo>
                  <a:lnTo>
                    <a:pt x="160" y="50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2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60" y="55"/>
                  </a:lnTo>
                  <a:lnTo>
                    <a:pt x="159" y="57"/>
                  </a:lnTo>
                  <a:lnTo>
                    <a:pt x="159" y="58"/>
                  </a:lnTo>
                  <a:lnTo>
                    <a:pt x="157" y="58"/>
                  </a:lnTo>
                  <a:lnTo>
                    <a:pt x="156" y="60"/>
                  </a:lnTo>
                  <a:lnTo>
                    <a:pt x="156" y="61"/>
                  </a:lnTo>
                  <a:lnTo>
                    <a:pt x="154" y="63"/>
                  </a:lnTo>
                  <a:lnTo>
                    <a:pt x="153" y="64"/>
                  </a:lnTo>
                  <a:lnTo>
                    <a:pt x="153" y="64"/>
                  </a:lnTo>
                  <a:lnTo>
                    <a:pt x="151" y="64"/>
                  </a:lnTo>
                  <a:lnTo>
                    <a:pt x="153" y="66"/>
                  </a:lnTo>
                  <a:lnTo>
                    <a:pt x="153" y="66"/>
                  </a:lnTo>
                  <a:lnTo>
                    <a:pt x="154" y="68"/>
                  </a:lnTo>
                  <a:lnTo>
                    <a:pt x="154" y="69"/>
                  </a:lnTo>
                  <a:lnTo>
                    <a:pt x="154" y="71"/>
                  </a:lnTo>
                  <a:lnTo>
                    <a:pt x="154" y="72"/>
                  </a:lnTo>
                  <a:lnTo>
                    <a:pt x="153" y="72"/>
                  </a:lnTo>
                  <a:lnTo>
                    <a:pt x="149" y="74"/>
                  </a:lnTo>
                  <a:lnTo>
                    <a:pt x="148" y="74"/>
                  </a:lnTo>
                  <a:lnTo>
                    <a:pt x="143" y="74"/>
                  </a:lnTo>
                  <a:lnTo>
                    <a:pt x="143" y="74"/>
                  </a:lnTo>
                  <a:lnTo>
                    <a:pt x="142" y="74"/>
                  </a:lnTo>
                  <a:lnTo>
                    <a:pt x="137" y="72"/>
                  </a:lnTo>
                  <a:lnTo>
                    <a:pt x="137" y="74"/>
                  </a:lnTo>
                  <a:lnTo>
                    <a:pt x="135" y="76"/>
                  </a:lnTo>
                  <a:lnTo>
                    <a:pt x="138" y="79"/>
                  </a:lnTo>
                  <a:lnTo>
                    <a:pt x="140" y="80"/>
                  </a:lnTo>
                  <a:lnTo>
                    <a:pt x="142" y="82"/>
                  </a:lnTo>
                  <a:lnTo>
                    <a:pt x="142" y="83"/>
                  </a:lnTo>
                  <a:lnTo>
                    <a:pt x="142" y="85"/>
                  </a:lnTo>
                  <a:lnTo>
                    <a:pt x="138" y="87"/>
                  </a:lnTo>
                  <a:lnTo>
                    <a:pt x="137" y="88"/>
                  </a:lnTo>
                  <a:lnTo>
                    <a:pt x="134" y="88"/>
                  </a:lnTo>
                  <a:lnTo>
                    <a:pt x="132" y="88"/>
                  </a:lnTo>
                  <a:lnTo>
                    <a:pt x="131" y="90"/>
                  </a:lnTo>
                  <a:lnTo>
                    <a:pt x="131" y="93"/>
                  </a:lnTo>
                  <a:lnTo>
                    <a:pt x="129" y="93"/>
                  </a:lnTo>
                  <a:lnTo>
                    <a:pt x="129" y="94"/>
                  </a:lnTo>
                  <a:lnTo>
                    <a:pt x="129" y="96"/>
                  </a:lnTo>
                  <a:lnTo>
                    <a:pt x="127" y="98"/>
                  </a:lnTo>
                  <a:lnTo>
                    <a:pt x="127" y="99"/>
                  </a:lnTo>
                  <a:lnTo>
                    <a:pt x="127" y="102"/>
                  </a:lnTo>
                  <a:lnTo>
                    <a:pt x="127" y="107"/>
                  </a:lnTo>
                  <a:lnTo>
                    <a:pt x="126" y="109"/>
                  </a:lnTo>
                  <a:lnTo>
                    <a:pt x="124" y="110"/>
                  </a:lnTo>
                  <a:lnTo>
                    <a:pt x="123" y="112"/>
                  </a:lnTo>
                  <a:lnTo>
                    <a:pt x="121" y="112"/>
                  </a:lnTo>
                  <a:lnTo>
                    <a:pt x="119" y="112"/>
                  </a:lnTo>
                  <a:lnTo>
                    <a:pt x="119" y="110"/>
                  </a:lnTo>
                  <a:lnTo>
                    <a:pt x="118" y="110"/>
                  </a:lnTo>
                  <a:lnTo>
                    <a:pt x="118" y="109"/>
                  </a:lnTo>
                  <a:lnTo>
                    <a:pt x="116" y="109"/>
                  </a:lnTo>
                  <a:lnTo>
                    <a:pt x="115" y="110"/>
                  </a:lnTo>
                  <a:lnTo>
                    <a:pt x="113" y="110"/>
                  </a:lnTo>
                  <a:lnTo>
                    <a:pt x="112" y="109"/>
                  </a:lnTo>
                  <a:lnTo>
                    <a:pt x="112" y="109"/>
                  </a:lnTo>
                  <a:lnTo>
                    <a:pt x="110" y="110"/>
                  </a:lnTo>
                  <a:lnTo>
                    <a:pt x="108" y="110"/>
                  </a:lnTo>
                  <a:lnTo>
                    <a:pt x="105" y="113"/>
                  </a:lnTo>
                  <a:lnTo>
                    <a:pt x="104" y="113"/>
                  </a:lnTo>
                  <a:lnTo>
                    <a:pt x="102" y="113"/>
                  </a:lnTo>
                  <a:lnTo>
                    <a:pt x="104" y="115"/>
                  </a:lnTo>
                  <a:lnTo>
                    <a:pt x="104" y="115"/>
                  </a:lnTo>
                  <a:lnTo>
                    <a:pt x="105" y="115"/>
                  </a:lnTo>
                  <a:lnTo>
                    <a:pt x="105" y="116"/>
                  </a:lnTo>
                  <a:lnTo>
                    <a:pt x="104" y="116"/>
                  </a:lnTo>
                  <a:lnTo>
                    <a:pt x="102" y="116"/>
                  </a:lnTo>
                  <a:lnTo>
                    <a:pt x="101" y="118"/>
                  </a:lnTo>
                  <a:lnTo>
                    <a:pt x="99" y="118"/>
                  </a:lnTo>
                  <a:lnTo>
                    <a:pt x="96" y="118"/>
                  </a:lnTo>
                  <a:lnTo>
                    <a:pt x="94" y="116"/>
                  </a:lnTo>
                  <a:lnTo>
                    <a:pt x="93" y="116"/>
                  </a:lnTo>
                  <a:lnTo>
                    <a:pt x="91" y="118"/>
                  </a:lnTo>
                  <a:lnTo>
                    <a:pt x="91" y="118"/>
                  </a:lnTo>
                  <a:lnTo>
                    <a:pt x="90" y="121"/>
                  </a:lnTo>
                  <a:lnTo>
                    <a:pt x="88" y="121"/>
                  </a:lnTo>
                  <a:lnTo>
                    <a:pt x="88" y="121"/>
                  </a:lnTo>
                  <a:lnTo>
                    <a:pt x="86" y="123"/>
                  </a:lnTo>
                  <a:lnTo>
                    <a:pt x="85" y="123"/>
                  </a:lnTo>
                  <a:lnTo>
                    <a:pt x="85" y="124"/>
                  </a:lnTo>
                  <a:lnTo>
                    <a:pt x="83" y="128"/>
                  </a:lnTo>
                  <a:lnTo>
                    <a:pt x="85" y="129"/>
                  </a:lnTo>
                  <a:lnTo>
                    <a:pt x="85" y="132"/>
                  </a:lnTo>
                  <a:lnTo>
                    <a:pt x="83" y="134"/>
                  </a:lnTo>
                  <a:lnTo>
                    <a:pt x="83" y="135"/>
                  </a:lnTo>
                  <a:lnTo>
                    <a:pt x="83" y="137"/>
                  </a:lnTo>
                  <a:lnTo>
                    <a:pt x="85" y="139"/>
                  </a:lnTo>
                  <a:lnTo>
                    <a:pt x="83" y="139"/>
                  </a:lnTo>
                  <a:lnTo>
                    <a:pt x="83" y="140"/>
                  </a:lnTo>
                  <a:lnTo>
                    <a:pt x="82" y="140"/>
                  </a:lnTo>
                  <a:lnTo>
                    <a:pt x="80" y="140"/>
                  </a:lnTo>
                  <a:lnTo>
                    <a:pt x="75" y="142"/>
                  </a:lnTo>
                  <a:lnTo>
                    <a:pt x="72" y="143"/>
                  </a:lnTo>
                  <a:lnTo>
                    <a:pt x="67" y="143"/>
                  </a:lnTo>
                  <a:lnTo>
                    <a:pt x="67" y="145"/>
                  </a:lnTo>
                  <a:lnTo>
                    <a:pt x="64" y="145"/>
                  </a:lnTo>
                  <a:lnTo>
                    <a:pt x="63" y="145"/>
                  </a:lnTo>
                  <a:lnTo>
                    <a:pt x="61" y="145"/>
                  </a:lnTo>
                  <a:lnTo>
                    <a:pt x="58" y="145"/>
                  </a:lnTo>
                  <a:lnTo>
                    <a:pt x="56" y="145"/>
                  </a:lnTo>
                  <a:lnTo>
                    <a:pt x="55" y="145"/>
                  </a:lnTo>
                  <a:lnTo>
                    <a:pt x="53" y="146"/>
                  </a:lnTo>
                  <a:lnTo>
                    <a:pt x="53" y="146"/>
                  </a:lnTo>
                  <a:lnTo>
                    <a:pt x="52" y="146"/>
                  </a:lnTo>
                  <a:lnTo>
                    <a:pt x="50" y="146"/>
                  </a:lnTo>
                  <a:lnTo>
                    <a:pt x="45" y="145"/>
                  </a:lnTo>
                  <a:lnTo>
                    <a:pt x="30" y="146"/>
                  </a:lnTo>
                  <a:lnTo>
                    <a:pt x="28" y="146"/>
                  </a:lnTo>
                  <a:lnTo>
                    <a:pt x="22" y="145"/>
                  </a:lnTo>
                  <a:lnTo>
                    <a:pt x="15" y="143"/>
                  </a:lnTo>
                  <a:lnTo>
                    <a:pt x="11" y="142"/>
                  </a:lnTo>
                  <a:lnTo>
                    <a:pt x="6" y="140"/>
                  </a:lnTo>
                  <a:lnTo>
                    <a:pt x="9" y="135"/>
                  </a:lnTo>
                  <a:lnTo>
                    <a:pt x="12" y="132"/>
                  </a:lnTo>
                  <a:lnTo>
                    <a:pt x="15" y="128"/>
                  </a:lnTo>
                  <a:lnTo>
                    <a:pt x="19" y="124"/>
                  </a:lnTo>
                  <a:lnTo>
                    <a:pt x="19" y="123"/>
                  </a:lnTo>
                  <a:lnTo>
                    <a:pt x="19" y="121"/>
                  </a:lnTo>
                  <a:lnTo>
                    <a:pt x="19" y="116"/>
                  </a:lnTo>
                  <a:lnTo>
                    <a:pt x="17" y="115"/>
                  </a:lnTo>
                  <a:lnTo>
                    <a:pt x="12" y="115"/>
                  </a:lnTo>
                  <a:lnTo>
                    <a:pt x="9" y="115"/>
                  </a:lnTo>
                  <a:lnTo>
                    <a:pt x="6" y="113"/>
                  </a:lnTo>
                  <a:lnTo>
                    <a:pt x="4" y="113"/>
                  </a:lnTo>
                  <a:lnTo>
                    <a:pt x="4" y="112"/>
                  </a:lnTo>
                  <a:lnTo>
                    <a:pt x="4" y="110"/>
                  </a:lnTo>
                  <a:lnTo>
                    <a:pt x="4" y="107"/>
                  </a:lnTo>
                  <a:lnTo>
                    <a:pt x="4" y="105"/>
                  </a:lnTo>
                  <a:lnTo>
                    <a:pt x="4" y="102"/>
                  </a:lnTo>
                  <a:lnTo>
                    <a:pt x="4" y="102"/>
                  </a:lnTo>
                  <a:lnTo>
                    <a:pt x="3" y="96"/>
                  </a:lnTo>
                  <a:lnTo>
                    <a:pt x="3" y="93"/>
                  </a:lnTo>
                  <a:lnTo>
                    <a:pt x="1" y="90"/>
                  </a:lnTo>
                  <a:lnTo>
                    <a:pt x="1" y="88"/>
                  </a:lnTo>
                  <a:lnTo>
                    <a:pt x="1" y="88"/>
                  </a:lnTo>
                  <a:lnTo>
                    <a:pt x="3" y="85"/>
                  </a:lnTo>
                  <a:lnTo>
                    <a:pt x="4" y="83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6" y="82"/>
                  </a:lnTo>
                  <a:lnTo>
                    <a:pt x="4" y="80"/>
                  </a:lnTo>
                  <a:lnTo>
                    <a:pt x="3" y="80"/>
                  </a:lnTo>
                  <a:lnTo>
                    <a:pt x="1" y="80"/>
                  </a:lnTo>
                  <a:lnTo>
                    <a:pt x="1" y="79"/>
                  </a:lnTo>
                  <a:lnTo>
                    <a:pt x="0" y="79"/>
                  </a:lnTo>
                  <a:lnTo>
                    <a:pt x="1" y="76"/>
                  </a:lnTo>
                  <a:lnTo>
                    <a:pt x="0" y="72"/>
                  </a:lnTo>
                  <a:lnTo>
                    <a:pt x="1" y="71"/>
                  </a:lnTo>
                  <a:lnTo>
                    <a:pt x="3" y="69"/>
                  </a:lnTo>
                  <a:lnTo>
                    <a:pt x="6" y="69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6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4" y="64"/>
                  </a:lnTo>
                  <a:lnTo>
                    <a:pt x="6" y="64"/>
                  </a:lnTo>
                  <a:lnTo>
                    <a:pt x="6" y="63"/>
                  </a:lnTo>
                  <a:lnTo>
                    <a:pt x="8" y="63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8" y="61"/>
                  </a:lnTo>
                  <a:lnTo>
                    <a:pt x="9" y="60"/>
                  </a:lnTo>
                  <a:lnTo>
                    <a:pt x="9" y="58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7"/>
                  </a:lnTo>
                  <a:lnTo>
                    <a:pt x="9" y="55"/>
                  </a:lnTo>
                  <a:lnTo>
                    <a:pt x="9" y="53"/>
                  </a:lnTo>
                  <a:lnTo>
                    <a:pt x="9" y="53"/>
                  </a:lnTo>
                  <a:lnTo>
                    <a:pt x="9" y="52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1" y="50"/>
                  </a:lnTo>
                  <a:lnTo>
                    <a:pt x="11" y="50"/>
                  </a:lnTo>
                  <a:lnTo>
                    <a:pt x="12" y="49"/>
                  </a:lnTo>
                  <a:lnTo>
                    <a:pt x="12" y="49"/>
                  </a:lnTo>
                  <a:lnTo>
                    <a:pt x="11" y="47"/>
                  </a:lnTo>
                  <a:lnTo>
                    <a:pt x="12" y="47"/>
                  </a:lnTo>
                  <a:lnTo>
                    <a:pt x="12" y="47"/>
                  </a:lnTo>
                  <a:lnTo>
                    <a:pt x="14" y="49"/>
                  </a:lnTo>
                  <a:lnTo>
                    <a:pt x="15" y="50"/>
                  </a:lnTo>
                  <a:lnTo>
                    <a:pt x="17" y="50"/>
                  </a:lnTo>
                  <a:lnTo>
                    <a:pt x="19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2" y="50"/>
                  </a:lnTo>
                  <a:lnTo>
                    <a:pt x="23" y="52"/>
                  </a:lnTo>
                  <a:lnTo>
                    <a:pt x="25" y="52"/>
                  </a:lnTo>
                  <a:lnTo>
                    <a:pt x="26" y="53"/>
                  </a:lnTo>
                  <a:lnTo>
                    <a:pt x="26" y="55"/>
                  </a:lnTo>
                  <a:lnTo>
                    <a:pt x="26" y="55"/>
                  </a:lnTo>
                  <a:lnTo>
                    <a:pt x="28" y="53"/>
                  </a:lnTo>
                  <a:lnTo>
                    <a:pt x="28" y="53"/>
                  </a:lnTo>
                  <a:lnTo>
                    <a:pt x="30" y="53"/>
                  </a:lnTo>
                  <a:lnTo>
                    <a:pt x="31" y="53"/>
                  </a:lnTo>
                  <a:lnTo>
                    <a:pt x="31" y="53"/>
                  </a:lnTo>
                  <a:lnTo>
                    <a:pt x="33" y="53"/>
                  </a:lnTo>
                  <a:lnTo>
                    <a:pt x="34" y="52"/>
                  </a:lnTo>
                  <a:lnTo>
                    <a:pt x="36" y="50"/>
                  </a:lnTo>
                  <a:lnTo>
                    <a:pt x="37" y="50"/>
                  </a:lnTo>
                  <a:lnTo>
                    <a:pt x="37" y="49"/>
                  </a:lnTo>
                  <a:lnTo>
                    <a:pt x="37" y="47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9" y="46"/>
                  </a:lnTo>
                  <a:lnTo>
                    <a:pt x="37" y="44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1" y="44"/>
                  </a:lnTo>
                  <a:lnTo>
                    <a:pt x="44" y="42"/>
                  </a:lnTo>
                  <a:lnTo>
                    <a:pt x="47" y="41"/>
                  </a:lnTo>
                  <a:lnTo>
                    <a:pt x="49" y="41"/>
                  </a:lnTo>
                  <a:lnTo>
                    <a:pt x="50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2" y="39"/>
                  </a:lnTo>
                  <a:lnTo>
                    <a:pt x="52" y="39"/>
                  </a:lnTo>
                  <a:lnTo>
                    <a:pt x="53" y="39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0" y="35"/>
                  </a:lnTo>
                  <a:lnTo>
                    <a:pt x="60" y="31"/>
                  </a:lnTo>
                  <a:lnTo>
                    <a:pt x="61" y="28"/>
                  </a:lnTo>
                  <a:lnTo>
                    <a:pt x="61" y="25"/>
                  </a:lnTo>
                  <a:lnTo>
                    <a:pt x="63" y="24"/>
                  </a:lnTo>
                  <a:lnTo>
                    <a:pt x="63" y="22"/>
                  </a:lnTo>
                  <a:lnTo>
                    <a:pt x="64" y="22"/>
                  </a:lnTo>
                  <a:lnTo>
                    <a:pt x="67" y="20"/>
                  </a:lnTo>
                  <a:lnTo>
                    <a:pt x="69" y="20"/>
                  </a:lnTo>
                  <a:lnTo>
                    <a:pt x="74" y="20"/>
                  </a:lnTo>
                  <a:lnTo>
                    <a:pt x="74" y="19"/>
                  </a:lnTo>
                  <a:lnTo>
                    <a:pt x="75" y="17"/>
                  </a:lnTo>
                  <a:lnTo>
                    <a:pt x="75" y="16"/>
                  </a:lnTo>
                  <a:lnTo>
                    <a:pt x="77" y="16"/>
                  </a:lnTo>
                  <a:lnTo>
                    <a:pt x="77" y="16"/>
                  </a:lnTo>
                  <a:lnTo>
                    <a:pt x="78" y="16"/>
                  </a:lnTo>
                  <a:lnTo>
                    <a:pt x="82" y="17"/>
                  </a:lnTo>
                  <a:lnTo>
                    <a:pt x="85" y="19"/>
                  </a:lnTo>
                  <a:lnTo>
                    <a:pt x="86" y="19"/>
                  </a:lnTo>
                  <a:lnTo>
                    <a:pt x="88" y="19"/>
                  </a:lnTo>
                  <a:lnTo>
                    <a:pt x="91" y="19"/>
                  </a:lnTo>
                  <a:lnTo>
                    <a:pt x="96" y="19"/>
                  </a:lnTo>
                  <a:lnTo>
                    <a:pt x="97" y="20"/>
                  </a:lnTo>
                  <a:lnTo>
                    <a:pt x="99" y="20"/>
                  </a:lnTo>
                  <a:lnTo>
                    <a:pt x="101" y="20"/>
                  </a:lnTo>
                  <a:lnTo>
                    <a:pt x="102" y="20"/>
                  </a:lnTo>
                  <a:lnTo>
                    <a:pt x="102" y="20"/>
                  </a:lnTo>
                  <a:lnTo>
                    <a:pt x="104" y="20"/>
                  </a:lnTo>
                  <a:lnTo>
                    <a:pt x="104" y="20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5" y="22"/>
                  </a:lnTo>
                  <a:lnTo>
                    <a:pt x="107" y="24"/>
                  </a:lnTo>
                  <a:lnTo>
                    <a:pt x="108" y="25"/>
                  </a:lnTo>
                  <a:lnTo>
                    <a:pt x="110" y="25"/>
                  </a:lnTo>
                  <a:lnTo>
                    <a:pt x="112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3" y="24"/>
                  </a:lnTo>
                  <a:lnTo>
                    <a:pt x="115" y="22"/>
                  </a:lnTo>
                  <a:lnTo>
                    <a:pt x="116" y="22"/>
                  </a:lnTo>
                  <a:lnTo>
                    <a:pt x="118" y="20"/>
                  </a:lnTo>
                  <a:lnTo>
                    <a:pt x="118" y="20"/>
                  </a:lnTo>
                  <a:lnTo>
                    <a:pt x="119" y="20"/>
                  </a:lnTo>
                  <a:lnTo>
                    <a:pt x="119" y="20"/>
                  </a:lnTo>
                  <a:lnTo>
                    <a:pt x="121" y="20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1" y="19"/>
                  </a:lnTo>
                  <a:lnTo>
                    <a:pt x="123" y="19"/>
                  </a:lnTo>
                  <a:lnTo>
                    <a:pt x="123" y="19"/>
                  </a:lnTo>
                  <a:lnTo>
                    <a:pt x="124" y="20"/>
                  </a:lnTo>
                  <a:lnTo>
                    <a:pt x="126" y="22"/>
                  </a:lnTo>
                  <a:lnTo>
                    <a:pt x="127" y="22"/>
                  </a:lnTo>
                  <a:lnTo>
                    <a:pt x="127" y="22"/>
                  </a:lnTo>
                  <a:lnTo>
                    <a:pt x="129" y="22"/>
                  </a:lnTo>
                  <a:lnTo>
                    <a:pt x="129" y="20"/>
                  </a:lnTo>
                  <a:lnTo>
                    <a:pt x="129" y="20"/>
                  </a:lnTo>
                  <a:lnTo>
                    <a:pt x="129" y="17"/>
                  </a:lnTo>
                  <a:lnTo>
                    <a:pt x="129" y="17"/>
                  </a:lnTo>
                  <a:lnTo>
                    <a:pt x="131" y="16"/>
                  </a:lnTo>
                  <a:lnTo>
                    <a:pt x="132" y="14"/>
                  </a:lnTo>
                  <a:lnTo>
                    <a:pt x="135" y="14"/>
                  </a:lnTo>
                  <a:lnTo>
                    <a:pt x="137" y="14"/>
                  </a:lnTo>
                  <a:lnTo>
                    <a:pt x="137" y="16"/>
                  </a:lnTo>
                  <a:lnTo>
                    <a:pt x="138" y="16"/>
                  </a:lnTo>
                  <a:lnTo>
                    <a:pt x="140" y="16"/>
                  </a:lnTo>
                  <a:lnTo>
                    <a:pt x="140" y="14"/>
                  </a:lnTo>
                  <a:lnTo>
                    <a:pt x="142" y="14"/>
                  </a:lnTo>
                  <a:lnTo>
                    <a:pt x="142" y="12"/>
                  </a:lnTo>
                  <a:lnTo>
                    <a:pt x="140" y="9"/>
                  </a:lnTo>
                  <a:lnTo>
                    <a:pt x="140" y="9"/>
                  </a:lnTo>
                  <a:lnTo>
                    <a:pt x="142" y="9"/>
                  </a:lnTo>
                  <a:lnTo>
                    <a:pt x="142" y="8"/>
                  </a:lnTo>
                  <a:lnTo>
                    <a:pt x="143" y="6"/>
                  </a:lnTo>
                  <a:lnTo>
                    <a:pt x="145" y="5"/>
                  </a:lnTo>
                  <a:lnTo>
                    <a:pt x="146" y="3"/>
                  </a:lnTo>
                  <a:lnTo>
                    <a:pt x="148" y="1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1" name="Freeform 348">
              <a:extLst>
                <a:ext uri="{FF2B5EF4-FFF2-40B4-BE49-F238E27FC236}">
                  <a16:creationId xmlns:a16="http://schemas.microsoft.com/office/drawing/2014/main" id="{91264D7D-1FD7-5320-43C5-36D0E4D5F6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19113" y="3669371"/>
              <a:ext cx="134497" cy="101360"/>
            </a:xfrm>
            <a:custGeom>
              <a:avLst/>
              <a:gdLst>
                <a:gd name="T0" fmla="*/ 33 w 69"/>
                <a:gd name="T1" fmla="*/ 29 h 52"/>
                <a:gd name="T2" fmla="*/ 31 w 69"/>
                <a:gd name="T3" fmla="*/ 30 h 52"/>
                <a:gd name="T4" fmla="*/ 30 w 69"/>
                <a:gd name="T5" fmla="*/ 29 h 52"/>
                <a:gd name="T6" fmla="*/ 16 w 69"/>
                <a:gd name="T7" fmla="*/ 27 h 52"/>
                <a:gd name="T8" fmla="*/ 14 w 69"/>
                <a:gd name="T9" fmla="*/ 27 h 52"/>
                <a:gd name="T10" fmla="*/ 25 w 69"/>
                <a:gd name="T11" fmla="*/ 26 h 52"/>
                <a:gd name="T12" fmla="*/ 25 w 69"/>
                <a:gd name="T13" fmla="*/ 27 h 52"/>
                <a:gd name="T14" fmla="*/ 22 w 69"/>
                <a:gd name="T15" fmla="*/ 27 h 52"/>
                <a:gd name="T16" fmla="*/ 25 w 69"/>
                <a:gd name="T17" fmla="*/ 26 h 52"/>
                <a:gd name="T18" fmla="*/ 41 w 69"/>
                <a:gd name="T19" fmla="*/ 26 h 52"/>
                <a:gd name="T20" fmla="*/ 39 w 69"/>
                <a:gd name="T21" fmla="*/ 26 h 52"/>
                <a:gd name="T22" fmla="*/ 41 w 69"/>
                <a:gd name="T23" fmla="*/ 24 h 52"/>
                <a:gd name="T24" fmla="*/ 66 w 69"/>
                <a:gd name="T25" fmla="*/ 13 h 52"/>
                <a:gd name="T26" fmla="*/ 68 w 69"/>
                <a:gd name="T27" fmla="*/ 13 h 52"/>
                <a:gd name="T28" fmla="*/ 65 w 69"/>
                <a:gd name="T29" fmla="*/ 0 h 52"/>
                <a:gd name="T30" fmla="*/ 66 w 69"/>
                <a:gd name="T31" fmla="*/ 4 h 52"/>
                <a:gd name="T32" fmla="*/ 66 w 69"/>
                <a:gd name="T33" fmla="*/ 7 h 52"/>
                <a:gd name="T34" fmla="*/ 68 w 69"/>
                <a:gd name="T35" fmla="*/ 7 h 52"/>
                <a:gd name="T36" fmla="*/ 69 w 69"/>
                <a:gd name="T37" fmla="*/ 18 h 52"/>
                <a:gd name="T38" fmla="*/ 68 w 69"/>
                <a:gd name="T39" fmla="*/ 19 h 52"/>
                <a:gd name="T40" fmla="*/ 65 w 69"/>
                <a:gd name="T41" fmla="*/ 21 h 52"/>
                <a:gd name="T42" fmla="*/ 63 w 69"/>
                <a:gd name="T43" fmla="*/ 19 h 52"/>
                <a:gd name="T44" fmla="*/ 63 w 69"/>
                <a:gd name="T45" fmla="*/ 18 h 52"/>
                <a:gd name="T46" fmla="*/ 61 w 69"/>
                <a:gd name="T47" fmla="*/ 18 h 52"/>
                <a:gd name="T48" fmla="*/ 60 w 69"/>
                <a:gd name="T49" fmla="*/ 19 h 52"/>
                <a:gd name="T50" fmla="*/ 60 w 69"/>
                <a:gd name="T51" fmla="*/ 22 h 52"/>
                <a:gd name="T52" fmla="*/ 60 w 69"/>
                <a:gd name="T53" fmla="*/ 26 h 52"/>
                <a:gd name="T54" fmla="*/ 60 w 69"/>
                <a:gd name="T55" fmla="*/ 29 h 52"/>
                <a:gd name="T56" fmla="*/ 63 w 69"/>
                <a:gd name="T57" fmla="*/ 30 h 52"/>
                <a:gd name="T58" fmla="*/ 61 w 69"/>
                <a:gd name="T59" fmla="*/ 32 h 52"/>
                <a:gd name="T60" fmla="*/ 57 w 69"/>
                <a:gd name="T61" fmla="*/ 32 h 52"/>
                <a:gd name="T62" fmla="*/ 57 w 69"/>
                <a:gd name="T63" fmla="*/ 33 h 52"/>
                <a:gd name="T64" fmla="*/ 55 w 69"/>
                <a:gd name="T65" fmla="*/ 37 h 52"/>
                <a:gd name="T66" fmla="*/ 52 w 69"/>
                <a:gd name="T67" fmla="*/ 45 h 52"/>
                <a:gd name="T68" fmla="*/ 52 w 69"/>
                <a:gd name="T69" fmla="*/ 49 h 52"/>
                <a:gd name="T70" fmla="*/ 50 w 69"/>
                <a:gd name="T71" fmla="*/ 52 h 52"/>
                <a:gd name="T72" fmla="*/ 47 w 69"/>
                <a:gd name="T73" fmla="*/ 52 h 52"/>
                <a:gd name="T74" fmla="*/ 41 w 69"/>
                <a:gd name="T75" fmla="*/ 52 h 52"/>
                <a:gd name="T76" fmla="*/ 31 w 69"/>
                <a:gd name="T77" fmla="*/ 51 h 52"/>
                <a:gd name="T78" fmla="*/ 22 w 69"/>
                <a:gd name="T79" fmla="*/ 49 h 52"/>
                <a:gd name="T80" fmla="*/ 16 w 69"/>
                <a:gd name="T81" fmla="*/ 49 h 52"/>
                <a:gd name="T82" fmla="*/ 14 w 69"/>
                <a:gd name="T83" fmla="*/ 48 h 52"/>
                <a:gd name="T84" fmla="*/ 11 w 69"/>
                <a:gd name="T85" fmla="*/ 46 h 52"/>
                <a:gd name="T86" fmla="*/ 9 w 69"/>
                <a:gd name="T87" fmla="*/ 43 h 52"/>
                <a:gd name="T88" fmla="*/ 6 w 69"/>
                <a:gd name="T89" fmla="*/ 40 h 52"/>
                <a:gd name="T90" fmla="*/ 5 w 69"/>
                <a:gd name="T91" fmla="*/ 37 h 52"/>
                <a:gd name="T92" fmla="*/ 1 w 69"/>
                <a:gd name="T93" fmla="*/ 33 h 52"/>
                <a:gd name="T94" fmla="*/ 0 w 69"/>
                <a:gd name="T95" fmla="*/ 30 h 52"/>
                <a:gd name="T96" fmla="*/ 0 w 69"/>
                <a:gd name="T97" fmla="*/ 27 h 52"/>
                <a:gd name="T98" fmla="*/ 0 w 69"/>
                <a:gd name="T99" fmla="*/ 29 h 52"/>
                <a:gd name="T100" fmla="*/ 3 w 69"/>
                <a:gd name="T101" fmla="*/ 30 h 52"/>
                <a:gd name="T102" fmla="*/ 8 w 69"/>
                <a:gd name="T103" fmla="*/ 32 h 52"/>
                <a:gd name="T104" fmla="*/ 14 w 69"/>
                <a:gd name="T105" fmla="*/ 30 h 52"/>
                <a:gd name="T106" fmla="*/ 31 w 69"/>
                <a:gd name="T107" fmla="*/ 32 h 52"/>
                <a:gd name="T108" fmla="*/ 39 w 69"/>
                <a:gd name="T109" fmla="*/ 29 h 52"/>
                <a:gd name="T110" fmla="*/ 41 w 69"/>
                <a:gd name="T111" fmla="*/ 26 h 52"/>
                <a:gd name="T112" fmla="*/ 44 w 69"/>
                <a:gd name="T113" fmla="*/ 22 h 52"/>
                <a:gd name="T114" fmla="*/ 50 w 69"/>
                <a:gd name="T115" fmla="*/ 16 h 52"/>
                <a:gd name="T116" fmla="*/ 55 w 69"/>
                <a:gd name="T117" fmla="*/ 11 h 52"/>
                <a:gd name="T118" fmla="*/ 63 w 69"/>
                <a:gd name="T119" fmla="*/ 4 h 52"/>
                <a:gd name="T120" fmla="*/ 65 w 69"/>
                <a:gd name="T12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9" h="52">
                  <a:moveTo>
                    <a:pt x="31" y="29"/>
                  </a:moveTo>
                  <a:lnTo>
                    <a:pt x="33" y="29"/>
                  </a:lnTo>
                  <a:lnTo>
                    <a:pt x="33" y="29"/>
                  </a:lnTo>
                  <a:lnTo>
                    <a:pt x="33" y="30"/>
                  </a:lnTo>
                  <a:lnTo>
                    <a:pt x="31" y="30"/>
                  </a:lnTo>
                  <a:lnTo>
                    <a:pt x="31" y="30"/>
                  </a:lnTo>
                  <a:lnTo>
                    <a:pt x="30" y="30"/>
                  </a:lnTo>
                  <a:lnTo>
                    <a:pt x="28" y="30"/>
                  </a:lnTo>
                  <a:lnTo>
                    <a:pt x="30" y="29"/>
                  </a:lnTo>
                  <a:lnTo>
                    <a:pt x="31" y="29"/>
                  </a:lnTo>
                  <a:close/>
                  <a:moveTo>
                    <a:pt x="14" y="27"/>
                  </a:moveTo>
                  <a:lnTo>
                    <a:pt x="16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lnTo>
                    <a:pt x="14" y="27"/>
                  </a:lnTo>
                  <a:close/>
                  <a:moveTo>
                    <a:pt x="25" y="26"/>
                  </a:moveTo>
                  <a:lnTo>
                    <a:pt x="27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9"/>
                  </a:lnTo>
                  <a:lnTo>
                    <a:pt x="24" y="29"/>
                  </a:lnTo>
                  <a:lnTo>
                    <a:pt x="22" y="27"/>
                  </a:lnTo>
                  <a:lnTo>
                    <a:pt x="25" y="27"/>
                  </a:lnTo>
                  <a:lnTo>
                    <a:pt x="25" y="27"/>
                  </a:lnTo>
                  <a:lnTo>
                    <a:pt x="25" y="26"/>
                  </a:lnTo>
                  <a:close/>
                  <a:moveTo>
                    <a:pt x="41" y="24"/>
                  </a:move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41" y="26"/>
                  </a:lnTo>
                  <a:lnTo>
                    <a:pt x="39" y="26"/>
                  </a:lnTo>
                  <a:lnTo>
                    <a:pt x="39" y="26"/>
                  </a:lnTo>
                  <a:lnTo>
                    <a:pt x="39" y="24"/>
                  </a:lnTo>
                  <a:lnTo>
                    <a:pt x="41" y="24"/>
                  </a:lnTo>
                  <a:close/>
                  <a:moveTo>
                    <a:pt x="66" y="13"/>
                  </a:moveTo>
                  <a:lnTo>
                    <a:pt x="66" y="13"/>
                  </a:lnTo>
                  <a:lnTo>
                    <a:pt x="66" y="13"/>
                  </a:lnTo>
                  <a:lnTo>
                    <a:pt x="66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8" y="13"/>
                  </a:lnTo>
                  <a:lnTo>
                    <a:pt x="66" y="13"/>
                  </a:lnTo>
                  <a:close/>
                  <a:moveTo>
                    <a:pt x="65" y="0"/>
                  </a:moveTo>
                  <a:lnTo>
                    <a:pt x="66" y="0"/>
                  </a:lnTo>
                  <a:lnTo>
                    <a:pt x="66" y="2"/>
                  </a:lnTo>
                  <a:lnTo>
                    <a:pt x="66" y="4"/>
                  </a:lnTo>
                  <a:lnTo>
                    <a:pt x="66" y="5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6" y="7"/>
                  </a:lnTo>
                  <a:lnTo>
                    <a:pt x="68" y="7"/>
                  </a:lnTo>
                  <a:lnTo>
                    <a:pt x="68" y="7"/>
                  </a:lnTo>
                  <a:lnTo>
                    <a:pt x="69" y="8"/>
                  </a:lnTo>
                  <a:lnTo>
                    <a:pt x="69" y="16"/>
                  </a:lnTo>
                  <a:lnTo>
                    <a:pt x="69" y="18"/>
                  </a:lnTo>
                  <a:lnTo>
                    <a:pt x="68" y="18"/>
                  </a:lnTo>
                  <a:lnTo>
                    <a:pt x="68" y="18"/>
                  </a:lnTo>
                  <a:lnTo>
                    <a:pt x="68" y="19"/>
                  </a:lnTo>
                  <a:lnTo>
                    <a:pt x="66" y="19"/>
                  </a:lnTo>
                  <a:lnTo>
                    <a:pt x="66" y="19"/>
                  </a:lnTo>
                  <a:lnTo>
                    <a:pt x="65" y="21"/>
                  </a:lnTo>
                  <a:lnTo>
                    <a:pt x="65" y="21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9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3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1" y="18"/>
                  </a:lnTo>
                  <a:lnTo>
                    <a:pt x="60" y="19"/>
                  </a:lnTo>
                  <a:lnTo>
                    <a:pt x="60" y="21"/>
                  </a:lnTo>
                  <a:lnTo>
                    <a:pt x="60" y="22"/>
                  </a:lnTo>
                  <a:lnTo>
                    <a:pt x="60" y="22"/>
                  </a:lnTo>
                  <a:lnTo>
                    <a:pt x="60" y="24"/>
                  </a:lnTo>
                  <a:lnTo>
                    <a:pt x="60" y="24"/>
                  </a:lnTo>
                  <a:lnTo>
                    <a:pt x="60" y="26"/>
                  </a:lnTo>
                  <a:lnTo>
                    <a:pt x="60" y="26"/>
                  </a:lnTo>
                  <a:lnTo>
                    <a:pt x="60" y="27"/>
                  </a:lnTo>
                  <a:lnTo>
                    <a:pt x="60" y="29"/>
                  </a:lnTo>
                  <a:lnTo>
                    <a:pt x="60" y="29"/>
                  </a:lnTo>
                  <a:lnTo>
                    <a:pt x="63" y="29"/>
                  </a:lnTo>
                  <a:lnTo>
                    <a:pt x="63" y="30"/>
                  </a:lnTo>
                  <a:lnTo>
                    <a:pt x="63" y="30"/>
                  </a:lnTo>
                  <a:lnTo>
                    <a:pt x="63" y="32"/>
                  </a:lnTo>
                  <a:lnTo>
                    <a:pt x="61" y="32"/>
                  </a:lnTo>
                  <a:lnTo>
                    <a:pt x="60" y="32"/>
                  </a:lnTo>
                  <a:lnTo>
                    <a:pt x="58" y="32"/>
                  </a:lnTo>
                  <a:lnTo>
                    <a:pt x="57" y="32"/>
                  </a:lnTo>
                  <a:lnTo>
                    <a:pt x="55" y="33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7" y="35"/>
                  </a:lnTo>
                  <a:lnTo>
                    <a:pt x="57" y="37"/>
                  </a:lnTo>
                  <a:lnTo>
                    <a:pt x="55" y="37"/>
                  </a:lnTo>
                  <a:lnTo>
                    <a:pt x="55" y="40"/>
                  </a:lnTo>
                  <a:lnTo>
                    <a:pt x="54" y="41"/>
                  </a:lnTo>
                  <a:lnTo>
                    <a:pt x="52" y="45"/>
                  </a:lnTo>
                  <a:lnTo>
                    <a:pt x="52" y="46"/>
                  </a:lnTo>
                  <a:lnTo>
                    <a:pt x="52" y="49"/>
                  </a:lnTo>
                  <a:lnTo>
                    <a:pt x="52" y="49"/>
                  </a:lnTo>
                  <a:lnTo>
                    <a:pt x="52" y="52"/>
                  </a:lnTo>
                  <a:lnTo>
                    <a:pt x="50" y="52"/>
                  </a:lnTo>
                  <a:lnTo>
                    <a:pt x="50" y="52"/>
                  </a:lnTo>
                  <a:lnTo>
                    <a:pt x="49" y="52"/>
                  </a:lnTo>
                  <a:lnTo>
                    <a:pt x="49" y="52"/>
                  </a:lnTo>
                  <a:lnTo>
                    <a:pt x="47" y="52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1" y="52"/>
                  </a:lnTo>
                  <a:lnTo>
                    <a:pt x="38" y="51"/>
                  </a:lnTo>
                  <a:lnTo>
                    <a:pt x="35" y="51"/>
                  </a:lnTo>
                  <a:lnTo>
                    <a:pt x="31" y="51"/>
                  </a:lnTo>
                  <a:lnTo>
                    <a:pt x="28" y="51"/>
                  </a:lnTo>
                  <a:lnTo>
                    <a:pt x="25" y="49"/>
                  </a:lnTo>
                  <a:lnTo>
                    <a:pt x="22" y="49"/>
                  </a:lnTo>
                  <a:lnTo>
                    <a:pt x="20" y="49"/>
                  </a:lnTo>
                  <a:lnTo>
                    <a:pt x="17" y="49"/>
                  </a:lnTo>
                  <a:lnTo>
                    <a:pt x="16" y="49"/>
                  </a:lnTo>
                  <a:lnTo>
                    <a:pt x="16" y="49"/>
                  </a:lnTo>
                  <a:lnTo>
                    <a:pt x="14" y="49"/>
                  </a:lnTo>
                  <a:lnTo>
                    <a:pt x="14" y="48"/>
                  </a:lnTo>
                  <a:lnTo>
                    <a:pt x="13" y="48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5"/>
                  </a:lnTo>
                  <a:lnTo>
                    <a:pt x="9" y="43"/>
                  </a:lnTo>
                  <a:lnTo>
                    <a:pt x="9" y="43"/>
                  </a:lnTo>
                  <a:lnTo>
                    <a:pt x="8" y="41"/>
                  </a:lnTo>
                  <a:lnTo>
                    <a:pt x="8" y="41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5" y="37"/>
                  </a:lnTo>
                  <a:lnTo>
                    <a:pt x="5" y="37"/>
                  </a:lnTo>
                  <a:lnTo>
                    <a:pt x="3" y="35"/>
                  </a:lnTo>
                  <a:lnTo>
                    <a:pt x="3" y="35"/>
                  </a:lnTo>
                  <a:lnTo>
                    <a:pt x="1" y="33"/>
                  </a:lnTo>
                  <a:lnTo>
                    <a:pt x="1" y="32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0" y="29"/>
                  </a:lnTo>
                  <a:lnTo>
                    <a:pt x="1" y="29"/>
                  </a:lnTo>
                  <a:lnTo>
                    <a:pt x="1" y="29"/>
                  </a:lnTo>
                  <a:lnTo>
                    <a:pt x="3" y="30"/>
                  </a:lnTo>
                  <a:lnTo>
                    <a:pt x="3" y="32"/>
                  </a:lnTo>
                  <a:lnTo>
                    <a:pt x="5" y="32"/>
                  </a:lnTo>
                  <a:lnTo>
                    <a:pt x="8" y="32"/>
                  </a:lnTo>
                  <a:lnTo>
                    <a:pt x="9" y="32"/>
                  </a:lnTo>
                  <a:lnTo>
                    <a:pt x="13" y="30"/>
                  </a:lnTo>
                  <a:lnTo>
                    <a:pt x="14" y="30"/>
                  </a:lnTo>
                  <a:lnTo>
                    <a:pt x="20" y="30"/>
                  </a:lnTo>
                  <a:lnTo>
                    <a:pt x="25" y="30"/>
                  </a:lnTo>
                  <a:lnTo>
                    <a:pt x="31" y="32"/>
                  </a:lnTo>
                  <a:lnTo>
                    <a:pt x="33" y="30"/>
                  </a:lnTo>
                  <a:lnTo>
                    <a:pt x="36" y="30"/>
                  </a:lnTo>
                  <a:lnTo>
                    <a:pt x="39" y="29"/>
                  </a:lnTo>
                  <a:lnTo>
                    <a:pt x="39" y="27"/>
                  </a:lnTo>
                  <a:lnTo>
                    <a:pt x="41" y="27"/>
                  </a:lnTo>
                  <a:lnTo>
                    <a:pt x="41" y="26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4" y="21"/>
                  </a:lnTo>
                  <a:lnTo>
                    <a:pt x="46" y="19"/>
                  </a:lnTo>
                  <a:lnTo>
                    <a:pt x="50" y="16"/>
                  </a:lnTo>
                  <a:lnTo>
                    <a:pt x="54" y="13"/>
                  </a:lnTo>
                  <a:lnTo>
                    <a:pt x="54" y="13"/>
                  </a:lnTo>
                  <a:lnTo>
                    <a:pt x="55" y="11"/>
                  </a:lnTo>
                  <a:lnTo>
                    <a:pt x="57" y="10"/>
                  </a:lnTo>
                  <a:lnTo>
                    <a:pt x="63" y="5"/>
                  </a:lnTo>
                  <a:lnTo>
                    <a:pt x="63" y="4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65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2" name="Freeform 349">
              <a:extLst>
                <a:ext uri="{FF2B5EF4-FFF2-40B4-BE49-F238E27FC236}">
                  <a16:creationId xmlns:a16="http://schemas.microsoft.com/office/drawing/2014/main" id="{9268EAFE-851F-05A9-729D-FC6D56E289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5927" y="3145031"/>
              <a:ext cx="7797" cy="5848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0 h 3"/>
                <a:gd name="T6" fmla="*/ 4 w 4"/>
                <a:gd name="T7" fmla="*/ 2 h 3"/>
                <a:gd name="T8" fmla="*/ 4 w 4"/>
                <a:gd name="T9" fmla="*/ 2 h 3"/>
                <a:gd name="T10" fmla="*/ 4 w 4"/>
                <a:gd name="T11" fmla="*/ 2 h 3"/>
                <a:gd name="T12" fmla="*/ 3 w 4"/>
                <a:gd name="T13" fmla="*/ 2 h 3"/>
                <a:gd name="T14" fmla="*/ 3 w 4"/>
                <a:gd name="T15" fmla="*/ 2 h 3"/>
                <a:gd name="T16" fmla="*/ 1 w 4"/>
                <a:gd name="T17" fmla="*/ 3 h 3"/>
                <a:gd name="T18" fmla="*/ 1 w 4"/>
                <a:gd name="T19" fmla="*/ 3 h 3"/>
                <a:gd name="T20" fmla="*/ 0 w 4"/>
                <a:gd name="T21" fmla="*/ 3 h 3"/>
                <a:gd name="T22" fmla="*/ 0 w 4"/>
                <a:gd name="T23" fmla="*/ 3 h 3"/>
                <a:gd name="T24" fmla="*/ 0 w 4"/>
                <a:gd name="T25" fmla="*/ 3 h 3"/>
                <a:gd name="T26" fmla="*/ 0 w 4"/>
                <a:gd name="T27" fmla="*/ 2 h 3"/>
                <a:gd name="T28" fmla="*/ 0 w 4"/>
                <a:gd name="T29" fmla="*/ 2 h 3"/>
                <a:gd name="T30" fmla="*/ 0 w 4"/>
                <a:gd name="T31" fmla="*/ 2 h 3"/>
                <a:gd name="T32" fmla="*/ 0 w 4"/>
                <a:gd name="T33" fmla="*/ 0 h 3"/>
                <a:gd name="T34" fmla="*/ 0 w 4"/>
                <a:gd name="T35" fmla="*/ 0 h 3"/>
                <a:gd name="T36" fmla="*/ 1 w 4"/>
                <a:gd name="T3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4" y="2"/>
                  </a:lnTo>
                  <a:lnTo>
                    <a:pt x="4" y="2"/>
                  </a:lnTo>
                  <a:lnTo>
                    <a:pt x="4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1" y="3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3" name="Freeform 350">
              <a:extLst>
                <a:ext uri="{FF2B5EF4-FFF2-40B4-BE49-F238E27FC236}">
                  <a16:creationId xmlns:a16="http://schemas.microsoft.com/office/drawing/2014/main" id="{BFA296F3-EBD2-547C-F289-BD464C5FC4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8820" y="4367192"/>
              <a:ext cx="7026944" cy="1602260"/>
            </a:xfrm>
            <a:custGeom>
              <a:avLst/>
              <a:gdLst>
                <a:gd name="T0" fmla="*/ 0 w 3605"/>
                <a:gd name="T1" fmla="*/ 818 h 822"/>
                <a:gd name="T2" fmla="*/ 7 w 3605"/>
                <a:gd name="T3" fmla="*/ 805 h 822"/>
                <a:gd name="T4" fmla="*/ 8 w 3605"/>
                <a:gd name="T5" fmla="*/ 750 h 822"/>
                <a:gd name="T6" fmla="*/ 64 w 3605"/>
                <a:gd name="T7" fmla="*/ 729 h 822"/>
                <a:gd name="T8" fmla="*/ 3522 w 3605"/>
                <a:gd name="T9" fmla="*/ 704 h 822"/>
                <a:gd name="T10" fmla="*/ 8 w 3605"/>
                <a:gd name="T11" fmla="*/ 651 h 822"/>
                <a:gd name="T12" fmla="*/ 11 w 3605"/>
                <a:gd name="T13" fmla="*/ 637 h 822"/>
                <a:gd name="T14" fmla="*/ 297 w 3605"/>
                <a:gd name="T15" fmla="*/ 515 h 822"/>
                <a:gd name="T16" fmla="*/ 284 w 3605"/>
                <a:gd name="T17" fmla="*/ 518 h 822"/>
                <a:gd name="T18" fmla="*/ 155 w 3605"/>
                <a:gd name="T19" fmla="*/ 482 h 822"/>
                <a:gd name="T20" fmla="*/ 275 w 3605"/>
                <a:gd name="T21" fmla="*/ 392 h 822"/>
                <a:gd name="T22" fmla="*/ 270 w 3605"/>
                <a:gd name="T23" fmla="*/ 392 h 822"/>
                <a:gd name="T24" fmla="*/ 322 w 3605"/>
                <a:gd name="T25" fmla="*/ 312 h 822"/>
                <a:gd name="T26" fmla="*/ 317 w 3605"/>
                <a:gd name="T27" fmla="*/ 321 h 822"/>
                <a:gd name="T28" fmla="*/ 407 w 3605"/>
                <a:gd name="T29" fmla="*/ 298 h 822"/>
                <a:gd name="T30" fmla="*/ 404 w 3605"/>
                <a:gd name="T31" fmla="*/ 299 h 822"/>
                <a:gd name="T32" fmla="*/ 1478 w 3605"/>
                <a:gd name="T33" fmla="*/ 265 h 822"/>
                <a:gd name="T34" fmla="*/ 1465 w 3605"/>
                <a:gd name="T35" fmla="*/ 271 h 822"/>
                <a:gd name="T36" fmla="*/ 1453 w 3605"/>
                <a:gd name="T37" fmla="*/ 282 h 822"/>
                <a:gd name="T38" fmla="*/ 1461 w 3605"/>
                <a:gd name="T39" fmla="*/ 271 h 822"/>
                <a:gd name="T40" fmla="*/ 1470 w 3605"/>
                <a:gd name="T41" fmla="*/ 265 h 822"/>
                <a:gd name="T42" fmla="*/ 2922 w 3605"/>
                <a:gd name="T43" fmla="*/ 263 h 822"/>
                <a:gd name="T44" fmla="*/ 2921 w 3605"/>
                <a:gd name="T45" fmla="*/ 258 h 822"/>
                <a:gd name="T46" fmla="*/ 68 w 3605"/>
                <a:gd name="T47" fmla="*/ 262 h 822"/>
                <a:gd name="T48" fmla="*/ 64 w 3605"/>
                <a:gd name="T49" fmla="*/ 260 h 822"/>
                <a:gd name="T50" fmla="*/ 49 w 3605"/>
                <a:gd name="T51" fmla="*/ 255 h 822"/>
                <a:gd name="T52" fmla="*/ 51 w 3605"/>
                <a:gd name="T53" fmla="*/ 246 h 822"/>
                <a:gd name="T54" fmla="*/ 1560 w 3605"/>
                <a:gd name="T55" fmla="*/ 199 h 822"/>
                <a:gd name="T56" fmla="*/ 440 w 3605"/>
                <a:gd name="T57" fmla="*/ 186 h 822"/>
                <a:gd name="T58" fmla="*/ 1563 w 3605"/>
                <a:gd name="T59" fmla="*/ 189 h 822"/>
                <a:gd name="T60" fmla="*/ 1566 w 3605"/>
                <a:gd name="T61" fmla="*/ 224 h 822"/>
                <a:gd name="T62" fmla="*/ 1562 w 3605"/>
                <a:gd name="T63" fmla="*/ 230 h 822"/>
                <a:gd name="T64" fmla="*/ 1554 w 3605"/>
                <a:gd name="T65" fmla="*/ 203 h 822"/>
                <a:gd name="T66" fmla="*/ 1552 w 3605"/>
                <a:gd name="T67" fmla="*/ 170 h 822"/>
                <a:gd name="T68" fmla="*/ 455 w 3605"/>
                <a:gd name="T69" fmla="*/ 165 h 822"/>
                <a:gd name="T70" fmla="*/ 447 w 3605"/>
                <a:gd name="T71" fmla="*/ 175 h 822"/>
                <a:gd name="T72" fmla="*/ 442 w 3605"/>
                <a:gd name="T73" fmla="*/ 178 h 822"/>
                <a:gd name="T74" fmla="*/ 445 w 3605"/>
                <a:gd name="T75" fmla="*/ 170 h 822"/>
                <a:gd name="T76" fmla="*/ 464 w 3605"/>
                <a:gd name="T77" fmla="*/ 161 h 822"/>
                <a:gd name="T78" fmla="*/ 1468 w 3605"/>
                <a:gd name="T79" fmla="*/ 158 h 822"/>
                <a:gd name="T80" fmla="*/ 346 w 3605"/>
                <a:gd name="T81" fmla="*/ 91 h 822"/>
                <a:gd name="T82" fmla="*/ 341 w 3605"/>
                <a:gd name="T83" fmla="*/ 85 h 822"/>
                <a:gd name="T84" fmla="*/ 1489 w 3605"/>
                <a:gd name="T85" fmla="*/ 88 h 822"/>
                <a:gd name="T86" fmla="*/ 1491 w 3605"/>
                <a:gd name="T87" fmla="*/ 115 h 822"/>
                <a:gd name="T88" fmla="*/ 1508 w 3605"/>
                <a:gd name="T89" fmla="*/ 142 h 822"/>
                <a:gd name="T90" fmla="*/ 1502 w 3605"/>
                <a:gd name="T91" fmla="*/ 148 h 822"/>
                <a:gd name="T92" fmla="*/ 1487 w 3605"/>
                <a:gd name="T93" fmla="*/ 123 h 822"/>
                <a:gd name="T94" fmla="*/ 1481 w 3605"/>
                <a:gd name="T95" fmla="*/ 90 h 822"/>
                <a:gd name="T96" fmla="*/ 1521 w 3605"/>
                <a:gd name="T97" fmla="*/ 60 h 822"/>
                <a:gd name="T98" fmla="*/ 1483 w 3605"/>
                <a:gd name="T99" fmla="*/ 52 h 822"/>
                <a:gd name="T100" fmla="*/ 1322 w 3605"/>
                <a:gd name="T101" fmla="*/ 39 h 822"/>
                <a:gd name="T102" fmla="*/ 1525 w 3605"/>
                <a:gd name="T103" fmla="*/ 30 h 822"/>
                <a:gd name="T104" fmla="*/ 1543 w 3605"/>
                <a:gd name="T105" fmla="*/ 22 h 822"/>
                <a:gd name="T106" fmla="*/ 1555 w 3605"/>
                <a:gd name="T107" fmla="*/ 28 h 822"/>
                <a:gd name="T108" fmla="*/ 1550 w 3605"/>
                <a:gd name="T109" fmla="*/ 43 h 822"/>
                <a:gd name="T110" fmla="*/ 1544 w 3605"/>
                <a:gd name="T111" fmla="*/ 54 h 822"/>
                <a:gd name="T112" fmla="*/ 1533 w 3605"/>
                <a:gd name="T113" fmla="*/ 68 h 822"/>
                <a:gd name="T114" fmla="*/ 1522 w 3605"/>
                <a:gd name="T115" fmla="*/ 63 h 822"/>
                <a:gd name="T116" fmla="*/ 1519 w 3605"/>
                <a:gd name="T117" fmla="*/ 39 h 822"/>
                <a:gd name="T118" fmla="*/ 1532 w 3605"/>
                <a:gd name="T119" fmla="*/ 24 h 822"/>
                <a:gd name="T120" fmla="*/ 1539 w 3605"/>
                <a:gd name="T121" fmla="*/ 5 h 822"/>
                <a:gd name="T122" fmla="*/ 1530 w 3605"/>
                <a:gd name="T123" fmla="*/ 5 h 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605" h="822">
                  <a:moveTo>
                    <a:pt x="2" y="810"/>
                  </a:moveTo>
                  <a:lnTo>
                    <a:pt x="2" y="811"/>
                  </a:lnTo>
                  <a:lnTo>
                    <a:pt x="4" y="813"/>
                  </a:lnTo>
                  <a:lnTo>
                    <a:pt x="5" y="815"/>
                  </a:lnTo>
                  <a:lnTo>
                    <a:pt x="7" y="815"/>
                  </a:lnTo>
                  <a:lnTo>
                    <a:pt x="8" y="815"/>
                  </a:lnTo>
                  <a:lnTo>
                    <a:pt x="13" y="815"/>
                  </a:lnTo>
                  <a:lnTo>
                    <a:pt x="18" y="813"/>
                  </a:lnTo>
                  <a:lnTo>
                    <a:pt x="18" y="815"/>
                  </a:lnTo>
                  <a:lnTo>
                    <a:pt x="19" y="815"/>
                  </a:lnTo>
                  <a:lnTo>
                    <a:pt x="19" y="816"/>
                  </a:lnTo>
                  <a:lnTo>
                    <a:pt x="18" y="816"/>
                  </a:lnTo>
                  <a:lnTo>
                    <a:pt x="15" y="816"/>
                  </a:lnTo>
                  <a:lnTo>
                    <a:pt x="13" y="816"/>
                  </a:lnTo>
                  <a:lnTo>
                    <a:pt x="10" y="816"/>
                  </a:lnTo>
                  <a:lnTo>
                    <a:pt x="10" y="816"/>
                  </a:lnTo>
                  <a:lnTo>
                    <a:pt x="7" y="816"/>
                  </a:lnTo>
                  <a:lnTo>
                    <a:pt x="5" y="818"/>
                  </a:lnTo>
                  <a:lnTo>
                    <a:pt x="5" y="819"/>
                  </a:lnTo>
                  <a:lnTo>
                    <a:pt x="5" y="819"/>
                  </a:lnTo>
                  <a:lnTo>
                    <a:pt x="7" y="819"/>
                  </a:lnTo>
                  <a:lnTo>
                    <a:pt x="7" y="819"/>
                  </a:lnTo>
                  <a:lnTo>
                    <a:pt x="8" y="821"/>
                  </a:lnTo>
                  <a:lnTo>
                    <a:pt x="7" y="821"/>
                  </a:lnTo>
                  <a:lnTo>
                    <a:pt x="5" y="822"/>
                  </a:lnTo>
                  <a:lnTo>
                    <a:pt x="5" y="822"/>
                  </a:lnTo>
                  <a:lnTo>
                    <a:pt x="4" y="821"/>
                  </a:lnTo>
                  <a:lnTo>
                    <a:pt x="4" y="818"/>
                  </a:lnTo>
                  <a:lnTo>
                    <a:pt x="2" y="818"/>
                  </a:lnTo>
                  <a:lnTo>
                    <a:pt x="2" y="818"/>
                  </a:lnTo>
                  <a:lnTo>
                    <a:pt x="0" y="818"/>
                  </a:lnTo>
                  <a:lnTo>
                    <a:pt x="0" y="818"/>
                  </a:lnTo>
                  <a:lnTo>
                    <a:pt x="2" y="816"/>
                  </a:lnTo>
                  <a:lnTo>
                    <a:pt x="4" y="816"/>
                  </a:lnTo>
                  <a:lnTo>
                    <a:pt x="5" y="816"/>
                  </a:lnTo>
                  <a:lnTo>
                    <a:pt x="5" y="815"/>
                  </a:lnTo>
                  <a:lnTo>
                    <a:pt x="4" y="815"/>
                  </a:lnTo>
                  <a:lnTo>
                    <a:pt x="2" y="813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5"/>
                  </a:lnTo>
                  <a:lnTo>
                    <a:pt x="0" y="813"/>
                  </a:lnTo>
                  <a:lnTo>
                    <a:pt x="0" y="813"/>
                  </a:lnTo>
                  <a:lnTo>
                    <a:pt x="0" y="811"/>
                  </a:lnTo>
                  <a:lnTo>
                    <a:pt x="2" y="811"/>
                  </a:lnTo>
                  <a:lnTo>
                    <a:pt x="2" y="810"/>
                  </a:lnTo>
                  <a:close/>
                  <a:moveTo>
                    <a:pt x="5" y="800"/>
                  </a:moveTo>
                  <a:lnTo>
                    <a:pt x="7" y="800"/>
                  </a:lnTo>
                  <a:lnTo>
                    <a:pt x="7" y="800"/>
                  </a:lnTo>
                  <a:lnTo>
                    <a:pt x="11" y="802"/>
                  </a:lnTo>
                  <a:lnTo>
                    <a:pt x="15" y="804"/>
                  </a:lnTo>
                  <a:lnTo>
                    <a:pt x="16" y="804"/>
                  </a:lnTo>
                  <a:lnTo>
                    <a:pt x="18" y="805"/>
                  </a:lnTo>
                  <a:lnTo>
                    <a:pt x="18" y="805"/>
                  </a:lnTo>
                  <a:lnTo>
                    <a:pt x="18" y="807"/>
                  </a:lnTo>
                  <a:lnTo>
                    <a:pt x="18" y="807"/>
                  </a:lnTo>
                  <a:lnTo>
                    <a:pt x="16" y="807"/>
                  </a:lnTo>
                  <a:lnTo>
                    <a:pt x="16" y="807"/>
                  </a:lnTo>
                  <a:lnTo>
                    <a:pt x="15" y="807"/>
                  </a:lnTo>
                  <a:lnTo>
                    <a:pt x="11" y="805"/>
                  </a:lnTo>
                  <a:lnTo>
                    <a:pt x="10" y="804"/>
                  </a:lnTo>
                  <a:lnTo>
                    <a:pt x="8" y="804"/>
                  </a:lnTo>
                  <a:lnTo>
                    <a:pt x="8" y="805"/>
                  </a:lnTo>
                  <a:lnTo>
                    <a:pt x="7" y="805"/>
                  </a:lnTo>
                  <a:lnTo>
                    <a:pt x="5" y="805"/>
                  </a:lnTo>
                  <a:lnTo>
                    <a:pt x="4" y="805"/>
                  </a:lnTo>
                  <a:lnTo>
                    <a:pt x="4" y="805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4"/>
                  </a:lnTo>
                  <a:lnTo>
                    <a:pt x="5" y="802"/>
                  </a:lnTo>
                  <a:lnTo>
                    <a:pt x="4" y="802"/>
                  </a:lnTo>
                  <a:lnTo>
                    <a:pt x="5" y="802"/>
                  </a:lnTo>
                  <a:lnTo>
                    <a:pt x="5" y="800"/>
                  </a:lnTo>
                  <a:close/>
                  <a:moveTo>
                    <a:pt x="24" y="742"/>
                  </a:moveTo>
                  <a:lnTo>
                    <a:pt x="24" y="744"/>
                  </a:lnTo>
                  <a:lnTo>
                    <a:pt x="26" y="744"/>
                  </a:lnTo>
                  <a:lnTo>
                    <a:pt x="27" y="745"/>
                  </a:lnTo>
                  <a:lnTo>
                    <a:pt x="29" y="745"/>
                  </a:lnTo>
                  <a:lnTo>
                    <a:pt x="30" y="745"/>
                  </a:lnTo>
                  <a:lnTo>
                    <a:pt x="30" y="747"/>
                  </a:lnTo>
                  <a:lnTo>
                    <a:pt x="30" y="747"/>
                  </a:lnTo>
                  <a:lnTo>
                    <a:pt x="27" y="748"/>
                  </a:lnTo>
                  <a:lnTo>
                    <a:pt x="24" y="747"/>
                  </a:lnTo>
                  <a:lnTo>
                    <a:pt x="23" y="747"/>
                  </a:lnTo>
                  <a:lnTo>
                    <a:pt x="19" y="747"/>
                  </a:lnTo>
                  <a:lnTo>
                    <a:pt x="15" y="748"/>
                  </a:lnTo>
                  <a:lnTo>
                    <a:pt x="11" y="752"/>
                  </a:lnTo>
                  <a:lnTo>
                    <a:pt x="8" y="753"/>
                  </a:lnTo>
                  <a:lnTo>
                    <a:pt x="7" y="753"/>
                  </a:lnTo>
                  <a:lnTo>
                    <a:pt x="7" y="755"/>
                  </a:lnTo>
                  <a:lnTo>
                    <a:pt x="7" y="755"/>
                  </a:lnTo>
                  <a:lnTo>
                    <a:pt x="5" y="756"/>
                  </a:lnTo>
                  <a:lnTo>
                    <a:pt x="7" y="753"/>
                  </a:lnTo>
                  <a:lnTo>
                    <a:pt x="7" y="752"/>
                  </a:lnTo>
                  <a:lnTo>
                    <a:pt x="8" y="750"/>
                  </a:lnTo>
                  <a:lnTo>
                    <a:pt x="10" y="750"/>
                  </a:lnTo>
                  <a:lnTo>
                    <a:pt x="8" y="748"/>
                  </a:lnTo>
                  <a:lnTo>
                    <a:pt x="8" y="747"/>
                  </a:lnTo>
                  <a:lnTo>
                    <a:pt x="8" y="747"/>
                  </a:lnTo>
                  <a:lnTo>
                    <a:pt x="10" y="747"/>
                  </a:lnTo>
                  <a:lnTo>
                    <a:pt x="10" y="748"/>
                  </a:lnTo>
                  <a:lnTo>
                    <a:pt x="11" y="748"/>
                  </a:lnTo>
                  <a:lnTo>
                    <a:pt x="16" y="747"/>
                  </a:lnTo>
                  <a:lnTo>
                    <a:pt x="19" y="745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1" y="744"/>
                  </a:lnTo>
                  <a:lnTo>
                    <a:pt x="23" y="744"/>
                  </a:lnTo>
                  <a:lnTo>
                    <a:pt x="24" y="742"/>
                  </a:lnTo>
                  <a:close/>
                  <a:moveTo>
                    <a:pt x="64" y="725"/>
                  </a:moveTo>
                  <a:lnTo>
                    <a:pt x="64" y="725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5" y="726"/>
                  </a:lnTo>
                  <a:lnTo>
                    <a:pt x="67" y="726"/>
                  </a:lnTo>
                  <a:lnTo>
                    <a:pt x="67" y="726"/>
                  </a:lnTo>
                  <a:lnTo>
                    <a:pt x="67" y="728"/>
                  </a:lnTo>
                  <a:lnTo>
                    <a:pt x="68" y="728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29"/>
                  </a:lnTo>
                  <a:lnTo>
                    <a:pt x="68" y="731"/>
                  </a:lnTo>
                  <a:lnTo>
                    <a:pt x="67" y="731"/>
                  </a:lnTo>
                  <a:lnTo>
                    <a:pt x="65" y="731"/>
                  </a:lnTo>
                  <a:lnTo>
                    <a:pt x="64" y="729"/>
                  </a:lnTo>
                  <a:lnTo>
                    <a:pt x="64" y="728"/>
                  </a:lnTo>
                  <a:lnTo>
                    <a:pt x="62" y="725"/>
                  </a:lnTo>
                  <a:lnTo>
                    <a:pt x="64" y="725"/>
                  </a:lnTo>
                  <a:lnTo>
                    <a:pt x="64" y="725"/>
                  </a:lnTo>
                  <a:close/>
                  <a:moveTo>
                    <a:pt x="3515" y="701"/>
                  </a:moveTo>
                  <a:lnTo>
                    <a:pt x="3515" y="701"/>
                  </a:lnTo>
                  <a:lnTo>
                    <a:pt x="3515" y="703"/>
                  </a:lnTo>
                  <a:lnTo>
                    <a:pt x="3515" y="703"/>
                  </a:lnTo>
                  <a:lnTo>
                    <a:pt x="3517" y="701"/>
                  </a:lnTo>
                  <a:lnTo>
                    <a:pt x="3517" y="701"/>
                  </a:lnTo>
                  <a:lnTo>
                    <a:pt x="3517" y="703"/>
                  </a:lnTo>
                  <a:lnTo>
                    <a:pt x="3517" y="703"/>
                  </a:lnTo>
                  <a:lnTo>
                    <a:pt x="3515" y="704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6"/>
                  </a:lnTo>
                  <a:lnTo>
                    <a:pt x="3517" y="707"/>
                  </a:lnTo>
                  <a:lnTo>
                    <a:pt x="3517" y="707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6"/>
                  </a:lnTo>
                  <a:lnTo>
                    <a:pt x="3515" y="704"/>
                  </a:lnTo>
                  <a:lnTo>
                    <a:pt x="3515" y="703"/>
                  </a:lnTo>
                  <a:lnTo>
                    <a:pt x="3515" y="701"/>
                  </a:lnTo>
                  <a:lnTo>
                    <a:pt x="3515" y="701"/>
                  </a:lnTo>
                  <a:close/>
                  <a:moveTo>
                    <a:pt x="3520" y="696"/>
                  </a:moveTo>
                  <a:lnTo>
                    <a:pt x="3520" y="696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701"/>
                  </a:lnTo>
                  <a:lnTo>
                    <a:pt x="3522" y="703"/>
                  </a:lnTo>
                  <a:lnTo>
                    <a:pt x="3522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4"/>
                  </a:lnTo>
                  <a:lnTo>
                    <a:pt x="3520" y="703"/>
                  </a:lnTo>
                  <a:lnTo>
                    <a:pt x="3520" y="700"/>
                  </a:lnTo>
                  <a:lnTo>
                    <a:pt x="3518" y="698"/>
                  </a:lnTo>
                  <a:lnTo>
                    <a:pt x="3520" y="698"/>
                  </a:lnTo>
                  <a:lnTo>
                    <a:pt x="3520" y="698"/>
                  </a:lnTo>
                  <a:lnTo>
                    <a:pt x="3520" y="696"/>
                  </a:lnTo>
                  <a:lnTo>
                    <a:pt x="3520" y="696"/>
                  </a:lnTo>
                  <a:close/>
                  <a:moveTo>
                    <a:pt x="3525" y="693"/>
                  </a:moveTo>
                  <a:lnTo>
                    <a:pt x="3525" y="695"/>
                  </a:lnTo>
                  <a:lnTo>
                    <a:pt x="3525" y="696"/>
                  </a:lnTo>
                  <a:lnTo>
                    <a:pt x="3525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696"/>
                  </a:lnTo>
                  <a:lnTo>
                    <a:pt x="3526" y="700"/>
                  </a:lnTo>
                  <a:lnTo>
                    <a:pt x="3526" y="701"/>
                  </a:lnTo>
                  <a:lnTo>
                    <a:pt x="3525" y="701"/>
                  </a:lnTo>
                  <a:lnTo>
                    <a:pt x="3525" y="701"/>
                  </a:lnTo>
                  <a:lnTo>
                    <a:pt x="3525" y="700"/>
                  </a:lnTo>
                  <a:lnTo>
                    <a:pt x="3525" y="700"/>
                  </a:lnTo>
                  <a:lnTo>
                    <a:pt x="3525" y="698"/>
                  </a:lnTo>
                  <a:lnTo>
                    <a:pt x="3525" y="695"/>
                  </a:lnTo>
                  <a:lnTo>
                    <a:pt x="3525" y="693"/>
                  </a:lnTo>
                  <a:close/>
                  <a:moveTo>
                    <a:pt x="7" y="649"/>
                  </a:moveTo>
                  <a:lnTo>
                    <a:pt x="8" y="649"/>
                  </a:lnTo>
                  <a:lnTo>
                    <a:pt x="8" y="651"/>
                  </a:lnTo>
                  <a:lnTo>
                    <a:pt x="10" y="651"/>
                  </a:lnTo>
                  <a:lnTo>
                    <a:pt x="10" y="652"/>
                  </a:lnTo>
                  <a:lnTo>
                    <a:pt x="10" y="654"/>
                  </a:lnTo>
                  <a:lnTo>
                    <a:pt x="8" y="652"/>
                  </a:lnTo>
                  <a:lnTo>
                    <a:pt x="7" y="654"/>
                  </a:lnTo>
                  <a:lnTo>
                    <a:pt x="5" y="654"/>
                  </a:lnTo>
                  <a:lnTo>
                    <a:pt x="5" y="654"/>
                  </a:lnTo>
                  <a:lnTo>
                    <a:pt x="5" y="652"/>
                  </a:lnTo>
                  <a:lnTo>
                    <a:pt x="5" y="651"/>
                  </a:lnTo>
                  <a:lnTo>
                    <a:pt x="5" y="649"/>
                  </a:lnTo>
                  <a:lnTo>
                    <a:pt x="7" y="649"/>
                  </a:lnTo>
                  <a:close/>
                  <a:moveTo>
                    <a:pt x="11" y="643"/>
                  </a:moveTo>
                  <a:lnTo>
                    <a:pt x="13" y="643"/>
                  </a:lnTo>
                  <a:lnTo>
                    <a:pt x="13" y="643"/>
                  </a:lnTo>
                  <a:lnTo>
                    <a:pt x="13" y="644"/>
                  </a:lnTo>
                  <a:lnTo>
                    <a:pt x="11" y="644"/>
                  </a:lnTo>
                  <a:lnTo>
                    <a:pt x="11" y="644"/>
                  </a:lnTo>
                  <a:lnTo>
                    <a:pt x="10" y="644"/>
                  </a:lnTo>
                  <a:lnTo>
                    <a:pt x="11" y="643"/>
                  </a:lnTo>
                  <a:close/>
                  <a:moveTo>
                    <a:pt x="15" y="635"/>
                  </a:moveTo>
                  <a:lnTo>
                    <a:pt x="15" y="635"/>
                  </a:lnTo>
                  <a:lnTo>
                    <a:pt x="15" y="635"/>
                  </a:lnTo>
                  <a:lnTo>
                    <a:pt x="15" y="635"/>
                  </a:lnTo>
                  <a:lnTo>
                    <a:pt x="15" y="637"/>
                  </a:lnTo>
                  <a:lnTo>
                    <a:pt x="15" y="637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5" y="638"/>
                  </a:lnTo>
                  <a:lnTo>
                    <a:pt x="13" y="638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7"/>
                  </a:lnTo>
                  <a:lnTo>
                    <a:pt x="11" y="635"/>
                  </a:lnTo>
                  <a:lnTo>
                    <a:pt x="13" y="635"/>
                  </a:lnTo>
                  <a:lnTo>
                    <a:pt x="15" y="635"/>
                  </a:lnTo>
                  <a:close/>
                  <a:moveTo>
                    <a:pt x="3602" y="610"/>
                  </a:moveTo>
                  <a:lnTo>
                    <a:pt x="3604" y="610"/>
                  </a:lnTo>
                  <a:lnTo>
                    <a:pt x="3605" y="611"/>
                  </a:lnTo>
                  <a:lnTo>
                    <a:pt x="3605" y="611"/>
                  </a:lnTo>
                  <a:lnTo>
                    <a:pt x="3605" y="613"/>
                  </a:lnTo>
                  <a:lnTo>
                    <a:pt x="3604" y="613"/>
                  </a:lnTo>
                  <a:lnTo>
                    <a:pt x="3604" y="614"/>
                  </a:lnTo>
                  <a:lnTo>
                    <a:pt x="3602" y="614"/>
                  </a:lnTo>
                  <a:lnTo>
                    <a:pt x="3600" y="614"/>
                  </a:lnTo>
                  <a:lnTo>
                    <a:pt x="3600" y="614"/>
                  </a:lnTo>
                  <a:lnTo>
                    <a:pt x="3600" y="613"/>
                  </a:lnTo>
                  <a:lnTo>
                    <a:pt x="3600" y="613"/>
                  </a:lnTo>
                  <a:lnTo>
                    <a:pt x="3600" y="611"/>
                  </a:lnTo>
                  <a:lnTo>
                    <a:pt x="3600" y="611"/>
                  </a:lnTo>
                  <a:lnTo>
                    <a:pt x="3602" y="610"/>
                  </a:lnTo>
                  <a:close/>
                  <a:moveTo>
                    <a:pt x="297" y="504"/>
                  </a:moveTo>
                  <a:lnTo>
                    <a:pt x="298" y="504"/>
                  </a:lnTo>
                  <a:lnTo>
                    <a:pt x="298" y="504"/>
                  </a:lnTo>
                  <a:lnTo>
                    <a:pt x="298" y="506"/>
                  </a:lnTo>
                  <a:lnTo>
                    <a:pt x="298" y="507"/>
                  </a:lnTo>
                  <a:lnTo>
                    <a:pt x="298" y="509"/>
                  </a:lnTo>
                  <a:lnTo>
                    <a:pt x="300" y="509"/>
                  </a:lnTo>
                  <a:lnTo>
                    <a:pt x="300" y="509"/>
                  </a:lnTo>
                  <a:lnTo>
                    <a:pt x="300" y="511"/>
                  </a:lnTo>
                  <a:lnTo>
                    <a:pt x="298" y="511"/>
                  </a:lnTo>
                  <a:lnTo>
                    <a:pt x="298" y="512"/>
                  </a:lnTo>
                  <a:lnTo>
                    <a:pt x="298" y="514"/>
                  </a:lnTo>
                  <a:lnTo>
                    <a:pt x="297" y="514"/>
                  </a:lnTo>
                  <a:lnTo>
                    <a:pt x="297" y="515"/>
                  </a:lnTo>
                  <a:lnTo>
                    <a:pt x="297" y="515"/>
                  </a:lnTo>
                  <a:lnTo>
                    <a:pt x="295" y="515"/>
                  </a:lnTo>
                  <a:lnTo>
                    <a:pt x="295" y="515"/>
                  </a:lnTo>
                  <a:lnTo>
                    <a:pt x="294" y="515"/>
                  </a:lnTo>
                  <a:lnTo>
                    <a:pt x="294" y="514"/>
                  </a:lnTo>
                  <a:lnTo>
                    <a:pt x="294" y="514"/>
                  </a:lnTo>
                  <a:lnTo>
                    <a:pt x="292" y="514"/>
                  </a:lnTo>
                  <a:lnTo>
                    <a:pt x="292" y="515"/>
                  </a:lnTo>
                  <a:lnTo>
                    <a:pt x="291" y="517"/>
                  </a:lnTo>
                  <a:lnTo>
                    <a:pt x="291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9" y="518"/>
                  </a:lnTo>
                  <a:lnTo>
                    <a:pt x="287" y="518"/>
                  </a:lnTo>
                  <a:lnTo>
                    <a:pt x="287" y="520"/>
                  </a:lnTo>
                  <a:lnTo>
                    <a:pt x="287" y="522"/>
                  </a:lnTo>
                  <a:lnTo>
                    <a:pt x="287" y="523"/>
                  </a:lnTo>
                  <a:lnTo>
                    <a:pt x="287" y="525"/>
                  </a:lnTo>
                  <a:lnTo>
                    <a:pt x="287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6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5"/>
                  </a:lnTo>
                  <a:lnTo>
                    <a:pt x="286" y="523"/>
                  </a:lnTo>
                  <a:lnTo>
                    <a:pt x="286" y="522"/>
                  </a:lnTo>
                  <a:lnTo>
                    <a:pt x="284" y="522"/>
                  </a:lnTo>
                  <a:lnTo>
                    <a:pt x="284" y="520"/>
                  </a:lnTo>
                  <a:lnTo>
                    <a:pt x="284" y="518"/>
                  </a:lnTo>
                  <a:lnTo>
                    <a:pt x="284" y="518"/>
                  </a:lnTo>
                  <a:lnTo>
                    <a:pt x="286" y="517"/>
                  </a:lnTo>
                  <a:lnTo>
                    <a:pt x="287" y="517"/>
                  </a:lnTo>
                  <a:lnTo>
                    <a:pt x="287" y="517"/>
                  </a:lnTo>
                  <a:lnTo>
                    <a:pt x="289" y="515"/>
                  </a:lnTo>
                  <a:lnTo>
                    <a:pt x="289" y="515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4"/>
                  </a:lnTo>
                  <a:lnTo>
                    <a:pt x="289" y="512"/>
                  </a:lnTo>
                  <a:lnTo>
                    <a:pt x="291" y="512"/>
                  </a:lnTo>
                  <a:lnTo>
                    <a:pt x="291" y="512"/>
                  </a:lnTo>
                  <a:lnTo>
                    <a:pt x="292" y="512"/>
                  </a:lnTo>
                  <a:lnTo>
                    <a:pt x="292" y="511"/>
                  </a:lnTo>
                  <a:lnTo>
                    <a:pt x="294" y="511"/>
                  </a:lnTo>
                  <a:lnTo>
                    <a:pt x="294" y="509"/>
                  </a:lnTo>
                  <a:lnTo>
                    <a:pt x="294" y="509"/>
                  </a:lnTo>
                  <a:lnTo>
                    <a:pt x="295" y="507"/>
                  </a:lnTo>
                  <a:lnTo>
                    <a:pt x="297" y="507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6"/>
                  </a:lnTo>
                  <a:lnTo>
                    <a:pt x="297" y="504"/>
                  </a:lnTo>
                  <a:lnTo>
                    <a:pt x="297" y="504"/>
                  </a:lnTo>
                  <a:close/>
                  <a:moveTo>
                    <a:pt x="155" y="477"/>
                  </a:moveTo>
                  <a:lnTo>
                    <a:pt x="157" y="477"/>
                  </a:lnTo>
                  <a:lnTo>
                    <a:pt x="158" y="477"/>
                  </a:lnTo>
                  <a:lnTo>
                    <a:pt x="158" y="477"/>
                  </a:lnTo>
                  <a:lnTo>
                    <a:pt x="160" y="479"/>
                  </a:lnTo>
                  <a:lnTo>
                    <a:pt x="160" y="481"/>
                  </a:lnTo>
                  <a:lnTo>
                    <a:pt x="160" y="482"/>
                  </a:lnTo>
                  <a:lnTo>
                    <a:pt x="158" y="482"/>
                  </a:lnTo>
                  <a:lnTo>
                    <a:pt x="155" y="482"/>
                  </a:lnTo>
                  <a:lnTo>
                    <a:pt x="153" y="484"/>
                  </a:lnTo>
                  <a:lnTo>
                    <a:pt x="152" y="482"/>
                  </a:lnTo>
                  <a:lnTo>
                    <a:pt x="152" y="482"/>
                  </a:lnTo>
                  <a:lnTo>
                    <a:pt x="150" y="481"/>
                  </a:lnTo>
                  <a:lnTo>
                    <a:pt x="149" y="481"/>
                  </a:lnTo>
                  <a:lnTo>
                    <a:pt x="150" y="479"/>
                  </a:lnTo>
                  <a:lnTo>
                    <a:pt x="152" y="479"/>
                  </a:lnTo>
                  <a:lnTo>
                    <a:pt x="153" y="479"/>
                  </a:lnTo>
                  <a:lnTo>
                    <a:pt x="153" y="477"/>
                  </a:lnTo>
                  <a:lnTo>
                    <a:pt x="155" y="477"/>
                  </a:lnTo>
                  <a:close/>
                  <a:moveTo>
                    <a:pt x="275" y="378"/>
                  </a:moveTo>
                  <a:lnTo>
                    <a:pt x="275" y="378"/>
                  </a:lnTo>
                  <a:lnTo>
                    <a:pt x="275" y="380"/>
                  </a:lnTo>
                  <a:lnTo>
                    <a:pt x="275" y="381"/>
                  </a:lnTo>
                  <a:lnTo>
                    <a:pt x="275" y="383"/>
                  </a:lnTo>
                  <a:lnTo>
                    <a:pt x="275" y="386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6" y="388"/>
                  </a:lnTo>
                  <a:lnTo>
                    <a:pt x="275" y="388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5" y="389"/>
                  </a:lnTo>
                  <a:lnTo>
                    <a:pt x="276" y="391"/>
                  </a:lnTo>
                  <a:lnTo>
                    <a:pt x="275" y="391"/>
                  </a:lnTo>
                  <a:lnTo>
                    <a:pt x="275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3" y="391"/>
                  </a:lnTo>
                  <a:lnTo>
                    <a:pt x="275" y="392"/>
                  </a:lnTo>
                  <a:lnTo>
                    <a:pt x="275" y="392"/>
                  </a:lnTo>
                  <a:lnTo>
                    <a:pt x="275" y="394"/>
                  </a:lnTo>
                  <a:lnTo>
                    <a:pt x="275" y="394"/>
                  </a:lnTo>
                  <a:lnTo>
                    <a:pt x="273" y="394"/>
                  </a:lnTo>
                  <a:lnTo>
                    <a:pt x="273" y="394"/>
                  </a:lnTo>
                  <a:lnTo>
                    <a:pt x="275" y="395"/>
                  </a:lnTo>
                  <a:lnTo>
                    <a:pt x="276" y="395"/>
                  </a:lnTo>
                  <a:lnTo>
                    <a:pt x="275" y="395"/>
                  </a:lnTo>
                  <a:lnTo>
                    <a:pt x="275" y="395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3" y="397"/>
                  </a:lnTo>
                  <a:lnTo>
                    <a:pt x="272" y="397"/>
                  </a:lnTo>
                  <a:lnTo>
                    <a:pt x="272" y="397"/>
                  </a:lnTo>
                  <a:lnTo>
                    <a:pt x="272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9"/>
                  </a:lnTo>
                  <a:lnTo>
                    <a:pt x="270" y="397"/>
                  </a:lnTo>
                  <a:lnTo>
                    <a:pt x="270" y="395"/>
                  </a:lnTo>
                  <a:lnTo>
                    <a:pt x="272" y="395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2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70" y="394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68" y="392"/>
                  </a:lnTo>
                  <a:lnTo>
                    <a:pt x="270" y="392"/>
                  </a:lnTo>
                  <a:lnTo>
                    <a:pt x="272" y="392"/>
                  </a:lnTo>
                  <a:lnTo>
                    <a:pt x="272" y="392"/>
                  </a:lnTo>
                  <a:lnTo>
                    <a:pt x="272" y="391"/>
                  </a:lnTo>
                  <a:lnTo>
                    <a:pt x="272" y="391"/>
                  </a:lnTo>
                  <a:lnTo>
                    <a:pt x="270" y="391"/>
                  </a:lnTo>
                  <a:lnTo>
                    <a:pt x="267" y="389"/>
                  </a:lnTo>
                  <a:lnTo>
                    <a:pt x="268" y="389"/>
                  </a:lnTo>
                  <a:lnTo>
                    <a:pt x="268" y="389"/>
                  </a:lnTo>
                  <a:lnTo>
                    <a:pt x="270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9"/>
                  </a:lnTo>
                  <a:lnTo>
                    <a:pt x="272" y="388"/>
                  </a:lnTo>
                  <a:lnTo>
                    <a:pt x="272" y="388"/>
                  </a:lnTo>
                  <a:lnTo>
                    <a:pt x="273" y="388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6"/>
                  </a:lnTo>
                  <a:lnTo>
                    <a:pt x="273" y="384"/>
                  </a:lnTo>
                  <a:lnTo>
                    <a:pt x="273" y="384"/>
                  </a:lnTo>
                  <a:lnTo>
                    <a:pt x="273" y="383"/>
                  </a:lnTo>
                  <a:lnTo>
                    <a:pt x="273" y="383"/>
                  </a:lnTo>
                  <a:lnTo>
                    <a:pt x="275" y="383"/>
                  </a:lnTo>
                  <a:lnTo>
                    <a:pt x="275" y="381"/>
                  </a:lnTo>
                  <a:lnTo>
                    <a:pt x="275" y="381"/>
                  </a:lnTo>
                  <a:lnTo>
                    <a:pt x="275" y="380"/>
                  </a:lnTo>
                  <a:lnTo>
                    <a:pt x="273" y="380"/>
                  </a:lnTo>
                  <a:lnTo>
                    <a:pt x="273" y="380"/>
                  </a:lnTo>
                  <a:lnTo>
                    <a:pt x="275" y="378"/>
                  </a:lnTo>
                  <a:lnTo>
                    <a:pt x="275" y="378"/>
                  </a:lnTo>
                  <a:lnTo>
                    <a:pt x="275" y="378"/>
                  </a:lnTo>
                  <a:close/>
                  <a:moveTo>
                    <a:pt x="322" y="312"/>
                  </a:moveTo>
                  <a:lnTo>
                    <a:pt x="324" y="312"/>
                  </a:lnTo>
                  <a:lnTo>
                    <a:pt x="324" y="315"/>
                  </a:lnTo>
                  <a:lnTo>
                    <a:pt x="324" y="315"/>
                  </a:lnTo>
                  <a:lnTo>
                    <a:pt x="325" y="315"/>
                  </a:lnTo>
                  <a:lnTo>
                    <a:pt x="327" y="314"/>
                  </a:lnTo>
                  <a:lnTo>
                    <a:pt x="328" y="314"/>
                  </a:lnTo>
                  <a:lnTo>
                    <a:pt x="327" y="315"/>
                  </a:lnTo>
                  <a:lnTo>
                    <a:pt x="325" y="317"/>
                  </a:lnTo>
                  <a:lnTo>
                    <a:pt x="325" y="317"/>
                  </a:lnTo>
                  <a:lnTo>
                    <a:pt x="324" y="318"/>
                  </a:lnTo>
                  <a:lnTo>
                    <a:pt x="322" y="318"/>
                  </a:lnTo>
                  <a:lnTo>
                    <a:pt x="322" y="320"/>
                  </a:lnTo>
                  <a:lnTo>
                    <a:pt x="324" y="320"/>
                  </a:lnTo>
                  <a:lnTo>
                    <a:pt x="324" y="321"/>
                  </a:lnTo>
                  <a:lnTo>
                    <a:pt x="322" y="321"/>
                  </a:lnTo>
                  <a:lnTo>
                    <a:pt x="322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21" y="321"/>
                  </a:lnTo>
                  <a:lnTo>
                    <a:pt x="319" y="321"/>
                  </a:lnTo>
                  <a:lnTo>
                    <a:pt x="319" y="321"/>
                  </a:lnTo>
                  <a:lnTo>
                    <a:pt x="321" y="323"/>
                  </a:lnTo>
                  <a:lnTo>
                    <a:pt x="322" y="325"/>
                  </a:lnTo>
                  <a:lnTo>
                    <a:pt x="322" y="325"/>
                  </a:lnTo>
                  <a:lnTo>
                    <a:pt x="319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7" y="323"/>
                  </a:lnTo>
                  <a:lnTo>
                    <a:pt x="316" y="323"/>
                  </a:lnTo>
                  <a:lnTo>
                    <a:pt x="316" y="321"/>
                  </a:lnTo>
                  <a:lnTo>
                    <a:pt x="316" y="321"/>
                  </a:lnTo>
                  <a:lnTo>
                    <a:pt x="317" y="321"/>
                  </a:lnTo>
                  <a:lnTo>
                    <a:pt x="316" y="320"/>
                  </a:lnTo>
                  <a:lnTo>
                    <a:pt x="316" y="320"/>
                  </a:lnTo>
                  <a:lnTo>
                    <a:pt x="317" y="320"/>
                  </a:lnTo>
                  <a:lnTo>
                    <a:pt x="317" y="320"/>
                  </a:lnTo>
                  <a:lnTo>
                    <a:pt x="319" y="320"/>
                  </a:lnTo>
                  <a:lnTo>
                    <a:pt x="321" y="320"/>
                  </a:lnTo>
                  <a:lnTo>
                    <a:pt x="321" y="320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1" y="318"/>
                  </a:lnTo>
                  <a:lnTo>
                    <a:pt x="322" y="318"/>
                  </a:lnTo>
                  <a:lnTo>
                    <a:pt x="322" y="318"/>
                  </a:lnTo>
                  <a:lnTo>
                    <a:pt x="322" y="317"/>
                  </a:lnTo>
                  <a:lnTo>
                    <a:pt x="322" y="314"/>
                  </a:lnTo>
                  <a:lnTo>
                    <a:pt x="322" y="312"/>
                  </a:lnTo>
                  <a:lnTo>
                    <a:pt x="322" y="312"/>
                  </a:lnTo>
                  <a:close/>
                  <a:moveTo>
                    <a:pt x="406" y="290"/>
                  </a:moveTo>
                  <a:lnTo>
                    <a:pt x="406" y="290"/>
                  </a:lnTo>
                  <a:lnTo>
                    <a:pt x="406" y="290"/>
                  </a:lnTo>
                  <a:lnTo>
                    <a:pt x="406" y="292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3"/>
                  </a:lnTo>
                  <a:lnTo>
                    <a:pt x="406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5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6"/>
                  </a:lnTo>
                  <a:lnTo>
                    <a:pt x="407" y="298"/>
                  </a:lnTo>
                  <a:lnTo>
                    <a:pt x="407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09" y="298"/>
                  </a:lnTo>
                  <a:lnTo>
                    <a:pt x="410" y="298"/>
                  </a:lnTo>
                  <a:lnTo>
                    <a:pt x="410" y="298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10" y="299"/>
                  </a:lnTo>
                  <a:lnTo>
                    <a:pt x="409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7" y="299"/>
                  </a:lnTo>
                  <a:lnTo>
                    <a:pt x="409" y="301"/>
                  </a:lnTo>
                  <a:lnTo>
                    <a:pt x="407" y="303"/>
                  </a:lnTo>
                  <a:lnTo>
                    <a:pt x="407" y="301"/>
                  </a:lnTo>
                  <a:lnTo>
                    <a:pt x="407" y="301"/>
                  </a:lnTo>
                  <a:lnTo>
                    <a:pt x="406" y="301"/>
                  </a:lnTo>
                  <a:lnTo>
                    <a:pt x="406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301"/>
                  </a:lnTo>
                  <a:lnTo>
                    <a:pt x="404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6" y="298"/>
                  </a:lnTo>
                  <a:lnTo>
                    <a:pt x="406" y="298"/>
                  </a:lnTo>
                  <a:lnTo>
                    <a:pt x="406" y="299"/>
                  </a:lnTo>
                  <a:lnTo>
                    <a:pt x="406" y="299"/>
                  </a:lnTo>
                  <a:lnTo>
                    <a:pt x="404" y="299"/>
                  </a:lnTo>
                  <a:lnTo>
                    <a:pt x="404" y="298"/>
                  </a:lnTo>
                  <a:lnTo>
                    <a:pt x="406" y="298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6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6"/>
                  </a:lnTo>
                  <a:lnTo>
                    <a:pt x="404" y="295"/>
                  </a:lnTo>
                  <a:lnTo>
                    <a:pt x="406" y="295"/>
                  </a:lnTo>
                  <a:lnTo>
                    <a:pt x="404" y="293"/>
                  </a:lnTo>
                  <a:lnTo>
                    <a:pt x="404" y="293"/>
                  </a:lnTo>
                  <a:lnTo>
                    <a:pt x="404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5"/>
                  </a:lnTo>
                  <a:lnTo>
                    <a:pt x="403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4" y="290"/>
                  </a:lnTo>
                  <a:lnTo>
                    <a:pt x="406" y="290"/>
                  </a:lnTo>
                  <a:close/>
                  <a:moveTo>
                    <a:pt x="1473" y="265"/>
                  </a:moveTo>
                  <a:lnTo>
                    <a:pt x="1475" y="265"/>
                  </a:lnTo>
                  <a:lnTo>
                    <a:pt x="1475" y="265"/>
                  </a:lnTo>
                  <a:lnTo>
                    <a:pt x="1476" y="265"/>
                  </a:lnTo>
                  <a:lnTo>
                    <a:pt x="1478" y="265"/>
                  </a:lnTo>
                  <a:lnTo>
                    <a:pt x="1478" y="265"/>
                  </a:lnTo>
                  <a:lnTo>
                    <a:pt x="1478" y="266"/>
                  </a:lnTo>
                  <a:lnTo>
                    <a:pt x="1480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8" y="266"/>
                  </a:lnTo>
                  <a:lnTo>
                    <a:pt x="1476" y="266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6" y="268"/>
                  </a:lnTo>
                  <a:lnTo>
                    <a:pt x="1475" y="269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5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3" y="268"/>
                  </a:lnTo>
                  <a:lnTo>
                    <a:pt x="1472" y="268"/>
                  </a:lnTo>
                  <a:lnTo>
                    <a:pt x="1472" y="268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2" y="269"/>
                  </a:lnTo>
                  <a:lnTo>
                    <a:pt x="1470" y="269"/>
                  </a:lnTo>
                  <a:lnTo>
                    <a:pt x="1470" y="268"/>
                  </a:lnTo>
                  <a:lnTo>
                    <a:pt x="1470" y="268"/>
                  </a:lnTo>
                  <a:lnTo>
                    <a:pt x="1468" y="269"/>
                  </a:lnTo>
                  <a:lnTo>
                    <a:pt x="1467" y="269"/>
                  </a:lnTo>
                  <a:lnTo>
                    <a:pt x="1467" y="269"/>
                  </a:lnTo>
                  <a:lnTo>
                    <a:pt x="1465" y="269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1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5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4" y="273"/>
                  </a:lnTo>
                  <a:lnTo>
                    <a:pt x="1462" y="273"/>
                  </a:lnTo>
                  <a:lnTo>
                    <a:pt x="1462" y="274"/>
                  </a:lnTo>
                  <a:lnTo>
                    <a:pt x="1462" y="274"/>
                  </a:lnTo>
                  <a:lnTo>
                    <a:pt x="1461" y="274"/>
                  </a:lnTo>
                  <a:lnTo>
                    <a:pt x="1461" y="274"/>
                  </a:lnTo>
                  <a:lnTo>
                    <a:pt x="1461" y="276"/>
                  </a:lnTo>
                  <a:lnTo>
                    <a:pt x="1459" y="276"/>
                  </a:lnTo>
                  <a:lnTo>
                    <a:pt x="1459" y="276"/>
                  </a:lnTo>
                  <a:lnTo>
                    <a:pt x="1459" y="277"/>
                  </a:lnTo>
                  <a:lnTo>
                    <a:pt x="1459" y="279"/>
                  </a:lnTo>
                  <a:lnTo>
                    <a:pt x="1459" y="279"/>
                  </a:lnTo>
                  <a:lnTo>
                    <a:pt x="1457" y="279"/>
                  </a:lnTo>
                  <a:lnTo>
                    <a:pt x="1457" y="279"/>
                  </a:lnTo>
                  <a:lnTo>
                    <a:pt x="1456" y="279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7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6" y="280"/>
                  </a:lnTo>
                  <a:lnTo>
                    <a:pt x="1454" y="280"/>
                  </a:lnTo>
                  <a:lnTo>
                    <a:pt x="1454" y="282"/>
                  </a:lnTo>
                  <a:lnTo>
                    <a:pt x="1453" y="282"/>
                  </a:lnTo>
                  <a:lnTo>
                    <a:pt x="1453" y="284"/>
                  </a:lnTo>
                  <a:lnTo>
                    <a:pt x="1453" y="284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0" y="285"/>
                  </a:lnTo>
                  <a:lnTo>
                    <a:pt x="1451" y="285"/>
                  </a:lnTo>
                  <a:lnTo>
                    <a:pt x="1451" y="285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1" y="284"/>
                  </a:lnTo>
                  <a:lnTo>
                    <a:pt x="1453" y="282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4" y="280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6" y="279"/>
                  </a:lnTo>
                  <a:lnTo>
                    <a:pt x="1454" y="279"/>
                  </a:lnTo>
                  <a:lnTo>
                    <a:pt x="1456" y="277"/>
                  </a:lnTo>
                  <a:lnTo>
                    <a:pt x="1456" y="276"/>
                  </a:lnTo>
                  <a:lnTo>
                    <a:pt x="1457" y="276"/>
                  </a:lnTo>
                  <a:lnTo>
                    <a:pt x="1457" y="274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59" y="273"/>
                  </a:lnTo>
                  <a:lnTo>
                    <a:pt x="1461" y="273"/>
                  </a:lnTo>
                  <a:lnTo>
                    <a:pt x="1461" y="273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1" y="271"/>
                  </a:lnTo>
                  <a:lnTo>
                    <a:pt x="1462" y="271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9"/>
                  </a:lnTo>
                  <a:lnTo>
                    <a:pt x="1462" y="268"/>
                  </a:lnTo>
                  <a:lnTo>
                    <a:pt x="1462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8"/>
                  </a:lnTo>
                  <a:lnTo>
                    <a:pt x="1464" y="269"/>
                  </a:lnTo>
                  <a:lnTo>
                    <a:pt x="1465" y="269"/>
                  </a:lnTo>
                  <a:lnTo>
                    <a:pt x="1465" y="269"/>
                  </a:lnTo>
                  <a:lnTo>
                    <a:pt x="1465" y="268"/>
                  </a:lnTo>
                  <a:lnTo>
                    <a:pt x="1465" y="268"/>
                  </a:lnTo>
                  <a:lnTo>
                    <a:pt x="1467" y="268"/>
                  </a:lnTo>
                  <a:lnTo>
                    <a:pt x="1467" y="268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7" y="266"/>
                  </a:lnTo>
                  <a:lnTo>
                    <a:pt x="1468" y="266"/>
                  </a:lnTo>
                  <a:lnTo>
                    <a:pt x="1468" y="266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68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0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2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lnTo>
                    <a:pt x="1473" y="265"/>
                  </a:lnTo>
                  <a:close/>
                  <a:moveTo>
                    <a:pt x="2922" y="258"/>
                  </a:moveTo>
                  <a:lnTo>
                    <a:pt x="2922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60"/>
                  </a:lnTo>
                  <a:lnTo>
                    <a:pt x="2922" y="258"/>
                  </a:lnTo>
                  <a:lnTo>
                    <a:pt x="2924" y="258"/>
                  </a:lnTo>
                  <a:lnTo>
                    <a:pt x="2924" y="258"/>
                  </a:lnTo>
                  <a:lnTo>
                    <a:pt x="2925" y="258"/>
                  </a:lnTo>
                  <a:lnTo>
                    <a:pt x="2925" y="258"/>
                  </a:lnTo>
                  <a:lnTo>
                    <a:pt x="2925" y="260"/>
                  </a:lnTo>
                  <a:lnTo>
                    <a:pt x="2924" y="260"/>
                  </a:lnTo>
                  <a:lnTo>
                    <a:pt x="2924" y="260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2"/>
                  </a:lnTo>
                  <a:lnTo>
                    <a:pt x="2924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3"/>
                  </a:lnTo>
                  <a:lnTo>
                    <a:pt x="2922" y="265"/>
                  </a:lnTo>
                  <a:lnTo>
                    <a:pt x="2922" y="265"/>
                  </a:lnTo>
                  <a:lnTo>
                    <a:pt x="2922" y="266"/>
                  </a:lnTo>
                  <a:lnTo>
                    <a:pt x="2921" y="266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21" y="268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6"/>
                  </a:lnTo>
                  <a:lnTo>
                    <a:pt x="2919" y="265"/>
                  </a:lnTo>
                  <a:lnTo>
                    <a:pt x="2919" y="265"/>
                  </a:lnTo>
                  <a:lnTo>
                    <a:pt x="2918" y="265"/>
                  </a:lnTo>
                  <a:lnTo>
                    <a:pt x="2918" y="265"/>
                  </a:lnTo>
                  <a:lnTo>
                    <a:pt x="2918" y="263"/>
                  </a:lnTo>
                  <a:lnTo>
                    <a:pt x="2919" y="262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60"/>
                  </a:lnTo>
                  <a:lnTo>
                    <a:pt x="2919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1" y="258"/>
                  </a:lnTo>
                  <a:lnTo>
                    <a:pt x="2922" y="258"/>
                  </a:lnTo>
                  <a:close/>
                  <a:moveTo>
                    <a:pt x="52" y="246"/>
                  </a:moveTo>
                  <a:lnTo>
                    <a:pt x="52" y="247"/>
                  </a:lnTo>
                  <a:lnTo>
                    <a:pt x="54" y="247"/>
                  </a:lnTo>
                  <a:lnTo>
                    <a:pt x="56" y="249"/>
                  </a:lnTo>
                  <a:lnTo>
                    <a:pt x="57" y="249"/>
                  </a:lnTo>
                  <a:lnTo>
                    <a:pt x="57" y="249"/>
                  </a:lnTo>
                  <a:lnTo>
                    <a:pt x="57" y="251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59" y="252"/>
                  </a:lnTo>
                  <a:lnTo>
                    <a:pt x="60" y="252"/>
                  </a:lnTo>
                  <a:lnTo>
                    <a:pt x="60" y="252"/>
                  </a:lnTo>
                  <a:lnTo>
                    <a:pt x="60" y="254"/>
                  </a:lnTo>
                  <a:lnTo>
                    <a:pt x="62" y="254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2" y="255"/>
                  </a:lnTo>
                  <a:lnTo>
                    <a:pt x="64" y="255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5" y="257"/>
                  </a:lnTo>
                  <a:lnTo>
                    <a:pt x="64" y="258"/>
                  </a:lnTo>
                  <a:lnTo>
                    <a:pt x="64" y="258"/>
                  </a:lnTo>
                  <a:lnTo>
                    <a:pt x="65" y="260"/>
                  </a:lnTo>
                  <a:lnTo>
                    <a:pt x="65" y="260"/>
                  </a:lnTo>
                  <a:lnTo>
                    <a:pt x="67" y="260"/>
                  </a:lnTo>
                  <a:lnTo>
                    <a:pt x="68" y="260"/>
                  </a:lnTo>
                  <a:lnTo>
                    <a:pt x="68" y="260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8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2"/>
                  </a:lnTo>
                  <a:lnTo>
                    <a:pt x="67" y="263"/>
                  </a:lnTo>
                  <a:lnTo>
                    <a:pt x="65" y="263"/>
                  </a:lnTo>
                  <a:lnTo>
                    <a:pt x="65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3"/>
                  </a:lnTo>
                  <a:lnTo>
                    <a:pt x="64" y="265"/>
                  </a:lnTo>
                  <a:lnTo>
                    <a:pt x="65" y="265"/>
                  </a:lnTo>
                  <a:lnTo>
                    <a:pt x="65" y="265"/>
                  </a:lnTo>
                  <a:lnTo>
                    <a:pt x="64" y="265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4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2" y="265"/>
                  </a:lnTo>
                  <a:lnTo>
                    <a:pt x="60" y="265"/>
                  </a:lnTo>
                  <a:lnTo>
                    <a:pt x="62" y="263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2"/>
                  </a:lnTo>
                  <a:lnTo>
                    <a:pt x="62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4" y="260"/>
                  </a:lnTo>
                  <a:lnTo>
                    <a:pt x="62" y="258"/>
                  </a:lnTo>
                  <a:lnTo>
                    <a:pt x="62" y="258"/>
                  </a:lnTo>
                  <a:lnTo>
                    <a:pt x="60" y="258"/>
                  </a:lnTo>
                  <a:lnTo>
                    <a:pt x="60" y="258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60" y="260"/>
                  </a:lnTo>
                  <a:lnTo>
                    <a:pt x="59" y="260"/>
                  </a:lnTo>
                  <a:lnTo>
                    <a:pt x="59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7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60"/>
                  </a:lnTo>
                  <a:lnTo>
                    <a:pt x="56" y="258"/>
                  </a:lnTo>
                  <a:lnTo>
                    <a:pt x="56" y="258"/>
                  </a:lnTo>
                  <a:lnTo>
                    <a:pt x="56" y="257"/>
                  </a:lnTo>
                  <a:lnTo>
                    <a:pt x="56" y="257"/>
                  </a:lnTo>
                  <a:lnTo>
                    <a:pt x="54" y="257"/>
                  </a:lnTo>
                  <a:lnTo>
                    <a:pt x="52" y="257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2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4"/>
                  </a:lnTo>
                  <a:lnTo>
                    <a:pt x="51" y="254"/>
                  </a:lnTo>
                  <a:lnTo>
                    <a:pt x="49" y="254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51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9" y="255"/>
                  </a:lnTo>
                  <a:lnTo>
                    <a:pt x="48" y="255"/>
                  </a:lnTo>
                  <a:lnTo>
                    <a:pt x="48" y="255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4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8" y="252"/>
                  </a:lnTo>
                  <a:lnTo>
                    <a:pt x="49" y="252"/>
                  </a:lnTo>
                  <a:lnTo>
                    <a:pt x="49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51" y="252"/>
                  </a:lnTo>
                  <a:lnTo>
                    <a:pt x="49" y="251"/>
                  </a:lnTo>
                  <a:lnTo>
                    <a:pt x="49" y="249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49" y="247"/>
                  </a:lnTo>
                  <a:lnTo>
                    <a:pt x="51" y="247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1" y="246"/>
                  </a:lnTo>
                  <a:lnTo>
                    <a:pt x="52" y="246"/>
                  </a:lnTo>
                  <a:close/>
                  <a:moveTo>
                    <a:pt x="1569" y="235"/>
                  </a:moveTo>
                  <a:lnTo>
                    <a:pt x="1569" y="235"/>
                  </a:lnTo>
                  <a:lnTo>
                    <a:pt x="1569" y="236"/>
                  </a:lnTo>
                  <a:lnTo>
                    <a:pt x="1571" y="236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9" y="238"/>
                  </a:lnTo>
                  <a:lnTo>
                    <a:pt x="1568" y="238"/>
                  </a:lnTo>
                  <a:lnTo>
                    <a:pt x="1568" y="236"/>
                  </a:lnTo>
                  <a:lnTo>
                    <a:pt x="1569" y="235"/>
                  </a:lnTo>
                  <a:lnTo>
                    <a:pt x="1569" y="235"/>
                  </a:lnTo>
                  <a:close/>
                  <a:moveTo>
                    <a:pt x="1562" y="199"/>
                  </a:moveTo>
                  <a:lnTo>
                    <a:pt x="1562" y="199"/>
                  </a:lnTo>
                  <a:lnTo>
                    <a:pt x="1562" y="199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200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lnTo>
                    <a:pt x="1562" y="199"/>
                  </a:lnTo>
                  <a:close/>
                  <a:moveTo>
                    <a:pt x="1560" y="199"/>
                  </a:moveTo>
                  <a:lnTo>
                    <a:pt x="1560" y="199"/>
                  </a:lnTo>
                  <a:lnTo>
                    <a:pt x="1558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lnTo>
                    <a:pt x="1560" y="199"/>
                  </a:lnTo>
                  <a:close/>
                  <a:moveTo>
                    <a:pt x="1492" y="183"/>
                  </a:moveTo>
                  <a:lnTo>
                    <a:pt x="1494" y="183"/>
                  </a:lnTo>
                  <a:lnTo>
                    <a:pt x="1494" y="184"/>
                  </a:lnTo>
                  <a:lnTo>
                    <a:pt x="1494" y="184"/>
                  </a:lnTo>
                  <a:lnTo>
                    <a:pt x="1492" y="188"/>
                  </a:lnTo>
                  <a:lnTo>
                    <a:pt x="1492" y="188"/>
                  </a:lnTo>
                  <a:lnTo>
                    <a:pt x="1491" y="189"/>
                  </a:lnTo>
                  <a:lnTo>
                    <a:pt x="1491" y="189"/>
                  </a:lnTo>
                  <a:lnTo>
                    <a:pt x="1489" y="189"/>
                  </a:lnTo>
                  <a:lnTo>
                    <a:pt x="1487" y="189"/>
                  </a:lnTo>
                  <a:lnTo>
                    <a:pt x="1487" y="188"/>
                  </a:lnTo>
                  <a:lnTo>
                    <a:pt x="1487" y="188"/>
                  </a:lnTo>
                  <a:lnTo>
                    <a:pt x="1486" y="188"/>
                  </a:lnTo>
                  <a:lnTo>
                    <a:pt x="1486" y="186"/>
                  </a:lnTo>
                  <a:lnTo>
                    <a:pt x="1486" y="186"/>
                  </a:lnTo>
                  <a:lnTo>
                    <a:pt x="1487" y="186"/>
                  </a:lnTo>
                  <a:lnTo>
                    <a:pt x="1489" y="183"/>
                  </a:lnTo>
                  <a:lnTo>
                    <a:pt x="1491" y="183"/>
                  </a:lnTo>
                  <a:lnTo>
                    <a:pt x="1491" y="183"/>
                  </a:lnTo>
                  <a:lnTo>
                    <a:pt x="1492" y="183"/>
                  </a:lnTo>
                  <a:close/>
                  <a:moveTo>
                    <a:pt x="442" y="181"/>
                  </a:moveTo>
                  <a:lnTo>
                    <a:pt x="440" y="181"/>
                  </a:lnTo>
                  <a:lnTo>
                    <a:pt x="440" y="183"/>
                  </a:lnTo>
                  <a:lnTo>
                    <a:pt x="439" y="183"/>
                  </a:lnTo>
                  <a:lnTo>
                    <a:pt x="439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39" y="184"/>
                  </a:lnTo>
                  <a:lnTo>
                    <a:pt x="439" y="184"/>
                  </a:lnTo>
                  <a:lnTo>
                    <a:pt x="439" y="186"/>
                  </a:lnTo>
                  <a:lnTo>
                    <a:pt x="440" y="186"/>
                  </a:lnTo>
                  <a:lnTo>
                    <a:pt x="440" y="186"/>
                  </a:lnTo>
                  <a:lnTo>
                    <a:pt x="440" y="184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3"/>
                  </a:lnTo>
                  <a:lnTo>
                    <a:pt x="440" y="181"/>
                  </a:lnTo>
                  <a:lnTo>
                    <a:pt x="442" y="181"/>
                  </a:lnTo>
                  <a:lnTo>
                    <a:pt x="442" y="181"/>
                  </a:lnTo>
                  <a:close/>
                  <a:moveTo>
                    <a:pt x="1550" y="162"/>
                  </a:moveTo>
                  <a:lnTo>
                    <a:pt x="1552" y="162"/>
                  </a:lnTo>
                  <a:lnTo>
                    <a:pt x="1555" y="165"/>
                  </a:lnTo>
                  <a:lnTo>
                    <a:pt x="1557" y="165"/>
                  </a:lnTo>
                  <a:lnTo>
                    <a:pt x="1558" y="169"/>
                  </a:lnTo>
                  <a:lnTo>
                    <a:pt x="1558" y="170"/>
                  </a:lnTo>
                  <a:lnTo>
                    <a:pt x="1558" y="170"/>
                  </a:lnTo>
                  <a:lnTo>
                    <a:pt x="1560" y="173"/>
                  </a:lnTo>
                  <a:lnTo>
                    <a:pt x="1560" y="173"/>
                  </a:lnTo>
                  <a:lnTo>
                    <a:pt x="1560" y="175"/>
                  </a:lnTo>
                  <a:lnTo>
                    <a:pt x="1560" y="175"/>
                  </a:lnTo>
                  <a:lnTo>
                    <a:pt x="1560" y="176"/>
                  </a:lnTo>
                  <a:lnTo>
                    <a:pt x="1560" y="176"/>
                  </a:lnTo>
                  <a:lnTo>
                    <a:pt x="1560" y="178"/>
                  </a:lnTo>
                  <a:lnTo>
                    <a:pt x="1562" y="180"/>
                  </a:lnTo>
                  <a:lnTo>
                    <a:pt x="1562" y="181"/>
                  </a:lnTo>
                  <a:lnTo>
                    <a:pt x="1560" y="181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4"/>
                  </a:lnTo>
                  <a:lnTo>
                    <a:pt x="1560" y="186"/>
                  </a:lnTo>
                  <a:lnTo>
                    <a:pt x="1562" y="186"/>
                  </a:lnTo>
                  <a:lnTo>
                    <a:pt x="1562" y="188"/>
                  </a:lnTo>
                  <a:lnTo>
                    <a:pt x="1562" y="188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3" y="189"/>
                  </a:lnTo>
                  <a:lnTo>
                    <a:pt x="1565" y="189"/>
                  </a:lnTo>
                  <a:lnTo>
                    <a:pt x="1565" y="191"/>
                  </a:lnTo>
                  <a:lnTo>
                    <a:pt x="1565" y="192"/>
                  </a:lnTo>
                  <a:lnTo>
                    <a:pt x="1565" y="194"/>
                  </a:lnTo>
                  <a:lnTo>
                    <a:pt x="1565" y="197"/>
                  </a:lnTo>
                  <a:lnTo>
                    <a:pt x="1565" y="199"/>
                  </a:lnTo>
                  <a:lnTo>
                    <a:pt x="1563" y="199"/>
                  </a:lnTo>
                  <a:lnTo>
                    <a:pt x="1563" y="199"/>
                  </a:lnTo>
                  <a:lnTo>
                    <a:pt x="1563" y="200"/>
                  </a:lnTo>
                  <a:lnTo>
                    <a:pt x="1562" y="200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2"/>
                  </a:lnTo>
                  <a:lnTo>
                    <a:pt x="1562" y="203"/>
                  </a:lnTo>
                  <a:lnTo>
                    <a:pt x="1562" y="205"/>
                  </a:lnTo>
                  <a:lnTo>
                    <a:pt x="1562" y="205"/>
                  </a:lnTo>
                  <a:lnTo>
                    <a:pt x="1563" y="208"/>
                  </a:lnTo>
                  <a:lnTo>
                    <a:pt x="1563" y="210"/>
                  </a:lnTo>
                  <a:lnTo>
                    <a:pt x="1563" y="211"/>
                  </a:lnTo>
                  <a:lnTo>
                    <a:pt x="1563" y="213"/>
                  </a:lnTo>
                  <a:lnTo>
                    <a:pt x="1563" y="214"/>
                  </a:lnTo>
                  <a:lnTo>
                    <a:pt x="1563" y="214"/>
                  </a:lnTo>
                  <a:lnTo>
                    <a:pt x="1563" y="217"/>
                  </a:lnTo>
                  <a:lnTo>
                    <a:pt x="1563" y="217"/>
                  </a:lnTo>
                  <a:lnTo>
                    <a:pt x="1563" y="219"/>
                  </a:lnTo>
                  <a:lnTo>
                    <a:pt x="1563" y="219"/>
                  </a:lnTo>
                  <a:lnTo>
                    <a:pt x="1563" y="222"/>
                  </a:lnTo>
                  <a:lnTo>
                    <a:pt x="1563" y="224"/>
                  </a:lnTo>
                  <a:lnTo>
                    <a:pt x="1565" y="224"/>
                  </a:lnTo>
                  <a:lnTo>
                    <a:pt x="1566" y="224"/>
                  </a:lnTo>
                  <a:lnTo>
                    <a:pt x="1566" y="224"/>
                  </a:lnTo>
                  <a:lnTo>
                    <a:pt x="1568" y="225"/>
                  </a:lnTo>
                  <a:lnTo>
                    <a:pt x="1568" y="228"/>
                  </a:lnTo>
                  <a:lnTo>
                    <a:pt x="1568" y="228"/>
                  </a:lnTo>
                  <a:lnTo>
                    <a:pt x="1569" y="232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9" y="233"/>
                  </a:lnTo>
                  <a:lnTo>
                    <a:pt x="1568" y="233"/>
                  </a:lnTo>
                  <a:lnTo>
                    <a:pt x="1568" y="232"/>
                  </a:lnTo>
                  <a:lnTo>
                    <a:pt x="1566" y="230"/>
                  </a:lnTo>
                  <a:lnTo>
                    <a:pt x="1566" y="230"/>
                  </a:lnTo>
                  <a:lnTo>
                    <a:pt x="1565" y="230"/>
                  </a:lnTo>
                  <a:lnTo>
                    <a:pt x="1565" y="230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5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28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0"/>
                  </a:lnTo>
                  <a:lnTo>
                    <a:pt x="1563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2"/>
                  </a:lnTo>
                  <a:lnTo>
                    <a:pt x="1562" y="230"/>
                  </a:lnTo>
                  <a:lnTo>
                    <a:pt x="1560" y="230"/>
                  </a:lnTo>
                  <a:lnTo>
                    <a:pt x="1560" y="230"/>
                  </a:lnTo>
                  <a:lnTo>
                    <a:pt x="1560" y="228"/>
                  </a:lnTo>
                  <a:lnTo>
                    <a:pt x="1560" y="228"/>
                  </a:lnTo>
                  <a:lnTo>
                    <a:pt x="1558" y="227"/>
                  </a:lnTo>
                  <a:lnTo>
                    <a:pt x="1560" y="227"/>
                  </a:lnTo>
                  <a:lnTo>
                    <a:pt x="1560" y="227"/>
                  </a:lnTo>
                  <a:lnTo>
                    <a:pt x="1560" y="225"/>
                  </a:lnTo>
                  <a:lnTo>
                    <a:pt x="1560" y="224"/>
                  </a:lnTo>
                  <a:lnTo>
                    <a:pt x="1560" y="222"/>
                  </a:lnTo>
                  <a:lnTo>
                    <a:pt x="1560" y="222"/>
                  </a:lnTo>
                  <a:lnTo>
                    <a:pt x="1558" y="221"/>
                  </a:lnTo>
                  <a:lnTo>
                    <a:pt x="1558" y="221"/>
                  </a:lnTo>
                  <a:lnTo>
                    <a:pt x="1557" y="221"/>
                  </a:lnTo>
                  <a:lnTo>
                    <a:pt x="1555" y="219"/>
                  </a:lnTo>
                  <a:lnTo>
                    <a:pt x="1555" y="217"/>
                  </a:lnTo>
                  <a:lnTo>
                    <a:pt x="1555" y="217"/>
                  </a:lnTo>
                  <a:lnTo>
                    <a:pt x="1557" y="217"/>
                  </a:lnTo>
                  <a:lnTo>
                    <a:pt x="1557" y="216"/>
                  </a:lnTo>
                  <a:lnTo>
                    <a:pt x="1557" y="213"/>
                  </a:lnTo>
                  <a:lnTo>
                    <a:pt x="1555" y="211"/>
                  </a:lnTo>
                  <a:lnTo>
                    <a:pt x="1555" y="211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10"/>
                  </a:lnTo>
                  <a:lnTo>
                    <a:pt x="1555" y="208"/>
                  </a:lnTo>
                  <a:lnTo>
                    <a:pt x="1554" y="208"/>
                  </a:lnTo>
                  <a:lnTo>
                    <a:pt x="1554" y="208"/>
                  </a:lnTo>
                  <a:lnTo>
                    <a:pt x="1554" y="205"/>
                  </a:lnTo>
                  <a:lnTo>
                    <a:pt x="1554" y="205"/>
                  </a:lnTo>
                  <a:lnTo>
                    <a:pt x="1554" y="203"/>
                  </a:lnTo>
                  <a:lnTo>
                    <a:pt x="1552" y="203"/>
                  </a:lnTo>
                  <a:lnTo>
                    <a:pt x="1552" y="203"/>
                  </a:lnTo>
                  <a:lnTo>
                    <a:pt x="1552" y="202"/>
                  </a:lnTo>
                  <a:lnTo>
                    <a:pt x="1552" y="202"/>
                  </a:lnTo>
                  <a:lnTo>
                    <a:pt x="1552" y="199"/>
                  </a:lnTo>
                  <a:lnTo>
                    <a:pt x="1552" y="199"/>
                  </a:lnTo>
                  <a:lnTo>
                    <a:pt x="1554" y="197"/>
                  </a:lnTo>
                  <a:lnTo>
                    <a:pt x="1554" y="197"/>
                  </a:lnTo>
                  <a:lnTo>
                    <a:pt x="1554" y="195"/>
                  </a:lnTo>
                  <a:lnTo>
                    <a:pt x="1555" y="195"/>
                  </a:lnTo>
                  <a:lnTo>
                    <a:pt x="1555" y="194"/>
                  </a:lnTo>
                  <a:lnTo>
                    <a:pt x="1555" y="194"/>
                  </a:lnTo>
                  <a:lnTo>
                    <a:pt x="1555" y="191"/>
                  </a:lnTo>
                  <a:lnTo>
                    <a:pt x="1555" y="189"/>
                  </a:lnTo>
                  <a:lnTo>
                    <a:pt x="1555" y="188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6"/>
                  </a:lnTo>
                  <a:lnTo>
                    <a:pt x="1555" y="184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8"/>
                  </a:lnTo>
                  <a:lnTo>
                    <a:pt x="1554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6"/>
                  </a:lnTo>
                  <a:lnTo>
                    <a:pt x="1555" y="175"/>
                  </a:lnTo>
                  <a:lnTo>
                    <a:pt x="1554" y="173"/>
                  </a:lnTo>
                  <a:lnTo>
                    <a:pt x="1554" y="173"/>
                  </a:lnTo>
                  <a:lnTo>
                    <a:pt x="1552" y="172"/>
                  </a:lnTo>
                  <a:lnTo>
                    <a:pt x="1552" y="170"/>
                  </a:lnTo>
                  <a:lnTo>
                    <a:pt x="1550" y="170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7"/>
                  </a:lnTo>
                  <a:lnTo>
                    <a:pt x="1550" y="165"/>
                  </a:lnTo>
                  <a:lnTo>
                    <a:pt x="1550" y="165"/>
                  </a:lnTo>
                  <a:lnTo>
                    <a:pt x="1550" y="164"/>
                  </a:lnTo>
                  <a:lnTo>
                    <a:pt x="1550" y="164"/>
                  </a:lnTo>
                  <a:lnTo>
                    <a:pt x="1550" y="162"/>
                  </a:lnTo>
                  <a:lnTo>
                    <a:pt x="1550" y="162"/>
                  </a:lnTo>
                  <a:lnTo>
                    <a:pt x="1550" y="162"/>
                  </a:lnTo>
                  <a:close/>
                  <a:moveTo>
                    <a:pt x="467" y="154"/>
                  </a:moveTo>
                  <a:lnTo>
                    <a:pt x="467" y="154"/>
                  </a:lnTo>
                  <a:lnTo>
                    <a:pt x="467" y="156"/>
                  </a:lnTo>
                  <a:lnTo>
                    <a:pt x="469" y="156"/>
                  </a:lnTo>
                  <a:lnTo>
                    <a:pt x="467" y="158"/>
                  </a:lnTo>
                  <a:lnTo>
                    <a:pt x="469" y="159"/>
                  </a:lnTo>
                  <a:lnTo>
                    <a:pt x="470" y="161"/>
                  </a:lnTo>
                  <a:lnTo>
                    <a:pt x="470" y="161"/>
                  </a:lnTo>
                  <a:lnTo>
                    <a:pt x="469" y="161"/>
                  </a:lnTo>
                  <a:lnTo>
                    <a:pt x="466" y="162"/>
                  </a:lnTo>
                  <a:lnTo>
                    <a:pt x="466" y="164"/>
                  </a:lnTo>
                  <a:lnTo>
                    <a:pt x="466" y="164"/>
                  </a:lnTo>
                  <a:lnTo>
                    <a:pt x="464" y="165"/>
                  </a:lnTo>
                  <a:lnTo>
                    <a:pt x="462" y="165"/>
                  </a:lnTo>
                  <a:lnTo>
                    <a:pt x="462" y="165"/>
                  </a:lnTo>
                  <a:lnTo>
                    <a:pt x="461" y="167"/>
                  </a:lnTo>
                  <a:lnTo>
                    <a:pt x="459" y="167"/>
                  </a:lnTo>
                  <a:lnTo>
                    <a:pt x="459" y="165"/>
                  </a:lnTo>
                  <a:lnTo>
                    <a:pt x="458" y="167"/>
                  </a:lnTo>
                  <a:lnTo>
                    <a:pt x="455" y="167"/>
                  </a:lnTo>
                  <a:lnTo>
                    <a:pt x="455" y="165"/>
                  </a:lnTo>
                  <a:lnTo>
                    <a:pt x="453" y="165"/>
                  </a:lnTo>
                  <a:lnTo>
                    <a:pt x="453" y="167"/>
                  </a:lnTo>
                  <a:lnTo>
                    <a:pt x="451" y="167"/>
                  </a:lnTo>
                  <a:lnTo>
                    <a:pt x="450" y="170"/>
                  </a:lnTo>
                  <a:lnTo>
                    <a:pt x="450" y="170"/>
                  </a:lnTo>
                  <a:lnTo>
                    <a:pt x="451" y="170"/>
                  </a:lnTo>
                  <a:lnTo>
                    <a:pt x="453" y="172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5" y="173"/>
                  </a:lnTo>
                  <a:lnTo>
                    <a:pt x="453" y="173"/>
                  </a:lnTo>
                  <a:lnTo>
                    <a:pt x="453" y="172"/>
                  </a:lnTo>
                  <a:lnTo>
                    <a:pt x="451" y="172"/>
                  </a:lnTo>
                  <a:lnTo>
                    <a:pt x="450" y="172"/>
                  </a:lnTo>
                  <a:lnTo>
                    <a:pt x="450" y="170"/>
                  </a:lnTo>
                  <a:lnTo>
                    <a:pt x="448" y="170"/>
                  </a:lnTo>
                  <a:lnTo>
                    <a:pt x="448" y="170"/>
                  </a:lnTo>
                  <a:lnTo>
                    <a:pt x="447" y="172"/>
                  </a:lnTo>
                  <a:lnTo>
                    <a:pt x="448" y="176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0" y="183"/>
                  </a:lnTo>
                  <a:lnTo>
                    <a:pt x="448" y="183"/>
                  </a:lnTo>
                  <a:lnTo>
                    <a:pt x="448" y="183"/>
                  </a:lnTo>
                  <a:lnTo>
                    <a:pt x="448" y="184"/>
                  </a:lnTo>
                  <a:lnTo>
                    <a:pt x="448" y="184"/>
                  </a:lnTo>
                  <a:lnTo>
                    <a:pt x="448" y="181"/>
                  </a:lnTo>
                  <a:lnTo>
                    <a:pt x="450" y="180"/>
                  </a:lnTo>
                  <a:lnTo>
                    <a:pt x="448" y="176"/>
                  </a:lnTo>
                  <a:lnTo>
                    <a:pt x="448" y="176"/>
                  </a:lnTo>
                  <a:lnTo>
                    <a:pt x="447" y="175"/>
                  </a:lnTo>
                  <a:lnTo>
                    <a:pt x="447" y="175"/>
                  </a:lnTo>
                  <a:lnTo>
                    <a:pt x="445" y="176"/>
                  </a:lnTo>
                  <a:lnTo>
                    <a:pt x="445" y="176"/>
                  </a:lnTo>
                  <a:lnTo>
                    <a:pt x="444" y="180"/>
                  </a:lnTo>
                  <a:lnTo>
                    <a:pt x="442" y="181"/>
                  </a:lnTo>
                  <a:lnTo>
                    <a:pt x="442" y="181"/>
                  </a:lnTo>
                  <a:lnTo>
                    <a:pt x="442" y="184"/>
                  </a:lnTo>
                  <a:lnTo>
                    <a:pt x="442" y="186"/>
                  </a:lnTo>
                  <a:lnTo>
                    <a:pt x="440" y="186"/>
                  </a:lnTo>
                  <a:lnTo>
                    <a:pt x="440" y="188"/>
                  </a:lnTo>
                  <a:lnTo>
                    <a:pt x="440" y="188"/>
                  </a:lnTo>
                  <a:lnTo>
                    <a:pt x="439" y="188"/>
                  </a:lnTo>
                  <a:lnTo>
                    <a:pt x="439" y="188"/>
                  </a:lnTo>
                  <a:lnTo>
                    <a:pt x="439" y="186"/>
                  </a:lnTo>
                  <a:lnTo>
                    <a:pt x="437" y="186"/>
                  </a:lnTo>
                  <a:lnTo>
                    <a:pt x="437" y="186"/>
                  </a:lnTo>
                  <a:lnTo>
                    <a:pt x="436" y="186"/>
                  </a:lnTo>
                  <a:lnTo>
                    <a:pt x="436" y="186"/>
                  </a:lnTo>
                  <a:lnTo>
                    <a:pt x="437" y="184"/>
                  </a:lnTo>
                  <a:lnTo>
                    <a:pt x="437" y="183"/>
                  </a:lnTo>
                  <a:lnTo>
                    <a:pt x="437" y="183"/>
                  </a:lnTo>
                  <a:lnTo>
                    <a:pt x="439" y="181"/>
                  </a:lnTo>
                  <a:lnTo>
                    <a:pt x="440" y="181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80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39" y="178"/>
                  </a:lnTo>
                  <a:lnTo>
                    <a:pt x="440" y="180"/>
                  </a:lnTo>
                  <a:lnTo>
                    <a:pt x="442" y="180"/>
                  </a:lnTo>
                  <a:lnTo>
                    <a:pt x="442" y="180"/>
                  </a:lnTo>
                  <a:lnTo>
                    <a:pt x="442" y="178"/>
                  </a:lnTo>
                  <a:lnTo>
                    <a:pt x="442" y="178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0" y="176"/>
                  </a:lnTo>
                  <a:lnTo>
                    <a:pt x="442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6"/>
                  </a:lnTo>
                  <a:lnTo>
                    <a:pt x="444" y="175"/>
                  </a:lnTo>
                  <a:lnTo>
                    <a:pt x="442" y="175"/>
                  </a:lnTo>
                  <a:lnTo>
                    <a:pt x="444" y="173"/>
                  </a:lnTo>
                  <a:lnTo>
                    <a:pt x="444" y="173"/>
                  </a:lnTo>
                  <a:lnTo>
                    <a:pt x="445" y="175"/>
                  </a:lnTo>
                  <a:lnTo>
                    <a:pt x="445" y="173"/>
                  </a:lnTo>
                  <a:lnTo>
                    <a:pt x="445" y="173"/>
                  </a:lnTo>
                  <a:lnTo>
                    <a:pt x="445" y="172"/>
                  </a:lnTo>
                  <a:lnTo>
                    <a:pt x="444" y="170"/>
                  </a:lnTo>
                  <a:lnTo>
                    <a:pt x="442" y="169"/>
                  </a:lnTo>
                  <a:lnTo>
                    <a:pt x="440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2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69"/>
                  </a:lnTo>
                  <a:lnTo>
                    <a:pt x="444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70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5" y="169"/>
                  </a:lnTo>
                  <a:lnTo>
                    <a:pt x="447" y="169"/>
                  </a:lnTo>
                  <a:lnTo>
                    <a:pt x="447" y="169"/>
                  </a:lnTo>
                  <a:lnTo>
                    <a:pt x="448" y="169"/>
                  </a:lnTo>
                  <a:lnTo>
                    <a:pt x="448" y="169"/>
                  </a:lnTo>
                  <a:lnTo>
                    <a:pt x="448" y="167"/>
                  </a:lnTo>
                  <a:lnTo>
                    <a:pt x="448" y="167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48" y="165"/>
                  </a:lnTo>
                  <a:lnTo>
                    <a:pt x="450" y="165"/>
                  </a:lnTo>
                  <a:lnTo>
                    <a:pt x="450" y="164"/>
                  </a:lnTo>
                  <a:lnTo>
                    <a:pt x="450" y="164"/>
                  </a:lnTo>
                  <a:lnTo>
                    <a:pt x="451" y="164"/>
                  </a:lnTo>
                  <a:lnTo>
                    <a:pt x="451" y="162"/>
                  </a:lnTo>
                  <a:lnTo>
                    <a:pt x="451" y="162"/>
                  </a:lnTo>
                  <a:lnTo>
                    <a:pt x="453" y="162"/>
                  </a:lnTo>
                  <a:lnTo>
                    <a:pt x="453" y="164"/>
                  </a:lnTo>
                  <a:lnTo>
                    <a:pt x="453" y="164"/>
                  </a:lnTo>
                  <a:lnTo>
                    <a:pt x="456" y="162"/>
                  </a:lnTo>
                  <a:lnTo>
                    <a:pt x="458" y="164"/>
                  </a:lnTo>
                  <a:lnTo>
                    <a:pt x="459" y="164"/>
                  </a:lnTo>
                  <a:lnTo>
                    <a:pt x="461" y="164"/>
                  </a:lnTo>
                  <a:lnTo>
                    <a:pt x="461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2" y="164"/>
                  </a:lnTo>
                  <a:lnTo>
                    <a:pt x="464" y="164"/>
                  </a:lnTo>
                  <a:lnTo>
                    <a:pt x="464" y="162"/>
                  </a:lnTo>
                  <a:lnTo>
                    <a:pt x="464" y="161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61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4" y="159"/>
                  </a:lnTo>
                  <a:lnTo>
                    <a:pt x="466" y="159"/>
                  </a:lnTo>
                  <a:lnTo>
                    <a:pt x="466" y="159"/>
                  </a:lnTo>
                  <a:lnTo>
                    <a:pt x="467" y="158"/>
                  </a:lnTo>
                  <a:lnTo>
                    <a:pt x="467" y="158"/>
                  </a:lnTo>
                  <a:lnTo>
                    <a:pt x="466" y="158"/>
                  </a:lnTo>
                  <a:lnTo>
                    <a:pt x="467" y="156"/>
                  </a:lnTo>
                  <a:lnTo>
                    <a:pt x="467" y="156"/>
                  </a:lnTo>
                  <a:lnTo>
                    <a:pt x="467" y="154"/>
                  </a:lnTo>
                  <a:close/>
                  <a:moveTo>
                    <a:pt x="1476" y="148"/>
                  </a:moveTo>
                  <a:lnTo>
                    <a:pt x="1478" y="148"/>
                  </a:lnTo>
                  <a:lnTo>
                    <a:pt x="1480" y="150"/>
                  </a:lnTo>
                  <a:lnTo>
                    <a:pt x="1481" y="150"/>
                  </a:lnTo>
                  <a:lnTo>
                    <a:pt x="1481" y="151"/>
                  </a:lnTo>
                  <a:lnTo>
                    <a:pt x="1480" y="154"/>
                  </a:lnTo>
                  <a:lnTo>
                    <a:pt x="1478" y="156"/>
                  </a:lnTo>
                  <a:lnTo>
                    <a:pt x="1476" y="159"/>
                  </a:lnTo>
                  <a:lnTo>
                    <a:pt x="1475" y="161"/>
                  </a:lnTo>
                  <a:lnTo>
                    <a:pt x="1473" y="161"/>
                  </a:lnTo>
                  <a:lnTo>
                    <a:pt x="1472" y="161"/>
                  </a:lnTo>
                  <a:lnTo>
                    <a:pt x="1472" y="161"/>
                  </a:lnTo>
                  <a:lnTo>
                    <a:pt x="1472" y="162"/>
                  </a:lnTo>
                  <a:lnTo>
                    <a:pt x="1472" y="162"/>
                  </a:lnTo>
                  <a:lnTo>
                    <a:pt x="1470" y="162"/>
                  </a:lnTo>
                  <a:lnTo>
                    <a:pt x="1470" y="161"/>
                  </a:lnTo>
                  <a:lnTo>
                    <a:pt x="1468" y="161"/>
                  </a:lnTo>
                  <a:lnTo>
                    <a:pt x="1468" y="158"/>
                  </a:lnTo>
                  <a:lnTo>
                    <a:pt x="1470" y="156"/>
                  </a:lnTo>
                  <a:lnTo>
                    <a:pt x="1473" y="151"/>
                  </a:lnTo>
                  <a:lnTo>
                    <a:pt x="1476" y="148"/>
                  </a:lnTo>
                  <a:close/>
                  <a:moveTo>
                    <a:pt x="1521" y="134"/>
                  </a:moveTo>
                  <a:lnTo>
                    <a:pt x="1522" y="136"/>
                  </a:lnTo>
                  <a:lnTo>
                    <a:pt x="1525" y="137"/>
                  </a:lnTo>
                  <a:lnTo>
                    <a:pt x="1528" y="140"/>
                  </a:lnTo>
                  <a:lnTo>
                    <a:pt x="1530" y="140"/>
                  </a:lnTo>
                  <a:lnTo>
                    <a:pt x="1530" y="142"/>
                  </a:lnTo>
                  <a:lnTo>
                    <a:pt x="1530" y="142"/>
                  </a:lnTo>
                  <a:lnTo>
                    <a:pt x="1527" y="140"/>
                  </a:lnTo>
                  <a:lnTo>
                    <a:pt x="1525" y="140"/>
                  </a:lnTo>
                  <a:lnTo>
                    <a:pt x="1524" y="140"/>
                  </a:lnTo>
                  <a:lnTo>
                    <a:pt x="1522" y="140"/>
                  </a:lnTo>
                  <a:lnTo>
                    <a:pt x="1521" y="140"/>
                  </a:lnTo>
                  <a:lnTo>
                    <a:pt x="1521" y="139"/>
                  </a:lnTo>
                  <a:lnTo>
                    <a:pt x="1521" y="137"/>
                  </a:lnTo>
                  <a:lnTo>
                    <a:pt x="1519" y="136"/>
                  </a:lnTo>
                  <a:lnTo>
                    <a:pt x="1519" y="136"/>
                  </a:lnTo>
                  <a:lnTo>
                    <a:pt x="1521" y="136"/>
                  </a:lnTo>
                  <a:lnTo>
                    <a:pt x="1521" y="134"/>
                  </a:lnTo>
                  <a:close/>
                  <a:moveTo>
                    <a:pt x="341" y="80"/>
                  </a:moveTo>
                  <a:lnTo>
                    <a:pt x="343" y="80"/>
                  </a:lnTo>
                  <a:lnTo>
                    <a:pt x="343" y="82"/>
                  </a:lnTo>
                  <a:lnTo>
                    <a:pt x="344" y="85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7"/>
                  </a:lnTo>
                  <a:lnTo>
                    <a:pt x="344" y="88"/>
                  </a:lnTo>
                  <a:lnTo>
                    <a:pt x="346" y="90"/>
                  </a:lnTo>
                  <a:lnTo>
                    <a:pt x="346" y="90"/>
                  </a:lnTo>
                  <a:lnTo>
                    <a:pt x="346" y="91"/>
                  </a:lnTo>
                  <a:lnTo>
                    <a:pt x="347" y="93"/>
                  </a:lnTo>
                  <a:lnTo>
                    <a:pt x="347" y="93"/>
                  </a:lnTo>
                  <a:lnTo>
                    <a:pt x="347" y="95"/>
                  </a:lnTo>
                  <a:lnTo>
                    <a:pt x="347" y="95"/>
                  </a:lnTo>
                  <a:lnTo>
                    <a:pt x="346" y="96"/>
                  </a:lnTo>
                  <a:lnTo>
                    <a:pt x="346" y="96"/>
                  </a:lnTo>
                  <a:lnTo>
                    <a:pt x="347" y="99"/>
                  </a:lnTo>
                  <a:lnTo>
                    <a:pt x="349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49" y="102"/>
                  </a:lnTo>
                  <a:lnTo>
                    <a:pt x="347" y="101"/>
                  </a:lnTo>
                  <a:lnTo>
                    <a:pt x="346" y="99"/>
                  </a:lnTo>
                  <a:lnTo>
                    <a:pt x="346" y="98"/>
                  </a:lnTo>
                  <a:lnTo>
                    <a:pt x="344" y="95"/>
                  </a:lnTo>
                  <a:lnTo>
                    <a:pt x="344" y="93"/>
                  </a:lnTo>
                  <a:lnTo>
                    <a:pt x="343" y="91"/>
                  </a:lnTo>
                  <a:lnTo>
                    <a:pt x="341" y="91"/>
                  </a:lnTo>
                  <a:lnTo>
                    <a:pt x="341" y="91"/>
                  </a:lnTo>
                  <a:lnTo>
                    <a:pt x="341" y="90"/>
                  </a:lnTo>
                  <a:lnTo>
                    <a:pt x="343" y="90"/>
                  </a:lnTo>
                  <a:lnTo>
                    <a:pt x="341" y="88"/>
                  </a:lnTo>
                  <a:lnTo>
                    <a:pt x="341" y="88"/>
                  </a:lnTo>
                  <a:lnTo>
                    <a:pt x="339" y="88"/>
                  </a:lnTo>
                  <a:lnTo>
                    <a:pt x="339" y="88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7"/>
                  </a:lnTo>
                  <a:lnTo>
                    <a:pt x="339" y="85"/>
                  </a:lnTo>
                  <a:lnTo>
                    <a:pt x="339" y="85"/>
                  </a:lnTo>
                  <a:lnTo>
                    <a:pt x="341" y="85"/>
                  </a:lnTo>
                  <a:lnTo>
                    <a:pt x="341" y="84"/>
                  </a:lnTo>
                  <a:lnTo>
                    <a:pt x="341" y="84"/>
                  </a:lnTo>
                  <a:lnTo>
                    <a:pt x="341" y="82"/>
                  </a:lnTo>
                  <a:lnTo>
                    <a:pt x="341" y="80"/>
                  </a:lnTo>
                  <a:lnTo>
                    <a:pt x="341" y="80"/>
                  </a:lnTo>
                  <a:close/>
                  <a:moveTo>
                    <a:pt x="1577" y="74"/>
                  </a:moveTo>
                  <a:lnTo>
                    <a:pt x="1579" y="74"/>
                  </a:lnTo>
                  <a:lnTo>
                    <a:pt x="1579" y="76"/>
                  </a:lnTo>
                  <a:lnTo>
                    <a:pt x="1579" y="77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7" y="79"/>
                  </a:lnTo>
                  <a:lnTo>
                    <a:pt x="1576" y="79"/>
                  </a:lnTo>
                  <a:lnTo>
                    <a:pt x="1576" y="77"/>
                  </a:lnTo>
                  <a:lnTo>
                    <a:pt x="1577" y="76"/>
                  </a:lnTo>
                  <a:lnTo>
                    <a:pt x="1577" y="76"/>
                  </a:lnTo>
                  <a:lnTo>
                    <a:pt x="1577" y="74"/>
                  </a:lnTo>
                  <a:lnTo>
                    <a:pt x="1577" y="74"/>
                  </a:lnTo>
                  <a:close/>
                  <a:moveTo>
                    <a:pt x="1481" y="73"/>
                  </a:moveTo>
                  <a:lnTo>
                    <a:pt x="1483" y="74"/>
                  </a:lnTo>
                  <a:lnTo>
                    <a:pt x="1484" y="74"/>
                  </a:lnTo>
                  <a:lnTo>
                    <a:pt x="1484" y="76"/>
                  </a:lnTo>
                  <a:lnTo>
                    <a:pt x="1484" y="77"/>
                  </a:lnTo>
                  <a:lnTo>
                    <a:pt x="1484" y="80"/>
                  </a:lnTo>
                  <a:lnTo>
                    <a:pt x="1484" y="80"/>
                  </a:lnTo>
                  <a:lnTo>
                    <a:pt x="1486" y="82"/>
                  </a:lnTo>
                  <a:lnTo>
                    <a:pt x="1486" y="84"/>
                  </a:lnTo>
                  <a:lnTo>
                    <a:pt x="1486" y="85"/>
                  </a:lnTo>
                  <a:lnTo>
                    <a:pt x="1487" y="87"/>
                  </a:lnTo>
                  <a:lnTo>
                    <a:pt x="1487" y="88"/>
                  </a:lnTo>
                  <a:lnTo>
                    <a:pt x="1489" y="88"/>
                  </a:lnTo>
                  <a:lnTo>
                    <a:pt x="1489" y="90"/>
                  </a:lnTo>
                  <a:lnTo>
                    <a:pt x="1487" y="95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7" y="96"/>
                  </a:lnTo>
                  <a:lnTo>
                    <a:pt x="1489" y="96"/>
                  </a:lnTo>
                  <a:lnTo>
                    <a:pt x="1491" y="96"/>
                  </a:lnTo>
                  <a:lnTo>
                    <a:pt x="1491" y="98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99"/>
                  </a:lnTo>
                  <a:lnTo>
                    <a:pt x="1491" y="101"/>
                  </a:lnTo>
                  <a:lnTo>
                    <a:pt x="1491" y="101"/>
                  </a:lnTo>
                  <a:lnTo>
                    <a:pt x="1491" y="102"/>
                  </a:lnTo>
                  <a:lnTo>
                    <a:pt x="1491" y="102"/>
                  </a:lnTo>
                  <a:lnTo>
                    <a:pt x="1491" y="104"/>
                  </a:lnTo>
                  <a:lnTo>
                    <a:pt x="1491" y="104"/>
                  </a:lnTo>
                  <a:lnTo>
                    <a:pt x="1492" y="106"/>
                  </a:lnTo>
                  <a:lnTo>
                    <a:pt x="1492" y="109"/>
                  </a:lnTo>
                  <a:lnTo>
                    <a:pt x="1492" y="109"/>
                  </a:lnTo>
                  <a:lnTo>
                    <a:pt x="1492" y="110"/>
                  </a:lnTo>
                  <a:lnTo>
                    <a:pt x="1492" y="110"/>
                  </a:lnTo>
                  <a:lnTo>
                    <a:pt x="1492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91" y="112"/>
                  </a:lnTo>
                  <a:lnTo>
                    <a:pt x="1489" y="113"/>
                  </a:lnTo>
                  <a:lnTo>
                    <a:pt x="1489" y="115"/>
                  </a:lnTo>
                  <a:lnTo>
                    <a:pt x="1489" y="115"/>
                  </a:lnTo>
                  <a:lnTo>
                    <a:pt x="1491" y="115"/>
                  </a:lnTo>
                  <a:lnTo>
                    <a:pt x="1491" y="117"/>
                  </a:lnTo>
                  <a:lnTo>
                    <a:pt x="1492" y="118"/>
                  </a:lnTo>
                  <a:lnTo>
                    <a:pt x="1492" y="118"/>
                  </a:lnTo>
                  <a:lnTo>
                    <a:pt x="1494" y="118"/>
                  </a:lnTo>
                  <a:lnTo>
                    <a:pt x="1494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5" y="118"/>
                  </a:lnTo>
                  <a:lnTo>
                    <a:pt x="1498" y="120"/>
                  </a:lnTo>
                  <a:lnTo>
                    <a:pt x="1498" y="121"/>
                  </a:lnTo>
                  <a:lnTo>
                    <a:pt x="1498" y="123"/>
                  </a:lnTo>
                  <a:lnTo>
                    <a:pt x="1500" y="125"/>
                  </a:lnTo>
                  <a:lnTo>
                    <a:pt x="1502" y="125"/>
                  </a:lnTo>
                  <a:lnTo>
                    <a:pt x="1502" y="126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8"/>
                  </a:lnTo>
                  <a:lnTo>
                    <a:pt x="1502" y="129"/>
                  </a:lnTo>
                  <a:lnTo>
                    <a:pt x="1502" y="131"/>
                  </a:lnTo>
                  <a:lnTo>
                    <a:pt x="1502" y="132"/>
                  </a:lnTo>
                  <a:lnTo>
                    <a:pt x="1502" y="134"/>
                  </a:lnTo>
                  <a:lnTo>
                    <a:pt x="1503" y="134"/>
                  </a:lnTo>
                  <a:lnTo>
                    <a:pt x="1503" y="136"/>
                  </a:lnTo>
                  <a:lnTo>
                    <a:pt x="1505" y="139"/>
                  </a:lnTo>
                  <a:lnTo>
                    <a:pt x="1506" y="140"/>
                  </a:lnTo>
                  <a:lnTo>
                    <a:pt x="1506" y="142"/>
                  </a:lnTo>
                  <a:lnTo>
                    <a:pt x="1506" y="142"/>
                  </a:lnTo>
                  <a:lnTo>
                    <a:pt x="1508" y="142"/>
                  </a:lnTo>
                  <a:lnTo>
                    <a:pt x="1508" y="142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3"/>
                  </a:lnTo>
                  <a:lnTo>
                    <a:pt x="1508" y="145"/>
                  </a:lnTo>
                  <a:lnTo>
                    <a:pt x="1509" y="147"/>
                  </a:lnTo>
                  <a:lnTo>
                    <a:pt x="1509" y="147"/>
                  </a:lnTo>
                  <a:lnTo>
                    <a:pt x="1509" y="148"/>
                  </a:lnTo>
                  <a:lnTo>
                    <a:pt x="1509" y="148"/>
                  </a:lnTo>
                  <a:lnTo>
                    <a:pt x="1511" y="150"/>
                  </a:lnTo>
                  <a:lnTo>
                    <a:pt x="1511" y="150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11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9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8" y="151"/>
                  </a:lnTo>
                  <a:lnTo>
                    <a:pt x="1505" y="148"/>
                  </a:lnTo>
                  <a:lnTo>
                    <a:pt x="1505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3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2" y="148"/>
                  </a:lnTo>
                  <a:lnTo>
                    <a:pt x="1500" y="148"/>
                  </a:lnTo>
                  <a:lnTo>
                    <a:pt x="1500" y="148"/>
                  </a:lnTo>
                  <a:lnTo>
                    <a:pt x="1500" y="147"/>
                  </a:lnTo>
                  <a:lnTo>
                    <a:pt x="1500" y="147"/>
                  </a:lnTo>
                  <a:lnTo>
                    <a:pt x="1500" y="145"/>
                  </a:lnTo>
                  <a:lnTo>
                    <a:pt x="1500" y="145"/>
                  </a:lnTo>
                  <a:lnTo>
                    <a:pt x="1502" y="145"/>
                  </a:lnTo>
                  <a:lnTo>
                    <a:pt x="1502" y="143"/>
                  </a:lnTo>
                  <a:lnTo>
                    <a:pt x="1502" y="143"/>
                  </a:lnTo>
                  <a:lnTo>
                    <a:pt x="1502" y="142"/>
                  </a:lnTo>
                  <a:lnTo>
                    <a:pt x="1502" y="142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500" y="140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8" y="139"/>
                  </a:lnTo>
                  <a:lnTo>
                    <a:pt x="1497" y="139"/>
                  </a:lnTo>
                  <a:lnTo>
                    <a:pt x="1497" y="137"/>
                  </a:lnTo>
                  <a:lnTo>
                    <a:pt x="1497" y="136"/>
                  </a:lnTo>
                  <a:lnTo>
                    <a:pt x="1497" y="134"/>
                  </a:lnTo>
                  <a:lnTo>
                    <a:pt x="1497" y="134"/>
                  </a:lnTo>
                  <a:lnTo>
                    <a:pt x="1497" y="132"/>
                  </a:lnTo>
                  <a:lnTo>
                    <a:pt x="1495" y="131"/>
                  </a:lnTo>
                  <a:lnTo>
                    <a:pt x="1495" y="129"/>
                  </a:lnTo>
                  <a:lnTo>
                    <a:pt x="1494" y="128"/>
                  </a:lnTo>
                  <a:lnTo>
                    <a:pt x="1492" y="128"/>
                  </a:lnTo>
                  <a:lnTo>
                    <a:pt x="1491" y="126"/>
                  </a:lnTo>
                  <a:lnTo>
                    <a:pt x="1491" y="126"/>
                  </a:lnTo>
                  <a:lnTo>
                    <a:pt x="1487" y="123"/>
                  </a:lnTo>
                  <a:lnTo>
                    <a:pt x="1487" y="123"/>
                  </a:lnTo>
                  <a:lnTo>
                    <a:pt x="1486" y="121"/>
                  </a:lnTo>
                  <a:lnTo>
                    <a:pt x="1486" y="121"/>
                  </a:lnTo>
                  <a:lnTo>
                    <a:pt x="1486" y="120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6" y="118"/>
                  </a:lnTo>
                  <a:lnTo>
                    <a:pt x="1484" y="115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3" y="113"/>
                  </a:lnTo>
                  <a:lnTo>
                    <a:pt x="1481" y="112"/>
                  </a:lnTo>
                  <a:lnTo>
                    <a:pt x="1481" y="110"/>
                  </a:lnTo>
                  <a:lnTo>
                    <a:pt x="1481" y="110"/>
                  </a:lnTo>
                  <a:lnTo>
                    <a:pt x="1483" y="110"/>
                  </a:lnTo>
                  <a:lnTo>
                    <a:pt x="1484" y="109"/>
                  </a:lnTo>
                  <a:lnTo>
                    <a:pt x="1484" y="109"/>
                  </a:lnTo>
                  <a:lnTo>
                    <a:pt x="1484" y="107"/>
                  </a:lnTo>
                  <a:lnTo>
                    <a:pt x="1484" y="107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4" y="106"/>
                  </a:lnTo>
                  <a:lnTo>
                    <a:pt x="1483" y="102"/>
                  </a:lnTo>
                  <a:lnTo>
                    <a:pt x="1481" y="101"/>
                  </a:lnTo>
                  <a:lnTo>
                    <a:pt x="1481" y="99"/>
                  </a:lnTo>
                  <a:lnTo>
                    <a:pt x="1481" y="98"/>
                  </a:lnTo>
                  <a:lnTo>
                    <a:pt x="1481" y="98"/>
                  </a:lnTo>
                  <a:lnTo>
                    <a:pt x="1481" y="93"/>
                  </a:lnTo>
                  <a:lnTo>
                    <a:pt x="1481" y="91"/>
                  </a:lnTo>
                  <a:lnTo>
                    <a:pt x="1481" y="90"/>
                  </a:lnTo>
                  <a:lnTo>
                    <a:pt x="1481" y="90"/>
                  </a:lnTo>
                  <a:lnTo>
                    <a:pt x="1483" y="90"/>
                  </a:lnTo>
                  <a:lnTo>
                    <a:pt x="1483" y="88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4"/>
                  </a:lnTo>
                  <a:lnTo>
                    <a:pt x="1483" y="85"/>
                  </a:lnTo>
                  <a:lnTo>
                    <a:pt x="1481" y="88"/>
                  </a:lnTo>
                  <a:lnTo>
                    <a:pt x="1481" y="88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0" y="87"/>
                  </a:lnTo>
                  <a:lnTo>
                    <a:pt x="1481" y="85"/>
                  </a:lnTo>
                  <a:lnTo>
                    <a:pt x="1480" y="85"/>
                  </a:lnTo>
                  <a:lnTo>
                    <a:pt x="1480" y="84"/>
                  </a:lnTo>
                  <a:lnTo>
                    <a:pt x="1481" y="82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80"/>
                  </a:lnTo>
                  <a:lnTo>
                    <a:pt x="1481" y="79"/>
                  </a:lnTo>
                  <a:lnTo>
                    <a:pt x="1481" y="79"/>
                  </a:lnTo>
                  <a:lnTo>
                    <a:pt x="1481" y="77"/>
                  </a:lnTo>
                  <a:lnTo>
                    <a:pt x="1481" y="76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4"/>
                  </a:lnTo>
                  <a:lnTo>
                    <a:pt x="1481" y="73"/>
                  </a:lnTo>
                  <a:close/>
                  <a:moveTo>
                    <a:pt x="1519" y="57"/>
                  </a:moveTo>
                  <a:lnTo>
                    <a:pt x="1519" y="57"/>
                  </a:lnTo>
                  <a:lnTo>
                    <a:pt x="1519" y="58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1" y="60"/>
                  </a:lnTo>
                  <a:lnTo>
                    <a:pt x="1522" y="60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8"/>
                  </a:lnTo>
                  <a:lnTo>
                    <a:pt x="1524" y="57"/>
                  </a:lnTo>
                  <a:lnTo>
                    <a:pt x="1522" y="58"/>
                  </a:lnTo>
                  <a:lnTo>
                    <a:pt x="1521" y="58"/>
                  </a:lnTo>
                  <a:lnTo>
                    <a:pt x="1521" y="58"/>
                  </a:lnTo>
                  <a:lnTo>
                    <a:pt x="1521" y="57"/>
                  </a:lnTo>
                  <a:lnTo>
                    <a:pt x="1519" y="57"/>
                  </a:lnTo>
                  <a:close/>
                  <a:moveTo>
                    <a:pt x="1536" y="52"/>
                  </a:moveTo>
                  <a:lnTo>
                    <a:pt x="1535" y="52"/>
                  </a:lnTo>
                  <a:lnTo>
                    <a:pt x="1535" y="54"/>
                  </a:lnTo>
                  <a:lnTo>
                    <a:pt x="1535" y="54"/>
                  </a:lnTo>
                  <a:lnTo>
                    <a:pt x="1535" y="55"/>
                  </a:lnTo>
                  <a:lnTo>
                    <a:pt x="1535" y="55"/>
                  </a:lnTo>
                  <a:lnTo>
                    <a:pt x="1536" y="55"/>
                  </a:lnTo>
                  <a:lnTo>
                    <a:pt x="1538" y="57"/>
                  </a:lnTo>
                  <a:lnTo>
                    <a:pt x="1538" y="57"/>
                  </a:lnTo>
                  <a:lnTo>
                    <a:pt x="1539" y="57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8" y="54"/>
                  </a:lnTo>
                  <a:lnTo>
                    <a:pt x="1536" y="54"/>
                  </a:lnTo>
                  <a:lnTo>
                    <a:pt x="1536" y="52"/>
                  </a:lnTo>
                  <a:close/>
                  <a:moveTo>
                    <a:pt x="1480" y="49"/>
                  </a:moveTo>
                  <a:lnTo>
                    <a:pt x="1481" y="49"/>
                  </a:lnTo>
                  <a:lnTo>
                    <a:pt x="1483" y="50"/>
                  </a:lnTo>
                  <a:lnTo>
                    <a:pt x="1483" y="52"/>
                  </a:lnTo>
                  <a:lnTo>
                    <a:pt x="1484" y="54"/>
                  </a:lnTo>
                  <a:lnTo>
                    <a:pt x="1484" y="55"/>
                  </a:lnTo>
                  <a:lnTo>
                    <a:pt x="1483" y="55"/>
                  </a:lnTo>
                  <a:lnTo>
                    <a:pt x="1483" y="55"/>
                  </a:lnTo>
                  <a:lnTo>
                    <a:pt x="1483" y="57"/>
                  </a:lnTo>
                  <a:lnTo>
                    <a:pt x="1481" y="58"/>
                  </a:lnTo>
                  <a:lnTo>
                    <a:pt x="1481" y="58"/>
                  </a:lnTo>
                  <a:lnTo>
                    <a:pt x="1480" y="58"/>
                  </a:lnTo>
                  <a:lnTo>
                    <a:pt x="1480" y="60"/>
                  </a:lnTo>
                  <a:lnTo>
                    <a:pt x="1480" y="60"/>
                  </a:lnTo>
                  <a:lnTo>
                    <a:pt x="1478" y="60"/>
                  </a:lnTo>
                  <a:lnTo>
                    <a:pt x="1476" y="60"/>
                  </a:lnTo>
                  <a:lnTo>
                    <a:pt x="1476" y="60"/>
                  </a:lnTo>
                  <a:lnTo>
                    <a:pt x="1478" y="58"/>
                  </a:lnTo>
                  <a:lnTo>
                    <a:pt x="1478" y="57"/>
                  </a:lnTo>
                  <a:lnTo>
                    <a:pt x="1478" y="57"/>
                  </a:lnTo>
                  <a:lnTo>
                    <a:pt x="1476" y="57"/>
                  </a:lnTo>
                  <a:lnTo>
                    <a:pt x="1478" y="57"/>
                  </a:lnTo>
                  <a:lnTo>
                    <a:pt x="1478" y="55"/>
                  </a:lnTo>
                  <a:lnTo>
                    <a:pt x="1478" y="54"/>
                  </a:lnTo>
                  <a:lnTo>
                    <a:pt x="1480" y="52"/>
                  </a:lnTo>
                  <a:lnTo>
                    <a:pt x="1480" y="49"/>
                  </a:lnTo>
                  <a:lnTo>
                    <a:pt x="1480" y="49"/>
                  </a:lnTo>
                  <a:close/>
                  <a:moveTo>
                    <a:pt x="1320" y="35"/>
                  </a:moveTo>
                  <a:lnTo>
                    <a:pt x="1320" y="35"/>
                  </a:lnTo>
                  <a:lnTo>
                    <a:pt x="1322" y="35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6"/>
                  </a:lnTo>
                  <a:lnTo>
                    <a:pt x="1322" y="38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2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9"/>
                  </a:lnTo>
                  <a:lnTo>
                    <a:pt x="1320" y="38"/>
                  </a:lnTo>
                  <a:lnTo>
                    <a:pt x="1319" y="38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9" y="36"/>
                  </a:lnTo>
                  <a:lnTo>
                    <a:pt x="1317" y="36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7" y="35"/>
                  </a:lnTo>
                  <a:lnTo>
                    <a:pt x="1319" y="35"/>
                  </a:lnTo>
                  <a:lnTo>
                    <a:pt x="1320" y="35"/>
                  </a:lnTo>
                  <a:close/>
                  <a:moveTo>
                    <a:pt x="1524" y="28"/>
                  </a:moveTo>
                  <a:lnTo>
                    <a:pt x="1524" y="28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4" y="30"/>
                  </a:lnTo>
                  <a:lnTo>
                    <a:pt x="1525" y="30"/>
                  </a:lnTo>
                  <a:lnTo>
                    <a:pt x="1525" y="32"/>
                  </a:lnTo>
                  <a:lnTo>
                    <a:pt x="1525" y="32"/>
                  </a:lnTo>
                  <a:lnTo>
                    <a:pt x="1524" y="32"/>
                  </a:lnTo>
                  <a:lnTo>
                    <a:pt x="1524" y="33"/>
                  </a:lnTo>
                  <a:lnTo>
                    <a:pt x="1527" y="32"/>
                  </a:lnTo>
                  <a:lnTo>
                    <a:pt x="1527" y="32"/>
                  </a:lnTo>
                  <a:lnTo>
                    <a:pt x="1527" y="30"/>
                  </a:lnTo>
                  <a:lnTo>
                    <a:pt x="1527" y="30"/>
                  </a:lnTo>
                  <a:lnTo>
                    <a:pt x="1525" y="30"/>
                  </a:lnTo>
                  <a:lnTo>
                    <a:pt x="1525" y="30"/>
                  </a:lnTo>
                  <a:lnTo>
                    <a:pt x="1525" y="28"/>
                  </a:lnTo>
                  <a:lnTo>
                    <a:pt x="1525" y="28"/>
                  </a:lnTo>
                  <a:lnTo>
                    <a:pt x="1524" y="28"/>
                  </a:lnTo>
                  <a:close/>
                  <a:moveTo>
                    <a:pt x="1489" y="27"/>
                  </a:moveTo>
                  <a:lnTo>
                    <a:pt x="1491" y="27"/>
                  </a:lnTo>
                  <a:lnTo>
                    <a:pt x="1492" y="28"/>
                  </a:lnTo>
                  <a:lnTo>
                    <a:pt x="1492" y="30"/>
                  </a:lnTo>
                  <a:lnTo>
                    <a:pt x="1489" y="33"/>
                  </a:lnTo>
                  <a:lnTo>
                    <a:pt x="1486" y="35"/>
                  </a:lnTo>
                  <a:lnTo>
                    <a:pt x="1486" y="35"/>
                  </a:lnTo>
                  <a:lnTo>
                    <a:pt x="1484" y="35"/>
                  </a:lnTo>
                  <a:lnTo>
                    <a:pt x="1484" y="35"/>
                  </a:lnTo>
                  <a:lnTo>
                    <a:pt x="1484" y="33"/>
                  </a:lnTo>
                  <a:lnTo>
                    <a:pt x="1484" y="33"/>
                  </a:lnTo>
                  <a:lnTo>
                    <a:pt x="1484" y="32"/>
                  </a:lnTo>
                  <a:lnTo>
                    <a:pt x="1484" y="30"/>
                  </a:lnTo>
                  <a:lnTo>
                    <a:pt x="1486" y="28"/>
                  </a:lnTo>
                  <a:lnTo>
                    <a:pt x="1487" y="27"/>
                  </a:lnTo>
                  <a:lnTo>
                    <a:pt x="1489" y="27"/>
                  </a:lnTo>
                  <a:close/>
                  <a:moveTo>
                    <a:pt x="1541" y="21"/>
                  </a:move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2"/>
                  </a:lnTo>
                  <a:lnTo>
                    <a:pt x="1539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4"/>
                  </a:lnTo>
                  <a:lnTo>
                    <a:pt x="1541" y="22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1" y="21"/>
                  </a:lnTo>
                  <a:close/>
                  <a:moveTo>
                    <a:pt x="1543" y="19"/>
                  </a:moveTo>
                  <a:lnTo>
                    <a:pt x="1543" y="19"/>
                  </a:lnTo>
                  <a:lnTo>
                    <a:pt x="1541" y="21"/>
                  </a:lnTo>
                  <a:lnTo>
                    <a:pt x="1543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4" y="21"/>
                  </a:lnTo>
                  <a:lnTo>
                    <a:pt x="1543" y="22"/>
                  </a:lnTo>
                  <a:lnTo>
                    <a:pt x="1543" y="22"/>
                  </a:lnTo>
                  <a:lnTo>
                    <a:pt x="1544" y="22"/>
                  </a:lnTo>
                  <a:lnTo>
                    <a:pt x="1544" y="22"/>
                  </a:lnTo>
                  <a:lnTo>
                    <a:pt x="1546" y="22"/>
                  </a:lnTo>
                  <a:lnTo>
                    <a:pt x="1546" y="21"/>
                  </a:lnTo>
                  <a:lnTo>
                    <a:pt x="1547" y="21"/>
                  </a:lnTo>
                  <a:lnTo>
                    <a:pt x="1547" y="21"/>
                  </a:lnTo>
                  <a:lnTo>
                    <a:pt x="1547" y="22"/>
                  </a:lnTo>
                  <a:lnTo>
                    <a:pt x="1547" y="22"/>
                  </a:lnTo>
                  <a:lnTo>
                    <a:pt x="1549" y="22"/>
                  </a:lnTo>
                  <a:lnTo>
                    <a:pt x="1550" y="22"/>
                  </a:lnTo>
                  <a:lnTo>
                    <a:pt x="1550" y="22"/>
                  </a:lnTo>
                  <a:lnTo>
                    <a:pt x="1550" y="24"/>
                  </a:lnTo>
                  <a:lnTo>
                    <a:pt x="1550" y="25"/>
                  </a:lnTo>
                  <a:lnTo>
                    <a:pt x="1552" y="25"/>
                  </a:lnTo>
                  <a:lnTo>
                    <a:pt x="1552" y="27"/>
                  </a:lnTo>
                  <a:lnTo>
                    <a:pt x="1552" y="27"/>
                  </a:lnTo>
                  <a:lnTo>
                    <a:pt x="1554" y="27"/>
                  </a:lnTo>
                  <a:lnTo>
                    <a:pt x="1554" y="27"/>
                  </a:lnTo>
                  <a:lnTo>
                    <a:pt x="1552" y="27"/>
                  </a:lnTo>
                  <a:lnTo>
                    <a:pt x="1554" y="28"/>
                  </a:lnTo>
                  <a:lnTo>
                    <a:pt x="1555" y="28"/>
                  </a:lnTo>
                  <a:lnTo>
                    <a:pt x="1555" y="30"/>
                  </a:lnTo>
                  <a:lnTo>
                    <a:pt x="1555" y="30"/>
                  </a:lnTo>
                  <a:lnTo>
                    <a:pt x="1557" y="30"/>
                  </a:lnTo>
                  <a:lnTo>
                    <a:pt x="1557" y="30"/>
                  </a:lnTo>
                  <a:lnTo>
                    <a:pt x="1557" y="28"/>
                  </a:lnTo>
                  <a:lnTo>
                    <a:pt x="1557" y="28"/>
                  </a:lnTo>
                  <a:lnTo>
                    <a:pt x="1558" y="27"/>
                  </a:lnTo>
                  <a:lnTo>
                    <a:pt x="1562" y="27"/>
                  </a:lnTo>
                  <a:lnTo>
                    <a:pt x="1563" y="30"/>
                  </a:lnTo>
                  <a:lnTo>
                    <a:pt x="1563" y="30"/>
                  </a:lnTo>
                  <a:lnTo>
                    <a:pt x="1562" y="30"/>
                  </a:lnTo>
                  <a:lnTo>
                    <a:pt x="1560" y="30"/>
                  </a:lnTo>
                  <a:lnTo>
                    <a:pt x="1558" y="30"/>
                  </a:lnTo>
                  <a:lnTo>
                    <a:pt x="1558" y="30"/>
                  </a:lnTo>
                  <a:lnTo>
                    <a:pt x="1558" y="32"/>
                  </a:lnTo>
                  <a:lnTo>
                    <a:pt x="1558" y="33"/>
                  </a:lnTo>
                  <a:lnTo>
                    <a:pt x="1557" y="33"/>
                  </a:lnTo>
                  <a:lnTo>
                    <a:pt x="1557" y="32"/>
                  </a:lnTo>
                  <a:lnTo>
                    <a:pt x="1557" y="32"/>
                  </a:lnTo>
                  <a:lnTo>
                    <a:pt x="1555" y="32"/>
                  </a:lnTo>
                  <a:lnTo>
                    <a:pt x="1554" y="32"/>
                  </a:lnTo>
                  <a:lnTo>
                    <a:pt x="1554" y="32"/>
                  </a:lnTo>
                  <a:lnTo>
                    <a:pt x="1552" y="33"/>
                  </a:lnTo>
                  <a:lnTo>
                    <a:pt x="1552" y="35"/>
                  </a:lnTo>
                  <a:lnTo>
                    <a:pt x="1552" y="36"/>
                  </a:lnTo>
                  <a:lnTo>
                    <a:pt x="1552" y="36"/>
                  </a:lnTo>
                  <a:lnTo>
                    <a:pt x="1554" y="38"/>
                  </a:lnTo>
                  <a:lnTo>
                    <a:pt x="1554" y="39"/>
                  </a:lnTo>
                  <a:lnTo>
                    <a:pt x="1554" y="39"/>
                  </a:lnTo>
                  <a:lnTo>
                    <a:pt x="1552" y="39"/>
                  </a:lnTo>
                  <a:lnTo>
                    <a:pt x="1552" y="39"/>
                  </a:lnTo>
                  <a:lnTo>
                    <a:pt x="1550" y="43"/>
                  </a:lnTo>
                  <a:lnTo>
                    <a:pt x="1550" y="43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50" y="44"/>
                  </a:lnTo>
                  <a:lnTo>
                    <a:pt x="1549" y="44"/>
                  </a:lnTo>
                  <a:lnTo>
                    <a:pt x="1549" y="44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49" y="46"/>
                  </a:lnTo>
                  <a:lnTo>
                    <a:pt x="1550" y="47"/>
                  </a:lnTo>
                  <a:lnTo>
                    <a:pt x="1550" y="47"/>
                  </a:lnTo>
                  <a:lnTo>
                    <a:pt x="1549" y="47"/>
                  </a:lnTo>
                  <a:lnTo>
                    <a:pt x="1549" y="47"/>
                  </a:lnTo>
                  <a:lnTo>
                    <a:pt x="1547" y="47"/>
                  </a:lnTo>
                  <a:lnTo>
                    <a:pt x="1547" y="47"/>
                  </a:lnTo>
                  <a:lnTo>
                    <a:pt x="1546" y="47"/>
                  </a:lnTo>
                  <a:lnTo>
                    <a:pt x="1546" y="47"/>
                  </a:lnTo>
                  <a:lnTo>
                    <a:pt x="1546" y="49"/>
                  </a:lnTo>
                  <a:lnTo>
                    <a:pt x="1547" y="49"/>
                  </a:lnTo>
                  <a:lnTo>
                    <a:pt x="1546" y="49"/>
                  </a:lnTo>
                  <a:lnTo>
                    <a:pt x="1546" y="50"/>
                  </a:lnTo>
                  <a:lnTo>
                    <a:pt x="1544" y="50"/>
                  </a:lnTo>
                  <a:lnTo>
                    <a:pt x="1544" y="52"/>
                  </a:lnTo>
                  <a:lnTo>
                    <a:pt x="1543" y="52"/>
                  </a:lnTo>
                  <a:lnTo>
                    <a:pt x="1543" y="52"/>
                  </a:lnTo>
                  <a:lnTo>
                    <a:pt x="1541" y="52"/>
                  </a:lnTo>
                  <a:lnTo>
                    <a:pt x="1541" y="54"/>
                  </a:lnTo>
                  <a:lnTo>
                    <a:pt x="1543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4" y="54"/>
                  </a:lnTo>
                  <a:lnTo>
                    <a:pt x="1543" y="54"/>
                  </a:lnTo>
                  <a:lnTo>
                    <a:pt x="1543" y="55"/>
                  </a:lnTo>
                  <a:lnTo>
                    <a:pt x="1541" y="54"/>
                  </a:lnTo>
                  <a:lnTo>
                    <a:pt x="1539" y="55"/>
                  </a:lnTo>
                  <a:lnTo>
                    <a:pt x="1539" y="55"/>
                  </a:lnTo>
                  <a:lnTo>
                    <a:pt x="1541" y="55"/>
                  </a:lnTo>
                  <a:lnTo>
                    <a:pt x="1544" y="57"/>
                  </a:lnTo>
                  <a:lnTo>
                    <a:pt x="1546" y="57"/>
                  </a:lnTo>
                  <a:lnTo>
                    <a:pt x="1547" y="55"/>
                  </a:lnTo>
                  <a:lnTo>
                    <a:pt x="1549" y="55"/>
                  </a:lnTo>
                  <a:lnTo>
                    <a:pt x="1549" y="57"/>
                  </a:lnTo>
                  <a:lnTo>
                    <a:pt x="1549" y="57"/>
                  </a:lnTo>
                  <a:lnTo>
                    <a:pt x="1547" y="57"/>
                  </a:lnTo>
                  <a:lnTo>
                    <a:pt x="1546" y="60"/>
                  </a:lnTo>
                  <a:lnTo>
                    <a:pt x="1544" y="60"/>
                  </a:lnTo>
                  <a:lnTo>
                    <a:pt x="1543" y="60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43" y="61"/>
                  </a:lnTo>
                  <a:lnTo>
                    <a:pt x="1539" y="61"/>
                  </a:lnTo>
                  <a:lnTo>
                    <a:pt x="1538" y="60"/>
                  </a:lnTo>
                  <a:lnTo>
                    <a:pt x="1536" y="60"/>
                  </a:lnTo>
                  <a:lnTo>
                    <a:pt x="1536" y="60"/>
                  </a:lnTo>
                  <a:lnTo>
                    <a:pt x="1535" y="60"/>
                  </a:lnTo>
                  <a:lnTo>
                    <a:pt x="1535" y="61"/>
                  </a:lnTo>
                  <a:lnTo>
                    <a:pt x="1535" y="63"/>
                  </a:lnTo>
                  <a:lnTo>
                    <a:pt x="1536" y="66"/>
                  </a:lnTo>
                  <a:lnTo>
                    <a:pt x="1536" y="66"/>
                  </a:lnTo>
                  <a:lnTo>
                    <a:pt x="1535" y="66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8"/>
                  </a:lnTo>
                  <a:lnTo>
                    <a:pt x="1533" y="66"/>
                  </a:lnTo>
                  <a:lnTo>
                    <a:pt x="1535" y="66"/>
                  </a:lnTo>
                  <a:lnTo>
                    <a:pt x="1535" y="65"/>
                  </a:lnTo>
                  <a:lnTo>
                    <a:pt x="1535" y="63"/>
                  </a:lnTo>
                  <a:lnTo>
                    <a:pt x="1535" y="61"/>
                  </a:lnTo>
                  <a:lnTo>
                    <a:pt x="1535" y="61"/>
                  </a:lnTo>
                  <a:lnTo>
                    <a:pt x="1533" y="61"/>
                  </a:lnTo>
                  <a:lnTo>
                    <a:pt x="1533" y="61"/>
                  </a:lnTo>
                  <a:lnTo>
                    <a:pt x="1532" y="61"/>
                  </a:lnTo>
                  <a:lnTo>
                    <a:pt x="1532" y="60"/>
                  </a:lnTo>
                  <a:lnTo>
                    <a:pt x="1532" y="60"/>
                  </a:lnTo>
                  <a:lnTo>
                    <a:pt x="1530" y="61"/>
                  </a:lnTo>
                  <a:lnTo>
                    <a:pt x="1530" y="61"/>
                  </a:lnTo>
                  <a:lnTo>
                    <a:pt x="1530" y="60"/>
                  </a:lnTo>
                  <a:lnTo>
                    <a:pt x="1530" y="60"/>
                  </a:lnTo>
                  <a:lnTo>
                    <a:pt x="1528" y="60"/>
                  </a:lnTo>
                  <a:lnTo>
                    <a:pt x="1528" y="60"/>
                  </a:lnTo>
                  <a:lnTo>
                    <a:pt x="1527" y="60"/>
                  </a:lnTo>
                  <a:lnTo>
                    <a:pt x="1527" y="58"/>
                  </a:lnTo>
                  <a:lnTo>
                    <a:pt x="1527" y="58"/>
                  </a:lnTo>
                  <a:lnTo>
                    <a:pt x="1525" y="58"/>
                  </a:lnTo>
                  <a:lnTo>
                    <a:pt x="1525" y="58"/>
                  </a:lnTo>
                  <a:lnTo>
                    <a:pt x="1525" y="60"/>
                  </a:lnTo>
                  <a:lnTo>
                    <a:pt x="1524" y="60"/>
                  </a:lnTo>
                  <a:lnTo>
                    <a:pt x="1524" y="60"/>
                  </a:lnTo>
                  <a:lnTo>
                    <a:pt x="1524" y="61"/>
                  </a:lnTo>
                  <a:lnTo>
                    <a:pt x="1525" y="61"/>
                  </a:lnTo>
                  <a:lnTo>
                    <a:pt x="1524" y="61"/>
                  </a:lnTo>
                  <a:lnTo>
                    <a:pt x="1522" y="61"/>
                  </a:lnTo>
                  <a:lnTo>
                    <a:pt x="1522" y="61"/>
                  </a:lnTo>
                  <a:lnTo>
                    <a:pt x="1522" y="63"/>
                  </a:lnTo>
                  <a:lnTo>
                    <a:pt x="1522" y="63"/>
                  </a:lnTo>
                  <a:lnTo>
                    <a:pt x="1522" y="65"/>
                  </a:lnTo>
                  <a:lnTo>
                    <a:pt x="1522" y="65"/>
                  </a:lnTo>
                  <a:lnTo>
                    <a:pt x="1521" y="63"/>
                  </a:lnTo>
                  <a:lnTo>
                    <a:pt x="1521" y="63"/>
                  </a:lnTo>
                  <a:lnTo>
                    <a:pt x="1521" y="65"/>
                  </a:lnTo>
                  <a:lnTo>
                    <a:pt x="1521" y="65"/>
                  </a:lnTo>
                  <a:lnTo>
                    <a:pt x="1521" y="66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5"/>
                  </a:lnTo>
                  <a:lnTo>
                    <a:pt x="1519" y="63"/>
                  </a:lnTo>
                  <a:lnTo>
                    <a:pt x="1519" y="63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1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9" y="60"/>
                  </a:lnTo>
                  <a:lnTo>
                    <a:pt x="1517" y="58"/>
                  </a:lnTo>
                  <a:lnTo>
                    <a:pt x="1517" y="58"/>
                  </a:lnTo>
                  <a:lnTo>
                    <a:pt x="1517" y="55"/>
                  </a:lnTo>
                  <a:lnTo>
                    <a:pt x="1517" y="54"/>
                  </a:lnTo>
                  <a:lnTo>
                    <a:pt x="1517" y="54"/>
                  </a:lnTo>
                  <a:lnTo>
                    <a:pt x="1519" y="47"/>
                  </a:lnTo>
                  <a:lnTo>
                    <a:pt x="1519" y="46"/>
                  </a:lnTo>
                  <a:lnTo>
                    <a:pt x="1521" y="44"/>
                  </a:lnTo>
                  <a:lnTo>
                    <a:pt x="1521" y="41"/>
                  </a:lnTo>
                  <a:lnTo>
                    <a:pt x="1521" y="41"/>
                  </a:lnTo>
                  <a:lnTo>
                    <a:pt x="1521" y="39"/>
                  </a:lnTo>
                  <a:lnTo>
                    <a:pt x="1521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9"/>
                  </a:lnTo>
                  <a:lnTo>
                    <a:pt x="1519" y="38"/>
                  </a:lnTo>
                  <a:lnTo>
                    <a:pt x="1519" y="38"/>
                  </a:lnTo>
                  <a:lnTo>
                    <a:pt x="1519" y="36"/>
                  </a:lnTo>
                  <a:lnTo>
                    <a:pt x="1519" y="33"/>
                  </a:lnTo>
                  <a:lnTo>
                    <a:pt x="1521" y="32"/>
                  </a:lnTo>
                  <a:lnTo>
                    <a:pt x="1522" y="30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8"/>
                  </a:lnTo>
                  <a:lnTo>
                    <a:pt x="1522" y="27"/>
                  </a:lnTo>
                  <a:lnTo>
                    <a:pt x="1522" y="27"/>
                  </a:lnTo>
                  <a:lnTo>
                    <a:pt x="1524" y="27"/>
                  </a:lnTo>
                  <a:lnTo>
                    <a:pt x="1525" y="25"/>
                  </a:lnTo>
                  <a:lnTo>
                    <a:pt x="1525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7" y="25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4"/>
                  </a:lnTo>
                  <a:lnTo>
                    <a:pt x="1528" y="25"/>
                  </a:lnTo>
                  <a:lnTo>
                    <a:pt x="1530" y="25"/>
                  </a:lnTo>
                  <a:lnTo>
                    <a:pt x="1530" y="24"/>
                  </a:lnTo>
                  <a:lnTo>
                    <a:pt x="1530" y="24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2" y="22"/>
                  </a:lnTo>
                  <a:lnTo>
                    <a:pt x="1533" y="22"/>
                  </a:lnTo>
                  <a:lnTo>
                    <a:pt x="1532" y="24"/>
                  </a:lnTo>
                  <a:lnTo>
                    <a:pt x="1532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3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5" y="24"/>
                  </a:lnTo>
                  <a:lnTo>
                    <a:pt x="1536" y="24"/>
                  </a:lnTo>
                  <a:lnTo>
                    <a:pt x="1536" y="24"/>
                  </a:lnTo>
                  <a:lnTo>
                    <a:pt x="1538" y="24"/>
                  </a:lnTo>
                  <a:lnTo>
                    <a:pt x="1538" y="22"/>
                  </a:lnTo>
                  <a:lnTo>
                    <a:pt x="1538" y="22"/>
                  </a:lnTo>
                  <a:lnTo>
                    <a:pt x="1539" y="22"/>
                  </a:lnTo>
                  <a:lnTo>
                    <a:pt x="1539" y="21"/>
                  </a:lnTo>
                  <a:lnTo>
                    <a:pt x="1539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1" y="19"/>
                  </a:lnTo>
                  <a:lnTo>
                    <a:pt x="1543" y="19"/>
                  </a:lnTo>
                  <a:close/>
                  <a:moveTo>
                    <a:pt x="1543" y="0"/>
                  </a:moveTo>
                  <a:lnTo>
                    <a:pt x="1543" y="0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4" y="2"/>
                  </a:lnTo>
                  <a:lnTo>
                    <a:pt x="1543" y="2"/>
                  </a:lnTo>
                  <a:lnTo>
                    <a:pt x="1541" y="2"/>
                  </a:lnTo>
                  <a:lnTo>
                    <a:pt x="1539" y="3"/>
                  </a:lnTo>
                  <a:lnTo>
                    <a:pt x="1539" y="3"/>
                  </a:lnTo>
                  <a:lnTo>
                    <a:pt x="1538" y="3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39" y="5"/>
                  </a:lnTo>
                  <a:lnTo>
                    <a:pt x="1539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5"/>
                  </a:lnTo>
                  <a:lnTo>
                    <a:pt x="1541" y="6"/>
                  </a:lnTo>
                  <a:lnTo>
                    <a:pt x="1541" y="6"/>
                  </a:lnTo>
                  <a:lnTo>
                    <a:pt x="1541" y="8"/>
                  </a:lnTo>
                  <a:lnTo>
                    <a:pt x="1541" y="8"/>
                  </a:lnTo>
                  <a:lnTo>
                    <a:pt x="1539" y="8"/>
                  </a:lnTo>
                  <a:lnTo>
                    <a:pt x="1539" y="6"/>
                  </a:lnTo>
                  <a:lnTo>
                    <a:pt x="1538" y="6"/>
                  </a:lnTo>
                  <a:lnTo>
                    <a:pt x="1538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5"/>
                  </a:lnTo>
                  <a:lnTo>
                    <a:pt x="1535" y="6"/>
                  </a:lnTo>
                  <a:lnTo>
                    <a:pt x="1535" y="6"/>
                  </a:lnTo>
                  <a:lnTo>
                    <a:pt x="1535" y="5"/>
                  </a:lnTo>
                  <a:lnTo>
                    <a:pt x="1533" y="5"/>
                  </a:lnTo>
                  <a:lnTo>
                    <a:pt x="1533" y="5"/>
                  </a:lnTo>
                  <a:lnTo>
                    <a:pt x="1533" y="6"/>
                  </a:lnTo>
                  <a:lnTo>
                    <a:pt x="1533" y="6"/>
                  </a:lnTo>
                  <a:lnTo>
                    <a:pt x="1532" y="6"/>
                  </a:lnTo>
                  <a:lnTo>
                    <a:pt x="1530" y="5"/>
                  </a:lnTo>
                  <a:lnTo>
                    <a:pt x="1530" y="5"/>
                  </a:lnTo>
                  <a:lnTo>
                    <a:pt x="1530" y="3"/>
                  </a:lnTo>
                  <a:lnTo>
                    <a:pt x="1530" y="3"/>
                  </a:lnTo>
                  <a:lnTo>
                    <a:pt x="1532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3" y="3"/>
                  </a:lnTo>
                  <a:lnTo>
                    <a:pt x="1535" y="3"/>
                  </a:lnTo>
                  <a:lnTo>
                    <a:pt x="1535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6" y="3"/>
                  </a:lnTo>
                  <a:lnTo>
                    <a:pt x="1538" y="3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8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39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1" y="2"/>
                  </a:lnTo>
                  <a:lnTo>
                    <a:pt x="1543" y="2"/>
                  </a:lnTo>
                  <a:lnTo>
                    <a:pt x="1543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4" name="Freeform 351">
              <a:extLst>
                <a:ext uri="{FF2B5EF4-FFF2-40B4-BE49-F238E27FC236}">
                  <a16:creationId xmlns:a16="http://schemas.microsoft.com/office/drawing/2014/main" id="{E89D2987-373D-178E-FAFB-6151B1C41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06076" y="3445211"/>
              <a:ext cx="6354462" cy="943423"/>
            </a:xfrm>
            <a:custGeom>
              <a:avLst/>
              <a:gdLst>
                <a:gd name="T0" fmla="*/ 1958 w 3260"/>
                <a:gd name="T1" fmla="*/ 481 h 484"/>
                <a:gd name="T2" fmla="*/ 2950 w 3260"/>
                <a:gd name="T3" fmla="*/ 464 h 484"/>
                <a:gd name="T4" fmla="*/ 2046 w 3260"/>
                <a:gd name="T5" fmla="*/ 456 h 484"/>
                <a:gd name="T6" fmla="*/ 722 w 3260"/>
                <a:gd name="T7" fmla="*/ 427 h 484"/>
                <a:gd name="T8" fmla="*/ 719 w 3260"/>
                <a:gd name="T9" fmla="*/ 434 h 484"/>
                <a:gd name="T10" fmla="*/ 2064 w 3260"/>
                <a:gd name="T11" fmla="*/ 410 h 484"/>
                <a:gd name="T12" fmla="*/ 1505 w 3260"/>
                <a:gd name="T13" fmla="*/ 375 h 484"/>
                <a:gd name="T14" fmla="*/ 1513 w 3260"/>
                <a:gd name="T15" fmla="*/ 380 h 484"/>
                <a:gd name="T16" fmla="*/ 1521 w 3260"/>
                <a:gd name="T17" fmla="*/ 379 h 484"/>
                <a:gd name="T18" fmla="*/ 1520 w 3260"/>
                <a:gd name="T19" fmla="*/ 380 h 484"/>
                <a:gd name="T20" fmla="*/ 1523 w 3260"/>
                <a:gd name="T21" fmla="*/ 390 h 484"/>
                <a:gd name="T22" fmla="*/ 1521 w 3260"/>
                <a:gd name="T23" fmla="*/ 404 h 484"/>
                <a:gd name="T24" fmla="*/ 1510 w 3260"/>
                <a:gd name="T25" fmla="*/ 402 h 484"/>
                <a:gd name="T26" fmla="*/ 1520 w 3260"/>
                <a:gd name="T27" fmla="*/ 399 h 484"/>
                <a:gd name="T28" fmla="*/ 1520 w 3260"/>
                <a:gd name="T29" fmla="*/ 393 h 484"/>
                <a:gd name="T30" fmla="*/ 1510 w 3260"/>
                <a:gd name="T31" fmla="*/ 390 h 484"/>
                <a:gd name="T32" fmla="*/ 1512 w 3260"/>
                <a:gd name="T33" fmla="*/ 383 h 484"/>
                <a:gd name="T34" fmla="*/ 1504 w 3260"/>
                <a:gd name="T35" fmla="*/ 375 h 484"/>
                <a:gd name="T36" fmla="*/ 1501 w 3260"/>
                <a:gd name="T37" fmla="*/ 372 h 484"/>
                <a:gd name="T38" fmla="*/ 362 w 3260"/>
                <a:gd name="T39" fmla="*/ 367 h 484"/>
                <a:gd name="T40" fmla="*/ 1584 w 3260"/>
                <a:gd name="T41" fmla="*/ 356 h 484"/>
                <a:gd name="T42" fmla="*/ 279 w 3260"/>
                <a:gd name="T43" fmla="*/ 323 h 484"/>
                <a:gd name="T44" fmla="*/ 277 w 3260"/>
                <a:gd name="T45" fmla="*/ 330 h 484"/>
                <a:gd name="T46" fmla="*/ 2057 w 3260"/>
                <a:gd name="T47" fmla="*/ 331 h 484"/>
                <a:gd name="T48" fmla="*/ 2059 w 3260"/>
                <a:gd name="T49" fmla="*/ 320 h 484"/>
                <a:gd name="T50" fmla="*/ 1731 w 3260"/>
                <a:gd name="T51" fmla="*/ 309 h 484"/>
                <a:gd name="T52" fmla="*/ 3024 w 3260"/>
                <a:gd name="T53" fmla="*/ 314 h 484"/>
                <a:gd name="T54" fmla="*/ 231 w 3260"/>
                <a:gd name="T55" fmla="*/ 275 h 484"/>
                <a:gd name="T56" fmla="*/ 3003 w 3260"/>
                <a:gd name="T57" fmla="*/ 227 h 484"/>
                <a:gd name="T58" fmla="*/ 23 w 3260"/>
                <a:gd name="T59" fmla="*/ 204 h 484"/>
                <a:gd name="T60" fmla="*/ 1994 w 3260"/>
                <a:gd name="T61" fmla="*/ 160 h 484"/>
                <a:gd name="T62" fmla="*/ 1983 w 3260"/>
                <a:gd name="T63" fmla="*/ 169 h 484"/>
                <a:gd name="T64" fmla="*/ 1974 w 3260"/>
                <a:gd name="T65" fmla="*/ 174 h 484"/>
                <a:gd name="T66" fmla="*/ 1979 w 3260"/>
                <a:gd name="T67" fmla="*/ 169 h 484"/>
                <a:gd name="T68" fmla="*/ 1991 w 3260"/>
                <a:gd name="T69" fmla="*/ 155 h 484"/>
                <a:gd name="T70" fmla="*/ 107 w 3260"/>
                <a:gd name="T71" fmla="*/ 136 h 484"/>
                <a:gd name="T72" fmla="*/ 107 w 3260"/>
                <a:gd name="T73" fmla="*/ 126 h 484"/>
                <a:gd name="T74" fmla="*/ 350 w 3260"/>
                <a:gd name="T75" fmla="*/ 98 h 484"/>
                <a:gd name="T76" fmla="*/ 2830 w 3260"/>
                <a:gd name="T77" fmla="*/ 70 h 484"/>
                <a:gd name="T78" fmla="*/ 2825 w 3260"/>
                <a:gd name="T79" fmla="*/ 71 h 484"/>
                <a:gd name="T80" fmla="*/ 53 w 3260"/>
                <a:gd name="T81" fmla="*/ 60 h 484"/>
                <a:gd name="T82" fmla="*/ 53 w 3260"/>
                <a:gd name="T83" fmla="*/ 60 h 484"/>
                <a:gd name="T84" fmla="*/ 3204 w 3260"/>
                <a:gd name="T85" fmla="*/ 67 h 484"/>
                <a:gd name="T86" fmla="*/ 3196 w 3260"/>
                <a:gd name="T87" fmla="*/ 59 h 484"/>
                <a:gd name="T88" fmla="*/ 3166 w 3260"/>
                <a:gd name="T89" fmla="*/ 56 h 484"/>
                <a:gd name="T90" fmla="*/ 3201 w 3260"/>
                <a:gd name="T91" fmla="*/ 56 h 484"/>
                <a:gd name="T92" fmla="*/ 3202 w 3260"/>
                <a:gd name="T93" fmla="*/ 52 h 484"/>
                <a:gd name="T94" fmla="*/ 3175 w 3260"/>
                <a:gd name="T95" fmla="*/ 51 h 484"/>
                <a:gd name="T96" fmla="*/ 3172 w 3260"/>
                <a:gd name="T97" fmla="*/ 49 h 484"/>
                <a:gd name="T98" fmla="*/ 3177 w 3260"/>
                <a:gd name="T99" fmla="*/ 43 h 484"/>
                <a:gd name="T100" fmla="*/ 2693 w 3260"/>
                <a:gd name="T101" fmla="*/ 41 h 484"/>
                <a:gd name="T102" fmla="*/ 2206 w 3260"/>
                <a:gd name="T103" fmla="*/ 45 h 484"/>
                <a:gd name="T104" fmla="*/ 2824 w 3260"/>
                <a:gd name="T105" fmla="*/ 43 h 484"/>
                <a:gd name="T106" fmla="*/ 2751 w 3260"/>
                <a:gd name="T107" fmla="*/ 40 h 484"/>
                <a:gd name="T108" fmla="*/ 2767 w 3260"/>
                <a:gd name="T109" fmla="*/ 40 h 484"/>
                <a:gd name="T110" fmla="*/ 3237 w 3260"/>
                <a:gd name="T111" fmla="*/ 30 h 484"/>
                <a:gd name="T112" fmla="*/ 2716 w 3260"/>
                <a:gd name="T113" fmla="*/ 29 h 484"/>
                <a:gd name="T114" fmla="*/ 2031 w 3260"/>
                <a:gd name="T115" fmla="*/ 33 h 484"/>
                <a:gd name="T116" fmla="*/ 2802 w 3260"/>
                <a:gd name="T117" fmla="*/ 24 h 484"/>
                <a:gd name="T118" fmla="*/ 2032 w 3260"/>
                <a:gd name="T119" fmla="*/ 11 h 484"/>
                <a:gd name="T120" fmla="*/ 3243 w 3260"/>
                <a:gd name="T121" fmla="*/ 8 h 484"/>
                <a:gd name="T122" fmla="*/ 3240 w 3260"/>
                <a:gd name="T123" fmla="*/ 5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260" h="484">
                  <a:moveTo>
                    <a:pt x="1972" y="464"/>
                  </a:moveTo>
                  <a:lnTo>
                    <a:pt x="1972" y="464"/>
                  </a:lnTo>
                  <a:lnTo>
                    <a:pt x="1972" y="465"/>
                  </a:lnTo>
                  <a:lnTo>
                    <a:pt x="1972" y="465"/>
                  </a:lnTo>
                  <a:lnTo>
                    <a:pt x="1972" y="467"/>
                  </a:lnTo>
                  <a:lnTo>
                    <a:pt x="1972" y="471"/>
                  </a:lnTo>
                  <a:lnTo>
                    <a:pt x="1972" y="471"/>
                  </a:lnTo>
                  <a:lnTo>
                    <a:pt x="1971" y="471"/>
                  </a:lnTo>
                  <a:lnTo>
                    <a:pt x="1971" y="471"/>
                  </a:lnTo>
                  <a:lnTo>
                    <a:pt x="1971" y="473"/>
                  </a:lnTo>
                  <a:lnTo>
                    <a:pt x="1971" y="473"/>
                  </a:lnTo>
                  <a:lnTo>
                    <a:pt x="1969" y="475"/>
                  </a:lnTo>
                  <a:lnTo>
                    <a:pt x="1969" y="475"/>
                  </a:lnTo>
                  <a:lnTo>
                    <a:pt x="1967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6" y="476"/>
                  </a:lnTo>
                  <a:lnTo>
                    <a:pt x="1964" y="478"/>
                  </a:lnTo>
                  <a:lnTo>
                    <a:pt x="1963" y="479"/>
                  </a:lnTo>
                  <a:lnTo>
                    <a:pt x="1961" y="481"/>
                  </a:lnTo>
                  <a:lnTo>
                    <a:pt x="1961" y="481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60" y="484"/>
                  </a:lnTo>
                  <a:lnTo>
                    <a:pt x="1958" y="484"/>
                  </a:lnTo>
                  <a:lnTo>
                    <a:pt x="1958" y="484"/>
                  </a:lnTo>
                  <a:lnTo>
                    <a:pt x="1958" y="482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8" y="481"/>
                  </a:lnTo>
                  <a:lnTo>
                    <a:pt x="1956" y="481"/>
                  </a:lnTo>
                  <a:lnTo>
                    <a:pt x="1956" y="479"/>
                  </a:lnTo>
                  <a:lnTo>
                    <a:pt x="1958" y="478"/>
                  </a:lnTo>
                  <a:lnTo>
                    <a:pt x="1958" y="478"/>
                  </a:lnTo>
                  <a:lnTo>
                    <a:pt x="1960" y="476"/>
                  </a:lnTo>
                  <a:lnTo>
                    <a:pt x="1960" y="476"/>
                  </a:lnTo>
                  <a:lnTo>
                    <a:pt x="1961" y="475"/>
                  </a:lnTo>
                  <a:lnTo>
                    <a:pt x="1961" y="475"/>
                  </a:lnTo>
                  <a:lnTo>
                    <a:pt x="1964" y="471"/>
                  </a:lnTo>
                  <a:lnTo>
                    <a:pt x="1964" y="471"/>
                  </a:lnTo>
                  <a:lnTo>
                    <a:pt x="1966" y="470"/>
                  </a:lnTo>
                  <a:lnTo>
                    <a:pt x="1969" y="468"/>
                  </a:lnTo>
                  <a:lnTo>
                    <a:pt x="1969" y="467"/>
                  </a:lnTo>
                  <a:lnTo>
                    <a:pt x="1971" y="467"/>
                  </a:lnTo>
                  <a:lnTo>
                    <a:pt x="1971" y="465"/>
                  </a:lnTo>
                  <a:lnTo>
                    <a:pt x="1972" y="464"/>
                  </a:lnTo>
                  <a:lnTo>
                    <a:pt x="1972" y="464"/>
                  </a:lnTo>
                  <a:close/>
                  <a:moveTo>
                    <a:pt x="2942" y="457"/>
                  </a:moveTo>
                  <a:lnTo>
                    <a:pt x="2944" y="457"/>
                  </a:lnTo>
                  <a:lnTo>
                    <a:pt x="2945" y="457"/>
                  </a:lnTo>
                  <a:lnTo>
                    <a:pt x="2945" y="459"/>
                  </a:lnTo>
                  <a:lnTo>
                    <a:pt x="2947" y="459"/>
                  </a:lnTo>
                  <a:lnTo>
                    <a:pt x="2948" y="460"/>
                  </a:lnTo>
                  <a:lnTo>
                    <a:pt x="2948" y="462"/>
                  </a:lnTo>
                  <a:lnTo>
                    <a:pt x="2950" y="462"/>
                  </a:lnTo>
                  <a:lnTo>
                    <a:pt x="2950" y="464"/>
                  </a:lnTo>
                  <a:lnTo>
                    <a:pt x="2951" y="464"/>
                  </a:lnTo>
                  <a:lnTo>
                    <a:pt x="2951" y="464"/>
                  </a:lnTo>
                  <a:lnTo>
                    <a:pt x="2950" y="464"/>
                  </a:lnTo>
                  <a:lnTo>
                    <a:pt x="2948" y="465"/>
                  </a:lnTo>
                  <a:lnTo>
                    <a:pt x="2948" y="465"/>
                  </a:lnTo>
                  <a:lnTo>
                    <a:pt x="2947" y="465"/>
                  </a:lnTo>
                  <a:lnTo>
                    <a:pt x="2947" y="464"/>
                  </a:lnTo>
                  <a:lnTo>
                    <a:pt x="2945" y="464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5" y="462"/>
                  </a:lnTo>
                  <a:lnTo>
                    <a:pt x="2947" y="464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8" y="462"/>
                  </a:lnTo>
                  <a:lnTo>
                    <a:pt x="2947" y="460"/>
                  </a:lnTo>
                  <a:lnTo>
                    <a:pt x="2945" y="459"/>
                  </a:lnTo>
                  <a:lnTo>
                    <a:pt x="2945" y="459"/>
                  </a:lnTo>
                  <a:lnTo>
                    <a:pt x="2945" y="460"/>
                  </a:lnTo>
                  <a:lnTo>
                    <a:pt x="2944" y="460"/>
                  </a:lnTo>
                  <a:lnTo>
                    <a:pt x="2944" y="460"/>
                  </a:lnTo>
                  <a:lnTo>
                    <a:pt x="2944" y="459"/>
                  </a:lnTo>
                  <a:lnTo>
                    <a:pt x="2942" y="457"/>
                  </a:lnTo>
                  <a:lnTo>
                    <a:pt x="2942" y="457"/>
                  </a:lnTo>
                  <a:lnTo>
                    <a:pt x="2942" y="457"/>
                  </a:lnTo>
                  <a:close/>
                  <a:moveTo>
                    <a:pt x="2040" y="432"/>
                  </a:moveTo>
                  <a:lnTo>
                    <a:pt x="2040" y="432"/>
                  </a:lnTo>
                  <a:lnTo>
                    <a:pt x="2042" y="435"/>
                  </a:lnTo>
                  <a:lnTo>
                    <a:pt x="2042" y="438"/>
                  </a:lnTo>
                  <a:lnTo>
                    <a:pt x="2042" y="440"/>
                  </a:lnTo>
                  <a:lnTo>
                    <a:pt x="2042" y="443"/>
                  </a:lnTo>
                  <a:lnTo>
                    <a:pt x="2042" y="448"/>
                  </a:lnTo>
                  <a:lnTo>
                    <a:pt x="2043" y="453"/>
                  </a:lnTo>
                  <a:lnTo>
                    <a:pt x="2045" y="456"/>
                  </a:lnTo>
                  <a:lnTo>
                    <a:pt x="2046" y="456"/>
                  </a:lnTo>
                  <a:lnTo>
                    <a:pt x="2048" y="457"/>
                  </a:lnTo>
                  <a:lnTo>
                    <a:pt x="2048" y="459"/>
                  </a:lnTo>
                  <a:lnTo>
                    <a:pt x="2048" y="462"/>
                  </a:lnTo>
                  <a:lnTo>
                    <a:pt x="2048" y="464"/>
                  </a:lnTo>
                  <a:lnTo>
                    <a:pt x="2046" y="464"/>
                  </a:lnTo>
                  <a:lnTo>
                    <a:pt x="2046" y="464"/>
                  </a:lnTo>
                  <a:lnTo>
                    <a:pt x="2045" y="459"/>
                  </a:lnTo>
                  <a:lnTo>
                    <a:pt x="2043" y="457"/>
                  </a:lnTo>
                  <a:lnTo>
                    <a:pt x="2042" y="456"/>
                  </a:lnTo>
                  <a:lnTo>
                    <a:pt x="2042" y="456"/>
                  </a:lnTo>
                  <a:lnTo>
                    <a:pt x="2040" y="454"/>
                  </a:lnTo>
                  <a:lnTo>
                    <a:pt x="2040" y="453"/>
                  </a:lnTo>
                  <a:lnTo>
                    <a:pt x="2038" y="451"/>
                  </a:lnTo>
                  <a:lnTo>
                    <a:pt x="2038" y="449"/>
                  </a:lnTo>
                  <a:lnTo>
                    <a:pt x="2037" y="448"/>
                  </a:lnTo>
                  <a:lnTo>
                    <a:pt x="2037" y="448"/>
                  </a:lnTo>
                  <a:lnTo>
                    <a:pt x="2037" y="446"/>
                  </a:lnTo>
                  <a:lnTo>
                    <a:pt x="2035" y="445"/>
                  </a:lnTo>
                  <a:lnTo>
                    <a:pt x="2037" y="443"/>
                  </a:lnTo>
                  <a:lnTo>
                    <a:pt x="2037" y="440"/>
                  </a:lnTo>
                  <a:lnTo>
                    <a:pt x="2037" y="437"/>
                  </a:lnTo>
                  <a:lnTo>
                    <a:pt x="2037" y="435"/>
                  </a:lnTo>
                  <a:lnTo>
                    <a:pt x="2037" y="434"/>
                  </a:lnTo>
                  <a:lnTo>
                    <a:pt x="2038" y="432"/>
                  </a:lnTo>
                  <a:lnTo>
                    <a:pt x="2038" y="434"/>
                  </a:lnTo>
                  <a:lnTo>
                    <a:pt x="2040" y="434"/>
                  </a:lnTo>
                  <a:lnTo>
                    <a:pt x="2040" y="432"/>
                  </a:lnTo>
                  <a:lnTo>
                    <a:pt x="2040" y="432"/>
                  </a:lnTo>
                  <a:lnTo>
                    <a:pt x="2040" y="432"/>
                  </a:lnTo>
                  <a:close/>
                  <a:moveTo>
                    <a:pt x="720" y="426"/>
                  </a:moveTo>
                  <a:lnTo>
                    <a:pt x="722" y="426"/>
                  </a:lnTo>
                  <a:lnTo>
                    <a:pt x="722" y="427"/>
                  </a:lnTo>
                  <a:lnTo>
                    <a:pt x="723" y="427"/>
                  </a:lnTo>
                  <a:lnTo>
                    <a:pt x="723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7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5" y="429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3" y="431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5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3" y="432"/>
                  </a:lnTo>
                  <a:lnTo>
                    <a:pt x="722" y="432"/>
                  </a:lnTo>
                  <a:lnTo>
                    <a:pt x="722" y="432"/>
                  </a:lnTo>
                  <a:lnTo>
                    <a:pt x="722" y="434"/>
                  </a:lnTo>
                  <a:lnTo>
                    <a:pt x="722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20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4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2"/>
                  </a:lnTo>
                  <a:lnTo>
                    <a:pt x="719" y="431"/>
                  </a:lnTo>
                  <a:lnTo>
                    <a:pt x="719" y="431"/>
                  </a:lnTo>
                  <a:lnTo>
                    <a:pt x="720" y="429"/>
                  </a:lnTo>
                  <a:lnTo>
                    <a:pt x="720" y="427"/>
                  </a:lnTo>
                  <a:lnTo>
                    <a:pt x="720" y="426"/>
                  </a:lnTo>
                  <a:close/>
                  <a:moveTo>
                    <a:pt x="2067" y="404"/>
                  </a:move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4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5"/>
                  </a:lnTo>
                  <a:lnTo>
                    <a:pt x="2068" y="407"/>
                  </a:lnTo>
                  <a:lnTo>
                    <a:pt x="2067" y="408"/>
                  </a:lnTo>
                  <a:lnTo>
                    <a:pt x="2067" y="410"/>
                  </a:lnTo>
                  <a:lnTo>
                    <a:pt x="2065" y="410"/>
                  </a:lnTo>
                  <a:lnTo>
                    <a:pt x="2065" y="412"/>
                  </a:lnTo>
                  <a:lnTo>
                    <a:pt x="2064" y="412"/>
                  </a:lnTo>
                  <a:lnTo>
                    <a:pt x="2064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2" y="412"/>
                  </a:lnTo>
                  <a:lnTo>
                    <a:pt x="2064" y="410"/>
                  </a:lnTo>
                  <a:lnTo>
                    <a:pt x="2064" y="410"/>
                  </a:lnTo>
                  <a:lnTo>
                    <a:pt x="2065" y="410"/>
                  </a:lnTo>
                  <a:lnTo>
                    <a:pt x="2065" y="408"/>
                  </a:lnTo>
                  <a:lnTo>
                    <a:pt x="2065" y="408"/>
                  </a:lnTo>
                  <a:lnTo>
                    <a:pt x="2065" y="407"/>
                  </a:lnTo>
                  <a:lnTo>
                    <a:pt x="2065" y="405"/>
                  </a:lnTo>
                  <a:lnTo>
                    <a:pt x="2065" y="405"/>
                  </a:lnTo>
                  <a:lnTo>
                    <a:pt x="2067" y="404"/>
                  </a:lnTo>
                  <a:lnTo>
                    <a:pt x="2067" y="404"/>
                  </a:lnTo>
                  <a:close/>
                  <a:moveTo>
                    <a:pt x="1518" y="401"/>
                  </a:moveTo>
                  <a:lnTo>
                    <a:pt x="1518" y="401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2"/>
                  </a:lnTo>
                  <a:lnTo>
                    <a:pt x="1520" y="401"/>
                  </a:lnTo>
                  <a:lnTo>
                    <a:pt x="1520" y="401"/>
                  </a:lnTo>
                  <a:lnTo>
                    <a:pt x="1518" y="401"/>
                  </a:lnTo>
                  <a:close/>
                  <a:moveTo>
                    <a:pt x="1501" y="367"/>
                  </a:moveTo>
                  <a:lnTo>
                    <a:pt x="1501" y="367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2" y="371"/>
                  </a:lnTo>
                  <a:lnTo>
                    <a:pt x="1504" y="372"/>
                  </a:lnTo>
                  <a:lnTo>
                    <a:pt x="1504" y="374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5" y="374"/>
                  </a:lnTo>
                  <a:lnTo>
                    <a:pt x="1505" y="374"/>
                  </a:lnTo>
                  <a:lnTo>
                    <a:pt x="1505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7" y="372"/>
                  </a:lnTo>
                  <a:lnTo>
                    <a:pt x="1505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4"/>
                  </a:lnTo>
                  <a:lnTo>
                    <a:pt x="1507" y="375"/>
                  </a:lnTo>
                  <a:lnTo>
                    <a:pt x="1505" y="375"/>
                  </a:lnTo>
                  <a:lnTo>
                    <a:pt x="1505" y="375"/>
                  </a:lnTo>
                  <a:lnTo>
                    <a:pt x="1507" y="377"/>
                  </a:lnTo>
                  <a:lnTo>
                    <a:pt x="1507" y="377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09" y="379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0" y="380"/>
                  </a:lnTo>
                  <a:lnTo>
                    <a:pt x="1512" y="380"/>
                  </a:lnTo>
                  <a:lnTo>
                    <a:pt x="1512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5" y="380"/>
                  </a:lnTo>
                  <a:lnTo>
                    <a:pt x="1513" y="380"/>
                  </a:lnTo>
                  <a:lnTo>
                    <a:pt x="1513" y="380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3" y="382"/>
                  </a:lnTo>
                  <a:lnTo>
                    <a:pt x="1515" y="383"/>
                  </a:lnTo>
                  <a:lnTo>
                    <a:pt x="1516" y="383"/>
                  </a:lnTo>
                  <a:lnTo>
                    <a:pt x="1516" y="383"/>
                  </a:lnTo>
                  <a:lnTo>
                    <a:pt x="1516" y="385"/>
                  </a:lnTo>
                  <a:lnTo>
                    <a:pt x="1516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6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5"/>
                  </a:lnTo>
                  <a:lnTo>
                    <a:pt x="1518" y="383"/>
                  </a:lnTo>
                  <a:lnTo>
                    <a:pt x="1520" y="383"/>
                  </a:lnTo>
                  <a:lnTo>
                    <a:pt x="1518" y="383"/>
                  </a:lnTo>
                  <a:lnTo>
                    <a:pt x="1518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2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80"/>
                  </a:lnTo>
                  <a:lnTo>
                    <a:pt x="1520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0" y="379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2"/>
                  </a:lnTo>
                  <a:lnTo>
                    <a:pt x="1521" y="372"/>
                  </a:lnTo>
                  <a:lnTo>
                    <a:pt x="1520" y="374"/>
                  </a:lnTo>
                  <a:lnTo>
                    <a:pt x="1520" y="374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5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0" y="377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79"/>
                  </a:lnTo>
                  <a:lnTo>
                    <a:pt x="1521" y="380"/>
                  </a:lnTo>
                  <a:lnTo>
                    <a:pt x="1520" y="380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1" y="382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3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0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5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6"/>
                  </a:lnTo>
                  <a:lnTo>
                    <a:pt x="1521" y="388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0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1" y="391"/>
                  </a:lnTo>
                  <a:lnTo>
                    <a:pt x="1523" y="390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3" y="391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3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4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1" y="396"/>
                  </a:lnTo>
                  <a:lnTo>
                    <a:pt x="1523" y="396"/>
                  </a:lnTo>
                  <a:lnTo>
                    <a:pt x="1523" y="397"/>
                  </a:lnTo>
                  <a:lnTo>
                    <a:pt x="1521" y="397"/>
                  </a:lnTo>
                  <a:lnTo>
                    <a:pt x="1521" y="397"/>
                  </a:lnTo>
                  <a:lnTo>
                    <a:pt x="1521" y="399"/>
                  </a:lnTo>
                  <a:lnTo>
                    <a:pt x="1521" y="399"/>
                  </a:lnTo>
                  <a:lnTo>
                    <a:pt x="1521" y="401"/>
                  </a:lnTo>
                  <a:lnTo>
                    <a:pt x="1521" y="402"/>
                  </a:lnTo>
                  <a:lnTo>
                    <a:pt x="1521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3" y="402"/>
                  </a:lnTo>
                  <a:lnTo>
                    <a:pt x="1521" y="402"/>
                  </a:lnTo>
                  <a:lnTo>
                    <a:pt x="1521" y="404"/>
                  </a:lnTo>
                  <a:lnTo>
                    <a:pt x="1521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4"/>
                  </a:lnTo>
                  <a:lnTo>
                    <a:pt x="1520" y="405"/>
                  </a:lnTo>
                  <a:lnTo>
                    <a:pt x="1520" y="405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20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8" y="407"/>
                  </a:lnTo>
                  <a:lnTo>
                    <a:pt x="1516" y="407"/>
                  </a:lnTo>
                  <a:lnTo>
                    <a:pt x="1516" y="405"/>
                  </a:lnTo>
                  <a:lnTo>
                    <a:pt x="1516" y="405"/>
                  </a:lnTo>
                  <a:lnTo>
                    <a:pt x="1515" y="404"/>
                  </a:lnTo>
                  <a:lnTo>
                    <a:pt x="1513" y="404"/>
                  </a:lnTo>
                  <a:lnTo>
                    <a:pt x="1513" y="404"/>
                  </a:lnTo>
                  <a:lnTo>
                    <a:pt x="1512" y="402"/>
                  </a:lnTo>
                  <a:lnTo>
                    <a:pt x="1510" y="402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09" y="401"/>
                  </a:lnTo>
                  <a:lnTo>
                    <a:pt x="1510" y="401"/>
                  </a:lnTo>
                  <a:lnTo>
                    <a:pt x="1510" y="401"/>
                  </a:lnTo>
                  <a:lnTo>
                    <a:pt x="1510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2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2" y="401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3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5" y="402"/>
                  </a:lnTo>
                  <a:lnTo>
                    <a:pt x="1516" y="404"/>
                  </a:lnTo>
                  <a:lnTo>
                    <a:pt x="1516" y="404"/>
                  </a:lnTo>
                  <a:lnTo>
                    <a:pt x="1516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8" y="402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6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18" y="401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20" y="399"/>
                  </a:lnTo>
                  <a:lnTo>
                    <a:pt x="1518" y="399"/>
                  </a:lnTo>
                  <a:lnTo>
                    <a:pt x="1518" y="399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7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20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6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18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4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20" y="393"/>
                  </a:lnTo>
                  <a:lnTo>
                    <a:pt x="1518" y="393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8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6" y="391"/>
                  </a:lnTo>
                  <a:lnTo>
                    <a:pt x="1515" y="391"/>
                  </a:lnTo>
                  <a:lnTo>
                    <a:pt x="1515" y="391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5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6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8" y="390"/>
                  </a:lnTo>
                  <a:lnTo>
                    <a:pt x="1516" y="388"/>
                  </a:lnTo>
                  <a:lnTo>
                    <a:pt x="1516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3" y="390"/>
                  </a:lnTo>
                  <a:lnTo>
                    <a:pt x="1512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09" y="390"/>
                  </a:lnTo>
                  <a:lnTo>
                    <a:pt x="1510" y="390"/>
                  </a:lnTo>
                  <a:lnTo>
                    <a:pt x="1510" y="388"/>
                  </a:lnTo>
                  <a:lnTo>
                    <a:pt x="1512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3" y="388"/>
                  </a:lnTo>
                  <a:lnTo>
                    <a:pt x="1515" y="388"/>
                  </a:lnTo>
                  <a:lnTo>
                    <a:pt x="1515" y="388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6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6"/>
                  </a:lnTo>
                  <a:lnTo>
                    <a:pt x="1515" y="385"/>
                  </a:lnTo>
                  <a:lnTo>
                    <a:pt x="1515" y="385"/>
                  </a:lnTo>
                  <a:lnTo>
                    <a:pt x="1515" y="383"/>
                  </a:lnTo>
                  <a:lnTo>
                    <a:pt x="1515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3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3"/>
                  </a:lnTo>
                  <a:lnTo>
                    <a:pt x="1512" y="382"/>
                  </a:lnTo>
                  <a:lnTo>
                    <a:pt x="1512" y="382"/>
                  </a:lnTo>
                  <a:lnTo>
                    <a:pt x="1510" y="383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10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7" y="382"/>
                  </a:lnTo>
                  <a:lnTo>
                    <a:pt x="1509" y="382"/>
                  </a:lnTo>
                  <a:lnTo>
                    <a:pt x="1509" y="382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9" y="380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7" y="379"/>
                  </a:lnTo>
                  <a:lnTo>
                    <a:pt x="1505" y="379"/>
                  </a:lnTo>
                  <a:lnTo>
                    <a:pt x="1507" y="379"/>
                  </a:lnTo>
                  <a:lnTo>
                    <a:pt x="1505" y="377"/>
                  </a:lnTo>
                  <a:lnTo>
                    <a:pt x="1504" y="375"/>
                  </a:lnTo>
                  <a:lnTo>
                    <a:pt x="1504" y="375"/>
                  </a:lnTo>
                  <a:lnTo>
                    <a:pt x="1504" y="374"/>
                  </a:lnTo>
                  <a:lnTo>
                    <a:pt x="1502" y="374"/>
                  </a:lnTo>
                  <a:lnTo>
                    <a:pt x="1502" y="374"/>
                  </a:lnTo>
                  <a:lnTo>
                    <a:pt x="1501" y="374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5"/>
                  </a:lnTo>
                  <a:lnTo>
                    <a:pt x="1501" y="374"/>
                  </a:lnTo>
                  <a:lnTo>
                    <a:pt x="1499" y="374"/>
                  </a:lnTo>
                  <a:lnTo>
                    <a:pt x="1499" y="374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6" y="374"/>
                  </a:lnTo>
                  <a:lnTo>
                    <a:pt x="1496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3" y="374"/>
                  </a:lnTo>
                  <a:lnTo>
                    <a:pt x="1494" y="374"/>
                  </a:lnTo>
                  <a:lnTo>
                    <a:pt x="1494" y="374"/>
                  </a:lnTo>
                  <a:lnTo>
                    <a:pt x="1496" y="372"/>
                  </a:lnTo>
                  <a:lnTo>
                    <a:pt x="1496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8" y="372"/>
                  </a:lnTo>
                  <a:lnTo>
                    <a:pt x="1499" y="372"/>
                  </a:lnTo>
                  <a:lnTo>
                    <a:pt x="1499" y="372"/>
                  </a:lnTo>
                  <a:lnTo>
                    <a:pt x="1501" y="374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2" y="372"/>
                  </a:lnTo>
                  <a:lnTo>
                    <a:pt x="1501" y="372"/>
                  </a:lnTo>
                  <a:lnTo>
                    <a:pt x="1501" y="371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9"/>
                  </a:lnTo>
                  <a:lnTo>
                    <a:pt x="1501" y="367"/>
                  </a:lnTo>
                  <a:lnTo>
                    <a:pt x="1501" y="367"/>
                  </a:lnTo>
                  <a:close/>
                  <a:moveTo>
                    <a:pt x="364" y="364"/>
                  </a:moveTo>
                  <a:lnTo>
                    <a:pt x="364" y="364"/>
                  </a:lnTo>
                  <a:lnTo>
                    <a:pt x="364" y="364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6"/>
                  </a:lnTo>
                  <a:lnTo>
                    <a:pt x="364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5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4" y="367"/>
                  </a:lnTo>
                  <a:lnTo>
                    <a:pt x="362" y="366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7"/>
                  </a:lnTo>
                  <a:lnTo>
                    <a:pt x="362" y="369"/>
                  </a:lnTo>
                  <a:lnTo>
                    <a:pt x="362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1" y="367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9"/>
                  </a:lnTo>
                  <a:lnTo>
                    <a:pt x="361" y="367"/>
                  </a:lnTo>
                  <a:lnTo>
                    <a:pt x="362" y="366"/>
                  </a:lnTo>
                  <a:lnTo>
                    <a:pt x="362" y="364"/>
                  </a:lnTo>
                  <a:lnTo>
                    <a:pt x="364" y="364"/>
                  </a:lnTo>
                  <a:lnTo>
                    <a:pt x="364" y="364"/>
                  </a:lnTo>
                  <a:close/>
                  <a:moveTo>
                    <a:pt x="1583" y="345"/>
                  </a:moveTo>
                  <a:lnTo>
                    <a:pt x="1584" y="345"/>
                  </a:lnTo>
                  <a:lnTo>
                    <a:pt x="1584" y="345"/>
                  </a:lnTo>
                  <a:lnTo>
                    <a:pt x="1584" y="345"/>
                  </a:lnTo>
                  <a:lnTo>
                    <a:pt x="1586" y="345"/>
                  </a:lnTo>
                  <a:lnTo>
                    <a:pt x="1584" y="347"/>
                  </a:lnTo>
                  <a:lnTo>
                    <a:pt x="1586" y="349"/>
                  </a:lnTo>
                  <a:lnTo>
                    <a:pt x="1586" y="349"/>
                  </a:lnTo>
                  <a:lnTo>
                    <a:pt x="1586" y="350"/>
                  </a:lnTo>
                  <a:lnTo>
                    <a:pt x="1584" y="352"/>
                  </a:lnTo>
                  <a:lnTo>
                    <a:pt x="1584" y="353"/>
                  </a:lnTo>
                  <a:lnTo>
                    <a:pt x="1584" y="355"/>
                  </a:lnTo>
                  <a:lnTo>
                    <a:pt x="1586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4" y="356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3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2"/>
                  </a:lnTo>
                  <a:lnTo>
                    <a:pt x="1583" y="350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1" y="349"/>
                  </a:lnTo>
                  <a:lnTo>
                    <a:pt x="1583" y="349"/>
                  </a:lnTo>
                  <a:lnTo>
                    <a:pt x="1583" y="347"/>
                  </a:lnTo>
                  <a:lnTo>
                    <a:pt x="1583" y="345"/>
                  </a:lnTo>
                  <a:lnTo>
                    <a:pt x="1583" y="345"/>
                  </a:lnTo>
                  <a:close/>
                  <a:moveTo>
                    <a:pt x="2131" y="330"/>
                  </a:moveTo>
                  <a:lnTo>
                    <a:pt x="2131" y="330"/>
                  </a:lnTo>
                  <a:lnTo>
                    <a:pt x="2131" y="330"/>
                  </a:lnTo>
                  <a:lnTo>
                    <a:pt x="2131" y="331"/>
                  </a:lnTo>
                  <a:lnTo>
                    <a:pt x="2131" y="331"/>
                  </a:lnTo>
                  <a:lnTo>
                    <a:pt x="2130" y="331"/>
                  </a:lnTo>
                  <a:lnTo>
                    <a:pt x="2130" y="330"/>
                  </a:lnTo>
                  <a:lnTo>
                    <a:pt x="2130" y="330"/>
                  </a:lnTo>
                  <a:lnTo>
                    <a:pt x="2131" y="330"/>
                  </a:lnTo>
                  <a:close/>
                  <a:moveTo>
                    <a:pt x="277" y="323"/>
                  </a:moveTo>
                  <a:lnTo>
                    <a:pt x="277" y="323"/>
                  </a:lnTo>
                  <a:lnTo>
                    <a:pt x="279" y="323"/>
                  </a:lnTo>
                  <a:lnTo>
                    <a:pt x="279" y="325"/>
                  </a:lnTo>
                  <a:lnTo>
                    <a:pt x="280" y="325"/>
                  </a:lnTo>
                  <a:lnTo>
                    <a:pt x="282" y="327"/>
                  </a:lnTo>
                  <a:lnTo>
                    <a:pt x="283" y="327"/>
                  </a:lnTo>
                  <a:lnTo>
                    <a:pt x="283" y="328"/>
                  </a:lnTo>
                  <a:lnTo>
                    <a:pt x="285" y="328"/>
                  </a:lnTo>
                  <a:lnTo>
                    <a:pt x="287" y="330"/>
                  </a:lnTo>
                  <a:lnTo>
                    <a:pt x="288" y="333"/>
                  </a:lnTo>
                  <a:lnTo>
                    <a:pt x="290" y="334"/>
                  </a:lnTo>
                  <a:lnTo>
                    <a:pt x="291" y="334"/>
                  </a:lnTo>
                  <a:lnTo>
                    <a:pt x="291" y="336"/>
                  </a:lnTo>
                  <a:lnTo>
                    <a:pt x="291" y="338"/>
                  </a:lnTo>
                  <a:lnTo>
                    <a:pt x="293" y="338"/>
                  </a:lnTo>
                  <a:lnTo>
                    <a:pt x="293" y="338"/>
                  </a:lnTo>
                  <a:lnTo>
                    <a:pt x="291" y="339"/>
                  </a:lnTo>
                  <a:lnTo>
                    <a:pt x="291" y="339"/>
                  </a:lnTo>
                  <a:lnTo>
                    <a:pt x="290" y="339"/>
                  </a:lnTo>
                  <a:lnTo>
                    <a:pt x="290" y="339"/>
                  </a:lnTo>
                  <a:lnTo>
                    <a:pt x="288" y="339"/>
                  </a:lnTo>
                  <a:lnTo>
                    <a:pt x="288" y="339"/>
                  </a:lnTo>
                  <a:lnTo>
                    <a:pt x="285" y="338"/>
                  </a:lnTo>
                  <a:lnTo>
                    <a:pt x="283" y="338"/>
                  </a:lnTo>
                  <a:lnTo>
                    <a:pt x="282" y="336"/>
                  </a:lnTo>
                  <a:lnTo>
                    <a:pt x="280" y="336"/>
                  </a:lnTo>
                  <a:lnTo>
                    <a:pt x="280" y="336"/>
                  </a:lnTo>
                  <a:lnTo>
                    <a:pt x="279" y="336"/>
                  </a:lnTo>
                  <a:lnTo>
                    <a:pt x="279" y="334"/>
                  </a:lnTo>
                  <a:lnTo>
                    <a:pt x="279" y="334"/>
                  </a:lnTo>
                  <a:lnTo>
                    <a:pt x="277" y="333"/>
                  </a:lnTo>
                  <a:lnTo>
                    <a:pt x="277" y="331"/>
                  </a:lnTo>
                  <a:lnTo>
                    <a:pt x="277" y="331"/>
                  </a:lnTo>
                  <a:lnTo>
                    <a:pt x="277" y="330"/>
                  </a:lnTo>
                  <a:lnTo>
                    <a:pt x="277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30"/>
                  </a:lnTo>
                  <a:lnTo>
                    <a:pt x="276" y="328"/>
                  </a:lnTo>
                  <a:lnTo>
                    <a:pt x="276" y="327"/>
                  </a:lnTo>
                  <a:lnTo>
                    <a:pt x="276" y="327"/>
                  </a:lnTo>
                  <a:lnTo>
                    <a:pt x="276" y="325"/>
                  </a:lnTo>
                  <a:lnTo>
                    <a:pt x="276" y="325"/>
                  </a:lnTo>
                  <a:lnTo>
                    <a:pt x="277" y="323"/>
                  </a:lnTo>
                  <a:lnTo>
                    <a:pt x="277" y="323"/>
                  </a:lnTo>
                  <a:close/>
                  <a:moveTo>
                    <a:pt x="2059" y="320"/>
                  </a:moveTo>
                  <a:lnTo>
                    <a:pt x="2060" y="322"/>
                  </a:lnTo>
                  <a:lnTo>
                    <a:pt x="2060" y="322"/>
                  </a:lnTo>
                  <a:lnTo>
                    <a:pt x="2060" y="322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3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5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7"/>
                  </a:lnTo>
                  <a:lnTo>
                    <a:pt x="2060" y="328"/>
                  </a:lnTo>
                  <a:lnTo>
                    <a:pt x="2059" y="330"/>
                  </a:lnTo>
                  <a:lnTo>
                    <a:pt x="2059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1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30"/>
                  </a:lnTo>
                  <a:lnTo>
                    <a:pt x="2057" y="328"/>
                  </a:lnTo>
                  <a:lnTo>
                    <a:pt x="2057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6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4" y="328"/>
                  </a:lnTo>
                  <a:lnTo>
                    <a:pt x="2053" y="328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7"/>
                  </a:lnTo>
                  <a:lnTo>
                    <a:pt x="2053" y="325"/>
                  </a:lnTo>
                  <a:lnTo>
                    <a:pt x="2053" y="323"/>
                  </a:lnTo>
                  <a:lnTo>
                    <a:pt x="2053" y="323"/>
                  </a:lnTo>
                  <a:lnTo>
                    <a:pt x="2053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4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6" y="322"/>
                  </a:lnTo>
                  <a:lnTo>
                    <a:pt x="2057" y="322"/>
                  </a:lnTo>
                  <a:lnTo>
                    <a:pt x="2057" y="322"/>
                  </a:lnTo>
                  <a:lnTo>
                    <a:pt x="2059" y="322"/>
                  </a:lnTo>
                  <a:lnTo>
                    <a:pt x="2059" y="320"/>
                  </a:lnTo>
                  <a:close/>
                  <a:moveTo>
                    <a:pt x="269" y="319"/>
                  </a:moveTo>
                  <a:lnTo>
                    <a:pt x="271" y="319"/>
                  </a:lnTo>
                  <a:lnTo>
                    <a:pt x="271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0"/>
                  </a:lnTo>
                  <a:lnTo>
                    <a:pt x="272" y="322"/>
                  </a:lnTo>
                  <a:lnTo>
                    <a:pt x="272" y="322"/>
                  </a:lnTo>
                  <a:lnTo>
                    <a:pt x="272" y="323"/>
                  </a:lnTo>
                  <a:lnTo>
                    <a:pt x="271" y="323"/>
                  </a:lnTo>
                  <a:lnTo>
                    <a:pt x="269" y="323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71" y="322"/>
                  </a:lnTo>
                  <a:lnTo>
                    <a:pt x="269" y="322"/>
                  </a:lnTo>
                  <a:lnTo>
                    <a:pt x="269" y="322"/>
                  </a:lnTo>
                  <a:lnTo>
                    <a:pt x="268" y="322"/>
                  </a:lnTo>
                  <a:lnTo>
                    <a:pt x="268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20"/>
                  </a:lnTo>
                  <a:lnTo>
                    <a:pt x="266" y="319"/>
                  </a:lnTo>
                  <a:lnTo>
                    <a:pt x="268" y="319"/>
                  </a:lnTo>
                  <a:lnTo>
                    <a:pt x="269" y="319"/>
                  </a:lnTo>
                  <a:lnTo>
                    <a:pt x="269" y="319"/>
                  </a:lnTo>
                  <a:close/>
                  <a:moveTo>
                    <a:pt x="1728" y="308"/>
                  </a:moveTo>
                  <a:lnTo>
                    <a:pt x="1728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29" y="308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09"/>
                  </a:lnTo>
                  <a:lnTo>
                    <a:pt x="1731" y="311"/>
                  </a:lnTo>
                  <a:lnTo>
                    <a:pt x="1731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9" y="311"/>
                  </a:lnTo>
                  <a:lnTo>
                    <a:pt x="1728" y="311"/>
                  </a:lnTo>
                  <a:lnTo>
                    <a:pt x="1726" y="311"/>
                  </a:lnTo>
                  <a:lnTo>
                    <a:pt x="1726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2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11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5" y="309"/>
                  </a:lnTo>
                  <a:lnTo>
                    <a:pt x="1726" y="308"/>
                  </a:lnTo>
                  <a:lnTo>
                    <a:pt x="1726" y="308"/>
                  </a:lnTo>
                  <a:lnTo>
                    <a:pt x="1728" y="308"/>
                  </a:lnTo>
                  <a:close/>
                  <a:moveTo>
                    <a:pt x="3018" y="308"/>
                  </a:moveTo>
                  <a:lnTo>
                    <a:pt x="3019" y="308"/>
                  </a:lnTo>
                  <a:lnTo>
                    <a:pt x="3021" y="308"/>
                  </a:lnTo>
                  <a:lnTo>
                    <a:pt x="3022" y="311"/>
                  </a:lnTo>
                  <a:lnTo>
                    <a:pt x="3024" y="312"/>
                  </a:lnTo>
                  <a:lnTo>
                    <a:pt x="3024" y="314"/>
                  </a:lnTo>
                  <a:lnTo>
                    <a:pt x="3026" y="314"/>
                  </a:lnTo>
                  <a:lnTo>
                    <a:pt x="3027" y="314"/>
                  </a:lnTo>
                  <a:lnTo>
                    <a:pt x="3027" y="315"/>
                  </a:lnTo>
                  <a:lnTo>
                    <a:pt x="3029" y="315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7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30" y="319"/>
                  </a:lnTo>
                  <a:lnTo>
                    <a:pt x="3029" y="319"/>
                  </a:lnTo>
                  <a:lnTo>
                    <a:pt x="3029" y="319"/>
                  </a:lnTo>
                  <a:lnTo>
                    <a:pt x="3027" y="319"/>
                  </a:lnTo>
                  <a:lnTo>
                    <a:pt x="3027" y="319"/>
                  </a:lnTo>
                  <a:lnTo>
                    <a:pt x="3026" y="317"/>
                  </a:lnTo>
                  <a:lnTo>
                    <a:pt x="3024" y="315"/>
                  </a:lnTo>
                  <a:lnTo>
                    <a:pt x="3022" y="314"/>
                  </a:lnTo>
                  <a:lnTo>
                    <a:pt x="3021" y="314"/>
                  </a:lnTo>
                  <a:lnTo>
                    <a:pt x="3019" y="312"/>
                  </a:lnTo>
                  <a:lnTo>
                    <a:pt x="3018" y="311"/>
                  </a:lnTo>
                  <a:lnTo>
                    <a:pt x="3018" y="311"/>
                  </a:lnTo>
                  <a:lnTo>
                    <a:pt x="3018" y="309"/>
                  </a:lnTo>
                  <a:lnTo>
                    <a:pt x="3016" y="308"/>
                  </a:lnTo>
                  <a:lnTo>
                    <a:pt x="3018" y="308"/>
                  </a:lnTo>
                  <a:close/>
                  <a:moveTo>
                    <a:pt x="233" y="270"/>
                  </a:moveTo>
                  <a:lnTo>
                    <a:pt x="233" y="271"/>
                  </a:lnTo>
                  <a:lnTo>
                    <a:pt x="233" y="271"/>
                  </a:lnTo>
                  <a:lnTo>
                    <a:pt x="233" y="271"/>
                  </a:lnTo>
                  <a:lnTo>
                    <a:pt x="231" y="271"/>
                  </a:lnTo>
                  <a:lnTo>
                    <a:pt x="231" y="273"/>
                  </a:lnTo>
                  <a:lnTo>
                    <a:pt x="231" y="275"/>
                  </a:lnTo>
                  <a:lnTo>
                    <a:pt x="230" y="275"/>
                  </a:lnTo>
                  <a:lnTo>
                    <a:pt x="228" y="276"/>
                  </a:lnTo>
                  <a:lnTo>
                    <a:pt x="228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6"/>
                  </a:lnTo>
                  <a:lnTo>
                    <a:pt x="227" y="275"/>
                  </a:lnTo>
                  <a:lnTo>
                    <a:pt x="225" y="275"/>
                  </a:lnTo>
                  <a:lnTo>
                    <a:pt x="225" y="275"/>
                  </a:lnTo>
                  <a:lnTo>
                    <a:pt x="227" y="275"/>
                  </a:lnTo>
                  <a:lnTo>
                    <a:pt x="228" y="273"/>
                  </a:lnTo>
                  <a:lnTo>
                    <a:pt x="228" y="273"/>
                  </a:lnTo>
                  <a:lnTo>
                    <a:pt x="230" y="273"/>
                  </a:lnTo>
                  <a:lnTo>
                    <a:pt x="231" y="271"/>
                  </a:lnTo>
                  <a:lnTo>
                    <a:pt x="233" y="270"/>
                  </a:lnTo>
                  <a:lnTo>
                    <a:pt x="233" y="270"/>
                  </a:lnTo>
                  <a:close/>
                  <a:moveTo>
                    <a:pt x="482" y="229"/>
                  </a:moveTo>
                  <a:lnTo>
                    <a:pt x="484" y="230"/>
                  </a:lnTo>
                  <a:lnTo>
                    <a:pt x="484" y="230"/>
                  </a:lnTo>
                  <a:lnTo>
                    <a:pt x="484" y="230"/>
                  </a:lnTo>
                  <a:lnTo>
                    <a:pt x="482" y="230"/>
                  </a:lnTo>
                  <a:lnTo>
                    <a:pt x="481" y="230"/>
                  </a:lnTo>
                  <a:lnTo>
                    <a:pt x="481" y="229"/>
                  </a:lnTo>
                  <a:lnTo>
                    <a:pt x="482" y="229"/>
                  </a:lnTo>
                  <a:close/>
                  <a:moveTo>
                    <a:pt x="3000" y="226"/>
                  </a:moveTo>
                  <a:lnTo>
                    <a:pt x="3000" y="226"/>
                  </a:lnTo>
                  <a:lnTo>
                    <a:pt x="3000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2" y="227"/>
                  </a:lnTo>
                  <a:lnTo>
                    <a:pt x="3003" y="227"/>
                  </a:lnTo>
                  <a:lnTo>
                    <a:pt x="3003" y="229"/>
                  </a:lnTo>
                  <a:lnTo>
                    <a:pt x="3003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5" y="229"/>
                  </a:lnTo>
                  <a:lnTo>
                    <a:pt x="3003" y="229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2" y="230"/>
                  </a:lnTo>
                  <a:lnTo>
                    <a:pt x="3000" y="229"/>
                  </a:lnTo>
                  <a:lnTo>
                    <a:pt x="3000" y="229"/>
                  </a:lnTo>
                  <a:lnTo>
                    <a:pt x="3000" y="227"/>
                  </a:lnTo>
                  <a:lnTo>
                    <a:pt x="3000" y="226"/>
                  </a:lnTo>
                  <a:lnTo>
                    <a:pt x="3000" y="226"/>
                  </a:lnTo>
                  <a:close/>
                  <a:moveTo>
                    <a:pt x="30" y="202"/>
                  </a:moveTo>
                  <a:lnTo>
                    <a:pt x="31" y="202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3" y="205"/>
                  </a:lnTo>
                  <a:lnTo>
                    <a:pt x="31" y="205"/>
                  </a:lnTo>
                  <a:lnTo>
                    <a:pt x="31" y="205"/>
                  </a:lnTo>
                  <a:lnTo>
                    <a:pt x="30" y="205"/>
                  </a:lnTo>
                  <a:lnTo>
                    <a:pt x="28" y="205"/>
                  </a:lnTo>
                  <a:lnTo>
                    <a:pt x="28" y="205"/>
                  </a:lnTo>
                  <a:lnTo>
                    <a:pt x="26" y="205"/>
                  </a:lnTo>
                  <a:lnTo>
                    <a:pt x="25" y="205"/>
                  </a:lnTo>
                  <a:lnTo>
                    <a:pt x="23" y="204"/>
                  </a:lnTo>
                  <a:lnTo>
                    <a:pt x="23" y="204"/>
                  </a:lnTo>
                  <a:lnTo>
                    <a:pt x="25" y="204"/>
                  </a:lnTo>
                  <a:lnTo>
                    <a:pt x="28" y="204"/>
                  </a:lnTo>
                  <a:lnTo>
                    <a:pt x="30" y="202"/>
                  </a:lnTo>
                  <a:close/>
                  <a:moveTo>
                    <a:pt x="0" y="180"/>
                  </a:moveTo>
                  <a:lnTo>
                    <a:pt x="0" y="180"/>
                  </a:lnTo>
                  <a:lnTo>
                    <a:pt x="0" y="180"/>
                  </a:lnTo>
                  <a:lnTo>
                    <a:pt x="0" y="180"/>
                  </a:lnTo>
                  <a:close/>
                  <a:moveTo>
                    <a:pt x="1993" y="147"/>
                  </a:moveTo>
                  <a:lnTo>
                    <a:pt x="1994" y="148"/>
                  </a:lnTo>
                  <a:lnTo>
                    <a:pt x="1994" y="150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4" y="152"/>
                  </a:lnTo>
                  <a:lnTo>
                    <a:pt x="1993" y="152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3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5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6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4" y="158"/>
                  </a:lnTo>
                  <a:lnTo>
                    <a:pt x="1994" y="160"/>
                  </a:lnTo>
                  <a:lnTo>
                    <a:pt x="1994" y="160"/>
                  </a:lnTo>
                  <a:lnTo>
                    <a:pt x="1993" y="160"/>
                  </a:lnTo>
                  <a:lnTo>
                    <a:pt x="1993" y="160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3" y="161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4" y="163"/>
                  </a:lnTo>
                  <a:lnTo>
                    <a:pt x="1993" y="163"/>
                  </a:lnTo>
                  <a:lnTo>
                    <a:pt x="1991" y="161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1" y="163"/>
                  </a:lnTo>
                  <a:lnTo>
                    <a:pt x="1990" y="163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4"/>
                  </a:lnTo>
                  <a:lnTo>
                    <a:pt x="1990" y="166"/>
                  </a:lnTo>
                  <a:lnTo>
                    <a:pt x="1990" y="166"/>
                  </a:lnTo>
                  <a:lnTo>
                    <a:pt x="1988" y="166"/>
                  </a:lnTo>
                  <a:lnTo>
                    <a:pt x="1986" y="167"/>
                  </a:lnTo>
                  <a:lnTo>
                    <a:pt x="1986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3" y="169"/>
                  </a:lnTo>
                  <a:lnTo>
                    <a:pt x="1983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9"/>
                  </a:lnTo>
                  <a:lnTo>
                    <a:pt x="1985" y="167"/>
                  </a:lnTo>
                  <a:lnTo>
                    <a:pt x="1985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3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2" y="167"/>
                  </a:lnTo>
                  <a:lnTo>
                    <a:pt x="1980" y="167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69"/>
                  </a:lnTo>
                  <a:lnTo>
                    <a:pt x="1980" y="171"/>
                  </a:lnTo>
                  <a:lnTo>
                    <a:pt x="1979" y="171"/>
                  </a:lnTo>
                  <a:lnTo>
                    <a:pt x="1979" y="171"/>
                  </a:lnTo>
                  <a:lnTo>
                    <a:pt x="1979" y="172"/>
                  </a:lnTo>
                  <a:lnTo>
                    <a:pt x="1979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7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2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5" y="174"/>
                  </a:lnTo>
                  <a:lnTo>
                    <a:pt x="1974" y="174"/>
                  </a:lnTo>
                  <a:lnTo>
                    <a:pt x="1972" y="175"/>
                  </a:lnTo>
                  <a:lnTo>
                    <a:pt x="1972" y="175"/>
                  </a:lnTo>
                  <a:lnTo>
                    <a:pt x="1972" y="177"/>
                  </a:lnTo>
                  <a:lnTo>
                    <a:pt x="1972" y="178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71" y="180"/>
                  </a:lnTo>
                  <a:lnTo>
                    <a:pt x="1969" y="182"/>
                  </a:lnTo>
                  <a:lnTo>
                    <a:pt x="1969" y="182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7" y="183"/>
                  </a:lnTo>
                  <a:lnTo>
                    <a:pt x="1969" y="182"/>
                  </a:lnTo>
                  <a:lnTo>
                    <a:pt x="1969" y="180"/>
                  </a:lnTo>
                  <a:lnTo>
                    <a:pt x="1971" y="178"/>
                  </a:lnTo>
                  <a:lnTo>
                    <a:pt x="1971" y="177"/>
                  </a:lnTo>
                  <a:lnTo>
                    <a:pt x="1971" y="175"/>
                  </a:lnTo>
                  <a:lnTo>
                    <a:pt x="1972" y="174"/>
                  </a:lnTo>
                  <a:lnTo>
                    <a:pt x="1974" y="172"/>
                  </a:lnTo>
                  <a:lnTo>
                    <a:pt x="1975" y="171"/>
                  </a:lnTo>
                  <a:lnTo>
                    <a:pt x="1975" y="171"/>
                  </a:lnTo>
                  <a:lnTo>
                    <a:pt x="1977" y="171"/>
                  </a:lnTo>
                  <a:lnTo>
                    <a:pt x="1977" y="171"/>
                  </a:lnTo>
                  <a:lnTo>
                    <a:pt x="1977" y="169"/>
                  </a:lnTo>
                  <a:lnTo>
                    <a:pt x="1975" y="169"/>
                  </a:lnTo>
                  <a:lnTo>
                    <a:pt x="1975" y="167"/>
                  </a:lnTo>
                  <a:lnTo>
                    <a:pt x="1977" y="169"/>
                  </a:lnTo>
                  <a:lnTo>
                    <a:pt x="1977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9"/>
                  </a:lnTo>
                  <a:lnTo>
                    <a:pt x="1979" y="167"/>
                  </a:lnTo>
                  <a:lnTo>
                    <a:pt x="1979" y="167"/>
                  </a:lnTo>
                  <a:lnTo>
                    <a:pt x="1980" y="167"/>
                  </a:lnTo>
                  <a:lnTo>
                    <a:pt x="1980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2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3" y="166"/>
                  </a:lnTo>
                  <a:lnTo>
                    <a:pt x="1985" y="166"/>
                  </a:lnTo>
                  <a:lnTo>
                    <a:pt x="1985" y="167"/>
                  </a:lnTo>
                  <a:lnTo>
                    <a:pt x="1986" y="167"/>
                  </a:lnTo>
                  <a:lnTo>
                    <a:pt x="1988" y="166"/>
                  </a:lnTo>
                  <a:lnTo>
                    <a:pt x="1988" y="166"/>
                  </a:lnTo>
                  <a:lnTo>
                    <a:pt x="1988" y="164"/>
                  </a:lnTo>
                  <a:lnTo>
                    <a:pt x="1988" y="164"/>
                  </a:lnTo>
                  <a:lnTo>
                    <a:pt x="1988" y="163"/>
                  </a:lnTo>
                  <a:lnTo>
                    <a:pt x="1990" y="163"/>
                  </a:lnTo>
                  <a:lnTo>
                    <a:pt x="1990" y="163"/>
                  </a:lnTo>
                  <a:lnTo>
                    <a:pt x="1990" y="161"/>
                  </a:lnTo>
                  <a:lnTo>
                    <a:pt x="1991" y="160"/>
                  </a:lnTo>
                  <a:lnTo>
                    <a:pt x="1991" y="160"/>
                  </a:lnTo>
                  <a:lnTo>
                    <a:pt x="1991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8"/>
                  </a:lnTo>
                  <a:lnTo>
                    <a:pt x="1993" y="156"/>
                  </a:lnTo>
                  <a:lnTo>
                    <a:pt x="1993" y="156"/>
                  </a:lnTo>
                  <a:lnTo>
                    <a:pt x="1993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1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0" y="155"/>
                  </a:lnTo>
                  <a:lnTo>
                    <a:pt x="1991" y="153"/>
                  </a:lnTo>
                  <a:lnTo>
                    <a:pt x="1991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3"/>
                  </a:lnTo>
                  <a:lnTo>
                    <a:pt x="1990" y="152"/>
                  </a:lnTo>
                  <a:lnTo>
                    <a:pt x="1991" y="152"/>
                  </a:lnTo>
                  <a:lnTo>
                    <a:pt x="1991" y="153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2"/>
                  </a:lnTo>
                  <a:lnTo>
                    <a:pt x="1993" y="150"/>
                  </a:lnTo>
                  <a:lnTo>
                    <a:pt x="1993" y="150"/>
                  </a:lnTo>
                  <a:lnTo>
                    <a:pt x="1993" y="148"/>
                  </a:lnTo>
                  <a:lnTo>
                    <a:pt x="1993" y="148"/>
                  </a:lnTo>
                  <a:lnTo>
                    <a:pt x="1993" y="147"/>
                  </a:lnTo>
                  <a:close/>
                  <a:moveTo>
                    <a:pt x="108" y="125"/>
                  </a:moveTo>
                  <a:lnTo>
                    <a:pt x="108" y="125"/>
                  </a:lnTo>
                  <a:lnTo>
                    <a:pt x="110" y="126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108" y="131"/>
                  </a:lnTo>
                  <a:lnTo>
                    <a:pt x="107" y="136"/>
                  </a:lnTo>
                  <a:lnTo>
                    <a:pt x="105" y="141"/>
                  </a:lnTo>
                  <a:lnTo>
                    <a:pt x="105" y="144"/>
                  </a:lnTo>
                  <a:lnTo>
                    <a:pt x="105" y="148"/>
                  </a:lnTo>
                  <a:lnTo>
                    <a:pt x="105" y="148"/>
                  </a:lnTo>
                  <a:lnTo>
                    <a:pt x="104" y="145"/>
                  </a:lnTo>
                  <a:lnTo>
                    <a:pt x="105" y="145"/>
                  </a:lnTo>
                  <a:lnTo>
                    <a:pt x="105" y="144"/>
                  </a:lnTo>
                  <a:lnTo>
                    <a:pt x="105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41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4" y="139"/>
                  </a:lnTo>
                  <a:lnTo>
                    <a:pt x="105" y="139"/>
                  </a:lnTo>
                  <a:lnTo>
                    <a:pt x="105" y="139"/>
                  </a:lnTo>
                  <a:lnTo>
                    <a:pt x="105" y="137"/>
                  </a:lnTo>
                  <a:lnTo>
                    <a:pt x="105" y="136"/>
                  </a:lnTo>
                  <a:lnTo>
                    <a:pt x="105" y="134"/>
                  </a:lnTo>
                  <a:lnTo>
                    <a:pt x="107" y="133"/>
                  </a:lnTo>
                  <a:lnTo>
                    <a:pt x="107" y="133"/>
                  </a:lnTo>
                  <a:lnTo>
                    <a:pt x="105" y="133"/>
                  </a:lnTo>
                  <a:lnTo>
                    <a:pt x="105" y="133"/>
                  </a:lnTo>
                  <a:lnTo>
                    <a:pt x="105" y="130"/>
                  </a:lnTo>
                  <a:lnTo>
                    <a:pt x="105" y="130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8"/>
                  </a:lnTo>
                  <a:lnTo>
                    <a:pt x="105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7" y="126"/>
                  </a:lnTo>
                  <a:lnTo>
                    <a:pt x="108" y="126"/>
                  </a:lnTo>
                  <a:lnTo>
                    <a:pt x="108" y="126"/>
                  </a:lnTo>
                  <a:lnTo>
                    <a:pt x="108" y="125"/>
                  </a:lnTo>
                  <a:lnTo>
                    <a:pt x="108" y="125"/>
                  </a:lnTo>
                  <a:close/>
                  <a:moveTo>
                    <a:pt x="80" y="100"/>
                  </a:moveTo>
                  <a:lnTo>
                    <a:pt x="80" y="101"/>
                  </a:lnTo>
                  <a:lnTo>
                    <a:pt x="82" y="101"/>
                  </a:lnTo>
                  <a:lnTo>
                    <a:pt x="83" y="103"/>
                  </a:lnTo>
                  <a:lnTo>
                    <a:pt x="83" y="103"/>
                  </a:lnTo>
                  <a:lnTo>
                    <a:pt x="83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4"/>
                  </a:lnTo>
                  <a:lnTo>
                    <a:pt x="85" y="106"/>
                  </a:lnTo>
                  <a:lnTo>
                    <a:pt x="85" y="106"/>
                  </a:lnTo>
                  <a:lnTo>
                    <a:pt x="85" y="108"/>
                  </a:lnTo>
                  <a:lnTo>
                    <a:pt x="85" y="108"/>
                  </a:lnTo>
                  <a:lnTo>
                    <a:pt x="83" y="108"/>
                  </a:lnTo>
                  <a:lnTo>
                    <a:pt x="83" y="108"/>
                  </a:lnTo>
                  <a:lnTo>
                    <a:pt x="83" y="106"/>
                  </a:lnTo>
                  <a:lnTo>
                    <a:pt x="83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4"/>
                  </a:lnTo>
                  <a:lnTo>
                    <a:pt x="82" y="103"/>
                  </a:lnTo>
                  <a:lnTo>
                    <a:pt x="82" y="101"/>
                  </a:lnTo>
                  <a:lnTo>
                    <a:pt x="80" y="101"/>
                  </a:lnTo>
                  <a:lnTo>
                    <a:pt x="80" y="100"/>
                  </a:lnTo>
                  <a:close/>
                  <a:moveTo>
                    <a:pt x="350" y="98"/>
                  </a:moveTo>
                  <a:lnTo>
                    <a:pt x="350" y="98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1" y="100"/>
                  </a:lnTo>
                  <a:lnTo>
                    <a:pt x="353" y="101"/>
                  </a:lnTo>
                  <a:lnTo>
                    <a:pt x="353" y="101"/>
                  </a:lnTo>
                  <a:lnTo>
                    <a:pt x="353" y="103"/>
                  </a:lnTo>
                  <a:lnTo>
                    <a:pt x="351" y="104"/>
                  </a:lnTo>
                  <a:lnTo>
                    <a:pt x="351" y="106"/>
                  </a:lnTo>
                  <a:lnTo>
                    <a:pt x="351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50" y="106"/>
                  </a:lnTo>
                  <a:lnTo>
                    <a:pt x="348" y="104"/>
                  </a:lnTo>
                  <a:lnTo>
                    <a:pt x="348" y="104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6" y="103"/>
                  </a:lnTo>
                  <a:lnTo>
                    <a:pt x="345" y="101"/>
                  </a:lnTo>
                  <a:lnTo>
                    <a:pt x="346" y="101"/>
                  </a:lnTo>
                  <a:lnTo>
                    <a:pt x="346" y="101"/>
                  </a:lnTo>
                  <a:lnTo>
                    <a:pt x="348" y="100"/>
                  </a:lnTo>
                  <a:lnTo>
                    <a:pt x="348" y="100"/>
                  </a:lnTo>
                  <a:lnTo>
                    <a:pt x="350" y="98"/>
                  </a:lnTo>
                  <a:close/>
                  <a:moveTo>
                    <a:pt x="2827" y="67"/>
                  </a:moveTo>
                  <a:lnTo>
                    <a:pt x="2828" y="67"/>
                  </a:lnTo>
                  <a:lnTo>
                    <a:pt x="2828" y="68"/>
                  </a:lnTo>
                  <a:lnTo>
                    <a:pt x="2830" y="68"/>
                  </a:lnTo>
                  <a:lnTo>
                    <a:pt x="2830" y="68"/>
                  </a:lnTo>
                  <a:lnTo>
                    <a:pt x="2828" y="68"/>
                  </a:lnTo>
                  <a:lnTo>
                    <a:pt x="2828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0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3" y="70"/>
                  </a:lnTo>
                  <a:lnTo>
                    <a:pt x="2833" y="70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3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2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1"/>
                  </a:lnTo>
                  <a:lnTo>
                    <a:pt x="2830" y="73"/>
                  </a:lnTo>
                  <a:lnTo>
                    <a:pt x="2828" y="71"/>
                  </a:lnTo>
                  <a:lnTo>
                    <a:pt x="2828" y="73"/>
                  </a:lnTo>
                  <a:lnTo>
                    <a:pt x="2828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5" y="73"/>
                  </a:lnTo>
                  <a:lnTo>
                    <a:pt x="2825" y="73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1"/>
                  </a:lnTo>
                  <a:lnTo>
                    <a:pt x="2825" y="73"/>
                  </a:lnTo>
                  <a:lnTo>
                    <a:pt x="2827" y="73"/>
                  </a:lnTo>
                  <a:lnTo>
                    <a:pt x="2827" y="73"/>
                  </a:lnTo>
                  <a:lnTo>
                    <a:pt x="2827" y="71"/>
                  </a:lnTo>
                  <a:lnTo>
                    <a:pt x="2827" y="71"/>
                  </a:lnTo>
                  <a:lnTo>
                    <a:pt x="2828" y="71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70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7" y="68"/>
                  </a:lnTo>
                  <a:lnTo>
                    <a:pt x="2827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4" y="68"/>
                  </a:lnTo>
                  <a:lnTo>
                    <a:pt x="2824" y="68"/>
                  </a:lnTo>
                  <a:lnTo>
                    <a:pt x="2825" y="68"/>
                  </a:lnTo>
                  <a:lnTo>
                    <a:pt x="2825" y="67"/>
                  </a:lnTo>
                  <a:lnTo>
                    <a:pt x="2827" y="67"/>
                  </a:lnTo>
                  <a:close/>
                  <a:moveTo>
                    <a:pt x="337" y="62"/>
                  </a:moveTo>
                  <a:lnTo>
                    <a:pt x="337" y="63"/>
                  </a:lnTo>
                  <a:lnTo>
                    <a:pt x="339" y="65"/>
                  </a:lnTo>
                  <a:lnTo>
                    <a:pt x="339" y="67"/>
                  </a:lnTo>
                  <a:lnTo>
                    <a:pt x="339" y="67"/>
                  </a:lnTo>
                  <a:lnTo>
                    <a:pt x="337" y="67"/>
                  </a:lnTo>
                  <a:lnTo>
                    <a:pt x="337" y="65"/>
                  </a:lnTo>
                  <a:lnTo>
                    <a:pt x="337" y="65"/>
                  </a:lnTo>
                  <a:lnTo>
                    <a:pt x="337" y="62"/>
                  </a:lnTo>
                  <a:close/>
                  <a:moveTo>
                    <a:pt x="53" y="60"/>
                  </a:moveTo>
                  <a:lnTo>
                    <a:pt x="55" y="60"/>
                  </a:lnTo>
                  <a:lnTo>
                    <a:pt x="55" y="60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6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0"/>
                  </a:lnTo>
                  <a:lnTo>
                    <a:pt x="58" y="60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9" y="62"/>
                  </a:lnTo>
                  <a:lnTo>
                    <a:pt x="59" y="62"/>
                  </a:lnTo>
                  <a:lnTo>
                    <a:pt x="58" y="62"/>
                  </a:lnTo>
                  <a:lnTo>
                    <a:pt x="58" y="62"/>
                  </a:lnTo>
                  <a:lnTo>
                    <a:pt x="58" y="63"/>
                  </a:lnTo>
                  <a:lnTo>
                    <a:pt x="56" y="63"/>
                  </a:lnTo>
                  <a:lnTo>
                    <a:pt x="55" y="63"/>
                  </a:lnTo>
                  <a:lnTo>
                    <a:pt x="55" y="62"/>
                  </a:lnTo>
                  <a:lnTo>
                    <a:pt x="55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2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lnTo>
                    <a:pt x="53" y="60"/>
                  </a:lnTo>
                  <a:close/>
                  <a:moveTo>
                    <a:pt x="3197" y="59"/>
                  </a:moveTo>
                  <a:lnTo>
                    <a:pt x="3197" y="59"/>
                  </a:lnTo>
                  <a:lnTo>
                    <a:pt x="3197" y="59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0"/>
                  </a:lnTo>
                  <a:lnTo>
                    <a:pt x="3197" y="62"/>
                  </a:lnTo>
                  <a:lnTo>
                    <a:pt x="3197" y="62"/>
                  </a:lnTo>
                  <a:lnTo>
                    <a:pt x="3197" y="63"/>
                  </a:lnTo>
                  <a:lnTo>
                    <a:pt x="3196" y="63"/>
                  </a:lnTo>
                  <a:lnTo>
                    <a:pt x="3196" y="63"/>
                  </a:lnTo>
                  <a:lnTo>
                    <a:pt x="3197" y="63"/>
                  </a:lnTo>
                  <a:lnTo>
                    <a:pt x="3197" y="63"/>
                  </a:lnTo>
                  <a:lnTo>
                    <a:pt x="3197" y="65"/>
                  </a:lnTo>
                  <a:lnTo>
                    <a:pt x="3197" y="65"/>
                  </a:lnTo>
                  <a:lnTo>
                    <a:pt x="3196" y="65"/>
                  </a:lnTo>
                  <a:lnTo>
                    <a:pt x="3197" y="67"/>
                  </a:lnTo>
                  <a:lnTo>
                    <a:pt x="3199" y="67"/>
                  </a:lnTo>
                  <a:lnTo>
                    <a:pt x="3199" y="67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1" y="68"/>
                  </a:lnTo>
                  <a:lnTo>
                    <a:pt x="3201" y="67"/>
                  </a:lnTo>
                  <a:lnTo>
                    <a:pt x="3201" y="67"/>
                  </a:lnTo>
                  <a:lnTo>
                    <a:pt x="3202" y="67"/>
                  </a:lnTo>
                  <a:lnTo>
                    <a:pt x="3202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7"/>
                  </a:lnTo>
                  <a:lnTo>
                    <a:pt x="3204" y="68"/>
                  </a:lnTo>
                  <a:lnTo>
                    <a:pt x="3205" y="68"/>
                  </a:lnTo>
                  <a:lnTo>
                    <a:pt x="3205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4" y="68"/>
                  </a:lnTo>
                  <a:lnTo>
                    <a:pt x="3202" y="68"/>
                  </a:lnTo>
                  <a:lnTo>
                    <a:pt x="3202" y="68"/>
                  </a:lnTo>
                  <a:lnTo>
                    <a:pt x="3202" y="70"/>
                  </a:lnTo>
                  <a:lnTo>
                    <a:pt x="3202" y="71"/>
                  </a:lnTo>
                  <a:lnTo>
                    <a:pt x="3202" y="71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2" y="73"/>
                  </a:lnTo>
                  <a:lnTo>
                    <a:pt x="3201" y="73"/>
                  </a:lnTo>
                  <a:lnTo>
                    <a:pt x="3201" y="71"/>
                  </a:lnTo>
                  <a:lnTo>
                    <a:pt x="3201" y="71"/>
                  </a:lnTo>
                  <a:lnTo>
                    <a:pt x="3199" y="71"/>
                  </a:lnTo>
                  <a:lnTo>
                    <a:pt x="3199" y="71"/>
                  </a:lnTo>
                  <a:lnTo>
                    <a:pt x="3196" y="68"/>
                  </a:lnTo>
                  <a:lnTo>
                    <a:pt x="3196" y="68"/>
                  </a:lnTo>
                  <a:lnTo>
                    <a:pt x="3196" y="67"/>
                  </a:lnTo>
                  <a:lnTo>
                    <a:pt x="3194" y="65"/>
                  </a:lnTo>
                  <a:lnTo>
                    <a:pt x="3194" y="65"/>
                  </a:lnTo>
                  <a:lnTo>
                    <a:pt x="3194" y="63"/>
                  </a:lnTo>
                  <a:lnTo>
                    <a:pt x="3194" y="63"/>
                  </a:lnTo>
                  <a:lnTo>
                    <a:pt x="3196" y="62"/>
                  </a:lnTo>
                  <a:lnTo>
                    <a:pt x="3196" y="60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6" y="59"/>
                  </a:lnTo>
                  <a:lnTo>
                    <a:pt x="3197" y="59"/>
                  </a:lnTo>
                  <a:close/>
                  <a:moveTo>
                    <a:pt x="3156" y="56"/>
                  </a:moveTo>
                  <a:lnTo>
                    <a:pt x="3158" y="56"/>
                  </a:lnTo>
                  <a:lnTo>
                    <a:pt x="3158" y="56"/>
                  </a:lnTo>
                  <a:lnTo>
                    <a:pt x="3158" y="57"/>
                  </a:lnTo>
                  <a:lnTo>
                    <a:pt x="3156" y="57"/>
                  </a:lnTo>
                  <a:lnTo>
                    <a:pt x="3156" y="57"/>
                  </a:lnTo>
                  <a:lnTo>
                    <a:pt x="3156" y="59"/>
                  </a:lnTo>
                  <a:lnTo>
                    <a:pt x="3156" y="59"/>
                  </a:lnTo>
                  <a:lnTo>
                    <a:pt x="3155" y="57"/>
                  </a:lnTo>
                  <a:lnTo>
                    <a:pt x="3155" y="57"/>
                  </a:lnTo>
                  <a:lnTo>
                    <a:pt x="3155" y="56"/>
                  </a:lnTo>
                  <a:lnTo>
                    <a:pt x="3155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lnTo>
                    <a:pt x="3156" y="56"/>
                  </a:lnTo>
                  <a:close/>
                  <a:moveTo>
                    <a:pt x="3167" y="54"/>
                  </a:moveTo>
                  <a:lnTo>
                    <a:pt x="3167" y="54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7" y="57"/>
                  </a:lnTo>
                  <a:lnTo>
                    <a:pt x="3167" y="57"/>
                  </a:lnTo>
                  <a:lnTo>
                    <a:pt x="3167" y="56"/>
                  </a:lnTo>
                  <a:lnTo>
                    <a:pt x="3167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6" y="56"/>
                  </a:lnTo>
                  <a:lnTo>
                    <a:pt x="3164" y="56"/>
                  </a:lnTo>
                  <a:lnTo>
                    <a:pt x="3164" y="54"/>
                  </a:lnTo>
                  <a:lnTo>
                    <a:pt x="3166" y="54"/>
                  </a:lnTo>
                  <a:lnTo>
                    <a:pt x="3167" y="54"/>
                  </a:lnTo>
                  <a:close/>
                  <a:moveTo>
                    <a:pt x="3197" y="54"/>
                  </a:moveTo>
                  <a:lnTo>
                    <a:pt x="3197" y="54"/>
                  </a:lnTo>
                  <a:lnTo>
                    <a:pt x="3197" y="54"/>
                  </a:lnTo>
                  <a:lnTo>
                    <a:pt x="3199" y="54"/>
                  </a:lnTo>
                  <a:lnTo>
                    <a:pt x="3199" y="56"/>
                  </a:lnTo>
                  <a:lnTo>
                    <a:pt x="3199" y="56"/>
                  </a:lnTo>
                  <a:lnTo>
                    <a:pt x="3197" y="56"/>
                  </a:lnTo>
                  <a:lnTo>
                    <a:pt x="3196" y="56"/>
                  </a:lnTo>
                  <a:lnTo>
                    <a:pt x="3196" y="56"/>
                  </a:lnTo>
                  <a:lnTo>
                    <a:pt x="3194" y="56"/>
                  </a:lnTo>
                  <a:lnTo>
                    <a:pt x="3194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6" y="54"/>
                  </a:lnTo>
                  <a:lnTo>
                    <a:pt x="3197" y="54"/>
                  </a:lnTo>
                  <a:close/>
                  <a:moveTo>
                    <a:pt x="3199" y="52"/>
                  </a:moveTo>
                  <a:lnTo>
                    <a:pt x="3199" y="52"/>
                  </a:lnTo>
                  <a:lnTo>
                    <a:pt x="3199" y="52"/>
                  </a:lnTo>
                  <a:lnTo>
                    <a:pt x="3199" y="52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1" y="54"/>
                  </a:lnTo>
                  <a:lnTo>
                    <a:pt x="3202" y="54"/>
                  </a:lnTo>
                  <a:lnTo>
                    <a:pt x="3202" y="54"/>
                  </a:lnTo>
                  <a:lnTo>
                    <a:pt x="3202" y="56"/>
                  </a:lnTo>
                  <a:lnTo>
                    <a:pt x="3201" y="56"/>
                  </a:lnTo>
                  <a:lnTo>
                    <a:pt x="3199" y="54"/>
                  </a:lnTo>
                  <a:lnTo>
                    <a:pt x="3199" y="54"/>
                  </a:lnTo>
                  <a:lnTo>
                    <a:pt x="3199" y="52"/>
                  </a:lnTo>
                  <a:close/>
                  <a:moveTo>
                    <a:pt x="3169" y="52"/>
                  </a:moveTo>
                  <a:lnTo>
                    <a:pt x="3169" y="52"/>
                  </a:lnTo>
                  <a:lnTo>
                    <a:pt x="3169" y="52"/>
                  </a:lnTo>
                  <a:lnTo>
                    <a:pt x="3169" y="52"/>
                  </a:lnTo>
                  <a:lnTo>
                    <a:pt x="3169" y="54"/>
                  </a:lnTo>
                  <a:lnTo>
                    <a:pt x="3169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71" y="54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9" y="56"/>
                  </a:lnTo>
                  <a:lnTo>
                    <a:pt x="3167" y="56"/>
                  </a:lnTo>
                  <a:lnTo>
                    <a:pt x="3167" y="54"/>
                  </a:lnTo>
                  <a:lnTo>
                    <a:pt x="3167" y="52"/>
                  </a:lnTo>
                  <a:lnTo>
                    <a:pt x="3169" y="52"/>
                  </a:lnTo>
                  <a:lnTo>
                    <a:pt x="3169" y="52"/>
                  </a:lnTo>
                  <a:close/>
                  <a:moveTo>
                    <a:pt x="3201" y="51"/>
                  </a:moveTo>
                  <a:lnTo>
                    <a:pt x="3201" y="51"/>
                  </a:lnTo>
                  <a:lnTo>
                    <a:pt x="3201" y="51"/>
                  </a:lnTo>
                  <a:lnTo>
                    <a:pt x="3201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1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2" y="54"/>
                  </a:lnTo>
                  <a:lnTo>
                    <a:pt x="3202" y="52"/>
                  </a:lnTo>
                  <a:lnTo>
                    <a:pt x="3202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201" y="52"/>
                  </a:lnTo>
                  <a:lnTo>
                    <a:pt x="3199" y="52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199" y="51"/>
                  </a:lnTo>
                  <a:lnTo>
                    <a:pt x="3201" y="51"/>
                  </a:lnTo>
                  <a:close/>
                  <a:moveTo>
                    <a:pt x="3177" y="49"/>
                  </a:moveTo>
                  <a:lnTo>
                    <a:pt x="3177" y="49"/>
                  </a:lnTo>
                  <a:lnTo>
                    <a:pt x="3177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8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49"/>
                  </a:lnTo>
                  <a:lnTo>
                    <a:pt x="3177" y="49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7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51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7" y="49"/>
                  </a:lnTo>
                  <a:close/>
                  <a:moveTo>
                    <a:pt x="209" y="49"/>
                  </a:moveTo>
                  <a:lnTo>
                    <a:pt x="211" y="49"/>
                  </a:lnTo>
                  <a:lnTo>
                    <a:pt x="211" y="51"/>
                  </a:lnTo>
                  <a:lnTo>
                    <a:pt x="209" y="51"/>
                  </a:lnTo>
                  <a:lnTo>
                    <a:pt x="209" y="51"/>
                  </a:lnTo>
                  <a:lnTo>
                    <a:pt x="208" y="51"/>
                  </a:lnTo>
                  <a:lnTo>
                    <a:pt x="208" y="51"/>
                  </a:lnTo>
                  <a:lnTo>
                    <a:pt x="209" y="49"/>
                  </a:lnTo>
                  <a:lnTo>
                    <a:pt x="209" y="49"/>
                  </a:lnTo>
                  <a:close/>
                  <a:moveTo>
                    <a:pt x="3174" y="49"/>
                  </a:moveTo>
                  <a:lnTo>
                    <a:pt x="3174" y="49"/>
                  </a:lnTo>
                  <a:lnTo>
                    <a:pt x="3174" y="49"/>
                  </a:lnTo>
                  <a:lnTo>
                    <a:pt x="3175" y="51"/>
                  </a:lnTo>
                  <a:lnTo>
                    <a:pt x="3175" y="52"/>
                  </a:lnTo>
                  <a:lnTo>
                    <a:pt x="3175" y="52"/>
                  </a:lnTo>
                  <a:lnTo>
                    <a:pt x="3174" y="52"/>
                  </a:lnTo>
                  <a:lnTo>
                    <a:pt x="3174" y="51"/>
                  </a:lnTo>
                  <a:lnTo>
                    <a:pt x="3174" y="51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2" y="52"/>
                  </a:lnTo>
                  <a:lnTo>
                    <a:pt x="3171" y="52"/>
                  </a:lnTo>
                  <a:lnTo>
                    <a:pt x="3171" y="51"/>
                  </a:lnTo>
                  <a:lnTo>
                    <a:pt x="3171" y="51"/>
                  </a:lnTo>
                  <a:lnTo>
                    <a:pt x="3172" y="51"/>
                  </a:lnTo>
                  <a:lnTo>
                    <a:pt x="3172" y="51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lnTo>
                    <a:pt x="3172" y="49"/>
                  </a:lnTo>
                  <a:lnTo>
                    <a:pt x="3172" y="49"/>
                  </a:lnTo>
                  <a:lnTo>
                    <a:pt x="3174" y="49"/>
                  </a:lnTo>
                  <a:close/>
                  <a:moveTo>
                    <a:pt x="3175" y="46"/>
                  </a:moveTo>
                  <a:lnTo>
                    <a:pt x="3177" y="46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7" y="48"/>
                  </a:lnTo>
                  <a:lnTo>
                    <a:pt x="3175" y="48"/>
                  </a:lnTo>
                  <a:lnTo>
                    <a:pt x="3175" y="49"/>
                  </a:lnTo>
                  <a:lnTo>
                    <a:pt x="3175" y="49"/>
                  </a:lnTo>
                  <a:lnTo>
                    <a:pt x="3174" y="49"/>
                  </a:lnTo>
                  <a:lnTo>
                    <a:pt x="3174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2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4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5" y="48"/>
                  </a:lnTo>
                  <a:lnTo>
                    <a:pt x="3174" y="46"/>
                  </a:lnTo>
                  <a:lnTo>
                    <a:pt x="3174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lnTo>
                    <a:pt x="3175" y="46"/>
                  </a:lnTo>
                  <a:close/>
                  <a:moveTo>
                    <a:pt x="3177" y="43"/>
                  </a:moveTo>
                  <a:lnTo>
                    <a:pt x="3177" y="43"/>
                  </a:lnTo>
                  <a:lnTo>
                    <a:pt x="3177" y="43"/>
                  </a:lnTo>
                  <a:lnTo>
                    <a:pt x="3177" y="45"/>
                  </a:lnTo>
                  <a:lnTo>
                    <a:pt x="3177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4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5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5" y="43"/>
                  </a:lnTo>
                  <a:lnTo>
                    <a:pt x="3177" y="43"/>
                  </a:lnTo>
                  <a:close/>
                  <a:moveTo>
                    <a:pt x="2694" y="41"/>
                  </a:moveTo>
                  <a:lnTo>
                    <a:pt x="2696" y="43"/>
                  </a:lnTo>
                  <a:lnTo>
                    <a:pt x="2696" y="43"/>
                  </a:lnTo>
                  <a:lnTo>
                    <a:pt x="2698" y="43"/>
                  </a:lnTo>
                  <a:lnTo>
                    <a:pt x="2698" y="43"/>
                  </a:lnTo>
                  <a:lnTo>
                    <a:pt x="2696" y="45"/>
                  </a:lnTo>
                  <a:lnTo>
                    <a:pt x="2696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5"/>
                  </a:lnTo>
                  <a:lnTo>
                    <a:pt x="2694" y="43"/>
                  </a:lnTo>
                  <a:lnTo>
                    <a:pt x="2694" y="41"/>
                  </a:lnTo>
                  <a:close/>
                  <a:moveTo>
                    <a:pt x="2693" y="41"/>
                  </a:moveTo>
                  <a:lnTo>
                    <a:pt x="2693" y="41"/>
                  </a:lnTo>
                  <a:lnTo>
                    <a:pt x="2693" y="41"/>
                  </a:lnTo>
                  <a:lnTo>
                    <a:pt x="2693" y="41"/>
                  </a:lnTo>
                  <a:lnTo>
                    <a:pt x="2693" y="43"/>
                  </a:lnTo>
                  <a:lnTo>
                    <a:pt x="2693" y="43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3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5"/>
                  </a:lnTo>
                  <a:lnTo>
                    <a:pt x="2691" y="43"/>
                  </a:lnTo>
                  <a:lnTo>
                    <a:pt x="2691" y="43"/>
                  </a:lnTo>
                  <a:lnTo>
                    <a:pt x="2691" y="41"/>
                  </a:lnTo>
                  <a:lnTo>
                    <a:pt x="2691" y="41"/>
                  </a:lnTo>
                  <a:lnTo>
                    <a:pt x="2693" y="41"/>
                  </a:lnTo>
                  <a:close/>
                  <a:moveTo>
                    <a:pt x="2195" y="40"/>
                  </a:moveTo>
                  <a:lnTo>
                    <a:pt x="2196" y="40"/>
                  </a:lnTo>
                  <a:lnTo>
                    <a:pt x="2196" y="40"/>
                  </a:lnTo>
                  <a:lnTo>
                    <a:pt x="2198" y="41"/>
                  </a:lnTo>
                  <a:lnTo>
                    <a:pt x="2198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199" y="41"/>
                  </a:lnTo>
                  <a:lnTo>
                    <a:pt x="2201" y="43"/>
                  </a:lnTo>
                  <a:lnTo>
                    <a:pt x="2202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4" y="41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3"/>
                  </a:lnTo>
                  <a:lnTo>
                    <a:pt x="2206" y="45"/>
                  </a:lnTo>
                  <a:lnTo>
                    <a:pt x="2204" y="45"/>
                  </a:lnTo>
                  <a:lnTo>
                    <a:pt x="2202" y="43"/>
                  </a:lnTo>
                  <a:lnTo>
                    <a:pt x="2201" y="43"/>
                  </a:lnTo>
                  <a:lnTo>
                    <a:pt x="2199" y="43"/>
                  </a:lnTo>
                  <a:lnTo>
                    <a:pt x="2198" y="43"/>
                  </a:lnTo>
                  <a:lnTo>
                    <a:pt x="2196" y="43"/>
                  </a:lnTo>
                  <a:lnTo>
                    <a:pt x="2196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3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5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1"/>
                  </a:lnTo>
                  <a:lnTo>
                    <a:pt x="2193" y="40"/>
                  </a:lnTo>
                  <a:lnTo>
                    <a:pt x="2195" y="40"/>
                  </a:lnTo>
                  <a:lnTo>
                    <a:pt x="2195" y="40"/>
                  </a:lnTo>
                  <a:lnTo>
                    <a:pt x="2195" y="40"/>
                  </a:lnTo>
                  <a:close/>
                  <a:moveTo>
                    <a:pt x="2833" y="40"/>
                  </a:moveTo>
                  <a:lnTo>
                    <a:pt x="2833" y="40"/>
                  </a:lnTo>
                  <a:lnTo>
                    <a:pt x="2833" y="40"/>
                  </a:lnTo>
                  <a:lnTo>
                    <a:pt x="2833" y="41"/>
                  </a:lnTo>
                  <a:lnTo>
                    <a:pt x="2832" y="41"/>
                  </a:lnTo>
                  <a:lnTo>
                    <a:pt x="2832" y="43"/>
                  </a:lnTo>
                  <a:lnTo>
                    <a:pt x="2828" y="45"/>
                  </a:lnTo>
                  <a:lnTo>
                    <a:pt x="2827" y="45"/>
                  </a:lnTo>
                  <a:lnTo>
                    <a:pt x="2824" y="46"/>
                  </a:lnTo>
                  <a:lnTo>
                    <a:pt x="2824" y="46"/>
                  </a:lnTo>
                  <a:lnTo>
                    <a:pt x="2824" y="43"/>
                  </a:lnTo>
                  <a:lnTo>
                    <a:pt x="2824" y="41"/>
                  </a:lnTo>
                  <a:lnTo>
                    <a:pt x="2824" y="40"/>
                  </a:lnTo>
                  <a:lnTo>
                    <a:pt x="2825" y="41"/>
                  </a:lnTo>
                  <a:lnTo>
                    <a:pt x="2827" y="41"/>
                  </a:lnTo>
                  <a:lnTo>
                    <a:pt x="2828" y="41"/>
                  </a:lnTo>
                  <a:lnTo>
                    <a:pt x="2828" y="41"/>
                  </a:lnTo>
                  <a:lnTo>
                    <a:pt x="2828" y="40"/>
                  </a:lnTo>
                  <a:lnTo>
                    <a:pt x="2832" y="40"/>
                  </a:lnTo>
                  <a:lnTo>
                    <a:pt x="2833" y="40"/>
                  </a:lnTo>
                  <a:close/>
                  <a:moveTo>
                    <a:pt x="2753" y="38"/>
                  </a:moveTo>
                  <a:lnTo>
                    <a:pt x="2754" y="38"/>
                  </a:lnTo>
                  <a:lnTo>
                    <a:pt x="2756" y="38"/>
                  </a:lnTo>
                  <a:lnTo>
                    <a:pt x="2757" y="38"/>
                  </a:lnTo>
                  <a:lnTo>
                    <a:pt x="2757" y="38"/>
                  </a:lnTo>
                  <a:lnTo>
                    <a:pt x="2759" y="38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0"/>
                  </a:lnTo>
                  <a:lnTo>
                    <a:pt x="2759" y="41"/>
                  </a:lnTo>
                  <a:lnTo>
                    <a:pt x="2759" y="41"/>
                  </a:lnTo>
                  <a:lnTo>
                    <a:pt x="2757" y="43"/>
                  </a:lnTo>
                  <a:lnTo>
                    <a:pt x="2757" y="43"/>
                  </a:lnTo>
                  <a:lnTo>
                    <a:pt x="2757" y="41"/>
                  </a:lnTo>
                  <a:lnTo>
                    <a:pt x="2757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6" y="41"/>
                  </a:lnTo>
                  <a:lnTo>
                    <a:pt x="2754" y="41"/>
                  </a:lnTo>
                  <a:lnTo>
                    <a:pt x="2754" y="41"/>
                  </a:lnTo>
                  <a:lnTo>
                    <a:pt x="2753" y="41"/>
                  </a:lnTo>
                  <a:lnTo>
                    <a:pt x="2753" y="40"/>
                  </a:lnTo>
                  <a:lnTo>
                    <a:pt x="2751" y="40"/>
                  </a:lnTo>
                  <a:lnTo>
                    <a:pt x="2751" y="38"/>
                  </a:lnTo>
                  <a:lnTo>
                    <a:pt x="2753" y="38"/>
                  </a:lnTo>
                  <a:lnTo>
                    <a:pt x="2753" y="38"/>
                  </a:lnTo>
                  <a:close/>
                  <a:moveTo>
                    <a:pt x="2031" y="35"/>
                  </a:moveTo>
                  <a:lnTo>
                    <a:pt x="2031" y="35"/>
                  </a:lnTo>
                  <a:lnTo>
                    <a:pt x="2031" y="35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31" y="37"/>
                  </a:lnTo>
                  <a:lnTo>
                    <a:pt x="2029" y="37"/>
                  </a:lnTo>
                  <a:lnTo>
                    <a:pt x="2029" y="37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29" y="35"/>
                  </a:lnTo>
                  <a:lnTo>
                    <a:pt x="2031" y="35"/>
                  </a:lnTo>
                  <a:close/>
                  <a:moveTo>
                    <a:pt x="2770" y="33"/>
                  </a:moveTo>
                  <a:lnTo>
                    <a:pt x="2772" y="33"/>
                  </a:lnTo>
                  <a:lnTo>
                    <a:pt x="2772" y="35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2" y="37"/>
                  </a:lnTo>
                  <a:lnTo>
                    <a:pt x="2770" y="37"/>
                  </a:lnTo>
                  <a:lnTo>
                    <a:pt x="2770" y="38"/>
                  </a:lnTo>
                  <a:lnTo>
                    <a:pt x="2769" y="40"/>
                  </a:lnTo>
                  <a:lnTo>
                    <a:pt x="2769" y="41"/>
                  </a:lnTo>
                  <a:lnTo>
                    <a:pt x="2769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1"/>
                  </a:lnTo>
                  <a:lnTo>
                    <a:pt x="2767" y="40"/>
                  </a:lnTo>
                  <a:lnTo>
                    <a:pt x="2767" y="40"/>
                  </a:lnTo>
                  <a:lnTo>
                    <a:pt x="2769" y="38"/>
                  </a:lnTo>
                  <a:lnTo>
                    <a:pt x="2770" y="35"/>
                  </a:lnTo>
                  <a:lnTo>
                    <a:pt x="2770" y="33"/>
                  </a:lnTo>
                  <a:close/>
                  <a:moveTo>
                    <a:pt x="3256" y="30"/>
                  </a:moveTo>
                  <a:lnTo>
                    <a:pt x="3256" y="30"/>
                  </a:lnTo>
                  <a:lnTo>
                    <a:pt x="3256" y="30"/>
                  </a:lnTo>
                  <a:lnTo>
                    <a:pt x="3256" y="30"/>
                  </a:lnTo>
                  <a:lnTo>
                    <a:pt x="3256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2"/>
                  </a:lnTo>
                  <a:lnTo>
                    <a:pt x="3257" y="33"/>
                  </a:lnTo>
                  <a:lnTo>
                    <a:pt x="3257" y="33"/>
                  </a:lnTo>
                  <a:lnTo>
                    <a:pt x="3257" y="35"/>
                  </a:lnTo>
                  <a:lnTo>
                    <a:pt x="3257" y="35"/>
                  </a:lnTo>
                  <a:lnTo>
                    <a:pt x="3259" y="35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59" y="37"/>
                  </a:lnTo>
                  <a:lnTo>
                    <a:pt x="3260" y="37"/>
                  </a:lnTo>
                  <a:lnTo>
                    <a:pt x="3260" y="37"/>
                  </a:lnTo>
                  <a:lnTo>
                    <a:pt x="3259" y="40"/>
                  </a:lnTo>
                  <a:lnTo>
                    <a:pt x="3256" y="40"/>
                  </a:lnTo>
                  <a:lnTo>
                    <a:pt x="3254" y="40"/>
                  </a:lnTo>
                  <a:lnTo>
                    <a:pt x="3253" y="37"/>
                  </a:lnTo>
                  <a:lnTo>
                    <a:pt x="3251" y="35"/>
                  </a:lnTo>
                  <a:lnTo>
                    <a:pt x="3253" y="32"/>
                  </a:lnTo>
                  <a:lnTo>
                    <a:pt x="3254" y="30"/>
                  </a:lnTo>
                  <a:lnTo>
                    <a:pt x="3256" y="30"/>
                  </a:lnTo>
                  <a:close/>
                  <a:moveTo>
                    <a:pt x="3237" y="30"/>
                  </a:moveTo>
                  <a:lnTo>
                    <a:pt x="3237" y="30"/>
                  </a:lnTo>
                  <a:lnTo>
                    <a:pt x="3237" y="32"/>
                  </a:lnTo>
                  <a:lnTo>
                    <a:pt x="3237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5" y="32"/>
                  </a:lnTo>
                  <a:lnTo>
                    <a:pt x="3234" y="32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4" y="30"/>
                  </a:lnTo>
                  <a:lnTo>
                    <a:pt x="3235" y="30"/>
                  </a:lnTo>
                  <a:lnTo>
                    <a:pt x="3237" y="30"/>
                  </a:lnTo>
                  <a:lnTo>
                    <a:pt x="3237" y="30"/>
                  </a:lnTo>
                  <a:close/>
                  <a:moveTo>
                    <a:pt x="2720" y="29"/>
                  </a:moveTo>
                  <a:lnTo>
                    <a:pt x="2720" y="29"/>
                  </a:lnTo>
                  <a:lnTo>
                    <a:pt x="2721" y="30"/>
                  </a:lnTo>
                  <a:lnTo>
                    <a:pt x="2721" y="30"/>
                  </a:lnTo>
                  <a:lnTo>
                    <a:pt x="2723" y="32"/>
                  </a:lnTo>
                  <a:lnTo>
                    <a:pt x="2723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1" y="32"/>
                  </a:lnTo>
                  <a:lnTo>
                    <a:pt x="2720" y="30"/>
                  </a:lnTo>
                  <a:lnTo>
                    <a:pt x="2718" y="30"/>
                  </a:lnTo>
                  <a:lnTo>
                    <a:pt x="2716" y="30"/>
                  </a:lnTo>
                  <a:lnTo>
                    <a:pt x="2715" y="30"/>
                  </a:lnTo>
                  <a:lnTo>
                    <a:pt x="2715" y="30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6" y="29"/>
                  </a:lnTo>
                  <a:lnTo>
                    <a:pt x="2718" y="29"/>
                  </a:lnTo>
                  <a:lnTo>
                    <a:pt x="2720" y="29"/>
                  </a:lnTo>
                  <a:close/>
                  <a:moveTo>
                    <a:pt x="3215" y="27"/>
                  </a:moveTo>
                  <a:lnTo>
                    <a:pt x="3215" y="27"/>
                  </a:lnTo>
                  <a:lnTo>
                    <a:pt x="3215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6" y="29"/>
                  </a:lnTo>
                  <a:lnTo>
                    <a:pt x="3218" y="29"/>
                  </a:lnTo>
                  <a:lnTo>
                    <a:pt x="3218" y="29"/>
                  </a:lnTo>
                  <a:lnTo>
                    <a:pt x="3219" y="29"/>
                  </a:lnTo>
                  <a:lnTo>
                    <a:pt x="3221" y="29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3" y="30"/>
                  </a:lnTo>
                  <a:lnTo>
                    <a:pt x="3221" y="30"/>
                  </a:lnTo>
                  <a:lnTo>
                    <a:pt x="3221" y="29"/>
                  </a:lnTo>
                  <a:lnTo>
                    <a:pt x="3219" y="30"/>
                  </a:lnTo>
                  <a:lnTo>
                    <a:pt x="3218" y="32"/>
                  </a:lnTo>
                  <a:lnTo>
                    <a:pt x="3218" y="32"/>
                  </a:lnTo>
                  <a:lnTo>
                    <a:pt x="3216" y="32"/>
                  </a:lnTo>
                  <a:lnTo>
                    <a:pt x="3215" y="30"/>
                  </a:lnTo>
                  <a:lnTo>
                    <a:pt x="3213" y="29"/>
                  </a:lnTo>
                  <a:lnTo>
                    <a:pt x="3213" y="29"/>
                  </a:lnTo>
                  <a:lnTo>
                    <a:pt x="3213" y="27"/>
                  </a:lnTo>
                  <a:lnTo>
                    <a:pt x="3215" y="27"/>
                  </a:lnTo>
                  <a:close/>
                  <a:moveTo>
                    <a:pt x="2032" y="27"/>
                  </a:moveTo>
                  <a:lnTo>
                    <a:pt x="2032" y="27"/>
                  </a:lnTo>
                  <a:lnTo>
                    <a:pt x="2032" y="29"/>
                  </a:lnTo>
                  <a:lnTo>
                    <a:pt x="2032" y="33"/>
                  </a:lnTo>
                  <a:lnTo>
                    <a:pt x="2031" y="33"/>
                  </a:lnTo>
                  <a:lnTo>
                    <a:pt x="2031" y="33"/>
                  </a:lnTo>
                  <a:lnTo>
                    <a:pt x="2029" y="33"/>
                  </a:lnTo>
                  <a:lnTo>
                    <a:pt x="2029" y="30"/>
                  </a:lnTo>
                  <a:lnTo>
                    <a:pt x="2031" y="29"/>
                  </a:lnTo>
                  <a:lnTo>
                    <a:pt x="2031" y="27"/>
                  </a:lnTo>
                  <a:lnTo>
                    <a:pt x="2031" y="27"/>
                  </a:lnTo>
                  <a:lnTo>
                    <a:pt x="2032" y="27"/>
                  </a:lnTo>
                  <a:close/>
                  <a:moveTo>
                    <a:pt x="2803" y="24"/>
                  </a:moveTo>
                  <a:lnTo>
                    <a:pt x="2806" y="24"/>
                  </a:lnTo>
                  <a:lnTo>
                    <a:pt x="2808" y="24"/>
                  </a:lnTo>
                  <a:lnTo>
                    <a:pt x="2809" y="26"/>
                  </a:lnTo>
                  <a:lnTo>
                    <a:pt x="2809" y="26"/>
                  </a:lnTo>
                  <a:lnTo>
                    <a:pt x="2808" y="26"/>
                  </a:lnTo>
                  <a:lnTo>
                    <a:pt x="2808" y="27"/>
                  </a:lnTo>
                  <a:lnTo>
                    <a:pt x="2808" y="27"/>
                  </a:lnTo>
                  <a:lnTo>
                    <a:pt x="2806" y="29"/>
                  </a:lnTo>
                  <a:lnTo>
                    <a:pt x="2805" y="29"/>
                  </a:lnTo>
                  <a:lnTo>
                    <a:pt x="2805" y="29"/>
                  </a:lnTo>
                  <a:lnTo>
                    <a:pt x="2803" y="29"/>
                  </a:lnTo>
                  <a:lnTo>
                    <a:pt x="2803" y="29"/>
                  </a:lnTo>
                  <a:lnTo>
                    <a:pt x="2803" y="27"/>
                  </a:lnTo>
                  <a:lnTo>
                    <a:pt x="2803" y="27"/>
                  </a:lnTo>
                  <a:lnTo>
                    <a:pt x="2802" y="27"/>
                  </a:lnTo>
                  <a:lnTo>
                    <a:pt x="2802" y="27"/>
                  </a:lnTo>
                  <a:lnTo>
                    <a:pt x="2800" y="27"/>
                  </a:lnTo>
                  <a:lnTo>
                    <a:pt x="2798" y="26"/>
                  </a:lnTo>
                  <a:lnTo>
                    <a:pt x="2798" y="26"/>
                  </a:lnTo>
                  <a:lnTo>
                    <a:pt x="2798" y="24"/>
                  </a:lnTo>
                  <a:lnTo>
                    <a:pt x="2800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6"/>
                  </a:lnTo>
                  <a:lnTo>
                    <a:pt x="2802" y="24"/>
                  </a:lnTo>
                  <a:lnTo>
                    <a:pt x="2803" y="24"/>
                  </a:lnTo>
                  <a:close/>
                  <a:moveTo>
                    <a:pt x="2783" y="22"/>
                  </a:moveTo>
                  <a:lnTo>
                    <a:pt x="2784" y="24"/>
                  </a:lnTo>
                  <a:lnTo>
                    <a:pt x="2784" y="24"/>
                  </a:lnTo>
                  <a:lnTo>
                    <a:pt x="2783" y="26"/>
                  </a:lnTo>
                  <a:lnTo>
                    <a:pt x="2781" y="26"/>
                  </a:lnTo>
                  <a:lnTo>
                    <a:pt x="2781" y="24"/>
                  </a:lnTo>
                  <a:lnTo>
                    <a:pt x="2783" y="24"/>
                  </a:lnTo>
                  <a:lnTo>
                    <a:pt x="2783" y="22"/>
                  </a:lnTo>
                  <a:close/>
                  <a:moveTo>
                    <a:pt x="2841" y="21"/>
                  </a:moveTo>
                  <a:lnTo>
                    <a:pt x="2841" y="21"/>
                  </a:lnTo>
                  <a:lnTo>
                    <a:pt x="2841" y="24"/>
                  </a:lnTo>
                  <a:lnTo>
                    <a:pt x="2841" y="24"/>
                  </a:lnTo>
                  <a:lnTo>
                    <a:pt x="2839" y="24"/>
                  </a:lnTo>
                  <a:lnTo>
                    <a:pt x="2839" y="22"/>
                  </a:lnTo>
                  <a:lnTo>
                    <a:pt x="2839" y="22"/>
                  </a:lnTo>
                  <a:lnTo>
                    <a:pt x="2839" y="21"/>
                  </a:lnTo>
                  <a:lnTo>
                    <a:pt x="2841" y="21"/>
                  </a:lnTo>
                  <a:close/>
                  <a:moveTo>
                    <a:pt x="2616" y="21"/>
                  </a:moveTo>
                  <a:lnTo>
                    <a:pt x="2617" y="21"/>
                  </a:lnTo>
                  <a:lnTo>
                    <a:pt x="2619" y="24"/>
                  </a:lnTo>
                  <a:lnTo>
                    <a:pt x="2619" y="24"/>
                  </a:lnTo>
                  <a:lnTo>
                    <a:pt x="2617" y="24"/>
                  </a:lnTo>
                  <a:lnTo>
                    <a:pt x="2616" y="22"/>
                  </a:lnTo>
                  <a:lnTo>
                    <a:pt x="2616" y="22"/>
                  </a:lnTo>
                  <a:lnTo>
                    <a:pt x="2616" y="21"/>
                  </a:lnTo>
                  <a:lnTo>
                    <a:pt x="2616" y="21"/>
                  </a:lnTo>
                  <a:close/>
                  <a:moveTo>
                    <a:pt x="2032" y="8"/>
                  </a:moveTo>
                  <a:lnTo>
                    <a:pt x="2032" y="8"/>
                  </a:lnTo>
                  <a:lnTo>
                    <a:pt x="2032" y="10"/>
                  </a:lnTo>
                  <a:lnTo>
                    <a:pt x="2032" y="10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1"/>
                  </a:lnTo>
                  <a:lnTo>
                    <a:pt x="2032" y="10"/>
                  </a:lnTo>
                  <a:lnTo>
                    <a:pt x="2032" y="8"/>
                  </a:lnTo>
                  <a:lnTo>
                    <a:pt x="2032" y="8"/>
                  </a:lnTo>
                  <a:lnTo>
                    <a:pt x="2032" y="8"/>
                  </a:lnTo>
                  <a:close/>
                  <a:moveTo>
                    <a:pt x="2147" y="5"/>
                  </a:moveTo>
                  <a:lnTo>
                    <a:pt x="2147" y="7"/>
                  </a:lnTo>
                  <a:lnTo>
                    <a:pt x="2150" y="10"/>
                  </a:lnTo>
                  <a:lnTo>
                    <a:pt x="2152" y="11"/>
                  </a:lnTo>
                  <a:lnTo>
                    <a:pt x="2152" y="11"/>
                  </a:lnTo>
                  <a:lnTo>
                    <a:pt x="2152" y="13"/>
                  </a:lnTo>
                  <a:lnTo>
                    <a:pt x="2150" y="15"/>
                  </a:lnTo>
                  <a:lnTo>
                    <a:pt x="2150" y="15"/>
                  </a:lnTo>
                  <a:lnTo>
                    <a:pt x="2149" y="15"/>
                  </a:lnTo>
                  <a:lnTo>
                    <a:pt x="2149" y="13"/>
                  </a:lnTo>
                  <a:lnTo>
                    <a:pt x="2147" y="13"/>
                  </a:lnTo>
                  <a:lnTo>
                    <a:pt x="2146" y="13"/>
                  </a:lnTo>
                  <a:lnTo>
                    <a:pt x="2146" y="11"/>
                  </a:lnTo>
                  <a:lnTo>
                    <a:pt x="2146" y="10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8"/>
                  </a:lnTo>
                  <a:lnTo>
                    <a:pt x="2146" y="7"/>
                  </a:lnTo>
                  <a:lnTo>
                    <a:pt x="2147" y="5"/>
                  </a:lnTo>
                  <a:lnTo>
                    <a:pt x="2147" y="5"/>
                  </a:lnTo>
                  <a:close/>
                  <a:moveTo>
                    <a:pt x="3242" y="4"/>
                  </a:moveTo>
                  <a:lnTo>
                    <a:pt x="3243" y="4"/>
                  </a:lnTo>
                  <a:lnTo>
                    <a:pt x="3243" y="5"/>
                  </a:lnTo>
                  <a:lnTo>
                    <a:pt x="3243" y="7"/>
                  </a:lnTo>
                  <a:lnTo>
                    <a:pt x="3243" y="7"/>
                  </a:lnTo>
                  <a:lnTo>
                    <a:pt x="3243" y="8"/>
                  </a:lnTo>
                  <a:lnTo>
                    <a:pt x="3243" y="10"/>
                  </a:lnTo>
                  <a:lnTo>
                    <a:pt x="3243" y="11"/>
                  </a:lnTo>
                  <a:lnTo>
                    <a:pt x="3243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2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1"/>
                  </a:lnTo>
                  <a:lnTo>
                    <a:pt x="3240" y="10"/>
                  </a:lnTo>
                  <a:lnTo>
                    <a:pt x="3240" y="10"/>
                  </a:lnTo>
                  <a:lnTo>
                    <a:pt x="3238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0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8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2" y="7"/>
                  </a:lnTo>
                  <a:lnTo>
                    <a:pt x="3243" y="5"/>
                  </a:lnTo>
                  <a:lnTo>
                    <a:pt x="3243" y="5"/>
                  </a:lnTo>
                  <a:lnTo>
                    <a:pt x="3242" y="5"/>
                  </a:lnTo>
                  <a:lnTo>
                    <a:pt x="3242" y="4"/>
                  </a:lnTo>
                  <a:lnTo>
                    <a:pt x="3242" y="4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7"/>
                  </a:lnTo>
                  <a:lnTo>
                    <a:pt x="3238" y="7"/>
                  </a:lnTo>
                  <a:lnTo>
                    <a:pt x="3237" y="7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7" y="5"/>
                  </a:lnTo>
                  <a:lnTo>
                    <a:pt x="3238" y="5"/>
                  </a:lnTo>
                  <a:lnTo>
                    <a:pt x="3240" y="5"/>
                  </a:lnTo>
                  <a:lnTo>
                    <a:pt x="3240" y="5"/>
                  </a:lnTo>
                  <a:lnTo>
                    <a:pt x="3240" y="4"/>
                  </a:lnTo>
                  <a:lnTo>
                    <a:pt x="3242" y="4"/>
                  </a:lnTo>
                  <a:lnTo>
                    <a:pt x="3242" y="4"/>
                  </a:lnTo>
                  <a:close/>
                  <a:moveTo>
                    <a:pt x="2146" y="0"/>
                  </a:moveTo>
                  <a:lnTo>
                    <a:pt x="2146" y="0"/>
                  </a:lnTo>
                  <a:lnTo>
                    <a:pt x="2146" y="2"/>
                  </a:lnTo>
                  <a:lnTo>
                    <a:pt x="2147" y="0"/>
                  </a:lnTo>
                  <a:lnTo>
                    <a:pt x="2147" y="2"/>
                  </a:lnTo>
                  <a:lnTo>
                    <a:pt x="2147" y="4"/>
                  </a:lnTo>
                  <a:lnTo>
                    <a:pt x="2146" y="4"/>
                  </a:lnTo>
                  <a:lnTo>
                    <a:pt x="2146" y="4"/>
                  </a:lnTo>
                  <a:lnTo>
                    <a:pt x="2146" y="2"/>
                  </a:lnTo>
                  <a:lnTo>
                    <a:pt x="2144" y="2"/>
                  </a:lnTo>
                  <a:lnTo>
                    <a:pt x="2144" y="0"/>
                  </a:lnTo>
                  <a:lnTo>
                    <a:pt x="2146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5" name="Freeform 352">
              <a:extLst>
                <a:ext uri="{FF2B5EF4-FFF2-40B4-BE49-F238E27FC236}">
                  <a16:creationId xmlns:a16="http://schemas.microsoft.com/office/drawing/2014/main" id="{52378B83-884D-EA85-2C07-5FA11BD11D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2923" y="3016382"/>
              <a:ext cx="7292038" cy="444422"/>
            </a:xfrm>
            <a:custGeom>
              <a:avLst/>
              <a:gdLst>
                <a:gd name="T0" fmla="*/ 3488 w 3741"/>
                <a:gd name="T1" fmla="*/ 222 h 228"/>
                <a:gd name="T2" fmla="*/ 3474 w 3741"/>
                <a:gd name="T3" fmla="*/ 227 h 228"/>
                <a:gd name="T4" fmla="*/ 3077 w 3741"/>
                <a:gd name="T5" fmla="*/ 216 h 228"/>
                <a:gd name="T6" fmla="*/ 582 w 3741"/>
                <a:gd name="T7" fmla="*/ 216 h 228"/>
                <a:gd name="T8" fmla="*/ 2394 w 3741"/>
                <a:gd name="T9" fmla="*/ 205 h 228"/>
                <a:gd name="T10" fmla="*/ 503 w 3741"/>
                <a:gd name="T11" fmla="*/ 198 h 228"/>
                <a:gd name="T12" fmla="*/ 3182 w 3741"/>
                <a:gd name="T13" fmla="*/ 197 h 228"/>
                <a:gd name="T14" fmla="*/ 3089 w 3741"/>
                <a:gd name="T15" fmla="*/ 184 h 228"/>
                <a:gd name="T16" fmla="*/ 125 w 3741"/>
                <a:gd name="T17" fmla="*/ 176 h 228"/>
                <a:gd name="T18" fmla="*/ 500 w 3741"/>
                <a:gd name="T19" fmla="*/ 176 h 228"/>
                <a:gd name="T20" fmla="*/ 3226 w 3741"/>
                <a:gd name="T21" fmla="*/ 168 h 228"/>
                <a:gd name="T22" fmla="*/ 3059 w 3741"/>
                <a:gd name="T23" fmla="*/ 151 h 228"/>
                <a:gd name="T24" fmla="*/ 164 w 3741"/>
                <a:gd name="T25" fmla="*/ 159 h 228"/>
                <a:gd name="T26" fmla="*/ 2430 w 3741"/>
                <a:gd name="T27" fmla="*/ 157 h 228"/>
                <a:gd name="T28" fmla="*/ 2391 w 3741"/>
                <a:gd name="T29" fmla="*/ 138 h 228"/>
                <a:gd name="T30" fmla="*/ 2257 w 3741"/>
                <a:gd name="T31" fmla="*/ 132 h 228"/>
                <a:gd name="T32" fmla="*/ 44 w 3741"/>
                <a:gd name="T33" fmla="*/ 113 h 228"/>
                <a:gd name="T34" fmla="*/ 2427 w 3741"/>
                <a:gd name="T35" fmla="*/ 104 h 228"/>
                <a:gd name="T36" fmla="*/ 3077 w 3741"/>
                <a:gd name="T37" fmla="*/ 109 h 228"/>
                <a:gd name="T38" fmla="*/ 148 w 3741"/>
                <a:gd name="T39" fmla="*/ 96 h 228"/>
                <a:gd name="T40" fmla="*/ 145 w 3741"/>
                <a:gd name="T41" fmla="*/ 91 h 228"/>
                <a:gd name="T42" fmla="*/ 152 w 3741"/>
                <a:gd name="T43" fmla="*/ 96 h 228"/>
                <a:gd name="T44" fmla="*/ 137 w 3741"/>
                <a:gd name="T45" fmla="*/ 83 h 228"/>
                <a:gd name="T46" fmla="*/ 2821 w 3741"/>
                <a:gd name="T47" fmla="*/ 80 h 228"/>
                <a:gd name="T48" fmla="*/ 3026 w 3741"/>
                <a:gd name="T49" fmla="*/ 75 h 228"/>
                <a:gd name="T50" fmla="*/ 2605 w 3741"/>
                <a:gd name="T51" fmla="*/ 79 h 228"/>
                <a:gd name="T52" fmla="*/ 656 w 3741"/>
                <a:gd name="T53" fmla="*/ 66 h 228"/>
                <a:gd name="T54" fmla="*/ 2873 w 3741"/>
                <a:gd name="T55" fmla="*/ 69 h 228"/>
                <a:gd name="T56" fmla="*/ 666 w 3741"/>
                <a:gd name="T57" fmla="*/ 63 h 228"/>
                <a:gd name="T58" fmla="*/ 629 w 3741"/>
                <a:gd name="T59" fmla="*/ 58 h 228"/>
                <a:gd name="T60" fmla="*/ 581 w 3741"/>
                <a:gd name="T61" fmla="*/ 86 h 228"/>
                <a:gd name="T62" fmla="*/ 566 w 3741"/>
                <a:gd name="T63" fmla="*/ 79 h 228"/>
                <a:gd name="T64" fmla="*/ 579 w 3741"/>
                <a:gd name="T65" fmla="*/ 68 h 228"/>
                <a:gd name="T66" fmla="*/ 587 w 3741"/>
                <a:gd name="T67" fmla="*/ 72 h 228"/>
                <a:gd name="T68" fmla="*/ 618 w 3741"/>
                <a:gd name="T69" fmla="*/ 61 h 228"/>
                <a:gd name="T70" fmla="*/ 48 w 3741"/>
                <a:gd name="T71" fmla="*/ 55 h 228"/>
                <a:gd name="T72" fmla="*/ 738 w 3741"/>
                <a:gd name="T73" fmla="*/ 49 h 228"/>
                <a:gd name="T74" fmla="*/ 335 w 3741"/>
                <a:gd name="T75" fmla="*/ 46 h 228"/>
                <a:gd name="T76" fmla="*/ 669 w 3741"/>
                <a:gd name="T77" fmla="*/ 38 h 228"/>
                <a:gd name="T78" fmla="*/ 830 w 3741"/>
                <a:gd name="T79" fmla="*/ 38 h 228"/>
                <a:gd name="T80" fmla="*/ 669 w 3741"/>
                <a:gd name="T81" fmla="*/ 44 h 228"/>
                <a:gd name="T82" fmla="*/ 650 w 3741"/>
                <a:gd name="T83" fmla="*/ 55 h 228"/>
                <a:gd name="T84" fmla="*/ 636 w 3741"/>
                <a:gd name="T85" fmla="*/ 44 h 228"/>
                <a:gd name="T86" fmla="*/ 659 w 3741"/>
                <a:gd name="T87" fmla="*/ 42 h 228"/>
                <a:gd name="T88" fmla="*/ 653 w 3741"/>
                <a:gd name="T89" fmla="*/ 39 h 228"/>
                <a:gd name="T90" fmla="*/ 178 w 3741"/>
                <a:gd name="T91" fmla="*/ 36 h 228"/>
                <a:gd name="T92" fmla="*/ 622 w 3741"/>
                <a:gd name="T93" fmla="*/ 38 h 228"/>
                <a:gd name="T94" fmla="*/ 711 w 3741"/>
                <a:gd name="T95" fmla="*/ 33 h 228"/>
                <a:gd name="T96" fmla="*/ 715 w 3741"/>
                <a:gd name="T97" fmla="*/ 23 h 228"/>
                <a:gd name="T98" fmla="*/ 513 w 3741"/>
                <a:gd name="T99" fmla="*/ 23 h 228"/>
                <a:gd name="T100" fmla="*/ 3679 w 3741"/>
                <a:gd name="T101" fmla="*/ 20 h 228"/>
                <a:gd name="T102" fmla="*/ 790 w 3741"/>
                <a:gd name="T103" fmla="*/ 12 h 228"/>
                <a:gd name="T104" fmla="*/ 570 w 3741"/>
                <a:gd name="T105" fmla="*/ 8 h 228"/>
                <a:gd name="T106" fmla="*/ 588 w 3741"/>
                <a:gd name="T107" fmla="*/ 14 h 228"/>
                <a:gd name="T108" fmla="*/ 581 w 3741"/>
                <a:gd name="T109" fmla="*/ 8 h 228"/>
                <a:gd name="T110" fmla="*/ 565 w 3741"/>
                <a:gd name="T111" fmla="*/ 6 h 228"/>
                <a:gd name="T112" fmla="*/ 562 w 3741"/>
                <a:gd name="T113" fmla="*/ 5 h 228"/>
                <a:gd name="T114" fmla="*/ 2269 w 3741"/>
                <a:gd name="T115" fmla="*/ 6 h 228"/>
                <a:gd name="T116" fmla="*/ 2274 w 3741"/>
                <a:gd name="T117" fmla="*/ 11 h 228"/>
                <a:gd name="T118" fmla="*/ 2261 w 3741"/>
                <a:gd name="T119" fmla="*/ 5 h 228"/>
                <a:gd name="T120" fmla="*/ 558 w 3741"/>
                <a:gd name="T121" fmla="*/ 5 h 228"/>
                <a:gd name="T122" fmla="*/ 611 w 3741"/>
                <a:gd name="T123" fmla="*/ 3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1" h="228">
                  <a:moveTo>
                    <a:pt x="93" y="219"/>
                  </a:moveTo>
                  <a:lnTo>
                    <a:pt x="95" y="219"/>
                  </a:lnTo>
                  <a:lnTo>
                    <a:pt x="95" y="219"/>
                  </a:lnTo>
                  <a:lnTo>
                    <a:pt x="98" y="222"/>
                  </a:lnTo>
                  <a:lnTo>
                    <a:pt x="100" y="222"/>
                  </a:lnTo>
                  <a:lnTo>
                    <a:pt x="100" y="224"/>
                  </a:lnTo>
                  <a:lnTo>
                    <a:pt x="98" y="225"/>
                  </a:lnTo>
                  <a:lnTo>
                    <a:pt x="96" y="225"/>
                  </a:lnTo>
                  <a:lnTo>
                    <a:pt x="95" y="222"/>
                  </a:lnTo>
                  <a:lnTo>
                    <a:pt x="93" y="220"/>
                  </a:lnTo>
                  <a:lnTo>
                    <a:pt x="93" y="219"/>
                  </a:lnTo>
                  <a:lnTo>
                    <a:pt x="93" y="219"/>
                  </a:lnTo>
                  <a:close/>
                  <a:moveTo>
                    <a:pt x="3070" y="219"/>
                  </a:moveTo>
                  <a:lnTo>
                    <a:pt x="3072" y="219"/>
                  </a:lnTo>
                  <a:lnTo>
                    <a:pt x="3070" y="220"/>
                  </a:lnTo>
                  <a:lnTo>
                    <a:pt x="3070" y="222"/>
                  </a:lnTo>
                  <a:lnTo>
                    <a:pt x="3069" y="222"/>
                  </a:lnTo>
                  <a:lnTo>
                    <a:pt x="3069" y="222"/>
                  </a:lnTo>
                  <a:lnTo>
                    <a:pt x="3069" y="220"/>
                  </a:lnTo>
                  <a:lnTo>
                    <a:pt x="3067" y="219"/>
                  </a:lnTo>
                  <a:lnTo>
                    <a:pt x="3067" y="219"/>
                  </a:lnTo>
                  <a:lnTo>
                    <a:pt x="3069" y="219"/>
                  </a:lnTo>
                  <a:lnTo>
                    <a:pt x="3069" y="219"/>
                  </a:lnTo>
                  <a:lnTo>
                    <a:pt x="3070" y="219"/>
                  </a:lnTo>
                  <a:lnTo>
                    <a:pt x="3070" y="219"/>
                  </a:lnTo>
                  <a:close/>
                  <a:moveTo>
                    <a:pt x="3485" y="216"/>
                  </a:moveTo>
                  <a:lnTo>
                    <a:pt x="3485" y="217"/>
                  </a:lnTo>
                  <a:lnTo>
                    <a:pt x="3485" y="219"/>
                  </a:lnTo>
                  <a:lnTo>
                    <a:pt x="3487" y="219"/>
                  </a:lnTo>
                  <a:lnTo>
                    <a:pt x="3488" y="219"/>
                  </a:lnTo>
                  <a:lnTo>
                    <a:pt x="3488" y="220"/>
                  </a:lnTo>
                  <a:lnTo>
                    <a:pt x="3488" y="222"/>
                  </a:lnTo>
                  <a:lnTo>
                    <a:pt x="3488" y="222"/>
                  </a:lnTo>
                  <a:lnTo>
                    <a:pt x="3488" y="224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5"/>
                  </a:lnTo>
                  <a:lnTo>
                    <a:pt x="3487" y="224"/>
                  </a:lnTo>
                  <a:lnTo>
                    <a:pt x="3485" y="224"/>
                  </a:lnTo>
                  <a:lnTo>
                    <a:pt x="3485" y="225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4" y="227"/>
                  </a:lnTo>
                  <a:lnTo>
                    <a:pt x="3480" y="228"/>
                  </a:lnTo>
                  <a:lnTo>
                    <a:pt x="3480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8"/>
                  </a:lnTo>
                  <a:lnTo>
                    <a:pt x="3479" y="227"/>
                  </a:lnTo>
                  <a:lnTo>
                    <a:pt x="3479" y="227"/>
                  </a:lnTo>
                  <a:lnTo>
                    <a:pt x="3477" y="227"/>
                  </a:lnTo>
                  <a:lnTo>
                    <a:pt x="3477" y="228"/>
                  </a:lnTo>
                  <a:lnTo>
                    <a:pt x="3477" y="227"/>
                  </a:lnTo>
                  <a:lnTo>
                    <a:pt x="3477" y="227"/>
                  </a:lnTo>
                  <a:lnTo>
                    <a:pt x="3479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80" y="227"/>
                  </a:lnTo>
                  <a:lnTo>
                    <a:pt x="3479" y="225"/>
                  </a:lnTo>
                  <a:lnTo>
                    <a:pt x="3479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6" y="225"/>
                  </a:lnTo>
                  <a:lnTo>
                    <a:pt x="3474" y="227"/>
                  </a:lnTo>
                  <a:lnTo>
                    <a:pt x="3474" y="227"/>
                  </a:lnTo>
                  <a:lnTo>
                    <a:pt x="3474" y="225"/>
                  </a:lnTo>
                  <a:lnTo>
                    <a:pt x="3474" y="225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6" y="224"/>
                  </a:lnTo>
                  <a:lnTo>
                    <a:pt x="3479" y="224"/>
                  </a:lnTo>
                  <a:lnTo>
                    <a:pt x="3479" y="224"/>
                  </a:lnTo>
                  <a:lnTo>
                    <a:pt x="3480" y="225"/>
                  </a:lnTo>
                  <a:lnTo>
                    <a:pt x="3480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2" y="227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5"/>
                  </a:lnTo>
                  <a:lnTo>
                    <a:pt x="3484" y="224"/>
                  </a:lnTo>
                  <a:lnTo>
                    <a:pt x="3482" y="224"/>
                  </a:lnTo>
                  <a:lnTo>
                    <a:pt x="3480" y="224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0" y="222"/>
                  </a:lnTo>
                  <a:lnTo>
                    <a:pt x="3482" y="222"/>
                  </a:lnTo>
                  <a:lnTo>
                    <a:pt x="3484" y="220"/>
                  </a:lnTo>
                  <a:lnTo>
                    <a:pt x="3484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5" y="220"/>
                  </a:lnTo>
                  <a:lnTo>
                    <a:pt x="3484" y="217"/>
                  </a:lnTo>
                  <a:lnTo>
                    <a:pt x="3484" y="217"/>
                  </a:lnTo>
                  <a:lnTo>
                    <a:pt x="3485" y="216"/>
                  </a:lnTo>
                  <a:close/>
                  <a:moveTo>
                    <a:pt x="3077" y="216"/>
                  </a:moveTo>
                  <a:lnTo>
                    <a:pt x="3078" y="219"/>
                  </a:lnTo>
                  <a:lnTo>
                    <a:pt x="3077" y="220"/>
                  </a:lnTo>
                  <a:lnTo>
                    <a:pt x="3077" y="220"/>
                  </a:lnTo>
                  <a:lnTo>
                    <a:pt x="3075" y="222"/>
                  </a:lnTo>
                  <a:lnTo>
                    <a:pt x="3074" y="220"/>
                  </a:lnTo>
                  <a:lnTo>
                    <a:pt x="3072" y="220"/>
                  </a:lnTo>
                  <a:lnTo>
                    <a:pt x="3072" y="220"/>
                  </a:lnTo>
                  <a:lnTo>
                    <a:pt x="3072" y="219"/>
                  </a:lnTo>
                  <a:lnTo>
                    <a:pt x="3075" y="220"/>
                  </a:lnTo>
                  <a:lnTo>
                    <a:pt x="3077" y="219"/>
                  </a:lnTo>
                  <a:lnTo>
                    <a:pt x="3075" y="217"/>
                  </a:lnTo>
                  <a:lnTo>
                    <a:pt x="3077" y="216"/>
                  </a:lnTo>
                  <a:lnTo>
                    <a:pt x="3077" y="216"/>
                  </a:lnTo>
                  <a:close/>
                  <a:moveTo>
                    <a:pt x="2905" y="211"/>
                  </a:moveTo>
                  <a:lnTo>
                    <a:pt x="2908" y="214"/>
                  </a:lnTo>
                  <a:lnTo>
                    <a:pt x="2910" y="214"/>
                  </a:lnTo>
                  <a:lnTo>
                    <a:pt x="2913" y="214"/>
                  </a:lnTo>
                  <a:lnTo>
                    <a:pt x="2913" y="216"/>
                  </a:lnTo>
                  <a:lnTo>
                    <a:pt x="2911" y="216"/>
                  </a:lnTo>
                  <a:lnTo>
                    <a:pt x="2910" y="216"/>
                  </a:lnTo>
                  <a:lnTo>
                    <a:pt x="2906" y="213"/>
                  </a:lnTo>
                  <a:lnTo>
                    <a:pt x="2905" y="211"/>
                  </a:lnTo>
                  <a:lnTo>
                    <a:pt x="2905" y="211"/>
                  </a:lnTo>
                  <a:close/>
                  <a:moveTo>
                    <a:pt x="577" y="211"/>
                  </a:moveTo>
                  <a:lnTo>
                    <a:pt x="577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79" y="211"/>
                  </a:lnTo>
                  <a:lnTo>
                    <a:pt x="581" y="213"/>
                  </a:lnTo>
                  <a:lnTo>
                    <a:pt x="581" y="213"/>
                  </a:lnTo>
                  <a:lnTo>
                    <a:pt x="582" y="214"/>
                  </a:lnTo>
                  <a:lnTo>
                    <a:pt x="582" y="216"/>
                  </a:lnTo>
                  <a:lnTo>
                    <a:pt x="582" y="216"/>
                  </a:lnTo>
                  <a:lnTo>
                    <a:pt x="581" y="216"/>
                  </a:lnTo>
                  <a:lnTo>
                    <a:pt x="579" y="216"/>
                  </a:lnTo>
                  <a:lnTo>
                    <a:pt x="577" y="216"/>
                  </a:lnTo>
                  <a:lnTo>
                    <a:pt x="577" y="216"/>
                  </a:lnTo>
                  <a:lnTo>
                    <a:pt x="579" y="216"/>
                  </a:lnTo>
                  <a:lnTo>
                    <a:pt x="582" y="216"/>
                  </a:lnTo>
                  <a:lnTo>
                    <a:pt x="581" y="214"/>
                  </a:lnTo>
                  <a:lnTo>
                    <a:pt x="579" y="213"/>
                  </a:lnTo>
                  <a:lnTo>
                    <a:pt x="579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3"/>
                  </a:lnTo>
                  <a:lnTo>
                    <a:pt x="577" y="211"/>
                  </a:lnTo>
                  <a:lnTo>
                    <a:pt x="577" y="211"/>
                  </a:lnTo>
                  <a:lnTo>
                    <a:pt x="577" y="211"/>
                  </a:lnTo>
                  <a:close/>
                  <a:moveTo>
                    <a:pt x="2394" y="205"/>
                  </a:moveTo>
                  <a:lnTo>
                    <a:pt x="2395" y="208"/>
                  </a:lnTo>
                  <a:lnTo>
                    <a:pt x="2397" y="209"/>
                  </a:lnTo>
                  <a:lnTo>
                    <a:pt x="2399" y="211"/>
                  </a:lnTo>
                  <a:lnTo>
                    <a:pt x="2400" y="213"/>
                  </a:lnTo>
                  <a:lnTo>
                    <a:pt x="2399" y="214"/>
                  </a:lnTo>
                  <a:lnTo>
                    <a:pt x="2399" y="216"/>
                  </a:lnTo>
                  <a:lnTo>
                    <a:pt x="2399" y="216"/>
                  </a:lnTo>
                  <a:lnTo>
                    <a:pt x="2397" y="216"/>
                  </a:lnTo>
                  <a:lnTo>
                    <a:pt x="2395" y="216"/>
                  </a:lnTo>
                  <a:lnTo>
                    <a:pt x="2395" y="214"/>
                  </a:lnTo>
                  <a:lnTo>
                    <a:pt x="2394" y="213"/>
                  </a:lnTo>
                  <a:lnTo>
                    <a:pt x="2394" y="209"/>
                  </a:lnTo>
                  <a:lnTo>
                    <a:pt x="2394" y="206"/>
                  </a:lnTo>
                  <a:lnTo>
                    <a:pt x="2394" y="206"/>
                  </a:lnTo>
                  <a:lnTo>
                    <a:pt x="2394" y="205"/>
                  </a:lnTo>
                  <a:close/>
                  <a:moveTo>
                    <a:pt x="117" y="201"/>
                  </a:moveTo>
                  <a:lnTo>
                    <a:pt x="119" y="203"/>
                  </a:lnTo>
                  <a:lnTo>
                    <a:pt x="120" y="203"/>
                  </a:lnTo>
                  <a:lnTo>
                    <a:pt x="122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20" y="206"/>
                  </a:lnTo>
                  <a:lnTo>
                    <a:pt x="119" y="205"/>
                  </a:lnTo>
                  <a:lnTo>
                    <a:pt x="117" y="203"/>
                  </a:lnTo>
                  <a:lnTo>
                    <a:pt x="117" y="203"/>
                  </a:lnTo>
                  <a:lnTo>
                    <a:pt x="117" y="201"/>
                  </a:lnTo>
                  <a:close/>
                  <a:moveTo>
                    <a:pt x="3465" y="198"/>
                  </a:moveTo>
                  <a:lnTo>
                    <a:pt x="3465" y="198"/>
                  </a:lnTo>
                  <a:lnTo>
                    <a:pt x="3466" y="200"/>
                  </a:lnTo>
                  <a:lnTo>
                    <a:pt x="3466" y="200"/>
                  </a:lnTo>
                  <a:lnTo>
                    <a:pt x="3466" y="201"/>
                  </a:lnTo>
                  <a:lnTo>
                    <a:pt x="3466" y="201"/>
                  </a:lnTo>
                  <a:lnTo>
                    <a:pt x="3466" y="203"/>
                  </a:lnTo>
                  <a:lnTo>
                    <a:pt x="3465" y="203"/>
                  </a:lnTo>
                  <a:lnTo>
                    <a:pt x="3465" y="201"/>
                  </a:lnTo>
                  <a:lnTo>
                    <a:pt x="3465" y="200"/>
                  </a:lnTo>
                  <a:lnTo>
                    <a:pt x="3465" y="200"/>
                  </a:lnTo>
                  <a:lnTo>
                    <a:pt x="3465" y="198"/>
                  </a:lnTo>
                  <a:close/>
                  <a:moveTo>
                    <a:pt x="508" y="197"/>
                  </a:moveTo>
                  <a:lnTo>
                    <a:pt x="510" y="197"/>
                  </a:lnTo>
                  <a:lnTo>
                    <a:pt x="513" y="200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14" y="201"/>
                  </a:lnTo>
                  <a:lnTo>
                    <a:pt x="508" y="198"/>
                  </a:lnTo>
                  <a:lnTo>
                    <a:pt x="506" y="198"/>
                  </a:lnTo>
                  <a:lnTo>
                    <a:pt x="503" y="198"/>
                  </a:lnTo>
                  <a:lnTo>
                    <a:pt x="503" y="198"/>
                  </a:lnTo>
                  <a:lnTo>
                    <a:pt x="503" y="197"/>
                  </a:lnTo>
                  <a:lnTo>
                    <a:pt x="505" y="197"/>
                  </a:lnTo>
                  <a:lnTo>
                    <a:pt x="508" y="197"/>
                  </a:lnTo>
                  <a:close/>
                  <a:moveTo>
                    <a:pt x="3176" y="194"/>
                  </a:moveTo>
                  <a:lnTo>
                    <a:pt x="3178" y="194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9" y="195"/>
                  </a:lnTo>
                  <a:lnTo>
                    <a:pt x="3178" y="197"/>
                  </a:lnTo>
                  <a:lnTo>
                    <a:pt x="3178" y="197"/>
                  </a:lnTo>
                  <a:lnTo>
                    <a:pt x="3176" y="197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5"/>
                  </a:lnTo>
                  <a:lnTo>
                    <a:pt x="3174" y="194"/>
                  </a:lnTo>
                  <a:lnTo>
                    <a:pt x="3174" y="194"/>
                  </a:lnTo>
                  <a:lnTo>
                    <a:pt x="3176" y="194"/>
                  </a:lnTo>
                  <a:close/>
                  <a:moveTo>
                    <a:pt x="3184" y="194"/>
                  </a:moveTo>
                  <a:lnTo>
                    <a:pt x="3184" y="194"/>
                  </a:lnTo>
                  <a:lnTo>
                    <a:pt x="3184" y="195"/>
                  </a:lnTo>
                  <a:lnTo>
                    <a:pt x="3184" y="195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5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4" y="197"/>
                  </a:lnTo>
                  <a:lnTo>
                    <a:pt x="3182" y="197"/>
                  </a:lnTo>
                  <a:lnTo>
                    <a:pt x="3182" y="197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2" y="198"/>
                  </a:lnTo>
                  <a:lnTo>
                    <a:pt x="3181" y="197"/>
                  </a:lnTo>
                  <a:lnTo>
                    <a:pt x="3181" y="197"/>
                  </a:lnTo>
                  <a:lnTo>
                    <a:pt x="3181" y="195"/>
                  </a:lnTo>
                  <a:lnTo>
                    <a:pt x="3181" y="195"/>
                  </a:lnTo>
                  <a:lnTo>
                    <a:pt x="3182" y="195"/>
                  </a:lnTo>
                  <a:lnTo>
                    <a:pt x="3182" y="195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2" y="194"/>
                  </a:lnTo>
                  <a:lnTo>
                    <a:pt x="3184" y="194"/>
                  </a:lnTo>
                  <a:lnTo>
                    <a:pt x="3184" y="194"/>
                  </a:lnTo>
                  <a:close/>
                  <a:moveTo>
                    <a:pt x="3739" y="187"/>
                  </a:moveTo>
                  <a:lnTo>
                    <a:pt x="3739" y="187"/>
                  </a:lnTo>
                  <a:lnTo>
                    <a:pt x="3741" y="187"/>
                  </a:lnTo>
                  <a:lnTo>
                    <a:pt x="3741" y="189"/>
                  </a:lnTo>
                  <a:lnTo>
                    <a:pt x="3741" y="190"/>
                  </a:lnTo>
                  <a:lnTo>
                    <a:pt x="3736" y="192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4"/>
                  </a:lnTo>
                  <a:lnTo>
                    <a:pt x="3736" y="190"/>
                  </a:lnTo>
                  <a:lnTo>
                    <a:pt x="3737" y="189"/>
                  </a:lnTo>
                  <a:lnTo>
                    <a:pt x="3737" y="187"/>
                  </a:lnTo>
                  <a:lnTo>
                    <a:pt x="3737" y="187"/>
                  </a:lnTo>
                  <a:lnTo>
                    <a:pt x="3739" y="187"/>
                  </a:lnTo>
                  <a:close/>
                  <a:moveTo>
                    <a:pt x="3086" y="184"/>
                  </a:moveTo>
                  <a:lnTo>
                    <a:pt x="3086" y="184"/>
                  </a:lnTo>
                  <a:lnTo>
                    <a:pt x="3088" y="184"/>
                  </a:lnTo>
                  <a:lnTo>
                    <a:pt x="3089" y="184"/>
                  </a:lnTo>
                  <a:lnTo>
                    <a:pt x="3089" y="184"/>
                  </a:lnTo>
                  <a:lnTo>
                    <a:pt x="3091" y="184"/>
                  </a:lnTo>
                  <a:lnTo>
                    <a:pt x="3091" y="184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91" y="186"/>
                  </a:lnTo>
                  <a:lnTo>
                    <a:pt x="3089" y="186"/>
                  </a:lnTo>
                  <a:lnTo>
                    <a:pt x="3086" y="186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lnTo>
                    <a:pt x="3086" y="184"/>
                  </a:lnTo>
                  <a:close/>
                  <a:moveTo>
                    <a:pt x="119" y="170"/>
                  </a:moveTo>
                  <a:lnTo>
                    <a:pt x="119" y="170"/>
                  </a:lnTo>
                  <a:lnTo>
                    <a:pt x="117" y="173"/>
                  </a:lnTo>
                  <a:lnTo>
                    <a:pt x="117" y="175"/>
                  </a:lnTo>
                  <a:lnTo>
                    <a:pt x="119" y="176"/>
                  </a:lnTo>
                  <a:lnTo>
                    <a:pt x="120" y="178"/>
                  </a:lnTo>
                  <a:lnTo>
                    <a:pt x="120" y="176"/>
                  </a:lnTo>
                  <a:lnTo>
                    <a:pt x="122" y="176"/>
                  </a:lnTo>
                  <a:lnTo>
                    <a:pt x="122" y="175"/>
                  </a:lnTo>
                  <a:lnTo>
                    <a:pt x="123" y="175"/>
                  </a:lnTo>
                  <a:lnTo>
                    <a:pt x="123" y="175"/>
                  </a:lnTo>
                  <a:lnTo>
                    <a:pt x="125" y="176"/>
                  </a:lnTo>
                  <a:lnTo>
                    <a:pt x="126" y="178"/>
                  </a:lnTo>
                  <a:lnTo>
                    <a:pt x="126" y="179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8" y="181"/>
                  </a:lnTo>
                  <a:lnTo>
                    <a:pt x="126" y="179"/>
                  </a:lnTo>
                  <a:lnTo>
                    <a:pt x="126" y="178"/>
                  </a:lnTo>
                  <a:lnTo>
                    <a:pt x="125" y="176"/>
                  </a:lnTo>
                  <a:lnTo>
                    <a:pt x="123" y="176"/>
                  </a:lnTo>
                  <a:lnTo>
                    <a:pt x="123" y="175"/>
                  </a:lnTo>
                  <a:lnTo>
                    <a:pt x="122" y="175"/>
                  </a:lnTo>
                  <a:lnTo>
                    <a:pt x="122" y="178"/>
                  </a:lnTo>
                  <a:lnTo>
                    <a:pt x="120" y="178"/>
                  </a:lnTo>
                  <a:lnTo>
                    <a:pt x="119" y="178"/>
                  </a:lnTo>
                  <a:lnTo>
                    <a:pt x="119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7" y="176"/>
                  </a:lnTo>
                  <a:lnTo>
                    <a:pt x="115" y="176"/>
                  </a:lnTo>
                  <a:lnTo>
                    <a:pt x="114" y="176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2" y="178"/>
                  </a:lnTo>
                  <a:lnTo>
                    <a:pt x="111" y="176"/>
                  </a:lnTo>
                  <a:lnTo>
                    <a:pt x="111" y="176"/>
                  </a:lnTo>
                  <a:lnTo>
                    <a:pt x="114" y="175"/>
                  </a:lnTo>
                  <a:lnTo>
                    <a:pt x="115" y="175"/>
                  </a:lnTo>
                  <a:lnTo>
                    <a:pt x="117" y="175"/>
                  </a:lnTo>
                  <a:lnTo>
                    <a:pt x="117" y="172"/>
                  </a:lnTo>
                  <a:lnTo>
                    <a:pt x="117" y="170"/>
                  </a:lnTo>
                  <a:lnTo>
                    <a:pt x="117" y="170"/>
                  </a:lnTo>
                  <a:lnTo>
                    <a:pt x="119" y="170"/>
                  </a:lnTo>
                  <a:close/>
                  <a:moveTo>
                    <a:pt x="494" y="161"/>
                  </a:moveTo>
                  <a:lnTo>
                    <a:pt x="495" y="162"/>
                  </a:lnTo>
                  <a:lnTo>
                    <a:pt x="499" y="167"/>
                  </a:lnTo>
                  <a:lnTo>
                    <a:pt x="499" y="170"/>
                  </a:lnTo>
                  <a:lnTo>
                    <a:pt x="499" y="172"/>
                  </a:lnTo>
                  <a:lnTo>
                    <a:pt x="499" y="173"/>
                  </a:lnTo>
                  <a:lnTo>
                    <a:pt x="500" y="175"/>
                  </a:lnTo>
                  <a:lnTo>
                    <a:pt x="500" y="176"/>
                  </a:lnTo>
                  <a:lnTo>
                    <a:pt x="499" y="179"/>
                  </a:lnTo>
                  <a:lnTo>
                    <a:pt x="499" y="179"/>
                  </a:lnTo>
                  <a:lnTo>
                    <a:pt x="499" y="176"/>
                  </a:lnTo>
                  <a:lnTo>
                    <a:pt x="499" y="175"/>
                  </a:lnTo>
                  <a:lnTo>
                    <a:pt x="499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3"/>
                  </a:lnTo>
                  <a:lnTo>
                    <a:pt x="497" y="172"/>
                  </a:lnTo>
                  <a:lnTo>
                    <a:pt x="497" y="170"/>
                  </a:lnTo>
                  <a:lnTo>
                    <a:pt x="497" y="168"/>
                  </a:lnTo>
                  <a:lnTo>
                    <a:pt x="497" y="167"/>
                  </a:lnTo>
                  <a:lnTo>
                    <a:pt x="495" y="162"/>
                  </a:lnTo>
                  <a:lnTo>
                    <a:pt x="494" y="161"/>
                  </a:lnTo>
                  <a:close/>
                  <a:moveTo>
                    <a:pt x="41" y="161"/>
                  </a:moveTo>
                  <a:lnTo>
                    <a:pt x="41" y="161"/>
                  </a:lnTo>
                  <a:lnTo>
                    <a:pt x="41" y="161"/>
                  </a:lnTo>
                  <a:lnTo>
                    <a:pt x="41" y="162"/>
                  </a:lnTo>
                  <a:lnTo>
                    <a:pt x="40" y="162"/>
                  </a:lnTo>
                  <a:lnTo>
                    <a:pt x="41" y="161"/>
                  </a:lnTo>
                  <a:lnTo>
                    <a:pt x="41" y="161"/>
                  </a:lnTo>
                  <a:lnTo>
                    <a:pt x="41" y="161"/>
                  </a:lnTo>
                  <a:close/>
                  <a:moveTo>
                    <a:pt x="3215" y="157"/>
                  </a:moveTo>
                  <a:lnTo>
                    <a:pt x="3219" y="159"/>
                  </a:lnTo>
                  <a:lnTo>
                    <a:pt x="3220" y="159"/>
                  </a:lnTo>
                  <a:lnTo>
                    <a:pt x="3223" y="161"/>
                  </a:lnTo>
                  <a:lnTo>
                    <a:pt x="3225" y="164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5"/>
                  </a:lnTo>
                  <a:lnTo>
                    <a:pt x="3226" y="167"/>
                  </a:lnTo>
                  <a:lnTo>
                    <a:pt x="3226" y="168"/>
                  </a:lnTo>
                  <a:lnTo>
                    <a:pt x="3225" y="168"/>
                  </a:lnTo>
                  <a:lnTo>
                    <a:pt x="3223" y="168"/>
                  </a:lnTo>
                  <a:lnTo>
                    <a:pt x="3223" y="167"/>
                  </a:lnTo>
                  <a:lnTo>
                    <a:pt x="3220" y="167"/>
                  </a:lnTo>
                  <a:lnTo>
                    <a:pt x="3215" y="167"/>
                  </a:lnTo>
                  <a:lnTo>
                    <a:pt x="3214" y="165"/>
                  </a:lnTo>
                  <a:lnTo>
                    <a:pt x="3212" y="164"/>
                  </a:lnTo>
                  <a:lnTo>
                    <a:pt x="3211" y="164"/>
                  </a:lnTo>
                  <a:lnTo>
                    <a:pt x="3212" y="162"/>
                  </a:lnTo>
                  <a:lnTo>
                    <a:pt x="3212" y="162"/>
                  </a:lnTo>
                  <a:lnTo>
                    <a:pt x="3214" y="162"/>
                  </a:lnTo>
                  <a:lnTo>
                    <a:pt x="3214" y="162"/>
                  </a:lnTo>
                  <a:lnTo>
                    <a:pt x="3214" y="161"/>
                  </a:lnTo>
                  <a:lnTo>
                    <a:pt x="3214" y="159"/>
                  </a:lnTo>
                  <a:lnTo>
                    <a:pt x="3214" y="159"/>
                  </a:lnTo>
                  <a:lnTo>
                    <a:pt x="3215" y="157"/>
                  </a:lnTo>
                  <a:close/>
                  <a:moveTo>
                    <a:pt x="3062" y="151"/>
                  </a:moveTo>
                  <a:lnTo>
                    <a:pt x="3064" y="151"/>
                  </a:lnTo>
                  <a:lnTo>
                    <a:pt x="3066" y="151"/>
                  </a:lnTo>
                  <a:lnTo>
                    <a:pt x="3066" y="151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7" y="153"/>
                  </a:lnTo>
                  <a:lnTo>
                    <a:pt x="3066" y="153"/>
                  </a:lnTo>
                  <a:lnTo>
                    <a:pt x="3064" y="154"/>
                  </a:lnTo>
                  <a:lnTo>
                    <a:pt x="3062" y="153"/>
                  </a:lnTo>
                  <a:lnTo>
                    <a:pt x="3061" y="153"/>
                  </a:lnTo>
                  <a:lnTo>
                    <a:pt x="3059" y="153"/>
                  </a:lnTo>
                  <a:lnTo>
                    <a:pt x="3059" y="153"/>
                  </a:lnTo>
                  <a:lnTo>
                    <a:pt x="3058" y="151"/>
                  </a:lnTo>
                  <a:lnTo>
                    <a:pt x="3059" y="151"/>
                  </a:lnTo>
                  <a:lnTo>
                    <a:pt x="3061" y="151"/>
                  </a:lnTo>
                  <a:lnTo>
                    <a:pt x="3062" y="151"/>
                  </a:lnTo>
                  <a:close/>
                  <a:moveTo>
                    <a:pt x="175" y="146"/>
                  </a:moveTo>
                  <a:lnTo>
                    <a:pt x="175" y="146"/>
                  </a:lnTo>
                  <a:lnTo>
                    <a:pt x="175" y="146"/>
                  </a:lnTo>
                  <a:lnTo>
                    <a:pt x="175" y="148"/>
                  </a:lnTo>
                  <a:lnTo>
                    <a:pt x="174" y="149"/>
                  </a:lnTo>
                  <a:lnTo>
                    <a:pt x="172" y="151"/>
                  </a:lnTo>
                  <a:lnTo>
                    <a:pt x="171" y="154"/>
                  </a:lnTo>
                  <a:lnTo>
                    <a:pt x="171" y="154"/>
                  </a:lnTo>
                  <a:lnTo>
                    <a:pt x="169" y="156"/>
                  </a:lnTo>
                  <a:lnTo>
                    <a:pt x="169" y="157"/>
                  </a:lnTo>
                  <a:lnTo>
                    <a:pt x="169" y="159"/>
                  </a:lnTo>
                  <a:lnTo>
                    <a:pt x="171" y="157"/>
                  </a:lnTo>
                  <a:lnTo>
                    <a:pt x="171" y="159"/>
                  </a:lnTo>
                  <a:lnTo>
                    <a:pt x="169" y="159"/>
                  </a:lnTo>
                  <a:lnTo>
                    <a:pt x="166" y="159"/>
                  </a:lnTo>
                  <a:lnTo>
                    <a:pt x="164" y="161"/>
                  </a:lnTo>
                  <a:lnTo>
                    <a:pt x="163" y="161"/>
                  </a:lnTo>
                  <a:lnTo>
                    <a:pt x="161" y="161"/>
                  </a:lnTo>
                  <a:lnTo>
                    <a:pt x="161" y="162"/>
                  </a:lnTo>
                  <a:lnTo>
                    <a:pt x="160" y="162"/>
                  </a:lnTo>
                  <a:lnTo>
                    <a:pt x="160" y="162"/>
                  </a:lnTo>
                  <a:lnTo>
                    <a:pt x="158" y="161"/>
                  </a:lnTo>
                  <a:lnTo>
                    <a:pt x="160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1" y="161"/>
                  </a:lnTo>
                  <a:lnTo>
                    <a:pt x="163" y="159"/>
                  </a:lnTo>
                  <a:lnTo>
                    <a:pt x="163" y="159"/>
                  </a:lnTo>
                  <a:lnTo>
                    <a:pt x="164" y="159"/>
                  </a:lnTo>
                  <a:lnTo>
                    <a:pt x="164" y="159"/>
                  </a:lnTo>
                  <a:lnTo>
                    <a:pt x="166" y="159"/>
                  </a:lnTo>
                  <a:lnTo>
                    <a:pt x="167" y="159"/>
                  </a:lnTo>
                  <a:lnTo>
                    <a:pt x="167" y="157"/>
                  </a:lnTo>
                  <a:lnTo>
                    <a:pt x="167" y="156"/>
                  </a:lnTo>
                  <a:lnTo>
                    <a:pt x="169" y="156"/>
                  </a:lnTo>
                  <a:lnTo>
                    <a:pt x="171" y="154"/>
                  </a:lnTo>
                  <a:lnTo>
                    <a:pt x="169" y="153"/>
                  </a:lnTo>
                  <a:lnTo>
                    <a:pt x="171" y="153"/>
                  </a:lnTo>
                  <a:lnTo>
                    <a:pt x="171" y="153"/>
                  </a:lnTo>
                  <a:lnTo>
                    <a:pt x="172" y="151"/>
                  </a:lnTo>
                  <a:lnTo>
                    <a:pt x="172" y="151"/>
                  </a:lnTo>
                  <a:lnTo>
                    <a:pt x="174" y="151"/>
                  </a:lnTo>
                  <a:lnTo>
                    <a:pt x="174" y="149"/>
                  </a:lnTo>
                  <a:lnTo>
                    <a:pt x="174" y="146"/>
                  </a:lnTo>
                  <a:lnTo>
                    <a:pt x="175" y="146"/>
                  </a:lnTo>
                  <a:close/>
                  <a:moveTo>
                    <a:pt x="2422" y="140"/>
                  </a:moveTo>
                  <a:lnTo>
                    <a:pt x="2427" y="140"/>
                  </a:lnTo>
                  <a:lnTo>
                    <a:pt x="2429" y="142"/>
                  </a:lnTo>
                  <a:lnTo>
                    <a:pt x="2429" y="143"/>
                  </a:lnTo>
                  <a:lnTo>
                    <a:pt x="2427" y="146"/>
                  </a:lnTo>
                  <a:lnTo>
                    <a:pt x="2427" y="148"/>
                  </a:lnTo>
                  <a:lnTo>
                    <a:pt x="2429" y="149"/>
                  </a:lnTo>
                  <a:lnTo>
                    <a:pt x="2429" y="149"/>
                  </a:lnTo>
                  <a:lnTo>
                    <a:pt x="2430" y="149"/>
                  </a:lnTo>
                  <a:lnTo>
                    <a:pt x="2432" y="149"/>
                  </a:lnTo>
                  <a:lnTo>
                    <a:pt x="2432" y="151"/>
                  </a:lnTo>
                  <a:lnTo>
                    <a:pt x="2432" y="153"/>
                  </a:lnTo>
                  <a:lnTo>
                    <a:pt x="2433" y="154"/>
                  </a:lnTo>
                  <a:lnTo>
                    <a:pt x="2433" y="156"/>
                  </a:lnTo>
                  <a:lnTo>
                    <a:pt x="2432" y="156"/>
                  </a:lnTo>
                  <a:lnTo>
                    <a:pt x="2430" y="157"/>
                  </a:lnTo>
                  <a:lnTo>
                    <a:pt x="2430" y="157"/>
                  </a:lnTo>
                  <a:lnTo>
                    <a:pt x="2429" y="159"/>
                  </a:lnTo>
                  <a:lnTo>
                    <a:pt x="2427" y="159"/>
                  </a:lnTo>
                  <a:lnTo>
                    <a:pt x="2427" y="157"/>
                  </a:lnTo>
                  <a:lnTo>
                    <a:pt x="2425" y="154"/>
                  </a:lnTo>
                  <a:lnTo>
                    <a:pt x="2425" y="151"/>
                  </a:lnTo>
                  <a:lnTo>
                    <a:pt x="2425" y="149"/>
                  </a:lnTo>
                  <a:lnTo>
                    <a:pt x="2424" y="149"/>
                  </a:lnTo>
                  <a:lnTo>
                    <a:pt x="2422" y="146"/>
                  </a:lnTo>
                  <a:lnTo>
                    <a:pt x="2422" y="145"/>
                  </a:lnTo>
                  <a:lnTo>
                    <a:pt x="2424" y="145"/>
                  </a:lnTo>
                  <a:lnTo>
                    <a:pt x="2424" y="143"/>
                  </a:lnTo>
                  <a:lnTo>
                    <a:pt x="2424" y="143"/>
                  </a:lnTo>
                  <a:lnTo>
                    <a:pt x="2422" y="143"/>
                  </a:lnTo>
                  <a:lnTo>
                    <a:pt x="2421" y="143"/>
                  </a:lnTo>
                  <a:lnTo>
                    <a:pt x="2422" y="142"/>
                  </a:lnTo>
                  <a:lnTo>
                    <a:pt x="2422" y="140"/>
                  </a:lnTo>
                  <a:close/>
                  <a:moveTo>
                    <a:pt x="2399" y="129"/>
                  </a:moveTo>
                  <a:lnTo>
                    <a:pt x="2400" y="129"/>
                  </a:lnTo>
                  <a:lnTo>
                    <a:pt x="2402" y="129"/>
                  </a:lnTo>
                  <a:lnTo>
                    <a:pt x="2400" y="131"/>
                  </a:lnTo>
                  <a:lnTo>
                    <a:pt x="2399" y="131"/>
                  </a:lnTo>
                  <a:lnTo>
                    <a:pt x="2397" y="131"/>
                  </a:lnTo>
                  <a:lnTo>
                    <a:pt x="2395" y="132"/>
                  </a:lnTo>
                  <a:lnTo>
                    <a:pt x="2395" y="135"/>
                  </a:lnTo>
                  <a:lnTo>
                    <a:pt x="2397" y="135"/>
                  </a:lnTo>
                  <a:lnTo>
                    <a:pt x="2397" y="137"/>
                  </a:lnTo>
                  <a:lnTo>
                    <a:pt x="2395" y="138"/>
                  </a:lnTo>
                  <a:lnTo>
                    <a:pt x="2394" y="140"/>
                  </a:lnTo>
                  <a:lnTo>
                    <a:pt x="2394" y="140"/>
                  </a:lnTo>
                  <a:lnTo>
                    <a:pt x="2392" y="138"/>
                  </a:lnTo>
                  <a:lnTo>
                    <a:pt x="2391" y="138"/>
                  </a:lnTo>
                  <a:lnTo>
                    <a:pt x="2391" y="138"/>
                  </a:lnTo>
                  <a:lnTo>
                    <a:pt x="2391" y="137"/>
                  </a:lnTo>
                  <a:lnTo>
                    <a:pt x="2391" y="137"/>
                  </a:lnTo>
                  <a:lnTo>
                    <a:pt x="2389" y="137"/>
                  </a:lnTo>
                  <a:lnTo>
                    <a:pt x="2388" y="137"/>
                  </a:lnTo>
                  <a:lnTo>
                    <a:pt x="2386" y="137"/>
                  </a:lnTo>
                  <a:lnTo>
                    <a:pt x="2386" y="137"/>
                  </a:lnTo>
                  <a:lnTo>
                    <a:pt x="2383" y="137"/>
                  </a:lnTo>
                  <a:lnTo>
                    <a:pt x="2383" y="135"/>
                  </a:lnTo>
                  <a:lnTo>
                    <a:pt x="2384" y="135"/>
                  </a:lnTo>
                  <a:lnTo>
                    <a:pt x="2384" y="134"/>
                  </a:lnTo>
                  <a:lnTo>
                    <a:pt x="2384" y="134"/>
                  </a:lnTo>
                  <a:lnTo>
                    <a:pt x="2386" y="132"/>
                  </a:lnTo>
                  <a:lnTo>
                    <a:pt x="2388" y="132"/>
                  </a:lnTo>
                  <a:lnTo>
                    <a:pt x="2391" y="132"/>
                  </a:lnTo>
                  <a:lnTo>
                    <a:pt x="2391" y="132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31"/>
                  </a:lnTo>
                  <a:lnTo>
                    <a:pt x="2394" y="129"/>
                  </a:lnTo>
                  <a:lnTo>
                    <a:pt x="2394" y="129"/>
                  </a:lnTo>
                  <a:lnTo>
                    <a:pt x="2397" y="129"/>
                  </a:lnTo>
                  <a:lnTo>
                    <a:pt x="2399" y="129"/>
                  </a:lnTo>
                  <a:close/>
                  <a:moveTo>
                    <a:pt x="2252" y="126"/>
                  </a:moveTo>
                  <a:lnTo>
                    <a:pt x="2254" y="126"/>
                  </a:lnTo>
                  <a:lnTo>
                    <a:pt x="2254" y="127"/>
                  </a:lnTo>
                  <a:lnTo>
                    <a:pt x="2254" y="129"/>
                  </a:lnTo>
                  <a:lnTo>
                    <a:pt x="2254" y="129"/>
                  </a:lnTo>
                  <a:lnTo>
                    <a:pt x="2255" y="131"/>
                  </a:lnTo>
                  <a:lnTo>
                    <a:pt x="2255" y="131"/>
                  </a:lnTo>
                  <a:lnTo>
                    <a:pt x="2257" y="132"/>
                  </a:lnTo>
                  <a:lnTo>
                    <a:pt x="2258" y="134"/>
                  </a:lnTo>
                  <a:lnTo>
                    <a:pt x="2257" y="135"/>
                  </a:lnTo>
                  <a:lnTo>
                    <a:pt x="2255" y="137"/>
                  </a:lnTo>
                  <a:lnTo>
                    <a:pt x="2254" y="135"/>
                  </a:lnTo>
                  <a:lnTo>
                    <a:pt x="2252" y="135"/>
                  </a:lnTo>
                  <a:lnTo>
                    <a:pt x="2250" y="134"/>
                  </a:lnTo>
                  <a:lnTo>
                    <a:pt x="2250" y="132"/>
                  </a:lnTo>
                  <a:lnTo>
                    <a:pt x="2250" y="131"/>
                  </a:lnTo>
                  <a:lnTo>
                    <a:pt x="2252" y="129"/>
                  </a:lnTo>
                  <a:lnTo>
                    <a:pt x="2252" y="127"/>
                  </a:lnTo>
                  <a:lnTo>
                    <a:pt x="2252" y="126"/>
                  </a:lnTo>
                  <a:close/>
                  <a:moveTo>
                    <a:pt x="37" y="124"/>
                  </a:moveTo>
                  <a:lnTo>
                    <a:pt x="37" y="124"/>
                  </a:lnTo>
                  <a:lnTo>
                    <a:pt x="37" y="124"/>
                  </a:lnTo>
                  <a:lnTo>
                    <a:pt x="37" y="127"/>
                  </a:lnTo>
                  <a:lnTo>
                    <a:pt x="37" y="129"/>
                  </a:lnTo>
                  <a:lnTo>
                    <a:pt x="35" y="129"/>
                  </a:lnTo>
                  <a:lnTo>
                    <a:pt x="35" y="129"/>
                  </a:lnTo>
                  <a:lnTo>
                    <a:pt x="35" y="127"/>
                  </a:lnTo>
                  <a:lnTo>
                    <a:pt x="33" y="126"/>
                  </a:lnTo>
                  <a:lnTo>
                    <a:pt x="33" y="126"/>
                  </a:lnTo>
                  <a:lnTo>
                    <a:pt x="35" y="124"/>
                  </a:lnTo>
                  <a:lnTo>
                    <a:pt x="37" y="124"/>
                  </a:lnTo>
                  <a:lnTo>
                    <a:pt x="37" y="124"/>
                  </a:lnTo>
                  <a:close/>
                  <a:moveTo>
                    <a:pt x="43" y="107"/>
                  </a:moveTo>
                  <a:lnTo>
                    <a:pt x="43" y="109"/>
                  </a:lnTo>
                  <a:lnTo>
                    <a:pt x="43" y="110"/>
                  </a:lnTo>
                  <a:lnTo>
                    <a:pt x="43" y="112"/>
                  </a:lnTo>
                  <a:lnTo>
                    <a:pt x="44" y="112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4" y="113"/>
                  </a:lnTo>
                  <a:lnTo>
                    <a:pt x="43" y="113"/>
                  </a:lnTo>
                  <a:lnTo>
                    <a:pt x="43" y="112"/>
                  </a:lnTo>
                  <a:lnTo>
                    <a:pt x="41" y="110"/>
                  </a:lnTo>
                  <a:lnTo>
                    <a:pt x="40" y="109"/>
                  </a:lnTo>
                  <a:lnTo>
                    <a:pt x="41" y="109"/>
                  </a:lnTo>
                  <a:lnTo>
                    <a:pt x="41" y="109"/>
                  </a:lnTo>
                  <a:lnTo>
                    <a:pt x="43" y="107"/>
                  </a:lnTo>
                  <a:close/>
                  <a:moveTo>
                    <a:pt x="153" y="105"/>
                  </a:moveTo>
                  <a:lnTo>
                    <a:pt x="155" y="105"/>
                  </a:lnTo>
                  <a:lnTo>
                    <a:pt x="155" y="105"/>
                  </a:lnTo>
                  <a:lnTo>
                    <a:pt x="155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55" y="109"/>
                  </a:lnTo>
                  <a:lnTo>
                    <a:pt x="155" y="109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10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9"/>
                  </a:lnTo>
                  <a:lnTo>
                    <a:pt x="153" y="107"/>
                  </a:lnTo>
                  <a:lnTo>
                    <a:pt x="153" y="105"/>
                  </a:lnTo>
                  <a:lnTo>
                    <a:pt x="153" y="105"/>
                  </a:lnTo>
                  <a:close/>
                  <a:moveTo>
                    <a:pt x="2421" y="101"/>
                  </a:moveTo>
                  <a:lnTo>
                    <a:pt x="2422" y="101"/>
                  </a:lnTo>
                  <a:lnTo>
                    <a:pt x="2425" y="102"/>
                  </a:lnTo>
                  <a:lnTo>
                    <a:pt x="2425" y="102"/>
                  </a:lnTo>
                  <a:lnTo>
                    <a:pt x="2427" y="104"/>
                  </a:lnTo>
                  <a:lnTo>
                    <a:pt x="2427" y="104"/>
                  </a:lnTo>
                  <a:lnTo>
                    <a:pt x="2429" y="105"/>
                  </a:lnTo>
                  <a:lnTo>
                    <a:pt x="2430" y="105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7"/>
                  </a:lnTo>
                  <a:lnTo>
                    <a:pt x="2430" y="109"/>
                  </a:lnTo>
                  <a:lnTo>
                    <a:pt x="2430" y="109"/>
                  </a:lnTo>
                  <a:lnTo>
                    <a:pt x="2429" y="109"/>
                  </a:lnTo>
                  <a:lnTo>
                    <a:pt x="2429" y="109"/>
                  </a:lnTo>
                  <a:lnTo>
                    <a:pt x="2427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5" y="109"/>
                  </a:lnTo>
                  <a:lnTo>
                    <a:pt x="2424" y="107"/>
                  </a:lnTo>
                  <a:lnTo>
                    <a:pt x="2424" y="105"/>
                  </a:lnTo>
                  <a:lnTo>
                    <a:pt x="2424" y="104"/>
                  </a:lnTo>
                  <a:lnTo>
                    <a:pt x="2422" y="104"/>
                  </a:lnTo>
                  <a:lnTo>
                    <a:pt x="2422" y="104"/>
                  </a:lnTo>
                  <a:lnTo>
                    <a:pt x="2422" y="102"/>
                  </a:lnTo>
                  <a:lnTo>
                    <a:pt x="2421" y="102"/>
                  </a:lnTo>
                  <a:lnTo>
                    <a:pt x="2421" y="102"/>
                  </a:lnTo>
                  <a:lnTo>
                    <a:pt x="2421" y="101"/>
                  </a:lnTo>
                  <a:lnTo>
                    <a:pt x="2421" y="101"/>
                  </a:lnTo>
                  <a:lnTo>
                    <a:pt x="2421" y="101"/>
                  </a:lnTo>
                  <a:close/>
                  <a:moveTo>
                    <a:pt x="3075" y="97"/>
                  </a:moveTo>
                  <a:lnTo>
                    <a:pt x="3075" y="97"/>
                  </a:lnTo>
                  <a:lnTo>
                    <a:pt x="3075" y="99"/>
                  </a:lnTo>
                  <a:lnTo>
                    <a:pt x="3077" y="102"/>
                  </a:lnTo>
                  <a:lnTo>
                    <a:pt x="3077" y="104"/>
                  </a:lnTo>
                  <a:lnTo>
                    <a:pt x="3077" y="105"/>
                  </a:lnTo>
                  <a:lnTo>
                    <a:pt x="3078" y="107"/>
                  </a:lnTo>
                  <a:lnTo>
                    <a:pt x="3077" y="109"/>
                  </a:lnTo>
                  <a:lnTo>
                    <a:pt x="3077" y="109"/>
                  </a:lnTo>
                  <a:lnTo>
                    <a:pt x="3075" y="105"/>
                  </a:lnTo>
                  <a:lnTo>
                    <a:pt x="3075" y="105"/>
                  </a:lnTo>
                  <a:lnTo>
                    <a:pt x="3075" y="104"/>
                  </a:lnTo>
                  <a:lnTo>
                    <a:pt x="3074" y="101"/>
                  </a:lnTo>
                  <a:lnTo>
                    <a:pt x="3074" y="99"/>
                  </a:lnTo>
                  <a:lnTo>
                    <a:pt x="3074" y="97"/>
                  </a:lnTo>
                  <a:lnTo>
                    <a:pt x="3075" y="97"/>
                  </a:lnTo>
                  <a:close/>
                  <a:moveTo>
                    <a:pt x="3" y="96"/>
                  </a:moveTo>
                  <a:lnTo>
                    <a:pt x="3" y="97"/>
                  </a:lnTo>
                  <a:lnTo>
                    <a:pt x="3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7"/>
                  </a:lnTo>
                  <a:lnTo>
                    <a:pt x="5" y="99"/>
                  </a:lnTo>
                  <a:lnTo>
                    <a:pt x="3" y="99"/>
                  </a:lnTo>
                  <a:lnTo>
                    <a:pt x="2" y="99"/>
                  </a:lnTo>
                  <a:lnTo>
                    <a:pt x="2" y="99"/>
                  </a:lnTo>
                  <a:lnTo>
                    <a:pt x="0" y="99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2" y="97"/>
                  </a:lnTo>
                  <a:lnTo>
                    <a:pt x="3" y="97"/>
                  </a:lnTo>
                  <a:lnTo>
                    <a:pt x="3" y="96"/>
                  </a:lnTo>
                  <a:lnTo>
                    <a:pt x="3" y="96"/>
                  </a:lnTo>
                  <a:close/>
                  <a:moveTo>
                    <a:pt x="148" y="93"/>
                  </a:moveTo>
                  <a:lnTo>
                    <a:pt x="148" y="93"/>
                  </a:lnTo>
                  <a:lnTo>
                    <a:pt x="148" y="94"/>
                  </a:lnTo>
                  <a:lnTo>
                    <a:pt x="148" y="94"/>
                  </a:lnTo>
                  <a:lnTo>
                    <a:pt x="148" y="96"/>
                  </a:lnTo>
                  <a:lnTo>
                    <a:pt x="148" y="96"/>
                  </a:lnTo>
                  <a:lnTo>
                    <a:pt x="150" y="94"/>
                  </a:lnTo>
                  <a:lnTo>
                    <a:pt x="148" y="93"/>
                  </a:lnTo>
                  <a:lnTo>
                    <a:pt x="148" y="93"/>
                  </a:lnTo>
                  <a:close/>
                  <a:moveTo>
                    <a:pt x="2753" y="90"/>
                  </a:moveTo>
                  <a:lnTo>
                    <a:pt x="2757" y="91"/>
                  </a:lnTo>
                  <a:lnTo>
                    <a:pt x="2757" y="91"/>
                  </a:lnTo>
                  <a:lnTo>
                    <a:pt x="2760" y="91"/>
                  </a:lnTo>
                  <a:lnTo>
                    <a:pt x="2760" y="93"/>
                  </a:lnTo>
                  <a:lnTo>
                    <a:pt x="2760" y="93"/>
                  </a:lnTo>
                  <a:lnTo>
                    <a:pt x="2758" y="93"/>
                  </a:lnTo>
                  <a:lnTo>
                    <a:pt x="2755" y="93"/>
                  </a:lnTo>
                  <a:lnTo>
                    <a:pt x="2753" y="93"/>
                  </a:lnTo>
                  <a:lnTo>
                    <a:pt x="2753" y="90"/>
                  </a:lnTo>
                  <a:lnTo>
                    <a:pt x="2753" y="90"/>
                  </a:lnTo>
                  <a:close/>
                  <a:moveTo>
                    <a:pt x="141" y="83"/>
                  </a:moveTo>
                  <a:lnTo>
                    <a:pt x="141" y="83"/>
                  </a:lnTo>
                  <a:lnTo>
                    <a:pt x="141" y="83"/>
                  </a:lnTo>
                  <a:lnTo>
                    <a:pt x="141" y="83"/>
                  </a:lnTo>
                  <a:lnTo>
                    <a:pt x="142" y="83"/>
                  </a:lnTo>
                  <a:lnTo>
                    <a:pt x="141" y="85"/>
                  </a:lnTo>
                  <a:lnTo>
                    <a:pt x="141" y="85"/>
                  </a:lnTo>
                  <a:lnTo>
                    <a:pt x="142" y="85"/>
                  </a:lnTo>
                  <a:lnTo>
                    <a:pt x="142" y="86"/>
                  </a:lnTo>
                  <a:lnTo>
                    <a:pt x="142" y="86"/>
                  </a:lnTo>
                  <a:lnTo>
                    <a:pt x="144" y="86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0"/>
                  </a:lnTo>
                  <a:lnTo>
                    <a:pt x="145" y="91"/>
                  </a:lnTo>
                  <a:lnTo>
                    <a:pt x="145" y="91"/>
                  </a:lnTo>
                  <a:lnTo>
                    <a:pt x="145" y="90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7" y="88"/>
                  </a:lnTo>
                  <a:lnTo>
                    <a:pt x="145" y="88"/>
                  </a:lnTo>
                  <a:lnTo>
                    <a:pt x="145" y="86"/>
                  </a:lnTo>
                  <a:lnTo>
                    <a:pt x="145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7" y="86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50" y="86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50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8" y="88"/>
                  </a:lnTo>
                  <a:lnTo>
                    <a:pt x="147" y="88"/>
                  </a:lnTo>
                  <a:lnTo>
                    <a:pt x="147" y="90"/>
                  </a:lnTo>
                  <a:lnTo>
                    <a:pt x="147" y="90"/>
                  </a:lnTo>
                  <a:lnTo>
                    <a:pt x="148" y="90"/>
                  </a:lnTo>
                  <a:lnTo>
                    <a:pt x="148" y="91"/>
                  </a:lnTo>
                  <a:lnTo>
                    <a:pt x="148" y="91"/>
                  </a:lnTo>
                  <a:lnTo>
                    <a:pt x="150" y="91"/>
                  </a:lnTo>
                  <a:lnTo>
                    <a:pt x="150" y="93"/>
                  </a:lnTo>
                  <a:lnTo>
                    <a:pt x="152" y="94"/>
                  </a:lnTo>
                  <a:lnTo>
                    <a:pt x="152" y="94"/>
                  </a:lnTo>
                  <a:lnTo>
                    <a:pt x="152" y="96"/>
                  </a:lnTo>
                  <a:lnTo>
                    <a:pt x="152" y="96"/>
                  </a:lnTo>
                  <a:lnTo>
                    <a:pt x="150" y="96"/>
                  </a:lnTo>
                  <a:lnTo>
                    <a:pt x="148" y="97"/>
                  </a:lnTo>
                  <a:lnTo>
                    <a:pt x="148" y="99"/>
                  </a:lnTo>
                  <a:lnTo>
                    <a:pt x="147" y="99"/>
                  </a:lnTo>
                  <a:lnTo>
                    <a:pt x="147" y="99"/>
                  </a:lnTo>
                  <a:lnTo>
                    <a:pt x="145" y="99"/>
                  </a:lnTo>
                  <a:lnTo>
                    <a:pt x="145" y="97"/>
                  </a:lnTo>
                  <a:lnTo>
                    <a:pt x="145" y="96"/>
                  </a:lnTo>
                  <a:lnTo>
                    <a:pt x="145" y="94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6"/>
                  </a:lnTo>
                  <a:lnTo>
                    <a:pt x="144" y="97"/>
                  </a:lnTo>
                  <a:lnTo>
                    <a:pt x="144" y="97"/>
                  </a:lnTo>
                  <a:lnTo>
                    <a:pt x="142" y="96"/>
                  </a:lnTo>
                  <a:lnTo>
                    <a:pt x="142" y="94"/>
                  </a:lnTo>
                  <a:lnTo>
                    <a:pt x="141" y="94"/>
                  </a:lnTo>
                  <a:lnTo>
                    <a:pt x="141" y="93"/>
                  </a:lnTo>
                  <a:lnTo>
                    <a:pt x="141" y="93"/>
                  </a:lnTo>
                  <a:lnTo>
                    <a:pt x="141" y="91"/>
                  </a:lnTo>
                  <a:lnTo>
                    <a:pt x="141" y="90"/>
                  </a:lnTo>
                  <a:lnTo>
                    <a:pt x="139" y="90"/>
                  </a:lnTo>
                  <a:lnTo>
                    <a:pt x="139" y="90"/>
                  </a:lnTo>
                  <a:lnTo>
                    <a:pt x="139" y="88"/>
                  </a:lnTo>
                  <a:lnTo>
                    <a:pt x="137" y="88"/>
                  </a:lnTo>
                  <a:lnTo>
                    <a:pt x="137" y="86"/>
                  </a:lnTo>
                  <a:lnTo>
                    <a:pt x="137" y="86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5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7" y="83"/>
                  </a:lnTo>
                  <a:lnTo>
                    <a:pt x="139" y="83"/>
                  </a:lnTo>
                  <a:lnTo>
                    <a:pt x="139" y="83"/>
                  </a:lnTo>
                  <a:lnTo>
                    <a:pt x="141" y="83"/>
                  </a:lnTo>
                  <a:close/>
                  <a:moveTo>
                    <a:pt x="576" y="80"/>
                  </a:moveTo>
                  <a:lnTo>
                    <a:pt x="576" y="80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2"/>
                  </a:lnTo>
                  <a:lnTo>
                    <a:pt x="576" y="80"/>
                  </a:lnTo>
                  <a:lnTo>
                    <a:pt x="576" y="80"/>
                  </a:lnTo>
                  <a:lnTo>
                    <a:pt x="576" y="80"/>
                  </a:lnTo>
                  <a:close/>
                  <a:moveTo>
                    <a:pt x="2821" y="79"/>
                  </a:moveTo>
                  <a:lnTo>
                    <a:pt x="2823" y="79"/>
                  </a:lnTo>
                  <a:lnTo>
                    <a:pt x="2824" y="79"/>
                  </a:lnTo>
                  <a:lnTo>
                    <a:pt x="2826" y="80"/>
                  </a:lnTo>
                  <a:lnTo>
                    <a:pt x="2828" y="80"/>
                  </a:lnTo>
                  <a:lnTo>
                    <a:pt x="2829" y="80"/>
                  </a:lnTo>
                  <a:lnTo>
                    <a:pt x="2831" y="80"/>
                  </a:lnTo>
                  <a:lnTo>
                    <a:pt x="2831" y="82"/>
                  </a:lnTo>
                  <a:lnTo>
                    <a:pt x="2829" y="82"/>
                  </a:lnTo>
                  <a:lnTo>
                    <a:pt x="2829" y="82"/>
                  </a:lnTo>
                  <a:lnTo>
                    <a:pt x="2828" y="82"/>
                  </a:lnTo>
                  <a:lnTo>
                    <a:pt x="2826" y="82"/>
                  </a:lnTo>
                  <a:lnTo>
                    <a:pt x="2824" y="82"/>
                  </a:lnTo>
                  <a:lnTo>
                    <a:pt x="2821" y="83"/>
                  </a:lnTo>
                  <a:lnTo>
                    <a:pt x="2821" y="83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2"/>
                  </a:lnTo>
                  <a:lnTo>
                    <a:pt x="2821" y="80"/>
                  </a:lnTo>
                  <a:lnTo>
                    <a:pt x="2821" y="80"/>
                  </a:lnTo>
                  <a:lnTo>
                    <a:pt x="2821" y="79"/>
                  </a:lnTo>
                  <a:lnTo>
                    <a:pt x="2821" y="79"/>
                  </a:lnTo>
                  <a:close/>
                  <a:moveTo>
                    <a:pt x="30" y="75"/>
                  </a:moveTo>
                  <a:lnTo>
                    <a:pt x="30" y="75"/>
                  </a:lnTo>
                  <a:lnTo>
                    <a:pt x="32" y="75"/>
                  </a:lnTo>
                  <a:lnTo>
                    <a:pt x="32" y="75"/>
                  </a:lnTo>
                  <a:lnTo>
                    <a:pt x="32" y="77"/>
                  </a:lnTo>
                  <a:lnTo>
                    <a:pt x="30" y="79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30" y="80"/>
                  </a:lnTo>
                  <a:lnTo>
                    <a:pt x="29" y="80"/>
                  </a:lnTo>
                  <a:lnTo>
                    <a:pt x="29" y="79"/>
                  </a:lnTo>
                  <a:lnTo>
                    <a:pt x="29" y="77"/>
                  </a:lnTo>
                  <a:lnTo>
                    <a:pt x="29" y="75"/>
                  </a:lnTo>
                  <a:lnTo>
                    <a:pt x="30" y="75"/>
                  </a:lnTo>
                  <a:lnTo>
                    <a:pt x="30" y="75"/>
                  </a:lnTo>
                  <a:close/>
                  <a:moveTo>
                    <a:pt x="3026" y="75"/>
                  </a:moveTo>
                  <a:lnTo>
                    <a:pt x="3028" y="75"/>
                  </a:lnTo>
                  <a:lnTo>
                    <a:pt x="3033" y="77"/>
                  </a:lnTo>
                  <a:lnTo>
                    <a:pt x="3034" y="79"/>
                  </a:lnTo>
                  <a:lnTo>
                    <a:pt x="3034" y="80"/>
                  </a:lnTo>
                  <a:lnTo>
                    <a:pt x="3033" y="79"/>
                  </a:lnTo>
                  <a:lnTo>
                    <a:pt x="3029" y="79"/>
                  </a:lnTo>
                  <a:lnTo>
                    <a:pt x="3026" y="79"/>
                  </a:lnTo>
                  <a:lnTo>
                    <a:pt x="3025" y="80"/>
                  </a:lnTo>
                  <a:lnTo>
                    <a:pt x="3025" y="80"/>
                  </a:lnTo>
                  <a:lnTo>
                    <a:pt x="3025" y="79"/>
                  </a:lnTo>
                  <a:lnTo>
                    <a:pt x="3026" y="77"/>
                  </a:lnTo>
                  <a:lnTo>
                    <a:pt x="3026" y="75"/>
                  </a:lnTo>
                  <a:lnTo>
                    <a:pt x="3026" y="75"/>
                  </a:lnTo>
                  <a:close/>
                  <a:moveTo>
                    <a:pt x="161" y="74"/>
                  </a:moveTo>
                  <a:lnTo>
                    <a:pt x="161" y="74"/>
                  </a:lnTo>
                  <a:lnTo>
                    <a:pt x="163" y="75"/>
                  </a:lnTo>
                  <a:lnTo>
                    <a:pt x="163" y="75"/>
                  </a:lnTo>
                  <a:lnTo>
                    <a:pt x="163" y="77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1" y="79"/>
                  </a:lnTo>
                  <a:lnTo>
                    <a:pt x="160" y="77"/>
                  </a:lnTo>
                  <a:lnTo>
                    <a:pt x="161" y="75"/>
                  </a:lnTo>
                  <a:lnTo>
                    <a:pt x="161" y="75"/>
                  </a:lnTo>
                  <a:lnTo>
                    <a:pt x="161" y="74"/>
                  </a:lnTo>
                  <a:close/>
                  <a:moveTo>
                    <a:pt x="2050" y="72"/>
                  </a:moveTo>
                  <a:lnTo>
                    <a:pt x="2052" y="72"/>
                  </a:lnTo>
                  <a:lnTo>
                    <a:pt x="2052" y="74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52" y="75"/>
                  </a:lnTo>
                  <a:lnTo>
                    <a:pt x="2049" y="74"/>
                  </a:lnTo>
                  <a:lnTo>
                    <a:pt x="2047" y="72"/>
                  </a:lnTo>
                  <a:lnTo>
                    <a:pt x="2049" y="72"/>
                  </a:lnTo>
                  <a:lnTo>
                    <a:pt x="2050" y="72"/>
                  </a:lnTo>
                  <a:lnTo>
                    <a:pt x="2050" y="72"/>
                  </a:lnTo>
                  <a:close/>
                  <a:moveTo>
                    <a:pt x="2600" y="71"/>
                  </a:moveTo>
                  <a:lnTo>
                    <a:pt x="2602" y="72"/>
                  </a:lnTo>
                  <a:lnTo>
                    <a:pt x="2604" y="74"/>
                  </a:lnTo>
                  <a:lnTo>
                    <a:pt x="2604" y="75"/>
                  </a:lnTo>
                  <a:lnTo>
                    <a:pt x="2604" y="75"/>
                  </a:lnTo>
                  <a:lnTo>
                    <a:pt x="2605" y="77"/>
                  </a:lnTo>
                  <a:lnTo>
                    <a:pt x="2605" y="79"/>
                  </a:lnTo>
                  <a:lnTo>
                    <a:pt x="2607" y="80"/>
                  </a:lnTo>
                  <a:lnTo>
                    <a:pt x="2607" y="80"/>
                  </a:lnTo>
                  <a:lnTo>
                    <a:pt x="2607" y="82"/>
                  </a:lnTo>
                  <a:lnTo>
                    <a:pt x="2605" y="83"/>
                  </a:lnTo>
                  <a:lnTo>
                    <a:pt x="2602" y="83"/>
                  </a:lnTo>
                  <a:lnTo>
                    <a:pt x="2600" y="85"/>
                  </a:lnTo>
                  <a:lnTo>
                    <a:pt x="2600" y="85"/>
                  </a:lnTo>
                  <a:lnTo>
                    <a:pt x="2599" y="83"/>
                  </a:lnTo>
                  <a:lnTo>
                    <a:pt x="2597" y="82"/>
                  </a:lnTo>
                  <a:lnTo>
                    <a:pt x="2596" y="82"/>
                  </a:lnTo>
                  <a:lnTo>
                    <a:pt x="2596" y="82"/>
                  </a:lnTo>
                  <a:lnTo>
                    <a:pt x="2596" y="80"/>
                  </a:lnTo>
                  <a:lnTo>
                    <a:pt x="2596" y="77"/>
                  </a:lnTo>
                  <a:lnTo>
                    <a:pt x="2597" y="74"/>
                  </a:lnTo>
                  <a:lnTo>
                    <a:pt x="2599" y="72"/>
                  </a:lnTo>
                  <a:lnTo>
                    <a:pt x="2600" y="71"/>
                  </a:lnTo>
                  <a:close/>
                  <a:moveTo>
                    <a:pt x="8" y="66"/>
                  </a:moveTo>
                  <a:lnTo>
                    <a:pt x="8" y="68"/>
                  </a:lnTo>
                  <a:lnTo>
                    <a:pt x="8" y="69"/>
                  </a:lnTo>
                  <a:lnTo>
                    <a:pt x="10" y="69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10" y="72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8" y="71"/>
                  </a:lnTo>
                  <a:lnTo>
                    <a:pt x="7" y="69"/>
                  </a:lnTo>
                  <a:lnTo>
                    <a:pt x="7" y="69"/>
                  </a:lnTo>
                  <a:lnTo>
                    <a:pt x="7" y="68"/>
                  </a:lnTo>
                  <a:lnTo>
                    <a:pt x="8" y="66"/>
                  </a:lnTo>
                  <a:lnTo>
                    <a:pt x="8" y="66"/>
                  </a:lnTo>
                  <a:close/>
                  <a:moveTo>
                    <a:pt x="656" y="66"/>
                  </a:moveTo>
                  <a:lnTo>
                    <a:pt x="656" y="66"/>
                  </a:lnTo>
                  <a:lnTo>
                    <a:pt x="656" y="68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5" y="68"/>
                  </a:lnTo>
                  <a:lnTo>
                    <a:pt x="656" y="68"/>
                  </a:lnTo>
                  <a:lnTo>
                    <a:pt x="656" y="68"/>
                  </a:lnTo>
                  <a:lnTo>
                    <a:pt x="656" y="66"/>
                  </a:lnTo>
                  <a:close/>
                  <a:moveTo>
                    <a:pt x="2902" y="64"/>
                  </a:moveTo>
                  <a:lnTo>
                    <a:pt x="2900" y="66"/>
                  </a:lnTo>
                  <a:lnTo>
                    <a:pt x="2900" y="66"/>
                  </a:lnTo>
                  <a:lnTo>
                    <a:pt x="2900" y="66"/>
                  </a:lnTo>
                  <a:lnTo>
                    <a:pt x="2903" y="66"/>
                  </a:lnTo>
                  <a:lnTo>
                    <a:pt x="2903" y="68"/>
                  </a:lnTo>
                  <a:lnTo>
                    <a:pt x="2900" y="68"/>
                  </a:lnTo>
                  <a:lnTo>
                    <a:pt x="2899" y="69"/>
                  </a:lnTo>
                  <a:lnTo>
                    <a:pt x="2897" y="69"/>
                  </a:lnTo>
                  <a:lnTo>
                    <a:pt x="2897" y="71"/>
                  </a:lnTo>
                  <a:lnTo>
                    <a:pt x="2897" y="71"/>
                  </a:lnTo>
                  <a:lnTo>
                    <a:pt x="2894" y="72"/>
                  </a:lnTo>
                  <a:lnTo>
                    <a:pt x="2892" y="74"/>
                  </a:lnTo>
                  <a:lnTo>
                    <a:pt x="2891" y="74"/>
                  </a:lnTo>
                  <a:lnTo>
                    <a:pt x="2886" y="74"/>
                  </a:lnTo>
                  <a:lnTo>
                    <a:pt x="2884" y="74"/>
                  </a:lnTo>
                  <a:lnTo>
                    <a:pt x="2883" y="74"/>
                  </a:lnTo>
                  <a:lnTo>
                    <a:pt x="2878" y="72"/>
                  </a:lnTo>
                  <a:lnTo>
                    <a:pt x="2875" y="71"/>
                  </a:lnTo>
                  <a:lnTo>
                    <a:pt x="2875" y="71"/>
                  </a:lnTo>
                  <a:lnTo>
                    <a:pt x="2873" y="71"/>
                  </a:lnTo>
                  <a:lnTo>
                    <a:pt x="2873" y="71"/>
                  </a:lnTo>
                  <a:lnTo>
                    <a:pt x="2873" y="69"/>
                  </a:lnTo>
                  <a:lnTo>
                    <a:pt x="2873" y="69"/>
                  </a:lnTo>
                  <a:lnTo>
                    <a:pt x="2876" y="69"/>
                  </a:lnTo>
                  <a:lnTo>
                    <a:pt x="2880" y="68"/>
                  </a:lnTo>
                  <a:lnTo>
                    <a:pt x="2883" y="66"/>
                  </a:lnTo>
                  <a:lnTo>
                    <a:pt x="2886" y="66"/>
                  </a:lnTo>
                  <a:lnTo>
                    <a:pt x="2889" y="66"/>
                  </a:lnTo>
                  <a:lnTo>
                    <a:pt x="2892" y="66"/>
                  </a:lnTo>
                  <a:lnTo>
                    <a:pt x="2894" y="64"/>
                  </a:lnTo>
                  <a:lnTo>
                    <a:pt x="2899" y="64"/>
                  </a:lnTo>
                  <a:lnTo>
                    <a:pt x="2902" y="64"/>
                  </a:lnTo>
                  <a:close/>
                  <a:moveTo>
                    <a:pt x="658" y="61"/>
                  </a:moveTo>
                  <a:lnTo>
                    <a:pt x="658" y="61"/>
                  </a:lnTo>
                  <a:lnTo>
                    <a:pt x="659" y="64"/>
                  </a:lnTo>
                  <a:lnTo>
                    <a:pt x="659" y="68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9"/>
                  </a:lnTo>
                  <a:lnTo>
                    <a:pt x="659" y="66"/>
                  </a:lnTo>
                  <a:lnTo>
                    <a:pt x="658" y="64"/>
                  </a:lnTo>
                  <a:lnTo>
                    <a:pt x="658" y="61"/>
                  </a:lnTo>
                  <a:close/>
                  <a:moveTo>
                    <a:pt x="653" y="61"/>
                  </a:moveTo>
                  <a:lnTo>
                    <a:pt x="655" y="61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4"/>
                  </a:lnTo>
                  <a:lnTo>
                    <a:pt x="653" y="63"/>
                  </a:lnTo>
                  <a:lnTo>
                    <a:pt x="653" y="63"/>
                  </a:lnTo>
                  <a:lnTo>
                    <a:pt x="653" y="61"/>
                  </a:lnTo>
                  <a:close/>
                  <a:moveTo>
                    <a:pt x="664" y="61"/>
                  </a:move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4" y="63"/>
                  </a:lnTo>
                  <a:lnTo>
                    <a:pt x="664" y="61"/>
                  </a:lnTo>
                  <a:lnTo>
                    <a:pt x="664" y="61"/>
                  </a:lnTo>
                  <a:close/>
                  <a:moveTo>
                    <a:pt x="661" y="61"/>
                  </a:moveTo>
                  <a:lnTo>
                    <a:pt x="663" y="64"/>
                  </a:lnTo>
                  <a:lnTo>
                    <a:pt x="663" y="66"/>
                  </a:lnTo>
                  <a:lnTo>
                    <a:pt x="664" y="66"/>
                  </a:lnTo>
                  <a:lnTo>
                    <a:pt x="664" y="68"/>
                  </a:lnTo>
                  <a:lnTo>
                    <a:pt x="664" y="69"/>
                  </a:lnTo>
                  <a:lnTo>
                    <a:pt x="664" y="68"/>
                  </a:lnTo>
                  <a:lnTo>
                    <a:pt x="663" y="66"/>
                  </a:lnTo>
                  <a:lnTo>
                    <a:pt x="661" y="63"/>
                  </a:lnTo>
                  <a:lnTo>
                    <a:pt x="661" y="61"/>
                  </a:lnTo>
                  <a:lnTo>
                    <a:pt x="661" y="61"/>
                  </a:lnTo>
                  <a:close/>
                  <a:moveTo>
                    <a:pt x="666" y="60"/>
                  </a:moveTo>
                  <a:lnTo>
                    <a:pt x="667" y="61"/>
                  </a:lnTo>
                  <a:lnTo>
                    <a:pt x="667" y="63"/>
                  </a:lnTo>
                  <a:lnTo>
                    <a:pt x="669" y="63"/>
                  </a:lnTo>
                  <a:lnTo>
                    <a:pt x="667" y="63"/>
                  </a:lnTo>
                  <a:lnTo>
                    <a:pt x="666" y="61"/>
                  </a:lnTo>
                  <a:lnTo>
                    <a:pt x="666" y="60"/>
                  </a:lnTo>
                  <a:close/>
                  <a:moveTo>
                    <a:pt x="629" y="58"/>
                  </a:moveTo>
                  <a:lnTo>
                    <a:pt x="628" y="58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58"/>
                  </a:lnTo>
                  <a:lnTo>
                    <a:pt x="629" y="58"/>
                  </a:lnTo>
                  <a:lnTo>
                    <a:pt x="629" y="58"/>
                  </a:lnTo>
                  <a:close/>
                  <a:moveTo>
                    <a:pt x="628" y="58"/>
                  </a:moveTo>
                  <a:lnTo>
                    <a:pt x="629" y="58"/>
                  </a:lnTo>
                  <a:lnTo>
                    <a:pt x="631" y="58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29" y="60"/>
                  </a:lnTo>
                  <a:lnTo>
                    <a:pt x="631" y="61"/>
                  </a:lnTo>
                  <a:lnTo>
                    <a:pt x="631" y="63"/>
                  </a:lnTo>
                  <a:lnTo>
                    <a:pt x="631" y="63"/>
                  </a:lnTo>
                  <a:lnTo>
                    <a:pt x="629" y="64"/>
                  </a:lnTo>
                  <a:lnTo>
                    <a:pt x="629" y="64"/>
                  </a:lnTo>
                  <a:lnTo>
                    <a:pt x="628" y="64"/>
                  </a:lnTo>
                  <a:lnTo>
                    <a:pt x="626" y="66"/>
                  </a:lnTo>
                  <a:lnTo>
                    <a:pt x="626" y="68"/>
                  </a:lnTo>
                  <a:lnTo>
                    <a:pt x="625" y="68"/>
                  </a:lnTo>
                  <a:lnTo>
                    <a:pt x="623" y="69"/>
                  </a:lnTo>
                  <a:lnTo>
                    <a:pt x="622" y="71"/>
                  </a:lnTo>
                  <a:lnTo>
                    <a:pt x="618" y="72"/>
                  </a:lnTo>
                  <a:lnTo>
                    <a:pt x="614" y="74"/>
                  </a:lnTo>
                  <a:lnTo>
                    <a:pt x="612" y="75"/>
                  </a:lnTo>
                  <a:lnTo>
                    <a:pt x="612" y="75"/>
                  </a:lnTo>
                  <a:lnTo>
                    <a:pt x="611" y="75"/>
                  </a:lnTo>
                  <a:lnTo>
                    <a:pt x="609" y="75"/>
                  </a:lnTo>
                  <a:lnTo>
                    <a:pt x="601" y="79"/>
                  </a:lnTo>
                  <a:lnTo>
                    <a:pt x="596" y="80"/>
                  </a:lnTo>
                  <a:lnTo>
                    <a:pt x="593" y="83"/>
                  </a:lnTo>
                  <a:lnTo>
                    <a:pt x="590" y="85"/>
                  </a:lnTo>
                  <a:lnTo>
                    <a:pt x="590" y="85"/>
                  </a:lnTo>
                  <a:lnTo>
                    <a:pt x="588" y="85"/>
                  </a:lnTo>
                  <a:lnTo>
                    <a:pt x="585" y="85"/>
                  </a:lnTo>
                  <a:lnTo>
                    <a:pt x="584" y="85"/>
                  </a:lnTo>
                  <a:lnTo>
                    <a:pt x="581" y="86"/>
                  </a:lnTo>
                  <a:lnTo>
                    <a:pt x="581" y="86"/>
                  </a:lnTo>
                  <a:lnTo>
                    <a:pt x="579" y="86"/>
                  </a:lnTo>
                  <a:lnTo>
                    <a:pt x="579" y="88"/>
                  </a:lnTo>
                  <a:lnTo>
                    <a:pt x="577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6" y="86"/>
                  </a:lnTo>
                  <a:lnTo>
                    <a:pt x="574" y="86"/>
                  </a:lnTo>
                  <a:lnTo>
                    <a:pt x="574" y="86"/>
                  </a:lnTo>
                  <a:lnTo>
                    <a:pt x="573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1" y="86"/>
                  </a:lnTo>
                  <a:lnTo>
                    <a:pt x="576" y="85"/>
                  </a:lnTo>
                  <a:lnTo>
                    <a:pt x="576" y="85"/>
                  </a:lnTo>
                  <a:lnTo>
                    <a:pt x="574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3" y="85"/>
                  </a:lnTo>
                  <a:lnTo>
                    <a:pt x="571" y="85"/>
                  </a:lnTo>
                  <a:lnTo>
                    <a:pt x="571" y="85"/>
                  </a:lnTo>
                  <a:lnTo>
                    <a:pt x="570" y="83"/>
                  </a:lnTo>
                  <a:lnTo>
                    <a:pt x="568" y="83"/>
                  </a:lnTo>
                  <a:lnTo>
                    <a:pt x="566" y="82"/>
                  </a:lnTo>
                  <a:lnTo>
                    <a:pt x="566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5" y="82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9"/>
                  </a:lnTo>
                  <a:lnTo>
                    <a:pt x="566" y="77"/>
                  </a:lnTo>
                  <a:lnTo>
                    <a:pt x="568" y="77"/>
                  </a:lnTo>
                  <a:lnTo>
                    <a:pt x="568" y="77"/>
                  </a:lnTo>
                  <a:lnTo>
                    <a:pt x="568" y="75"/>
                  </a:lnTo>
                  <a:lnTo>
                    <a:pt x="568" y="75"/>
                  </a:lnTo>
                  <a:lnTo>
                    <a:pt x="568" y="74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1"/>
                  </a:lnTo>
                  <a:lnTo>
                    <a:pt x="571" y="71"/>
                  </a:lnTo>
                  <a:lnTo>
                    <a:pt x="573" y="71"/>
                  </a:lnTo>
                  <a:lnTo>
                    <a:pt x="573" y="71"/>
                  </a:lnTo>
                  <a:lnTo>
                    <a:pt x="573" y="69"/>
                  </a:lnTo>
                  <a:lnTo>
                    <a:pt x="573" y="68"/>
                  </a:lnTo>
                  <a:lnTo>
                    <a:pt x="573" y="68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6"/>
                  </a:lnTo>
                  <a:lnTo>
                    <a:pt x="574" y="64"/>
                  </a:lnTo>
                  <a:lnTo>
                    <a:pt x="576" y="64"/>
                  </a:lnTo>
                  <a:lnTo>
                    <a:pt x="576" y="64"/>
                  </a:lnTo>
                  <a:lnTo>
                    <a:pt x="576" y="66"/>
                  </a:lnTo>
                  <a:lnTo>
                    <a:pt x="576" y="66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6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8"/>
                  </a:lnTo>
                  <a:lnTo>
                    <a:pt x="579" y="69"/>
                  </a:lnTo>
                  <a:lnTo>
                    <a:pt x="579" y="69"/>
                  </a:lnTo>
                  <a:lnTo>
                    <a:pt x="579" y="71"/>
                  </a:lnTo>
                  <a:lnTo>
                    <a:pt x="579" y="71"/>
                  </a:lnTo>
                  <a:lnTo>
                    <a:pt x="577" y="71"/>
                  </a:lnTo>
                  <a:lnTo>
                    <a:pt x="577" y="71"/>
                  </a:lnTo>
                  <a:lnTo>
                    <a:pt x="573" y="71"/>
                  </a:lnTo>
                  <a:lnTo>
                    <a:pt x="571" y="71"/>
                  </a:lnTo>
                  <a:lnTo>
                    <a:pt x="571" y="72"/>
                  </a:lnTo>
                  <a:lnTo>
                    <a:pt x="570" y="72"/>
                  </a:lnTo>
                  <a:lnTo>
                    <a:pt x="570" y="72"/>
                  </a:lnTo>
                  <a:lnTo>
                    <a:pt x="570" y="74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0" y="75"/>
                  </a:lnTo>
                  <a:lnTo>
                    <a:pt x="571" y="77"/>
                  </a:lnTo>
                  <a:lnTo>
                    <a:pt x="573" y="77"/>
                  </a:lnTo>
                  <a:lnTo>
                    <a:pt x="576" y="77"/>
                  </a:lnTo>
                  <a:lnTo>
                    <a:pt x="576" y="77"/>
                  </a:lnTo>
                  <a:lnTo>
                    <a:pt x="577" y="77"/>
                  </a:lnTo>
                  <a:lnTo>
                    <a:pt x="577" y="77"/>
                  </a:lnTo>
                  <a:lnTo>
                    <a:pt x="577" y="79"/>
                  </a:lnTo>
                  <a:lnTo>
                    <a:pt x="579" y="79"/>
                  </a:lnTo>
                  <a:lnTo>
                    <a:pt x="579" y="77"/>
                  </a:lnTo>
                  <a:lnTo>
                    <a:pt x="579" y="75"/>
                  </a:lnTo>
                  <a:lnTo>
                    <a:pt x="579" y="75"/>
                  </a:lnTo>
                  <a:lnTo>
                    <a:pt x="581" y="74"/>
                  </a:lnTo>
                  <a:lnTo>
                    <a:pt x="584" y="72"/>
                  </a:lnTo>
                  <a:lnTo>
                    <a:pt x="585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1"/>
                  </a:lnTo>
                  <a:lnTo>
                    <a:pt x="590" y="69"/>
                  </a:lnTo>
                  <a:lnTo>
                    <a:pt x="593" y="66"/>
                  </a:lnTo>
                  <a:lnTo>
                    <a:pt x="595" y="66"/>
                  </a:lnTo>
                  <a:lnTo>
                    <a:pt x="596" y="66"/>
                  </a:lnTo>
                  <a:lnTo>
                    <a:pt x="599" y="66"/>
                  </a:lnTo>
                  <a:lnTo>
                    <a:pt x="603" y="66"/>
                  </a:lnTo>
                  <a:lnTo>
                    <a:pt x="606" y="66"/>
                  </a:lnTo>
                  <a:lnTo>
                    <a:pt x="607" y="68"/>
                  </a:lnTo>
                  <a:lnTo>
                    <a:pt x="609" y="68"/>
                  </a:lnTo>
                  <a:lnTo>
                    <a:pt x="614" y="68"/>
                  </a:lnTo>
                  <a:lnTo>
                    <a:pt x="614" y="68"/>
                  </a:lnTo>
                  <a:lnTo>
                    <a:pt x="612" y="68"/>
                  </a:lnTo>
                  <a:lnTo>
                    <a:pt x="611" y="66"/>
                  </a:lnTo>
                  <a:lnTo>
                    <a:pt x="609" y="66"/>
                  </a:lnTo>
                  <a:lnTo>
                    <a:pt x="607" y="66"/>
                  </a:lnTo>
                  <a:lnTo>
                    <a:pt x="607" y="66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09" y="64"/>
                  </a:lnTo>
                  <a:lnTo>
                    <a:pt x="611" y="64"/>
                  </a:lnTo>
                  <a:lnTo>
                    <a:pt x="611" y="63"/>
                  </a:lnTo>
                  <a:lnTo>
                    <a:pt x="612" y="63"/>
                  </a:lnTo>
                  <a:lnTo>
                    <a:pt x="615" y="63"/>
                  </a:lnTo>
                  <a:lnTo>
                    <a:pt x="618" y="61"/>
                  </a:lnTo>
                  <a:lnTo>
                    <a:pt x="618" y="61"/>
                  </a:lnTo>
                  <a:lnTo>
                    <a:pt x="618" y="63"/>
                  </a:lnTo>
                  <a:lnTo>
                    <a:pt x="620" y="63"/>
                  </a:lnTo>
                  <a:lnTo>
                    <a:pt x="623" y="61"/>
                  </a:lnTo>
                  <a:lnTo>
                    <a:pt x="625" y="61"/>
                  </a:lnTo>
                  <a:lnTo>
                    <a:pt x="626" y="61"/>
                  </a:lnTo>
                  <a:lnTo>
                    <a:pt x="626" y="61"/>
                  </a:lnTo>
                  <a:lnTo>
                    <a:pt x="628" y="61"/>
                  </a:lnTo>
                  <a:lnTo>
                    <a:pt x="629" y="61"/>
                  </a:lnTo>
                  <a:lnTo>
                    <a:pt x="629" y="61"/>
                  </a:lnTo>
                  <a:lnTo>
                    <a:pt x="629" y="60"/>
                  </a:lnTo>
                  <a:lnTo>
                    <a:pt x="628" y="60"/>
                  </a:lnTo>
                  <a:lnTo>
                    <a:pt x="628" y="60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lnTo>
                    <a:pt x="628" y="58"/>
                  </a:lnTo>
                  <a:close/>
                  <a:moveTo>
                    <a:pt x="672" y="55"/>
                  </a:moveTo>
                  <a:lnTo>
                    <a:pt x="674" y="55"/>
                  </a:lnTo>
                  <a:lnTo>
                    <a:pt x="675" y="55"/>
                  </a:lnTo>
                  <a:lnTo>
                    <a:pt x="677" y="57"/>
                  </a:lnTo>
                  <a:lnTo>
                    <a:pt x="675" y="57"/>
                  </a:lnTo>
                  <a:lnTo>
                    <a:pt x="672" y="57"/>
                  </a:lnTo>
                  <a:lnTo>
                    <a:pt x="670" y="55"/>
                  </a:lnTo>
                  <a:lnTo>
                    <a:pt x="670" y="55"/>
                  </a:lnTo>
                  <a:lnTo>
                    <a:pt x="672" y="55"/>
                  </a:lnTo>
                  <a:close/>
                  <a:moveTo>
                    <a:pt x="49" y="53"/>
                  </a:moveTo>
                  <a:lnTo>
                    <a:pt x="51" y="55"/>
                  </a:lnTo>
                  <a:lnTo>
                    <a:pt x="51" y="55"/>
                  </a:lnTo>
                  <a:lnTo>
                    <a:pt x="51" y="57"/>
                  </a:lnTo>
                  <a:lnTo>
                    <a:pt x="49" y="57"/>
                  </a:lnTo>
                  <a:lnTo>
                    <a:pt x="48" y="57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8" y="55"/>
                  </a:lnTo>
                  <a:lnTo>
                    <a:pt x="49" y="53"/>
                  </a:lnTo>
                  <a:close/>
                  <a:moveTo>
                    <a:pt x="54" y="52"/>
                  </a:moveTo>
                  <a:lnTo>
                    <a:pt x="55" y="52"/>
                  </a:lnTo>
                  <a:lnTo>
                    <a:pt x="55" y="53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5" y="55"/>
                  </a:lnTo>
                  <a:lnTo>
                    <a:pt x="54" y="55"/>
                  </a:lnTo>
                  <a:lnTo>
                    <a:pt x="54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2" y="55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2" y="52"/>
                  </a:lnTo>
                  <a:lnTo>
                    <a:pt x="54" y="52"/>
                  </a:lnTo>
                  <a:close/>
                  <a:moveTo>
                    <a:pt x="738" y="47"/>
                  </a:moveTo>
                  <a:lnTo>
                    <a:pt x="738" y="47"/>
                  </a:lnTo>
                  <a:lnTo>
                    <a:pt x="740" y="47"/>
                  </a:lnTo>
                  <a:lnTo>
                    <a:pt x="740" y="47"/>
                  </a:lnTo>
                  <a:lnTo>
                    <a:pt x="740" y="49"/>
                  </a:lnTo>
                  <a:lnTo>
                    <a:pt x="740" y="49"/>
                  </a:lnTo>
                  <a:lnTo>
                    <a:pt x="741" y="49"/>
                  </a:lnTo>
                  <a:lnTo>
                    <a:pt x="741" y="50"/>
                  </a:lnTo>
                  <a:lnTo>
                    <a:pt x="741" y="50"/>
                  </a:lnTo>
                  <a:lnTo>
                    <a:pt x="740" y="50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9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lnTo>
                    <a:pt x="738" y="47"/>
                  </a:lnTo>
                  <a:close/>
                  <a:moveTo>
                    <a:pt x="335" y="42"/>
                  </a:moveTo>
                  <a:lnTo>
                    <a:pt x="335" y="42"/>
                  </a:lnTo>
                  <a:lnTo>
                    <a:pt x="335" y="44"/>
                  </a:lnTo>
                  <a:lnTo>
                    <a:pt x="335" y="46"/>
                  </a:lnTo>
                  <a:lnTo>
                    <a:pt x="335" y="46"/>
                  </a:lnTo>
                  <a:lnTo>
                    <a:pt x="333" y="47"/>
                  </a:lnTo>
                  <a:lnTo>
                    <a:pt x="335" y="49"/>
                  </a:lnTo>
                  <a:lnTo>
                    <a:pt x="336" y="52"/>
                  </a:lnTo>
                  <a:lnTo>
                    <a:pt x="338" y="52"/>
                  </a:lnTo>
                  <a:lnTo>
                    <a:pt x="339" y="53"/>
                  </a:lnTo>
                  <a:lnTo>
                    <a:pt x="341" y="55"/>
                  </a:lnTo>
                  <a:lnTo>
                    <a:pt x="342" y="57"/>
                  </a:lnTo>
                  <a:lnTo>
                    <a:pt x="344" y="57"/>
                  </a:lnTo>
                  <a:lnTo>
                    <a:pt x="346" y="58"/>
                  </a:lnTo>
                  <a:lnTo>
                    <a:pt x="346" y="58"/>
                  </a:lnTo>
                  <a:lnTo>
                    <a:pt x="344" y="58"/>
                  </a:lnTo>
                  <a:lnTo>
                    <a:pt x="344" y="58"/>
                  </a:lnTo>
                  <a:lnTo>
                    <a:pt x="341" y="57"/>
                  </a:lnTo>
                  <a:lnTo>
                    <a:pt x="341" y="55"/>
                  </a:lnTo>
                  <a:lnTo>
                    <a:pt x="339" y="53"/>
                  </a:lnTo>
                  <a:lnTo>
                    <a:pt x="338" y="53"/>
                  </a:lnTo>
                  <a:lnTo>
                    <a:pt x="335" y="52"/>
                  </a:lnTo>
                  <a:lnTo>
                    <a:pt x="335" y="50"/>
                  </a:lnTo>
                  <a:lnTo>
                    <a:pt x="335" y="49"/>
                  </a:lnTo>
                  <a:lnTo>
                    <a:pt x="333" y="47"/>
                  </a:lnTo>
                  <a:lnTo>
                    <a:pt x="333" y="47"/>
                  </a:lnTo>
                  <a:lnTo>
                    <a:pt x="335" y="46"/>
                  </a:lnTo>
                  <a:lnTo>
                    <a:pt x="335" y="44"/>
                  </a:lnTo>
                  <a:lnTo>
                    <a:pt x="335" y="42"/>
                  </a:lnTo>
                  <a:lnTo>
                    <a:pt x="335" y="42"/>
                  </a:lnTo>
                  <a:close/>
                  <a:moveTo>
                    <a:pt x="669" y="41"/>
                  </a:move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69" y="41"/>
                  </a:lnTo>
                  <a:close/>
                  <a:moveTo>
                    <a:pt x="494" y="39"/>
                  </a:moveTo>
                  <a:lnTo>
                    <a:pt x="494" y="39"/>
                  </a:lnTo>
                  <a:lnTo>
                    <a:pt x="494" y="41"/>
                  </a:lnTo>
                  <a:lnTo>
                    <a:pt x="494" y="42"/>
                  </a:lnTo>
                  <a:lnTo>
                    <a:pt x="494" y="44"/>
                  </a:lnTo>
                  <a:lnTo>
                    <a:pt x="492" y="46"/>
                  </a:lnTo>
                  <a:lnTo>
                    <a:pt x="492" y="46"/>
                  </a:lnTo>
                  <a:lnTo>
                    <a:pt x="492" y="42"/>
                  </a:lnTo>
                  <a:lnTo>
                    <a:pt x="491" y="41"/>
                  </a:lnTo>
                  <a:lnTo>
                    <a:pt x="492" y="41"/>
                  </a:lnTo>
                  <a:lnTo>
                    <a:pt x="492" y="39"/>
                  </a:lnTo>
                  <a:lnTo>
                    <a:pt x="494" y="39"/>
                  </a:lnTo>
                  <a:close/>
                  <a:moveTo>
                    <a:pt x="663" y="39"/>
                  </a:move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1" y="39"/>
                  </a:lnTo>
                  <a:lnTo>
                    <a:pt x="663" y="39"/>
                  </a:lnTo>
                  <a:lnTo>
                    <a:pt x="663" y="39"/>
                  </a:lnTo>
                  <a:lnTo>
                    <a:pt x="663" y="39"/>
                  </a:lnTo>
                  <a:close/>
                  <a:moveTo>
                    <a:pt x="669" y="38"/>
                  </a:moveTo>
                  <a:lnTo>
                    <a:pt x="669" y="38"/>
                  </a:lnTo>
                  <a:lnTo>
                    <a:pt x="667" y="38"/>
                  </a:lnTo>
                  <a:lnTo>
                    <a:pt x="666" y="38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6" y="39"/>
                  </a:lnTo>
                  <a:lnTo>
                    <a:pt x="667" y="39"/>
                  </a:lnTo>
                  <a:lnTo>
                    <a:pt x="667" y="39"/>
                  </a:lnTo>
                  <a:lnTo>
                    <a:pt x="667" y="38"/>
                  </a:lnTo>
                  <a:lnTo>
                    <a:pt x="669" y="38"/>
                  </a:lnTo>
                  <a:lnTo>
                    <a:pt x="669" y="38"/>
                  </a:lnTo>
                  <a:close/>
                  <a:moveTo>
                    <a:pt x="830" y="38"/>
                  </a:moveTo>
                  <a:lnTo>
                    <a:pt x="830" y="38"/>
                  </a:lnTo>
                  <a:lnTo>
                    <a:pt x="830" y="38"/>
                  </a:lnTo>
                  <a:lnTo>
                    <a:pt x="830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8"/>
                  </a:lnTo>
                  <a:lnTo>
                    <a:pt x="831" y="39"/>
                  </a:lnTo>
                  <a:lnTo>
                    <a:pt x="831" y="39"/>
                  </a:lnTo>
                  <a:lnTo>
                    <a:pt x="830" y="39"/>
                  </a:lnTo>
                  <a:lnTo>
                    <a:pt x="828" y="39"/>
                  </a:lnTo>
                  <a:lnTo>
                    <a:pt x="828" y="39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28" y="38"/>
                  </a:lnTo>
                  <a:lnTo>
                    <a:pt x="830" y="38"/>
                  </a:lnTo>
                  <a:lnTo>
                    <a:pt x="830" y="38"/>
                  </a:lnTo>
                  <a:close/>
                  <a:moveTo>
                    <a:pt x="670" y="36"/>
                  </a:move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8"/>
                  </a:lnTo>
                  <a:lnTo>
                    <a:pt x="670" y="36"/>
                  </a:lnTo>
                  <a:lnTo>
                    <a:pt x="670" y="36"/>
                  </a:lnTo>
                  <a:lnTo>
                    <a:pt x="670" y="36"/>
                  </a:lnTo>
                  <a:close/>
                  <a:moveTo>
                    <a:pt x="675" y="33"/>
                  </a:moveTo>
                  <a:lnTo>
                    <a:pt x="675" y="33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75" y="34"/>
                  </a:lnTo>
                  <a:lnTo>
                    <a:pt x="669" y="39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7" y="41"/>
                  </a:lnTo>
                  <a:lnTo>
                    <a:pt x="669" y="41"/>
                  </a:lnTo>
                  <a:lnTo>
                    <a:pt x="669" y="41"/>
                  </a:lnTo>
                  <a:lnTo>
                    <a:pt x="670" y="41"/>
                  </a:lnTo>
                  <a:lnTo>
                    <a:pt x="670" y="41"/>
                  </a:lnTo>
                  <a:lnTo>
                    <a:pt x="669" y="42"/>
                  </a:lnTo>
                  <a:lnTo>
                    <a:pt x="669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2"/>
                  </a:lnTo>
                  <a:lnTo>
                    <a:pt x="670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9" y="44"/>
                  </a:lnTo>
                  <a:lnTo>
                    <a:pt x="667" y="44"/>
                  </a:lnTo>
                  <a:lnTo>
                    <a:pt x="667" y="44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6"/>
                  </a:lnTo>
                  <a:lnTo>
                    <a:pt x="669" y="47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49"/>
                  </a:lnTo>
                  <a:lnTo>
                    <a:pt x="669" y="50"/>
                  </a:lnTo>
                  <a:lnTo>
                    <a:pt x="669" y="50"/>
                  </a:lnTo>
                  <a:lnTo>
                    <a:pt x="667" y="50"/>
                  </a:lnTo>
                  <a:lnTo>
                    <a:pt x="667" y="50"/>
                  </a:lnTo>
                  <a:lnTo>
                    <a:pt x="666" y="50"/>
                  </a:lnTo>
                  <a:lnTo>
                    <a:pt x="664" y="52"/>
                  </a:lnTo>
                  <a:lnTo>
                    <a:pt x="663" y="52"/>
                  </a:lnTo>
                  <a:lnTo>
                    <a:pt x="663" y="53"/>
                  </a:lnTo>
                  <a:lnTo>
                    <a:pt x="661" y="53"/>
                  </a:lnTo>
                  <a:lnTo>
                    <a:pt x="661" y="53"/>
                  </a:lnTo>
                  <a:lnTo>
                    <a:pt x="659" y="53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8" y="55"/>
                  </a:lnTo>
                  <a:lnTo>
                    <a:pt x="656" y="55"/>
                  </a:lnTo>
                  <a:lnTo>
                    <a:pt x="653" y="55"/>
                  </a:lnTo>
                  <a:lnTo>
                    <a:pt x="652" y="55"/>
                  </a:lnTo>
                  <a:lnTo>
                    <a:pt x="650" y="55"/>
                  </a:lnTo>
                  <a:lnTo>
                    <a:pt x="648" y="55"/>
                  </a:lnTo>
                  <a:lnTo>
                    <a:pt x="647" y="53"/>
                  </a:lnTo>
                  <a:lnTo>
                    <a:pt x="645" y="53"/>
                  </a:lnTo>
                  <a:lnTo>
                    <a:pt x="640" y="53"/>
                  </a:lnTo>
                  <a:lnTo>
                    <a:pt x="637" y="53"/>
                  </a:lnTo>
                  <a:lnTo>
                    <a:pt x="633" y="53"/>
                  </a:lnTo>
                  <a:lnTo>
                    <a:pt x="628" y="55"/>
                  </a:lnTo>
                  <a:lnTo>
                    <a:pt x="626" y="55"/>
                  </a:lnTo>
                  <a:lnTo>
                    <a:pt x="625" y="57"/>
                  </a:lnTo>
                  <a:lnTo>
                    <a:pt x="623" y="57"/>
                  </a:lnTo>
                  <a:lnTo>
                    <a:pt x="623" y="57"/>
                  </a:lnTo>
                  <a:lnTo>
                    <a:pt x="622" y="57"/>
                  </a:lnTo>
                  <a:lnTo>
                    <a:pt x="620" y="55"/>
                  </a:lnTo>
                  <a:lnTo>
                    <a:pt x="618" y="55"/>
                  </a:lnTo>
                  <a:lnTo>
                    <a:pt x="617" y="55"/>
                  </a:lnTo>
                  <a:lnTo>
                    <a:pt x="617" y="53"/>
                  </a:lnTo>
                  <a:lnTo>
                    <a:pt x="620" y="52"/>
                  </a:lnTo>
                  <a:lnTo>
                    <a:pt x="620" y="50"/>
                  </a:lnTo>
                  <a:lnTo>
                    <a:pt x="620" y="50"/>
                  </a:lnTo>
                  <a:lnTo>
                    <a:pt x="620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2" y="49"/>
                  </a:lnTo>
                  <a:lnTo>
                    <a:pt x="623" y="49"/>
                  </a:lnTo>
                  <a:lnTo>
                    <a:pt x="625" y="47"/>
                  </a:lnTo>
                  <a:lnTo>
                    <a:pt x="626" y="46"/>
                  </a:lnTo>
                  <a:lnTo>
                    <a:pt x="628" y="46"/>
                  </a:lnTo>
                  <a:lnTo>
                    <a:pt x="629" y="44"/>
                  </a:lnTo>
                  <a:lnTo>
                    <a:pt x="631" y="44"/>
                  </a:lnTo>
                  <a:lnTo>
                    <a:pt x="634" y="44"/>
                  </a:lnTo>
                  <a:lnTo>
                    <a:pt x="634" y="44"/>
                  </a:lnTo>
                  <a:lnTo>
                    <a:pt x="636" y="44"/>
                  </a:lnTo>
                  <a:lnTo>
                    <a:pt x="637" y="44"/>
                  </a:lnTo>
                  <a:lnTo>
                    <a:pt x="639" y="42"/>
                  </a:lnTo>
                  <a:lnTo>
                    <a:pt x="640" y="42"/>
                  </a:lnTo>
                  <a:lnTo>
                    <a:pt x="644" y="42"/>
                  </a:lnTo>
                  <a:lnTo>
                    <a:pt x="645" y="42"/>
                  </a:lnTo>
                  <a:lnTo>
                    <a:pt x="645" y="42"/>
                  </a:lnTo>
                  <a:lnTo>
                    <a:pt x="647" y="42"/>
                  </a:lnTo>
                  <a:lnTo>
                    <a:pt x="647" y="41"/>
                  </a:lnTo>
                  <a:lnTo>
                    <a:pt x="648" y="41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0" y="42"/>
                  </a:lnTo>
                  <a:lnTo>
                    <a:pt x="652" y="42"/>
                  </a:lnTo>
                  <a:lnTo>
                    <a:pt x="653" y="42"/>
                  </a:lnTo>
                  <a:lnTo>
                    <a:pt x="655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2"/>
                  </a:lnTo>
                  <a:lnTo>
                    <a:pt x="653" y="44"/>
                  </a:lnTo>
                  <a:lnTo>
                    <a:pt x="653" y="44"/>
                  </a:lnTo>
                  <a:lnTo>
                    <a:pt x="655" y="42"/>
                  </a:lnTo>
                  <a:lnTo>
                    <a:pt x="655" y="42"/>
                  </a:lnTo>
                  <a:lnTo>
                    <a:pt x="655" y="44"/>
                  </a:lnTo>
                  <a:lnTo>
                    <a:pt x="655" y="44"/>
                  </a:lnTo>
                  <a:lnTo>
                    <a:pt x="656" y="44"/>
                  </a:lnTo>
                  <a:lnTo>
                    <a:pt x="656" y="44"/>
                  </a:lnTo>
                  <a:lnTo>
                    <a:pt x="658" y="44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9" y="42"/>
                  </a:lnTo>
                  <a:lnTo>
                    <a:pt x="658" y="42"/>
                  </a:lnTo>
                  <a:lnTo>
                    <a:pt x="658" y="42"/>
                  </a:lnTo>
                  <a:lnTo>
                    <a:pt x="656" y="42"/>
                  </a:lnTo>
                  <a:lnTo>
                    <a:pt x="658" y="42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9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6" y="39"/>
                  </a:lnTo>
                  <a:lnTo>
                    <a:pt x="656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41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2" y="39"/>
                  </a:lnTo>
                  <a:lnTo>
                    <a:pt x="652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50" y="39"/>
                  </a:lnTo>
                  <a:lnTo>
                    <a:pt x="652" y="39"/>
                  </a:lnTo>
                  <a:lnTo>
                    <a:pt x="653" y="39"/>
                  </a:lnTo>
                  <a:lnTo>
                    <a:pt x="653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5" y="39"/>
                  </a:lnTo>
                  <a:lnTo>
                    <a:pt x="656" y="39"/>
                  </a:lnTo>
                  <a:lnTo>
                    <a:pt x="656" y="38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8" y="39"/>
                  </a:lnTo>
                  <a:lnTo>
                    <a:pt x="659" y="39"/>
                  </a:lnTo>
                  <a:lnTo>
                    <a:pt x="659" y="39"/>
                  </a:lnTo>
                  <a:lnTo>
                    <a:pt x="658" y="39"/>
                  </a:lnTo>
                  <a:lnTo>
                    <a:pt x="656" y="41"/>
                  </a:lnTo>
                  <a:lnTo>
                    <a:pt x="656" y="41"/>
                  </a:lnTo>
                  <a:lnTo>
                    <a:pt x="658" y="41"/>
                  </a:lnTo>
                  <a:lnTo>
                    <a:pt x="658" y="41"/>
                  </a:lnTo>
                  <a:lnTo>
                    <a:pt x="661" y="39"/>
                  </a:lnTo>
                  <a:lnTo>
                    <a:pt x="663" y="38"/>
                  </a:lnTo>
                  <a:lnTo>
                    <a:pt x="664" y="38"/>
                  </a:lnTo>
                  <a:lnTo>
                    <a:pt x="666" y="38"/>
                  </a:lnTo>
                  <a:lnTo>
                    <a:pt x="666" y="38"/>
                  </a:lnTo>
                  <a:lnTo>
                    <a:pt x="667" y="36"/>
                  </a:lnTo>
                  <a:lnTo>
                    <a:pt x="672" y="36"/>
                  </a:lnTo>
                  <a:lnTo>
                    <a:pt x="674" y="34"/>
                  </a:lnTo>
                  <a:lnTo>
                    <a:pt x="675" y="33"/>
                  </a:lnTo>
                  <a:lnTo>
                    <a:pt x="675" y="33"/>
                  </a:lnTo>
                  <a:close/>
                  <a:moveTo>
                    <a:pt x="175" y="31"/>
                  </a:moveTo>
                  <a:lnTo>
                    <a:pt x="177" y="33"/>
                  </a:lnTo>
                  <a:lnTo>
                    <a:pt x="177" y="34"/>
                  </a:lnTo>
                  <a:lnTo>
                    <a:pt x="178" y="34"/>
                  </a:lnTo>
                  <a:lnTo>
                    <a:pt x="178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7" y="36"/>
                  </a:lnTo>
                  <a:lnTo>
                    <a:pt x="175" y="36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5" y="34"/>
                  </a:lnTo>
                  <a:lnTo>
                    <a:pt x="174" y="34"/>
                  </a:lnTo>
                  <a:lnTo>
                    <a:pt x="174" y="34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4" y="33"/>
                  </a:lnTo>
                  <a:lnTo>
                    <a:pt x="175" y="33"/>
                  </a:lnTo>
                  <a:lnTo>
                    <a:pt x="175" y="33"/>
                  </a:lnTo>
                  <a:lnTo>
                    <a:pt x="175" y="31"/>
                  </a:lnTo>
                  <a:close/>
                  <a:moveTo>
                    <a:pt x="623" y="30"/>
                  </a:moveTo>
                  <a:lnTo>
                    <a:pt x="623" y="30"/>
                  </a:lnTo>
                  <a:lnTo>
                    <a:pt x="623" y="31"/>
                  </a:lnTo>
                  <a:lnTo>
                    <a:pt x="625" y="31"/>
                  </a:lnTo>
                  <a:lnTo>
                    <a:pt x="626" y="33"/>
                  </a:lnTo>
                  <a:lnTo>
                    <a:pt x="626" y="33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6" y="34"/>
                  </a:lnTo>
                  <a:lnTo>
                    <a:pt x="623" y="36"/>
                  </a:lnTo>
                  <a:lnTo>
                    <a:pt x="622" y="36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8"/>
                  </a:lnTo>
                  <a:lnTo>
                    <a:pt x="622" y="36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0" y="34"/>
                  </a:lnTo>
                  <a:lnTo>
                    <a:pt x="622" y="34"/>
                  </a:lnTo>
                  <a:lnTo>
                    <a:pt x="622" y="33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1"/>
                  </a:lnTo>
                  <a:lnTo>
                    <a:pt x="623" y="30"/>
                  </a:lnTo>
                  <a:close/>
                  <a:moveTo>
                    <a:pt x="611" y="27"/>
                  </a:moveTo>
                  <a:lnTo>
                    <a:pt x="611" y="27"/>
                  </a:lnTo>
                  <a:lnTo>
                    <a:pt x="611" y="27"/>
                  </a:lnTo>
                  <a:lnTo>
                    <a:pt x="611" y="28"/>
                  </a:lnTo>
                  <a:lnTo>
                    <a:pt x="612" y="28"/>
                  </a:lnTo>
                  <a:lnTo>
                    <a:pt x="612" y="28"/>
                  </a:lnTo>
                  <a:lnTo>
                    <a:pt x="612" y="27"/>
                  </a:lnTo>
                  <a:lnTo>
                    <a:pt x="612" y="27"/>
                  </a:lnTo>
                  <a:lnTo>
                    <a:pt x="611" y="27"/>
                  </a:lnTo>
                  <a:close/>
                  <a:moveTo>
                    <a:pt x="715" y="23"/>
                  </a:moveTo>
                  <a:lnTo>
                    <a:pt x="715" y="23"/>
                  </a:lnTo>
                  <a:lnTo>
                    <a:pt x="715" y="23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5"/>
                  </a:lnTo>
                  <a:lnTo>
                    <a:pt x="713" y="27"/>
                  </a:lnTo>
                  <a:lnTo>
                    <a:pt x="713" y="30"/>
                  </a:lnTo>
                  <a:lnTo>
                    <a:pt x="713" y="31"/>
                  </a:lnTo>
                  <a:lnTo>
                    <a:pt x="711" y="31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3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4"/>
                  </a:lnTo>
                  <a:lnTo>
                    <a:pt x="711" y="36"/>
                  </a:lnTo>
                  <a:lnTo>
                    <a:pt x="711" y="38"/>
                  </a:lnTo>
                  <a:lnTo>
                    <a:pt x="710" y="39"/>
                  </a:lnTo>
                  <a:lnTo>
                    <a:pt x="710" y="41"/>
                  </a:lnTo>
                  <a:lnTo>
                    <a:pt x="710" y="44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6"/>
                  </a:lnTo>
                  <a:lnTo>
                    <a:pt x="710" y="44"/>
                  </a:lnTo>
                  <a:lnTo>
                    <a:pt x="710" y="42"/>
                  </a:lnTo>
                  <a:lnTo>
                    <a:pt x="708" y="41"/>
                  </a:lnTo>
                  <a:lnTo>
                    <a:pt x="708" y="41"/>
                  </a:lnTo>
                  <a:lnTo>
                    <a:pt x="708" y="39"/>
                  </a:lnTo>
                  <a:lnTo>
                    <a:pt x="710" y="38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08" y="31"/>
                  </a:lnTo>
                  <a:lnTo>
                    <a:pt x="710" y="28"/>
                  </a:lnTo>
                  <a:lnTo>
                    <a:pt x="710" y="25"/>
                  </a:lnTo>
                  <a:lnTo>
                    <a:pt x="710" y="23"/>
                  </a:lnTo>
                  <a:lnTo>
                    <a:pt x="711" y="23"/>
                  </a:lnTo>
                  <a:lnTo>
                    <a:pt x="711" y="25"/>
                  </a:lnTo>
                  <a:lnTo>
                    <a:pt x="711" y="25"/>
                  </a:lnTo>
                  <a:lnTo>
                    <a:pt x="711" y="27"/>
                  </a:lnTo>
                  <a:lnTo>
                    <a:pt x="711" y="25"/>
                  </a:lnTo>
                  <a:lnTo>
                    <a:pt x="713" y="23"/>
                  </a:lnTo>
                  <a:lnTo>
                    <a:pt x="713" y="23"/>
                  </a:lnTo>
                  <a:lnTo>
                    <a:pt x="715" y="23"/>
                  </a:lnTo>
                  <a:close/>
                  <a:moveTo>
                    <a:pt x="527" y="22"/>
                  </a:moveTo>
                  <a:lnTo>
                    <a:pt x="527" y="22"/>
                  </a:lnTo>
                  <a:lnTo>
                    <a:pt x="527" y="22"/>
                  </a:lnTo>
                  <a:lnTo>
                    <a:pt x="527" y="23"/>
                  </a:lnTo>
                  <a:lnTo>
                    <a:pt x="527" y="23"/>
                  </a:lnTo>
                  <a:lnTo>
                    <a:pt x="529" y="22"/>
                  </a:lnTo>
                  <a:lnTo>
                    <a:pt x="529" y="22"/>
                  </a:lnTo>
                  <a:lnTo>
                    <a:pt x="527" y="22"/>
                  </a:lnTo>
                  <a:lnTo>
                    <a:pt x="527" y="22"/>
                  </a:lnTo>
                  <a:close/>
                  <a:moveTo>
                    <a:pt x="513" y="19"/>
                  </a:moveTo>
                  <a:lnTo>
                    <a:pt x="511" y="19"/>
                  </a:lnTo>
                  <a:lnTo>
                    <a:pt x="511" y="20"/>
                  </a:lnTo>
                  <a:lnTo>
                    <a:pt x="511" y="20"/>
                  </a:lnTo>
                  <a:lnTo>
                    <a:pt x="510" y="22"/>
                  </a:lnTo>
                  <a:lnTo>
                    <a:pt x="510" y="22"/>
                  </a:lnTo>
                  <a:lnTo>
                    <a:pt x="510" y="23"/>
                  </a:lnTo>
                  <a:lnTo>
                    <a:pt x="508" y="23"/>
                  </a:lnTo>
                  <a:lnTo>
                    <a:pt x="508" y="25"/>
                  </a:lnTo>
                  <a:lnTo>
                    <a:pt x="508" y="25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08" y="27"/>
                  </a:lnTo>
                  <a:lnTo>
                    <a:pt x="510" y="27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0" y="25"/>
                  </a:lnTo>
                  <a:lnTo>
                    <a:pt x="511" y="25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1" y="23"/>
                  </a:lnTo>
                  <a:lnTo>
                    <a:pt x="513" y="23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1" y="22"/>
                  </a:lnTo>
                  <a:lnTo>
                    <a:pt x="511" y="22"/>
                  </a:lnTo>
                  <a:lnTo>
                    <a:pt x="513" y="22"/>
                  </a:lnTo>
                  <a:lnTo>
                    <a:pt x="513" y="22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20"/>
                  </a:lnTo>
                  <a:lnTo>
                    <a:pt x="513" y="19"/>
                  </a:lnTo>
                  <a:lnTo>
                    <a:pt x="513" y="19"/>
                  </a:lnTo>
                  <a:lnTo>
                    <a:pt x="513" y="19"/>
                  </a:lnTo>
                  <a:close/>
                  <a:moveTo>
                    <a:pt x="3685" y="19"/>
                  </a:moveTo>
                  <a:lnTo>
                    <a:pt x="3687" y="19"/>
                  </a:lnTo>
                  <a:lnTo>
                    <a:pt x="3690" y="20"/>
                  </a:lnTo>
                  <a:lnTo>
                    <a:pt x="3690" y="22"/>
                  </a:lnTo>
                  <a:lnTo>
                    <a:pt x="3690" y="23"/>
                  </a:lnTo>
                  <a:lnTo>
                    <a:pt x="3690" y="25"/>
                  </a:lnTo>
                  <a:lnTo>
                    <a:pt x="3689" y="30"/>
                  </a:lnTo>
                  <a:lnTo>
                    <a:pt x="3685" y="31"/>
                  </a:lnTo>
                  <a:lnTo>
                    <a:pt x="3684" y="33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2" y="31"/>
                  </a:lnTo>
                  <a:lnTo>
                    <a:pt x="3681" y="30"/>
                  </a:lnTo>
                  <a:lnTo>
                    <a:pt x="3681" y="28"/>
                  </a:lnTo>
                  <a:lnTo>
                    <a:pt x="3681" y="27"/>
                  </a:lnTo>
                  <a:lnTo>
                    <a:pt x="3681" y="25"/>
                  </a:lnTo>
                  <a:lnTo>
                    <a:pt x="3679" y="23"/>
                  </a:lnTo>
                  <a:lnTo>
                    <a:pt x="3679" y="22"/>
                  </a:lnTo>
                  <a:lnTo>
                    <a:pt x="3679" y="20"/>
                  </a:lnTo>
                  <a:lnTo>
                    <a:pt x="3681" y="19"/>
                  </a:lnTo>
                  <a:lnTo>
                    <a:pt x="3682" y="19"/>
                  </a:lnTo>
                  <a:lnTo>
                    <a:pt x="3685" y="19"/>
                  </a:lnTo>
                  <a:close/>
                  <a:moveTo>
                    <a:pt x="514" y="17"/>
                  </a:moveTo>
                  <a:lnTo>
                    <a:pt x="514" y="17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4" y="19"/>
                  </a:lnTo>
                  <a:lnTo>
                    <a:pt x="516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lnTo>
                    <a:pt x="514" y="17"/>
                  </a:lnTo>
                  <a:close/>
                  <a:moveTo>
                    <a:pt x="588" y="16"/>
                  </a:move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88" y="16"/>
                  </a:lnTo>
                  <a:lnTo>
                    <a:pt x="590" y="16"/>
                  </a:lnTo>
                  <a:lnTo>
                    <a:pt x="590" y="16"/>
                  </a:lnTo>
                  <a:lnTo>
                    <a:pt x="588" y="16"/>
                  </a:lnTo>
                  <a:close/>
                  <a:moveTo>
                    <a:pt x="790" y="11"/>
                  </a:moveTo>
                  <a:lnTo>
                    <a:pt x="792" y="12"/>
                  </a:lnTo>
                  <a:lnTo>
                    <a:pt x="793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2"/>
                  </a:lnTo>
                  <a:lnTo>
                    <a:pt x="795" y="14"/>
                  </a:lnTo>
                  <a:lnTo>
                    <a:pt x="795" y="14"/>
                  </a:lnTo>
                  <a:lnTo>
                    <a:pt x="793" y="14"/>
                  </a:lnTo>
                  <a:lnTo>
                    <a:pt x="790" y="12"/>
                  </a:lnTo>
                  <a:lnTo>
                    <a:pt x="790" y="11"/>
                  </a:lnTo>
                  <a:lnTo>
                    <a:pt x="790" y="11"/>
                  </a:lnTo>
                  <a:close/>
                  <a:moveTo>
                    <a:pt x="535" y="11"/>
                  </a:moveTo>
                  <a:lnTo>
                    <a:pt x="533" y="11"/>
                  </a:lnTo>
                  <a:lnTo>
                    <a:pt x="533" y="12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3" y="14"/>
                  </a:lnTo>
                  <a:lnTo>
                    <a:pt x="535" y="12"/>
                  </a:lnTo>
                  <a:lnTo>
                    <a:pt x="535" y="12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5" y="11"/>
                  </a:lnTo>
                  <a:close/>
                  <a:moveTo>
                    <a:pt x="549" y="9"/>
                  </a:moveTo>
                  <a:lnTo>
                    <a:pt x="549" y="9"/>
                  </a:lnTo>
                  <a:lnTo>
                    <a:pt x="549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11"/>
                  </a:lnTo>
                  <a:lnTo>
                    <a:pt x="551" y="9"/>
                  </a:lnTo>
                  <a:lnTo>
                    <a:pt x="551" y="9"/>
                  </a:lnTo>
                  <a:lnTo>
                    <a:pt x="549" y="9"/>
                  </a:lnTo>
                  <a:close/>
                  <a:moveTo>
                    <a:pt x="573" y="6"/>
                  </a:moveTo>
                  <a:lnTo>
                    <a:pt x="573" y="6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1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70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8"/>
                  </a:lnTo>
                  <a:lnTo>
                    <a:pt x="568" y="9"/>
                  </a:lnTo>
                  <a:lnTo>
                    <a:pt x="571" y="9"/>
                  </a:lnTo>
                  <a:lnTo>
                    <a:pt x="571" y="9"/>
                  </a:lnTo>
                  <a:lnTo>
                    <a:pt x="574" y="9"/>
                  </a:lnTo>
                  <a:lnTo>
                    <a:pt x="576" y="11"/>
                  </a:lnTo>
                  <a:lnTo>
                    <a:pt x="577" y="11"/>
                  </a:lnTo>
                  <a:lnTo>
                    <a:pt x="579" y="12"/>
                  </a:lnTo>
                  <a:lnTo>
                    <a:pt x="581" y="12"/>
                  </a:lnTo>
                  <a:lnTo>
                    <a:pt x="582" y="12"/>
                  </a:lnTo>
                  <a:lnTo>
                    <a:pt x="582" y="12"/>
                  </a:lnTo>
                  <a:lnTo>
                    <a:pt x="584" y="14"/>
                  </a:lnTo>
                  <a:lnTo>
                    <a:pt x="584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8" y="12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5" y="14"/>
                  </a:lnTo>
                  <a:lnTo>
                    <a:pt x="585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7" y="14"/>
                  </a:lnTo>
                  <a:lnTo>
                    <a:pt x="588" y="14"/>
                  </a:lnTo>
                  <a:lnTo>
                    <a:pt x="588" y="14"/>
                  </a:lnTo>
                  <a:lnTo>
                    <a:pt x="590" y="12"/>
                  </a:lnTo>
                  <a:lnTo>
                    <a:pt x="592" y="11"/>
                  </a:lnTo>
                  <a:lnTo>
                    <a:pt x="592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9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11"/>
                  </a:lnTo>
                  <a:lnTo>
                    <a:pt x="588" y="9"/>
                  </a:lnTo>
                  <a:lnTo>
                    <a:pt x="588" y="9"/>
                  </a:lnTo>
                  <a:lnTo>
                    <a:pt x="588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8"/>
                  </a:lnTo>
                  <a:lnTo>
                    <a:pt x="587" y="6"/>
                  </a:lnTo>
                  <a:lnTo>
                    <a:pt x="585" y="6"/>
                  </a:lnTo>
                  <a:lnTo>
                    <a:pt x="585" y="8"/>
                  </a:lnTo>
                  <a:lnTo>
                    <a:pt x="584" y="8"/>
                  </a:lnTo>
                  <a:lnTo>
                    <a:pt x="584" y="9"/>
                  </a:lnTo>
                  <a:lnTo>
                    <a:pt x="582" y="9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2" y="8"/>
                  </a:lnTo>
                  <a:lnTo>
                    <a:pt x="581" y="8"/>
                  </a:lnTo>
                  <a:lnTo>
                    <a:pt x="581" y="6"/>
                  </a:lnTo>
                  <a:lnTo>
                    <a:pt x="581" y="6"/>
                  </a:lnTo>
                  <a:lnTo>
                    <a:pt x="579" y="6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9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8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7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6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9"/>
                  </a:lnTo>
                  <a:lnTo>
                    <a:pt x="574" y="8"/>
                  </a:lnTo>
                  <a:lnTo>
                    <a:pt x="574" y="8"/>
                  </a:lnTo>
                  <a:lnTo>
                    <a:pt x="573" y="8"/>
                  </a:lnTo>
                  <a:lnTo>
                    <a:pt x="574" y="6"/>
                  </a:lnTo>
                  <a:lnTo>
                    <a:pt x="573" y="6"/>
                  </a:lnTo>
                  <a:close/>
                  <a:moveTo>
                    <a:pt x="566" y="6"/>
                  </a:moveTo>
                  <a:lnTo>
                    <a:pt x="565" y="6"/>
                  </a:lnTo>
                  <a:lnTo>
                    <a:pt x="565" y="8"/>
                  </a:lnTo>
                  <a:lnTo>
                    <a:pt x="565" y="8"/>
                  </a:lnTo>
                  <a:lnTo>
                    <a:pt x="563" y="8"/>
                  </a:lnTo>
                  <a:lnTo>
                    <a:pt x="565" y="8"/>
                  </a:lnTo>
                  <a:lnTo>
                    <a:pt x="565" y="9"/>
                  </a:lnTo>
                  <a:lnTo>
                    <a:pt x="566" y="9"/>
                  </a:lnTo>
                  <a:lnTo>
                    <a:pt x="566" y="8"/>
                  </a:lnTo>
                  <a:lnTo>
                    <a:pt x="566" y="8"/>
                  </a:lnTo>
                  <a:lnTo>
                    <a:pt x="566" y="6"/>
                  </a:lnTo>
                  <a:lnTo>
                    <a:pt x="566" y="6"/>
                  </a:lnTo>
                  <a:close/>
                  <a:moveTo>
                    <a:pt x="817" y="5"/>
                  </a:moveTo>
                  <a:lnTo>
                    <a:pt x="817" y="5"/>
                  </a:lnTo>
                  <a:lnTo>
                    <a:pt x="817" y="5"/>
                  </a:lnTo>
                  <a:lnTo>
                    <a:pt x="817" y="6"/>
                  </a:lnTo>
                  <a:lnTo>
                    <a:pt x="817" y="6"/>
                  </a:lnTo>
                  <a:lnTo>
                    <a:pt x="817" y="8"/>
                  </a:lnTo>
                  <a:lnTo>
                    <a:pt x="817" y="8"/>
                  </a:lnTo>
                  <a:lnTo>
                    <a:pt x="816" y="8"/>
                  </a:lnTo>
                  <a:lnTo>
                    <a:pt x="816" y="9"/>
                  </a:lnTo>
                  <a:lnTo>
                    <a:pt x="814" y="9"/>
                  </a:lnTo>
                  <a:lnTo>
                    <a:pt x="814" y="9"/>
                  </a:lnTo>
                  <a:lnTo>
                    <a:pt x="816" y="8"/>
                  </a:lnTo>
                  <a:lnTo>
                    <a:pt x="816" y="8"/>
                  </a:lnTo>
                  <a:lnTo>
                    <a:pt x="816" y="6"/>
                  </a:lnTo>
                  <a:lnTo>
                    <a:pt x="816" y="6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lnTo>
                    <a:pt x="817" y="5"/>
                  </a:lnTo>
                  <a:close/>
                  <a:moveTo>
                    <a:pt x="562" y="5"/>
                  </a:moveTo>
                  <a:lnTo>
                    <a:pt x="560" y="5"/>
                  </a:lnTo>
                  <a:lnTo>
                    <a:pt x="562" y="5"/>
                  </a:lnTo>
                  <a:lnTo>
                    <a:pt x="562" y="5"/>
                  </a:lnTo>
                  <a:lnTo>
                    <a:pt x="560" y="6"/>
                  </a:lnTo>
                  <a:lnTo>
                    <a:pt x="560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6"/>
                  </a:lnTo>
                  <a:lnTo>
                    <a:pt x="558" y="8"/>
                  </a:lnTo>
                  <a:lnTo>
                    <a:pt x="560" y="8"/>
                  </a:lnTo>
                  <a:lnTo>
                    <a:pt x="562" y="8"/>
                  </a:lnTo>
                  <a:lnTo>
                    <a:pt x="563" y="8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6"/>
                  </a:lnTo>
                  <a:lnTo>
                    <a:pt x="563" y="5"/>
                  </a:lnTo>
                  <a:lnTo>
                    <a:pt x="562" y="5"/>
                  </a:lnTo>
                  <a:lnTo>
                    <a:pt x="562" y="5"/>
                  </a:lnTo>
                  <a:close/>
                  <a:moveTo>
                    <a:pt x="2265" y="1"/>
                  </a:moveTo>
                  <a:lnTo>
                    <a:pt x="2265" y="1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6" y="3"/>
                  </a:lnTo>
                  <a:lnTo>
                    <a:pt x="2268" y="3"/>
                  </a:lnTo>
                  <a:lnTo>
                    <a:pt x="2269" y="3"/>
                  </a:lnTo>
                  <a:lnTo>
                    <a:pt x="2271" y="5"/>
                  </a:lnTo>
                  <a:lnTo>
                    <a:pt x="2271" y="5"/>
                  </a:lnTo>
                  <a:lnTo>
                    <a:pt x="2269" y="5"/>
                  </a:lnTo>
                  <a:lnTo>
                    <a:pt x="2269" y="5"/>
                  </a:lnTo>
                  <a:lnTo>
                    <a:pt x="2268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69" y="6"/>
                  </a:lnTo>
                  <a:lnTo>
                    <a:pt x="2271" y="6"/>
                  </a:lnTo>
                  <a:lnTo>
                    <a:pt x="2271" y="3"/>
                  </a:lnTo>
                  <a:lnTo>
                    <a:pt x="2273" y="3"/>
                  </a:lnTo>
                  <a:lnTo>
                    <a:pt x="2273" y="3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5"/>
                  </a:lnTo>
                  <a:lnTo>
                    <a:pt x="2273" y="6"/>
                  </a:lnTo>
                  <a:lnTo>
                    <a:pt x="2273" y="6"/>
                  </a:lnTo>
                  <a:lnTo>
                    <a:pt x="2274" y="6"/>
                  </a:lnTo>
                  <a:lnTo>
                    <a:pt x="2274" y="8"/>
                  </a:lnTo>
                  <a:lnTo>
                    <a:pt x="2274" y="9"/>
                  </a:lnTo>
                  <a:lnTo>
                    <a:pt x="2276" y="11"/>
                  </a:lnTo>
                  <a:lnTo>
                    <a:pt x="2277" y="12"/>
                  </a:lnTo>
                  <a:lnTo>
                    <a:pt x="2279" y="16"/>
                  </a:lnTo>
                  <a:lnTo>
                    <a:pt x="2280" y="17"/>
                  </a:lnTo>
                  <a:lnTo>
                    <a:pt x="2284" y="19"/>
                  </a:lnTo>
                  <a:lnTo>
                    <a:pt x="2284" y="19"/>
                  </a:lnTo>
                  <a:lnTo>
                    <a:pt x="2282" y="20"/>
                  </a:lnTo>
                  <a:lnTo>
                    <a:pt x="2280" y="19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7"/>
                  </a:lnTo>
                  <a:lnTo>
                    <a:pt x="2277" y="16"/>
                  </a:lnTo>
                  <a:lnTo>
                    <a:pt x="2277" y="14"/>
                  </a:lnTo>
                  <a:lnTo>
                    <a:pt x="2277" y="14"/>
                  </a:lnTo>
                  <a:lnTo>
                    <a:pt x="2277" y="12"/>
                  </a:lnTo>
                  <a:lnTo>
                    <a:pt x="2276" y="12"/>
                  </a:lnTo>
                  <a:lnTo>
                    <a:pt x="2274" y="11"/>
                  </a:lnTo>
                  <a:lnTo>
                    <a:pt x="2273" y="11"/>
                  </a:lnTo>
                  <a:lnTo>
                    <a:pt x="2273" y="11"/>
                  </a:lnTo>
                  <a:lnTo>
                    <a:pt x="2273" y="9"/>
                  </a:lnTo>
                  <a:lnTo>
                    <a:pt x="2273" y="9"/>
                  </a:lnTo>
                  <a:lnTo>
                    <a:pt x="2271" y="9"/>
                  </a:lnTo>
                  <a:lnTo>
                    <a:pt x="2269" y="11"/>
                  </a:lnTo>
                  <a:lnTo>
                    <a:pt x="2269" y="9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71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9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8"/>
                  </a:lnTo>
                  <a:lnTo>
                    <a:pt x="2268" y="6"/>
                  </a:lnTo>
                  <a:lnTo>
                    <a:pt x="2268" y="6"/>
                  </a:lnTo>
                  <a:lnTo>
                    <a:pt x="2266" y="6"/>
                  </a:lnTo>
                  <a:lnTo>
                    <a:pt x="2266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8"/>
                  </a:lnTo>
                  <a:lnTo>
                    <a:pt x="2265" y="6"/>
                  </a:lnTo>
                  <a:lnTo>
                    <a:pt x="2265" y="6"/>
                  </a:lnTo>
                  <a:lnTo>
                    <a:pt x="2263" y="5"/>
                  </a:lnTo>
                  <a:lnTo>
                    <a:pt x="2261" y="5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1" y="6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60" y="5"/>
                  </a:lnTo>
                  <a:lnTo>
                    <a:pt x="2258" y="5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3"/>
                  </a:lnTo>
                  <a:lnTo>
                    <a:pt x="2258" y="1"/>
                  </a:lnTo>
                  <a:lnTo>
                    <a:pt x="2260" y="3"/>
                  </a:lnTo>
                  <a:lnTo>
                    <a:pt x="2261" y="3"/>
                  </a:lnTo>
                  <a:lnTo>
                    <a:pt x="2263" y="3"/>
                  </a:lnTo>
                  <a:lnTo>
                    <a:pt x="2263" y="5"/>
                  </a:lnTo>
                  <a:lnTo>
                    <a:pt x="2263" y="5"/>
                  </a:lnTo>
                  <a:lnTo>
                    <a:pt x="2263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3"/>
                  </a:lnTo>
                  <a:lnTo>
                    <a:pt x="2265" y="1"/>
                  </a:lnTo>
                  <a:lnTo>
                    <a:pt x="2265" y="1"/>
                  </a:lnTo>
                  <a:close/>
                  <a:moveTo>
                    <a:pt x="555" y="1"/>
                  </a:moveTo>
                  <a:lnTo>
                    <a:pt x="555" y="1"/>
                  </a:lnTo>
                  <a:lnTo>
                    <a:pt x="555" y="1"/>
                  </a:lnTo>
                  <a:lnTo>
                    <a:pt x="555" y="3"/>
                  </a:lnTo>
                  <a:lnTo>
                    <a:pt x="557" y="5"/>
                  </a:lnTo>
                  <a:lnTo>
                    <a:pt x="557" y="5"/>
                  </a:lnTo>
                  <a:lnTo>
                    <a:pt x="558" y="5"/>
                  </a:lnTo>
                  <a:lnTo>
                    <a:pt x="558" y="5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58" y="3"/>
                  </a:lnTo>
                  <a:lnTo>
                    <a:pt x="560" y="3"/>
                  </a:lnTo>
                  <a:lnTo>
                    <a:pt x="558" y="1"/>
                  </a:lnTo>
                  <a:lnTo>
                    <a:pt x="558" y="1"/>
                  </a:lnTo>
                  <a:lnTo>
                    <a:pt x="557" y="1"/>
                  </a:lnTo>
                  <a:lnTo>
                    <a:pt x="555" y="1"/>
                  </a:lnTo>
                  <a:close/>
                  <a:moveTo>
                    <a:pt x="554" y="0"/>
                  </a:moveTo>
                  <a:lnTo>
                    <a:pt x="554" y="0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4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5" y="1"/>
                  </a:lnTo>
                  <a:lnTo>
                    <a:pt x="554" y="1"/>
                  </a:lnTo>
                  <a:lnTo>
                    <a:pt x="554" y="0"/>
                  </a:lnTo>
                  <a:close/>
                  <a:moveTo>
                    <a:pt x="620" y="0"/>
                  </a:moveTo>
                  <a:lnTo>
                    <a:pt x="622" y="1"/>
                  </a:lnTo>
                  <a:lnTo>
                    <a:pt x="623" y="1"/>
                  </a:lnTo>
                  <a:lnTo>
                    <a:pt x="622" y="3"/>
                  </a:lnTo>
                  <a:lnTo>
                    <a:pt x="620" y="3"/>
                  </a:lnTo>
                  <a:lnTo>
                    <a:pt x="617" y="3"/>
                  </a:lnTo>
                  <a:lnTo>
                    <a:pt x="617" y="3"/>
                  </a:lnTo>
                  <a:lnTo>
                    <a:pt x="615" y="3"/>
                  </a:lnTo>
                  <a:lnTo>
                    <a:pt x="614" y="3"/>
                  </a:lnTo>
                  <a:lnTo>
                    <a:pt x="614" y="3"/>
                  </a:lnTo>
                  <a:lnTo>
                    <a:pt x="614" y="1"/>
                  </a:lnTo>
                  <a:lnTo>
                    <a:pt x="614" y="1"/>
                  </a:lnTo>
                  <a:lnTo>
                    <a:pt x="611" y="3"/>
                  </a:lnTo>
                  <a:lnTo>
                    <a:pt x="607" y="1"/>
                  </a:lnTo>
                  <a:lnTo>
                    <a:pt x="609" y="1"/>
                  </a:lnTo>
                  <a:lnTo>
                    <a:pt x="609" y="1"/>
                  </a:lnTo>
                  <a:lnTo>
                    <a:pt x="611" y="1"/>
                  </a:lnTo>
                  <a:lnTo>
                    <a:pt x="611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1"/>
                  </a:lnTo>
                  <a:lnTo>
                    <a:pt x="612" y="0"/>
                  </a:lnTo>
                  <a:lnTo>
                    <a:pt x="614" y="0"/>
                  </a:lnTo>
                  <a:lnTo>
                    <a:pt x="617" y="0"/>
                  </a:lnTo>
                  <a:lnTo>
                    <a:pt x="617" y="0"/>
                  </a:lnTo>
                  <a:lnTo>
                    <a:pt x="620" y="0"/>
                  </a:lnTo>
                  <a:close/>
                  <a:moveTo>
                    <a:pt x="418" y="0"/>
                  </a:moveTo>
                  <a:lnTo>
                    <a:pt x="418" y="0"/>
                  </a:lnTo>
                  <a:lnTo>
                    <a:pt x="418" y="0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1"/>
                  </a:lnTo>
                  <a:lnTo>
                    <a:pt x="418" y="3"/>
                  </a:lnTo>
                  <a:lnTo>
                    <a:pt x="420" y="3"/>
                  </a:lnTo>
                  <a:lnTo>
                    <a:pt x="418" y="3"/>
                  </a:lnTo>
                  <a:lnTo>
                    <a:pt x="418" y="5"/>
                  </a:lnTo>
                  <a:lnTo>
                    <a:pt x="417" y="5"/>
                  </a:lnTo>
                  <a:lnTo>
                    <a:pt x="417" y="3"/>
                  </a:lnTo>
                  <a:lnTo>
                    <a:pt x="415" y="3"/>
                  </a:lnTo>
                  <a:lnTo>
                    <a:pt x="415" y="1"/>
                  </a:lnTo>
                  <a:lnTo>
                    <a:pt x="415" y="1"/>
                  </a:lnTo>
                  <a:lnTo>
                    <a:pt x="417" y="0"/>
                  </a:lnTo>
                  <a:lnTo>
                    <a:pt x="418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6" name="Freeform 353">
              <a:extLst>
                <a:ext uri="{FF2B5EF4-FFF2-40B4-BE49-F238E27FC236}">
                  <a16:creationId xmlns:a16="http://schemas.microsoft.com/office/drawing/2014/main" id="{8959BF5B-6742-2CFF-AF4D-B9129ECADC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552" y="2920870"/>
              <a:ext cx="6718967" cy="257297"/>
            </a:xfrm>
            <a:custGeom>
              <a:avLst/>
              <a:gdLst>
                <a:gd name="T0" fmla="*/ 527 w 3447"/>
                <a:gd name="T1" fmla="*/ 49 h 132"/>
                <a:gd name="T2" fmla="*/ 293 w 3447"/>
                <a:gd name="T3" fmla="*/ 74 h 132"/>
                <a:gd name="T4" fmla="*/ 284 w 3447"/>
                <a:gd name="T5" fmla="*/ 77 h 132"/>
                <a:gd name="T6" fmla="*/ 292 w 3447"/>
                <a:gd name="T7" fmla="*/ 60 h 132"/>
                <a:gd name="T8" fmla="*/ 2618 w 3447"/>
                <a:gd name="T9" fmla="*/ 58 h 132"/>
                <a:gd name="T10" fmla="*/ 2610 w 3447"/>
                <a:gd name="T11" fmla="*/ 87 h 132"/>
                <a:gd name="T12" fmla="*/ 2596 w 3447"/>
                <a:gd name="T13" fmla="*/ 61 h 132"/>
                <a:gd name="T14" fmla="*/ 2586 w 3447"/>
                <a:gd name="T15" fmla="*/ 83 h 132"/>
                <a:gd name="T16" fmla="*/ 2602 w 3447"/>
                <a:gd name="T17" fmla="*/ 61 h 132"/>
                <a:gd name="T18" fmla="*/ 2622 w 3447"/>
                <a:gd name="T19" fmla="*/ 49 h 132"/>
                <a:gd name="T20" fmla="*/ 2849 w 3447"/>
                <a:gd name="T21" fmla="*/ 44 h 132"/>
                <a:gd name="T22" fmla="*/ 2886 w 3447"/>
                <a:gd name="T23" fmla="*/ 41 h 132"/>
                <a:gd name="T24" fmla="*/ 2862 w 3447"/>
                <a:gd name="T25" fmla="*/ 46 h 132"/>
                <a:gd name="T26" fmla="*/ 2829 w 3447"/>
                <a:gd name="T27" fmla="*/ 47 h 132"/>
                <a:gd name="T28" fmla="*/ 2813 w 3447"/>
                <a:gd name="T29" fmla="*/ 72 h 132"/>
                <a:gd name="T30" fmla="*/ 2821 w 3447"/>
                <a:gd name="T31" fmla="*/ 44 h 132"/>
                <a:gd name="T32" fmla="*/ 648 w 3447"/>
                <a:gd name="T33" fmla="*/ 38 h 132"/>
                <a:gd name="T34" fmla="*/ 437 w 3447"/>
                <a:gd name="T35" fmla="*/ 36 h 132"/>
                <a:gd name="T36" fmla="*/ 462 w 3447"/>
                <a:gd name="T37" fmla="*/ 35 h 132"/>
                <a:gd name="T38" fmla="*/ 628 w 3447"/>
                <a:gd name="T39" fmla="*/ 30 h 132"/>
                <a:gd name="T40" fmla="*/ 637 w 3447"/>
                <a:gd name="T41" fmla="*/ 35 h 132"/>
                <a:gd name="T42" fmla="*/ 1872 w 3447"/>
                <a:gd name="T43" fmla="*/ 25 h 132"/>
                <a:gd name="T44" fmla="*/ 2244 w 3447"/>
                <a:gd name="T45" fmla="*/ 28 h 132"/>
                <a:gd name="T46" fmla="*/ 2252 w 3447"/>
                <a:gd name="T47" fmla="*/ 22 h 132"/>
                <a:gd name="T48" fmla="*/ 207 w 3447"/>
                <a:gd name="T49" fmla="*/ 24 h 132"/>
                <a:gd name="T50" fmla="*/ 180 w 3447"/>
                <a:gd name="T51" fmla="*/ 27 h 132"/>
                <a:gd name="T52" fmla="*/ 372 w 3447"/>
                <a:gd name="T53" fmla="*/ 19 h 132"/>
                <a:gd name="T54" fmla="*/ 454 w 3447"/>
                <a:gd name="T55" fmla="*/ 22 h 132"/>
                <a:gd name="T56" fmla="*/ 265 w 3447"/>
                <a:gd name="T57" fmla="*/ 24 h 132"/>
                <a:gd name="T58" fmla="*/ 262 w 3447"/>
                <a:gd name="T59" fmla="*/ 24 h 132"/>
                <a:gd name="T60" fmla="*/ 371 w 3447"/>
                <a:gd name="T61" fmla="*/ 17 h 132"/>
                <a:gd name="T62" fmla="*/ 60 w 3447"/>
                <a:gd name="T63" fmla="*/ 14 h 132"/>
                <a:gd name="T64" fmla="*/ 926 w 3447"/>
                <a:gd name="T65" fmla="*/ 14 h 132"/>
                <a:gd name="T66" fmla="*/ 667 w 3447"/>
                <a:gd name="T67" fmla="*/ 8 h 132"/>
                <a:gd name="T68" fmla="*/ 661 w 3447"/>
                <a:gd name="T69" fmla="*/ 11 h 132"/>
                <a:gd name="T70" fmla="*/ 659 w 3447"/>
                <a:gd name="T71" fmla="*/ 6 h 132"/>
                <a:gd name="T72" fmla="*/ 590 w 3447"/>
                <a:gd name="T73" fmla="*/ 3 h 132"/>
                <a:gd name="T74" fmla="*/ 588 w 3447"/>
                <a:gd name="T75" fmla="*/ 6 h 132"/>
                <a:gd name="T76" fmla="*/ 401 w 3447"/>
                <a:gd name="T77" fmla="*/ 8 h 132"/>
                <a:gd name="T78" fmla="*/ 397 w 3447"/>
                <a:gd name="T79" fmla="*/ 8 h 132"/>
                <a:gd name="T80" fmla="*/ 437 w 3447"/>
                <a:gd name="T81" fmla="*/ 5 h 132"/>
                <a:gd name="T82" fmla="*/ 497 w 3447"/>
                <a:gd name="T83" fmla="*/ 8 h 132"/>
                <a:gd name="T84" fmla="*/ 519 w 3447"/>
                <a:gd name="T85" fmla="*/ 35 h 132"/>
                <a:gd name="T86" fmla="*/ 528 w 3447"/>
                <a:gd name="T87" fmla="*/ 49 h 132"/>
                <a:gd name="T88" fmla="*/ 565 w 3447"/>
                <a:gd name="T89" fmla="*/ 57 h 132"/>
                <a:gd name="T90" fmla="*/ 585 w 3447"/>
                <a:gd name="T91" fmla="*/ 68 h 132"/>
                <a:gd name="T92" fmla="*/ 588 w 3447"/>
                <a:gd name="T93" fmla="*/ 77 h 132"/>
                <a:gd name="T94" fmla="*/ 572 w 3447"/>
                <a:gd name="T95" fmla="*/ 74 h 132"/>
                <a:gd name="T96" fmla="*/ 566 w 3447"/>
                <a:gd name="T97" fmla="*/ 83 h 132"/>
                <a:gd name="T98" fmla="*/ 539 w 3447"/>
                <a:gd name="T99" fmla="*/ 93 h 132"/>
                <a:gd name="T100" fmla="*/ 538 w 3447"/>
                <a:gd name="T101" fmla="*/ 72 h 132"/>
                <a:gd name="T102" fmla="*/ 516 w 3447"/>
                <a:gd name="T103" fmla="*/ 66 h 132"/>
                <a:gd name="T104" fmla="*/ 503 w 3447"/>
                <a:gd name="T105" fmla="*/ 74 h 132"/>
                <a:gd name="T106" fmla="*/ 492 w 3447"/>
                <a:gd name="T107" fmla="*/ 128 h 132"/>
                <a:gd name="T108" fmla="*/ 475 w 3447"/>
                <a:gd name="T109" fmla="*/ 99 h 132"/>
                <a:gd name="T110" fmla="*/ 476 w 3447"/>
                <a:gd name="T111" fmla="*/ 74 h 132"/>
                <a:gd name="T112" fmla="*/ 492 w 3447"/>
                <a:gd name="T113" fmla="*/ 60 h 132"/>
                <a:gd name="T114" fmla="*/ 530 w 3447"/>
                <a:gd name="T115" fmla="*/ 57 h 132"/>
                <a:gd name="T116" fmla="*/ 514 w 3447"/>
                <a:gd name="T117" fmla="*/ 41 h 132"/>
                <a:gd name="T118" fmla="*/ 465 w 3447"/>
                <a:gd name="T119" fmla="*/ 41 h 132"/>
                <a:gd name="T120" fmla="*/ 431 w 3447"/>
                <a:gd name="T121" fmla="*/ 43 h 132"/>
                <a:gd name="T122" fmla="*/ 453 w 3447"/>
                <a:gd name="T123" fmla="*/ 16 h 132"/>
                <a:gd name="T124" fmla="*/ 464 w 3447"/>
                <a:gd name="T125" fmla="*/ 9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47" h="132">
                  <a:moveTo>
                    <a:pt x="2924" y="47"/>
                  </a:moveTo>
                  <a:lnTo>
                    <a:pt x="2925" y="47"/>
                  </a:lnTo>
                  <a:lnTo>
                    <a:pt x="2927" y="49"/>
                  </a:lnTo>
                  <a:lnTo>
                    <a:pt x="2928" y="49"/>
                  </a:lnTo>
                  <a:lnTo>
                    <a:pt x="2928" y="50"/>
                  </a:lnTo>
                  <a:lnTo>
                    <a:pt x="2930" y="52"/>
                  </a:lnTo>
                  <a:lnTo>
                    <a:pt x="2930" y="54"/>
                  </a:lnTo>
                  <a:lnTo>
                    <a:pt x="2930" y="57"/>
                  </a:lnTo>
                  <a:lnTo>
                    <a:pt x="2931" y="60"/>
                  </a:lnTo>
                  <a:lnTo>
                    <a:pt x="2925" y="58"/>
                  </a:lnTo>
                  <a:lnTo>
                    <a:pt x="2922" y="57"/>
                  </a:lnTo>
                  <a:lnTo>
                    <a:pt x="2920" y="55"/>
                  </a:lnTo>
                  <a:lnTo>
                    <a:pt x="2920" y="52"/>
                  </a:lnTo>
                  <a:lnTo>
                    <a:pt x="2920" y="50"/>
                  </a:lnTo>
                  <a:lnTo>
                    <a:pt x="2920" y="50"/>
                  </a:lnTo>
                  <a:lnTo>
                    <a:pt x="2920" y="49"/>
                  </a:lnTo>
                  <a:lnTo>
                    <a:pt x="2922" y="47"/>
                  </a:lnTo>
                  <a:lnTo>
                    <a:pt x="2924" y="47"/>
                  </a:lnTo>
                  <a:close/>
                  <a:moveTo>
                    <a:pt x="1839" y="46"/>
                  </a:moveTo>
                  <a:lnTo>
                    <a:pt x="1842" y="47"/>
                  </a:lnTo>
                  <a:lnTo>
                    <a:pt x="1843" y="47"/>
                  </a:lnTo>
                  <a:lnTo>
                    <a:pt x="1843" y="49"/>
                  </a:lnTo>
                  <a:lnTo>
                    <a:pt x="1843" y="49"/>
                  </a:lnTo>
                  <a:lnTo>
                    <a:pt x="1840" y="49"/>
                  </a:lnTo>
                  <a:lnTo>
                    <a:pt x="1837" y="49"/>
                  </a:lnTo>
                  <a:lnTo>
                    <a:pt x="1836" y="49"/>
                  </a:lnTo>
                  <a:lnTo>
                    <a:pt x="1832" y="52"/>
                  </a:lnTo>
                  <a:lnTo>
                    <a:pt x="1832" y="52"/>
                  </a:lnTo>
                  <a:lnTo>
                    <a:pt x="1832" y="50"/>
                  </a:lnTo>
                  <a:lnTo>
                    <a:pt x="1836" y="47"/>
                  </a:lnTo>
                  <a:lnTo>
                    <a:pt x="1839" y="46"/>
                  </a:lnTo>
                  <a:close/>
                  <a:moveTo>
                    <a:pt x="527" y="46"/>
                  </a:moveTo>
                  <a:lnTo>
                    <a:pt x="527" y="46"/>
                  </a:lnTo>
                  <a:lnTo>
                    <a:pt x="525" y="47"/>
                  </a:lnTo>
                  <a:lnTo>
                    <a:pt x="527" y="47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9"/>
                  </a:lnTo>
                  <a:lnTo>
                    <a:pt x="527" y="47"/>
                  </a:lnTo>
                  <a:lnTo>
                    <a:pt x="527" y="47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7" y="46"/>
                  </a:lnTo>
                  <a:close/>
                  <a:moveTo>
                    <a:pt x="287" y="43"/>
                  </a:moveTo>
                  <a:lnTo>
                    <a:pt x="287" y="43"/>
                  </a:lnTo>
                  <a:lnTo>
                    <a:pt x="289" y="43"/>
                  </a:lnTo>
                  <a:lnTo>
                    <a:pt x="290" y="44"/>
                  </a:lnTo>
                  <a:lnTo>
                    <a:pt x="290" y="46"/>
                  </a:lnTo>
                  <a:lnTo>
                    <a:pt x="290" y="47"/>
                  </a:lnTo>
                  <a:lnTo>
                    <a:pt x="290" y="49"/>
                  </a:lnTo>
                  <a:lnTo>
                    <a:pt x="290" y="50"/>
                  </a:lnTo>
                  <a:lnTo>
                    <a:pt x="290" y="52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0" y="54"/>
                  </a:lnTo>
                  <a:lnTo>
                    <a:pt x="292" y="55"/>
                  </a:lnTo>
                  <a:lnTo>
                    <a:pt x="292" y="57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3" y="61"/>
                  </a:lnTo>
                  <a:lnTo>
                    <a:pt x="293" y="61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9"/>
                  </a:lnTo>
                  <a:lnTo>
                    <a:pt x="295" y="71"/>
                  </a:lnTo>
                  <a:lnTo>
                    <a:pt x="293" y="72"/>
                  </a:lnTo>
                  <a:lnTo>
                    <a:pt x="295" y="72"/>
                  </a:lnTo>
                  <a:lnTo>
                    <a:pt x="295" y="72"/>
                  </a:lnTo>
                  <a:lnTo>
                    <a:pt x="293" y="72"/>
                  </a:lnTo>
                  <a:lnTo>
                    <a:pt x="293" y="72"/>
                  </a:lnTo>
                  <a:lnTo>
                    <a:pt x="293" y="74"/>
                  </a:lnTo>
                  <a:lnTo>
                    <a:pt x="293" y="74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7"/>
                  </a:lnTo>
                  <a:lnTo>
                    <a:pt x="290" y="77"/>
                  </a:lnTo>
                  <a:lnTo>
                    <a:pt x="290" y="77"/>
                  </a:lnTo>
                  <a:lnTo>
                    <a:pt x="289" y="77"/>
                  </a:lnTo>
                  <a:lnTo>
                    <a:pt x="289" y="77"/>
                  </a:lnTo>
                  <a:lnTo>
                    <a:pt x="289" y="79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0" y="80"/>
                  </a:lnTo>
                  <a:lnTo>
                    <a:pt x="292" y="80"/>
                  </a:lnTo>
                  <a:lnTo>
                    <a:pt x="290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2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2" y="83"/>
                  </a:lnTo>
                  <a:lnTo>
                    <a:pt x="290" y="83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2"/>
                  </a:lnTo>
                  <a:lnTo>
                    <a:pt x="289" y="80"/>
                  </a:lnTo>
                  <a:lnTo>
                    <a:pt x="289" y="80"/>
                  </a:lnTo>
                  <a:lnTo>
                    <a:pt x="289" y="79"/>
                  </a:lnTo>
                  <a:lnTo>
                    <a:pt x="289" y="79"/>
                  </a:lnTo>
                  <a:lnTo>
                    <a:pt x="287" y="79"/>
                  </a:lnTo>
                  <a:lnTo>
                    <a:pt x="287" y="77"/>
                  </a:lnTo>
                  <a:lnTo>
                    <a:pt x="287" y="77"/>
                  </a:lnTo>
                  <a:lnTo>
                    <a:pt x="285" y="77"/>
                  </a:lnTo>
                  <a:lnTo>
                    <a:pt x="284" y="77"/>
                  </a:lnTo>
                  <a:lnTo>
                    <a:pt x="282" y="79"/>
                  </a:lnTo>
                  <a:lnTo>
                    <a:pt x="281" y="79"/>
                  </a:lnTo>
                  <a:lnTo>
                    <a:pt x="281" y="79"/>
                  </a:lnTo>
                  <a:lnTo>
                    <a:pt x="281" y="77"/>
                  </a:lnTo>
                  <a:lnTo>
                    <a:pt x="282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4" y="77"/>
                  </a:lnTo>
                  <a:lnTo>
                    <a:pt x="285" y="77"/>
                  </a:lnTo>
                  <a:lnTo>
                    <a:pt x="285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7" y="76"/>
                  </a:lnTo>
                  <a:lnTo>
                    <a:pt x="289" y="76"/>
                  </a:lnTo>
                  <a:lnTo>
                    <a:pt x="290" y="76"/>
                  </a:lnTo>
                  <a:lnTo>
                    <a:pt x="290" y="77"/>
                  </a:lnTo>
                  <a:lnTo>
                    <a:pt x="290" y="76"/>
                  </a:lnTo>
                  <a:lnTo>
                    <a:pt x="290" y="76"/>
                  </a:lnTo>
                  <a:lnTo>
                    <a:pt x="292" y="76"/>
                  </a:lnTo>
                  <a:lnTo>
                    <a:pt x="292" y="76"/>
                  </a:lnTo>
                  <a:lnTo>
                    <a:pt x="292" y="74"/>
                  </a:lnTo>
                  <a:lnTo>
                    <a:pt x="292" y="74"/>
                  </a:lnTo>
                  <a:lnTo>
                    <a:pt x="292" y="72"/>
                  </a:lnTo>
                  <a:lnTo>
                    <a:pt x="293" y="71"/>
                  </a:lnTo>
                  <a:lnTo>
                    <a:pt x="293" y="71"/>
                  </a:lnTo>
                  <a:lnTo>
                    <a:pt x="293" y="69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8"/>
                  </a:lnTo>
                  <a:lnTo>
                    <a:pt x="290" y="68"/>
                  </a:lnTo>
                  <a:lnTo>
                    <a:pt x="289" y="66"/>
                  </a:lnTo>
                  <a:lnTo>
                    <a:pt x="290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2" y="65"/>
                  </a:lnTo>
                  <a:lnTo>
                    <a:pt x="290" y="63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89" y="61"/>
                  </a:lnTo>
                  <a:lnTo>
                    <a:pt x="290" y="61"/>
                  </a:lnTo>
                  <a:lnTo>
                    <a:pt x="292" y="61"/>
                  </a:lnTo>
                  <a:lnTo>
                    <a:pt x="292" y="61"/>
                  </a:lnTo>
                  <a:lnTo>
                    <a:pt x="292" y="60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5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0"/>
                  </a:lnTo>
                  <a:lnTo>
                    <a:pt x="290" y="50"/>
                  </a:lnTo>
                  <a:lnTo>
                    <a:pt x="290" y="49"/>
                  </a:lnTo>
                  <a:lnTo>
                    <a:pt x="289" y="47"/>
                  </a:lnTo>
                  <a:lnTo>
                    <a:pt x="289" y="46"/>
                  </a:lnTo>
                  <a:lnTo>
                    <a:pt x="289" y="46"/>
                  </a:lnTo>
                  <a:lnTo>
                    <a:pt x="287" y="44"/>
                  </a:lnTo>
                  <a:lnTo>
                    <a:pt x="287" y="43"/>
                  </a:lnTo>
                  <a:lnTo>
                    <a:pt x="287" y="43"/>
                  </a:lnTo>
                  <a:lnTo>
                    <a:pt x="287" y="43"/>
                  </a:lnTo>
                  <a:close/>
                  <a:moveTo>
                    <a:pt x="2621" y="41"/>
                  </a:moveTo>
                  <a:lnTo>
                    <a:pt x="2622" y="41"/>
                  </a:lnTo>
                  <a:lnTo>
                    <a:pt x="2622" y="43"/>
                  </a:lnTo>
                  <a:lnTo>
                    <a:pt x="2622" y="44"/>
                  </a:lnTo>
                  <a:lnTo>
                    <a:pt x="2622" y="46"/>
                  </a:lnTo>
                  <a:lnTo>
                    <a:pt x="2624" y="46"/>
                  </a:lnTo>
                  <a:lnTo>
                    <a:pt x="2624" y="47"/>
                  </a:lnTo>
                  <a:lnTo>
                    <a:pt x="2627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29" y="47"/>
                  </a:lnTo>
                  <a:lnTo>
                    <a:pt x="2630" y="47"/>
                  </a:lnTo>
                  <a:lnTo>
                    <a:pt x="2629" y="49"/>
                  </a:lnTo>
                  <a:lnTo>
                    <a:pt x="2629" y="50"/>
                  </a:lnTo>
                  <a:lnTo>
                    <a:pt x="2629" y="52"/>
                  </a:lnTo>
                  <a:lnTo>
                    <a:pt x="2627" y="52"/>
                  </a:lnTo>
                  <a:lnTo>
                    <a:pt x="2624" y="54"/>
                  </a:lnTo>
                  <a:lnTo>
                    <a:pt x="2624" y="54"/>
                  </a:lnTo>
                  <a:lnTo>
                    <a:pt x="2622" y="54"/>
                  </a:lnTo>
                  <a:lnTo>
                    <a:pt x="2622" y="55"/>
                  </a:lnTo>
                  <a:lnTo>
                    <a:pt x="2621" y="55"/>
                  </a:lnTo>
                  <a:lnTo>
                    <a:pt x="2619" y="55"/>
                  </a:lnTo>
                  <a:lnTo>
                    <a:pt x="2618" y="57"/>
                  </a:lnTo>
                  <a:lnTo>
                    <a:pt x="2618" y="58"/>
                  </a:lnTo>
                  <a:lnTo>
                    <a:pt x="2618" y="58"/>
                  </a:lnTo>
                  <a:lnTo>
                    <a:pt x="2616" y="58"/>
                  </a:lnTo>
                  <a:lnTo>
                    <a:pt x="2610" y="57"/>
                  </a:lnTo>
                  <a:lnTo>
                    <a:pt x="2610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7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58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0"/>
                  </a:lnTo>
                  <a:lnTo>
                    <a:pt x="2608" y="61"/>
                  </a:lnTo>
                  <a:lnTo>
                    <a:pt x="2607" y="61"/>
                  </a:lnTo>
                  <a:lnTo>
                    <a:pt x="2607" y="61"/>
                  </a:lnTo>
                  <a:lnTo>
                    <a:pt x="2608" y="63"/>
                  </a:lnTo>
                  <a:lnTo>
                    <a:pt x="2608" y="63"/>
                  </a:lnTo>
                  <a:lnTo>
                    <a:pt x="2610" y="63"/>
                  </a:lnTo>
                  <a:lnTo>
                    <a:pt x="2611" y="63"/>
                  </a:lnTo>
                  <a:lnTo>
                    <a:pt x="2611" y="65"/>
                  </a:lnTo>
                  <a:lnTo>
                    <a:pt x="2611" y="66"/>
                  </a:lnTo>
                  <a:lnTo>
                    <a:pt x="2613" y="68"/>
                  </a:lnTo>
                  <a:lnTo>
                    <a:pt x="2611" y="69"/>
                  </a:lnTo>
                  <a:lnTo>
                    <a:pt x="2611" y="76"/>
                  </a:lnTo>
                  <a:lnTo>
                    <a:pt x="2611" y="79"/>
                  </a:lnTo>
                  <a:lnTo>
                    <a:pt x="2611" y="79"/>
                  </a:lnTo>
                  <a:lnTo>
                    <a:pt x="2611" y="80"/>
                  </a:lnTo>
                  <a:lnTo>
                    <a:pt x="2611" y="82"/>
                  </a:lnTo>
                  <a:lnTo>
                    <a:pt x="2611" y="83"/>
                  </a:lnTo>
                  <a:lnTo>
                    <a:pt x="2611" y="85"/>
                  </a:lnTo>
                  <a:lnTo>
                    <a:pt x="2611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5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10" y="87"/>
                  </a:lnTo>
                  <a:lnTo>
                    <a:pt x="2608" y="88"/>
                  </a:lnTo>
                  <a:lnTo>
                    <a:pt x="2607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8"/>
                  </a:lnTo>
                  <a:lnTo>
                    <a:pt x="2605" y="87"/>
                  </a:lnTo>
                  <a:lnTo>
                    <a:pt x="2607" y="85"/>
                  </a:lnTo>
                  <a:lnTo>
                    <a:pt x="2607" y="85"/>
                  </a:lnTo>
                  <a:lnTo>
                    <a:pt x="2602" y="80"/>
                  </a:lnTo>
                  <a:lnTo>
                    <a:pt x="2600" y="79"/>
                  </a:lnTo>
                  <a:lnTo>
                    <a:pt x="2600" y="79"/>
                  </a:lnTo>
                  <a:lnTo>
                    <a:pt x="2600" y="77"/>
                  </a:lnTo>
                  <a:lnTo>
                    <a:pt x="2600" y="76"/>
                  </a:lnTo>
                  <a:lnTo>
                    <a:pt x="2602" y="72"/>
                  </a:lnTo>
                  <a:lnTo>
                    <a:pt x="2603" y="71"/>
                  </a:lnTo>
                  <a:lnTo>
                    <a:pt x="2603" y="69"/>
                  </a:lnTo>
                  <a:lnTo>
                    <a:pt x="2603" y="68"/>
                  </a:lnTo>
                  <a:lnTo>
                    <a:pt x="2602" y="66"/>
                  </a:lnTo>
                  <a:lnTo>
                    <a:pt x="2602" y="65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3"/>
                  </a:lnTo>
                  <a:lnTo>
                    <a:pt x="2602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600" y="61"/>
                  </a:lnTo>
                  <a:lnTo>
                    <a:pt x="2599" y="60"/>
                  </a:lnTo>
                  <a:lnTo>
                    <a:pt x="2599" y="58"/>
                  </a:lnTo>
                  <a:lnTo>
                    <a:pt x="2599" y="60"/>
                  </a:lnTo>
                  <a:lnTo>
                    <a:pt x="2597" y="60"/>
                  </a:lnTo>
                  <a:lnTo>
                    <a:pt x="2597" y="61"/>
                  </a:lnTo>
                  <a:lnTo>
                    <a:pt x="2597" y="61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7" y="60"/>
                  </a:lnTo>
                  <a:lnTo>
                    <a:pt x="2596" y="60"/>
                  </a:lnTo>
                  <a:lnTo>
                    <a:pt x="2596" y="61"/>
                  </a:lnTo>
                  <a:lnTo>
                    <a:pt x="2596" y="63"/>
                  </a:lnTo>
                  <a:lnTo>
                    <a:pt x="2594" y="63"/>
                  </a:lnTo>
                  <a:lnTo>
                    <a:pt x="2592" y="65"/>
                  </a:lnTo>
                  <a:lnTo>
                    <a:pt x="2592" y="66"/>
                  </a:lnTo>
                  <a:lnTo>
                    <a:pt x="2592" y="68"/>
                  </a:lnTo>
                  <a:lnTo>
                    <a:pt x="2592" y="68"/>
                  </a:lnTo>
                  <a:lnTo>
                    <a:pt x="2592" y="69"/>
                  </a:lnTo>
                  <a:lnTo>
                    <a:pt x="2594" y="69"/>
                  </a:lnTo>
                  <a:lnTo>
                    <a:pt x="2594" y="71"/>
                  </a:lnTo>
                  <a:lnTo>
                    <a:pt x="2592" y="71"/>
                  </a:lnTo>
                  <a:lnTo>
                    <a:pt x="2592" y="72"/>
                  </a:lnTo>
                  <a:lnTo>
                    <a:pt x="2591" y="72"/>
                  </a:lnTo>
                  <a:lnTo>
                    <a:pt x="2591" y="74"/>
                  </a:lnTo>
                  <a:lnTo>
                    <a:pt x="2592" y="74"/>
                  </a:lnTo>
                  <a:lnTo>
                    <a:pt x="2594" y="72"/>
                  </a:lnTo>
                  <a:lnTo>
                    <a:pt x="2594" y="72"/>
                  </a:lnTo>
                  <a:lnTo>
                    <a:pt x="2594" y="74"/>
                  </a:lnTo>
                  <a:lnTo>
                    <a:pt x="2594" y="74"/>
                  </a:lnTo>
                  <a:lnTo>
                    <a:pt x="2592" y="74"/>
                  </a:lnTo>
                  <a:lnTo>
                    <a:pt x="2592" y="76"/>
                  </a:lnTo>
                  <a:lnTo>
                    <a:pt x="2592" y="76"/>
                  </a:lnTo>
                  <a:lnTo>
                    <a:pt x="2592" y="77"/>
                  </a:lnTo>
                  <a:lnTo>
                    <a:pt x="2594" y="77"/>
                  </a:lnTo>
                  <a:lnTo>
                    <a:pt x="2594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2" y="77"/>
                  </a:lnTo>
                  <a:lnTo>
                    <a:pt x="2591" y="77"/>
                  </a:lnTo>
                  <a:lnTo>
                    <a:pt x="2591" y="77"/>
                  </a:lnTo>
                  <a:lnTo>
                    <a:pt x="2591" y="79"/>
                  </a:lnTo>
                  <a:lnTo>
                    <a:pt x="2591" y="79"/>
                  </a:lnTo>
                  <a:lnTo>
                    <a:pt x="2592" y="79"/>
                  </a:lnTo>
                  <a:lnTo>
                    <a:pt x="2592" y="79"/>
                  </a:lnTo>
                  <a:lnTo>
                    <a:pt x="2591" y="82"/>
                  </a:lnTo>
                  <a:lnTo>
                    <a:pt x="2589" y="82"/>
                  </a:lnTo>
                  <a:lnTo>
                    <a:pt x="2589" y="83"/>
                  </a:lnTo>
                  <a:lnTo>
                    <a:pt x="2588" y="83"/>
                  </a:lnTo>
                  <a:lnTo>
                    <a:pt x="2586" y="83"/>
                  </a:lnTo>
                  <a:lnTo>
                    <a:pt x="2586" y="83"/>
                  </a:lnTo>
                  <a:lnTo>
                    <a:pt x="2586" y="82"/>
                  </a:lnTo>
                  <a:lnTo>
                    <a:pt x="2586" y="82"/>
                  </a:lnTo>
                  <a:lnTo>
                    <a:pt x="2586" y="80"/>
                  </a:lnTo>
                  <a:lnTo>
                    <a:pt x="2586" y="80"/>
                  </a:lnTo>
                  <a:lnTo>
                    <a:pt x="2586" y="79"/>
                  </a:lnTo>
                  <a:lnTo>
                    <a:pt x="2586" y="77"/>
                  </a:lnTo>
                  <a:lnTo>
                    <a:pt x="2586" y="76"/>
                  </a:lnTo>
                  <a:lnTo>
                    <a:pt x="2586" y="76"/>
                  </a:lnTo>
                  <a:lnTo>
                    <a:pt x="2586" y="74"/>
                  </a:lnTo>
                  <a:lnTo>
                    <a:pt x="2588" y="71"/>
                  </a:lnTo>
                  <a:lnTo>
                    <a:pt x="2588" y="69"/>
                  </a:lnTo>
                  <a:lnTo>
                    <a:pt x="2589" y="68"/>
                  </a:lnTo>
                  <a:lnTo>
                    <a:pt x="2589" y="66"/>
                  </a:lnTo>
                  <a:lnTo>
                    <a:pt x="2591" y="65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1" y="63"/>
                  </a:lnTo>
                  <a:lnTo>
                    <a:pt x="2592" y="60"/>
                  </a:lnTo>
                  <a:lnTo>
                    <a:pt x="2592" y="60"/>
                  </a:lnTo>
                  <a:lnTo>
                    <a:pt x="2592" y="58"/>
                  </a:lnTo>
                  <a:lnTo>
                    <a:pt x="2594" y="57"/>
                  </a:lnTo>
                  <a:lnTo>
                    <a:pt x="2594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6" y="57"/>
                  </a:lnTo>
                  <a:lnTo>
                    <a:pt x="2597" y="55"/>
                  </a:lnTo>
                  <a:lnTo>
                    <a:pt x="2597" y="57"/>
                  </a:lnTo>
                  <a:lnTo>
                    <a:pt x="2599" y="57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0" y="55"/>
                  </a:lnTo>
                  <a:lnTo>
                    <a:pt x="2602" y="55"/>
                  </a:lnTo>
                  <a:lnTo>
                    <a:pt x="2602" y="57"/>
                  </a:lnTo>
                  <a:lnTo>
                    <a:pt x="2600" y="57"/>
                  </a:lnTo>
                  <a:lnTo>
                    <a:pt x="2600" y="58"/>
                  </a:lnTo>
                  <a:lnTo>
                    <a:pt x="2600" y="60"/>
                  </a:lnTo>
                  <a:lnTo>
                    <a:pt x="2600" y="60"/>
                  </a:lnTo>
                  <a:lnTo>
                    <a:pt x="2602" y="61"/>
                  </a:lnTo>
                  <a:lnTo>
                    <a:pt x="2602" y="61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2" y="60"/>
                  </a:lnTo>
                  <a:lnTo>
                    <a:pt x="2603" y="60"/>
                  </a:lnTo>
                  <a:lnTo>
                    <a:pt x="2603" y="61"/>
                  </a:lnTo>
                  <a:lnTo>
                    <a:pt x="2603" y="60"/>
                  </a:lnTo>
                  <a:lnTo>
                    <a:pt x="2603" y="60"/>
                  </a:lnTo>
                  <a:lnTo>
                    <a:pt x="2605" y="60"/>
                  </a:lnTo>
                  <a:lnTo>
                    <a:pt x="2605" y="60"/>
                  </a:lnTo>
                  <a:lnTo>
                    <a:pt x="2605" y="58"/>
                  </a:lnTo>
                  <a:lnTo>
                    <a:pt x="2605" y="58"/>
                  </a:lnTo>
                  <a:lnTo>
                    <a:pt x="2607" y="57"/>
                  </a:lnTo>
                  <a:lnTo>
                    <a:pt x="2607" y="55"/>
                  </a:lnTo>
                  <a:lnTo>
                    <a:pt x="2607" y="54"/>
                  </a:lnTo>
                  <a:lnTo>
                    <a:pt x="2605" y="50"/>
                  </a:lnTo>
                  <a:lnTo>
                    <a:pt x="2603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5" y="49"/>
                  </a:lnTo>
                  <a:lnTo>
                    <a:pt x="2607" y="49"/>
                  </a:lnTo>
                  <a:lnTo>
                    <a:pt x="2608" y="49"/>
                  </a:lnTo>
                  <a:lnTo>
                    <a:pt x="2608" y="50"/>
                  </a:lnTo>
                  <a:lnTo>
                    <a:pt x="2608" y="50"/>
                  </a:lnTo>
                  <a:lnTo>
                    <a:pt x="2608" y="52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08" y="54"/>
                  </a:lnTo>
                  <a:lnTo>
                    <a:pt x="2610" y="54"/>
                  </a:lnTo>
                  <a:lnTo>
                    <a:pt x="2611" y="54"/>
                  </a:lnTo>
                  <a:lnTo>
                    <a:pt x="2613" y="54"/>
                  </a:lnTo>
                  <a:lnTo>
                    <a:pt x="2613" y="54"/>
                  </a:lnTo>
                  <a:lnTo>
                    <a:pt x="2614" y="54"/>
                  </a:lnTo>
                  <a:lnTo>
                    <a:pt x="2616" y="54"/>
                  </a:lnTo>
                  <a:lnTo>
                    <a:pt x="2621" y="54"/>
                  </a:lnTo>
                  <a:lnTo>
                    <a:pt x="2621" y="54"/>
                  </a:lnTo>
                  <a:lnTo>
                    <a:pt x="2622" y="54"/>
                  </a:lnTo>
                  <a:lnTo>
                    <a:pt x="2622" y="52"/>
                  </a:lnTo>
                  <a:lnTo>
                    <a:pt x="2622" y="52"/>
                  </a:lnTo>
                  <a:lnTo>
                    <a:pt x="2622" y="50"/>
                  </a:lnTo>
                  <a:lnTo>
                    <a:pt x="2622" y="49"/>
                  </a:lnTo>
                  <a:lnTo>
                    <a:pt x="2622" y="49"/>
                  </a:lnTo>
                  <a:lnTo>
                    <a:pt x="2621" y="47"/>
                  </a:lnTo>
                  <a:lnTo>
                    <a:pt x="2621" y="49"/>
                  </a:lnTo>
                  <a:lnTo>
                    <a:pt x="2621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8" y="49"/>
                  </a:lnTo>
                  <a:lnTo>
                    <a:pt x="2616" y="49"/>
                  </a:lnTo>
                  <a:lnTo>
                    <a:pt x="2616" y="47"/>
                  </a:lnTo>
                  <a:lnTo>
                    <a:pt x="2613" y="49"/>
                  </a:lnTo>
                  <a:lnTo>
                    <a:pt x="2613" y="49"/>
                  </a:lnTo>
                  <a:lnTo>
                    <a:pt x="2611" y="47"/>
                  </a:lnTo>
                  <a:lnTo>
                    <a:pt x="2611" y="46"/>
                  </a:lnTo>
                  <a:lnTo>
                    <a:pt x="2611" y="46"/>
                  </a:lnTo>
                  <a:lnTo>
                    <a:pt x="2613" y="44"/>
                  </a:lnTo>
                  <a:lnTo>
                    <a:pt x="2614" y="43"/>
                  </a:lnTo>
                  <a:lnTo>
                    <a:pt x="2614" y="43"/>
                  </a:lnTo>
                  <a:lnTo>
                    <a:pt x="2616" y="43"/>
                  </a:lnTo>
                  <a:lnTo>
                    <a:pt x="2616" y="44"/>
                  </a:lnTo>
                  <a:lnTo>
                    <a:pt x="2616" y="46"/>
                  </a:lnTo>
                  <a:lnTo>
                    <a:pt x="2618" y="46"/>
                  </a:lnTo>
                  <a:lnTo>
                    <a:pt x="2618" y="44"/>
                  </a:lnTo>
                  <a:lnTo>
                    <a:pt x="2618" y="44"/>
                  </a:lnTo>
                  <a:lnTo>
                    <a:pt x="2619" y="44"/>
                  </a:lnTo>
                  <a:lnTo>
                    <a:pt x="2619" y="46"/>
                  </a:lnTo>
                  <a:lnTo>
                    <a:pt x="2621" y="44"/>
                  </a:lnTo>
                  <a:lnTo>
                    <a:pt x="2622" y="44"/>
                  </a:lnTo>
                  <a:lnTo>
                    <a:pt x="2622" y="43"/>
                  </a:lnTo>
                  <a:lnTo>
                    <a:pt x="2621" y="43"/>
                  </a:lnTo>
                  <a:lnTo>
                    <a:pt x="2619" y="41"/>
                  </a:lnTo>
                  <a:lnTo>
                    <a:pt x="2619" y="41"/>
                  </a:lnTo>
                  <a:lnTo>
                    <a:pt x="2621" y="41"/>
                  </a:lnTo>
                  <a:close/>
                  <a:moveTo>
                    <a:pt x="2840" y="41"/>
                  </a:moveTo>
                  <a:lnTo>
                    <a:pt x="2842" y="41"/>
                  </a:lnTo>
                  <a:lnTo>
                    <a:pt x="2845" y="41"/>
                  </a:lnTo>
                  <a:lnTo>
                    <a:pt x="2846" y="43"/>
                  </a:lnTo>
                  <a:lnTo>
                    <a:pt x="2848" y="43"/>
                  </a:lnTo>
                  <a:lnTo>
                    <a:pt x="2848" y="44"/>
                  </a:lnTo>
                  <a:lnTo>
                    <a:pt x="2849" y="44"/>
                  </a:lnTo>
                  <a:lnTo>
                    <a:pt x="2849" y="44"/>
                  </a:lnTo>
                  <a:lnTo>
                    <a:pt x="2851" y="44"/>
                  </a:lnTo>
                  <a:lnTo>
                    <a:pt x="2853" y="43"/>
                  </a:lnTo>
                  <a:lnTo>
                    <a:pt x="2853" y="43"/>
                  </a:lnTo>
                  <a:lnTo>
                    <a:pt x="2854" y="44"/>
                  </a:lnTo>
                  <a:lnTo>
                    <a:pt x="2854" y="44"/>
                  </a:lnTo>
                  <a:lnTo>
                    <a:pt x="2857" y="44"/>
                  </a:lnTo>
                  <a:lnTo>
                    <a:pt x="2859" y="46"/>
                  </a:lnTo>
                  <a:lnTo>
                    <a:pt x="2860" y="46"/>
                  </a:lnTo>
                  <a:lnTo>
                    <a:pt x="2860" y="44"/>
                  </a:lnTo>
                  <a:lnTo>
                    <a:pt x="2862" y="44"/>
                  </a:lnTo>
                  <a:lnTo>
                    <a:pt x="2865" y="44"/>
                  </a:lnTo>
                  <a:lnTo>
                    <a:pt x="2867" y="44"/>
                  </a:lnTo>
                  <a:lnTo>
                    <a:pt x="2867" y="44"/>
                  </a:lnTo>
                  <a:lnTo>
                    <a:pt x="2870" y="44"/>
                  </a:lnTo>
                  <a:lnTo>
                    <a:pt x="2873" y="44"/>
                  </a:lnTo>
                  <a:lnTo>
                    <a:pt x="2873" y="46"/>
                  </a:lnTo>
                  <a:lnTo>
                    <a:pt x="2876" y="47"/>
                  </a:lnTo>
                  <a:lnTo>
                    <a:pt x="2876" y="47"/>
                  </a:lnTo>
                  <a:lnTo>
                    <a:pt x="2876" y="46"/>
                  </a:lnTo>
                  <a:lnTo>
                    <a:pt x="2876" y="44"/>
                  </a:lnTo>
                  <a:lnTo>
                    <a:pt x="2876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8" y="44"/>
                  </a:lnTo>
                  <a:lnTo>
                    <a:pt x="2879" y="43"/>
                  </a:lnTo>
                  <a:lnTo>
                    <a:pt x="2879" y="43"/>
                  </a:lnTo>
                  <a:lnTo>
                    <a:pt x="2881" y="43"/>
                  </a:lnTo>
                  <a:lnTo>
                    <a:pt x="2883" y="43"/>
                  </a:lnTo>
                  <a:lnTo>
                    <a:pt x="2883" y="43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3" y="41"/>
                  </a:lnTo>
                  <a:lnTo>
                    <a:pt x="2884" y="41"/>
                  </a:lnTo>
                  <a:lnTo>
                    <a:pt x="2884" y="41"/>
                  </a:lnTo>
                  <a:lnTo>
                    <a:pt x="2886" y="43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7" y="41"/>
                  </a:lnTo>
                  <a:lnTo>
                    <a:pt x="2889" y="41"/>
                  </a:lnTo>
                  <a:lnTo>
                    <a:pt x="2889" y="43"/>
                  </a:lnTo>
                  <a:lnTo>
                    <a:pt x="2889" y="43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9" y="44"/>
                  </a:lnTo>
                  <a:lnTo>
                    <a:pt x="2887" y="44"/>
                  </a:lnTo>
                  <a:lnTo>
                    <a:pt x="2887" y="44"/>
                  </a:lnTo>
                  <a:lnTo>
                    <a:pt x="2887" y="46"/>
                  </a:lnTo>
                  <a:lnTo>
                    <a:pt x="2886" y="47"/>
                  </a:lnTo>
                  <a:lnTo>
                    <a:pt x="2886" y="49"/>
                  </a:lnTo>
                  <a:lnTo>
                    <a:pt x="2884" y="49"/>
                  </a:lnTo>
                  <a:lnTo>
                    <a:pt x="2883" y="49"/>
                  </a:lnTo>
                  <a:lnTo>
                    <a:pt x="2881" y="49"/>
                  </a:lnTo>
                  <a:lnTo>
                    <a:pt x="2881" y="49"/>
                  </a:lnTo>
                  <a:lnTo>
                    <a:pt x="2879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49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8" y="50"/>
                  </a:lnTo>
                  <a:lnTo>
                    <a:pt x="2876" y="49"/>
                  </a:lnTo>
                  <a:lnTo>
                    <a:pt x="2876" y="49"/>
                  </a:lnTo>
                  <a:lnTo>
                    <a:pt x="2875" y="49"/>
                  </a:lnTo>
                  <a:lnTo>
                    <a:pt x="2873" y="50"/>
                  </a:lnTo>
                  <a:lnTo>
                    <a:pt x="2873" y="50"/>
                  </a:lnTo>
                  <a:lnTo>
                    <a:pt x="2873" y="49"/>
                  </a:lnTo>
                  <a:lnTo>
                    <a:pt x="2872" y="49"/>
                  </a:lnTo>
                  <a:lnTo>
                    <a:pt x="2870" y="47"/>
                  </a:lnTo>
                  <a:lnTo>
                    <a:pt x="2868" y="47"/>
                  </a:lnTo>
                  <a:lnTo>
                    <a:pt x="2868" y="47"/>
                  </a:lnTo>
                  <a:lnTo>
                    <a:pt x="2867" y="47"/>
                  </a:lnTo>
                  <a:lnTo>
                    <a:pt x="2867" y="47"/>
                  </a:lnTo>
                  <a:lnTo>
                    <a:pt x="2865" y="47"/>
                  </a:lnTo>
                  <a:lnTo>
                    <a:pt x="2864" y="46"/>
                  </a:lnTo>
                  <a:lnTo>
                    <a:pt x="2862" y="46"/>
                  </a:lnTo>
                  <a:lnTo>
                    <a:pt x="2860" y="47"/>
                  </a:lnTo>
                  <a:lnTo>
                    <a:pt x="2859" y="47"/>
                  </a:lnTo>
                  <a:lnTo>
                    <a:pt x="2859" y="47"/>
                  </a:lnTo>
                  <a:lnTo>
                    <a:pt x="2857" y="47"/>
                  </a:lnTo>
                  <a:lnTo>
                    <a:pt x="2854" y="47"/>
                  </a:lnTo>
                  <a:lnTo>
                    <a:pt x="2853" y="46"/>
                  </a:lnTo>
                  <a:lnTo>
                    <a:pt x="2849" y="46"/>
                  </a:lnTo>
                  <a:lnTo>
                    <a:pt x="2846" y="46"/>
                  </a:lnTo>
                  <a:lnTo>
                    <a:pt x="2845" y="46"/>
                  </a:lnTo>
                  <a:lnTo>
                    <a:pt x="2843" y="46"/>
                  </a:lnTo>
                  <a:lnTo>
                    <a:pt x="2842" y="46"/>
                  </a:lnTo>
                  <a:lnTo>
                    <a:pt x="2840" y="46"/>
                  </a:lnTo>
                  <a:lnTo>
                    <a:pt x="2838" y="46"/>
                  </a:lnTo>
                  <a:lnTo>
                    <a:pt x="2837" y="46"/>
                  </a:lnTo>
                  <a:lnTo>
                    <a:pt x="2835" y="46"/>
                  </a:lnTo>
                  <a:lnTo>
                    <a:pt x="2835" y="46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5" y="44"/>
                  </a:lnTo>
                  <a:lnTo>
                    <a:pt x="2837" y="44"/>
                  </a:lnTo>
                  <a:lnTo>
                    <a:pt x="2837" y="44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5" y="43"/>
                  </a:lnTo>
                  <a:lnTo>
                    <a:pt x="2834" y="44"/>
                  </a:lnTo>
                  <a:lnTo>
                    <a:pt x="2834" y="44"/>
                  </a:lnTo>
                  <a:lnTo>
                    <a:pt x="2834" y="46"/>
                  </a:lnTo>
                  <a:lnTo>
                    <a:pt x="2834" y="46"/>
                  </a:lnTo>
                  <a:lnTo>
                    <a:pt x="2834" y="47"/>
                  </a:lnTo>
                  <a:lnTo>
                    <a:pt x="2834" y="47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6"/>
                  </a:lnTo>
                  <a:lnTo>
                    <a:pt x="2832" y="47"/>
                  </a:lnTo>
                  <a:lnTo>
                    <a:pt x="2832" y="47"/>
                  </a:lnTo>
                  <a:lnTo>
                    <a:pt x="2831" y="47"/>
                  </a:lnTo>
                  <a:lnTo>
                    <a:pt x="2831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9" y="47"/>
                  </a:lnTo>
                  <a:lnTo>
                    <a:pt x="2827" y="47"/>
                  </a:lnTo>
                  <a:lnTo>
                    <a:pt x="2827" y="49"/>
                  </a:lnTo>
                  <a:lnTo>
                    <a:pt x="2826" y="49"/>
                  </a:lnTo>
                  <a:lnTo>
                    <a:pt x="2826" y="50"/>
                  </a:lnTo>
                  <a:lnTo>
                    <a:pt x="2826" y="52"/>
                  </a:lnTo>
                  <a:lnTo>
                    <a:pt x="2824" y="54"/>
                  </a:lnTo>
                  <a:lnTo>
                    <a:pt x="2824" y="54"/>
                  </a:lnTo>
                  <a:lnTo>
                    <a:pt x="2823" y="55"/>
                  </a:lnTo>
                  <a:lnTo>
                    <a:pt x="2821" y="55"/>
                  </a:lnTo>
                  <a:lnTo>
                    <a:pt x="2819" y="55"/>
                  </a:lnTo>
                  <a:lnTo>
                    <a:pt x="2818" y="55"/>
                  </a:lnTo>
                  <a:lnTo>
                    <a:pt x="2818" y="55"/>
                  </a:lnTo>
                  <a:lnTo>
                    <a:pt x="2818" y="57"/>
                  </a:lnTo>
                  <a:lnTo>
                    <a:pt x="2818" y="60"/>
                  </a:lnTo>
                  <a:lnTo>
                    <a:pt x="2818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6" y="60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8" y="61"/>
                  </a:lnTo>
                  <a:lnTo>
                    <a:pt x="2816" y="63"/>
                  </a:lnTo>
                  <a:lnTo>
                    <a:pt x="2815" y="63"/>
                  </a:lnTo>
                  <a:lnTo>
                    <a:pt x="2815" y="65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5" y="68"/>
                  </a:lnTo>
                  <a:lnTo>
                    <a:pt x="2816" y="68"/>
                  </a:lnTo>
                  <a:lnTo>
                    <a:pt x="2816" y="68"/>
                  </a:lnTo>
                  <a:lnTo>
                    <a:pt x="2816" y="71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2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5" y="74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2"/>
                  </a:lnTo>
                  <a:lnTo>
                    <a:pt x="2813" y="71"/>
                  </a:lnTo>
                  <a:lnTo>
                    <a:pt x="2813" y="71"/>
                  </a:lnTo>
                  <a:lnTo>
                    <a:pt x="2813" y="69"/>
                  </a:lnTo>
                  <a:lnTo>
                    <a:pt x="2813" y="69"/>
                  </a:lnTo>
                  <a:lnTo>
                    <a:pt x="2812" y="69"/>
                  </a:lnTo>
                  <a:lnTo>
                    <a:pt x="2812" y="69"/>
                  </a:lnTo>
                  <a:lnTo>
                    <a:pt x="2808" y="66"/>
                  </a:lnTo>
                  <a:lnTo>
                    <a:pt x="2808" y="65"/>
                  </a:lnTo>
                  <a:lnTo>
                    <a:pt x="2805" y="63"/>
                  </a:lnTo>
                  <a:lnTo>
                    <a:pt x="2805" y="63"/>
                  </a:lnTo>
                  <a:lnTo>
                    <a:pt x="2805" y="61"/>
                  </a:lnTo>
                  <a:lnTo>
                    <a:pt x="2807" y="61"/>
                  </a:lnTo>
                  <a:lnTo>
                    <a:pt x="2807" y="60"/>
                  </a:lnTo>
                  <a:lnTo>
                    <a:pt x="2807" y="60"/>
                  </a:lnTo>
                  <a:lnTo>
                    <a:pt x="2805" y="60"/>
                  </a:lnTo>
                  <a:lnTo>
                    <a:pt x="2805" y="58"/>
                  </a:lnTo>
                  <a:lnTo>
                    <a:pt x="2805" y="58"/>
                  </a:lnTo>
                  <a:lnTo>
                    <a:pt x="2807" y="58"/>
                  </a:lnTo>
                  <a:lnTo>
                    <a:pt x="2807" y="58"/>
                  </a:lnTo>
                  <a:lnTo>
                    <a:pt x="2808" y="57"/>
                  </a:lnTo>
                  <a:lnTo>
                    <a:pt x="2810" y="55"/>
                  </a:lnTo>
                  <a:lnTo>
                    <a:pt x="2810" y="55"/>
                  </a:lnTo>
                  <a:lnTo>
                    <a:pt x="2808" y="54"/>
                  </a:lnTo>
                  <a:lnTo>
                    <a:pt x="2808" y="54"/>
                  </a:lnTo>
                  <a:lnTo>
                    <a:pt x="2808" y="52"/>
                  </a:lnTo>
                  <a:lnTo>
                    <a:pt x="2808" y="52"/>
                  </a:lnTo>
                  <a:lnTo>
                    <a:pt x="2810" y="52"/>
                  </a:lnTo>
                  <a:lnTo>
                    <a:pt x="2810" y="52"/>
                  </a:lnTo>
                  <a:lnTo>
                    <a:pt x="2812" y="52"/>
                  </a:lnTo>
                  <a:lnTo>
                    <a:pt x="2812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2"/>
                  </a:lnTo>
                  <a:lnTo>
                    <a:pt x="2813" y="50"/>
                  </a:lnTo>
                  <a:lnTo>
                    <a:pt x="2813" y="49"/>
                  </a:lnTo>
                  <a:lnTo>
                    <a:pt x="2815" y="47"/>
                  </a:lnTo>
                  <a:lnTo>
                    <a:pt x="2818" y="47"/>
                  </a:lnTo>
                  <a:lnTo>
                    <a:pt x="2819" y="46"/>
                  </a:lnTo>
                  <a:lnTo>
                    <a:pt x="2819" y="46"/>
                  </a:lnTo>
                  <a:lnTo>
                    <a:pt x="2821" y="44"/>
                  </a:lnTo>
                  <a:lnTo>
                    <a:pt x="2821" y="43"/>
                  </a:lnTo>
                  <a:lnTo>
                    <a:pt x="2823" y="43"/>
                  </a:lnTo>
                  <a:lnTo>
                    <a:pt x="2826" y="41"/>
                  </a:lnTo>
                  <a:lnTo>
                    <a:pt x="2827" y="41"/>
                  </a:lnTo>
                  <a:lnTo>
                    <a:pt x="2827" y="41"/>
                  </a:lnTo>
                  <a:lnTo>
                    <a:pt x="2829" y="41"/>
                  </a:lnTo>
                  <a:lnTo>
                    <a:pt x="2831" y="41"/>
                  </a:lnTo>
                  <a:lnTo>
                    <a:pt x="2831" y="41"/>
                  </a:lnTo>
                  <a:lnTo>
                    <a:pt x="2832" y="43"/>
                  </a:lnTo>
                  <a:lnTo>
                    <a:pt x="2834" y="43"/>
                  </a:lnTo>
                  <a:lnTo>
                    <a:pt x="2840" y="41"/>
                  </a:lnTo>
                  <a:close/>
                  <a:moveTo>
                    <a:pt x="434" y="39"/>
                  </a:moveTo>
                  <a:lnTo>
                    <a:pt x="432" y="41"/>
                  </a:lnTo>
                  <a:lnTo>
                    <a:pt x="432" y="41"/>
                  </a:lnTo>
                  <a:lnTo>
                    <a:pt x="431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2" y="41"/>
                  </a:lnTo>
                  <a:lnTo>
                    <a:pt x="434" y="41"/>
                  </a:lnTo>
                  <a:lnTo>
                    <a:pt x="434" y="41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4" y="39"/>
                  </a:lnTo>
                  <a:close/>
                  <a:moveTo>
                    <a:pt x="435" y="38"/>
                  </a:moveTo>
                  <a:lnTo>
                    <a:pt x="434" y="38"/>
                  </a:lnTo>
                  <a:lnTo>
                    <a:pt x="434" y="38"/>
                  </a:lnTo>
                  <a:lnTo>
                    <a:pt x="434" y="39"/>
                  </a:lnTo>
                  <a:lnTo>
                    <a:pt x="434" y="39"/>
                  </a:lnTo>
                  <a:lnTo>
                    <a:pt x="435" y="39"/>
                  </a:lnTo>
                  <a:lnTo>
                    <a:pt x="435" y="38"/>
                  </a:lnTo>
                  <a:lnTo>
                    <a:pt x="435" y="38"/>
                  </a:lnTo>
                  <a:close/>
                  <a:moveTo>
                    <a:pt x="432" y="38"/>
                  </a:moveTo>
                  <a:lnTo>
                    <a:pt x="432" y="38"/>
                  </a:lnTo>
                  <a:lnTo>
                    <a:pt x="432" y="38"/>
                  </a:lnTo>
                  <a:lnTo>
                    <a:pt x="432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2" y="38"/>
                  </a:lnTo>
                  <a:lnTo>
                    <a:pt x="432" y="38"/>
                  </a:lnTo>
                  <a:close/>
                  <a:moveTo>
                    <a:pt x="648" y="38"/>
                  </a:moveTo>
                  <a:lnTo>
                    <a:pt x="650" y="38"/>
                  </a:lnTo>
                  <a:lnTo>
                    <a:pt x="650" y="39"/>
                  </a:lnTo>
                  <a:lnTo>
                    <a:pt x="650" y="39"/>
                  </a:lnTo>
                  <a:lnTo>
                    <a:pt x="650" y="41"/>
                  </a:lnTo>
                  <a:lnTo>
                    <a:pt x="650" y="41"/>
                  </a:lnTo>
                  <a:lnTo>
                    <a:pt x="648" y="43"/>
                  </a:lnTo>
                  <a:lnTo>
                    <a:pt x="648" y="43"/>
                  </a:lnTo>
                  <a:lnTo>
                    <a:pt x="647" y="41"/>
                  </a:lnTo>
                  <a:lnTo>
                    <a:pt x="647" y="41"/>
                  </a:lnTo>
                  <a:lnTo>
                    <a:pt x="645" y="43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41"/>
                  </a:lnTo>
                  <a:lnTo>
                    <a:pt x="645" y="39"/>
                  </a:lnTo>
                  <a:lnTo>
                    <a:pt x="645" y="39"/>
                  </a:lnTo>
                  <a:lnTo>
                    <a:pt x="647" y="39"/>
                  </a:lnTo>
                  <a:lnTo>
                    <a:pt x="648" y="39"/>
                  </a:lnTo>
                  <a:lnTo>
                    <a:pt x="648" y="38"/>
                  </a:lnTo>
                  <a:lnTo>
                    <a:pt x="648" y="38"/>
                  </a:lnTo>
                  <a:close/>
                  <a:moveTo>
                    <a:pt x="2006" y="36"/>
                  </a:moveTo>
                  <a:lnTo>
                    <a:pt x="2006" y="36"/>
                  </a:lnTo>
                  <a:lnTo>
                    <a:pt x="2006" y="38"/>
                  </a:lnTo>
                  <a:lnTo>
                    <a:pt x="2006" y="38"/>
                  </a:lnTo>
                  <a:lnTo>
                    <a:pt x="2003" y="39"/>
                  </a:lnTo>
                  <a:lnTo>
                    <a:pt x="2000" y="41"/>
                  </a:lnTo>
                  <a:lnTo>
                    <a:pt x="1998" y="41"/>
                  </a:lnTo>
                  <a:lnTo>
                    <a:pt x="1996" y="43"/>
                  </a:lnTo>
                  <a:lnTo>
                    <a:pt x="1993" y="43"/>
                  </a:lnTo>
                  <a:lnTo>
                    <a:pt x="1993" y="43"/>
                  </a:lnTo>
                  <a:lnTo>
                    <a:pt x="1993" y="41"/>
                  </a:lnTo>
                  <a:lnTo>
                    <a:pt x="1993" y="41"/>
                  </a:lnTo>
                  <a:lnTo>
                    <a:pt x="1995" y="41"/>
                  </a:lnTo>
                  <a:lnTo>
                    <a:pt x="1996" y="41"/>
                  </a:lnTo>
                  <a:lnTo>
                    <a:pt x="2000" y="39"/>
                  </a:lnTo>
                  <a:lnTo>
                    <a:pt x="2001" y="39"/>
                  </a:lnTo>
                  <a:lnTo>
                    <a:pt x="2003" y="38"/>
                  </a:lnTo>
                  <a:lnTo>
                    <a:pt x="2003" y="38"/>
                  </a:lnTo>
                  <a:lnTo>
                    <a:pt x="2004" y="36"/>
                  </a:lnTo>
                  <a:lnTo>
                    <a:pt x="2006" y="36"/>
                  </a:lnTo>
                  <a:close/>
                  <a:moveTo>
                    <a:pt x="437" y="36"/>
                  </a:moveTo>
                  <a:lnTo>
                    <a:pt x="437" y="36"/>
                  </a:lnTo>
                  <a:lnTo>
                    <a:pt x="435" y="36"/>
                  </a:lnTo>
                  <a:lnTo>
                    <a:pt x="435" y="36"/>
                  </a:lnTo>
                  <a:lnTo>
                    <a:pt x="437" y="38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lnTo>
                    <a:pt x="437" y="36"/>
                  </a:lnTo>
                  <a:close/>
                  <a:moveTo>
                    <a:pt x="380" y="31"/>
                  </a:moveTo>
                  <a:lnTo>
                    <a:pt x="380" y="33"/>
                  </a:lnTo>
                  <a:lnTo>
                    <a:pt x="380" y="33"/>
                  </a:lnTo>
                  <a:lnTo>
                    <a:pt x="380" y="35"/>
                  </a:lnTo>
                  <a:lnTo>
                    <a:pt x="380" y="35"/>
                  </a:lnTo>
                  <a:lnTo>
                    <a:pt x="382" y="33"/>
                  </a:lnTo>
                  <a:lnTo>
                    <a:pt x="382" y="35"/>
                  </a:lnTo>
                  <a:lnTo>
                    <a:pt x="380" y="36"/>
                  </a:lnTo>
                  <a:lnTo>
                    <a:pt x="380" y="36"/>
                  </a:lnTo>
                  <a:lnTo>
                    <a:pt x="379" y="36"/>
                  </a:lnTo>
                  <a:lnTo>
                    <a:pt x="379" y="36"/>
                  </a:lnTo>
                  <a:lnTo>
                    <a:pt x="379" y="35"/>
                  </a:lnTo>
                  <a:lnTo>
                    <a:pt x="377" y="35"/>
                  </a:lnTo>
                  <a:lnTo>
                    <a:pt x="377" y="35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7" y="36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33"/>
                  </a:lnTo>
                  <a:lnTo>
                    <a:pt x="377" y="33"/>
                  </a:lnTo>
                  <a:lnTo>
                    <a:pt x="377" y="33"/>
                  </a:lnTo>
                  <a:lnTo>
                    <a:pt x="379" y="33"/>
                  </a:lnTo>
                  <a:lnTo>
                    <a:pt x="380" y="33"/>
                  </a:lnTo>
                  <a:lnTo>
                    <a:pt x="380" y="31"/>
                  </a:lnTo>
                  <a:close/>
                  <a:moveTo>
                    <a:pt x="472" y="28"/>
                  </a:moveTo>
                  <a:lnTo>
                    <a:pt x="470" y="28"/>
                  </a:lnTo>
                  <a:lnTo>
                    <a:pt x="467" y="30"/>
                  </a:lnTo>
                  <a:lnTo>
                    <a:pt x="465" y="30"/>
                  </a:lnTo>
                  <a:lnTo>
                    <a:pt x="464" y="33"/>
                  </a:lnTo>
                  <a:lnTo>
                    <a:pt x="462" y="33"/>
                  </a:lnTo>
                  <a:lnTo>
                    <a:pt x="462" y="35"/>
                  </a:lnTo>
                  <a:lnTo>
                    <a:pt x="464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3"/>
                  </a:lnTo>
                  <a:lnTo>
                    <a:pt x="465" y="35"/>
                  </a:lnTo>
                  <a:lnTo>
                    <a:pt x="465" y="35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6"/>
                  </a:lnTo>
                  <a:lnTo>
                    <a:pt x="465" y="38"/>
                  </a:lnTo>
                  <a:lnTo>
                    <a:pt x="465" y="36"/>
                  </a:lnTo>
                  <a:lnTo>
                    <a:pt x="467" y="36"/>
                  </a:lnTo>
                  <a:lnTo>
                    <a:pt x="468" y="35"/>
                  </a:lnTo>
                  <a:lnTo>
                    <a:pt x="468" y="35"/>
                  </a:lnTo>
                  <a:lnTo>
                    <a:pt x="468" y="33"/>
                  </a:lnTo>
                  <a:lnTo>
                    <a:pt x="472" y="31"/>
                  </a:lnTo>
                  <a:lnTo>
                    <a:pt x="472" y="31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2" y="30"/>
                  </a:lnTo>
                  <a:lnTo>
                    <a:pt x="475" y="30"/>
                  </a:lnTo>
                  <a:lnTo>
                    <a:pt x="475" y="30"/>
                  </a:lnTo>
                  <a:lnTo>
                    <a:pt x="475" y="28"/>
                  </a:lnTo>
                  <a:lnTo>
                    <a:pt x="473" y="28"/>
                  </a:lnTo>
                  <a:lnTo>
                    <a:pt x="472" y="28"/>
                  </a:lnTo>
                  <a:close/>
                  <a:moveTo>
                    <a:pt x="626" y="27"/>
                  </a:moveTo>
                  <a:lnTo>
                    <a:pt x="626" y="27"/>
                  </a:lnTo>
                  <a:lnTo>
                    <a:pt x="628" y="27"/>
                  </a:lnTo>
                  <a:lnTo>
                    <a:pt x="628" y="27"/>
                  </a:lnTo>
                  <a:lnTo>
                    <a:pt x="629" y="27"/>
                  </a:lnTo>
                  <a:lnTo>
                    <a:pt x="629" y="27"/>
                  </a:lnTo>
                  <a:lnTo>
                    <a:pt x="629" y="28"/>
                  </a:lnTo>
                  <a:lnTo>
                    <a:pt x="631" y="28"/>
                  </a:lnTo>
                  <a:lnTo>
                    <a:pt x="631" y="28"/>
                  </a:lnTo>
                  <a:lnTo>
                    <a:pt x="631" y="30"/>
                  </a:lnTo>
                  <a:lnTo>
                    <a:pt x="629" y="28"/>
                  </a:lnTo>
                  <a:lnTo>
                    <a:pt x="628" y="28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0"/>
                  </a:lnTo>
                  <a:lnTo>
                    <a:pt x="628" y="31"/>
                  </a:lnTo>
                  <a:lnTo>
                    <a:pt x="626" y="30"/>
                  </a:lnTo>
                  <a:lnTo>
                    <a:pt x="626" y="28"/>
                  </a:lnTo>
                  <a:lnTo>
                    <a:pt x="626" y="28"/>
                  </a:lnTo>
                  <a:lnTo>
                    <a:pt x="626" y="27"/>
                  </a:lnTo>
                  <a:lnTo>
                    <a:pt x="626" y="27"/>
                  </a:lnTo>
                  <a:lnTo>
                    <a:pt x="626" y="27"/>
                  </a:lnTo>
                  <a:close/>
                  <a:moveTo>
                    <a:pt x="637" y="25"/>
                  </a:moveTo>
                  <a:lnTo>
                    <a:pt x="637" y="25"/>
                  </a:lnTo>
                  <a:lnTo>
                    <a:pt x="637" y="25"/>
                  </a:lnTo>
                  <a:lnTo>
                    <a:pt x="636" y="27"/>
                  </a:lnTo>
                  <a:lnTo>
                    <a:pt x="634" y="27"/>
                  </a:lnTo>
                  <a:lnTo>
                    <a:pt x="636" y="28"/>
                  </a:lnTo>
                  <a:lnTo>
                    <a:pt x="636" y="27"/>
                  </a:lnTo>
                  <a:lnTo>
                    <a:pt x="637" y="27"/>
                  </a:lnTo>
                  <a:lnTo>
                    <a:pt x="636" y="27"/>
                  </a:lnTo>
                  <a:lnTo>
                    <a:pt x="636" y="28"/>
                  </a:lnTo>
                  <a:lnTo>
                    <a:pt x="637" y="28"/>
                  </a:lnTo>
                  <a:lnTo>
                    <a:pt x="639" y="28"/>
                  </a:lnTo>
                  <a:lnTo>
                    <a:pt x="639" y="28"/>
                  </a:lnTo>
                  <a:lnTo>
                    <a:pt x="639" y="30"/>
                  </a:lnTo>
                  <a:lnTo>
                    <a:pt x="639" y="31"/>
                  </a:lnTo>
                  <a:lnTo>
                    <a:pt x="639" y="31"/>
                  </a:lnTo>
                  <a:lnTo>
                    <a:pt x="639" y="33"/>
                  </a:lnTo>
                  <a:lnTo>
                    <a:pt x="637" y="33"/>
                  </a:lnTo>
                  <a:lnTo>
                    <a:pt x="637" y="33"/>
                  </a:lnTo>
                  <a:lnTo>
                    <a:pt x="637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39" y="35"/>
                  </a:lnTo>
                  <a:lnTo>
                    <a:pt x="640" y="35"/>
                  </a:lnTo>
                  <a:lnTo>
                    <a:pt x="640" y="35"/>
                  </a:lnTo>
                  <a:lnTo>
                    <a:pt x="640" y="36"/>
                  </a:lnTo>
                  <a:lnTo>
                    <a:pt x="640" y="36"/>
                  </a:lnTo>
                  <a:lnTo>
                    <a:pt x="639" y="36"/>
                  </a:lnTo>
                  <a:lnTo>
                    <a:pt x="639" y="36"/>
                  </a:lnTo>
                  <a:lnTo>
                    <a:pt x="637" y="36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5"/>
                  </a:lnTo>
                  <a:lnTo>
                    <a:pt x="637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5"/>
                  </a:lnTo>
                  <a:lnTo>
                    <a:pt x="636" y="33"/>
                  </a:lnTo>
                  <a:lnTo>
                    <a:pt x="636" y="33"/>
                  </a:lnTo>
                  <a:lnTo>
                    <a:pt x="636" y="31"/>
                  </a:lnTo>
                  <a:lnTo>
                    <a:pt x="634" y="31"/>
                  </a:lnTo>
                  <a:lnTo>
                    <a:pt x="634" y="31"/>
                  </a:lnTo>
                  <a:lnTo>
                    <a:pt x="634" y="30"/>
                  </a:lnTo>
                  <a:lnTo>
                    <a:pt x="634" y="30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8"/>
                  </a:lnTo>
                  <a:lnTo>
                    <a:pt x="634" y="27"/>
                  </a:lnTo>
                  <a:lnTo>
                    <a:pt x="636" y="27"/>
                  </a:lnTo>
                  <a:lnTo>
                    <a:pt x="637" y="25"/>
                  </a:lnTo>
                  <a:lnTo>
                    <a:pt x="637" y="25"/>
                  </a:lnTo>
                  <a:close/>
                  <a:moveTo>
                    <a:pt x="604" y="25"/>
                  </a:moveTo>
                  <a:lnTo>
                    <a:pt x="606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5"/>
                  </a:lnTo>
                  <a:lnTo>
                    <a:pt x="607" y="27"/>
                  </a:lnTo>
                  <a:lnTo>
                    <a:pt x="607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6" y="27"/>
                  </a:lnTo>
                  <a:lnTo>
                    <a:pt x="604" y="25"/>
                  </a:lnTo>
                  <a:lnTo>
                    <a:pt x="604" y="25"/>
                  </a:lnTo>
                  <a:lnTo>
                    <a:pt x="604" y="25"/>
                  </a:lnTo>
                  <a:close/>
                  <a:moveTo>
                    <a:pt x="1873" y="24"/>
                  </a:moveTo>
                  <a:lnTo>
                    <a:pt x="1875" y="24"/>
                  </a:lnTo>
                  <a:lnTo>
                    <a:pt x="1875" y="25"/>
                  </a:lnTo>
                  <a:lnTo>
                    <a:pt x="1872" y="25"/>
                  </a:lnTo>
                  <a:lnTo>
                    <a:pt x="1873" y="25"/>
                  </a:lnTo>
                  <a:lnTo>
                    <a:pt x="1873" y="25"/>
                  </a:lnTo>
                  <a:lnTo>
                    <a:pt x="1873" y="24"/>
                  </a:lnTo>
                  <a:lnTo>
                    <a:pt x="1873" y="24"/>
                  </a:lnTo>
                  <a:close/>
                  <a:moveTo>
                    <a:pt x="1877" y="24"/>
                  </a:moveTo>
                  <a:lnTo>
                    <a:pt x="1877" y="24"/>
                  </a:lnTo>
                  <a:lnTo>
                    <a:pt x="1880" y="25"/>
                  </a:lnTo>
                  <a:lnTo>
                    <a:pt x="1881" y="25"/>
                  </a:lnTo>
                  <a:lnTo>
                    <a:pt x="1883" y="27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4" y="28"/>
                  </a:lnTo>
                  <a:lnTo>
                    <a:pt x="1881" y="28"/>
                  </a:lnTo>
                  <a:lnTo>
                    <a:pt x="1880" y="28"/>
                  </a:lnTo>
                  <a:lnTo>
                    <a:pt x="1878" y="27"/>
                  </a:lnTo>
                  <a:lnTo>
                    <a:pt x="1877" y="25"/>
                  </a:lnTo>
                  <a:lnTo>
                    <a:pt x="1875" y="24"/>
                  </a:lnTo>
                  <a:lnTo>
                    <a:pt x="1877" y="24"/>
                  </a:lnTo>
                  <a:close/>
                  <a:moveTo>
                    <a:pt x="505" y="22"/>
                  </a:moveTo>
                  <a:lnTo>
                    <a:pt x="503" y="22"/>
                  </a:lnTo>
                  <a:lnTo>
                    <a:pt x="502" y="22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2" y="24"/>
                  </a:lnTo>
                  <a:lnTo>
                    <a:pt x="503" y="24"/>
                  </a:lnTo>
                  <a:lnTo>
                    <a:pt x="505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6" y="24"/>
                  </a:lnTo>
                  <a:lnTo>
                    <a:pt x="505" y="22"/>
                  </a:lnTo>
                  <a:close/>
                  <a:moveTo>
                    <a:pt x="2252" y="22"/>
                  </a:moveTo>
                  <a:lnTo>
                    <a:pt x="2252" y="22"/>
                  </a:lnTo>
                  <a:lnTo>
                    <a:pt x="2253" y="25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3" y="28"/>
                  </a:lnTo>
                  <a:lnTo>
                    <a:pt x="2250" y="30"/>
                  </a:lnTo>
                  <a:lnTo>
                    <a:pt x="2249" y="30"/>
                  </a:lnTo>
                  <a:lnTo>
                    <a:pt x="2247" y="28"/>
                  </a:lnTo>
                  <a:lnTo>
                    <a:pt x="2244" y="28"/>
                  </a:lnTo>
                  <a:lnTo>
                    <a:pt x="2241" y="28"/>
                  </a:lnTo>
                  <a:lnTo>
                    <a:pt x="2238" y="30"/>
                  </a:lnTo>
                  <a:lnTo>
                    <a:pt x="2238" y="30"/>
                  </a:lnTo>
                  <a:lnTo>
                    <a:pt x="2238" y="31"/>
                  </a:lnTo>
                  <a:lnTo>
                    <a:pt x="2238" y="31"/>
                  </a:lnTo>
                  <a:lnTo>
                    <a:pt x="2236" y="31"/>
                  </a:lnTo>
                  <a:lnTo>
                    <a:pt x="2234" y="35"/>
                  </a:lnTo>
                  <a:lnTo>
                    <a:pt x="2231" y="38"/>
                  </a:lnTo>
                  <a:lnTo>
                    <a:pt x="2231" y="39"/>
                  </a:lnTo>
                  <a:lnTo>
                    <a:pt x="2231" y="39"/>
                  </a:lnTo>
                  <a:lnTo>
                    <a:pt x="2228" y="41"/>
                  </a:lnTo>
                  <a:lnTo>
                    <a:pt x="2228" y="41"/>
                  </a:lnTo>
                  <a:lnTo>
                    <a:pt x="2230" y="39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0" y="36"/>
                  </a:lnTo>
                  <a:lnTo>
                    <a:pt x="2231" y="36"/>
                  </a:lnTo>
                  <a:lnTo>
                    <a:pt x="2231" y="35"/>
                  </a:lnTo>
                  <a:lnTo>
                    <a:pt x="2231" y="35"/>
                  </a:lnTo>
                  <a:lnTo>
                    <a:pt x="2233" y="33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31"/>
                  </a:lnTo>
                  <a:lnTo>
                    <a:pt x="2234" y="28"/>
                  </a:lnTo>
                  <a:lnTo>
                    <a:pt x="2234" y="27"/>
                  </a:lnTo>
                  <a:lnTo>
                    <a:pt x="2234" y="27"/>
                  </a:lnTo>
                  <a:lnTo>
                    <a:pt x="2236" y="27"/>
                  </a:lnTo>
                  <a:lnTo>
                    <a:pt x="2238" y="27"/>
                  </a:lnTo>
                  <a:lnTo>
                    <a:pt x="2238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39" y="27"/>
                  </a:lnTo>
                  <a:lnTo>
                    <a:pt x="2241" y="27"/>
                  </a:lnTo>
                  <a:lnTo>
                    <a:pt x="2241" y="27"/>
                  </a:lnTo>
                  <a:lnTo>
                    <a:pt x="2242" y="27"/>
                  </a:lnTo>
                  <a:lnTo>
                    <a:pt x="2246" y="27"/>
                  </a:lnTo>
                  <a:lnTo>
                    <a:pt x="2250" y="27"/>
                  </a:lnTo>
                  <a:lnTo>
                    <a:pt x="2250" y="25"/>
                  </a:lnTo>
                  <a:lnTo>
                    <a:pt x="2250" y="22"/>
                  </a:lnTo>
                  <a:lnTo>
                    <a:pt x="2252" y="22"/>
                  </a:lnTo>
                  <a:close/>
                  <a:moveTo>
                    <a:pt x="3445" y="19"/>
                  </a:moveTo>
                  <a:lnTo>
                    <a:pt x="3447" y="20"/>
                  </a:lnTo>
                  <a:lnTo>
                    <a:pt x="3447" y="20"/>
                  </a:lnTo>
                  <a:lnTo>
                    <a:pt x="3447" y="22"/>
                  </a:lnTo>
                  <a:lnTo>
                    <a:pt x="3447" y="22"/>
                  </a:lnTo>
                  <a:lnTo>
                    <a:pt x="3447" y="24"/>
                  </a:lnTo>
                  <a:lnTo>
                    <a:pt x="3445" y="24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5"/>
                  </a:lnTo>
                  <a:lnTo>
                    <a:pt x="3444" y="24"/>
                  </a:lnTo>
                  <a:lnTo>
                    <a:pt x="3442" y="24"/>
                  </a:lnTo>
                  <a:lnTo>
                    <a:pt x="3442" y="24"/>
                  </a:lnTo>
                  <a:lnTo>
                    <a:pt x="3444" y="22"/>
                  </a:lnTo>
                  <a:lnTo>
                    <a:pt x="3444" y="20"/>
                  </a:lnTo>
                  <a:lnTo>
                    <a:pt x="3445" y="20"/>
                  </a:lnTo>
                  <a:lnTo>
                    <a:pt x="3445" y="19"/>
                  </a:lnTo>
                  <a:close/>
                  <a:moveTo>
                    <a:pt x="205" y="19"/>
                  </a:moveTo>
                  <a:lnTo>
                    <a:pt x="205" y="19"/>
                  </a:lnTo>
                  <a:lnTo>
                    <a:pt x="207" y="19"/>
                  </a:lnTo>
                  <a:lnTo>
                    <a:pt x="207" y="19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0"/>
                  </a:lnTo>
                  <a:lnTo>
                    <a:pt x="207" y="22"/>
                  </a:lnTo>
                  <a:lnTo>
                    <a:pt x="208" y="22"/>
                  </a:lnTo>
                  <a:lnTo>
                    <a:pt x="208" y="22"/>
                  </a:lnTo>
                  <a:lnTo>
                    <a:pt x="208" y="24"/>
                  </a:lnTo>
                  <a:lnTo>
                    <a:pt x="208" y="24"/>
                  </a:lnTo>
                  <a:lnTo>
                    <a:pt x="208" y="25"/>
                  </a:lnTo>
                  <a:lnTo>
                    <a:pt x="208" y="25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7"/>
                  </a:lnTo>
                  <a:lnTo>
                    <a:pt x="208" y="25"/>
                  </a:lnTo>
                  <a:lnTo>
                    <a:pt x="207" y="25"/>
                  </a:lnTo>
                  <a:lnTo>
                    <a:pt x="207" y="24"/>
                  </a:lnTo>
                  <a:lnTo>
                    <a:pt x="207" y="24"/>
                  </a:lnTo>
                  <a:lnTo>
                    <a:pt x="207" y="22"/>
                  </a:lnTo>
                  <a:lnTo>
                    <a:pt x="207" y="22"/>
                  </a:lnTo>
                  <a:lnTo>
                    <a:pt x="205" y="20"/>
                  </a:lnTo>
                  <a:lnTo>
                    <a:pt x="205" y="20"/>
                  </a:lnTo>
                  <a:lnTo>
                    <a:pt x="205" y="22"/>
                  </a:lnTo>
                  <a:lnTo>
                    <a:pt x="203" y="22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3" y="24"/>
                  </a:lnTo>
                  <a:lnTo>
                    <a:pt x="202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9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7" y="25"/>
                  </a:lnTo>
                  <a:lnTo>
                    <a:pt x="194" y="25"/>
                  </a:lnTo>
                  <a:lnTo>
                    <a:pt x="192" y="25"/>
                  </a:lnTo>
                  <a:lnTo>
                    <a:pt x="192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89" y="25"/>
                  </a:lnTo>
                  <a:lnTo>
                    <a:pt x="188" y="25"/>
                  </a:lnTo>
                  <a:lnTo>
                    <a:pt x="186" y="27"/>
                  </a:lnTo>
                  <a:lnTo>
                    <a:pt x="185" y="28"/>
                  </a:lnTo>
                  <a:lnTo>
                    <a:pt x="185" y="30"/>
                  </a:lnTo>
                  <a:lnTo>
                    <a:pt x="183" y="30"/>
                  </a:lnTo>
                  <a:lnTo>
                    <a:pt x="185" y="28"/>
                  </a:lnTo>
                  <a:lnTo>
                    <a:pt x="183" y="28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1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0" y="27"/>
                  </a:lnTo>
                  <a:lnTo>
                    <a:pt x="181" y="27"/>
                  </a:lnTo>
                  <a:lnTo>
                    <a:pt x="183" y="27"/>
                  </a:lnTo>
                  <a:lnTo>
                    <a:pt x="183" y="27"/>
                  </a:lnTo>
                  <a:lnTo>
                    <a:pt x="185" y="27"/>
                  </a:lnTo>
                  <a:lnTo>
                    <a:pt x="185" y="28"/>
                  </a:lnTo>
                  <a:lnTo>
                    <a:pt x="186" y="27"/>
                  </a:lnTo>
                  <a:lnTo>
                    <a:pt x="186" y="27"/>
                  </a:lnTo>
                  <a:lnTo>
                    <a:pt x="188" y="25"/>
                  </a:lnTo>
                  <a:lnTo>
                    <a:pt x="188" y="25"/>
                  </a:lnTo>
                  <a:lnTo>
                    <a:pt x="186" y="25"/>
                  </a:lnTo>
                  <a:lnTo>
                    <a:pt x="188" y="25"/>
                  </a:lnTo>
                  <a:lnTo>
                    <a:pt x="191" y="25"/>
                  </a:lnTo>
                  <a:lnTo>
                    <a:pt x="191" y="25"/>
                  </a:lnTo>
                  <a:lnTo>
                    <a:pt x="191" y="24"/>
                  </a:lnTo>
                  <a:lnTo>
                    <a:pt x="192" y="24"/>
                  </a:lnTo>
                  <a:lnTo>
                    <a:pt x="192" y="24"/>
                  </a:lnTo>
                  <a:lnTo>
                    <a:pt x="194" y="24"/>
                  </a:lnTo>
                  <a:lnTo>
                    <a:pt x="196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197" y="24"/>
                  </a:lnTo>
                  <a:lnTo>
                    <a:pt x="197" y="24"/>
                  </a:lnTo>
                  <a:lnTo>
                    <a:pt x="199" y="24"/>
                  </a:lnTo>
                  <a:lnTo>
                    <a:pt x="200" y="24"/>
                  </a:lnTo>
                  <a:lnTo>
                    <a:pt x="200" y="24"/>
                  </a:lnTo>
                  <a:lnTo>
                    <a:pt x="200" y="22"/>
                  </a:lnTo>
                  <a:lnTo>
                    <a:pt x="202" y="22"/>
                  </a:lnTo>
                  <a:lnTo>
                    <a:pt x="202" y="22"/>
                  </a:lnTo>
                  <a:lnTo>
                    <a:pt x="203" y="22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20"/>
                  </a:lnTo>
                  <a:lnTo>
                    <a:pt x="203" y="19"/>
                  </a:lnTo>
                  <a:lnTo>
                    <a:pt x="205" y="19"/>
                  </a:lnTo>
                  <a:close/>
                  <a:moveTo>
                    <a:pt x="369" y="17"/>
                  </a:moveTo>
                  <a:lnTo>
                    <a:pt x="371" y="17"/>
                  </a:lnTo>
                  <a:lnTo>
                    <a:pt x="371" y="19"/>
                  </a:lnTo>
                  <a:lnTo>
                    <a:pt x="372" y="19"/>
                  </a:lnTo>
                  <a:lnTo>
                    <a:pt x="374" y="19"/>
                  </a:lnTo>
                  <a:lnTo>
                    <a:pt x="374" y="20"/>
                  </a:lnTo>
                  <a:lnTo>
                    <a:pt x="374" y="20"/>
                  </a:lnTo>
                  <a:lnTo>
                    <a:pt x="372" y="20"/>
                  </a:lnTo>
                  <a:lnTo>
                    <a:pt x="369" y="20"/>
                  </a:lnTo>
                  <a:lnTo>
                    <a:pt x="367" y="20"/>
                  </a:lnTo>
                  <a:lnTo>
                    <a:pt x="366" y="20"/>
                  </a:lnTo>
                  <a:lnTo>
                    <a:pt x="367" y="19"/>
                  </a:lnTo>
                  <a:lnTo>
                    <a:pt x="367" y="19"/>
                  </a:lnTo>
                  <a:lnTo>
                    <a:pt x="369" y="17"/>
                  </a:lnTo>
                  <a:close/>
                  <a:moveTo>
                    <a:pt x="93" y="17"/>
                  </a:moveTo>
                  <a:lnTo>
                    <a:pt x="95" y="19"/>
                  </a:lnTo>
                  <a:lnTo>
                    <a:pt x="95" y="20"/>
                  </a:lnTo>
                  <a:lnTo>
                    <a:pt x="96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5" y="24"/>
                  </a:lnTo>
                  <a:lnTo>
                    <a:pt x="93" y="24"/>
                  </a:lnTo>
                  <a:lnTo>
                    <a:pt x="93" y="24"/>
                  </a:lnTo>
                  <a:lnTo>
                    <a:pt x="95" y="24"/>
                  </a:lnTo>
                  <a:lnTo>
                    <a:pt x="93" y="22"/>
                  </a:lnTo>
                  <a:lnTo>
                    <a:pt x="93" y="22"/>
                  </a:lnTo>
                  <a:lnTo>
                    <a:pt x="92" y="22"/>
                  </a:lnTo>
                  <a:lnTo>
                    <a:pt x="92" y="22"/>
                  </a:lnTo>
                  <a:lnTo>
                    <a:pt x="93" y="20"/>
                  </a:lnTo>
                  <a:lnTo>
                    <a:pt x="93" y="20"/>
                  </a:lnTo>
                  <a:lnTo>
                    <a:pt x="93" y="19"/>
                  </a:lnTo>
                  <a:lnTo>
                    <a:pt x="93" y="19"/>
                  </a:lnTo>
                  <a:lnTo>
                    <a:pt x="93" y="17"/>
                  </a:lnTo>
                  <a:lnTo>
                    <a:pt x="93" y="17"/>
                  </a:lnTo>
                  <a:close/>
                  <a:moveTo>
                    <a:pt x="464" y="16"/>
                  </a:moveTo>
                  <a:lnTo>
                    <a:pt x="464" y="16"/>
                  </a:lnTo>
                  <a:lnTo>
                    <a:pt x="461" y="17"/>
                  </a:lnTo>
                  <a:lnTo>
                    <a:pt x="456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0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4" y="22"/>
                  </a:lnTo>
                  <a:lnTo>
                    <a:pt x="456" y="22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59" y="20"/>
                  </a:lnTo>
                  <a:lnTo>
                    <a:pt x="457" y="20"/>
                  </a:lnTo>
                  <a:lnTo>
                    <a:pt x="457" y="20"/>
                  </a:lnTo>
                  <a:lnTo>
                    <a:pt x="459" y="20"/>
                  </a:lnTo>
                  <a:lnTo>
                    <a:pt x="462" y="19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4" y="17"/>
                  </a:lnTo>
                  <a:lnTo>
                    <a:pt x="465" y="16"/>
                  </a:lnTo>
                  <a:lnTo>
                    <a:pt x="464" y="16"/>
                  </a:lnTo>
                  <a:close/>
                  <a:moveTo>
                    <a:pt x="254" y="16"/>
                  </a:moveTo>
                  <a:lnTo>
                    <a:pt x="256" y="16"/>
                  </a:lnTo>
                  <a:lnTo>
                    <a:pt x="257" y="16"/>
                  </a:lnTo>
                  <a:lnTo>
                    <a:pt x="260" y="17"/>
                  </a:lnTo>
                  <a:lnTo>
                    <a:pt x="260" y="17"/>
                  </a:lnTo>
                  <a:lnTo>
                    <a:pt x="262" y="19"/>
                  </a:lnTo>
                  <a:lnTo>
                    <a:pt x="260" y="20"/>
                  </a:lnTo>
                  <a:lnTo>
                    <a:pt x="260" y="22"/>
                  </a:lnTo>
                  <a:lnTo>
                    <a:pt x="260" y="22"/>
                  </a:lnTo>
                  <a:lnTo>
                    <a:pt x="262" y="22"/>
                  </a:lnTo>
                  <a:lnTo>
                    <a:pt x="262" y="22"/>
                  </a:lnTo>
                  <a:lnTo>
                    <a:pt x="263" y="22"/>
                  </a:lnTo>
                  <a:lnTo>
                    <a:pt x="263" y="22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3" y="20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19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5" y="22"/>
                  </a:lnTo>
                  <a:lnTo>
                    <a:pt x="265" y="22"/>
                  </a:lnTo>
                  <a:lnTo>
                    <a:pt x="265" y="24"/>
                  </a:lnTo>
                  <a:lnTo>
                    <a:pt x="267" y="24"/>
                  </a:lnTo>
                  <a:lnTo>
                    <a:pt x="267" y="24"/>
                  </a:lnTo>
                  <a:lnTo>
                    <a:pt x="267" y="25"/>
                  </a:lnTo>
                  <a:lnTo>
                    <a:pt x="267" y="25"/>
                  </a:lnTo>
                  <a:lnTo>
                    <a:pt x="268" y="27"/>
                  </a:lnTo>
                  <a:lnTo>
                    <a:pt x="270" y="27"/>
                  </a:lnTo>
                  <a:lnTo>
                    <a:pt x="271" y="27"/>
                  </a:lnTo>
                  <a:lnTo>
                    <a:pt x="273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4" y="27"/>
                  </a:lnTo>
                  <a:lnTo>
                    <a:pt x="278" y="27"/>
                  </a:lnTo>
                  <a:lnTo>
                    <a:pt x="279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2" y="27"/>
                  </a:lnTo>
                  <a:lnTo>
                    <a:pt x="281" y="27"/>
                  </a:lnTo>
                  <a:lnTo>
                    <a:pt x="281" y="27"/>
                  </a:lnTo>
                  <a:lnTo>
                    <a:pt x="279" y="27"/>
                  </a:lnTo>
                  <a:lnTo>
                    <a:pt x="278" y="28"/>
                  </a:lnTo>
                  <a:lnTo>
                    <a:pt x="274" y="28"/>
                  </a:lnTo>
                  <a:lnTo>
                    <a:pt x="274" y="28"/>
                  </a:lnTo>
                  <a:lnTo>
                    <a:pt x="273" y="28"/>
                  </a:lnTo>
                  <a:lnTo>
                    <a:pt x="271" y="28"/>
                  </a:lnTo>
                  <a:lnTo>
                    <a:pt x="270" y="28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7"/>
                  </a:lnTo>
                  <a:lnTo>
                    <a:pt x="267" y="27"/>
                  </a:lnTo>
                  <a:lnTo>
                    <a:pt x="267" y="27"/>
                  </a:lnTo>
                  <a:lnTo>
                    <a:pt x="265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7"/>
                  </a:lnTo>
                  <a:lnTo>
                    <a:pt x="263" y="25"/>
                  </a:lnTo>
                  <a:lnTo>
                    <a:pt x="265" y="25"/>
                  </a:lnTo>
                  <a:lnTo>
                    <a:pt x="265" y="24"/>
                  </a:lnTo>
                  <a:lnTo>
                    <a:pt x="265" y="24"/>
                  </a:lnTo>
                  <a:lnTo>
                    <a:pt x="263" y="24"/>
                  </a:lnTo>
                  <a:lnTo>
                    <a:pt x="262" y="24"/>
                  </a:lnTo>
                  <a:lnTo>
                    <a:pt x="260" y="22"/>
                  </a:lnTo>
                  <a:lnTo>
                    <a:pt x="260" y="20"/>
                  </a:lnTo>
                  <a:lnTo>
                    <a:pt x="260" y="20"/>
                  </a:lnTo>
                  <a:lnTo>
                    <a:pt x="260" y="19"/>
                  </a:lnTo>
                  <a:lnTo>
                    <a:pt x="260" y="19"/>
                  </a:lnTo>
                  <a:lnTo>
                    <a:pt x="259" y="17"/>
                  </a:lnTo>
                  <a:lnTo>
                    <a:pt x="256" y="17"/>
                  </a:lnTo>
                  <a:lnTo>
                    <a:pt x="254" y="17"/>
                  </a:lnTo>
                  <a:lnTo>
                    <a:pt x="252" y="17"/>
                  </a:lnTo>
                  <a:lnTo>
                    <a:pt x="251" y="17"/>
                  </a:lnTo>
                  <a:lnTo>
                    <a:pt x="249" y="19"/>
                  </a:lnTo>
                  <a:lnTo>
                    <a:pt x="248" y="19"/>
                  </a:lnTo>
                  <a:lnTo>
                    <a:pt x="248" y="19"/>
                  </a:lnTo>
                  <a:lnTo>
                    <a:pt x="246" y="17"/>
                  </a:lnTo>
                  <a:lnTo>
                    <a:pt x="246" y="17"/>
                  </a:lnTo>
                  <a:lnTo>
                    <a:pt x="244" y="17"/>
                  </a:lnTo>
                  <a:lnTo>
                    <a:pt x="244" y="19"/>
                  </a:lnTo>
                  <a:lnTo>
                    <a:pt x="243" y="19"/>
                  </a:lnTo>
                  <a:lnTo>
                    <a:pt x="244" y="17"/>
                  </a:lnTo>
                  <a:lnTo>
                    <a:pt x="244" y="17"/>
                  </a:lnTo>
                  <a:lnTo>
                    <a:pt x="244" y="16"/>
                  </a:lnTo>
                  <a:lnTo>
                    <a:pt x="246" y="16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8" y="17"/>
                  </a:lnTo>
                  <a:lnTo>
                    <a:pt x="249" y="17"/>
                  </a:lnTo>
                  <a:lnTo>
                    <a:pt x="252" y="16"/>
                  </a:lnTo>
                  <a:lnTo>
                    <a:pt x="252" y="16"/>
                  </a:lnTo>
                  <a:lnTo>
                    <a:pt x="254" y="16"/>
                  </a:lnTo>
                  <a:close/>
                  <a:moveTo>
                    <a:pt x="375" y="16"/>
                  </a:moveTo>
                  <a:lnTo>
                    <a:pt x="375" y="16"/>
                  </a:lnTo>
                  <a:lnTo>
                    <a:pt x="377" y="16"/>
                  </a:lnTo>
                  <a:lnTo>
                    <a:pt x="377" y="16"/>
                  </a:lnTo>
                  <a:lnTo>
                    <a:pt x="377" y="17"/>
                  </a:lnTo>
                  <a:lnTo>
                    <a:pt x="375" y="17"/>
                  </a:lnTo>
                  <a:lnTo>
                    <a:pt x="374" y="17"/>
                  </a:lnTo>
                  <a:lnTo>
                    <a:pt x="372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7"/>
                  </a:lnTo>
                  <a:lnTo>
                    <a:pt x="371" y="16"/>
                  </a:lnTo>
                  <a:lnTo>
                    <a:pt x="372" y="16"/>
                  </a:lnTo>
                  <a:lnTo>
                    <a:pt x="375" y="16"/>
                  </a:lnTo>
                  <a:close/>
                  <a:moveTo>
                    <a:pt x="0" y="14"/>
                  </a:moveTo>
                  <a:lnTo>
                    <a:pt x="2" y="16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8" y="20"/>
                  </a:lnTo>
                  <a:lnTo>
                    <a:pt x="6" y="20"/>
                  </a:lnTo>
                  <a:lnTo>
                    <a:pt x="6" y="19"/>
                  </a:lnTo>
                  <a:lnTo>
                    <a:pt x="5" y="19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60" y="14"/>
                  </a:moveTo>
                  <a:lnTo>
                    <a:pt x="62" y="14"/>
                  </a:lnTo>
                  <a:lnTo>
                    <a:pt x="63" y="14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3" y="16"/>
                  </a:lnTo>
                  <a:lnTo>
                    <a:pt x="62" y="17"/>
                  </a:lnTo>
                  <a:lnTo>
                    <a:pt x="60" y="17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60" y="19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0" y="19"/>
                  </a:lnTo>
                  <a:lnTo>
                    <a:pt x="60" y="17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2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60" y="14"/>
                  </a:lnTo>
                  <a:lnTo>
                    <a:pt x="58" y="14"/>
                  </a:lnTo>
                  <a:lnTo>
                    <a:pt x="58" y="14"/>
                  </a:lnTo>
                  <a:lnTo>
                    <a:pt x="60" y="14"/>
                  </a:lnTo>
                  <a:lnTo>
                    <a:pt x="60" y="14"/>
                  </a:lnTo>
                  <a:close/>
                  <a:moveTo>
                    <a:pt x="3080" y="13"/>
                  </a:moveTo>
                  <a:lnTo>
                    <a:pt x="3080" y="13"/>
                  </a:lnTo>
                  <a:lnTo>
                    <a:pt x="3081" y="13"/>
                  </a:lnTo>
                  <a:lnTo>
                    <a:pt x="3080" y="14"/>
                  </a:lnTo>
                  <a:lnTo>
                    <a:pt x="3080" y="16"/>
                  </a:lnTo>
                  <a:lnTo>
                    <a:pt x="3081" y="16"/>
                  </a:lnTo>
                  <a:lnTo>
                    <a:pt x="3081" y="16"/>
                  </a:lnTo>
                  <a:lnTo>
                    <a:pt x="3083" y="16"/>
                  </a:lnTo>
                  <a:lnTo>
                    <a:pt x="3083" y="14"/>
                  </a:lnTo>
                  <a:lnTo>
                    <a:pt x="3083" y="13"/>
                  </a:lnTo>
                  <a:lnTo>
                    <a:pt x="3084" y="13"/>
                  </a:lnTo>
                  <a:lnTo>
                    <a:pt x="3086" y="14"/>
                  </a:lnTo>
                  <a:lnTo>
                    <a:pt x="3084" y="16"/>
                  </a:lnTo>
                  <a:lnTo>
                    <a:pt x="3083" y="17"/>
                  </a:lnTo>
                  <a:lnTo>
                    <a:pt x="3080" y="19"/>
                  </a:lnTo>
                  <a:lnTo>
                    <a:pt x="3078" y="19"/>
                  </a:lnTo>
                  <a:lnTo>
                    <a:pt x="3078" y="22"/>
                  </a:lnTo>
                  <a:lnTo>
                    <a:pt x="3076" y="24"/>
                  </a:lnTo>
                  <a:lnTo>
                    <a:pt x="3075" y="22"/>
                  </a:lnTo>
                  <a:lnTo>
                    <a:pt x="3073" y="20"/>
                  </a:lnTo>
                  <a:lnTo>
                    <a:pt x="3073" y="19"/>
                  </a:lnTo>
                  <a:lnTo>
                    <a:pt x="3075" y="17"/>
                  </a:lnTo>
                  <a:lnTo>
                    <a:pt x="3076" y="17"/>
                  </a:lnTo>
                  <a:lnTo>
                    <a:pt x="3078" y="14"/>
                  </a:lnTo>
                  <a:lnTo>
                    <a:pt x="3078" y="13"/>
                  </a:lnTo>
                  <a:lnTo>
                    <a:pt x="3080" y="13"/>
                  </a:lnTo>
                  <a:close/>
                  <a:moveTo>
                    <a:pt x="927" y="13"/>
                  </a:moveTo>
                  <a:lnTo>
                    <a:pt x="927" y="13"/>
                  </a:lnTo>
                  <a:lnTo>
                    <a:pt x="927" y="13"/>
                  </a:lnTo>
                  <a:lnTo>
                    <a:pt x="927" y="14"/>
                  </a:lnTo>
                  <a:lnTo>
                    <a:pt x="926" y="14"/>
                  </a:lnTo>
                  <a:lnTo>
                    <a:pt x="924" y="16"/>
                  </a:lnTo>
                  <a:lnTo>
                    <a:pt x="924" y="14"/>
                  </a:lnTo>
                  <a:lnTo>
                    <a:pt x="926" y="14"/>
                  </a:lnTo>
                  <a:lnTo>
                    <a:pt x="926" y="14"/>
                  </a:lnTo>
                  <a:lnTo>
                    <a:pt x="926" y="13"/>
                  </a:lnTo>
                  <a:lnTo>
                    <a:pt x="926" y="13"/>
                  </a:lnTo>
                  <a:lnTo>
                    <a:pt x="927" y="13"/>
                  </a:lnTo>
                  <a:close/>
                  <a:moveTo>
                    <a:pt x="538" y="9"/>
                  </a:moveTo>
                  <a:lnTo>
                    <a:pt x="538" y="11"/>
                  </a:lnTo>
                  <a:lnTo>
                    <a:pt x="535" y="13"/>
                  </a:lnTo>
                  <a:lnTo>
                    <a:pt x="535" y="13"/>
                  </a:lnTo>
                  <a:lnTo>
                    <a:pt x="533" y="13"/>
                  </a:lnTo>
                  <a:lnTo>
                    <a:pt x="531" y="13"/>
                  </a:lnTo>
                  <a:lnTo>
                    <a:pt x="530" y="13"/>
                  </a:lnTo>
                  <a:lnTo>
                    <a:pt x="531" y="13"/>
                  </a:lnTo>
                  <a:lnTo>
                    <a:pt x="533" y="11"/>
                  </a:lnTo>
                  <a:lnTo>
                    <a:pt x="535" y="11"/>
                  </a:lnTo>
                  <a:lnTo>
                    <a:pt x="535" y="11"/>
                  </a:lnTo>
                  <a:lnTo>
                    <a:pt x="536" y="11"/>
                  </a:lnTo>
                  <a:lnTo>
                    <a:pt x="538" y="9"/>
                  </a:lnTo>
                  <a:close/>
                  <a:moveTo>
                    <a:pt x="700" y="5"/>
                  </a:moveTo>
                  <a:lnTo>
                    <a:pt x="703" y="6"/>
                  </a:lnTo>
                  <a:lnTo>
                    <a:pt x="705" y="6"/>
                  </a:lnTo>
                  <a:lnTo>
                    <a:pt x="705" y="6"/>
                  </a:lnTo>
                  <a:lnTo>
                    <a:pt x="707" y="8"/>
                  </a:lnTo>
                  <a:lnTo>
                    <a:pt x="707" y="8"/>
                  </a:lnTo>
                  <a:lnTo>
                    <a:pt x="707" y="9"/>
                  </a:lnTo>
                  <a:lnTo>
                    <a:pt x="705" y="9"/>
                  </a:lnTo>
                  <a:lnTo>
                    <a:pt x="703" y="11"/>
                  </a:lnTo>
                  <a:lnTo>
                    <a:pt x="702" y="11"/>
                  </a:lnTo>
                  <a:lnTo>
                    <a:pt x="702" y="11"/>
                  </a:lnTo>
                  <a:lnTo>
                    <a:pt x="700" y="9"/>
                  </a:lnTo>
                  <a:lnTo>
                    <a:pt x="700" y="8"/>
                  </a:lnTo>
                  <a:lnTo>
                    <a:pt x="699" y="8"/>
                  </a:lnTo>
                  <a:lnTo>
                    <a:pt x="699" y="6"/>
                  </a:lnTo>
                  <a:lnTo>
                    <a:pt x="699" y="5"/>
                  </a:lnTo>
                  <a:lnTo>
                    <a:pt x="700" y="5"/>
                  </a:lnTo>
                  <a:close/>
                  <a:moveTo>
                    <a:pt x="666" y="5"/>
                  </a:moveTo>
                  <a:lnTo>
                    <a:pt x="666" y="5"/>
                  </a:lnTo>
                  <a:lnTo>
                    <a:pt x="667" y="5"/>
                  </a:lnTo>
                  <a:lnTo>
                    <a:pt x="666" y="6"/>
                  </a:lnTo>
                  <a:lnTo>
                    <a:pt x="666" y="8"/>
                  </a:lnTo>
                  <a:lnTo>
                    <a:pt x="666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7" y="8"/>
                  </a:lnTo>
                  <a:lnTo>
                    <a:pt x="669" y="8"/>
                  </a:lnTo>
                  <a:lnTo>
                    <a:pt x="669" y="8"/>
                  </a:lnTo>
                  <a:lnTo>
                    <a:pt x="669" y="9"/>
                  </a:lnTo>
                  <a:lnTo>
                    <a:pt x="669" y="9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0" y="11"/>
                  </a:lnTo>
                  <a:lnTo>
                    <a:pt x="672" y="11"/>
                  </a:lnTo>
                  <a:lnTo>
                    <a:pt x="672" y="11"/>
                  </a:lnTo>
                  <a:lnTo>
                    <a:pt x="672" y="13"/>
                  </a:lnTo>
                  <a:lnTo>
                    <a:pt x="672" y="13"/>
                  </a:lnTo>
                  <a:lnTo>
                    <a:pt x="670" y="13"/>
                  </a:lnTo>
                  <a:lnTo>
                    <a:pt x="670" y="13"/>
                  </a:lnTo>
                  <a:lnTo>
                    <a:pt x="669" y="11"/>
                  </a:lnTo>
                  <a:lnTo>
                    <a:pt x="667" y="11"/>
                  </a:lnTo>
                  <a:lnTo>
                    <a:pt x="667" y="9"/>
                  </a:lnTo>
                  <a:lnTo>
                    <a:pt x="667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6" y="11"/>
                  </a:lnTo>
                  <a:lnTo>
                    <a:pt x="664" y="11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3"/>
                  </a:lnTo>
                  <a:lnTo>
                    <a:pt x="664" y="11"/>
                  </a:lnTo>
                  <a:lnTo>
                    <a:pt x="664" y="11"/>
                  </a:lnTo>
                  <a:lnTo>
                    <a:pt x="662" y="11"/>
                  </a:lnTo>
                  <a:lnTo>
                    <a:pt x="662" y="9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8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9"/>
                  </a:lnTo>
                  <a:lnTo>
                    <a:pt x="661" y="11"/>
                  </a:lnTo>
                  <a:lnTo>
                    <a:pt x="661" y="13"/>
                  </a:lnTo>
                  <a:lnTo>
                    <a:pt x="661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9" y="13"/>
                  </a:lnTo>
                  <a:lnTo>
                    <a:pt x="658" y="13"/>
                  </a:lnTo>
                  <a:lnTo>
                    <a:pt x="658" y="14"/>
                  </a:lnTo>
                  <a:lnTo>
                    <a:pt x="658" y="14"/>
                  </a:lnTo>
                  <a:lnTo>
                    <a:pt x="658" y="13"/>
                  </a:lnTo>
                  <a:lnTo>
                    <a:pt x="658" y="11"/>
                  </a:lnTo>
                  <a:lnTo>
                    <a:pt x="658" y="9"/>
                  </a:lnTo>
                  <a:lnTo>
                    <a:pt x="659" y="9"/>
                  </a:lnTo>
                  <a:lnTo>
                    <a:pt x="659" y="9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9" y="8"/>
                  </a:lnTo>
                  <a:lnTo>
                    <a:pt x="658" y="8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9"/>
                  </a:lnTo>
                  <a:lnTo>
                    <a:pt x="658" y="11"/>
                  </a:lnTo>
                  <a:lnTo>
                    <a:pt x="658" y="11"/>
                  </a:lnTo>
                  <a:lnTo>
                    <a:pt x="656" y="11"/>
                  </a:lnTo>
                  <a:lnTo>
                    <a:pt x="656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4" y="11"/>
                  </a:lnTo>
                  <a:lnTo>
                    <a:pt x="653" y="11"/>
                  </a:lnTo>
                  <a:lnTo>
                    <a:pt x="654" y="9"/>
                  </a:lnTo>
                  <a:lnTo>
                    <a:pt x="654" y="9"/>
                  </a:lnTo>
                  <a:lnTo>
                    <a:pt x="654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6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9" y="6"/>
                  </a:lnTo>
                  <a:lnTo>
                    <a:pt x="659" y="6"/>
                  </a:lnTo>
                  <a:lnTo>
                    <a:pt x="661" y="6"/>
                  </a:lnTo>
                  <a:lnTo>
                    <a:pt x="661" y="6"/>
                  </a:lnTo>
                  <a:lnTo>
                    <a:pt x="662" y="5"/>
                  </a:lnTo>
                  <a:lnTo>
                    <a:pt x="662" y="5"/>
                  </a:lnTo>
                  <a:lnTo>
                    <a:pt x="664" y="5"/>
                  </a:lnTo>
                  <a:lnTo>
                    <a:pt x="666" y="5"/>
                  </a:lnTo>
                  <a:lnTo>
                    <a:pt x="666" y="5"/>
                  </a:lnTo>
                  <a:close/>
                  <a:moveTo>
                    <a:pt x="476" y="3"/>
                  </a:moveTo>
                  <a:lnTo>
                    <a:pt x="476" y="3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5" y="5"/>
                  </a:lnTo>
                  <a:lnTo>
                    <a:pt x="476" y="5"/>
                  </a:lnTo>
                  <a:lnTo>
                    <a:pt x="476" y="5"/>
                  </a:lnTo>
                  <a:lnTo>
                    <a:pt x="478" y="5"/>
                  </a:lnTo>
                  <a:lnTo>
                    <a:pt x="476" y="5"/>
                  </a:lnTo>
                  <a:lnTo>
                    <a:pt x="476" y="3"/>
                  </a:lnTo>
                  <a:lnTo>
                    <a:pt x="476" y="3"/>
                  </a:lnTo>
                  <a:close/>
                  <a:moveTo>
                    <a:pt x="473" y="3"/>
                  </a:moveTo>
                  <a:lnTo>
                    <a:pt x="472" y="3"/>
                  </a:lnTo>
                  <a:lnTo>
                    <a:pt x="472" y="3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2" y="6"/>
                  </a:lnTo>
                  <a:lnTo>
                    <a:pt x="472" y="6"/>
                  </a:lnTo>
                  <a:lnTo>
                    <a:pt x="472" y="5"/>
                  </a:lnTo>
                  <a:lnTo>
                    <a:pt x="473" y="5"/>
                  </a:lnTo>
                  <a:lnTo>
                    <a:pt x="473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5"/>
                  </a:lnTo>
                  <a:lnTo>
                    <a:pt x="475" y="3"/>
                  </a:lnTo>
                  <a:lnTo>
                    <a:pt x="475" y="3"/>
                  </a:lnTo>
                  <a:lnTo>
                    <a:pt x="473" y="3"/>
                  </a:lnTo>
                  <a:close/>
                  <a:moveTo>
                    <a:pt x="588" y="2"/>
                  </a:moveTo>
                  <a:lnTo>
                    <a:pt x="588" y="2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3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0" y="5"/>
                  </a:lnTo>
                  <a:lnTo>
                    <a:pt x="591" y="6"/>
                  </a:lnTo>
                  <a:lnTo>
                    <a:pt x="591" y="6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3" y="5"/>
                  </a:lnTo>
                  <a:lnTo>
                    <a:pt x="595" y="5"/>
                  </a:lnTo>
                  <a:lnTo>
                    <a:pt x="596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6"/>
                  </a:lnTo>
                  <a:lnTo>
                    <a:pt x="598" y="8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11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9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8" y="8"/>
                  </a:lnTo>
                  <a:lnTo>
                    <a:pt x="596" y="6"/>
                  </a:lnTo>
                  <a:lnTo>
                    <a:pt x="596" y="6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5" y="8"/>
                  </a:lnTo>
                  <a:lnTo>
                    <a:pt x="593" y="8"/>
                  </a:lnTo>
                  <a:lnTo>
                    <a:pt x="591" y="8"/>
                  </a:lnTo>
                  <a:lnTo>
                    <a:pt x="591" y="6"/>
                  </a:lnTo>
                  <a:lnTo>
                    <a:pt x="590" y="8"/>
                  </a:lnTo>
                  <a:lnTo>
                    <a:pt x="590" y="8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8" y="6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7" y="5"/>
                  </a:lnTo>
                  <a:lnTo>
                    <a:pt x="585" y="5"/>
                  </a:lnTo>
                  <a:lnTo>
                    <a:pt x="585" y="5"/>
                  </a:lnTo>
                  <a:lnTo>
                    <a:pt x="585" y="3"/>
                  </a:lnTo>
                  <a:lnTo>
                    <a:pt x="585" y="3"/>
                  </a:lnTo>
                  <a:lnTo>
                    <a:pt x="585" y="2"/>
                  </a:lnTo>
                  <a:lnTo>
                    <a:pt x="587" y="2"/>
                  </a:lnTo>
                  <a:lnTo>
                    <a:pt x="588" y="2"/>
                  </a:lnTo>
                  <a:close/>
                  <a:moveTo>
                    <a:pt x="394" y="2"/>
                  </a:moveTo>
                  <a:lnTo>
                    <a:pt x="396" y="3"/>
                  </a:lnTo>
                  <a:lnTo>
                    <a:pt x="396" y="3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5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6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7" y="6"/>
                  </a:lnTo>
                  <a:lnTo>
                    <a:pt x="399" y="6"/>
                  </a:lnTo>
                  <a:lnTo>
                    <a:pt x="399" y="6"/>
                  </a:lnTo>
                  <a:lnTo>
                    <a:pt x="401" y="6"/>
                  </a:lnTo>
                  <a:lnTo>
                    <a:pt x="401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2" y="6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2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4" y="8"/>
                  </a:lnTo>
                  <a:lnTo>
                    <a:pt x="405" y="8"/>
                  </a:lnTo>
                  <a:lnTo>
                    <a:pt x="405" y="8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05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1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3"/>
                  </a:lnTo>
                  <a:lnTo>
                    <a:pt x="407" y="11"/>
                  </a:lnTo>
                  <a:lnTo>
                    <a:pt x="405" y="11"/>
                  </a:lnTo>
                  <a:lnTo>
                    <a:pt x="402" y="11"/>
                  </a:lnTo>
                  <a:lnTo>
                    <a:pt x="401" y="11"/>
                  </a:lnTo>
                  <a:lnTo>
                    <a:pt x="399" y="11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399" y="9"/>
                  </a:lnTo>
                  <a:lnTo>
                    <a:pt x="401" y="11"/>
                  </a:lnTo>
                  <a:lnTo>
                    <a:pt x="402" y="11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4" y="9"/>
                  </a:lnTo>
                  <a:lnTo>
                    <a:pt x="402" y="9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401" y="8"/>
                  </a:lnTo>
                  <a:lnTo>
                    <a:pt x="399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8"/>
                  </a:lnTo>
                  <a:lnTo>
                    <a:pt x="397" y="9"/>
                  </a:lnTo>
                  <a:lnTo>
                    <a:pt x="397" y="9"/>
                  </a:lnTo>
                  <a:lnTo>
                    <a:pt x="396" y="8"/>
                  </a:lnTo>
                  <a:lnTo>
                    <a:pt x="396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8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6"/>
                  </a:lnTo>
                  <a:lnTo>
                    <a:pt x="394" y="5"/>
                  </a:lnTo>
                  <a:lnTo>
                    <a:pt x="393" y="5"/>
                  </a:lnTo>
                  <a:lnTo>
                    <a:pt x="393" y="5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1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3"/>
                  </a:lnTo>
                  <a:lnTo>
                    <a:pt x="393" y="2"/>
                  </a:lnTo>
                  <a:lnTo>
                    <a:pt x="393" y="2"/>
                  </a:lnTo>
                  <a:lnTo>
                    <a:pt x="394" y="2"/>
                  </a:lnTo>
                  <a:lnTo>
                    <a:pt x="394" y="2"/>
                  </a:lnTo>
                  <a:close/>
                  <a:moveTo>
                    <a:pt x="434" y="2"/>
                  </a:moveTo>
                  <a:lnTo>
                    <a:pt x="434" y="2"/>
                  </a:lnTo>
                  <a:lnTo>
                    <a:pt x="435" y="2"/>
                  </a:lnTo>
                  <a:lnTo>
                    <a:pt x="435" y="3"/>
                  </a:lnTo>
                  <a:lnTo>
                    <a:pt x="435" y="3"/>
                  </a:lnTo>
                  <a:lnTo>
                    <a:pt x="437" y="3"/>
                  </a:lnTo>
                  <a:lnTo>
                    <a:pt x="437" y="3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2"/>
                  </a:lnTo>
                  <a:lnTo>
                    <a:pt x="438" y="3"/>
                  </a:lnTo>
                  <a:lnTo>
                    <a:pt x="438" y="3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7" y="5"/>
                  </a:lnTo>
                  <a:lnTo>
                    <a:pt x="435" y="5"/>
                  </a:lnTo>
                  <a:lnTo>
                    <a:pt x="434" y="5"/>
                  </a:lnTo>
                  <a:lnTo>
                    <a:pt x="434" y="3"/>
                  </a:lnTo>
                  <a:lnTo>
                    <a:pt x="434" y="3"/>
                  </a:lnTo>
                  <a:lnTo>
                    <a:pt x="434" y="2"/>
                  </a:lnTo>
                  <a:lnTo>
                    <a:pt x="432" y="2"/>
                  </a:lnTo>
                  <a:lnTo>
                    <a:pt x="432" y="2"/>
                  </a:lnTo>
                  <a:lnTo>
                    <a:pt x="434" y="2"/>
                  </a:lnTo>
                  <a:lnTo>
                    <a:pt x="434" y="2"/>
                  </a:lnTo>
                  <a:close/>
                  <a:moveTo>
                    <a:pt x="470" y="0"/>
                  </a:moveTo>
                  <a:lnTo>
                    <a:pt x="472" y="0"/>
                  </a:lnTo>
                  <a:lnTo>
                    <a:pt x="472" y="2"/>
                  </a:lnTo>
                  <a:lnTo>
                    <a:pt x="475" y="2"/>
                  </a:lnTo>
                  <a:lnTo>
                    <a:pt x="476" y="2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8" y="3"/>
                  </a:lnTo>
                  <a:lnTo>
                    <a:pt x="479" y="3"/>
                  </a:lnTo>
                  <a:lnTo>
                    <a:pt x="479" y="3"/>
                  </a:lnTo>
                  <a:lnTo>
                    <a:pt x="481" y="5"/>
                  </a:lnTo>
                  <a:lnTo>
                    <a:pt x="483" y="5"/>
                  </a:lnTo>
                  <a:lnTo>
                    <a:pt x="484" y="5"/>
                  </a:lnTo>
                  <a:lnTo>
                    <a:pt x="486" y="5"/>
                  </a:lnTo>
                  <a:lnTo>
                    <a:pt x="487" y="5"/>
                  </a:lnTo>
                  <a:lnTo>
                    <a:pt x="489" y="5"/>
                  </a:lnTo>
                  <a:lnTo>
                    <a:pt x="489" y="5"/>
                  </a:lnTo>
                  <a:lnTo>
                    <a:pt x="490" y="5"/>
                  </a:lnTo>
                  <a:lnTo>
                    <a:pt x="490" y="5"/>
                  </a:lnTo>
                  <a:lnTo>
                    <a:pt x="492" y="5"/>
                  </a:lnTo>
                  <a:lnTo>
                    <a:pt x="492" y="5"/>
                  </a:lnTo>
                  <a:lnTo>
                    <a:pt x="494" y="5"/>
                  </a:lnTo>
                  <a:lnTo>
                    <a:pt x="494" y="5"/>
                  </a:lnTo>
                  <a:lnTo>
                    <a:pt x="495" y="5"/>
                  </a:lnTo>
                  <a:lnTo>
                    <a:pt x="495" y="6"/>
                  </a:lnTo>
                  <a:lnTo>
                    <a:pt x="495" y="6"/>
                  </a:lnTo>
                  <a:lnTo>
                    <a:pt x="495" y="8"/>
                  </a:lnTo>
                  <a:lnTo>
                    <a:pt x="497" y="8"/>
                  </a:lnTo>
                  <a:lnTo>
                    <a:pt x="497" y="8"/>
                  </a:lnTo>
                  <a:lnTo>
                    <a:pt x="497" y="9"/>
                  </a:lnTo>
                  <a:lnTo>
                    <a:pt x="497" y="11"/>
                  </a:lnTo>
                  <a:lnTo>
                    <a:pt x="497" y="11"/>
                  </a:lnTo>
                  <a:lnTo>
                    <a:pt x="498" y="11"/>
                  </a:lnTo>
                  <a:lnTo>
                    <a:pt x="498" y="13"/>
                  </a:lnTo>
                  <a:lnTo>
                    <a:pt x="498" y="13"/>
                  </a:lnTo>
                  <a:lnTo>
                    <a:pt x="498" y="16"/>
                  </a:lnTo>
                  <a:lnTo>
                    <a:pt x="500" y="17"/>
                  </a:lnTo>
                  <a:lnTo>
                    <a:pt x="502" y="19"/>
                  </a:lnTo>
                  <a:lnTo>
                    <a:pt x="503" y="19"/>
                  </a:lnTo>
                  <a:lnTo>
                    <a:pt x="506" y="20"/>
                  </a:lnTo>
                  <a:lnTo>
                    <a:pt x="508" y="20"/>
                  </a:lnTo>
                  <a:lnTo>
                    <a:pt x="509" y="20"/>
                  </a:lnTo>
                  <a:lnTo>
                    <a:pt x="513" y="20"/>
                  </a:lnTo>
                  <a:lnTo>
                    <a:pt x="516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7" y="20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2"/>
                  </a:lnTo>
                  <a:lnTo>
                    <a:pt x="516" y="24"/>
                  </a:lnTo>
                  <a:lnTo>
                    <a:pt x="516" y="24"/>
                  </a:lnTo>
                  <a:lnTo>
                    <a:pt x="516" y="25"/>
                  </a:lnTo>
                  <a:lnTo>
                    <a:pt x="516" y="25"/>
                  </a:lnTo>
                  <a:lnTo>
                    <a:pt x="514" y="25"/>
                  </a:lnTo>
                  <a:lnTo>
                    <a:pt x="516" y="27"/>
                  </a:lnTo>
                  <a:lnTo>
                    <a:pt x="516" y="27"/>
                  </a:lnTo>
                  <a:lnTo>
                    <a:pt x="517" y="28"/>
                  </a:lnTo>
                  <a:lnTo>
                    <a:pt x="519" y="28"/>
                  </a:lnTo>
                  <a:lnTo>
                    <a:pt x="519" y="30"/>
                  </a:lnTo>
                  <a:lnTo>
                    <a:pt x="519" y="30"/>
                  </a:lnTo>
                  <a:lnTo>
                    <a:pt x="520" y="30"/>
                  </a:lnTo>
                  <a:lnTo>
                    <a:pt x="520" y="30"/>
                  </a:lnTo>
                  <a:lnTo>
                    <a:pt x="520" y="31"/>
                  </a:lnTo>
                  <a:lnTo>
                    <a:pt x="520" y="31"/>
                  </a:lnTo>
                  <a:lnTo>
                    <a:pt x="520" y="33"/>
                  </a:lnTo>
                  <a:lnTo>
                    <a:pt x="519" y="33"/>
                  </a:lnTo>
                  <a:lnTo>
                    <a:pt x="519" y="35"/>
                  </a:lnTo>
                  <a:lnTo>
                    <a:pt x="519" y="35"/>
                  </a:lnTo>
                  <a:lnTo>
                    <a:pt x="519" y="36"/>
                  </a:lnTo>
                  <a:lnTo>
                    <a:pt x="519" y="38"/>
                  </a:lnTo>
                  <a:lnTo>
                    <a:pt x="519" y="38"/>
                  </a:lnTo>
                  <a:lnTo>
                    <a:pt x="520" y="38"/>
                  </a:lnTo>
                  <a:lnTo>
                    <a:pt x="520" y="39"/>
                  </a:lnTo>
                  <a:lnTo>
                    <a:pt x="520" y="39"/>
                  </a:lnTo>
                  <a:lnTo>
                    <a:pt x="520" y="38"/>
                  </a:lnTo>
                  <a:lnTo>
                    <a:pt x="522" y="38"/>
                  </a:lnTo>
                  <a:lnTo>
                    <a:pt x="522" y="38"/>
                  </a:lnTo>
                  <a:lnTo>
                    <a:pt x="524" y="38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4" y="39"/>
                  </a:lnTo>
                  <a:lnTo>
                    <a:pt x="522" y="39"/>
                  </a:lnTo>
                  <a:lnTo>
                    <a:pt x="522" y="41"/>
                  </a:lnTo>
                  <a:lnTo>
                    <a:pt x="522" y="41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2" y="43"/>
                  </a:lnTo>
                  <a:lnTo>
                    <a:pt x="524" y="43"/>
                  </a:lnTo>
                  <a:lnTo>
                    <a:pt x="522" y="43"/>
                  </a:lnTo>
                  <a:lnTo>
                    <a:pt x="522" y="44"/>
                  </a:lnTo>
                  <a:lnTo>
                    <a:pt x="522" y="46"/>
                  </a:lnTo>
                  <a:lnTo>
                    <a:pt x="522" y="46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5" y="46"/>
                  </a:lnTo>
                  <a:lnTo>
                    <a:pt x="527" y="46"/>
                  </a:lnTo>
                  <a:lnTo>
                    <a:pt x="527" y="46"/>
                  </a:lnTo>
                  <a:lnTo>
                    <a:pt x="528" y="46"/>
                  </a:lnTo>
                  <a:lnTo>
                    <a:pt x="528" y="46"/>
                  </a:lnTo>
                  <a:lnTo>
                    <a:pt x="528" y="47"/>
                  </a:lnTo>
                  <a:lnTo>
                    <a:pt x="528" y="47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28" y="49"/>
                  </a:lnTo>
                  <a:lnTo>
                    <a:pt x="530" y="49"/>
                  </a:lnTo>
                  <a:lnTo>
                    <a:pt x="531" y="49"/>
                  </a:lnTo>
                  <a:lnTo>
                    <a:pt x="531" y="50"/>
                  </a:lnTo>
                  <a:lnTo>
                    <a:pt x="531" y="50"/>
                  </a:lnTo>
                  <a:lnTo>
                    <a:pt x="535" y="50"/>
                  </a:lnTo>
                  <a:lnTo>
                    <a:pt x="535" y="50"/>
                  </a:lnTo>
                  <a:lnTo>
                    <a:pt x="536" y="50"/>
                  </a:lnTo>
                  <a:lnTo>
                    <a:pt x="538" y="50"/>
                  </a:lnTo>
                  <a:lnTo>
                    <a:pt x="544" y="52"/>
                  </a:lnTo>
                  <a:lnTo>
                    <a:pt x="546" y="52"/>
                  </a:lnTo>
                  <a:lnTo>
                    <a:pt x="547" y="52"/>
                  </a:lnTo>
                  <a:lnTo>
                    <a:pt x="549" y="52"/>
                  </a:lnTo>
                  <a:lnTo>
                    <a:pt x="549" y="52"/>
                  </a:lnTo>
                  <a:lnTo>
                    <a:pt x="550" y="52"/>
                  </a:lnTo>
                  <a:lnTo>
                    <a:pt x="554" y="52"/>
                  </a:lnTo>
                  <a:lnTo>
                    <a:pt x="554" y="52"/>
                  </a:lnTo>
                  <a:lnTo>
                    <a:pt x="555" y="54"/>
                  </a:lnTo>
                  <a:lnTo>
                    <a:pt x="557" y="54"/>
                  </a:lnTo>
                  <a:lnTo>
                    <a:pt x="558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1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3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5" y="54"/>
                  </a:lnTo>
                  <a:lnTo>
                    <a:pt x="563" y="55"/>
                  </a:lnTo>
                  <a:lnTo>
                    <a:pt x="563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5" y="55"/>
                  </a:lnTo>
                  <a:lnTo>
                    <a:pt x="563" y="55"/>
                  </a:lnTo>
                  <a:lnTo>
                    <a:pt x="565" y="57"/>
                  </a:lnTo>
                  <a:lnTo>
                    <a:pt x="566" y="55"/>
                  </a:lnTo>
                  <a:lnTo>
                    <a:pt x="566" y="55"/>
                  </a:lnTo>
                  <a:lnTo>
                    <a:pt x="568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69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5"/>
                  </a:lnTo>
                  <a:lnTo>
                    <a:pt x="571" y="57"/>
                  </a:lnTo>
                  <a:lnTo>
                    <a:pt x="571" y="57"/>
                  </a:lnTo>
                  <a:lnTo>
                    <a:pt x="574" y="57"/>
                  </a:lnTo>
                  <a:lnTo>
                    <a:pt x="574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6" y="57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58"/>
                  </a:lnTo>
                  <a:lnTo>
                    <a:pt x="577" y="60"/>
                  </a:lnTo>
                  <a:lnTo>
                    <a:pt x="577" y="60"/>
                  </a:lnTo>
                  <a:lnTo>
                    <a:pt x="579" y="60"/>
                  </a:lnTo>
                  <a:lnTo>
                    <a:pt x="579" y="60"/>
                  </a:lnTo>
                  <a:lnTo>
                    <a:pt x="579" y="61"/>
                  </a:lnTo>
                  <a:lnTo>
                    <a:pt x="579" y="61"/>
                  </a:lnTo>
                  <a:lnTo>
                    <a:pt x="580" y="61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3"/>
                  </a:lnTo>
                  <a:lnTo>
                    <a:pt x="580" y="61"/>
                  </a:lnTo>
                  <a:lnTo>
                    <a:pt x="582" y="61"/>
                  </a:lnTo>
                  <a:lnTo>
                    <a:pt x="582" y="63"/>
                  </a:lnTo>
                  <a:lnTo>
                    <a:pt x="582" y="65"/>
                  </a:lnTo>
                  <a:lnTo>
                    <a:pt x="582" y="65"/>
                  </a:lnTo>
                  <a:lnTo>
                    <a:pt x="582" y="66"/>
                  </a:lnTo>
                  <a:lnTo>
                    <a:pt x="584" y="66"/>
                  </a:lnTo>
                  <a:lnTo>
                    <a:pt x="584" y="66"/>
                  </a:lnTo>
                  <a:lnTo>
                    <a:pt x="585" y="68"/>
                  </a:lnTo>
                  <a:lnTo>
                    <a:pt x="585" y="68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5" y="66"/>
                  </a:lnTo>
                  <a:lnTo>
                    <a:pt x="587" y="66"/>
                  </a:lnTo>
                  <a:lnTo>
                    <a:pt x="587" y="66"/>
                  </a:lnTo>
                  <a:lnTo>
                    <a:pt x="587" y="68"/>
                  </a:lnTo>
                  <a:lnTo>
                    <a:pt x="587" y="68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5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69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1"/>
                  </a:lnTo>
                  <a:lnTo>
                    <a:pt x="587" y="72"/>
                  </a:lnTo>
                  <a:lnTo>
                    <a:pt x="588" y="72"/>
                  </a:lnTo>
                  <a:lnTo>
                    <a:pt x="588" y="72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88" y="74"/>
                  </a:lnTo>
                  <a:lnTo>
                    <a:pt x="590" y="74"/>
                  </a:lnTo>
                  <a:lnTo>
                    <a:pt x="590" y="76"/>
                  </a:lnTo>
                  <a:lnTo>
                    <a:pt x="590" y="76"/>
                  </a:lnTo>
                  <a:lnTo>
                    <a:pt x="590" y="77"/>
                  </a:lnTo>
                  <a:lnTo>
                    <a:pt x="591" y="77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6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1" y="77"/>
                  </a:lnTo>
                  <a:lnTo>
                    <a:pt x="590" y="77"/>
                  </a:lnTo>
                  <a:lnTo>
                    <a:pt x="590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7"/>
                  </a:lnTo>
                  <a:lnTo>
                    <a:pt x="588" y="76"/>
                  </a:lnTo>
                  <a:lnTo>
                    <a:pt x="588" y="76"/>
                  </a:lnTo>
                  <a:lnTo>
                    <a:pt x="587" y="76"/>
                  </a:lnTo>
                  <a:lnTo>
                    <a:pt x="587" y="76"/>
                  </a:lnTo>
                  <a:lnTo>
                    <a:pt x="585" y="77"/>
                  </a:lnTo>
                  <a:lnTo>
                    <a:pt x="585" y="77"/>
                  </a:lnTo>
                  <a:lnTo>
                    <a:pt x="587" y="77"/>
                  </a:lnTo>
                  <a:lnTo>
                    <a:pt x="587" y="79"/>
                  </a:lnTo>
                  <a:lnTo>
                    <a:pt x="587" y="79"/>
                  </a:lnTo>
                  <a:lnTo>
                    <a:pt x="587" y="80"/>
                  </a:lnTo>
                  <a:lnTo>
                    <a:pt x="587" y="82"/>
                  </a:lnTo>
                  <a:lnTo>
                    <a:pt x="587" y="82"/>
                  </a:lnTo>
                  <a:lnTo>
                    <a:pt x="584" y="82"/>
                  </a:lnTo>
                  <a:lnTo>
                    <a:pt x="580" y="80"/>
                  </a:lnTo>
                  <a:lnTo>
                    <a:pt x="579" y="80"/>
                  </a:lnTo>
                  <a:lnTo>
                    <a:pt x="577" y="79"/>
                  </a:lnTo>
                  <a:lnTo>
                    <a:pt x="577" y="79"/>
                  </a:lnTo>
                  <a:lnTo>
                    <a:pt x="576" y="79"/>
                  </a:lnTo>
                  <a:lnTo>
                    <a:pt x="576" y="79"/>
                  </a:lnTo>
                  <a:lnTo>
                    <a:pt x="574" y="80"/>
                  </a:lnTo>
                  <a:lnTo>
                    <a:pt x="574" y="80"/>
                  </a:lnTo>
                  <a:lnTo>
                    <a:pt x="574" y="79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4" y="77"/>
                  </a:lnTo>
                  <a:lnTo>
                    <a:pt x="572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1" y="77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6"/>
                  </a:lnTo>
                  <a:lnTo>
                    <a:pt x="572" y="74"/>
                  </a:lnTo>
                  <a:lnTo>
                    <a:pt x="574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2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71" y="74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2"/>
                  </a:lnTo>
                  <a:lnTo>
                    <a:pt x="569" y="71"/>
                  </a:lnTo>
                  <a:lnTo>
                    <a:pt x="568" y="71"/>
                  </a:lnTo>
                  <a:lnTo>
                    <a:pt x="568" y="69"/>
                  </a:lnTo>
                  <a:lnTo>
                    <a:pt x="569" y="69"/>
                  </a:lnTo>
                  <a:lnTo>
                    <a:pt x="569" y="69"/>
                  </a:lnTo>
                  <a:lnTo>
                    <a:pt x="568" y="69"/>
                  </a:lnTo>
                  <a:lnTo>
                    <a:pt x="565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3" y="69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5" y="71"/>
                  </a:lnTo>
                  <a:lnTo>
                    <a:pt x="566" y="72"/>
                  </a:lnTo>
                  <a:lnTo>
                    <a:pt x="566" y="72"/>
                  </a:lnTo>
                  <a:lnTo>
                    <a:pt x="566" y="74"/>
                  </a:lnTo>
                  <a:lnTo>
                    <a:pt x="568" y="74"/>
                  </a:lnTo>
                  <a:lnTo>
                    <a:pt x="568" y="74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8" y="76"/>
                  </a:lnTo>
                  <a:lnTo>
                    <a:pt x="569" y="77"/>
                  </a:lnTo>
                  <a:lnTo>
                    <a:pt x="569" y="79"/>
                  </a:lnTo>
                  <a:lnTo>
                    <a:pt x="569" y="80"/>
                  </a:lnTo>
                  <a:lnTo>
                    <a:pt x="568" y="80"/>
                  </a:lnTo>
                  <a:lnTo>
                    <a:pt x="568" y="82"/>
                  </a:lnTo>
                  <a:lnTo>
                    <a:pt x="568" y="82"/>
                  </a:lnTo>
                  <a:lnTo>
                    <a:pt x="568" y="83"/>
                  </a:lnTo>
                  <a:lnTo>
                    <a:pt x="566" y="83"/>
                  </a:lnTo>
                  <a:lnTo>
                    <a:pt x="566" y="83"/>
                  </a:lnTo>
                  <a:lnTo>
                    <a:pt x="565" y="83"/>
                  </a:lnTo>
                  <a:lnTo>
                    <a:pt x="565" y="85"/>
                  </a:lnTo>
                  <a:lnTo>
                    <a:pt x="565" y="85"/>
                  </a:lnTo>
                  <a:lnTo>
                    <a:pt x="565" y="87"/>
                  </a:lnTo>
                  <a:lnTo>
                    <a:pt x="563" y="88"/>
                  </a:lnTo>
                  <a:lnTo>
                    <a:pt x="563" y="88"/>
                  </a:lnTo>
                  <a:lnTo>
                    <a:pt x="563" y="90"/>
                  </a:lnTo>
                  <a:lnTo>
                    <a:pt x="563" y="91"/>
                  </a:lnTo>
                  <a:lnTo>
                    <a:pt x="563" y="98"/>
                  </a:lnTo>
                  <a:lnTo>
                    <a:pt x="563" y="99"/>
                  </a:lnTo>
                  <a:lnTo>
                    <a:pt x="563" y="101"/>
                  </a:lnTo>
                  <a:lnTo>
                    <a:pt x="561" y="102"/>
                  </a:lnTo>
                  <a:lnTo>
                    <a:pt x="561" y="102"/>
                  </a:lnTo>
                  <a:lnTo>
                    <a:pt x="560" y="104"/>
                  </a:lnTo>
                  <a:lnTo>
                    <a:pt x="560" y="104"/>
                  </a:lnTo>
                  <a:lnTo>
                    <a:pt x="558" y="104"/>
                  </a:lnTo>
                  <a:lnTo>
                    <a:pt x="558" y="106"/>
                  </a:lnTo>
                  <a:lnTo>
                    <a:pt x="557" y="106"/>
                  </a:lnTo>
                  <a:lnTo>
                    <a:pt x="555" y="107"/>
                  </a:lnTo>
                  <a:lnTo>
                    <a:pt x="554" y="107"/>
                  </a:lnTo>
                  <a:lnTo>
                    <a:pt x="552" y="109"/>
                  </a:lnTo>
                  <a:lnTo>
                    <a:pt x="552" y="107"/>
                  </a:lnTo>
                  <a:lnTo>
                    <a:pt x="552" y="107"/>
                  </a:lnTo>
                  <a:lnTo>
                    <a:pt x="550" y="104"/>
                  </a:lnTo>
                  <a:lnTo>
                    <a:pt x="550" y="98"/>
                  </a:lnTo>
                  <a:lnTo>
                    <a:pt x="549" y="93"/>
                  </a:lnTo>
                  <a:lnTo>
                    <a:pt x="547" y="91"/>
                  </a:lnTo>
                  <a:lnTo>
                    <a:pt x="547" y="91"/>
                  </a:lnTo>
                  <a:lnTo>
                    <a:pt x="546" y="90"/>
                  </a:lnTo>
                  <a:lnTo>
                    <a:pt x="544" y="90"/>
                  </a:lnTo>
                  <a:lnTo>
                    <a:pt x="544" y="90"/>
                  </a:lnTo>
                  <a:lnTo>
                    <a:pt x="543" y="90"/>
                  </a:lnTo>
                  <a:lnTo>
                    <a:pt x="541" y="91"/>
                  </a:lnTo>
                  <a:lnTo>
                    <a:pt x="539" y="91"/>
                  </a:lnTo>
                  <a:lnTo>
                    <a:pt x="539" y="91"/>
                  </a:lnTo>
                  <a:lnTo>
                    <a:pt x="539" y="93"/>
                  </a:lnTo>
                  <a:lnTo>
                    <a:pt x="538" y="93"/>
                  </a:lnTo>
                  <a:lnTo>
                    <a:pt x="538" y="93"/>
                  </a:lnTo>
                  <a:lnTo>
                    <a:pt x="539" y="93"/>
                  </a:lnTo>
                  <a:lnTo>
                    <a:pt x="539" y="93"/>
                  </a:lnTo>
                  <a:lnTo>
                    <a:pt x="538" y="95"/>
                  </a:lnTo>
                  <a:lnTo>
                    <a:pt x="538" y="96"/>
                  </a:lnTo>
                  <a:lnTo>
                    <a:pt x="536" y="96"/>
                  </a:lnTo>
                  <a:lnTo>
                    <a:pt x="536" y="96"/>
                  </a:lnTo>
                  <a:lnTo>
                    <a:pt x="535" y="98"/>
                  </a:lnTo>
                  <a:lnTo>
                    <a:pt x="535" y="98"/>
                  </a:lnTo>
                  <a:lnTo>
                    <a:pt x="533" y="98"/>
                  </a:lnTo>
                  <a:lnTo>
                    <a:pt x="531" y="98"/>
                  </a:lnTo>
                  <a:lnTo>
                    <a:pt x="530" y="96"/>
                  </a:lnTo>
                  <a:lnTo>
                    <a:pt x="530" y="96"/>
                  </a:lnTo>
                  <a:lnTo>
                    <a:pt x="530" y="95"/>
                  </a:lnTo>
                  <a:lnTo>
                    <a:pt x="530" y="95"/>
                  </a:lnTo>
                  <a:lnTo>
                    <a:pt x="530" y="93"/>
                  </a:lnTo>
                  <a:lnTo>
                    <a:pt x="531" y="91"/>
                  </a:lnTo>
                  <a:lnTo>
                    <a:pt x="531" y="91"/>
                  </a:lnTo>
                  <a:lnTo>
                    <a:pt x="533" y="91"/>
                  </a:lnTo>
                  <a:lnTo>
                    <a:pt x="535" y="91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5" y="90"/>
                  </a:lnTo>
                  <a:lnTo>
                    <a:pt x="536" y="90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6" y="87"/>
                  </a:lnTo>
                  <a:lnTo>
                    <a:pt x="538" y="87"/>
                  </a:lnTo>
                  <a:lnTo>
                    <a:pt x="538" y="87"/>
                  </a:lnTo>
                  <a:lnTo>
                    <a:pt x="539" y="85"/>
                  </a:lnTo>
                  <a:lnTo>
                    <a:pt x="539" y="85"/>
                  </a:lnTo>
                  <a:lnTo>
                    <a:pt x="539" y="83"/>
                  </a:lnTo>
                  <a:lnTo>
                    <a:pt x="539" y="82"/>
                  </a:lnTo>
                  <a:lnTo>
                    <a:pt x="539" y="80"/>
                  </a:lnTo>
                  <a:lnTo>
                    <a:pt x="539" y="79"/>
                  </a:lnTo>
                  <a:lnTo>
                    <a:pt x="539" y="77"/>
                  </a:lnTo>
                  <a:lnTo>
                    <a:pt x="539" y="76"/>
                  </a:lnTo>
                  <a:lnTo>
                    <a:pt x="538" y="74"/>
                  </a:lnTo>
                  <a:lnTo>
                    <a:pt x="538" y="74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8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2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9" y="71"/>
                  </a:lnTo>
                  <a:lnTo>
                    <a:pt x="538" y="69"/>
                  </a:lnTo>
                  <a:lnTo>
                    <a:pt x="538" y="69"/>
                  </a:lnTo>
                  <a:lnTo>
                    <a:pt x="538" y="68"/>
                  </a:lnTo>
                  <a:lnTo>
                    <a:pt x="538" y="68"/>
                  </a:lnTo>
                  <a:lnTo>
                    <a:pt x="536" y="68"/>
                  </a:lnTo>
                  <a:lnTo>
                    <a:pt x="535" y="66"/>
                  </a:lnTo>
                  <a:lnTo>
                    <a:pt x="531" y="65"/>
                  </a:lnTo>
                  <a:lnTo>
                    <a:pt x="530" y="65"/>
                  </a:lnTo>
                  <a:lnTo>
                    <a:pt x="530" y="65"/>
                  </a:lnTo>
                  <a:lnTo>
                    <a:pt x="528" y="65"/>
                  </a:lnTo>
                  <a:lnTo>
                    <a:pt x="528" y="63"/>
                  </a:lnTo>
                  <a:lnTo>
                    <a:pt x="527" y="63"/>
                  </a:lnTo>
                  <a:lnTo>
                    <a:pt x="527" y="63"/>
                  </a:lnTo>
                  <a:lnTo>
                    <a:pt x="525" y="61"/>
                  </a:lnTo>
                  <a:lnTo>
                    <a:pt x="525" y="61"/>
                  </a:lnTo>
                  <a:lnTo>
                    <a:pt x="524" y="61"/>
                  </a:lnTo>
                  <a:lnTo>
                    <a:pt x="522" y="60"/>
                  </a:lnTo>
                  <a:lnTo>
                    <a:pt x="519" y="60"/>
                  </a:lnTo>
                  <a:lnTo>
                    <a:pt x="519" y="58"/>
                  </a:lnTo>
                  <a:lnTo>
                    <a:pt x="517" y="60"/>
                  </a:lnTo>
                  <a:lnTo>
                    <a:pt x="517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0"/>
                  </a:lnTo>
                  <a:lnTo>
                    <a:pt x="516" y="61"/>
                  </a:lnTo>
                  <a:lnTo>
                    <a:pt x="514" y="61"/>
                  </a:lnTo>
                  <a:lnTo>
                    <a:pt x="514" y="63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514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6" y="66"/>
                  </a:lnTo>
                  <a:lnTo>
                    <a:pt x="514" y="66"/>
                  </a:lnTo>
                  <a:lnTo>
                    <a:pt x="513" y="66"/>
                  </a:lnTo>
                  <a:lnTo>
                    <a:pt x="513" y="66"/>
                  </a:lnTo>
                  <a:lnTo>
                    <a:pt x="511" y="68"/>
                  </a:lnTo>
                  <a:lnTo>
                    <a:pt x="509" y="68"/>
                  </a:lnTo>
                  <a:lnTo>
                    <a:pt x="509" y="69"/>
                  </a:lnTo>
                  <a:lnTo>
                    <a:pt x="509" y="69"/>
                  </a:lnTo>
                  <a:lnTo>
                    <a:pt x="509" y="72"/>
                  </a:lnTo>
                  <a:lnTo>
                    <a:pt x="509" y="72"/>
                  </a:lnTo>
                  <a:lnTo>
                    <a:pt x="509" y="74"/>
                  </a:lnTo>
                  <a:lnTo>
                    <a:pt x="508" y="76"/>
                  </a:lnTo>
                  <a:lnTo>
                    <a:pt x="508" y="77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8" y="74"/>
                  </a:lnTo>
                  <a:lnTo>
                    <a:pt x="506" y="74"/>
                  </a:lnTo>
                  <a:lnTo>
                    <a:pt x="506" y="76"/>
                  </a:lnTo>
                  <a:lnTo>
                    <a:pt x="508" y="76"/>
                  </a:lnTo>
                  <a:lnTo>
                    <a:pt x="506" y="76"/>
                  </a:lnTo>
                  <a:lnTo>
                    <a:pt x="506" y="77"/>
                  </a:lnTo>
                  <a:lnTo>
                    <a:pt x="506" y="77"/>
                  </a:lnTo>
                  <a:lnTo>
                    <a:pt x="506" y="76"/>
                  </a:lnTo>
                  <a:lnTo>
                    <a:pt x="506" y="76"/>
                  </a:lnTo>
                  <a:lnTo>
                    <a:pt x="506" y="74"/>
                  </a:lnTo>
                  <a:lnTo>
                    <a:pt x="506" y="74"/>
                  </a:lnTo>
                  <a:lnTo>
                    <a:pt x="506" y="72"/>
                  </a:lnTo>
                  <a:lnTo>
                    <a:pt x="506" y="72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71"/>
                  </a:lnTo>
                  <a:lnTo>
                    <a:pt x="503" y="72"/>
                  </a:lnTo>
                  <a:lnTo>
                    <a:pt x="503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2" y="74"/>
                  </a:lnTo>
                  <a:lnTo>
                    <a:pt x="500" y="74"/>
                  </a:lnTo>
                  <a:lnTo>
                    <a:pt x="500" y="74"/>
                  </a:lnTo>
                  <a:lnTo>
                    <a:pt x="500" y="76"/>
                  </a:lnTo>
                  <a:lnTo>
                    <a:pt x="500" y="77"/>
                  </a:lnTo>
                  <a:lnTo>
                    <a:pt x="498" y="77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79"/>
                  </a:lnTo>
                  <a:lnTo>
                    <a:pt x="497" y="80"/>
                  </a:lnTo>
                  <a:lnTo>
                    <a:pt x="497" y="82"/>
                  </a:lnTo>
                  <a:lnTo>
                    <a:pt x="497" y="83"/>
                  </a:lnTo>
                  <a:lnTo>
                    <a:pt x="497" y="85"/>
                  </a:lnTo>
                  <a:lnTo>
                    <a:pt x="495" y="87"/>
                  </a:lnTo>
                  <a:lnTo>
                    <a:pt x="495" y="88"/>
                  </a:lnTo>
                  <a:lnTo>
                    <a:pt x="494" y="90"/>
                  </a:lnTo>
                  <a:lnTo>
                    <a:pt x="494" y="90"/>
                  </a:lnTo>
                  <a:lnTo>
                    <a:pt x="494" y="91"/>
                  </a:lnTo>
                  <a:lnTo>
                    <a:pt x="494" y="93"/>
                  </a:lnTo>
                  <a:lnTo>
                    <a:pt x="494" y="95"/>
                  </a:lnTo>
                  <a:lnTo>
                    <a:pt x="494" y="95"/>
                  </a:lnTo>
                  <a:lnTo>
                    <a:pt x="492" y="98"/>
                  </a:lnTo>
                  <a:lnTo>
                    <a:pt x="492" y="98"/>
                  </a:lnTo>
                  <a:lnTo>
                    <a:pt x="494" y="101"/>
                  </a:lnTo>
                  <a:lnTo>
                    <a:pt x="495" y="104"/>
                  </a:lnTo>
                  <a:lnTo>
                    <a:pt x="495" y="104"/>
                  </a:lnTo>
                  <a:lnTo>
                    <a:pt x="497" y="106"/>
                  </a:lnTo>
                  <a:lnTo>
                    <a:pt x="497" y="109"/>
                  </a:lnTo>
                  <a:lnTo>
                    <a:pt x="497" y="110"/>
                  </a:lnTo>
                  <a:lnTo>
                    <a:pt x="497" y="112"/>
                  </a:lnTo>
                  <a:lnTo>
                    <a:pt x="497" y="115"/>
                  </a:lnTo>
                  <a:lnTo>
                    <a:pt x="497" y="117"/>
                  </a:lnTo>
                  <a:lnTo>
                    <a:pt x="497" y="118"/>
                  </a:lnTo>
                  <a:lnTo>
                    <a:pt x="495" y="121"/>
                  </a:lnTo>
                  <a:lnTo>
                    <a:pt x="495" y="121"/>
                  </a:lnTo>
                  <a:lnTo>
                    <a:pt x="494" y="124"/>
                  </a:lnTo>
                  <a:lnTo>
                    <a:pt x="492" y="126"/>
                  </a:lnTo>
                  <a:lnTo>
                    <a:pt x="492" y="128"/>
                  </a:lnTo>
                  <a:lnTo>
                    <a:pt x="490" y="129"/>
                  </a:lnTo>
                  <a:lnTo>
                    <a:pt x="489" y="129"/>
                  </a:lnTo>
                  <a:lnTo>
                    <a:pt x="486" y="132"/>
                  </a:lnTo>
                  <a:lnTo>
                    <a:pt x="484" y="132"/>
                  </a:lnTo>
                  <a:lnTo>
                    <a:pt x="483" y="132"/>
                  </a:lnTo>
                  <a:lnTo>
                    <a:pt x="481" y="132"/>
                  </a:lnTo>
                  <a:lnTo>
                    <a:pt x="479" y="132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9" y="131"/>
                  </a:lnTo>
                  <a:lnTo>
                    <a:pt x="478" y="131"/>
                  </a:lnTo>
                  <a:lnTo>
                    <a:pt x="478" y="131"/>
                  </a:lnTo>
                  <a:lnTo>
                    <a:pt x="478" y="128"/>
                  </a:lnTo>
                  <a:lnTo>
                    <a:pt x="476" y="126"/>
                  </a:lnTo>
                  <a:lnTo>
                    <a:pt x="476" y="124"/>
                  </a:lnTo>
                  <a:lnTo>
                    <a:pt x="475" y="124"/>
                  </a:lnTo>
                  <a:lnTo>
                    <a:pt x="475" y="123"/>
                  </a:lnTo>
                  <a:lnTo>
                    <a:pt x="475" y="123"/>
                  </a:lnTo>
                  <a:lnTo>
                    <a:pt x="475" y="120"/>
                  </a:lnTo>
                  <a:lnTo>
                    <a:pt x="475" y="117"/>
                  </a:lnTo>
                  <a:lnTo>
                    <a:pt x="475" y="113"/>
                  </a:lnTo>
                  <a:lnTo>
                    <a:pt x="475" y="113"/>
                  </a:lnTo>
                  <a:lnTo>
                    <a:pt x="475" y="112"/>
                  </a:lnTo>
                  <a:lnTo>
                    <a:pt x="475" y="112"/>
                  </a:lnTo>
                  <a:lnTo>
                    <a:pt x="475" y="110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9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7"/>
                  </a:lnTo>
                  <a:lnTo>
                    <a:pt x="473" y="106"/>
                  </a:lnTo>
                  <a:lnTo>
                    <a:pt x="473" y="106"/>
                  </a:lnTo>
                  <a:lnTo>
                    <a:pt x="473" y="104"/>
                  </a:lnTo>
                  <a:lnTo>
                    <a:pt x="473" y="104"/>
                  </a:lnTo>
                  <a:lnTo>
                    <a:pt x="473" y="102"/>
                  </a:lnTo>
                  <a:lnTo>
                    <a:pt x="475" y="101"/>
                  </a:lnTo>
                  <a:lnTo>
                    <a:pt x="475" y="99"/>
                  </a:lnTo>
                  <a:lnTo>
                    <a:pt x="475" y="99"/>
                  </a:lnTo>
                  <a:lnTo>
                    <a:pt x="475" y="98"/>
                  </a:lnTo>
                  <a:lnTo>
                    <a:pt x="476" y="96"/>
                  </a:lnTo>
                  <a:lnTo>
                    <a:pt x="476" y="96"/>
                  </a:lnTo>
                  <a:lnTo>
                    <a:pt x="476" y="95"/>
                  </a:lnTo>
                  <a:lnTo>
                    <a:pt x="476" y="93"/>
                  </a:lnTo>
                  <a:lnTo>
                    <a:pt x="476" y="93"/>
                  </a:lnTo>
                  <a:lnTo>
                    <a:pt x="476" y="91"/>
                  </a:lnTo>
                  <a:lnTo>
                    <a:pt x="476" y="90"/>
                  </a:lnTo>
                  <a:lnTo>
                    <a:pt x="478" y="88"/>
                  </a:lnTo>
                  <a:lnTo>
                    <a:pt x="478" y="88"/>
                  </a:lnTo>
                  <a:lnTo>
                    <a:pt x="479" y="87"/>
                  </a:lnTo>
                  <a:lnTo>
                    <a:pt x="478" y="85"/>
                  </a:lnTo>
                  <a:lnTo>
                    <a:pt x="478" y="83"/>
                  </a:lnTo>
                  <a:lnTo>
                    <a:pt x="479" y="82"/>
                  </a:lnTo>
                  <a:lnTo>
                    <a:pt x="479" y="80"/>
                  </a:lnTo>
                  <a:lnTo>
                    <a:pt x="481" y="79"/>
                  </a:lnTo>
                  <a:lnTo>
                    <a:pt x="481" y="79"/>
                  </a:lnTo>
                  <a:lnTo>
                    <a:pt x="481" y="77"/>
                  </a:lnTo>
                  <a:lnTo>
                    <a:pt x="481" y="77"/>
                  </a:lnTo>
                  <a:lnTo>
                    <a:pt x="481" y="76"/>
                  </a:lnTo>
                  <a:lnTo>
                    <a:pt x="479" y="76"/>
                  </a:lnTo>
                  <a:lnTo>
                    <a:pt x="479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8" y="76"/>
                  </a:lnTo>
                  <a:lnTo>
                    <a:pt x="476" y="77"/>
                  </a:lnTo>
                  <a:lnTo>
                    <a:pt x="475" y="79"/>
                  </a:lnTo>
                  <a:lnTo>
                    <a:pt x="475" y="79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3" y="80"/>
                  </a:lnTo>
                  <a:lnTo>
                    <a:pt x="472" y="82"/>
                  </a:lnTo>
                  <a:lnTo>
                    <a:pt x="472" y="80"/>
                  </a:lnTo>
                  <a:lnTo>
                    <a:pt x="472" y="80"/>
                  </a:lnTo>
                  <a:lnTo>
                    <a:pt x="472" y="79"/>
                  </a:lnTo>
                  <a:lnTo>
                    <a:pt x="472" y="77"/>
                  </a:lnTo>
                  <a:lnTo>
                    <a:pt x="473" y="76"/>
                  </a:lnTo>
                  <a:lnTo>
                    <a:pt x="473" y="76"/>
                  </a:lnTo>
                  <a:lnTo>
                    <a:pt x="475" y="74"/>
                  </a:lnTo>
                  <a:lnTo>
                    <a:pt x="476" y="74"/>
                  </a:lnTo>
                  <a:lnTo>
                    <a:pt x="476" y="72"/>
                  </a:lnTo>
                  <a:lnTo>
                    <a:pt x="478" y="72"/>
                  </a:lnTo>
                  <a:lnTo>
                    <a:pt x="478" y="71"/>
                  </a:lnTo>
                  <a:lnTo>
                    <a:pt x="478" y="71"/>
                  </a:lnTo>
                  <a:lnTo>
                    <a:pt x="478" y="69"/>
                  </a:lnTo>
                  <a:lnTo>
                    <a:pt x="479" y="69"/>
                  </a:lnTo>
                  <a:lnTo>
                    <a:pt x="481" y="66"/>
                  </a:lnTo>
                  <a:lnTo>
                    <a:pt x="481" y="65"/>
                  </a:lnTo>
                  <a:lnTo>
                    <a:pt x="483" y="63"/>
                  </a:lnTo>
                  <a:lnTo>
                    <a:pt x="484" y="61"/>
                  </a:lnTo>
                  <a:lnTo>
                    <a:pt x="484" y="61"/>
                  </a:lnTo>
                  <a:lnTo>
                    <a:pt x="484" y="60"/>
                  </a:lnTo>
                  <a:lnTo>
                    <a:pt x="486" y="58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7"/>
                  </a:lnTo>
                  <a:lnTo>
                    <a:pt x="486" y="58"/>
                  </a:lnTo>
                  <a:lnTo>
                    <a:pt x="486" y="60"/>
                  </a:lnTo>
                  <a:lnTo>
                    <a:pt x="486" y="60"/>
                  </a:lnTo>
                  <a:lnTo>
                    <a:pt x="487" y="61"/>
                  </a:lnTo>
                  <a:lnTo>
                    <a:pt x="487" y="60"/>
                  </a:lnTo>
                  <a:lnTo>
                    <a:pt x="489" y="60"/>
                  </a:lnTo>
                  <a:lnTo>
                    <a:pt x="489" y="58"/>
                  </a:lnTo>
                  <a:lnTo>
                    <a:pt x="489" y="58"/>
                  </a:lnTo>
                  <a:lnTo>
                    <a:pt x="490" y="58"/>
                  </a:lnTo>
                  <a:lnTo>
                    <a:pt x="490" y="58"/>
                  </a:lnTo>
                  <a:lnTo>
                    <a:pt x="492" y="58"/>
                  </a:lnTo>
                  <a:lnTo>
                    <a:pt x="492" y="57"/>
                  </a:lnTo>
                  <a:lnTo>
                    <a:pt x="492" y="58"/>
                  </a:lnTo>
                  <a:lnTo>
                    <a:pt x="492" y="58"/>
                  </a:lnTo>
                  <a:lnTo>
                    <a:pt x="492" y="60"/>
                  </a:lnTo>
                  <a:lnTo>
                    <a:pt x="492" y="60"/>
                  </a:lnTo>
                  <a:lnTo>
                    <a:pt x="490" y="60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0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1"/>
                  </a:lnTo>
                  <a:lnTo>
                    <a:pt x="492" y="60"/>
                  </a:lnTo>
                  <a:lnTo>
                    <a:pt x="494" y="60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5" y="58"/>
                  </a:lnTo>
                  <a:lnTo>
                    <a:pt x="497" y="57"/>
                  </a:lnTo>
                  <a:lnTo>
                    <a:pt x="497" y="57"/>
                  </a:lnTo>
                  <a:lnTo>
                    <a:pt x="498" y="57"/>
                  </a:lnTo>
                  <a:lnTo>
                    <a:pt x="500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2" y="57"/>
                  </a:lnTo>
                  <a:lnTo>
                    <a:pt x="503" y="55"/>
                  </a:lnTo>
                  <a:lnTo>
                    <a:pt x="505" y="55"/>
                  </a:lnTo>
                  <a:lnTo>
                    <a:pt x="506" y="55"/>
                  </a:lnTo>
                  <a:lnTo>
                    <a:pt x="506" y="54"/>
                  </a:lnTo>
                  <a:lnTo>
                    <a:pt x="508" y="54"/>
                  </a:lnTo>
                  <a:lnTo>
                    <a:pt x="509" y="54"/>
                  </a:lnTo>
                  <a:lnTo>
                    <a:pt x="511" y="54"/>
                  </a:lnTo>
                  <a:lnTo>
                    <a:pt x="514" y="55"/>
                  </a:lnTo>
                  <a:lnTo>
                    <a:pt x="516" y="55"/>
                  </a:lnTo>
                  <a:lnTo>
                    <a:pt x="517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8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19" y="57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0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2" y="55"/>
                  </a:lnTo>
                  <a:lnTo>
                    <a:pt x="524" y="55"/>
                  </a:lnTo>
                  <a:lnTo>
                    <a:pt x="525" y="55"/>
                  </a:lnTo>
                  <a:lnTo>
                    <a:pt x="530" y="57"/>
                  </a:lnTo>
                  <a:lnTo>
                    <a:pt x="530" y="57"/>
                  </a:lnTo>
                  <a:lnTo>
                    <a:pt x="531" y="55"/>
                  </a:lnTo>
                  <a:lnTo>
                    <a:pt x="531" y="55"/>
                  </a:lnTo>
                  <a:lnTo>
                    <a:pt x="530" y="55"/>
                  </a:lnTo>
                  <a:lnTo>
                    <a:pt x="530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8" y="52"/>
                  </a:lnTo>
                  <a:lnTo>
                    <a:pt x="528" y="52"/>
                  </a:lnTo>
                  <a:lnTo>
                    <a:pt x="527" y="52"/>
                  </a:lnTo>
                  <a:lnTo>
                    <a:pt x="525" y="52"/>
                  </a:lnTo>
                  <a:lnTo>
                    <a:pt x="527" y="52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50"/>
                  </a:lnTo>
                  <a:lnTo>
                    <a:pt x="527" y="49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5" y="47"/>
                  </a:lnTo>
                  <a:lnTo>
                    <a:pt x="524" y="46"/>
                  </a:lnTo>
                  <a:lnTo>
                    <a:pt x="524" y="46"/>
                  </a:lnTo>
                  <a:lnTo>
                    <a:pt x="524" y="47"/>
                  </a:lnTo>
                  <a:lnTo>
                    <a:pt x="522" y="47"/>
                  </a:lnTo>
                  <a:lnTo>
                    <a:pt x="522" y="47"/>
                  </a:lnTo>
                  <a:lnTo>
                    <a:pt x="520" y="47"/>
                  </a:lnTo>
                  <a:lnTo>
                    <a:pt x="520" y="47"/>
                  </a:lnTo>
                  <a:lnTo>
                    <a:pt x="519" y="47"/>
                  </a:lnTo>
                  <a:lnTo>
                    <a:pt x="519" y="47"/>
                  </a:lnTo>
                  <a:lnTo>
                    <a:pt x="517" y="47"/>
                  </a:lnTo>
                  <a:lnTo>
                    <a:pt x="516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6"/>
                  </a:lnTo>
                  <a:lnTo>
                    <a:pt x="514" y="44"/>
                  </a:lnTo>
                  <a:lnTo>
                    <a:pt x="514" y="43"/>
                  </a:lnTo>
                  <a:lnTo>
                    <a:pt x="516" y="43"/>
                  </a:lnTo>
                  <a:lnTo>
                    <a:pt x="516" y="41"/>
                  </a:lnTo>
                  <a:lnTo>
                    <a:pt x="514" y="41"/>
                  </a:lnTo>
                  <a:lnTo>
                    <a:pt x="513" y="41"/>
                  </a:lnTo>
                  <a:lnTo>
                    <a:pt x="511" y="43"/>
                  </a:lnTo>
                  <a:lnTo>
                    <a:pt x="509" y="43"/>
                  </a:lnTo>
                  <a:lnTo>
                    <a:pt x="506" y="43"/>
                  </a:lnTo>
                  <a:lnTo>
                    <a:pt x="503" y="43"/>
                  </a:lnTo>
                  <a:lnTo>
                    <a:pt x="502" y="43"/>
                  </a:lnTo>
                  <a:lnTo>
                    <a:pt x="498" y="43"/>
                  </a:lnTo>
                  <a:lnTo>
                    <a:pt x="498" y="43"/>
                  </a:lnTo>
                  <a:lnTo>
                    <a:pt x="497" y="44"/>
                  </a:lnTo>
                  <a:lnTo>
                    <a:pt x="495" y="44"/>
                  </a:lnTo>
                  <a:lnTo>
                    <a:pt x="494" y="46"/>
                  </a:lnTo>
                  <a:lnTo>
                    <a:pt x="492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90" y="47"/>
                  </a:lnTo>
                  <a:lnTo>
                    <a:pt x="489" y="47"/>
                  </a:lnTo>
                  <a:lnTo>
                    <a:pt x="489" y="47"/>
                  </a:lnTo>
                  <a:lnTo>
                    <a:pt x="487" y="47"/>
                  </a:lnTo>
                  <a:lnTo>
                    <a:pt x="486" y="46"/>
                  </a:lnTo>
                  <a:lnTo>
                    <a:pt x="486" y="46"/>
                  </a:lnTo>
                  <a:lnTo>
                    <a:pt x="484" y="46"/>
                  </a:lnTo>
                  <a:lnTo>
                    <a:pt x="484" y="46"/>
                  </a:lnTo>
                  <a:lnTo>
                    <a:pt x="481" y="46"/>
                  </a:lnTo>
                  <a:lnTo>
                    <a:pt x="481" y="46"/>
                  </a:lnTo>
                  <a:lnTo>
                    <a:pt x="481" y="44"/>
                  </a:lnTo>
                  <a:lnTo>
                    <a:pt x="479" y="44"/>
                  </a:lnTo>
                  <a:lnTo>
                    <a:pt x="479" y="44"/>
                  </a:lnTo>
                  <a:lnTo>
                    <a:pt x="479" y="43"/>
                  </a:lnTo>
                  <a:lnTo>
                    <a:pt x="476" y="41"/>
                  </a:lnTo>
                  <a:lnTo>
                    <a:pt x="476" y="39"/>
                  </a:lnTo>
                  <a:lnTo>
                    <a:pt x="475" y="39"/>
                  </a:lnTo>
                  <a:lnTo>
                    <a:pt x="473" y="39"/>
                  </a:lnTo>
                  <a:lnTo>
                    <a:pt x="470" y="38"/>
                  </a:lnTo>
                  <a:lnTo>
                    <a:pt x="468" y="38"/>
                  </a:lnTo>
                  <a:lnTo>
                    <a:pt x="468" y="38"/>
                  </a:lnTo>
                  <a:lnTo>
                    <a:pt x="467" y="39"/>
                  </a:lnTo>
                  <a:lnTo>
                    <a:pt x="465" y="39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41"/>
                  </a:lnTo>
                  <a:lnTo>
                    <a:pt x="465" y="39"/>
                  </a:lnTo>
                  <a:lnTo>
                    <a:pt x="465" y="38"/>
                  </a:lnTo>
                  <a:lnTo>
                    <a:pt x="465" y="38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6"/>
                  </a:lnTo>
                  <a:lnTo>
                    <a:pt x="464" y="35"/>
                  </a:lnTo>
                  <a:lnTo>
                    <a:pt x="464" y="35"/>
                  </a:lnTo>
                  <a:lnTo>
                    <a:pt x="462" y="35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2" y="33"/>
                  </a:lnTo>
                  <a:lnTo>
                    <a:pt x="461" y="33"/>
                  </a:lnTo>
                  <a:lnTo>
                    <a:pt x="459" y="35"/>
                  </a:lnTo>
                  <a:lnTo>
                    <a:pt x="459" y="36"/>
                  </a:lnTo>
                  <a:lnTo>
                    <a:pt x="457" y="36"/>
                  </a:lnTo>
                  <a:lnTo>
                    <a:pt x="457" y="36"/>
                  </a:lnTo>
                  <a:lnTo>
                    <a:pt x="456" y="38"/>
                  </a:lnTo>
                  <a:lnTo>
                    <a:pt x="454" y="38"/>
                  </a:lnTo>
                  <a:lnTo>
                    <a:pt x="453" y="39"/>
                  </a:lnTo>
                  <a:lnTo>
                    <a:pt x="453" y="39"/>
                  </a:lnTo>
                  <a:lnTo>
                    <a:pt x="449" y="39"/>
                  </a:lnTo>
                  <a:lnTo>
                    <a:pt x="448" y="41"/>
                  </a:lnTo>
                  <a:lnTo>
                    <a:pt x="445" y="41"/>
                  </a:lnTo>
                  <a:lnTo>
                    <a:pt x="443" y="43"/>
                  </a:lnTo>
                  <a:lnTo>
                    <a:pt x="440" y="44"/>
                  </a:lnTo>
                  <a:lnTo>
                    <a:pt x="438" y="44"/>
                  </a:lnTo>
                  <a:lnTo>
                    <a:pt x="435" y="44"/>
                  </a:lnTo>
                  <a:lnTo>
                    <a:pt x="435" y="44"/>
                  </a:lnTo>
                  <a:lnTo>
                    <a:pt x="434" y="44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3"/>
                  </a:lnTo>
                  <a:lnTo>
                    <a:pt x="432" y="44"/>
                  </a:lnTo>
                  <a:lnTo>
                    <a:pt x="432" y="44"/>
                  </a:lnTo>
                  <a:lnTo>
                    <a:pt x="429" y="44"/>
                  </a:lnTo>
                  <a:lnTo>
                    <a:pt x="429" y="44"/>
                  </a:lnTo>
                  <a:lnTo>
                    <a:pt x="431" y="43"/>
                  </a:lnTo>
                  <a:lnTo>
                    <a:pt x="431" y="43"/>
                  </a:lnTo>
                  <a:lnTo>
                    <a:pt x="431" y="41"/>
                  </a:lnTo>
                  <a:lnTo>
                    <a:pt x="431" y="41"/>
                  </a:lnTo>
                  <a:lnTo>
                    <a:pt x="431" y="39"/>
                  </a:lnTo>
                  <a:lnTo>
                    <a:pt x="432" y="39"/>
                  </a:lnTo>
                  <a:lnTo>
                    <a:pt x="432" y="38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29" y="38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6" y="39"/>
                  </a:lnTo>
                  <a:lnTo>
                    <a:pt x="423" y="41"/>
                  </a:lnTo>
                  <a:lnTo>
                    <a:pt x="421" y="41"/>
                  </a:lnTo>
                  <a:lnTo>
                    <a:pt x="416" y="43"/>
                  </a:lnTo>
                  <a:lnTo>
                    <a:pt x="415" y="43"/>
                  </a:lnTo>
                  <a:lnTo>
                    <a:pt x="413" y="43"/>
                  </a:lnTo>
                  <a:lnTo>
                    <a:pt x="413" y="43"/>
                  </a:lnTo>
                  <a:lnTo>
                    <a:pt x="412" y="41"/>
                  </a:lnTo>
                  <a:lnTo>
                    <a:pt x="412" y="41"/>
                  </a:lnTo>
                  <a:lnTo>
                    <a:pt x="413" y="41"/>
                  </a:lnTo>
                  <a:lnTo>
                    <a:pt x="420" y="36"/>
                  </a:lnTo>
                  <a:lnTo>
                    <a:pt x="423" y="33"/>
                  </a:lnTo>
                  <a:lnTo>
                    <a:pt x="429" y="28"/>
                  </a:lnTo>
                  <a:lnTo>
                    <a:pt x="431" y="27"/>
                  </a:lnTo>
                  <a:lnTo>
                    <a:pt x="434" y="25"/>
                  </a:lnTo>
                  <a:lnTo>
                    <a:pt x="440" y="24"/>
                  </a:lnTo>
                  <a:lnTo>
                    <a:pt x="443" y="22"/>
                  </a:lnTo>
                  <a:lnTo>
                    <a:pt x="445" y="20"/>
                  </a:lnTo>
                  <a:lnTo>
                    <a:pt x="446" y="20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8" y="19"/>
                  </a:lnTo>
                  <a:lnTo>
                    <a:pt x="449" y="19"/>
                  </a:lnTo>
                  <a:lnTo>
                    <a:pt x="451" y="17"/>
                  </a:lnTo>
                  <a:lnTo>
                    <a:pt x="451" y="17"/>
                  </a:lnTo>
                  <a:lnTo>
                    <a:pt x="453" y="17"/>
                  </a:lnTo>
                  <a:lnTo>
                    <a:pt x="453" y="16"/>
                  </a:lnTo>
                  <a:lnTo>
                    <a:pt x="453" y="16"/>
                  </a:lnTo>
                  <a:lnTo>
                    <a:pt x="454" y="14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3"/>
                  </a:lnTo>
                  <a:lnTo>
                    <a:pt x="454" y="11"/>
                  </a:lnTo>
                  <a:lnTo>
                    <a:pt x="454" y="11"/>
                  </a:lnTo>
                  <a:lnTo>
                    <a:pt x="456" y="9"/>
                  </a:lnTo>
                  <a:lnTo>
                    <a:pt x="461" y="8"/>
                  </a:lnTo>
                  <a:lnTo>
                    <a:pt x="461" y="8"/>
                  </a:lnTo>
                  <a:lnTo>
                    <a:pt x="461" y="9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9" y="13"/>
                  </a:lnTo>
                  <a:lnTo>
                    <a:pt x="457" y="13"/>
                  </a:lnTo>
                  <a:lnTo>
                    <a:pt x="459" y="13"/>
                  </a:lnTo>
                  <a:lnTo>
                    <a:pt x="461" y="13"/>
                  </a:lnTo>
                  <a:lnTo>
                    <a:pt x="461" y="13"/>
                  </a:lnTo>
                  <a:lnTo>
                    <a:pt x="461" y="11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9"/>
                  </a:lnTo>
                  <a:lnTo>
                    <a:pt x="462" y="8"/>
                  </a:lnTo>
                  <a:lnTo>
                    <a:pt x="464" y="8"/>
                  </a:lnTo>
                  <a:lnTo>
                    <a:pt x="464" y="8"/>
                  </a:lnTo>
                  <a:lnTo>
                    <a:pt x="464" y="6"/>
                  </a:lnTo>
                  <a:lnTo>
                    <a:pt x="464" y="6"/>
                  </a:lnTo>
                  <a:lnTo>
                    <a:pt x="464" y="5"/>
                  </a:lnTo>
                  <a:lnTo>
                    <a:pt x="464" y="5"/>
                  </a:lnTo>
                  <a:lnTo>
                    <a:pt x="464" y="3"/>
                  </a:lnTo>
                  <a:lnTo>
                    <a:pt x="465" y="3"/>
                  </a:lnTo>
                  <a:lnTo>
                    <a:pt x="465" y="3"/>
                  </a:lnTo>
                  <a:lnTo>
                    <a:pt x="467" y="3"/>
                  </a:lnTo>
                  <a:lnTo>
                    <a:pt x="467" y="5"/>
                  </a:lnTo>
                  <a:lnTo>
                    <a:pt x="467" y="5"/>
                  </a:lnTo>
                  <a:lnTo>
                    <a:pt x="467" y="6"/>
                  </a:lnTo>
                  <a:lnTo>
                    <a:pt x="465" y="6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9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4" y="11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9"/>
                  </a:lnTo>
                  <a:lnTo>
                    <a:pt x="465" y="8"/>
                  </a:lnTo>
                  <a:lnTo>
                    <a:pt x="465" y="8"/>
                  </a:lnTo>
                  <a:lnTo>
                    <a:pt x="465" y="9"/>
                  </a:lnTo>
                  <a:lnTo>
                    <a:pt x="467" y="8"/>
                  </a:lnTo>
                  <a:lnTo>
                    <a:pt x="467" y="8"/>
                  </a:lnTo>
                  <a:lnTo>
                    <a:pt x="468" y="8"/>
                  </a:lnTo>
                  <a:lnTo>
                    <a:pt x="468" y="8"/>
                  </a:lnTo>
                  <a:lnTo>
                    <a:pt x="470" y="6"/>
                  </a:lnTo>
                  <a:lnTo>
                    <a:pt x="470" y="5"/>
                  </a:lnTo>
                  <a:lnTo>
                    <a:pt x="470" y="5"/>
                  </a:lnTo>
                  <a:lnTo>
                    <a:pt x="470" y="3"/>
                  </a:lnTo>
                  <a:lnTo>
                    <a:pt x="468" y="3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2"/>
                  </a:lnTo>
                  <a:lnTo>
                    <a:pt x="468" y="0"/>
                  </a:lnTo>
                  <a:lnTo>
                    <a:pt x="468" y="2"/>
                  </a:lnTo>
                  <a:lnTo>
                    <a:pt x="470" y="2"/>
                  </a:lnTo>
                  <a:lnTo>
                    <a:pt x="470" y="0"/>
                  </a:lnTo>
                  <a:lnTo>
                    <a:pt x="47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7" name="Freeform 354">
              <a:extLst>
                <a:ext uri="{FF2B5EF4-FFF2-40B4-BE49-F238E27FC236}">
                  <a16:creationId xmlns:a16="http://schemas.microsoft.com/office/drawing/2014/main" id="{17B2EB93-E062-CEA5-4033-FD3E2F5E9E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8435" y="2718151"/>
              <a:ext cx="7299835" cy="251450"/>
            </a:xfrm>
            <a:custGeom>
              <a:avLst/>
              <a:gdLst>
                <a:gd name="T0" fmla="*/ 3067 w 3745"/>
                <a:gd name="T1" fmla="*/ 102 h 129"/>
                <a:gd name="T2" fmla="*/ 897 w 3745"/>
                <a:gd name="T3" fmla="*/ 99 h 129"/>
                <a:gd name="T4" fmla="*/ 3419 w 3745"/>
                <a:gd name="T5" fmla="*/ 102 h 129"/>
                <a:gd name="T6" fmla="*/ 2183 w 3745"/>
                <a:gd name="T7" fmla="*/ 95 h 129"/>
                <a:gd name="T8" fmla="*/ 2930 w 3745"/>
                <a:gd name="T9" fmla="*/ 117 h 129"/>
                <a:gd name="T10" fmla="*/ 2928 w 3745"/>
                <a:gd name="T11" fmla="*/ 107 h 129"/>
                <a:gd name="T12" fmla="*/ 14 w 3745"/>
                <a:gd name="T13" fmla="*/ 95 h 129"/>
                <a:gd name="T14" fmla="*/ 708 w 3745"/>
                <a:gd name="T15" fmla="*/ 96 h 129"/>
                <a:gd name="T16" fmla="*/ 697 w 3745"/>
                <a:gd name="T17" fmla="*/ 96 h 129"/>
                <a:gd name="T18" fmla="*/ 358 w 3745"/>
                <a:gd name="T19" fmla="*/ 95 h 129"/>
                <a:gd name="T20" fmla="*/ 360 w 3745"/>
                <a:gd name="T21" fmla="*/ 101 h 129"/>
                <a:gd name="T22" fmla="*/ 353 w 3745"/>
                <a:gd name="T23" fmla="*/ 95 h 129"/>
                <a:gd name="T24" fmla="*/ 440 w 3745"/>
                <a:gd name="T25" fmla="*/ 87 h 129"/>
                <a:gd name="T26" fmla="*/ 446 w 3745"/>
                <a:gd name="T27" fmla="*/ 83 h 129"/>
                <a:gd name="T28" fmla="*/ 440 w 3745"/>
                <a:gd name="T29" fmla="*/ 96 h 129"/>
                <a:gd name="T30" fmla="*/ 435 w 3745"/>
                <a:gd name="T31" fmla="*/ 90 h 129"/>
                <a:gd name="T32" fmla="*/ 3069 w 3745"/>
                <a:gd name="T33" fmla="*/ 80 h 129"/>
                <a:gd name="T34" fmla="*/ 2719 w 3745"/>
                <a:gd name="T35" fmla="*/ 82 h 129"/>
                <a:gd name="T36" fmla="*/ 322 w 3745"/>
                <a:gd name="T37" fmla="*/ 66 h 129"/>
                <a:gd name="T38" fmla="*/ 374 w 3745"/>
                <a:gd name="T39" fmla="*/ 61 h 129"/>
                <a:gd name="T40" fmla="*/ 670 w 3745"/>
                <a:gd name="T41" fmla="*/ 61 h 129"/>
                <a:gd name="T42" fmla="*/ 655 w 3745"/>
                <a:gd name="T43" fmla="*/ 77 h 129"/>
                <a:gd name="T44" fmla="*/ 653 w 3745"/>
                <a:gd name="T45" fmla="*/ 72 h 129"/>
                <a:gd name="T46" fmla="*/ 3174 w 3745"/>
                <a:gd name="T47" fmla="*/ 71 h 129"/>
                <a:gd name="T48" fmla="*/ 727 w 3745"/>
                <a:gd name="T49" fmla="*/ 63 h 129"/>
                <a:gd name="T50" fmla="*/ 290 w 3745"/>
                <a:gd name="T51" fmla="*/ 57 h 129"/>
                <a:gd name="T52" fmla="*/ 304 w 3745"/>
                <a:gd name="T53" fmla="*/ 76 h 129"/>
                <a:gd name="T54" fmla="*/ 290 w 3745"/>
                <a:gd name="T55" fmla="*/ 63 h 129"/>
                <a:gd name="T56" fmla="*/ 735 w 3745"/>
                <a:gd name="T57" fmla="*/ 60 h 129"/>
                <a:gd name="T58" fmla="*/ 727 w 3745"/>
                <a:gd name="T59" fmla="*/ 54 h 129"/>
                <a:gd name="T60" fmla="*/ 1802 w 3745"/>
                <a:gd name="T61" fmla="*/ 41 h 129"/>
                <a:gd name="T62" fmla="*/ 11 w 3745"/>
                <a:gd name="T63" fmla="*/ 46 h 129"/>
                <a:gd name="T64" fmla="*/ 431 w 3745"/>
                <a:gd name="T65" fmla="*/ 32 h 129"/>
                <a:gd name="T66" fmla="*/ 702 w 3745"/>
                <a:gd name="T67" fmla="*/ 32 h 129"/>
                <a:gd name="T68" fmla="*/ 1799 w 3745"/>
                <a:gd name="T69" fmla="*/ 30 h 129"/>
                <a:gd name="T70" fmla="*/ 1798 w 3745"/>
                <a:gd name="T71" fmla="*/ 28 h 129"/>
                <a:gd name="T72" fmla="*/ 281 w 3745"/>
                <a:gd name="T73" fmla="*/ 30 h 129"/>
                <a:gd name="T74" fmla="*/ 276 w 3745"/>
                <a:gd name="T75" fmla="*/ 47 h 129"/>
                <a:gd name="T76" fmla="*/ 268 w 3745"/>
                <a:gd name="T77" fmla="*/ 28 h 129"/>
                <a:gd name="T78" fmla="*/ 2783 w 3745"/>
                <a:gd name="T79" fmla="*/ 25 h 129"/>
                <a:gd name="T80" fmla="*/ 617 w 3745"/>
                <a:gd name="T81" fmla="*/ 20 h 129"/>
                <a:gd name="T82" fmla="*/ 615 w 3745"/>
                <a:gd name="T83" fmla="*/ 19 h 129"/>
                <a:gd name="T84" fmla="*/ 421 w 3745"/>
                <a:gd name="T85" fmla="*/ 14 h 129"/>
                <a:gd name="T86" fmla="*/ 360 w 3745"/>
                <a:gd name="T87" fmla="*/ 14 h 129"/>
                <a:gd name="T88" fmla="*/ 726 w 3745"/>
                <a:gd name="T89" fmla="*/ 19 h 129"/>
                <a:gd name="T90" fmla="*/ 618 w 3745"/>
                <a:gd name="T91" fmla="*/ 5 h 129"/>
                <a:gd name="T92" fmla="*/ 642 w 3745"/>
                <a:gd name="T93" fmla="*/ 11 h 129"/>
                <a:gd name="T94" fmla="*/ 621 w 3745"/>
                <a:gd name="T95" fmla="*/ 17 h 129"/>
                <a:gd name="T96" fmla="*/ 610 w 3745"/>
                <a:gd name="T97" fmla="*/ 6 h 129"/>
                <a:gd name="T98" fmla="*/ 275 w 3745"/>
                <a:gd name="T99" fmla="*/ 11 h 129"/>
                <a:gd name="T100" fmla="*/ 276 w 3745"/>
                <a:gd name="T101" fmla="*/ 19 h 129"/>
                <a:gd name="T102" fmla="*/ 284 w 3745"/>
                <a:gd name="T103" fmla="*/ 27 h 129"/>
                <a:gd name="T104" fmla="*/ 263 w 3745"/>
                <a:gd name="T105" fmla="*/ 20 h 129"/>
                <a:gd name="T106" fmla="*/ 271 w 3745"/>
                <a:gd name="T107" fmla="*/ 9 h 129"/>
                <a:gd name="T108" fmla="*/ 719 w 3745"/>
                <a:gd name="T109" fmla="*/ 8 h 129"/>
                <a:gd name="T110" fmla="*/ 710 w 3745"/>
                <a:gd name="T111" fmla="*/ 2 h 129"/>
                <a:gd name="T112" fmla="*/ 312 w 3745"/>
                <a:gd name="T113" fmla="*/ 24 h 129"/>
                <a:gd name="T114" fmla="*/ 330 w 3745"/>
                <a:gd name="T115" fmla="*/ 63 h 129"/>
                <a:gd name="T116" fmla="*/ 323 w 3745"/>
                <a:gd name="T117" fmla="*/ 61 h 129"/>
                <a:gd name="T118" fmla="*/ 312 w 3745"/>
                <a:gd name="T119" fmla="*/ 47 h 129"/>
                <a:gd name="T120" fmla="*/ 293 w 3745"/>
                <a:gd name="T121" fmla="*/ 28 h 129"/>
                <a:gd name="T122" fmla="*/ 301 w 3745"/>
                <a:gd name="T123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45" h="129">
                  <a:moveTo>
                    <a:pt x="355" y="101"/>
                  </a:moveTo>
                  <a:lnTo>
                    <a:pt x="353" y="101"/>
                  </a:lnTo>
                  <a:lnTo>
                    <a:pt x="353" y="101"/>
                  </a:lnTo>
                  <a:lnTo>
                    <a:pt x="352" y="101"/>
                  </a:lnTo>
                  <a:lnTo>
                    <a:pt x="352" y="101"/>
                  </a:lnTo>
                  <a:lnTo>
                    <a:pt x="352" y="102"/>
                  </a:lnTo>
                  <a:lnTo>
                    <a:pt x="353" y="102"/>
                  </a:lnTo>
                  <a:lnTo>
                    <a:pt x="353" y="104"/>
                  </a:lnTo>
                  <a:lnTo>
                    <a:pt x="355" y="104"/>
                  </a:lnTo>
                  <a:lnTo>
                    <a:pt x="355" y="104"/>
                  </a:lnTo>
                  <a:lnTo>
                    <a:pt x="355" y="102"/>
                  </a:lnTo>
                  <a:lnTo>
                    <a:pt x="357" y="101"/>
                  </a:lnTo>
                  <a:lnTo>
                    <a:pt x="357" y="101"/>
                  </a:lnTo>
                  <a:lnTo>
                    <a:pt x="355" y="101"/>
                  </a:lnTo>
                  <a:close/>
                  <a:moveTo>
                    <a:pt x="3067" y="98"/>
                  </a:moveTo>
                  <a:lnTo>
                    <a:pt x="3070" y="99"/>
                  </a:lnTo>
                  <a:lnTo>
                    <a:pt x="3072" y="101"/>
                  </a:lnTo>
                  <a:lnTo>
                    <a:pt x="3073" y="101"/>
                  </a:lnTo>
                  <a:lnTo>
                    <a:pt x="3073" y="101"/>
                  </a:lnTo>
                  <a:lnTo>
                    <a:pt x="3075" y="101"/>
                  </a:lnTo>
                  <a:lnTo>
                    <a:pt x="3075" y="101"/>
                  </a:lnTo>
                  <a:lnTo>
                    <a:pt x="3077" y="101"/>
                  </a:lnTo>
                  <a:lnTo>
                    <a:pt x="3078" y="101"/>
                  </a:lnTo>
                  <a:lnTo>
                    <a:pt x="3078" y="102"/>
                  </a:lnTo>
                  <a:lnTo>
                    <a:pt x="3078" y="102"/>
                  </a:lnTo>
                  <a:lnTo>
                    <a:pt x="3077" y="102"/>
                  </a:lnTo>
                  <a:lnTo>
                    <a:pt x="3073" y="104"/>
                  </a:lnTo>
                  <a:lnTo>
                    <a:pt x="3073" y="104"/>
                  </a:lnTo>
                  <a:lnTo>
                    <a:pt x="3072" y="104"/>
                  </a:lnTo>
                  <a:lnTo>
                    <a:pt x="3070" y="104"/>
                  </a:lnTo>
                  <a:lnTo>
                    <a:pt x="3070" y="102"/>
                  </a:lnTo>
                  <a:lnTo>
                    <a:pt x="3069" y="102"/>
                  </a:lnTo>
                  <a:lnTo>
                    <a:pt x="3067" y="102"/>
                  </a:lnTo>
                  <a:lnTo>
                    <a:pt x="3066" y="101"/>
                  </a:lnTo>
                  <a:lnTo>
                    <a:pt x="3064" y="101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4" y="99"/>
                  </a:lnTo>
                  <a:lnTo>
                    <a:pt x="3066" y="99"/>
                  </a:lnTo>
                  <a:lnTo>
                    <a:pt x="3067" y="98"/>
                  </a:lnTo>
                  <a:close/>
                  <a:moveTo>
                    <a:pt x="899" y="98"/>
                  </a:moveTo>
                  <a:lnTo>
                    <a:pt x="899" y="99"/>
                  </a:lnTo>
                  <a:lnTo>
                    <a:pt x="899" y="99"/>
                  </a:lnTo>
                  <a:lnTo>
                    <a:pt x="899" y="101"/>
                  </a:lnTo>
                  <a:lnTo>
                    <a:pt x="897" y="101"/>
                  </a:lnTo>
                  <a:lnTo>
                    <a:pt x="897" y="101"/>
                  </a:lnTo>
                  <a:lnTo>
                    <a:pt x="896" y="101"/>
                  </a:lnTo>
                  <a:lnTo>
                    <a:pt x="894" y="104"/>
                  </a:lnTo>
                  <a:lnTo>
                    <a:pt x="891" y="106"/>
                  </a:lnTo>
                  <a:lnTo>
                    <a:pt x="891" y="107"/>
                  </a:lnTo>
                  <a:lnTo>
                    <a:pt x="889" y="109"/>
                  </a:lnTo>
                  <a:lnTo>
                    <a:pt x="886" y="110"/>
                  </a:lnTo>
                  <a:lnTo>
                    <a:pt x="885" y="112"/>
                  </a:lnTo>
                  <a:lnTo>
                    <a:pt x="885" y="110"/>
                  </a:lnTo>
                  <a:lnTo>
                    <a:pt x="883" y="110"/>
                  </a:lnTo>
                  <a:lnTo>
                    <a:pt x="883" y="110"/>
                  </a:lnTo>
                  <a:lnTo>
                    <a:pt x="886" y="109"/>
                  </a:lnTo>
                  <a:lnTo>
                    <a:pt x="888" y="107"/>
                  </a:lnTo>
                  <a:lnTo>
                    <a:pt x="889" y="107"/>
                  </a:lnTo>
                  <a:lnTo>
                    <a:pt x="893" y="104"/>
                  </a:lnTo>
                  <a:lnTo>
                    <a:pt x="894" y="102"/>
                  </a:lnTo>
                  <a:lnTo>
                    <a:pt x="894" y="102"/>
                  </a:lnTo>
                  <a:lnTo>
                    <a:pt x="894" y="101"/>
                  </a:lnTo>
                  <a:lnTo>
                    <a:pt x="894" y="101"/>
                  </a:lnTo>
                  <a:lnTo>
                    <a:pt x="896" y="99"/>
                  </a:lnTo>
                  <a:lnTo>
                    <a:pt x="897" y="99"/>
                  </a:lnTo>
                  <a:lnTo>
                    <a:pt x="897" y="99"/>
                  </a:lnTo>
                  <a:lnTo>
                    <a:pt x="897" y="98"/>
                  </a:lnTo>
                  <a:lnTo>
                    <a:pt x="899" y="98"/>
                  </a:lnTo>
                  <a:close/>
                  <a:moveTo>
                    <a:pt x="3423" y="98"/>
                  </a:moveTo>
                  <a:lnTo>
                    <a:pt x="3423" y="98"/>
                  </a:lnTo>
                  <a:lnTo>
                    <a:pt x="3423" y="99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3" y="101"/>
                  </a:lnTo>
                  <a:lnTo>
                    <a:pt x="3425" y="101"/>
                  </a:lnTo>
                  <a:lnTo>
                    <a:pt x="3425" y="102"/>
                  </a:lnTo>
                  <a:lnTo>
                    <a:pt x="3427" y="102"/>
                  </a:lnTo>
                  <a:lnTo>
                    <a:pt x="3428" y="102"/>
                  </a:lnTo>
                  <a:lnTo>
                    <a:pt x="3428" y="102"/>
                  </a:lnTo>
                  <a:lnTo>
                    <a:pt x="3427" y="104"/>
                  </a:lnTo>
                  <a:lnTo>
                    <a:pt x="3425" y="104"/>
                  </a:lnTo>
                  <a:lnTo>
                    <a:pt x="3425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3" y="104"/>
                  </a:lnTo>
                  <a:lnTo>
                    <a:pt x="3420" y="107"/>
                  </a:lnTo>
                  <a:lnTo>
                    <a:pt x="3417" y="110"/>
                  </a:lnTo>
                  <a:lnTo>
                    <a:pt x="3417" y="112"/>
                  </a:lnTo>
                  <a:lnTo>
                    <a:pt x="3417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2"/>
                  </a:lnTo>
                  <a:lnTo>
                    <a:pt x="3414" y="110"/>
                  </a:lnTo>
                  <a:lnTo>
                    <a:pt x="3414" y="109"/>
                  </a:lnTo>
                  <a:lnTo>
                    <a:pt x="3412" y="107"/>
                  </a:lnTo>
                  <a:lnTo>
                    <a:pt x="3414" y="106"/>
                  </a:lnTo>
                  <a:lnTo>
                    <a:pt x="3416" y="104"/>
                  </a:lnTo>
                  <a:lnTo>
                    <a:pt x="3419" y="102"/>
                  </a:lnTo>
                  <a:lnTo>
                    <a:pt x="3420" y="99"/>
                  </a:lnTo>
                  <a:lnTo>
                    <a:pt x="3422" y="98"/>
                  </a:lnTo>
                  <a:lnTo>
                    <a:pt x="3423" y="98"/>
                  </a:lnTo>
                  <a:close/>
                  <a:moveTo>
                    <a:pt x="2184" y="95"/>
                  </a:moveTo>
                  <a:lnTo>
                    <a:pt x="2186" y="95"/>
                  </a:lnTo>
                  <a:lnTo>
                    <a:pt x="2187" y="95"/>
                  </a:lnTo>
                  <a:lnTo>
                    <a:pt x="2189" y="96"/>
                  </a:lnTo>
                  <a:lnTo>
                    <a:pt x="2190" y="96"/>
                  </a:lnTo>
                  <a:lnTo>
                    <a:pt x="2194" y="98"/>
                  </a:lnTo>
                  <a:lnTo>
                    <a:pt x="2194" y="98"/>
                  </a:lnTo>
                  <a:lnTo>
                    <a:pt x="2194" y="96"/>
                  </a:lnTo>
                  <a:lnTo>
                    <a:pt x="2194" y="95"/>
                  </a:lnTo>
                  <a:lnTo>
                    <a:pt x="2195" y="95"/>
                  </a:lnTo>
                  <a:lnTo>
                    <a:pt x="2195" y="96"/>
                  </a:lnTo>
                  <a:lnTo>
                    <a:pt x="2197" y="96"/>
                  </a:lnTo>
                  <a:lnTo>
                    <a:pt x="2198" y="99"/>
                  </a:lnTo>
                  <a:lnTo>
                    <a:pt x="2200" y="101"/>
                  </a:lnTo>
                  <a:lnTo>
                    <a:pt x="2201" y="102"/>
                  </a:lnTo>
                  <a:lnTo>
                    <a:pt x="2201" y="102"/>
                  </a:lnTo>
                  <a:lnTo>
                    <a:pt x="2201" y="104"/>
                  </a:lnTo>
                  <a:lnTo>
                    <a:pt x="2201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200" y="104"/>
                  </a:lnTo>
                  <a:lnTo>
                    <a:pt x="2198" y="102"/>
                  </a:lnTo>
                  <a:lnTo>
                    <a:pt x="2197" y="102"/>
                  </a:lnTo>
                  <a:lnTo>
                    <a:pt x="2195" y="102"/>
                  </a:lnTo>
                  <a:lnTo>
                    <a:pt x="2195" y="102"/>
                  </a:lnTo>
                  <a:lnTo>
                    <a:pt x="2194" y="101"/>
                  </a:lnTo>
                  <a:lnTo>
                    <a:pt x="2190" y="99"/>
                  </a:lnTo>
                  <a:lnTo>
                    <a:pt x="2189" y="98"/>
                  </a:lnTo>
                  <a:lnTo>
                    <a:pt x="2187" y="98"/>
                  </a:lnTo>
                  <a:lnTo>
                    <a:pt x="2183" y="95"/>
                  </a:lnTo>
                  <a:lnTo>
                    <a:pt x="2183" y="95"/>
                  </a:lnTo>
                  <a:lnTo>
                    <a:pt x="2184" y="95"/>
                  </a:lnTo>
                  <a:close/>
                  <a:moveTo>
                    <a:pt x="443" y="91"/>
                  </a:moveTo>
                  <a:lnTo>
                    <a:pt x="443" y="91"/>
                  </a:lnTo>
                  <a:lnTo>
                    <a:pt x="443" y="91"/>
                  </a:lnTo>
                  <a:lnTo>
                    <a:pt x="443" y="93"/>
                  </a:lnTo>
                  <a:lnTo>
                    <a:pt x="443" y="93"/>
                  </a:lnTo>
                  <a:lnTo>
                    <a:pt x="445" y="93"/>
                  </a:lnTo>
                  <a:lnTo>
                    <a:pt x="445" y="91"/>
                  </a:lnTo>
                  <a:lnTo>
                    <a:pt x="443" y="91"/>
                  </a:lnTo>
                  <a:close/>
                  <a:moveTo>
                    <a:pt x="2936" y="91"/>
                  </a:moveTo>
                  <a:lnTo>
                    <a:pt x="2936" y="91"/>
                  </a:lnTo>
                  <a:lnTo>
                    <a:pt x="2933" y="93"/>
                  </a:lnTo>
                  <a:lnTo>
                    <a:pt x="2933" y="93"/>
                  </a:lnTo>
                  <a:lnTo>
                    <a:pt x="2933" y="95"/>
                  </a:lnTo>
                  <a:lnTo>
                    <a:pt x="2932" y="95"/>
                  </a:lnTo>
                  <a:lnTo>
                    <a:pt x="2933" y="96"/>
                  </a:lnTo>
                  <a:lnTo>
                    <a:pt x="2941" y="99"/>
                  </a:lnTo>
                  <a:lnTo>
                    <a:pt x="2941" y="101"/>
                  </a:lnTo>
                  <a:lnTo>
                    <a:pt x="2941" y="102"/>
                  </a:lnTo>
                  <a:lnTo>
                    <a:pt x="2938" y="102"/>
                  </a:lnTo>
                  <a:lnTo>
                    <a:pt x="2935" y="104"/>
                  </a:lnTo>
                  <a:lnTo>
                    <a:pt x="2933" y="106"/>
                  </a:lnTo>
                  <a:lnTo>
                    <a:pt x="2930" y="106"/>
                  </a:lnTo>
                  <a:lnTo>
                    <a:pt x="2928" y="109"/>
                  </a:lnTo>
                  <a:lnTo>
                    <a:pt x="2928" y="110"/>
                  </a:lnTo>
                  <a:lnTo>
                    <a:pt x="2928" y="112"/>
                  </a:lnTo>
                  <a:lnTo>
                    <a:pt x="2930" y="115"/>
                  </a:lnTo>
                  <a:lnTo>
                    <a:pt x="2933" y="115"/>
                  </a:lnTo>
                  <a:lnTo>
                    <a:pt x="2935" y="115"/>
                  </a:lnTo>
                  <a:lnTo>
                    <a:pt x="2935" y="117"/>
                  </a:lnTo>
                  <a:lnTo>
                    <a:pt x="2932" y="117"/>
                  </a:lnTo>
                  <a:lnTo>
                    <a:pt x="2930" y="117"/>
                  </a:lnTo>
                  <a:lnTo>
                    <a:pt x="2930" y="118"/>
                  </a:lnTo>
                  <a:lnTo>
                    <a:pt x="2932" y="118"/>
                  </a:lnTo>
                  <a:lnTo>
                    <a:pt x="2932" y="120"/>
                  </a:lnTo>
                  <a:lnTo>
                    <a:pt x="2935" y="120"/>
                  </a:lnTo>
                  <a:lnTo>
                    <a:pt x="2936" y="121"/>
                  </a:lnTo>
                  <a:lnTo>
                    <a:pt x="2938" y="121"/>
                  </a:lnTo>
                  <a:lnTo>
                    <a:pt x="2941" y="123"/>
                  </a:lnTo>
                  <a:lnTo>
                    <a:pt x="2943" y="123"/>
                  </a:lnTo>
                  <a:lnTo>
                    <a:pt x="2944" y="124"/>
                  </a:lnTo>
                  <a:lnTo>
                    <a:pt x="2943" y="126"/>
                  </a:lnTo>
                  <a:lnTo>
                    <a:pt x="2941" y="126"/>
                  </a:lnTo>
                  <a:lnTo>
                    <a:pt x="2941" y="128"/>
                  </a:lnTo>
                  <a:lnTo>
                    <a:pt x="2941" y="129"/>
                  </a:lnTo>
                  <a:lnTo>
                    <a:pt x="2939" y="128"/>
                  </a:lnTo>
                  <a:lnTo>
                    <a:pt x="2936" y="126"/>
                  </a:lnTo>
                  <a:lnTo>
                    <a:pt x="2933" y="124"/>
                  </a:lnTo>
                  <a:lnTo>
                    <a:pt x="2930" y="123"/>
                  </a:lnTo>
                  <a:lnTo>
                    <a:pt x="2928" y="121"/>
                  </a:lnTo>
                  <a:lnTo>
                    <a:pt x="2925" y="121"/>
                  </a:lnTo>
                  <a:lnTo>
                    <a:pt x="2922" y="120"/>
                  </a:lnTo>
                  <a:lnTo>
                    <a:pt x="2922" y="120"/>
                  </a:lnTo>
                  <a:lnTo>
                    <a:pt x="2922" y="118"/>
                  </a:lnTo>
                  <a:lnTo>
                    <a:pt x="2924" y="118"/>
                  </a:lnTo>
                  <a:lnTo>
                    <a:pt x="2925" y="118"/>
                  </a:lnTo>
                  <a:lnTo>
                    <a:pt x="2928" y="118"/>
                  </a:lnTo>
                  <a:lnTo>
                    <a:pt x="2928" y="117"/>
                  </a:lnTo>
                  <a:lnTo>
                    <a:pt x="2930" y="117"/>
                  </a:lnTo>
                  <a:lnTo>
                    <a:pt x="2928" y="115"/>
                  </a:lnTo>
                  <a:lnTo>
                    <a:pt x="2927" y="113"/>
                  </a:lnTo>
                  <a:lnTo>
                    <a:pt x="2927" y="113"/>
                  </a:lnTo>
                  <a:lnTo>
                    <a:pt x="2928" y="112"/>
                  </a:lnTo>
                  <a:lnTo>
                    <a:pt x="2928" y="109"/>
                  </a:lnTo>
                  <a:lnTo>
                    <a:pt x="2928" y="107"/>
                  </a:lnTo>
                  <a:lnTo>
                    <a:pt x="2930" y="106"/>
                  </a:lnTo>
                  <a:lnTo>
                    <a:pt x="2933" y="104"/>
                  </a:lnTo>
                  <a:lnTo>
                    <a:pt x="2935" y="104"/>
                  </a:lnTo>
                  <a:lnTo>
                    <a:pt x="2936" y="102"/>
                  </a:lnTo>
                  <a:lnTo>
                    <a:pt x="2938" y="101"/>
                  </a:lnTo>
                  <a:lnTo>
                    <a:pt x="2938" y="99"/>
                  </a:lnTo>
                  <a:lnTo>
                    <a:pt x="2936" y="98"/>
                  </a:lnTo>
                  <a:lnTo>
                    <a:pt x="2933" y="96"/>
                  </a:lnTo>
                  <a:lnTo>
                    <a:pt x="2932" y="96"/>
                  </a:lnTo>
                  <a:lnTo>
                    <a:pt x="2932" y="96"/>
                  </a:lnTo>
                  <a:lnTo>
                    <a:pt x="2930" y="96"/>
                  </a:lnTo>
                  <a:lnTo>
                    <a:pt x="2930" y="95"/>
                  </a:lnTo>
                  <a:lnTo>
                    <a:pt x="2928" y="95"/>
                  </a:lnTo>
                  <a:lnTo>
                    <a:pt x="2928" y="95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27" y="93"/>
                  </a:lnTo>
                  <a:lnTo>
                    <a:pt x="2930" y="93"/>
                  </a:lnTo>
                  <a:lnTo>
                    <a:pt x="2932" y="93"/>
                  </a:lnTo>
                  <a:lnTo>
                    <a:pt x="2935" y="91"/>
                  </a:lnTo>
                  <a:lnTo>
                    <a:pt x="2936" y="91"/>
                  </a:lnTo>
                  <a:close/>
                  <a:moveTo>
                    <a:pt x="14" y="90"/>
                  </a:moveTo>
                  <a:lnTo>
                    <a:pt x="14" y="90"/>
                  </a:lnTo>
                  <a:lnTo>
                    <a:pt x="14" y="93"/>
                  </a:lnTo>
                  <a:lnTo>
                    <a:pt x="14" y="95"/>
                  </a:lnTo>
                  <a:lnTo>
                    <a:pt x="16" y="96"/>
                  </a:lnTo>
                  <a:lnTo>
                    <a:pt x="16" y="96"/>
                  </a:lnTo>
                  <a:lnTo>
                    <a:pt x="18" y="98"/>
                  </a:lnTo>
                  <a:lnTo>
                    <a:pt x="18" y="98"/>
                  </a:lnTo>
                  <a:lnTo>
                    <a:pt x="16" y="98"/>
                  </a:lnTo>
                  <a:lnTo>
                    <a:pt x="14" y="96"/>
                  </a:lnTo>
                  <a:lnTo>
                    <a:pt x="14" y="96"/>
                  </a:lnTo>
                  <a:lnTo>
                    <a:pt x="14" y="95"/>
                  </a:lnTo>
                  <a:lnTo>
                    <a:pt x="14" y="93"/>
                  </a:lnTo>
                  <a:lnTo>
                    <a:pt x="14" y="91"/>
                  </a:lnTo>
                  <a:lnTo>
                    <a:pt x="14" y="90"/>
                  </a:lnTo>
                  <a:lnTo>
                    <a:pt x="14" y="90"/>
                  </a:lnTo>
                  <a:close/>
                  <a:moveTo>
                    <a:pt x="705" y="88"/>
                  </a:moveTo>
                  <a:lnTo>
                    <a:pt x="705" y="88"/>
                  </a:lnTo>
                  <a:lnTo>
                    <a:pt x="705" y="88"/>
                  </a:lnTo>
                  <a:lnTo>
                    <a:pt x="705" y="90"/>
                  </a:lnTo>
                  <a:lnTo>
                    <a:pt x="707" y="90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7" y="91"/>
                  </a:lnTo>
                  <a:lnTo>
                    <a:pt x="708" y="91"/>
                  </a:lnTo>
                  <a:lnTo>
                    <a:pt x="708" y="91"/>
                  </a:lnTo>
                  <a:lnTo>
                    <a:pt x="708" y="93"/>
                  </a:lnTo>
                  <a:lnTo>
                    <a:pt x="710" y="93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1" y="96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3" y="98"/>
                  </a:lnTo>
                  <a:lnTo>
                    <a:pt x="711" y="98"/>
                  </a:lnTo>
                  <a:lnTo>
                    <a:pt x="711" y="98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6"/>
                  </a:lnTo>
                  <a:lnTo>
                    <a:pt x="711" y="95"/>
                  </a:lnTo>
                  <a:lnTo>
                    <a:pt x="711" y="95"/>
                  </a:lnTo>
                  <a:lnTo>
                    <a:pt x="710" y="95"/>
                  </a:lnTo>
                  <a:lnTo>
                    <a:pt x="710" y="95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6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5"/>
                  </a:lnTo>
                  <a:lnTo>
                    <a:pt x="708" y="93"/>
                  </a:lnTo>
                  <a:lnTo>
                    <a:pt x="707" y="93"/>
                  </a:lnTo>
                  <a:lnTo>
                    <a:pt x="707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3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5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3" y="95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2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700" y="96"/>
                  </a:lnTo>
                  <a:lnTo>
                    <a:pt x="699" y="96"/>
                  </a:lnTo>
                  <a:lnTo>
                    <a:pt x="699" y="96"/>
                  </a:lnTo>
                  <a:lnTo>
                    <a:pt x="699" y="95"/>
                  </a:lnTo>
                  <a:lnTo>
                    <a:pt x="699" y="95"/>
                  </a:lnTo>
                  <a:lnTo>
                    <a:pt x="697" y="95"/>
                  </a:lnTo>
                  <a:lnTo>
                    <a:pt x="697" y="95"/>
                  </a:lnTo>
                  <a:lnTo>
                    <a:pt x="697" y="96"/>
                  </a:lnTo>
                  <a:lnTo>
                    <a:pt x="696" y="96"/>
                  </a:lnTo>
                  <a:lnTo>
                    <a:pt x="696" y="96"/>
                  </a:lnTo>
                  <a:lnTo>
                    <a:pt x="697" y="95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7" y="93"/>
                  </a:lnTo>
                  <a:lnTo>
                    <a:pt x="699" y="93"/>
                  </a:lnTo>
                  <a:lnTo>
                    <a:pt x="699" y="95"/>
                  </a:lnTo>
                  <a:lnTo>
                    <a:pt x="700" y="95"/>
                  </a:lnTo>
                  <a:lnTo>
                    <a:pt x="700" y="95"/>
                  </a:lnTo>
                  <a:lnTo>
                    <a:pt x="702" y="95"/>
                  </a:lnTo>
                  <a:lnTo>
                    <a:pt x="702" y="93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3" y="91"/>
                  </a:lnTo>
                  <a:lnTo>
                    <a:pt x="705" y="91"/>
                  </a:lnTo>
                  <a:lnTo>
                    <a:pt x="705" y="91"/>
                  </a:lnTo>
                  <a:lnTo>
                    <a:pt x="705" y="90"/>
                  </a:lnTo>
                  <a:lnTo>
                    <a:pt x="705" y="88"/>
                  </a:lnTo>
                  <a:lnTo>
                    <a:pt x="705" y="88"/>
                  </a:lnTo>
                  <a:close/>
                  <a:moveTo>
                    <a:pt x="353" y="87"/>
                  </a:moveTo>
                  <a:lnTo>
                    <a:pt x="355" y="87"/>
                  </a:lnTo>
                  <a:lnTo>
                    <a:pt x="355" y="87"/>
                  </a:lnTo>
                  <a:lnTo>
                    <a:pt x="355" y="88"/>
                  </a:lnTo>
                  <a:lnTo>
                    <a:pt x="355" y="90"/>
                  </a:lnTo>
                  <a:lnTo>
                    <a:pt x="357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3"/>
                  </a:lnTo>
                  <a:lnTo>
                    <a:pt x="358" y="95"/>
                  </a:lnTo>
                  <a:lnTo>
                    <a:pt x="358" y="95"/>
                  </a:lnTo>
                  <a:lnTo>
                    <a:pt x="360" y="95"/>
                  </a:lnTo>
                  <a:lnTo>
                    <a:pt x="361" y="96"/>
                  </a:lnTo>
                  <a:lnTo>
                    <a:pt x="361" y="96"/>
                  </a:lnTo>
                  <a:lnTo>
                    <a:pt x="363" y="98"/>
                  </a:lnTo>
                  <a:lnTo>
                    <a:pt x="363" y="98"/>
                  </a:lnTo>
                  <a:lnTo>
                    <a:pt x="363" y="99"/>
                  </a:lnTo>
                  <a:lnTo>
                    <a:pt x="361" y="99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99"/>
                  </a:lnTo>
                  <a:lnTo>
                    <a:pt x="360" y="98"/>
                  </a:lnTo>
                  <a:lnTo>
                    <a:pt x="360" y="98"/>
                  </a:lnTo>
                  <a:lnTo>
                    <a:pt x="358" y="96"/>
                  </a:lnTo>
                  <a:lnTo>
                    <a:pt x="360" y="96"/>
                  </a:lnTo>
                  <a:lnTo>
                    <a:pt x="360" y="96"/>
                  </a:lnTo>
                  <a:lnTo>
                    <a:pt x="358" y="96"/>
                  </a:lnTo>
                  <a:lnTo>
                    <a:pt x="357" y="96"/>
                  </a:lnTo>
                  <a:lnTo>
                    <a:pt x="353" y="96"/>
                  </a:lnTo>
                  <a:lnTo>
                    <a:pt x="352" y="96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2" y="98"/>
                  </a:lnTo>
                  <a:lnTo>
                    <a:pt x="353" y="98"/>
                  </a:lnTo>
                  <a:lnTo>
                    <a:pt x="353" y="98"/>
                  </a:lnTo>
                  <a:lnTo>
                    <a:pt x="355" y="99"/>
                  </a:lnTo>
                  <a:lnTo>
                    <a:pt x="355" y="99"/>
                  </a:lnTo>
                  <a:lnTo>
                    <a:pt x="357" y="101"/>
                  </a:lnTo>
                  <a:lnTo>
                    <a:pt x="358" y="99"/>
                  </a:lnTo>
                  <a:lnTo>
                    <a:pt x="358" y="99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0" y="101"/>
                  </a:lnTo>
                  <a:lnTo>
                    <a:pt x="361" y="101"/>
                  </a:lnTo>
                  <a:lnTo>
                    <a:pt x="361" y="101"/>
                  </a:lnTo>
                  <a:lnTo>
                    <a:pt x="361" y="102"/>
                  </a:lnTo>
                  <a:lnTo>
                    <a:pt x="360" y="102"/>
                  </a:lnTo>
                  <a:lnTo>
                    <a:pt x="360" y="102"/>
                  </a:lnTo>
                  <a:lnTo>
                    <a:pt x="358" y="102"/>
                  </a:lnTo>
                  <a:lnTo>
                    <a:pt x="358" y="102"/>
                  </a:lnTo>
                  <a:lnTo>
                    <a:pt x="355" y="106"/>
                  </a:lnTo>
                  <a:lnTo>
                    <a:pt x="353" y="107"/>
                  </a:lnTo>
                  <a:lnTo>
                    <a:pt x="352" y="107"/>
                  </a:lnTo>
                  <a:lnTo>
                    <a:pt x="350" y="106"/>
                  </a:lnTo>
                  <a:lnTo>
                    <a:pt x="349" y="106"/>
                  </a:lnTo>
                  <a:lnTo>
                    <a:pt x="349" y="106"/>
                  </a:lnTo>
                  <a:lnTo>
                    <a:pt x="345" y="107"/>
                  </a:lnTo>
                  <a:lnTo>
                    <a:pt x="344" y="107"/>
                  </a:lnTo>
                  <a:lnTo>
                    <a:pt x="344" y="106"/>
                  </a:lnTo>
                  <a:lnTo>
                    <a:pt x="344" y="106"/>
                  </a:lnTo>
                  <a:lnTo>
                    <a:pt x="344" y="104"/>
                  </a:lnTo>
                  <a:lnTo>
                    <a:pt x="344" y="104"/>
                  </a:lnTo>
                  <a:lnTo>
                    <a:pt x="344" y="102"/>
                  </a:lnTo>
                  <a:lnTo>
                    <a:pt x="344" y="102"/>
                  </a:lnTo>
                  <a:lnTo>
                    <a:pt x="345" y="101"/>
                  </a:lnTo>
                  <a:lnTo>
                    <a:pt x="347" y="101"/>
                  </a:lnTo>
                  <a:lnTo>
                    <a:pt x="349" y="101"/>
                  </a:lnTo>
                  <a:lnTo>
                    <a:pt x="349" y="99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49" y="98"/>
                  </a:lnTo>
                  <a:lnTo>
                    <a:pt x="350" y="96"/>
                  </a:lnTo>
                  <a:lnTo>
                    <a:pt x="352" y="95"/>
                  </a:lnTo>
                  <a:lnTo>
                    <a:pt x="353" y="95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3" y="93"/>
                  </a:lnTo>
                  <a:lnTo>
                    <a:pt x="352" y="93"/>
                  </a:lnTo>
                  <a:lnTo>
                    <a:pt x="352" y="93"/>
                  </a:lnTo>
                  <a:lnTo>
                    <a:pt x="350" y="95"/>
                  </a:lnTo>
                  <a:lnTo>
                    <a:pt x="349" y="95"/>
                  </a:lnTo>
                  <a:lnTo>
                    <a:pt x="347" y="96"/>
                  </a:lnTo>
                  <a:lnTo>
                    <a:pt x="347" y="96"/>
                  </a:lnTo>
                  <a:lnTo>
                    <a:pt x="347" y="95"/>
                  </a:lnTo>
                  <a:lnTo>
                    <a:pt x="345" y="93"/>
                  </a:lnTo>
                  <a:lnTo>
                    <a:pt x="347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49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3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5" y="91"/>
                  </a:lnTo>
                  <a:lnTo>
                    <a:pt x="355" y="90"/>
                  </a:lnTo>
                  <a:lnTo>
                    <a:pt x="355" y="90"/>
                  </a:lnTo>
                  <a:lnTo>
                    <a:pt x="353" y="87"/>
                  </a:lnTo>
                  <a:lnTo>
                    <a:pt x="353" y="87"/>
                  </a:lnTo>
                  <a:lnTo>
                    <a:pt x="353" y="87"/>
                  </a:lnTo>
                  <a:close/>
                  <a:moveTo>
                    <a:pt x="440" y="85"/>
                  </a:moveTo>
                  <a:lnTo>
                    <a:pt x="440" y="85"/>
                  </a:lnTo>
                  <a:lnTo>
                    <a:pt x="440" y="85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39" y="88"/>
                  </a:lnTo>
                  <a:lnTo>
                    <a:pt x="440" y="88"/>
                  </a:lnTo>
                  <a:lnTo>
                    <a:pt x="440" y="90"/>
                  </a:lnTo>
                  <a:lnTo>
                    <a:pt x="442" y="90"/>
                  </a:lnTo>
                  <a:lnTo>
                    <a:pt x="442" y="90"/>
                  </a:lnTo>
                  <a:lnTo>
                    <a:pt x="442" y="88"/>
                  </a:lnTo>
                  <a:lnTo>
                    <a:pt x="440" y="88"/>
                  </a:lnTo>
                  <a:lnTo>
                    <a:pt x="440" y="88"/>
                  </a:lnTo>
                  <a:lnTo>
                    <a:pt x="440" y="87"/>
                  </a:lnTo>
                  <a:lnTo>
                    <a:pt x="440" y="87"/>
                  </a:lnTo>
                  <a:lnTo>
                    <a:pt x="442" y="87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2" y="85"/>
                  </a:lnTo>
                  <a:lnTo>
                    <a:pt x="440" y="85"/>
                  </a:lnTo>
                  <a:close/>
                  <a:moveTo>
                    <a:pt x="3037" y="82"/>
                  </a:moveTo>
                  <a:lnTo>
                    <a:pt x="3039" y="82"/>
                  </a:lnTo>
                  <a:lnTo>
                    <a:pt x="3039" y="82"/>
                  </a:lnTo>
                  <a:lnTo>
                    <a:pt x="3039" y="83"/>
                  </a:lnTo>
                  <a:lnTo>
                    <a:pt x="3039" y="83"/>
                  </a:lnTo>
                  <a:lnTo>
                    <a:pt x="3037" y="83"/>
                  </a:lnTo>
                  <a:lnTo>
                    <a:pt x="3036" y="83"/>
                  </a:lnTo>
                  <a:lnTo>
                    <a:pt x="3037" y="82"/>
                  </a:lnTo>
                  <a:close/>
                  <a:moveTo>
                    <a:pt x="445" y="80"/>
                  </a:moveTo>
                  <a:lnTo>
                    <a:pt x="445" y="80"/>
                  </a:lnTo>
                  <a:lnTo>
                    <a:pt x="446" y="82"/>
                  </a:lnTo>
                  <a:lnTo>
                    <a:pt x="446" y="82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3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6" y="87"/>
                  </a:lnTo>
                  <a:lnTo>
                    <a:pt x="446" y="85"/>
                  </a:lnTo>
                  <a:lnTo>
                    <a:pt x="446" y="85"/>
                  </a:lnTo>
                  <a:lnTo>
                    <a:pt x="448" y="85"/>
                  </a:lnTo>
                  <a:lnTo>
                    <a:pt x="448" y="85"/>
                  </a:lnTo>
                  <a:lnTo>
                    <a:pt x="450" y="87"/>
                  </a:lnTo>
                  <a:lnTo>
                    <a:pt x="450" y="87"/>
                  </a:lnTo>
                  <a:lnTo>
                    <a:pt x="448" y="87"/>
                  </a:lnTo>
                  <a:lnTo>
                    <a:pt x="448" y="87"/>
                  </a:lnTo>
                  <a:lnTo>
                    <a:pt x="448" y="88"/>
                  </a:lnTo>
                  <a:lnTo>
                    <a:pt x="448" y="88"/>
                  </a:lnTo>
                  <a:lnTo>
                    <a:pt x="448" y="90"/>
                  </a:lnTo>
                  <a:lnTo>
                    <a:pt x="448" y="91"/>
                  </a:lnTo>
                  <a:lnTo>
                    <a:pt x="448" y="93"/>
                  </a:lnTo>
                  <a:lnTo>
                    <a:pt x="448" y="93"/>
                  </a:lnTo>
                  <a:lnTo>
                    <a:pt x="448" y="95"/>
                  </a:lnTo>
                  <a:lnTo>
                    <a:pt x="446" y="96"/>
                  </a:lnTo>
                  <a:lnTo>
                    <a:pt x="445" y="96"/>
                  </a:lnTo>
                  <a:lnTo>
                    <a:pt x="445" y="96"/>
                  </a:lnTo>
                  <a:lnTo>
                    <a:pt x="443" y="98"/>
                  </a:lnTo>
                  <a:lnTo>
                    <a:pt x="443" y="98"/>
                  </a:lnTo>
                  <a:lnTo>
                    <a:pt x="443" y="96"/>
                  </a:lnTo>
                  <a:lnTo>
                    <a:pt x="443" y="96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5"/>
                  </a:lnTo>
                  <a:lnTo>
                    <a:pt x="442" y="96"/>
                  </a:lnTo>
                  <a:lnTo>
                    <a:pt x="442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40" y="96"/>
                  </a:lnTo>
                  <a:lnTo>
                    <a:pt x="439" y="96"/>
                  </a:lnTo>
                  <a:lnTo>
                    <a:pt x="439" y="96"/>
                  </a:lnTo>
                  <a:lnTo>
                    <a:pt x="439" y="95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42" y="93"/>
                  </a:lnTo>
                  <a:lnTo>
                    <a:pt x="442" y="93"/>
                  </a:lnTo>
                  <a:lnTo>
                    <a:pt x="440" y="93"/>
                  </a:lnTo>
                  <a:lnTo>
                    <a:pt x="440" y="93"/>
                  </a:lnTo>
                  <a:lnTo>
                    <a:pt x="439" y="93"/>
                  </a:lnTo>
                  <a:lnTo>
                    <a:pt x="439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7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5"/>
                  </a:lnTo>
                  <a:lnTo>
                    <a:pt x="435" y="93"/>
                  </a:lnTo>
                  <a:lnTo>
                    <a:pt x="435" y="95"/>
                  </a:lnTo>
                  <a:lnTo>
                    <a:pt x="437" y="95"/>
                  </a:lnTo>
                  <a:lnTo>
                    <a:pt x="437" y="93"/>
                  </a:lnTo>
                  <a:lnTo>
                    <a:pt x="437" y="93"/>
                  </a:lnTo>
                  <a:lnTo>
                    <a:pt x="437" y="91"/>
                  </a:lnTo>
                  <a:lnTo>
                    <a:pt x="437" y="90"/>
                  </a:lnTo>
                  <a:lnTo>
                    <a:pt x="435" y="90"/>
                  </a:lnTo>
                  <a:lnTo>
                    <a:pt x="435" y="91"/>
                  </a:lnTo>
                  <a:lnTo>
                    <a:pt x="434" y="91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4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90"/>
                  </a:lnTo>
                  <a:lnTo>
                    <a:pt x="435" y="88"/>
                  </a:lnTo>
                  <a:lnTo>
                    <a:pt x="435" y="88"/>
                  </a:lnTo>
                  <a:lnTo>
                    <a:pt x="437" y="87"/>
                  </a:lnTo>
                  <a:lnTo>
                    <a:pt x="437" y="85"/>
                  </a:lnTo>
                  <a:lnTo>
                    <a:pt x="437" y="85"/>
                  </a:lnTo>
                  <a:lnTo>
                    <a:pt x="439" y="82"/>
                  </a:lnTo>
                  <a:lnTo>
                    <a:pt x="440" y="80"/>
                  </a:lnTo>
                  <a:lnTo>
                    <a:pt x="440" y="80"/>
                  </a:lnTo>
                  <a:lnTo>
                    <a:pt x="442" y="82"/>
                  </a:lnTo>
                  <a:lnTo>
                    <a:pt x="443" y="82"/>
                  </a:lnTo>
                  <a:lnTo>
                    <a:pt x="445" y="82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3"/>
                  </a:lnTo>
                  <a:lnTo>
                    <a:pt x="445" y="82"/>
                  </a:lnTo>
                  <a:lnTo>
                    <a:pt x="445" y="82"/>
                  </a:lnTo>
                  <a:lnTo>
                    <a:pt x="443" y="80"/>
                  </a:lnTo>
                  <a:lnTo>
                    <a:pt x="443" y="80"/>
                  </a:lnTo>
                  <a:lnTo>
                    <a:pt x="445" y="80"/>
                  </a:lnTo>
                  <a:close/>
                  <a:moveTo>
                    <a:pt x="3064" y="74"/>
                  </a:moveTo>
                  <a:lnTo>
                    <a:pt x="3066" y="74"/>
                  </a:lnTo>
                  <a:lnTo>
                    <a:pt x="3066" y="74"/>
                  </a:lnTo>
                  <a:lnTo>
                    <a:pt x="3066" y="76"/>
                  </a:lnTo>
                  <a:lnTo>
                    <a:pt x="3067" y="77"/>
                  </a:lnTo>
                  <a:lnTo>
                    <a:pt x="3069" y="79"/>
                  </a:lnTo>
                  <a:lnTo>
                    <a:pt x="3070" y="79"/>
                  </a:lnTo>
                  <a:lnTo>
                    <a:pt x="3070" y="79"/>
                  </a:lnTo>
                  <a:lnTo>
                    <a:pt x="3070" y="80"/>
                  </a:lnTo>
                  <a:lnTo>
                    <a:pt x="3072" y="80"/>
                  </a:lnTo>
                  <a:lnTo>
                    <a:pt x="3070" y="80"/>
                  </a:lnTo>
                  <a:lnTo>
                    <a:pt x="3069" y="80"/>
                  </a:lnTo>
                  <a:lnTo>
                    <a:pt x="3067" y="82"/>
                  </a:lnTo>
                  <a:lnTo>
                    <a:pt x="3067" y="83"/>
                  </a:lnTo>
                  <a:lnTo>
                    <a:pt x="3066" y="85"/>
                  </a:lnTo>
                  <a:lnTo>
                    <a:pt x="3062" y="85"/>
                  </a:lnTo>
                  <a:lnTo>
                    <a:pt x="3061" y="85"/>
                  </a:lnTo>
                  <a:lnTo>
                    <a:pt x="3059" y="85"/>
                  </a:lnTo>
                  <a:lnTo>
                    <a:pt x="3058" y="83"/>
                  </a:lnTo>
                  <a:lnTo>
                    <a:pt x="3056" y="82"/>
                  </a:lnTo>
                  <a:lnTo>
                    <a:pt x="3056" y="80"/>
                  </a:lnTo>
                  <a:lnTo>
                    <a:pt x="3054" y="77"/>
                  </a:lnTo>
                  <a:lnTo>
                    <a:pt x="3056" y="77"/>
                  </a:lnTo>
                  <a:lnTo>
                    <a:pt x="3059" y="76"/>
                  </a:lnTo>
                  <a:lnTo>
                    <a:pt x="3062" y="74"/>
                  </a:lnTo>
                  <a:lnTo>
                    <a:pt x="3064" y="74"/>
                  </a:lnTo>
                  <a:close/>
                  <a:moveTo>
                    <a:pt x="2725" y="72"/>
                  </a:moveTo>
                  <a:lnTo>
                    <a:pt x="2727" y="72"/>
                  </a:lnTo>
                  <a:lnTo>
                    <a:pt x="2728" y="72"/>
                  </a:lnTo>
                  <a:lnTo>
                    <a:pt x="2728" y="74"/>
                  </a:lnTo>
                  <a:lnTo>
                    <a:pt x="2727" y="74"/>
                  </a:lnTo>
                  <a:lnTo>
                    <a:pt x="2725" y="74"/>
                  </a:lnTo>
                  <a:lnTo>
                    <a:pt x="2723" y="74"/>
                  </a:lnTo>
                  <a:lnTo>
                    <a:pt x="2723" y="74"/>
                  </a:lnTo>
                  <a:lnTo>
                    <a:pt x="2720" y="77"/>
                  </a:lnTo>
                  <a:lnTo>
                    <a:pt x="2720" y="77"/>
                  </a:lnTo>
                  <a:lnTo>
                    <a:pt x="2720" y="79"/>
                  </a:lnTo>
                  <a:lnTo>
                    <a:pt x="2720" y="79"/>
                  </a:lnTo>
                  <a:lnTo>
                    <a:pt x="2723" y="79"/>
                  </a:lnTo>
                  <a:lnTo>
                    <a:pt x="2723" y="80"/>
                  </a:lnTo>
                  <a:lnTo>
                    <a:pt x="2723" y="80"/>
                  </a:lnTo>
                  <a:lnTo>
                    <a:pt x="2722" y="80"/>
                  </a:lnTo>
                  <a:lnTo>
                    <a:pt x="2722" y="82"/>
                  </a:lnTo>
                  <a:lnTo>
                    <a:pt x="2720" y="82"/>
                  </a:lnTo>
                  <a:lnTo>
                    <a:pt x="2719" y="82"/>
                  </a:lnTo>
                  <a:lnTo>
                    <a:pt x="2715" y="82"/>
                  </a:lnTo>
                  <a:lnTo>
                    <a:pt x="2715" y="80"/>
                  </a:lnTo>
                  <a:lnTo>
                    <a:pt x="2715" y="79"/>
                  </a:lnTo>
                  <a:lnTo>
                    <a:pt x="2715" y="77"/>
                  </a:lnTo>
                  <a:lnTo>
                    <a:pt x="2715" y="76"/>
                  </a:lnTo>
                  <a:lnTo>
                    <a:pt x="2717" y="76"/>
                  </a:lnTo>
                  <a:lnTo>
                    <a:pt x="2719" y="76"/>
                  </a:lnTo>
                  <a:lnTo>
                    <a:pt x="2720" y="76"/>
                  </a:lnTo>
                  <a:lnTo>
                    <a:pt x="2722" y="74"/>
                  </a:lnTo>
                  <a:lnTo>
                    <a:pt x="2723" y="72"/>
                  </a:lnTo>
                  <a:lnTo>
                    <a:pt x="2725" y="72"/>
                  </a:lnTo>
                  <a:close/>
                  <a:moveTo>
                    <a:pt x="582" y="65"/>
                  </a:moveTo>
                  <a:lnTo>
                    <a:pt x="582" y="65"/>
                  </a:lnTo>
                  <a:lnTo>
                    <a:pt x="584" y="65"/>
                  </a:lnTo>
                  <a:lnTo>
                    <a:pt x="585" y="65"/>
                  </a:lnTo>
                  <a:lnTo>
                    <a:pt x="587" y="66"/>
                  </a:lnTo>
                  <a:lnTo>
                    <a:pt x="582" y="65"/>
                  </a:lnTo>
                  <a:lnTo>
                    <a:pt x="582" y="65"/>
                  </a:lnTo>
                  <a:close/>
                  <a:moveTo>
                    <a:pt x="398" y="63"/>
                  </a:moveTo>
                  <a:lnTo>
                    <a:pt x="399" y="63"/>
                  </a:lnTo>
                  <a:lnTo>
                    <a:pt x="399" y="63"/>
                  </a:lnTo>
                  <a:lnTo>
                    <a:pt x="401" y="65"/>
                  </a:lnTo>
                  <a:lnTo>
                    <a:pt x="401" y="65"/>
                  </a:lnTo>
                  <a:lnTo>
                    <a:pt x="401" y="66"/>
                  </a:lnTo>
                  <a:lnTo>
                    <a:pt x="399" y="65"/>
                  </a:lnTo>
                  <a:lnTo>
                    <a:pt x="398" y="65"/>
                  </a:lnTo>
                  <a:lnTo>
                    <a:pt x="398" y="65"/>
                  </a:lnTo>
                  <a:lnTo>
                    <a:pt x="398" y="63"/>
                  </a:lnTo>
                  <a:close/>
                  <a:moveTo>
                    <a:pt x="323" y="63"/>
                  </a:moveTo>
                  <a:lnTo>
                    <a:pt x="323" y="65"/>
                  </a:lnTo>
                  <a:lnTo>
                    <a:pt x="323" y="65"/>
                  </a:lnTo>
                  <a:lnTo>
                    <a:pt x="322" y="66"/>
                  </a:lnTo>
                  <a:lnTo>
                    <a:pt x="322" y="66"/>
                  </a:lnTo>
                  <a:lnTo>
                    <a:pt x="323" y="66"/>
                  </a:lnTo>
                  <a:lnTo>
                    <a:pt x="323" y="66"/>
                  </a:lnTo>
                  <a:lnTo>
                    <a:pt x="325" y="65"/>
                  </a:lnTo>
                  <a:lnTo>
                    <a:pt x="325" y="63"/>
                  </a:lnTo>
                  <a:lnTo>
                    <a:pt x="323" y="63"/>
                  </a:lnTo>
                  <a:close/>
                  <a:moveTo>
                    <a:pt x="412" y="63"/>
                  </a:moveTo>
                  <a:lnTo>
                    <a:pt x="413" y="63"/>
                  </a:lnTo>
                  <a:lnTo>
                    <a:pt x="413" y="63"/>
                  </a:lnTo>
                  <a:lnTo>
                    <a:pt x="415" y="65"/>
                  </a:lnTo>
                  <a:lnTo>
                    <a:pt x="415" y="65"/>
                  </a:lnTo>
                  <a:lnTo>
                    <a:pt x="413" y="66"/>
                  </a:lnTo>
                  <a:lnTo>
                    <a:pt x="410" y="66"/>
                  </a:lnTo>
                  <a:lnTo>
                    <a:pt x="407" y="68"/>
                  </a:lnTo>
                  <a:lnTo>
                    <a:pt x="404" y="68"/>
                  </a:lnTo>
                  <a:lnTo>
                    <a:pt x="402" y="68"/>
                  </a:lnTo>
                  <a:lnTo>
                    <a:pt x="402" y="68"/>
                  </a:lnTo>
                  <a:lnTo>
                    <a:pt x="401" y="68"/>
                  </a:lnTo>
                  <a:lnTo>
                    <a:pt x="401" y="68"/>
                  </a:lnTo>
                  <a:lnTo>
                    <a:pt x="402" y="66"/>
                  </a:lnTo>
                  <a:lnTo>
                    <a:pt x="402" y="66"/>
                  </a:lnTo>
                  <a:lnTo>
                    <a:pt x="404" y="66"/>
                  </a:lnTo>
                  <a:lnTo>
                    <a:pt x="405" y="66"/>
                  </a:lnTo>
                  <a:lnTo>
                    <a:pt x="407" y="66"/>
                  </a:lnTo>
                  <a:lnTo>
                    <a:pt x="407" y="66"/>
                  </a:lnTo>
                  <a:lnTo>
                    <a:pt x="409" y="66"/>
                  </a:lnTo>
                  <a:lnTo>
                    <a:pt x="409" y="65"/>
                  </a:lnTo>
                  <a:lnTo>
                    <a:pt x="410" y="65"/>
                  </a:lnTo>
                  <a:lnTo>
                    <a:pt x="412" y="63"/>
                  </a:lnTo>
                  <a:lnTo>
                    <a:pt x="412" y="63"/>
                  </a:lnTo>
                  <a:close/>
                  <a:moveTo>
                    <a:pt x="372" y="61"/>
                  </a:moveTo>
                  <a:lnTo>
                    <a:pt x="372" y="61"/>
                  </a:lnTo>
                  <a:lnTo>
                    <a:pt x="374" y="61"/>
                  </a:lnTo>
                  <a:lnTo>
                    <a:pt x="374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1"/>
                  </a:lnTo>
                  <a:lnTo>
                    <a:pt x="375" y="63"/>
                  </a:lnTo>
                  <a:lnTo>
                    <a:pt x="377" y="63"/>
                  </a:lnTo>
                  <a:lnTo>
                    <a:pt x="377" y="63"/>
                  </a:lnTo>
                  <a:lnTo>
                    <a:pt x="375" y="65"/>
                  </a:lnTo>
                  <a:lnTo>
                    <a:pt x="375" y="66"/>
                  </a:lnTo>
                  <a:lnTo>
                    <a:pt x="375" y="66"/>
                  </a:lnTo>
                  <a:lnTo>
                    <a:pt x="374" y="66"/>
                  </a:lnTo>
                  <a:lnTo>
                    <a:pt x="374" y="66"/>
                  </a:lnTo>
                  <a:lnTo>
                    <a:pt x="372" y="65"/>
                  </a:lnTo>
                  <a:lnTo>
                    <a:pt x="371" y="65"/>
                  </a:lnTo>
                  <a:lnTo>
                    <a:pt x="371" y="63"/>
                  </a:lnTo>
                  <a:lnTo>
                    <a:pt x="371" y="63"/>
                  </a:lnTo>
                  <a:lnTo>
                    <a:pt x="371" y="61"/>
                  </a:lnTo>
                  <a:lnTo>
                    <a:pt x="371" y="61"/>
                  </a:lnTo>
                  <a:lnTo>
                    <a:pt x="372" y="61"/>
                  </a:lnTo>
                  <a:close/>
                  <a:moveTo>
                    <a:pt x="667" y="60"/>
                  </a:moveTo>
                  <a:lnTo>
                    <a:pt x="667" y="60"/>
                  </a:lnTo>
                  <a:lnTo>
                    <a:pt x="666" y="61"/>
                  </a:lnTo>
                  <a:lnTo>
                    <a:pt x="666" y="61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0"/>
                  </a:lnTo>
                  <a:lnTo>
                    <a:pt x="669" y="61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3"/>
                  </a:lnTo>
                  <a:lnTo>
                    <a:pt x="666" y="65"/>
                  </a:lnTo>
                  <a:lnTo>
                    <a:pt x="669" y="61"/>
                  </a:lnTo>
                  <a:lnTo>
                    <a:pt x="670" y="61"/>
                  </a:lnTo>
                  <a:lnTo>
                    <a:pt x="670" y="61"/>
                  </a:lnTo>
                  <a:lnTo>
                    <a:pt x="670" y="63"/>
                  </a:lnTo>
                  <a:lnTo>
                    <a:pt x="667" y="65"/>
                  </a:lnTo>
                  <a:lnTo>
                    <a:pt x="667" y="65"/>
                  </a:lnTo>
                  <a:lnTo>
                    <a:pt x="666" y="66"/>
                  </a:lnTo>
                  <a:lnTo>
                    <a:pt x="664" y="68"/>
                  </a:lnTo>
                  <a:lnTo>
                    <a:pt x="662" y="68"/>
                  </a:lnTo>
                  <a:lnTo>
                    <a:pt x="661" y="69"/>
                  </a:lnTo>
                  <a:lnTo>
                    <a:pt x="659" y="71"/>
                  </a:lnTo>
                  <a:lnTo>
                    <a:pt x="659" y="71"/>
                  </a:lnTo>
                  <a:lnTo>
                    <a:pt x="661" y="69"/>
                  </a:lnTo>
                  <a:lnTo>
                    <a:pt x="662" y="68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6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5"/>
                  </a:lnTo>
                  <a:lnTo>
                    <a:pt x="664" y="63"/>
                  </a:lnTo>
                  <a:lnTo>
                    <a:pt x="664" y="63"/>
                  </a:lnTo>
                  <a:lnTo>
                    <a:pt x="662" y="65"/>
                  </a:lnTo>
                  <a:lnTo>
                    <a:pt x="661" y="66"/>
                  </a:lnTo>
                  <a:lnTo>
                    <a:pt x="658" y="69"/>
                  </a:lnTo>
                  <a:lnTo>
                    <a:pt x="658" y="71"/>
                  </a:lnTo>
                  <a:lnTo>
                    <a:pt x="658" y="71"/>
                  </a:lnTo>
                  <a:lnTo>
                    <a:pt x="655" y="74"/>
                  </a:lnTo>
                  <a:lnTo>
                    <a:pt x="655" y="74"/>
                  </a:lnTo>
                  <a:lnTo>
                    <a:pt x="655" y="76"/>
                  </a:lnTo>
                  <a:lnTo>
                    <a:pt x="655" y="77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77"/>
                  </a:lnTo>
                  <a:lnTo>
                    <a:pt x="655" y="79"/>
                  </a:lnTo>
                  <a:lnTo>
                    <a:pt x="655" y="79"/>
                  </a:lnTo>
                  <a:lnTo>
                    <a:pt x="655" y="80"/>
                  </a:lnTo>
                  <a:lnTo>
                    <a:pt x="655" y="82"/>
                  </a:lnTo>
                  <a:lnTo>
                    <a:pt x="655" y="82"/>
                  </a:lnTo>
                  <a:lnTo>
                    <a:pt x="653" y="82"/>
                  </a:lnTo>
                  <a:lnTo>
                    <a:pt x="651" y="83"/>
                  </a:lnTo>
                  <a:lnTo>
                    <a:pt x="651" y="83"/>
                  </a:lnTo>
                  <a:lnTo>
                    <a:pt x="651" y="85"/>
                  </a:lnTo>
                  <a:lnTo>
                    <a:pt x="650" y="85"/>
                  </a:lnTo>
                  <a:lnTo>
                    <a:pt x="648" y="85"/>
                  </a:lnTo>
                  <a:lnTo>
                    <a:pt x="650" y="85"/>
                  </a:lnTo>
                  <a:lnTo>
                    <a:pt x="650" y="83"/>
                  </a:lnTo>
                  <a:lnTo>
                    <a:pt x="651" y="82"/>
                  </a:lnTo>
                  <a:lnTo>
                    <a:pt x="655" y="82"/>
                  </a:lnTo>
                  <a:lnTo>
                    <a:pt x="655" y="80"/>
                  </a:lnTo>
                  <a:lnTo>
                    <a:pt x="655" y="80"/>
                  </a:lnTo>
                  <a:lnTo>
                    <a:pt x="653" y="80"/>
                  </a:lnTo>
                  <a:lnTo>
                    <a:pt x="653" y="79"/>
                  </a:lnTo>
                  <a:lnTo>
                    <a:pt x="653" y="79"/>
                  </a:lnTo>
                  <a:lnTo>
                    <a:pt x="655" y="79"/>
                  </a:lnTo>
                  <a:lnTo>
                    <a:pt x="655" y="74"/>
                  </a:lnTo>
                  <a:lnTo>
                    <a:pt x="653" y="74"/>
                  </a:lnTo>
                  <a:lnTo>
                    <a:pt x="653" y="76"/>
                  </a:lnTo>
                  <a:lnTo>
                    <a:pt x="653" y="76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3" y="77"/>
                  </a:lnTo>
                  <a:lnTo>
                    <a:pt x="651" y="77"/>
                  </a:lnTo>
                  <a:lnTo>
                    <a:pt x="650" y="79"/>
                  </a:lnTo>
                  <a:lnTo>
                    <a:pt x="650" y="79"/>
                  </a:lnTo>
                  <a:lnTo>
                    <a:pt x="650" y="77"/>
                  </a:lnTo>
                  <a:lnTo>
                    <a:pt x="653" y="72"/>
                  </a:lnTo>
                  <a:lnTo>
                    <a:pt x="655" y="69"/>
                  </a:lnTo>
                  <a:lnTo>
                    <a:pt x="655" y="69"/>
                  </a:lnTo>
                  <a:lnTo>
                    <a:pt x="653" y="69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3" y="68"/>
                  </a:lnTo>
                  <a:lnTo>
                    <a:pt x="658" y="65"/>
                  </a:lnTo>
                  <a:lnTo>
                    <a:pt x="661" y="61"/>
                  </a:lnTo>
                  <a:lnTo>
                    <a:pt x="664" y="61"/>
                  </a:lnTo>
                  <a:lnTo>
                    <a:pt x="666" y="60"/>
                  </a:lnTo>
                  <a:lnTo>
                    <a:pt x="667" y="60"/>
                  </a:lnTo>
                  <a:close/>
                  <a:moveTo>
                    <a:pt x="612" y="58"/>
                  </a:moveTo>
                  <a:lnTo>
                    <a:pt x="612" y="60"/>
                  </a:lnTo>
                  <a:lnTo>
                    <a:pt x="614" y="60"/>
                  </a:lnTo>
                  <a:lnTo>
                    <a:pt x="615" y="60"/>
                  </a:lnTo>
                  <a:lnTo>
                    <a:pt x="615" y="60"/>
                  </a:lnTo>
                  <a:lnTo>
                    <a:pt x="612" y="61"/>
                  </a:lnTo>
                  <a:lnTo>
                    <a:pt x="609" y="60"/>
                  </a:lnTo>
                  <a:lnTo>
                    <a:pt x="609" y="60"/>
                  </a:lnTo>
                  <a:lnTo>
                    <a:pt x="610" y="60"/>
                  </a:lnTo>
                  <a:lnTo>
                    <a:pt x="610" y="60"/>
                  </a:lnTo>
                  <a:lnTo>
                    <a:pt x="610" y="58"/>
                  </a:lnTo>
                  <a:lnTo>
                    <a:pt x="612" y="58"/>
                  </a:lnTo>
                  <a:close/>
                  <a:moveTo>
                    <a:pt x="3176" y="55"/>
                  </a:moveTo>
                  <a:lnTo>
                    <a:pt x="3177" y="58"/>
                  </a:lnTo>
                  <a:lnTo>
                    <a:pt x="3179" y="60"/>
                  </a:lnTo>
                  <a:lnTo>
                    <a:pt x="3179" y="61"/>
                  </a:lnTo>
                  <a:lnTo>
                    <a:pt x="3177" y="63"/>
                  </a:lnTo>
                  <a:lnTo>
                    <a:pt x="3177" y="65"/>
                  </a:lnTo>
                  <a:lnTo>
                    <a:pt x="3177" y="66"/>
                  </a:lnTo>
                  <a:lnTo>
                    <a:pt x="3177" y="68"/>
                  </a:lnTo>
                  <a:lnTo>
                    <a:pt x="3174" y="71"/>
                  </a:lnTo>
                  <a:lnTo>
                    <a:pt x="3174" y="72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4"/>
                  </a:lnTo>
                  <a:lnTo>
                    <a:pt x="3174" y="76"/>
                  </a:lnTo>
                  <a:lnTo>
                    <a:pt x="3173" y="76"/>
                  </a:lnTo>
                  <a:lnTo>
                    <a:pt x="3170" y="76"/>
                  </a:lnTo>
                  <a:lnTo>
                    <a:pt x="3170" y="76"/>
                  </a:lnTo>
                  <a:lnTo>
                    <a:pt x="3170" y="74"/>
                  </a:lnTo>
                  <a:lnTo>
                    <a:pt x="3171" y="74"/>
                  </a:lnTo>
                  <a:lnTo>
                    <a:pt x="3171" y="71"/>
                  </a:lnTo>
                  <a:lnTo>
                    <a:pt x="3171" y="65"/>
                  </a:lnTo>
                  <a:lnTo>
                    <a:pt x="3171" y="61"/>
                  </a:lnTo>
                  <a:lnTo>
                    <a:pt x="3173" y="60"/>
                  </a:lnTo>
                  <a:lnTo>
                    <a:pt x="3173" y="60"/>
                  </a:lnTo>
                  <a:lnTo>
                    <a:pt x="3173" y="58"/>
                  </a:lnTo>
                  <a:lnTo>
                    <a:pt x="3173" y="58"/>
                  </a:lnTo>
                  <a:lnTo>
                    <a:pt x="3174" y="57"/>
                  </a:lnTo>
                  <a:lnTo>
                    <a:pt x="3174" y="55"/>
                  </a:lnTo>
                  <a:lnTo>
                    <a:pt x="3176" y="55"/>
                  </a:lnTo>
                  <a:close/>
                  <a:moveTo>
                    <a:pt x="729" y="55"/>
                  </a:moveTo>
                  <a:lnTo>
                    <a:pt x="727" y="55"/>
                  </a:lnTo>
                  <a:lnTo>
                    <a:pt x="727" y="55"/>
                  </a:lnTo>
                  <a:lnTo>
                    <a:pt x="726" y="57"/>
                  </a:lnTo>
                  <a:lnTo>
                    <a:pt x="724" y="58"/>
                  </a:lnTo>
                  <a:lnTo>
                    <a:pt x="722" y="58"/>
                  </a:lnTo>
                  <a:lnTo>
                    <a:pt x="722" y="60"/>
                  </a:lnTo>
                  <a:lnTo>
                    <a:pt x="724" y="60"/>
                  </a:lnTo>
                  <a:lnTo>
                    <a:pt x="724" y="61"/>
                  </a:lnTo>
                  <a:lnTo>
                    <a:pt x="724" y="61"/>
                  </a:lnTo>
                  <a:lnTo>
                    <a:pt x="726" y="61"/>
                  </a:lnTo>
                  <a:lnTo>
                    <a:pt x="726" y="63"/>
                  </a:lnTo>
                  <a:lnTo>
                    <a:pt x="727" y="63"/>
                  </a:lnTo>
                  <a:lnTo>
                    <a:pt x="729" y="63"/>
                  </a:lnTo>
                  <a:lnTo>
                    <a:pt x="730" y="63"/>
                  </a:lnTo>
                  <a:lnTo>
                    <a:pt x="730" y="63"/>
                  </a:lnTo>
                  <a:lnTo>
                    <a:pt x="732" y="63"/>
                  </a:lnTo>
                  <a:lnTo>
                    <a:pt x="732" y="63"/>
                  </a:lnTo>
                  <a:lnTo>
                    <a:pt x="733" y="61"/>
                  </a:lnTo>
                  <a:lnTo>
                    <a:pt x="733" y="61"/>
                  </a:lnTo>
                  <a:lnTo>
                    <a:pt x="732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0" y="58"/>
                  </a:lnTo>
                  <a:lnTo>
                    <a:pt x="732" y="60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3" y="58"/>
                  </a:lnTo>
                  <a:lnTo>
                    <a:pt x="733" y="57"/>
                  </a:lnTo>
                  <a:lnTo>
                    <a:pt x="733" y="57"/>
                  </a:lnTo>
                  <a:lnTo>
                    <a:pt x="732" y="55"/>
                  </a:lnTo>
                  <a:lnTo>
                    <a:pt x="730" y="55"/>
                  </a:lnTo>
                  <a:lnTo>
                    <a:pt x="729" y="55"/>
                  </a:lnTo>
                  <a:close/>
                  <a:moveTo>
                    <a:pt x="286" y="52"/>
                  </a:moveTo>
                  <a:lnTo>
                    <a:pt x="286" y="52"/>
                  </a:lnTo>
                  <a:lnTo>
                    <a:pt x="287" y="54"/>
                  </a:lnTo>
                  <a:lnTo>
                    <a:pt x="287" y="55"/>
                  </a:lnTo>
                  <a:lnTo>
                    <a:pt x="287" y="55"/>
                  </a:lnTo>
                  <a:lnTo>
                    <a:pt x="289" y="54"/>
                  </a:lnTo>
                  <a:lnTo>
                    <a:pt x="289" y="54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0" y="54"/>
                  </a:lnTo>
                  <a:lnTo>
                    <a:pt x="290" y="57"/>
                  </a:lnTo>
                  <a:lnTo>
                    <a:pt x="292" y="58"/>
                  </a:lnTo>
                  <a:lnTo>
                    <a:pt x="292" y="60"/>
                  </a:lnTo>
                  <a:lnTo>
                    <a:pt x="292" y="58"/>
                  </a:lnTo>
                  <a:lnTo>
                    <a:pt x="292" y="58"/>
                  </a:lnTo>
                  <a:lnTo>
                    <a:pt x="292" y="57"/>
                  </a:lnTo>
                  <a:lnTo>
                    <a:pt x="290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2" y="54"/>
                  </a:lnTo>
                  <a:lnTo>
                    <a:pt x="293" y="54"/>
                  </a:lnTo>
                  <a:lnTo>
                    <a:pt x="293" y="55"/>
                  </a:lnTo>
                  <a:lnTo>
                    <a:pt x="293" y="55"/>
                  </a:lnTo>
                  <a:lnTo>
                    <a:pt x="293" y="57"/>
                  </a:lnTo>
                  <a:lnTo>
                    <a:pt x="293" y="58"/>
                  </a:lnTo>
                  <a:lnTo>
                    <a:pt x="293" y="58"/>
                  </a:lnTo>
                  <a:lnTo>
                    <a:pt x="293" y="60"/>
                  </a:lnTo>
                  <a:lnTo>
                    <a:pt x="295" y="60"/>
                  </a:lnTo>
                  <a:lnTo>
                    <a:pt x="297" y="61"/>
                  </a:lnTo>
                  <a:lnTo>
                    <a:pt x="297" y="61"/>
                  </a:lnTo>
                  <a:lnTo>
                    <a:pt x="297" y="63"/>
                  </a:lnTo>
                  <a:lnTo>
                    <a:pt x="297" y="63"/>
                  </a:lnTo>
                  <a:lnTo>
                    <a:pt x="295" y="65"/>
                  </a:lnTo>
                  <a:lnTo>
                    <a:pt x="295" y="65"/>
                  </a:lnTo>
                  <a:lnTo>
                    <a:pt x="295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5" y="68"/>
                  </a:lnTo>
                  <a:lnTo>
                    <a:pt x="295" y="68"/>
                  </a:lnTo>
                  <a:lnTo>
                    <a:pt x="298" y="69"/>
                  </a:lnTo>
                  <a:lnTo>
                    <a:pt x="300" y="71"/>
                  </a:lnTo>
                  <a:lnTo>
                    <a:pt x="301" y="72"/>
                  </a:lnTo>
                  <a:lnTo>
                    <a:pt x="303" y="72"/>
                  </a:lnTo>
                  <a:lnTo>
                    <a:pt x="304" y="76"/>
                  </a:lnTo>
                  <a:lnTo>
                    <a:pt x="306" y="77"/>
                  </a:lnTo>
                  <a:lnTo>
                    <a:pt x="306" y="77"/>
                  </a:lnTo>
                  <a:lnTo>
                    <a:pt x="306" y="79"/>
                  </a:lnTo>
                  <a:lnTo>
                    <a:pt x="304" y="80"/>
                  </a:lnTo>
                  <a:lnTo>
                    <a:pt x="304" y="80"/>
                  </a:lnTo>
                  <a:lnTo>
                    <a:pt x="303" y="82"/>
                  </a:lnTo>
                  <a:lnTo>
                    <a:pt x="301" y="82"/>
                  </a:lnTo>
                  <a:lnTo>
                    <a:pt x="300" y="82"/>
                  </a:lnTo>
                  <a:lnTo>
                    <a:pt x="300" y="82"/>
                  </a:lnTo>
                  <a:lnTo>
                    <a:pt x="298" y="82"/>
                  </a:lnTo>
                  <a:lnTo>
                    <a:pt x="298" y="82"/>
                  </a:lnTo>
                  <a:lnTo>
                    <a:pt x="297" y="80"/>
                  </a:lnTo>
                  <a:lnTo>
                    <a:pt x="297" y="77"/>
                  </a:lnTo>
                  <a:lnTo>
                    <a:pt x="297" y="77"/>
                  </a:lnTo>
                  <a:lnTo>
                    <a:pt x="297" y="76"/>
                  </a:lnTo>
                  <a:lnTo>
                    <a:pt x="295" y="72"/>
                  </a:lnTo>
                  <a:lnTo>
                    <a:pt x="293" y="69"/>
                  </a:lnTo>
                  <a:lnTo>
                    <a:pt x="293" y="68"/>
                  </a:lnTo>
                  <a:lnTo>
                    <a:pt x="292" y="66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0" y="65"/>
                  </a:lnTo>
                  <a:lnTo>
                    <a:pt x="292" y="65"/>
                  </a:lnTo>
                  <a:lnTo>
                    <a:pt x="292" y="66"/>
                  </a:lnTo>
                  <a:lnTo>
                    <a:pt x="292" y="66"/>
                  </a:lnTo>
                  <a:lnTo>
                    <a:pt x="293" y="66"/>
                  </a:lnTo>
                  <a:lnTo>
                    <a:pt x="293" y="66"/>
                  </a:lnTo>
                  <a:lnTo>
                    <a:pt x="293" y="65"/>
                  </a:lnTo>
                  <a:lnTo>
                    <a:pt x="293" y="65"/>
                  </a:lnTo>
                  <a:lnTo>
                    <a:pt x="292" y="63"/>
                  </a:lnTo>
                  <a:lnTo>
                    <a:pt x="292" y="63"/>
                  </a:lnTo>
                  <a:lnTo>
                    <a:pt x="290" y="63"/>
                  </a:lnTo>
                  <a:lnTo>
                    <a:pt x="290" y="61"/>
                  </a:lnTo>
                  <a:lnTo>
                    <a:pt x="289" y="60"/>
                  </a:lnTo>
                  <a:lnTo>
                    <a:pt x="289" y="57"/>
                  </a:lnTo>
                  <a:lnTo>
                    <a:pt x="289" y="57"/>
                  </a:lnTo>
                  <a:lnTo>
                    <a:pt x="287" y="57"/>
                  </a:lnTo>
                  <a:lnTo>
                    <a:pt x="286" y="55"/>
                  </a:lnTo>
                  <a:lnTo>
                    <a:pt x="286" y="55"/>
                  </a:lnTo>
                  <a:lnTo>
                    <a:pt x="284" y="55"/>
                  </a:lnTo>
                  <a:lnTo>
                    <a:pt x="282" y="57"/>
                  </a:lnTo>
                  <a:lnTo>
                    <a:pt x="282" y="55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2" y="54"/>
                  </a:lnTo>
                  <a:lnTo>
                    <a:pt x="284" y="52"/>
                  </a:lnTo>
                  <a:lnTo>
                    <a:pt x="284" y="52"/>
                  </a:lnTo>
                  <a:lnTo>
                    <a:pt x="286" y="52"/>
                  </a:lnTo>
                  <a:close/>
                  <a:moveTo>
                    <a:pt x="732" y="50"/>
                  </a:moveTo>
                  <a:lnTo>
                    <a:pt x="732" y="50"/>
                  </a:lnTo>
                  <a:lnTo>
                    <a:pt x="732" y="50"/>
                  </a:lnTo>
                  <a:lnTo>
                    <a:pt x="732" y="50"/>
                  </a:lnTo>
                  <a:lnTo>
                    <a:pt x="732" y="54"/>
                  </a:lnTo>
                  <a:lnTo>
                    <a:pt x="732" y="54"/>
                  </a:lnTo>
                  <a:lnTo>
                    <a:pt x="733" y="55"/>
                  </a:lnTo>
                  <a:lnTo>
                    <a:pt x="735" y="54"/>
                  </a:lnTo>
                  <a:lnTo>
                    <a:pt x="737" y="54"/>
                  </a:lnTo>
                  <a:lnTo>
                    <a:pt x="737" y="54"/>
                  </a:lnTo>
                  <a:lnTo>
                    <a:pt x="735" y="55"/>
                  </a:lnTo>
                  <a:lnTo>
                    <a:pt x="735" y="55"/>
                  </a:lnTo>
                  <a:lnTo>
                    <a:pt x="735" y="57"/>
                  </a:lnTo>
                  <a:lnTo>
                    <a:pt x="735" y="57"/>
                  </a:lnTo>
                  <a:lnTo>
                    <a:pt x="735" y="58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7" y="61"/>
                  </a:lnTo>
                  <a:lnTo>
                    <a:pt x="735" y="61"/>
                  </a:lnTo>
                  <a:lnTo>
                    <a:pt x="735" y="63"/>
                  </a:lnTo>
                  <a:lnTo>
                    <a:pt x="733" y="65"/>
                  </a:lnTo>
                  <a:lnTo>
                    <a:pt x="732" y="65"/>
                  </a:lnTo>
                  <a:lnTo>
                    <a:pt x="732" y="65"/>
                  </a:lnTo>
                  <a:lnTo>
                    <a:pt x="730" y="66"/>
                  </a:lnTo>
                  <a:lnTo>
                    <a:pt x="729" y="72"/>
                  </a:lnTo>
                  <a:lnTo>
                    <a:pt x="729" y="71"/>
                  </a:lnTo>
                  <a:lnTo>
                    <a:pt x="729" y="69"/>
                  </a:lnTo>
                  <a:lnTo>
                    <a:pt x="729" y="68"/>
                  </a:lnTo>
                  <a:lnTo>
                    <a:pt x="727" y="66"/>
                  </a:lnTo>
                  <a:lnTo>
                    <a:pt x="726" y="65"/>
                  </a:lnTo>
                  <a:lnTo>
                    <a:pt x="724" y="63"/>
                  </a:lnTo>
                  <a:lnTo>
                    <a:pt x="722" y="61"/>
                  </a:lnTo>
                  <a:lnTo>
                    <a:pt x="722" y="60"/>
                  </a:lnTo>
                  <a:lnTo>
                    <a:pt x="722" y="60"/>
                  </a:lnTo>
                  <a:lnTo>
                    <a:pt x="722" y="57"/>
                  </a:lnTo>
                  <a:lnTo>
                    <a:pt x="722" y="55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1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4"/>
                  </a:lnTo>
                  <a:lnTo>
                    <a:pt x="722" y="50"/>
                  </a:lnTo>
                  <a:lnTo>
                    <a:pt x="724" y="50"/>
                  </a:lnTo>
                  <a:lnTo>
                    <a:pt x="724" y="54"/>
                  </a:lnTo>
                  <a:lnTo>
                    <a:pt x="724" y="55"/>
                  </a:lnTo>
                  <a:lnTo>
                    <a:pt x="724" y="55"/>
                  </a:lnTo>
                  <a:lnTo>
                    <a:pt x="726" y="55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7" y="54"/>
                  </a:lnTo>
                  <a:lnTo>
                    <a:pt x="729" y="54"/>
                  </a:lnTo>
                  <a:lnTo>
                    <a:pt x="730" y="54"/>
                  </a:lnTo>
                  <a:lnTo>
                    <a:pt x="730" y="52"/>
                  </a:lnTo>
                  <a:lnTo>
                    <a:pt x="730" y="52"/>
                  </a:lnTo>
                  <a:lnTo>
                    <a:pt x="732" y="52"/>
                  </a:lnTo>
                  <a:lnTo>
                    <a:pt x="732" y="50"/>
                  </a:lnTo>
                  <a:close/>
                  <a:moveTo>
                    <a:pt x="393" y="47"/>
                  </a:moveTo>
                  <a:lnTo>
                    <a:pt x="393" y="49"/>
                  </a:lnTo>
                  <a:lnTo>
                    <a:pt x="393" y="49"/>
                  </a:lnTo>
                  <a:lnTo>
                    <a:pt x="393" y="50"/>
                  </a:lnTo>
                  <a:lnTo>
                    <a:pt x="393" y="49"/>
                  </a:lnTo>
                  <a:lnTo>
                    <a:pt x="391" y="49"/>
                  </a:lnTo>
                  <a:lnTo>
                    <a:pt x="393" y="49"/>
                  </a:lnTo>
                  <a:lnTo>
                    <a:pt x="393" y="47"/>
                  </a:lnTo>
                  <a:close/>
                  <a:moveTo>
                    <a:pt x="304" y="38"/>
                  </a:moveTo>
                  <a:lnTo>
                    <a:pt x="304" y="39"/>
                  </a:lnTo>
                  <a:lnTo>
                    <a:pt x="304" y="39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41"/>
                  </a:lnTo>
                  <a:lnTo>
                    <a:pt x="306" y="38"/>
                  </a:lnTo>
                  <a:lnTo>
                    <a:pt x="304" y="38"/>
                  </a:lnTo>
                  <a:close/>
                  <a:moveTo>
                    <a:pt x="1804" y="36"/>
                  </a:moveTo>
                  <a:lnTo>
                    <a:pt x="1802" y="36"/>
                  </a:lnTo>
                  <a:lnTo>
                    <a:pt x="1799" y="38"/>
                  </a:lnTo>
                  <a:lnTo>
                    <a:pt x="1796" y="41"/>
                  </a:lnTo>
                  <a:lnTo>
                    <a:pt x="1796" y="41"/>
                  </a:lnTo>
                  <a:lnTo>
                    <a:pt x="1798" y="41"/>
                  </a:lnTo>
                  <a:lnTo>
                    <a:pt x="1801" y="43"/>
                  </a:lnTo>
                  <a:lnTo>
                    <a:pt x="1801" y="43"/>
                  </a:lnTo>
                  <a:lnTo>
                    <a:pt x="1802" y="41"/>
                  </a:lnTo>
                  <a:lnTo>
                    <a:pt x="1802" y="41"/>
                  </a:lnTo>
                  <a:lnTo>
                    <a:pt x="1804" y="39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8"/>
                  </a:lnTo>
                  <a:lnTo>
                    <a:pt x="1806" y="36"/>
                  </a:lnTo>
                  <a:lnTo>
                    <a:pt x="1804" y="36"/>
                  </a:lnTo>
                  <a:lnTo>
                    <a:pt x="1804" y="36"/>
                  </a:lnTo>
                  <a:close/>
                  <a:moveTo>
                    <a:pt x="837" y="36"/>
                  </a:moveTo>
                  <a:lnTo>
                    <a:pt x="841" y="36"/>
                  </a:lnTo>
                  <a:lnTo>
                    <a:pt x="844" y="39"/>
                  </a:lnTo>
                  <a:lnTo>
                    <a:pt x="844" y="39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5" y="41"/>
                  </a:lnTo>
                  <a:lnTo>
                    <a:pt x="844" y="41"/>
                  </a:lnTo>
                  <a:lnTo>
                    <a:pt x="844" y="39"/>
                  </a:lnTo>
                  <a:lnTo>
                    <a:pt x="841" y="38"/>
                  </a:lnTo>
                  <a:lnTo>
                    <a:pt x="841" y="38"/>
                  </a:lnTo>
                  <a:lnTo>
                    <a:pt x="837" y="36"/>
                  </a:lnTo>
                  <a:lnTo>
                    <a:pt x="836" y="36"/>
                  </a:lnTo>
                  <a:lnTo>
                    <a:pt x="837" y="36"/>
                  </a:lnTo>
                  <a:close/>
                  <a:moveTo>
                    <a:pt x="0" y="33"/>
                  </a:moveTo>
                  <a:lnTo>
                    <a:pt x="0" y="33"/>
                  </a:lnTo>
                  <a:lnTo>
                    <a:pt x="2" y="36"/>
                  </a:lnTo>
                  <a:lnTo>
                    <a:pt x="6" y="39"/>
                  </a:lnTo>
                  <a:lnTo>
                    <a:pt x="8" y="41"/>
                  </a:lnTo>
                  <a:lnTo>
                    <a:pt x="10" y="44"/>
                  </a:lnTo>
                  <a:lnTo>
                    <a:pt x="11" y="44"/>
                  </a:lnTo>
                  <a:lnTo>
                    <a:pt x="13" y="44"/>
                  </a:lnTo>
                  <a:lnTo>
                    <a:pt x="13" y="46"/>
                  </a:lnTo>
                  <a:lnTo>
                    <a:pt x="11" y="46"/>
                  </a:lnTo>
                  <a:lnTo>
                    <a:pt x="11" y="46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8" y="43"/>
                  </a:lnTo>
                  <a:lnTo>
                    <a:pt x="6" y="41"/>
                  </a:lnTo>
                  <a:lnTo>
                    <a:pt x="5" y="39"/>
                  </a:lnTo>
                  <a:lnTo>
                    <a:pt x="3" y="36"/>
                  </a:lnTo>
                  <a:lnTo>
                    <a:pt x="0" y="33"/>
                  </a:lnTo>
                  <a:close/>
                  <a:moveTo>
                    <a:pt x="2660" y="30"/>
                  </a:moveTo>
                  <a:lnTo>
                    <a:pt x="2662" y="30"/>
                  </a:lnTo>
                  <a:lnTo>
                    <a:pt x="2660" y="33"/>
                  </a:lnTo>
                  <a:lnTo>
                    <a:pt x="2660" y="35"/>
                  </a:lnTo>
                  <a:lnTo>
                    <a:pt x="2659" y="36"/>
                  </a:lnTo>
                  <a:lnTo>
                    <a:pt x="2659" y="36"/>
                  </a:lnTo>
                  <a:lnTo>
                    <a:pt x="2657" y="36"/>
                  </a:lnTo>
                  <a:lnTo>
                    <a:pt x="2656" y="36"/>
                  </a:lnTo>
                  <a:lnTo>
                    <a:pt x="2654" y="38"/>
                  </a:lnTo>
                  <a:lnTo>
                    <a:pt x="2654" y="38"/>
                  </a:lnTo>
                  <a:lnTo>
                    <a:pt x="2656" y="36"/>
                  </a:lnTo>
                  <a:lnTo>
                    <a:pt x="2657" y="35"/>
                  </a:lnTo>
                  <a:lnTo>
                    <a:pt x="2659" y="33"/>
                  </a:lnTo>
                  <a:lnTo>
                    <a:pt x="2660" y="32"/>
                  </a:lnTo>
                  <a:lnTo>
                    <a:pt x="2660" y="30"/>
                  </a:lnTo>
                  <a:close/>
                  <a:moveTo>
                    <a:pt x="431" y="28"/>
                  </a:moveTo>
                  <a:lnTo>
                    <a:pt x="432" y="28"/>
                  </a:lnTo>
                  <a:lnTo>
                    <a:pt x="434" y="28"/>
                  </a:lnTo>
                  <a:lnTo>
                    <a:pt x="435" y="28"/>
                  </a:lnTo>
                  <a:lnTo>
                    <a:pt x="435" y="28"/>
                  </a:lnTo>
                  <a:lnTo>
                    <a:pt x="435" y="30"/>
                  </a:lnTo>
                  <a:lnTo>
                    <a:pt x="434" y="30"/>
                  </a:lnTo>
                  <a:lnTo>
                    <a:pt x="432" y="32"/>
                  </a:lnTo>
                  <a:lnTo>
                    <a:pt x="431" y="32"/>
                  </a:lnTo>
                  <a:lnTo>
                    <a:pt x="427" y="32"/>
                  </a:lnTo>
                  <a:lnTo>
                    <a:pt x="427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29" y="30"/>
                  </a:lnTo>
                  <a:lnTo>
                    <a:pt x="431" y="28"/>
                  </a:lnTo>
                  <a:close/>
                  <a:moveTo>
                    <a:pt x="699" y="27"/>
                  </a:moveTo>
                  <a:lnTo>
                    <a:pt x="699" y="27"/>
                  </a:lnTo>
                  <a:lnTo>
                    <a:pt x="700" y="28"/>
                  </a:lnTo>
                  <a:lnTo>
                    <a:pt x="700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2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28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0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2"/>
                  </a:lnTo>
                  <a:lnTo>
                    <a:pt x="703" y="33"/>
                  </a:lnTo>
                  <a:lnTo>
                    <a:pt x="703" y="35"/>
                  </a:lnTo>
                  <a:lnTo>
                    <a:pt x="703" y="35"/>
                  </a:lnTo>
                  <a:lnTo>
                    <a:pt x="703" y="36"/>
                  </a:lnTo>
                  <a:lnTo>
                    <a:pt x="703" y="35"/>
                  </a:lnTo>
                  <a:lnTo>
                    <a:pt x="702" y="35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3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2"/>
                  </a:lnTo>
                  <a:lnTo>
                    <a:pt x="702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700" y="33"/>
                  </a:lnTo>
                  <a:lnTo>
                    <a:pt x="699" y="33"/>
                  </a:lnTo>
                  <a:lnTo>
                    <a:pt x="699" y="32"/>
                  </a:lnTo>
                  <a:lnTo>
                    <a:pt x="699" y="32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697" y="30"/>
                  </a:lnTo>
                  <a:lnTo>
                    <a:pt x="697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2"/>
                  </a:lnTo>
                  <a:lnTo>
                    <a:pt x="696" y="30"/>
                  </a:lnTo>
                  <a:lnTo>
                    <a:pt x="696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7" y="30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9" y="28"/>
                  </a:lnTo>
                  <a:lnTo>
                    <a:pt x="697" y="28"/>
                  </a:lnTo>
                  <a:lnTo>
                    <a:pt x="697" y="28"/>
                  </a:lnTo>
                  <a:lnTo>
                    <a:pt x="697" y="27"/>
                  </a:lnTo>
                  <a:lnTo>
                    <a:pt x="699" y="27"/>
                  </a:lnTo>
                  <a:close/>
                  <a:moveTo>
                    <a:pt x="1799" y="27"/>
                  </a:moveTo>
                  <a:lnTo>
                    <a:pt x="1799" y="27"/>
                  </a:lnTo>
                  <a:lnTo>
                    <a:pt x="1799" y="30"/>
                  </a:lnTo>
                  <a:lnTo>
                    <a:pt x="1799" y="30"/>
                  </a:lnTo>
                  <a:lnTo>
                    <a:pt x="1801" y="32"/>
                  </a:lnTo>
                  <a:lnTo>
                    <a:pt x="1802" y="32"/>
                  </a:lnTo>
                  <a:lnTo>
                    <a:pt x="1804" y="32"/>
                  </a:lnTo>
                  <a:lnTo>
                    <a:pt x="1804" y="32"/>
                  </a:lnTo>
                  <a:lnTo>
                    <a:pt x="1802" y="33"/>
                  </a:lnTo>
                  <a:lnTo>
                    <a:pt x="1802" y="33"/>
                  </a:lnTo>
                  <a:lnTo>
                    <a:pt x="1802" y="35"/>
                  </a:lnTo>
                  <a:lnTo>
                    <a:pt x="1802" y="35"/>
                  </a:lnTo>
                  <a:lnTo>
                    <a:pt x="1804" y="35"/>
                  </a:lnTo>
                  <a:lnTo>
                    <a:pt x="1806" y="36"/>
                  </a:lnTo>
                  <a:lnTo>
                    <a:pt x="1807" y="36"/>
                  </a:lnTo>
                  <a:lnTo>
                    <a:pt x="1807" y="38"/>
                  </a:lnTo>
                  <a:lnTo>
                    <a:pt x="1806" y="39"/>
                  </a:lnTo>
                  <a:lnTo>
                    <a:pt x="1801" y="43"/>
                  </a:lnTo>
                  <a:lnTo>
                    <a:pt x="1799" y="43"/>
                  </a:lnTo>
                  <a:lnTo>
                    <a:pt x="1795" y="41"/>
                  </a:lnTo>
                  <a:lnTo>
                    <a:pt x="1795" y="41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9"/>
                  </a:lnTo>
                  <a:lnTo>
                    <a:pt x="1795" y="38"/>
                  </a:lnTo>
                  <a:lnTo>
                    <a:pt x="1795" y="36"/>
                  </a:lnTo>
                  <a:lnTo>
                    <a:pt x="1795" y="36"/>
                  </a:lnTo>
                  <a:lnTo>
                    <a:pt x="1796" y="36"/>
                  </a:lnTo>
                  <a:lnTo>
                    <a:pt x="1798" y="35"/>
                  </a:lnTo>
                  <a:lnTo>
                    <a:pt x="1798" y="33"/>
                  </a:lnTo>
                  <a:lnTo>
                    <a:pt x="1796" y="33"/>
                  </a:lnTo>
                  <a:lnTo>
                    <a:pt x="1796" y="32"/>
                  </a:lnTo>
                  <a:lnTo>
                    <a:pt x="1795" y="30"/>
                  </a:lnTo>
                  <a:lnTo>
                    <a:pt x="1795" y="30"/>
                  </a:lnTo>
                  <a:lnTo>
                    <a:pt x="1796" y="28"/>
                  </a:lnTo>
                  <a:lnTo>
                    <a:pt x="1798" y="28"/>
                  </a:lnTo>
                  <a:lnTo>
                    <a:pt x="1799" y="27"/>
                  </a:lnTo>
                  <a:close/>
                  <a:moveTo>
                    <a:pt x="2872" y="25"/>
                  </a:moveTo>
                  <a:lnTo>
                    <a:pt x="2873" y="25"/>
                  </a:lnTo>
                  <a:lnTo>
                    <a:pt x="2873" y="25"/>
                  </a:lnTo>
                  <a:lnTo>
                    <a:pt x="2875" y="27"/>
                  </a:lnTo>
                  <a:lnTo>
                    <a:pt x="2875" y="27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28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0"/>
                  </a:lnTo>
                  <a:lnTo>
                    <a:pt x="2875" y="32"/>
                  </a:lnTo>
                  <a:lnTo>
                    <a:pt x="2875" y="32"/>
                  </a:lnTo>
                  <a:lnTo>
                    <a:pt x="2873" y="32"/>
                  </a:lnTo>
                  <a:lnTo>
                    <a:pt x="2873" y="32"/>
                  </a:lnTo>
                  <a:lnTo>
                    <a:pt x="2872" y="32"/>
                  </a:lnTo>
                  <a:lnTo>
                    <a:pt x="2870" y="30"/>
                  </a:lnTo>
                  <a:lnTo>
                    <a:pt x="2870" y="30"/>
                  </a:lnTo>
                  <a:lnTo>
                    <a:pt x="2870" y="28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0" y="27"/>
                  </a:lnTo>
                  <a:lnTo>
                    <a:pt x="2872" y="25"/>
                  </a:lnTo>
                  <a:close/>
                  <a:moveTo>
                    <a:pt x="268" y="25"/>
                  </a:moveTo>
                  <a:lnTo>
                    <a:pt x="271" y="27"/>
                  </a:lnTo>
                  <a:lnTo>
                    <a:pt x="275" y="27"/>
                  </a:lnTo>
                  <a:lnTo>
                    <a:pt x="278" y="28"/>
                  </a:lnTo>
                  <a:lnTo>
                    <a:pt x="279" y="30"/>
                  </a:lnTo>
                  <a:lnTo>
                    <a:pt x="279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0"/>
                  </a:lnTo>
                  <a:lnTo>
                    <a:pt x="281" y="32"/>
                  </a:lnTo>
                  <a:lnTo>
                    <a:pt x="281" y="36"/>
                  </a:lnTo>
                  <a:lnTo>
                    <a:pt x="281" y="38"/>
                  </a:lnTo>
                  <a:lnTo>
                    <a:pt x="281" y="38"/>
                  </a:lnTo>
                  <a:lnTo>
                    <a:pt x="281" y="39"/>
                  </a:lnTo>
                  <a:lnTo>
                    <a:pt x="279" y="43"/>
                  </a:lnTo>
                  <a:lnTo>
                    <a:pt x="279" y="44"/>
                  </a:lnTo>
                  <a:lnTo>
                    <a:pt x="279" y="46"/>
                  </a:lnTo>
                  <a:lnTo>
                    <a:pt x="279" y="47"/>
                  </a:lnTo>
                  <a:lnTo>
                    <a:pt x="279" y="47"/>
                  </a:lnTo>
                  <a:lnTo>
                    <a:pt x="279" y="49"/>
                  </a:lnTo>
                  <a:lnTo>
                    <a:pt x="279" y="49"/>
                  </a:lnTo>
                  <a:lnTo>
                    <a:pt x="279" y="50"/>
                  </a:lnTo>
                  <a:lnTo>
                    <a:pt x="279" y="50"/>
                  </a:lnTo>
                  <a:lnTo>
                    <a:pt x="279" y="52"/>
                  </a:lnTo>
                  <a:lnTo>
                    <a:pt x="279" y="52"/>
                  </a:lnTo>
                  <a:lnTo>
                    <a:pt x="281" y="50"/>
                  </a:lnTo>
                  <a:lnTo>
                    <a:pt x="281" y="50"/>
                  </a:lnTo>
                  <a:lnTo>
                    <a:pt x="281" y="54"/>
                  </a:lnTo>
                  <a:lnTo>
                    <a:pt x="282" y="54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81" y="55"/>
                  </a:lnTo>
                  <a:lnTo>
                    <a:pt x="279" y="55"/>
                  </a:lnTo>
                  <a:lnTo>
                    <a:pt x="278" y="55"/>
                  </a:lnTo>
                  <a:lnTo>
                    <a:pt x="278" y="54"/>
                  </a:lnTo>
                  <a:lnTo>
                    <a:pt x="276" y="52"/>
                  </a:lnTo>
                  <a:lnTo>
                    <a:pt x="278" y="50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47"/>
                  </a:lnTo>
                  <a:lnTo>
                    <a:pt x="276" y="52"/>
                  </a:lnTo>
                  <a:lnTo>
                    <a:pt x="276" y="52"/>
                  </a:lnTo>
                  <a:lnTo>
                    <a:pt x="276" y="54"/>
                  </a:lnTo>
                  <a:lnTo>
                    <a:pt x="276" y="54"/>
                  </a:lnTo>
                  <a:lnTo>
                    <a:pt x="276" y="52"/>
                  </a:lnTo>
                  <a:lnTo>
                    <a:pt x="275" y="50"/>
                  </a:lnTo>
                  <a:lnTo>
                    <a:pt x="275" y="46"/>
                  </a:lnTo>
                  <a:lnTo>
                    <a:pt x="275" y="43"/>
                  </a:lnTo>
                  <a:lnTo>
                    <a:pt x="275" y="41"/>
                  </a:lnTo>
                  <a:lnTo>
                    <a:pt x="275" y="41"/>
                  </a:lnTo>
                  <a:lnTo>
                    <a:pt x="276" y="39"/>
                  </a:lnTo>
                  <a:lnTo>
                    <a:pt x="276" y="36"/>
                  </a:lnTo>
                  <a:lnTo>
                    <a:pt x="276" y="35"/>
                  </a:lnTo>
                  <a:lnTo>
                    <a:pt x="275" y="33"/>
                  </a:lnTo>
                  <a:lnTo>
                    <a:pt x="275" y="32"/>
                  </a:lnTo>
                  <a:lnTo>
                    <a:pt x="273" y="32"/>
                  </a:lnTo>
                  <a:lnTo>
                    <a:pt x="273" y="30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1" y="33"/>
                  </a:lnTo>
                  <a:lnTo>
                    <a:pt x="273" y="35"/>
                  </a:lnTo>
                  <a:lnTo>
                    <a:pt x="273" y="36"/>
                  </a:lnTo>
                  <a:lnTo>
                    <a:pt x="273" y="36"/>
                  </a:lnTo>
                  <a:lnTo>
                    <a:pt x="271" y="35"/>
                  </a:lnTo>
                  <a:lnTo>
                    <a:pt x="271" y="35"/>
                  </a:lnTo>
                  <a:lnTo>
                    <a:pt x="271" y="33"/>
                  </a:lnTo>
                  <a:lnTo>
                    <a:pt x="270" y="33"/>
                  </a:lnTo>
                  <a:lnTo>
                    <a:pt x="270" y="30"/>
                  </a:lnTo>
                  <a:lnTo>
                    <a:pt x="270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8" y="28"/>
                  </a:lnTo>
                  <a:lnTo>
                    <a:pt x="267" y="28"/>
                  </a:lnTo>
                  <a:lnTo>
                    <a:pt x="267" y="28"/>
                  </a:lnTo>
                  <a:lnTo>
                    <a:pt x="267" y="30"/>
                  </a:lnTo>
                  <a:lnTo>
                    <a:pt x="267" y="33"/>
                  </a:lnTo>
                  <a:lnTo>
                    <a:pt x="265" y="33"/>
                  </a:lnTo>
                  <a:lnTo>
                    <a:pt x="263" y="33"/>
                  </a:lnTo>
                  <a:lnTo>
                    <a:pt x="263" y="33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3" y="32"/>
                  </a:lnTo>
                  <a:lnTo>
                    <a:pt x="262" y="32"/>
                  </a:lnTo>
                  <a:lnTo>
                    <a:pt x="262" y="30"/>
                  </a:lnTo>
                  <a:lnTo>
                    <a:pt x="262" y="30"/>
                  </a:lnTo>
                  <a:lnTo>
                    <a:pt x="262" y="28"/>
                  </a:lnTo>
                  <a:lnTo>
                    <a:pt x="262" y="28"/>
                  </a:lnTo>
                  <a:lnTo>
                    <a:pt x="260" y="27"/>
                  </a:lnTo>
                  <a:lnTo>
                    <a:pt x="260" y="27"/>
                  </a:lnTo>
                  <a:lnTo>
                    <a:pt x="260" y="25"/>
                  </a:lnTo>
                  <a:lnTo>
                    <a:pt x="262" y="25"/>
                  </a:lnTo>
                  <a:lnTo>
                    <a:pt x="263" y="27"/>
                  </a:lnTo>
                  <a:lnTo>
                    <a:pt x="265" y="27"/>
                  </a:lnTo>
                  <a:lnTo>
                    <a:pt x="265" y="27"/>
                  </a:lnTo>
                  <a:lnTo>
                    <a:pt x="267" y="25"/>
                  </a:lnTo>
                  <a:lnTo>
                    <a:pt x="268" y="25"/>
                  </a:lnTo>
                  <a:lnTo>
                    <a:pt x="268" y="25"/>
                  </a:lnTo>
                  <a:lnTo>
                    <a:pt x="268" y="25"/>
                  </a:lnTo>
                  <a:close/>
                  <a:moveTo>
                    <a:pt x="2780" y="20"/>
                  </a:moveTo>
                  <a:lnTo>
                    <a:pt x="2782" y="20"/>
                  </a:lnTo>
                  <a:lnTo>
                    <a:pt x="2783" y="20"/>
                  </a:lnTo>
                  <a:lnTo>
                    <a:pt x="2783" y="22"/>
                  </a:lnTo>
                  <a:lnTo>
                    <a:pt x="2783" y="24"/>
                  </a:lnTo>
                  <a:lnTo>
                    <a:pt x="2783" y="25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3" y="27"/>
                  </a:lnTo>
                  <a:lnTo>
                    <a:pt x="2782" y="25"/>
                  </a:lnTo>
                  <a:lnTo>
                    <a:pt x="2780" y="24"/>
                  </a:lnTo>
                  <a:lnTo>
                    <a:pt x="2779" y="24"/>
                  </a:lnTo>
                  <a:lnTo>
                    <a:pt x="2777" y="24"/>
                  </a:lnTo>
                  <a:lnTo>
                    <a:pt x="2777" y="24"/>
                  </a:lnTo>
                  <a:lnTo>
                    <a:pt x="2775" y="24"/>
                  </a:lnTo>
                  <a:lnTo>
                    <a:pt x="2775" y="22"/>
                  </a:lnTo>
                  <a:lnTo>
                    <a:pt x="2777" y="22"/>
                  </a:lnTo>
                  <a:lnTo>
                    <a:pt x="2777" y="22"/>
                  </a:lnTo>
                  <a:lnTo>
                    <a:pt x="2777" y="20"/>
                  </a:lnTo>
                  <a:lnTo>
                    <a:pt x="2777" y="20"/>
                  </a:lnTo>
                  <a:lnTo>
                    <a:pt x="2779" y="20"/>
                  </a:lnTo>
                  <a:lnTo>
                    <a:pt x="2780" y="20"/>
                  </a:lnTo>
                  <a:close/>
                  <a:moveTo>
                    <a:pt x="3280" y="20"/>
                  </a:moveTo>
                  <a:lnTo>
                    <a:pt x="3277" y="22"/>
                  </a:lnTo>
                  <a:lnTo>
                    <a:pt x="3274" y="24"/>
                  </a:lnTo>
                  <a:lnTo>
                    <a:pt x="3271" y="25"/>
                  </a:lnTo>
                  <a:lnTo>
                    <a:pt x="3269" y="27"/>
                  </a:lnTo>
                  <a:lnTo>
                    <a:pt x="3267" y="27"/>
                  </a:lnTo>
                  <a:lnTo>
                    <a:pt x="3267" y="28"/>
                  </a:lnTo>
                  <a:lnTo>
                    <a:pt x="3274" y="27"/>
                  </a:lnTo>
                  <a:lnTo>
                    <a:pt x="3275" y="27"/>
                  </a:lnTo>
                  <a:lnTo>
                    <a:pt x="3278" y="24"/>
                  </a:lnTo>
                  <a:lnTo>
                    <a:pt x="3280" y="24"/>
                  </a:lnTo>
                  <a:lnTo>
                    <a:pt x="3280" y="20"/>
                  </a:lnTo>
                  <a:lnTo>
                    <a:pt x="3280" y="20"/>
                  </a:lnTo>
                  <a:close/>
                  <a:moveTo>
                    <a:pt x="615" y="19"/>
                  </a:moveTo>
                  <a:lnTo>
                    <a:pt x="615" y="19"/>
                  </a:lnTo>
                  <a:lnTo>
                    <a:pt x="617" y="20"/>
                  </a:lnTo>
                  <a:lnTo>
                    <a:pt x="615" y="20"/>
                  </a:lnTo>
                  <a:lnTo>
                    <a:pt x="614" y="20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4" y="22"/>
                  </a:lnTo>
                  <a:lnTo>
                    <a:pt x="615" y="22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4"/>
                  </a:lnTo>
                  <a:lnTo>
                    <a:pt x="614" y="25"/>
                  </a:lnTo>
                  <a:lnTo>
                    <a:pt x="614" y="25"/>
                  </a:lnTo>
                  <a:lnTo>
                    <a:pt x="612" y="25"/>
                  </a:lnTo>
                  <a:lnTo>
                    <a:pt x="610" y="27"/>
                  </a:lnTo>
                  <a:lnTo>
                    <a:pt x="610" y="27"/>
                  </a:lnTo>
                  <a:lnTo>
                    <a:pt x="612" y="28"/>
                  </a:lnTo>
                  <a:lnTo>
                    <a:pt x="610" y="28"/>
                  </a:lnTo>
                  <a:lnTo>
                    <a:pt x="610" y="28"/>
                  </a:lnTo>
                  <a:lnTo>
                    <a:pt x="609" y="25"/>
                  </a:lnTo>
                  <a:lnTo>
                    <a:pt x="610" y="25"/>
                  </a:lnTo>
                  <a:lnTo>
                    <a:pt x="610" y="24"/>
                  </a:lnTo>
                  <a:lnTo>
                    <a:pt x="610" y="24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2"/>
                  </a:lnTo>
                  <a:lnTo>
                    <a:pt x="610" y="20"/>
                  </a:lnTo>
                  <a:lnTo>
                    <a:pt x="612" y="19"/>
                  </a:lnTo>
                  <a:lnTo>
                    <a:pt x="614" y="19"/>
                  </a:lnTo>
                  <a:lnTo>
                    <a:pt x="614" y="20"/>
                  </a:lnTo>
                  <a:lnTo>
                    <a:pt x="614" y="20"/>
                  </a:lnTo>
                  <a:lnTo>
                    <a:pt x="614" y="19"/>
                  </a:lnTo>
                  <a:lnTo>
                    <a:pt x="615" y="19"/>
                  </a:lnTo>
                  <a:close/>
                  <a:moveTo>
                    <a:pt x="3744" y="17"/>
                  </a:moveTo>
                  <a:lnTo>
                    <a:pt x="3745" y="17"/>
                  </a:lnTo>
                  <a:lnTo>
                    <a:pt x="3744" y="19"/>
                  </a:lnTo>
                  <a:lnTo>
                    <a:pt x="3744" y="20"/>
                  </a:lnTo>
                  <a:lnTo>
                    <a:pt x="3744" y="20"/>
                  </a:lnTo>
                  <a:lnTo>
                    <a:pt x="3744" y="22"/>
                  </a:lnTo>
                  <a:lnTo>
                    <a:pt x="3742" y="22"/>
                  </a:lnTo>
                  <a:lnTo>
                    <a:pt x="3740" y="20"/>
                  </a:lnTo>
                  <a:lnTo>
                    <a:pt x="3740" y="19"/>
                  </a:lnTo>
                  <a:lnTo>
                    <a:pt x="3742" y="17"/>
                  </a:lnTo>
                  <a:lnTo>
                    <a:pt x="3744" y="17"/>
                  </a:lnTo>
                  <a:close/>
                  <a:moveTo>
                    <a:pt x="696" y="16"/>
                  </a:moveTo>
                  <a:lnTo>
                    <a:pt x="696" y="17"/>
                  </a:lnTo>
                  <a:lnTo>
                    <a:pt x="697" y="17"/>
                  </a:lnTo>
                  <a:lnTo>
                    <a:pt x="696" y="19"/>
                  </a:lnTo>
                  <a:lnTo>
                    <a:pt x="697" y="19"/>
                  </a:lnTo>
                  <a:lnTo>
                    <a:pt x="697" y="19"/>
                  </a:lnTo>
                  <a:lnTo>
                    <a:pt x="697" y="20"/>
                  </a:lnTo>
                  <a:lnTo>
                    <a:pt x="697" y="20"/>
                  </a:lnTo>
                  <a:lnTo>
                    <a:pt x="696" y="20"/>
                  </a:lnTo>
                  <a:lnTo>
                    <a:pt x="694" y="19"/>
                  </a:lnTo>
                  <a:lnTo>
                    <a:pt x="694" y="17"/>
                  </a:lnTo>
                  <a:lnTo>
                    <a:pt x="694" y="17"/>
                  </a:lnTo>
                  <a:lnTo>
                    <a:pt x="696" y="16"/>
                  </a:lnTo>
                  <a:close/>
                  <a:moveTo>
                    <a:pt x="421" y="11"/>
                  </a:moveTo>
                  <a:lnTo>
                    <a:pt x="421" y="11"/>
                  </a:lnTo>
                  <a:lnTo>
                    <a:pt x="423" y="11"/>
                  </a:lnTo>
                  <a:lnTo>
                    <a:pt x="423" y="13"/>
                  </a:lnTo>
                  <a:lnTo>
                    <a:pt x="424" y="13"/>
                  </a:lnTo>
                  <a:lnTo>
                    <a:pt x="426" y="13"/>
                  </a:lnTo>
                  <a:lnTo>
                    <a:pt x="426" y="14"/>
                  </a:lnTo>
                  <a:lnTo>
                    <a:pt x="423" y="14"/>
                  </a:lnTo>
                  <a:lnTo>
                    <a:pt x="421" y="14"/>
                  </a:lnTo>
                  <a:lnTo>
                    <a:pt x="420" y="14"/>
                  </a:lnTo>
                  <a:lnTo>
                    <a:pt x="420" y="14"/>
                  </a:lnTo>
                  <a:lnTo>
                    <a:pt x="418" y="14"/>
                  </a:lnTo>
                  <a:lnTo>
                    <a:pt x="416" y="13"/>
                  </a:lnTo>
                  <a:lnTo>
                    <a:pt x="415" y="13"/>
                  </a:lnTo>
                  <a:lnTo>
                    <a:pt x="416" y="13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6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18" y="11"/>
                  </a:lnTo>
                  <a:lnTo>
                    <a:pt x="420" y="11"/>
                  </a:lnTo>
                  <a:lnTo>
                    <a:pt x="420" y="11"/>
                  </a:lnTo>
                  <a:lnTo>
                    <a:pt x="421" y="11"/>
                  </a:lnTo>
                  <a:close/>
                  <a:moveTo>
                    <a:pt x="352" y="9"/>
                  </a:moveTo>
                  <a:lnTo>
                    <a:pt x="353" y="9"/>
                  </a:lnTo>
                  <a:lnTo>
                    <a:pt x="355" y="9"/>
                  </a:lnTo>
                  <a:lnTo>
                    <a:pt x="353" y="9"/>
                  </a:lnTo>
                  <a:lnTo>
                    <a:pt x="353" y="9"/>
                  </a:lnTo>
                  <a:lnTo>
                    <a:pt x="353" y="11"/>
                  </a:lnTo>
                  <a:lnTo>
                    <a:pt x="353" y="11"/>
                  </a:lnTo>
                  <a:lnTo>
                    <a:pt x="355" y="11"/>
                  </a:lnTo>
                  <a:lnTo>
                    <a:pt x="357" y="11"/>
                  </a:lnTo>
                  <a:lnTo>
                    <a:pt x="358" y="11"/>
                  </a:lnTo>
                  <a:lnTo>
                    <a:pt x="360" y="11"/>
                  </a:lnTo>
                  <a:lnTo>
                    <a:pt x="361" y="11"/>
                  </a:lnTo>
                  <a:lnTo>
                    <a:pt x="363" y="11"/>
                  </a:lnTo>
                  <a:lnTo>
                    <a:pt x="363" y="11"/>
                  </a:lnTo>
                  <a:lnTo>
                    <a:pt x="363" y="13"/>
                  </a:lnTo>
                  <a:lnTo>
                    <a:pt x="361" y="13"/>
                  </a:lnTo>
                  <a:lnTo>
                    <a:pt x="360" y="14"/>
                  </a:lnTo>
                  <a:lnTo>
                    <a:pt x="360" y="14"/>
                  </a:lnTo>
                  <a:lnTo>
                    <a:pt x="358" y="14"/>
                  </a:lnTo>
                  <a:lnTo>
                    <a:pt x="357" y="14"/>
                  </a:lnTo>
                  <a:lnTo>
                    <a:pt x="355" y="14"/>
                  </a:lnTo>
                  <a:lnTo>
                    <a:pt x="355" y="14"/>
                  </a:lnTo>
                  <a:lnTo>
                    <a:pt x="353" y="14"/>
                  </a:lnTo>
                  <a:lnTo>
                    <a:pt x="350" y="13"/>
                  </a:lnTo>
                  <a:lnTo>
                    <a:pt x="349" y="13"/>
                  </a:lnTo>
                  <a:lnTo>
                    <a:pt x="349" y="11"/>
                  </a:lnTo>
                  <a:lnTo>
                    <a:pt x="349" y="11"/>
                  </a:lnTo>
                  <a:lnTo>
                    <a:pt x="349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0" y="9"/>
                  </a:lnTo>
                  <a:lnTo>
                    <a:pt x="352" y="9"/>
                  </a:lnTo>
                  <a:close/>
                  <a:moveTo>
                    <a:pt x="724" y="8"/>
                  </a:moveTo>
                  <a:lnTo>
                    <a:pt x="724" y="8"/>
                  </a:lnTo>
                  <a:lnTo>
                    <a:pt x="726" y="8"/>
                  </a:lnTo>
                  <a:lnTo>
                    <a:pt x="726" y="9"/>
                  </a:lnTo>
                  <a:lnTo>
                    <a:pt x="726" y="9"/>
                  </a:lnTo>
                  <a:lnTo>
                    <a:pt x="727" y="11"/>
                  </a:lnTo>
                  <a:lnTo>
                    <a:pt x="729" y="11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3"/>
                  </a:lnTo>
                  <a:lnTo>
                    <a:pt x="729" y="14"/>
                  </a:lnTo>
                  <a:lnTo>
                    <a:pt x="729" y="16"/>
                  </a:lnTo>
                  <a:lnTo>
                    <a:pt x="729" y="17"/>
                  </a:lnTo>
                  <a:lnTo>
                    <a:pt x="727" y="17"/>
                  </a:lnTo>
                  <a:lnTo>
                    <a:pt x="727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6" y="19"/>
                  </a:lnTo>
                  <a:lnTo>
                    <a:pt x="726" y="19"/>
                  </a:lnTo>
                  <a:lnTo>
                    <a:pt x="724" y="19"/>
                  </a:lnTo>
                  <a:lnTo>
                    <a:pt x="724" y="20"/>
                  </a:lnTo>
                  <a:lnTo>
                    <a:pt x="722" y="19"/>
                  </a:lnTo>
                  <a:lnTo>
                    <a:pt x="724" y="19"/>
                  </a:lnTo>
                  <a:lnTo>
                    <a:pt x="724" y="17"/>
                  </a:lnTo>
                  <a:lnTo>
                    <a:pt x="726" y="16"/>
                  </a:lnTo>
                  <a:lnTo>
                    <a:pt x="726" y="16"/>
                  </a:lnTo>
                  <a:lnTo>
                    <a:pt x="727" y="14"/>
                  </a:lnTo>
                  <a:lnTo>
                    <a:pt x="727" y="14"/>
                  </a:lnTo>
                  <a:lnTo>
                    <a:pt x="726" y="14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3"/>
                  </a:lnTo>
                  <a:lnTo>
                    <a:pt x="727" y="11"/>
                  </a:lnTo>
                  <a:lnTo>
                    <a:pt x="726" y="11"/>
                  </a:lnTo>
                  <a:lnTo>
                    <a:pt x="726" y="11"/>
                  </a:lnTo>
                  <a:lnTo>
                    <a:pt x="724" y="9"/>
                  </a:lnTo>
                  <a:lnTo>
                    <a:pt x="724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1" y="9"/>
                  </a:lnTo>
                  <a:lnTo>
                    <a:pt x="722" y="9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2" y="8"/>
                  </a:lnTo>
                  <a:lnTo>
                    <a:pt x="724" y="8"/>
                  </a:lnTo>
                  <a:lnTo>
                    <a:pt x="724" y="8"/>
                  </a:lnTo>
                  <a:lnTo>
                    <a:pt x="724" y="8"/>
                  </a:lnTo>
                  <a:close/>
                  <a:moveTo>
                    <a:pt x="618" y="5"/>
                  </a:moveTo>
                  <a:lnTo>
                    <a:pt x="618" y="5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20" y="5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1" y="6"/>
                  </a:lnTo>
                  <a:lnTo>
                    <a:pt x="620" y="6"/>
                  </a:lnTo>
                  <a:lnTo>
                    <a:pt x="620" y="6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8" y="9"/>
                  </a:lnTo>
                  <a:lnTo>
                    <a:pt x="617" y="11"/>
                  </a:lnTo>
                  <a:lnTo>
                    <a:pt x="617" y="11"/>
                  </a:lnTo>
                  <a:lnTo>
                    <a:pt x="615" y="13"/>
                  </a:lnTo>
                  <a:lnTo>
                    <a:pt x="614" y="14"/>
                  </a:lnTo>
                  <a:lnTo>
                    <a:pt x="612" y="14"/>
                  </a:lnTo>
                  <a:lnTo>
                    <a:pt x="614" y="14"/>
                  </a:lnTo>
                  <a:lnTo>
                    <a:pt x="615" y="14"/>
                  </a:lnTo>
                  <a:lnTo>
                    <a:pt x="621" y="14"/>
                  </a:lnTo>
                  <a:lnTo>
                    <a:pt x="621" y="14"/>
                  </a:lnTo>
                  <a:lnTo>
                    <a:pt x="623" y="14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3"/>
                  </a:lnTo>
                  <a:lnTo>
                    <a:pt x="625" y="11"/>
                  </a:lnTo>
                  <a:lnTo>
                    <a:pt x="629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4" y="11"/>
                  </a:lnTo>
                  <a:lnTo>
                    <a:pt x="636" y="13"/>
                  </a:lnTo>
                  <a:lnTo>
                    <a:pt x="640" y="11"/>
                  </a:lnTo>
                  <a:lnTo>
                    <a:pt x="642" y="11"/>
                  </a:lnTo>
                  <a:lnTo>
                    <a:pt x="642" y="11"/>
                  </a:lnTo>
                  <a:lnTo>
                    <a:pt x="640" y="11"/>
                  </a:lnTo>
                  <a:lnTo>
                    <a:pt x="639" y="13"/>
                  </a:lnTo>
                  <a:lnTo>
                    <a:pt x="637" y="13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4" y="14"/>
                  </a:lnTo>
                  <a:lnTo>
                    <a:pt x="636" y="14"/>
                  </a:lnTo>
                  <a:lnTo>
                    <a:pt x="639" y="16"/>
                  </a:lnTo>
                  <a:lnTo>
                    <a:pt x="640" y="16"/>
                  </a:lnTo>
                  <a:lnTo>
                    <a:pt x="644" y="16"/>
                  </a:lnTo>
                  <a:lnTo>
                    <a:pt x="645" y="14"/>
                  </a:lnTo>
                  <a:lnTo>
                    <a:pt x="645" y="14"/>
                  </a:lnTo>
                  <a:lnTo>
                    <a:pt x="645" y="16"/>
                  </a:lnTo>
                  <a:lnTo>
                    <a:pt x="642" y="16"/>
                  </a:lnTo>
                  <a:lnTo>
                    <a:pt x="640" y="16"/>
                  </a:lnTo>
                  <a:lnTo>
                    <a:pt x="639" y="17"/>
                  </a:lnTo>
                  <a:lnTo>
                    <a:pt x="637" y="17"/>
                  </a:lnTo>
                  <a:lnTo>
                    <a:pt x="637" y="16"/>
                  </a:lnTo>
                  <a:lnTo>
                    <a:pt x="637" y="16"/>
                  </a:lnTo>
                  <a:lnTo>
                    <a:pt x="636" y="16"/>
                  </a:lnTo>
                  <a:lnTo>
                    <a:pt x="634" y="16"/>
                  </a:lnTo>
                  <a:lnTo>
                    <a:pt x="631" y="16"/>
                  </a:lnTo>
                  <a:lnTo>
                    <a:pt x="628" y="16"/>
                  </a:lnTo>
                  <a:lnTo>
                    <a:pt x="628" y="16"/>
                  </a:lnTo>
                  <a:lnTo>
                    <a:pt x="629" y="16"/>
                  </a:lnTo>
                  <a:lnTo>
                    <a:pt x="629" y="17"/>
                  </a:lnTo>
                  <a:lnTo>
                    <a:pt x="628" y="17"/>
                  </a:lnTo>
                  <a:lnTo>
                    <a:pt x="628" y="19"/>
                  </a:lnTo>
                  <a:lnTo>
                    <a:pt x="625" y="19"/>
                  </a:lnTo>
                  <a:lnTo>
                    <a:pt x="621" y="19"/>
                  </a:lnTo>
                  <a:lnTo>
                    <a:pt x="621" y="17"/>
                  </a:lnTo>
                  <a:lnTo>
                    <a:pt x="621" y="17"/>
                  </a:lnTo>
                  <a:lnTo>
                    <a:pt x="623" y="17"/>
                  </a:lnTo>
                  <a:lnTo>
                    <a:pt x="625" y="16"/>
                  </a:lnTo>
                  <a:lnTo>
                    <a:pt x="625" y="16"/>
                  </a:lnTo>
                  <a:lnTo>
                    <a:pt x="625" y="14"/>
                  </a:lnTo>
                  <a:lnTo>
                    <a:pt x="623" y="16"/>
                  </a:lnTo>
                  <a:lnTo>
                    <a:pt x="621" y="16"/>
                  </a:lnTo>
                  <a:lnTo>
                    <a:pt x="618" y="16"/>
                  </a:lnTo>
                  <a:lnTo>
                    <a:pt x="618" y="16"/>
                  </a:lnTo>
                  <a:lnTo>
                    <a:pt x="615" y="17"/>
                  </a:lnTo>
                  <a:lnTo>
                    <a:pt x="610" y="19"/>
                  </a:lnTo>
                  <a:lnTo>
                    <a:pt x="610" y="19"/>
                  </a:lnTo>
                  <a:lnTo>
                    <a:pt x="606" y="19"/>
                  </a:lnTo>
                  <a:lnTo>
                    <a:pt x="606" y="17"/>
                  </a:lnTo>
                  <a:lnTo>
                    <a:pt x="604" y="17"/>
                  </a:lnTo>
                  <a:lnTo>
                    <a:pt x="603" y="17"/>
                  </a:lnTo>
                  <a:lnTo>
                    <a:pt x="601" y="17"/>
                  </a:lnTo>
                  <a:lnTo>
                    <a:pt x="601" y="16"/>
                  </a:lnTo>
                  <a:lnTo>
                    <a:pt x="603" y="16"/>
                  </a:lnTo>
                  <a:lnTo>
                    <a:pt x="601" y="16"/>
                  </a:lnTo>
                  <a:lnTo>
                    <a:pt x="599" y="16"/>
                  </a:lnTo>
                  <a:lnTo>
                    <a:pt x="599" y="14"/>
                  </a:lnTo>
                  <a:lnTo>
                    <a:pt x="599" y="14"/>
                  </a:lnTo>
                  <a:lnTo>
                    <a:pt x="603" y="13"/>
                  </a:lnTo>
                  <a:lnTo>
                    <a:pt x="604" y="13"/>
                  </a:lnTo>
                  <a:lnTo>
                    <a:pt x="604" y="13"/>
                  </a:lnTo>
                  <a:lnTo>
                    <a:pt x="609" y="13"/>
                  </a:lnTo>
                  <a:lnTo>
                    <a:pt x="610" y="11"/>
                  </a:lnTo>
                  <a:lnTo>
                    <a:pt x="612" y="11"/>
                  </a:lnTo>
                  <a:lnTo>
                    <a:pt x="612" y="9"/>
                  </a:lnTo>
                  <a:lnTo>
                    <a:pt x="610" y="8"/>
                  </a:lnTo>
                  <a:lnTo>
                    <a:pt x="610" y="8"/>
                  </a:lnTo>
                  <a:lnTo>
                    <a:pt x="610" y="6"/>
                  </a:lnTo>
                  <a:lnTo>
                    <a:pt x="610" y="6"/>
                  </a:lnTo>
                  <a:lnTo>
                    <a:pt x="614" y="8"/>
                  </a:lnTo>
                  <a:lnTo>
                    <a:pt x="614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5" y="8"/>
                  </a:lnTo>
                  <a:lnTo>
                    <a:pt x="617" y="8"/>
                  </a:lnTo>
                  <a:lnTo>
                    <a:pt x="617" y="6"/>
                  </a:lnTo>
                  <a:lnTo>
                    <a:pt x="615" y="6"/>
                  </a:lnTo>
                  <a:lnTo>
                    <a:pt x="615" y="6"/>
                  </a:lnTo>
                  <a:lnTo>
                    <a:pt x="615" y="5"/>
                  </a:lnTo>
                  <a:lnTo>
                    <a:pt x="617" y="5"/>
                  </a:lnTo>
                  <a:lnTo>
                    <a:pt x="618" y="5"/>
                  </a:lnTo>
                  <a:close/>
                  <a:moveTo>
                    <a:pt x="275" y="3"/>
                  </a:moveTo>
                  <a:lnTo>
                    <a:pt x="275" y="3"/>
                  </a:lnTo>
                  <a:lnTo>
                    <a:pt x="275" y="5"/>
                  </a:lnTo>
                  <a:lnTo>
                    <a:pt x="276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8" y="5"/>
                  </a:lnTo>
                  <a:lnTo>
                    <a:pt x="276" y="6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3" y="8"/>
                  </a:lnTo>
                  <a:lnTo>
                    <a:pt x="275" y="8"/>
                  </a:lnTo>
                  <a:lnTo>
                    <a:pt x="275" y="9"/>
                  </a:lnTo>
                  <a:lnTo>
                    <a:pt x="275" y="9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5" y="11"/>
                  </a:lnTo>
                  <a:lnTo>
                    <a:pt x="276" y="11"/>
                  </a:lnTo>
                  <a:lnTo>
                    <a:pt x="278" y="9"/>
                  </a:lnTo>
                  <a:lnTo>
                    <a:pt x="279" y="9"/>
                  </a:lnTo>
                  <a:lnTo>
                    <a:pt x="281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8"/>
                  </a:lnTo>
                  <a:lnTo>
                    <a:pt x="282" y="9"/>
                  </a:lnTo>
                  <a:lnTo>
                    <a:pt x="281" y="9"/>
                  </a:lnTo>
                  <a:lnTo>
                    <a:pt x="281" y="9"/>
                  </a:lnTo>
                  <a:lnTo>
                    <a:pt x="281" y="11"/>
                  </a:lnTo>
                  <a:lnTo>
                    <a:pt x="279" y="11"/>
                  </a:lnTo>
                  <a:lnTo>
                    <a:pt x="279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8" y="13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6" y="14"/>
                  </a:lnTo>
                  <a:lnTo>
                    <a:pt x="275" y="14"/>
                  </a:lnTo>
                  <a:lnTo>
                    <a:pt x="275" y="14"/>
                  </a:lnTo>
                  <a:lnTo>
                    <a:pt x="273" y="14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3" y="16"/>
                  </a:lnTo>
                  <a:lnTo>
                    <a:pt x="275" y="17"/>
                  </a:lnTo>
                  <a:lnTo>
                    <a:pt x="276" y="17"/>
                  </a:lnTo>
                  <a:lnTo>
                    <a:pt x="276" y="19"/>
                  </a:lnTo>
                  <a:lnTo>
                    <a:pt x="276" y="19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0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2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9" y="24"/>
                  </a:lnTo>
                  <a:lnTo>
                    <a:pt x="279" y="24"/>
                  </a:lnTo>
                  <a:lnTo>
                    <a:pt x="279" y="22"/>
                  </a:lnTo>
                  <a:lnTo>
                    <a:pt x="281" y="22"/>
                  </a:lnTo>
                  <a:lnTo>
                    <a:pt x="282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2"/>
                  </a:lnTo>
                  <a:lnTo>
                    <a:pt x="284" y="24"/>
                  </a:lnTo>
                  <a:lnTo>
                    <a:pt x="286" y="24"/>
                  </a:lnTo>
                  <a:lnTo>
                    <a:pt x="286" y="24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5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6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4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7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2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81" y="25"/>
                  </a:lnTo>
                  <a:lnTo>
                    <a:pt x="279" y="25"/>
                  </a:lnTo>
                  <a:lnTo>
                    <a:pt x="278" y="27"/>
                  </a:lnTo>
                  <a:lnTo>
                    <a:pt x="276" y="27"/>
                  </a:lnTo>
                  <a:lnTo>
                    <a:pt x="276" y="25"/>
                  </a:lnTo>
                  <a:lnTo>
                    <a:pt x="275" y="25"/>
                  </a:lnTo>
                  <a:lnTo>
                    <a:pt x="273" y="25"/>
                  </a:lnTo>
                  <a:lnTo>
                    <a:pt x="273" y="25"/>
                  </a:lnTo>
                  <a:lnTo>
                    <a:pt x="271" y="24"/>
                  </a:lnTo>
                  <a:lnTo>
                    <a:pt x="270" y="24"/>
                  </a:lnTo>
                  <a:lnTo>
                    <a:pt x="270" y="22"/>
                  </a:lnTo>
                  <a:lnTo>
                    <a:pt x="268" y="22"/>
                  </a:lnTo>
                  <a:lnTo>
                    <a:pt x="267" y="22"/>
                  </a:lnTo>
                  <a:lnTo>
                    <a:pt x="267" y="20"/>
                  </a:lnTo>
                  <a:lnTo>
                    <a:pt x="265" y="20"/>
                  </a:lnTo>
                  <a:lnTo>
                    <a:pt x="265" y="20"/>
                  </a:lnTo>
                  <a:lnTo>
                    <a:pt x="263" y="20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3" y="19"/>
                  </a:lnTo>
                  <a:lnTo>
                    <a:pt x="265" y="19"/>
                  </a:lnTo>
                  <a:lnTo>
                    <a:pt x="267" y="19"/>
                  </a:lnTo>
                  <a:lnTo>
                    <a:pt x="267" y="19"/>
                  </a:lnTo>
                  <a:lnTo>
                    <a:pt x="268" y="19"/>
                  </a:lnTo>
                  <a:lnTo>
                    <a:pt x="268" y="19"/>
                  </a:lnTo>
                  <a:lnTo>
                    <a:pt x="268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7" y="17"/>
                  </a:lnTo>
                  <a:lnTo>
                    <a:pt x="268" y="17"/>
                  </a:lnTo>
                  <a:lnTo>
                    <a:pt x="268" y="17"/>
                  </a:lnTo>
                  <a:lnTo>
                    <a:pt x="270" y="17"/>
                  </a:lnTo>
                  <a:lnTo>
                    <a:pt x="271" y="17"/>
                  </a:lnTo>
                  <a:lnTo>
                    <a:pt x="271" y="16"/>
                  </a:lnTo>
                  <a:lnTo>
                    <a:pt x="271" y="16"/>
                  </a:lnTo>
                  <a:lnTo>
                    <a:pt x="271" y="14"/>
                  </a:lnTo>
                  <a:lnTo>
                    <a:pt x="271" y="13"/>
                  </a:lnTo>
                  <a:lnTo>
                    <a:pt x="270" y="13"/>
                  </a:lnTo>
                  <a:lnTo>
                    <a:pt x="270" y="13"/>
                  </a:lnTo>
                  <a:lnTo>
                    <a:pt x="271" y="11"/>
                  </a:lnTo>
                  <a:lnTo>
                    <a:pt x="271" y="11"/>
                  </a:lnTo>
                  <a:lnTo>
                    <a:pt x="270" y="11"/>
                  </a:lnTo>
                  <a:lnTo>
                    <a:pt x="270" y="11"/>
                  </a:lnTo>
                  <a:lnTo>
                    <a:pt x="268" y="11"/>
                  </a:lnTo>
                  <a:lnTo>
                    <a:pt x="268" y="9"/>
                  </a:lnTo>
                  <a:lnTo>
                    <a:pt x="270" y="9"/>
                  </a:lnTo>
                  <a:lnTo>
                    <a:pt x="270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9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8"/>
                  </a:lnTo>
                  <a:lnTo>
                    <a:pt x="271" y="6"/>
                  </a:lnTo>
                  <a:lnTo>
                    <a:pt x="271" y="6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1" y="5"/>
                  </a:lnTo>
                  <a:lnTo>
                    <a:pt x="273" y="5"/>
                  </a:lnTo>
                  <a:lnTo>
                    <a:pt x="273" y="5"/>
                  </a:lnTo>
                  <a:lnTo>
                    <a:pt x="273" y="3"/>
                  </a:lnTo>
                  <a:lnTo>
                    <a:pt x="275" y="3"/>
                  </a:lnTo>
                  <a:close/>
                  <a:moveTo>
                    <a:pt x="711" y="2"/>
                  </a:moveTo>
                  <a:lnTo>
                    <a:pt x="711" y="2"/>
                  </a:lnTo>
                  <a:lnTo>
                    <a:pt x="713" y="2"/>
                  </a:lnTo>
                  <a:lnTo>
                    <a:pt x="713" y="3"/>
                  </a:lnTo>
                  <a:lnTo>
                    <a:pt x="714" y="3"/>
                  </a:lnTo>
                  <a:lnTo>
                    <a:pt x="714" y="3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4" y="5"/>
                  </a:lnTo>
                  <a:lnTo>
                    <a:pt x="716" y="6"/>
                  </a:lnTo>
                  <a:lnTo>
                    <a:pt x="718" y="6"/>
                  </a:lnTo>
                  <a:lnTo>
                    <a:pt x="718" y="6"/>
                  </a:lnTo>
                  <a:lnTo>
                    <a:pt x="719" y="6"/>
                  </a:lnTo>
                  <a:lnTo>
                    <a:pt x="719" y="6"/>
                  </a:lnTo>
                  <a:lnTo>
                    <a:pt x="721" y="8"/>
                  </a:lnTo>
                  <a:lnTo>
                    <a:pt x="719" y="8"/>
                  </a:lnTo>
                  <a:lnTo>
                    <a:pt x="718" y="8"/>
                  </a:lnTo>
                  <a:lnTo>
                    <a:pt x="718" y="8"/>
                  </a:lnTo>
                  <a:lnTo>
                    <a:pt x="716" y="8"/>
                  </a:lnTo>
                  <a:lnTo>
                    <a:pt x="714" y="9"/>
                  </a:lnTo>
                  <a:lnTo>
                    <a:pt x="713" y="9"/>
                  </a:lnTo>
                  <a:lnTo>
                    <a:pt x="713" y="9"/>
                  </a:lnTo>
                  <a:lnTo>
                    <a:pt x="711" y="9"/>
                  </a:lnTo>
                  <a:lnTo>
                    <a:pt x="711" y="9"/>
                  </a:lnTo>
                  <a:lnTo>
                    <a:pt x="713" y="8"/>
                  </a:lnTo>
                  <a:lnTo>
                    <a:pt x="713" y="8"/>
                  </a:lnTo>
                  <a:lnTo>
                    <a:pt x="714" y="8"/>
                  </a:lnTo>
                  <a:lnTo>
                    <a:pt x="714" y="8"/>
                  </a:lnTo>
                  <a:lnTo>
                    <a:pt x="713" y="6"/>
                  </a:lnTo>
                  <a:lnTo>
                    <a:pt x="711" y="6"/>
                  </a:lnTo>
                  <a:lnTo>
                    <a:pt x="710" y="6"/>
                  </a:lnTo>
                  <a:lnTo>
                    <a:pt x="710" y="6"/>
                  </a:lnTo>
                  <a:lnTo>
                    <a:pt x="708" y="6"/>
                  </a:lnTo>
                  <a:lnTo>
                    <a:pt x="708" y="6"/>
                  </a:lnTo>
                  <a:lnTo>
                    <a:pt x="708" y="5"/>
                  </a:lnTo>
                  <a:lnTo>
                    <a:pt x="710" y="5"/>
                  </a:lnTo>
                  <a:lnTo>
                    <a:pt x="710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3"/>
                  </a:lnTo>
                  <a:lnTo>
                    <a:pt x="711" y="2"/>
                  </a:lnTo>
                  <a:lnTo>
                    <a:pt x="711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08" y="2"/>
                  </a:lnTo>
                  <a:lnTo>
                    <a:pt x="708" y="2"/>
                  </a:lnTo>
                  <a:lnTo>
                    <a:pt x="710" y="2"/>
                  </a:lnTo>
                  <a:lnTo>
                    <a:pt x="710" y="2"/>
                  </a:lnTo>
                  <a:lnTo>
                    <a:pt x="711" y="2"/>
                  </a:lnTo>
                  <a:close/>
                  <a:moveTo>
                    <a:pt x="304" y="0"/>
                  </a:moveTo>
                  <a:lnTo>
                    <a:pt x="306" y="2"/>
                  </a:lnTo>
                  <a:lnTo>
                    <a:pt x="306" y="2"/>
                  </a:lnTo>
                  <a:lnTo>
                    <a:pt x="304" y="2"/>
                  </a:lnTo>
                  <a:lnTo>
                    <a:pt x="306" y="2"/>
                  </a:lnTo>
                  <a:lnTo>
                    <a:pt x="308" y="2"/>
                  </a:lnTo>
                  <a:lnTo>
                    <a:pt x="308" y="3"/>
                  </a:lnTo>
                  <a:lnTo>
                    <a:pt x="308" y="3"/>
                  </a:lnTo>
                  <a:lnTo>
                    <a:pt x="304" y="5"/>
                  </a:lnTo>
                  <a:lnTo>
                    <a:pt x="303" y="6"/>
                  </a:lnTo>
                  <a:lnTo>
                    <a:pt x="301" y="8"/>
                  </a:lnTo>
                  <a:lnTo>
                    <a:pt x="303" y="8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9"/>
                  </a:lnTo>
                  <a:lnTo>
                    <a:pt x="304" y="8"/>
                  </a:lnTo>
                  <a:lnTo>
                    <a:pt x="306" y="8"/>
                  </a:lnTo>
                  <a:lnTo>
                    <a:pt x="308" y="8"/>
                  </a:lnTo>
                  <a:lnTo>
                    <a:pt x="309" y="6"/>
                  </a:lnTo>
                  <a:lnTo>
                    <a:pt x="309" y="8"/>
                  </a:lnTo>
                  <a:lnTo>
                    <a:pt x="309" y="8"/>
                  </a:lnTo>
                  <a:lnTo>
                    <a:pt x="306" y="9"/>
                  </a:lnTo>
                  <a:lnTo>
                    <a:pt x="306" y="9"/>
                  </a:lnTo>
                  <a:lnTo>
                    <a:pt x="306" y="11"/>
                  </a:lnTo>
                  <a:lnTo>
                    <a:pt x="308" y="14"/>
                  </a:lnTo>
                  <a:lnTo>
                    <a:pt x="308" y="14"/>
                  </a:lnTo>
                  <a:lnTo>
                    <a:pt x="308" y="16"/>
                  </a:lnTo>
                  <a:lnTo>
                    <a:pt x="308" y="17"/>
                  </a:lnTo>
                  <a:lnTo>
                    <a:pt x="309" y="17"/>
                  </a:lnTo>
                  <a:lnTo>
                    <a:pt x="311" y="20"/>
                  </a:lnTo>
                  <a:lnTo>
                    <a:pt x="311" y="22"/>
                  </a:lnTo>
                  <a:lnTo>
                    <a:pt x="312" y="24"/>
                  </a:lnTo>
                  <a:lnTo>
                    <a:pt x="314" y="25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28"/>
                  </a:lnTo>
                  <a:lnTo>
                    <a:pt x="314" y="30"/>
                  </a:lnTo>
                  <a:lnTo>
                    <a:pt x="314" y="33"/>
                  </a:lnTo>
                  <a:lnTo>
                    <a:pt x="317" y="35"/>
                  </a:lnTo>
                  <a:lnTo>
                    <a:pt x="319" y="38"/>
                  </a:lnTo>
                  <a:lnTo>
                    <a:pt x="319" y="39"/>
                  </a:lnTo>
                  <a:lnTo>
                    <a:pt x="320" y="43"/>
                  </a:lnTo>
                  <a:lnTo>
                    <a:pt x="319" y="43"/>
                  </a:lnTo>
                  <a:lnTo>
                    <a:pt x="319" y="44"/>
                  </a:lnTo>
                  <a:lnTo>
                    <a:pt x="320" y="46"/>
                  </a:lnTo>
                  <a:lnTo>
                    <a:pt x="320" y="46"/>
                  </a:lnTo>
                  <a:lnTo>
                    <a:pt x="322" y="47"/>
                  </a:lnTo>
                  <a:lnTo>
                    <a:pt x="322" y="49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23" y="50"/>
                  </a:lnTo>
                  <a:lnTo>
                    <a:pt x="323" y="50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2"/>
                  </a:lnTo>
                  <a:lnTo>
                    <a:pt x="323" y="54"/>
                  </a:lnTo>
                  <a:lnTo>
                    <a:pt x="325" y="55"/>
                  </a:lnTo>
                  <a:lnTo>
                    <a:pt x="327" y="57"/>
                  </a:lnTo>
                  <a:lnTo>
                    <a:pt x="327" y="58"/>
                  </a:lnTo>
                  <a:lnTo>
                    <a:pt x="327" y="58"/>
                  </a:lnTo>
                  <a:lnTo>
                    <a:pt x="330" y="61"/>
                  </a:lnTo>
                  <a:lnTo>
                    <a:pt x="330" y="61"/>
                  </a:lnTo>
                  <a:lnTo>
                    <a:pt x="330" y="63"/>
                  </a:lnTo>
                  <a:lnTo>
                    <a:pt x="330" y="63"/>
                  </a:lnTo>
                  <a:lnTo>
                    <a:pt x="330" y="65"/>
                  </a:lnTo>
                  <a:lnTo>
                    <a:pt x="328" y="65"/>
                  </a:lnTo>
                  <a:lnTo>
                    <a:pt x="328" y="66"/>
                  </a:lnTo>
                  <a:lnTo>
                    <a:pt x="328" y="69"/>
                  </a:lnTo>
                  <a:lnTo>
                    <a:pt x="328" y="71"/>
                  </a:lnTo>
                  <a:lnTo>
                    <a:pt x="328" y="72"/>
                  </a:lnTo>
                  <a:lnTo>
                    <a:pt x="328" y="72"/>
                  </a:lnTo>
                  <a:lnTo>
                    <a:pt x="330" y="74"/>
                  </a:lnTo>
                  <a:lnTo>
                    <a:pt x="328" y="74"/>
                  </a:lnTo>
                  <a:lnTo>
                    <a:pt x="328" y="74"/>
                  </a:lnTo>
                  <a:lnTo>
                    <a:pt x="327" y="72"/>
                  </a:lnTo>
                  <a:lnTo>
                    <a:pt x="327" y="72"/>
                  </a:lnTo>
                  <a:lnTo>
                    <a:pt x="325" y="72"/>
                  </a:lnTo>
                  <a:lnTo>
                    <a:pt x="325" y="74"/>
                  </a:lnTo>
                  <a:lnTo>
                    <a:pt x="325" y="76"/>
                  </a:lnTo>
                  <a:lnTo>
                    <a:pt x="325" y="77"/>
                  </a:lnTo>
                  <a:lnTo>
                    <a:pt x="325" y="77"/>
                  </a:lnTo>
                  <a:lnTo>
                    <a:pt x="323" y="79"/>
                  </a:lnTo>
                  <a:lnTo>
                    <a:pt x="323" y="79"/>
                  </a:lnTo>
                  <a:lnTo>
                    <a:pt x="322" y="77"/>
                  </a:lnTo>
                  <a:lnTo>
                    <a:pt x="320" y="77"/>
                  </a:lnTo>
                  <a:lnTo>
                    <a:pt x="320" y="76"/>
                  </a:lnTo>
                  <a:lnTo>
                    <a:pt x="320" y="74"/>
                  </a:lnTo>
                  <a:lnTo>
                    <a:pt x="320" y="72"/>
                  </a:lnTo>
                  <a:lnTo>
                    <a:pt x="320" y="71"/>
                  </a:lnTo>
                  <a:lnTo>
                    <a:pt x="320" y="69"/>
                  </a:lnTo>
                  <a:lnTo>
                    <a:pt x="320" y="68"/>
                  </a:lnTo>
                  <a:lnTo>
                    <a:pt x="320" y="66"/>
                  </a:lnTo>
                  <a:lnTo>
                    <a:pt x="320" y="65"/>
                  </a:lnTo>
                  <a:lnTo>
                    <a:pt x="322" y="65"/>
                  </a:lnTo>
                  <a:lnTo>
                    <a:pt x="322" y="63"/>
                  </a:lnTo>
                  <a:lnTo>
                    <a:pt x="323" y="63"/>
                  </a:lnTo>
                  <a:lnTo>
                    <a:pt x="323" y="61"/>
                  </a:lnTo>
                  <a:lnTo>
                    <a:pt x="325" y="60"/>
                  </a:lnTo>
                  <a:lnTo>
                    <a:pt x="325" y="60"/>
                  </a:lnTo>
                  <a:lnTo>
                    <a:pt x="323" y="60"/>
                  </a:lnTo>
                  <a:lnTo>
                    <a:pt x="323" y="60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3"/>
                  </a:lnTo>
                  <a:lnTo>
                    <a:pt x="320" y="61"/>
                  </a:lnTo>
                  <a:lnTo>
                    <a:pt x="320" y="60"/>
                  </a:lnTo>
                  <a:lnTo>
                    <a:pt x="323" y="57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3" y="55"/>
                  </a:lnTo>
                  <a:lnTo>
                    <a:pt x="322" y="55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22" y="54"/>
                  </a:lnTo>
                  <a:lnTo>
                    <a:pt x="319" y="54"/>
                  </a:lnTo>
                  <a:lnTo>
                    <a:pt x="319" y="55"/>
                  </a:lnTo>
                  <a:lnTo>
                    <a:pt x="317" y="55"/>
                  </a:lnTo>
                  <a:lnTo>
                    <a:pt x="317" y="57"/>
                  </a:lnTo>
                  <a:lnTo>
                    <a:pt x="317" y="57"/>
                  </a:lnTo>
                  <a:lnTo>
                    <a:pt x="317" y="58"/>
                  </a:lnTo>
                  <a:lnTo>
                    <a:pt x="316" y="58"/>
                  </a:lnTo>
                  <a:lnTo>
                    <a:pt x="316" y="57"/>
                  </a:lnTo>
                  <a:lnTo>
                    <a:pt x="316" y="55"/>
                  </a:lnTo>
                  <a:lnTo>
                    <a:pt x="316" y="54"/>
                  </a:lnTo>
                  <a:lnTo>
                    <a:pt x="316" y="52"/>
                  </a:lnTo>
                  <a:lnTo>
                    <a:pt x="316" y="50"/>
                  </a:lnTo>
                  <a:lnTo>
                    <a:pt x="316" y="47"/>
                  </a:lnTo>
                  <a:lnTo>
                    <a:pt x="314" y="47"/>
                  </a:lnTo>
                  <a:lnTo>
                    <a:pt x="312" y="47"/>
                  </a:lnTo>
                  <a:lnTo>
                    <a:pt x="312" y="47"/>
                  </a:lnTo>
                  <a:lnTo>
                    <a:pt x="311" y="49"/>
                  </a:lnTo>
                  <a:lnTo>
                    <a:pt x="311" y="49"/>
                  </a:lnTo>
                  <a:lnTo>
                    <a:pt x="311" y="47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12" y="46"/>
                  </a:lnTo>
                  <a:lnTo>
                    <a:pt x="309" y="46"/>
                  </a:lnTo>
                  <a:lnTo>
                    <a:pt x="309" y="46"/>
                  </a:lnTo>
                  <a:lnTo>
                    <a:pt x="308" y="46"/>
                  </a:lnTo>
                  <a:lnTo>
                    <a:pt x="309" y="46"/>
                  </a:lnTo>
                  <a:lnTo>
                    <a:pt x="309" y="47"/>
                  </a:lnTo>
                  <a:lnTo>
                    <a:pt x="308" y="49"/>
                  </a:lnTo>
                  <a:lnTo>
                    <a:pt x="308" y="50"/>
                  </a:lnTo>
                  <a:lnTo>
                    <a:pt x="306" y="49"/>
                  </a:lnTo>
                  <a:lnTo>
                    <a:pt x="304" y="47"/>
                  </a:lnTo>
                  <a:lnTo>
                    <a:pt x="304" y="47"/>
                  </a:lnTo>
                  <a:lnTo>
                    <a:pt x="304" y="46"/>
                  </a:lnTo>
                  <a:lnTo>
                    <a:pt x="303" y="44"/>
                  </a:lnTo>
                  <a:lnTo>
                    <a:pt x="303" y="44"/>
                  </a:lnTo>
                  <a:lnTo>
                    <a:pt x="303" y="43"/>
                  </a:lnTo>
                  <a:lnTo>
                    <a:pt x="298" y="41"/>
                  </a:lnTo>
                  <a:lnTo>
                    <a:pt x="298" y="39"/>
                  </a:lnTo>
                  <a:lnTo>
                    <a:pt x="298" y="38"/>
                  </a:lnTo>
                  <a:lnTo>
                    <a:pt x="297" y="36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3" y="33"/>
                  </a:lnTo>
                  <a:lnTo>
                    <a:pt x="292" y="32"/>
                  </a:lnTo>
                  <a:lnTo>
                    <a:pt x="292" y="30"/>
                  </a:lnTo>
                  <a:lnTo>
                    <a:pt x="292" y="30"/>
                  </a:lnTo>
                  <a:lnTo>
                    <a:pt x="293" y="28"/>
                  </a:lnTo>
                  <a:lnTo>
                    <a:pt x="298" y="28"/>
                  </a:lnTo>
                  <a:lnTo>
                    <a:pt x="298" y="27"/>
                  </a:lnTo>
                  <a:lnTo>
                    <a:pt x="298" y="27"/>
                  </a:lnTo>
                  <a:lnTo>
                    <a:pt x="295" y="27"/>
                  </a:lnTo>
                  <a:lnTo>
                    <a:pt x="293" y="27"/>
                  </a:lnTo>
                  <a:lnTo>
                    <a:pt x="292" y="27"/>
                  </a:lnTo>
                  <a:lnTo>
                    <a:pt x="290" y="27"/>
                  </a:lnTo>
                  <a:lnTo>
                    <a:pt x="290" y="27"/>
                  </a:lnTo>
                  <a:lnTo>
                    <a:pt x="287" y="25"/>
                  </a:lnTo>
                  <a:lnTo>
                    <a:pt x="287" y="25"/>
                  </a:lnTo>
                  <a:lnTo>
                    <a:pt x="287" y="24"/>
                  </a:lnTo>
                  <a:lnTo>
                    <a:pt x="287" y="20"/>
                  </a:lnTo>
                  <a:lnTo>
                    <a:pt x="289" y="19"/>
                  </a:lnTo>
                  <a:lnTo>
                    <a:pt x="290" y="17"/>
                  </a:lnTo>
                  <a:lnTo>
                    <a:pt x="290" y="14"/>
                  </a:lnTo>
                  <a:lnTo>
                    <a:pt x="290" y="14"/>
                  </a:lnTo>
                  <a:lnTo>
                    <a:pt x="290" y="13"/>
                  </a:lnTo>
                  <a:lnTo>
                    <a:pt x="292" y="11"/>
                  </a:lnTo>
                  <a:lnTo>
                    <a:pt x="293" y="11"/>
                  </a:lnTo>
                  <a:lnTo>
                    <a:pt x="295" y="11"/>
                  </a:lnTo>
                  <a:lnTo>
                    <a:pt x="297" y="11"/>
                  </a:lnTo>
                  <a:lnTo>
                    <a:pt x="298" y="11"/>
                  </a:lnTo>
                  <a:lnTo>
                    <a:pt x="301" y="11"/>
                  </a:lnTo>
                  <a:lnTo>
                    <a:pt x="304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6" y="14"/>
                  </a:lnTo>
                  <a:lnTo>
                    <a:pt x="304" y="13"/>
                  </a:lnTo>
                  <a:lnTo>
                    <a:pt x="301" y="11"/>
                  </a:lnTo>
                  <a:lnTo>
                    <a:pt x="301" y="9"/>
                  </a:lnTo>
                  <a:lnTo>
                    <a:pt x="301" y="9"/>
                  </a:lnTo>
                  <a:lnTo>
                    <a:pt x="301" y="8"/>
                  </a:lnTo>
                  <a:lnTo>
                    <a:pt x="301" y="8"/>
                  </a:lnTo>
                  <a:lnTo>
                    <a:pt x="303" y="5"/>
                  </a:lnTo>
                  <a:lnTo>
                    <a:pt x="304" y="0"/>
                  </a:lnTo>
                  <a:lnTo>
                    <a:pt x="30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8" name="Freeform 355">
              <a:extLst>
                <a:ext uri="{FF2B5EF4-FFF2-40B4-BE49-F238E27FC236}">
                  <a16:creationId xmlns:a16="http://schemas.microsoft.com/office/drawing/2014/main" id="{A8BD85D4-4C70-A9B1-A99A-3797AD377B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83734" y="2521280"/>
              <a:ext cx="7580523" cy="309927"/>
            </a:xfrm>
            <a:custGeom>
              <a:avLst/>
              <a:gdLst>
                <a:gd name="T0" fmla="*/ 2578 w 3889"/>
                <a:gd name="T1" fmla="*/ 103 h 159"/>
                <a:gd name="T2" fmla="*/ 822 w 3889"/>
                <a:gd name="T3" fmla="*/ 95 h 159"/>
                <a:gd name="T4" fmla="*/ 1287 w 3889"/>
                <a:gd name="T5" fmla="*/ 95 h 159"/>
                <a:gd name="T6" fmla="*/ 934 w 3889"/>
                <a:gd name="T7" fmla="*/ 93 h 159"/>
                <a:gd name="T8" fmla="*/ 3411 w 3889"/>
                <a:gd name="T9" fmla="*/ 95 h 159"/>
                <a:gd name="T10" fmla="*/ 1339 w 3889"/>
                <a:gd name="T11" fmla="*/ 96 h 159"/>
                <a:gd name="T12" fmla="*/ 1356 w 3889"/>
                <a:gd name="T13" fmla="*/ 98 h 159"/>
                <a:gd name="T14" fmla="*/ 1367 w 3889"/>
                <a:gd name="T15" fmla="*/ 95 h 159"/>
                <a:gd name="T16" fmla="*/ 1377 w 3889"/>
                <a:gd name="T17" fmla="*/ 112 h 159"/>
                <a:gd name="T18" fmla="*/ 1351 w 3889"/>
                <a:gd name="T19" fmla="*/ 120 h 159"/>
                <a:gd name="T20" fmla="*/ 1337 w 3889"/>
                <a:gd name="T21" fmla="*/ 104 h 159"/>
                <a:gd name="T22" fmla="*/ 1243 w 3889"/>
                <a:gd name="T23" fmla="*/ 90 h 159"/>
                <a:gd name="T24" fmla="*/ 1255 w 3889"/>
                <a:gd name="T25" fmla="*/ 84 h 159"/>
                <a:gd name="T26" fmla="*/ 779 w 3889"/>
                <a:gd name="T27" fmla="*/ 84 h 159"/>
                <a:gd name="T28" fmla="*/ 3453 w 3889"/>
                <a:gd name="T29" fmla="*/ 81 h 159"/>
                <a:gd name="T30" fmla="*/ 3884 w 3889"/>
                <a:gd name="T31" fmla="*/ 74 h 159"/>
                <a:gd name="T32" fmla="*/ 3877 w 3889"/>
                <a:gd name="T33" fmla="*/ 115 h 159"/>
                <a:gd name="T34" fmla="*/ 3865 w 3889"/>
                <a:gd name="T35" fmla="*/ 128 h 159"/>
                <a:gd name="T36" fmla="*/ 3818 w 3889"/>
                <a:gd name="T37" fmla="*/ 158 h 159"/>
                <a:gd name="T38" fmla="*/ 3840 w 3889"/>
                <a:gd name="T39" fmla="*/ 134 h 159"/>
                <a:gd name="T40" fmla="*/ 3873 w 3889"/>
                <a:gd name="T41" fmla="*/ 93 h 159"/>
                <a:gd name="T42" fmla="*/ 3043 w 3889"/>
                <a:gd name="T43" fmla="*/ 79 h 159"/>
                <a:gd name="T44" fmla="*/ 3005 w 3889"/>
                <a:gd name="T45" fmla="*/ 98 h 159"/>
                <a:gd name="T46" fmla="*/ 3012 w 3889"/>
                <a:gd name="T47" fmla="*/ 115 h 159"/>
                <a:gd name="T48" fmla="*/ 3005 w 3889"/>
                <a:gd name="T49" fmla="*/ 114 h 159"/>
                <a:gd name="T50" fmla="*/ 3012 w 3889"/>
                <a:gd name="T51" fmla="*/ 79 h 159"/>
                <a:gd name="T52" fmla="*/ 3277 w 3889"/>
                <a:gd name="T53" fmla="*/ 74 h 159"/>
                <a:gd name="T54" fmla="*/ 741 w 3889"/>
                <a:gd name="T55" fmla="*/ 71 h 159"/>
                <a:gd name="T56" fmla="*/ 913 w 3889"/>
                <a:gd name="T57" fmla="*/ 63 h 159"/>
                <a:gd name="T58" fmla="*/ 1227 w 3889"/>
                <a:gd name="T59" fmla="*/ 69 h 159"/>
                <a:gd name="T60" fmla="*/ 3792 w 3889"/>
                <a:gd name="T61" fmla="*/ 82 h 159"/>
                <a:gd name="T62" fmla="*/ 3794 w 3889"/>
                <a:gd name="T63" fmla="*/ 120 h 159"/>
                <a:gd name="T64" fmla="*/ 3786 w 3889"/>
                <a:gd name="T65" fmla="*/ 68 h 159"/>
                <a:gd name="T66" fmla="*/ 3778 w 3889"/>
                <a:gd name="T67" fmla="*/ 84 h 159"/>
                <a:gd name="T68" fmla="*/ 3764 w 3889"/>
                <a:gd name="T69" fmla="*/ 71 h 159"/>
                <a:gd name="T70" fmla="*/ 1197 w 3889"/>
                <a:gd name="T71" fmla="*/ 62 h 159"/>
                <a:gd name="T72" fmla="*/ 494 w 3889"/>
                <a:gd name="T73" fmla="*/ 54 h 159"/>
                <a:gd name="T74" fmla="*/ 531 w 3889"/>
                <a:gd name="T75" fmla="*/ 69 h 159"/>
                <a:gd name="T76" fmla="*/ 519 w 3889"/>
                <a:gd name="T77" fmla="*/ 85 h 159"/>
                <a:gd name="T78" fmla="*/ 727 w 3889"/>
                <a:gd name="T79" fmla="*/ 52 h 159"/>
                <a:gd name="T80" fmla="*/ 727 w 3889"/>
                <a:gd name="T81" fmla="*/ 73 h 159"/>
                <a:gd name="T82" fmla="*/ 725 w 3889"/>
                <a:gd name="T83" fmla="*/ 55 h 159"/>
                <a:gd name="T84" fmla="*/ 859 w 3889"/>
                <a:gd name="T85" fmla="*/ 55 h 159"/>
                <a:gd name="T86" fmla="*/ 874 w 3889"/>
                <a:gd name="T87" fmla="*/ 36 h 159"/>
                <a:gd name="T88" fmla="*/ 751 w 3889"/>
                <a:gd name="T89" fmla="*/ 44 h 159"/>
                <a:gd name="T90" fmla="*/ 33 w 3889"/>
                <a:gd name="T91" fmla="*/ 33 h 159"/>
                <a:gd name="T92" fmla="*/ 826 w 3889"/>
                <a:gd name="T93" fmla="*/ 30 h 159"/>
                <a:gd name="T94" fmla="*/ 817 w 3889"/>
                <a:gd name="T95" fmla="*/ 57 h 159"/>
                <a:gd name="T96" fmla="*/ 814 w 3889"/>
                <a:gd name="T97" fmla="*/ 54 h 159"/>
                <a:gd name="T98" fmla="*/ 2676 w 3889"/>
                <a:gd name="T99" fmla="*/ 21 h 159"/>
                <a:gd name="T100" fmla="*/ 2752 w 3889"/>
                <a:gd name="T101" fmla="*/ 17 h 159"/>
                <a:gd name="T102" fmla="*/ 806 w 3889"/>
                <a:gd name="T103" fmla="*/ 32 h 159"/>
                <a:gd name="T104" fmla="*/ 806 w 3889"/>
                <a:gd name="T105" fmla="*/ 17 h 159"/>
                <a:gd name="T106" fmla="*/ 46 w 3889"/>
                <a:gd name="T107" fmla="*/ 16 h 159"/>
                <a:gd name="T108" fmla="*/ 676 w 3889"/>
                <a:gd name="T109" fmla="*/ 19 h 159"/>
                <a:gd name="T110" fmla="*/ 2507 w 3889"/>
                <a:gd name="T111" fmla="*/ 19 h 159"/>
                <a:gd name="T112" fmla="*/ 2696 w 3889"/>
                <a:gd name="T113" fmla="*/ 24 h 159"/>
                <a:gd name="T114" fmla="*/ 2860 w 3889"/>
                <a:gd name="T115" fmla="*/ 21 h 159"/>
                <a:gd name="T116" fmla="*/ 2835 w 3889"/>
                <a:gd name="T117" fmla="*/ 13 h 159"/>
                <a:gd name="T118" fmla="*/ 2846 w 3889"/>
                <a:gd name="T119" fmla="*/ 8 h 159"/>
                <a:gd name="T120" fmla="*/ 782 w 3889"/>
                <a:gd name="T121" fmla="*/ 2 h 159"/>
                <a:gd name="T122" fmla="*/ 2528 w 3889"/>
                <a:gd name="T123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159">
                  <a:moveTo>
                    <a:pt x="771" y="99"/>
                  </a:moveTo>
                  <a:lnTo>
                    <a:pt x="771" y="99"/>
                  </a:lnTo>
                  <a:lnTo>
                    <a:pt x="773" y="101"/>
                  </a:lnTo>
                  <a:lnTo>
                    <a:pt x="773" y="101"/>
                  </a:lnTo>
                  <a:lnTo>
                    <a:pt x="773" y="103"/>
                  </a:lnTo>
                  <a:lnTo>
                    <a:pt x="771" y="104"/>
                  </a:lnTo>
                  <a:lnTo>
                    <a:pt x="771" y="106"/>
                  </a:lnTo>
                  <a:lnTo>
                    <a:pt x="771" y="107"/>
                  </a:lnTo>
                  <a:lnTo>
                    <a:pt x="771" y="107"/>
                  </a:lnTo>
                  <a:lnTo>
                    <a:pt x="770" y="109"/>
                  </a:lnTo>
                  <a:lnTo>
                    <a:pt x="770" y="107"/>
                  </a:lnTo>
                  <a:lnTo>
                    <a:pt x="770" y="106"/>
                  </a:lnTo>
                  <a:lnTo>
                    <a:pt x="770" y="104"/>
                  </a:lnTo>
                  <a:lnTo>
                    <a:pt x="771" y="101"/>
                  </a:lnTo>
                  <a:lnTo>
                    <a:pt x="771" y="99"/>
                  </a:lnTo>
                  <a:lnTo>
                    <a:pt x="771" y="99"/>
                  </a:lnTo>
                  <a:close/>
                  <a:moveTo>
                    <a:pt x="2588" y="95"/>
                  </a:moveTo>
                  <a:lnTo>
                    <a:pt x="2588" y="96"/>
                  </a:lnTo>
                  <a:lnTo>
                    <a:pt x="2589" y="96"/>
                  </a:lnTo>
                  <a:lnTo>
                    <a:pt x="2591" y="96"/>
                  </a:lnTo>
                  <a:lnTo>
                    <a:pt x="2594" y="96"/>
                  </a:lnTo>
                  <a:lnTo>
                    <a:pt x="2589" y="98"/>
                  </a:lnTo>
                  <a:lnTo>
                    <a:pt x="2586" y="99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4" y="101"/>
                  </a:lnTo>
                  <a:lnTo>
                    <a:pt x="2583" y="103"/>
                  </a:lnTo>
                  <a:lnTo>
                    <a:pt x="2581" y="103"/>
                  </a:lnTo>
                  <a:lnTo>
                    <a:pt x="2580" y="104"/>
                  </a:lnTo>
                  <a:lnTo>
                    <a:pt x="2578" y="104"/>
                  </a:lnTo>
                  <a:lnTo>
                    <a:pt x="2577" y="103"/>
                  </a:lnTo>
                  <a:lnTo>
                    <a:pt x="2578" y="103"/>
                  </a:lnTo>
                  <a:lnTo>
                    <a:pt x="2581" y="103"/>
                  </a:lnTo>
                  <a:lnTo>
                    <a:pt x="2583" y="101"/>
                  </a:lnTo>
                  <a:lnTo>
                    <a:pt x="2584" y="99"/>
                  </a:lnTo>
                  <a:lnTo>
                    <a:pt x="2586" y="98"/>
                  </a:lnTo>
                  <a:lnTo>
                    <a:pt x="2588" y="96"/>
                  </a:lnTo>
                  <a:lnTo>
                    <a:pt x="2588" y="96"/>
                  </a:lnTo>
                  <a:lnTo>
                    <a:pt x="2588" y="95"/>
                  </a:lnTo>
                  <a:close/>
                  <a:moveTo>
                    <a:pt x="2204" y="95"/>
                  </a:moveTo>
                  <a:lnTo>
                    <a:pt x="2206" y="95"/>
                  </a:lnTo>
                  <a:lnTo>
                    <a:pt x="2208" y="95"/>
                  </a:lnTo>
                  <a:lnTo>
                    <a:pt x="2208" y="96"/>
                  </a:lnTo>
                  <a:lnTo>
                    <a:pt x="2208" y="98"/>
                  </a:lnTo>
                  <a:lnTo>
                    <a:pt x="2208" y="99"/>
                  </a:lnTo>
                  <a:lnTo>
                    <a:pt x="2208" y="99"/>
                  </a:lnTo>
                  <a:lnTo>
                    <a:pt x="2206" y="99"/>
                  </a:lnTo>
                  <a:lnTo>
                    <a:pt x="2204" y="99"/>
                  </a:lnTo>
                  <a:lnTo>
                    <a:pt x="2203" y="98"/>
                  </a:lnTo>
                  <a:lnTo>
                    <a:pt x="2204" y="98"/>
                  </a:lnTo>
                  <a:lnTo>
                    <a:pt x="2204" y="96"/>
                  </a:lnTo>
                  <a:lnTo>
                    <a:pt x="2204" y="95"/>
                  </a:lnTo>
                  <a:close/>
                  <a:moveTo>
                    <a:pt x="822" y="95"/>
                  </a:moveTo>
                  <a:lnTo>
                    <a:pt x="823" y="95"/>
                  </a:lnTo>
                  <a:lnTo>
                    <a:pt x="823" y="98"/>
                  </a:lnTo>
                  <a:lnTo>
                    <a:pt x="823" y="99"/>
                  </a:lnTo>
                  <a:lnTo>
                    <a:pt x="822" y="101"/>
                  </a:lnTo>
                  <a:lnTo>
                    <a:pt x="820" y="101"/>
                  </a:lnTo>
                  <a:lnTo>
                    <a:pt x="820" y="99"/>
                  </a:lnTo>
                  <a:lnTo>
                    <a:pt x="818" y="99"/>
                  </a:lnTo>
                  <a:lnTo>
                    <a:pt x="818" y="98"/>
                  </a:lnTo>
                  <a:lnTo>
                    <a:pt x="820" y="96"/>
                  </a:lnTo>
                  <a:lnTo>
                    <a:pt x="820" y="95"/>
                  </a:lnTo>
                  <a:lnTo>
                    <a:pt x="822" y="95"/>
                  </a:lnTo>
                  <a:close/>
                  <a:moveTo>
                    <a:pt x="1287" y="95"/>
                  </a:moveTo>
                  <a:lnTo>
                    <a:pt x="1288" y="95"/>
                  </a:lnTo>
                  <a:lnTo>
                    <a:pt x="1288" y="95"/>
                  </a:lnTo>
                  <a:lnTo>
                    <a:pt x="1288" y="98"/>
                  </a:lnTo>
                  <a:lnTo>
                    <a:pt x="1290" y="98"/>
                  </a:lnTo>
                  <a:lnTo>
                    <a:pt x="1290" y="99"/>
                  </a:lnTo>
                  <a:lnTo>
                    <a:pt x="1290" y="99"/>
                  </a:lnTo>
                  <a:lnTo>
                    <a:pt x="1290" y="101"/>
                  </a:lnTo>
                  <a:lnTo>
                    <a:pt x="1288" y="101"/>
                  </a:lnTo>
                  <a:lnTo>
                    <a:pt x="1288" y="101"/>
                  </a:lnTo>
                  <a:lnTo>
                    <a:pt x="1287" y="101"/>
                  </a:lnTo>
                  <a:lnTo>
                    <a:pt x="1287" y="101"/>
                  </a:lnTo>
                  <a:lnTo>
                    <a:pt x="1285" y="101"/>
                  </a:lnTo>
                  <a:lnTo>
                    <a:pt x="1284" y="101"/>
                  </a:lnTo>
                  <a:lnTo>
                    <a:pt x="1284" y="101"/>
                  </a:lnTo>
                  <a:lnTo>
                    <a:pt x="1282" y="101"/>
                  </a:lnTo>
                  <a:lnTo>
                    <a:pt x="1280" y="103"/>
                  </a:lnTo>
                  <a:lnTo>
                    <a:pt x="1280" y="101"/>
                  </a:lnTo>
                  <a:lnTo>
                    <a:pt x="1279" y="101"/>
                  </a:lnTo>
                  <a:lnTo>
                    <a:pt x="1280" y="101"/>
                  </a:lnTo>
                  <a:lnTo>
                    <a:pt x="1280" y="101"/>
                  </a:lnTo>
                  <a:lnTo>
                    <a:pt x="1282" y="101"/>
                  </a:lnTo>
                  <a:lnTo>
                    <a:pt x="1284" y="99"/>
                  </a:lnTo>
                  <a:lnTo>
                    <a:pt x="1285" y="99"/>
                  </a:lnTo>
                  <a:lnTo>
                    <a:pt x="1287" y="99"/>
                  </a:lnTo>
                  <a:lnTo>
                    <a:pt x="1288" y="99"/>
                  </a:lnTo>
                  <a:lnTo>
                    <a:pt x="1288" y="98"/>
                  </a:lnTo>
                  <a:lnTo>
                    <a:pt x="1288" y="98"/>
                  </a:lnTo>
                  <a:lnTo>
                    <a:pt x="1288" y="96"/>
                  </a:lnTo>
                  <a:lnTo>
                    <a:pt x="1287" y="96"/>
                  </a:lnTo>
                  <a:lnTo>
                    <a:pt x="1287" y="96"/>
                  </a:lnTo>
                  <a:lnTo>
                    <a:pt x="1287" y="95"/>
                  </a:lnTo>
                  <a:lnTo>
                    <a:pt x="1287" y="95"/>
                  </a:lnTo>
                  <a:close/>
                  <a:moveTo>
                    <a:pt x="938" y="93"/>
                  </a:moveTo>
                  <a:lnTo>
                    <a:pt x="940" y="93"/>
                  </a:lnTo>
                  <a:lnTo>
                    <a:pt x="941" y="93"/>
                  </a:lnTo>
                  <a:lnTo>
                    <a:pt x="943" y="93"/>
                  </a:lnTo>
                  <a:lnTo>
                    <a:pt x="945" y="93"/>
                  </a:lnTo>
                  <a:lnTo>
                    <a:pt x="945" y="93"/>
                  </a:lnTo>
                  <a:lnTo>
                    <a:pt x="945" y="95"/>
                  </a:lnTo>
                  <a:lnTo>
                    <a:pt x="945" y="95"/>
                  </a:lnTo>
                  <a:lnTo>
                    <a:pt x="943" y="95"/>
                  </a:lnTo>
                  <a:lnTo>
                    <a:pt x="941" y="95"/>
                  </a:lnTo>
                  <a:lnTo>
                    <a:pt x="941" y="95"/>
                  </a:lnTo>
                  <a:lnTo>
                    <a:pt x="940" y="96"/>
                  </a:lnTo>
                  <a:lnTo>
                    <a:pt x="938" y="96"/>
                  </a:lnTo>
                  <a:lnTo>
                    <a:pt x="935" y="98"/>
                  </a:lnTo>
                  <a:lnTo>
                    <a:pt x="935" y="98"/>
                  </a:lnTo>
                  <a:lnTo>
                    <a:pt x="934" y="98"/>
                  </a:lnTo>
                  <a:lnTo>
                    <a:pt x="934" y="99"/>
                  </a:lnTo>
                  <a:lnTo>
                    <a:pt x="934" y="99"/>
                  </a:lnTo>
                  <a:lnTo>
                    <a:pt x="932" y="99"/>
                  </a:lnTo>
                  <a:lnTo>
                    <a:pt x="932" y="99"/>
                  </a:lnTo>
                  <a:lnTo>
                    <a:pt x="930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101"/>
                  </a:lnTo>
                  <a:lnTo>
                    <a:pt x="929" y="99"/>
                  </a:lnTo>
                  <a:lnTo>
                    <a:pt x="929" y="99"/>
                  </a:lnTo>
                  <a:lnTo>
                    <a:pt x="930" y="99"/>
                  </a:lnTo>
                  <a:lnTo>
                    <a:pt x="932" y="98"/>
                  </a:lnTo>
                  <a:lnTo>
                    <a:pt x="932" y="96"/>
                  </a:lnTo>
                  <a:lnTo>
                    <a:pt x="934" y="95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4" y="93"/>
                  </a:lnTo>
                  <a:lnTo>
                    <a:pt x="935" y="93"/>
                  </a:lnTo>
                  <a:lnTo>
                    <a:pt x="937" y="93"/>
                  </a:lnTo>
                  <a:lnTo>
                    <a:pt x="938" y="93"/>
                  </a:lnTo>
                  <a:close/>
                  <a:moveTo>
                    <a:pt x="3422" y="88"/>
                  </a:moveTo>
                  <a:lnTo>
                    <a:pt x="3422" y="88"/>
                  </a:lnTo>
                  <a:lnTo>
                    <a:pt x="3422" y="88"/>
                  </a:lnTo>
                  <a:lnTo>
                    <a:pt x="3422" y="88"/>
                  </a:lnTo>
                  <a:lnTo>
                    <a:pt x="3425" y="90"/>
                  </a:lnTo>
                  <a:lnTo>
                    <a:pt x="3427" y="90"/>
                  </a:lnTo>
                  <a:lnTo>
                    <a:pt x="3427" y="92"/>
                  </a:lnTo>
                  <a:lnTo>
                    <a:pt x="3425" y="92"/>
                  </a:lnTo>
                  <a:lnTo>
                    <a:pt x="3423" y="92"/>
                  </a:lnTo>
                  <a:lnTo>
                    <a:pt x="3423" y="93"/>
                  </a:lnTo>
                  <a:lnTo>
                    <a:pt x="3422" y="93"/>
                  </a:lnTo>
                  <a:lnTo>
                    <a:pt x="3422" y="93"/>
                  </a:lnTo>
                  <a:lnTo>
                    <a:pt x="3422" y="95"/>
                  </a:lnTo>
                  <a:lnTo>
                    <a:pt x="3422" y="95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2" y="96"/>
                  </a:lnTo>
                  <a:lnTo>
                    <a:pt x="3420" y="98"/>
                  </a:lnTo>
                  <a:lnTo>
                    <a:pt x="3420" y="98"/>
                  </a:lnTo>
                  <a:lnTo>
                    <a:pt x="3420" y="96"/>
                  </a:lnTo>
                  <a:lnTo>
                    <a:pt x="3419" y="96"/>
                  </a:lnTo>
                  <a:lnTo>
                    <a:pt x="3419" y="96"/>
                  </a:lnTo>
                  <a:lnTo>
                    <a:pt x="3417" y="96"/>
                  </a:lnTo>
                  <a:lnTo>
                    <a:pt x="3415" y="95"/>
                  </a:lnTo>
                  <a:lnTo>
                    <a:pt x="3412" y="95"/>
                  </a:lnTo>
                  <a:lnTo>
                    <a:pt x="3412" y="95"/>
                  </a:lnTo>
                  <a:lnTo>
                    <a:pt x="3411" y="95"/>
                  </a:lnTo>
                  <a:lnTo>
                    <a:pt x="3409" y="96"/>
                  </a:lnTo>
                  <a:lnTo>
                    <a:pt x="3408" y="95"/>
                  </a:lnTo>
                  <a:lnTo>
                    <a:pt x="3408" y="93"/>
                  </a:lnTo>
                  <a:lnTo>
                    <a:pt x="3408" y="93"/>
                  </a:lnTo>
                  <a:lnTo>
                    <a:pt x="3411" y="92"/>
                  </a:lnTo>
                  <a:lnTo>
                    <a:pt x="3412" y="92"/>
                  </a:lnTo>
                  <a:lnTo>
                    <a:pt x="3414" y="92"/>
                  </a:lnTo>
                  <a:lnTo>
                    <a:pt x="3414" y="92"/>
                  </a:lnTo>
                  <a:lnTo>
                    <a:pt x="3415" y="93"/>
                  </a:lnTo>
                  <a:lnTo>
                    <a:pt x="3415" y="92"/>
                  </a:lnTo>
                  <a:lnTo>
                    <a:pt x="3417" y="92"/>
                  </a:lnTo>
                  <a:lnTo>
                    <a:pt x="3417" y="90"/>
                  </a:lnTo>
                  <a:lnTo>
                    <a:pt x="3419" y="88"/>
                  </a:lnTo>
                  <a:lnTo>
                    <a:pt x="3420" y="88"/>
                  </a:lnTo>
                  <a:lnTo>
                    <a:pt x="3422" y="88"/>
                  </a:lnTo>
                  <a:close/>
                  <a:moveTo>
                    <a:pt x="1337" y="87"/>
                  </a:moveTo>
                  <a:lnTo>
                    <a:pt x="1337" y="87"/>
                  </a:lnTo>
                  <a:lnTo>
                    <a:pt x="1339" y="88"/>
                  </a:lnTo>
                  <a:lnTo>
                    <a:pt x="1340" y="90"/>
                  </a:lnTo>
                  <a:lnTo>
                    <a:pt x="1340" y="90"/>
                  </a:lnTo>
                  <a:lnTo>
                    <a:pt x="1340" y="92"/>
                  </a:lnTo>
                  <a:lnTo>
                    <a:pt x="1340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2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3"/>
                  </a:lnTo>
                  <a:lnTo>
                    <a:pt x="1339" y="95"/>
                  </a:lnTo>
                  <a:lnTo>
                    <a:pt x="1339" y="96"/>
                  </a:lnTo>
                  <a:lnTo>
                    <a:pt x="1342" y="98"/>
                  </a:lnTo>
                  <a:lnTo>
                    <a:pt x="1342" y="99"/>
                  </a:lnTo>
                  <a:lnTo>
                    <a:pt x="1342" y="99"/>
                  </a:lnTo>
                  <a:lnTo>
                    <a:pt x="1345" y="103"/>
                  </a:lnTo>
                  <a:lnTo>
                    <a:pt x="1345" y="103"/>
                  </a:lnTo>
                  <a:lnTo>
                    <a:pt x="1345" y="104"/>
                  </a:lnTo>
                  <a:lnTo>
                    <a:pt x="1347" y="104"/>
                  </a:lnTo>
                  <a:lnTo>
                    <a:pt x="1347" y="104"/>
                  </a:lnTo>
                  <a:lnTo>
                    <a:pt x="1348" y="106"/>
                  </a:lnTo>
                  <a:lnTo>
                    <a:pt x="1348" y="106"/>
                  </a:lnTo>
                  <a:lnTo>
                    <a:pt x="1350" y="106"/>
                  </a:lnTo>
                  <a:lnTo>
                    <a:pt x="1351" y="109"/>
                  </a:lnTo>
                  <a:lnTo>
                    <a:pt x="1353" y="109"/>
                  </a:lnTo>
                  <a:lnTo>
                    <a:pt x="1355" y="109"/>
                  </a:lnTo>
                  <a:lnTo>
                    <a:pt x="1356" y="109"/>
                  </a:lnTo>
                  <a:lnTo>
                    <a:pt x="1358" y="109"/>
                  </a:lnTo>
                  <a:lnTo>
                    <a:pt x="1356" y="107"/>
                  </a:lnTo>
                  <a:lnTo>
                    <a:pt x="1358" y="107"/>
                  </a:lnTo>
                  <a:lnTo>
                    <a:pt x="1361" y="109"/>
                  </a:lnTo>
                  <a:lnTo>
                    <a:pt x="1362" y="107"/>
                  </a:lnTo>
                  <a:lnTo>
                    <a:pt x="1359" y="106"/>
                  </a:lnTo>
                  <a:lnTo>
                    <a:pt x="1359" y="106"/>
                  </a:lnTo>
                  <a:lnTo>
                    <a:pt x="1358" y="103"/>
                  </a:lnTo>
                  <a:lnTo>
                    <a:pt x="1356" y="101"/>
                  </a:lnTo>
                  <a:lnTo>
                    <a:pt x="1355" y="101"/>
                  </a:lnTo>
                  <a:lnTo>
                    <a:pt x="1355" y="99"/>
                  </a:lnTo>
                  <a:lnTo>
                    <a:pt x="1355" y="99"/>
                  </a:lnTo>
                  <a:lnTo>
                    <a:pt x="1355" y="98"/>
                  </a:lnTo>
                  <a:lnTo>
                    <a:pt x="1356" y="96"/>
                  </a:lnTo>
                  <a:lnTo>
                    <a:pt x="1356" y="96"/>
                  </a:lnTo>
                  <a:lnTo>
                    <a:pt x="1358" y="96"/>
                  </a:lnTo>
                  <a:lnTo>
                    <a:pt x="1356" y="98"/>
                  </a:lnTo>
                  <a:lnTo>
                    <a:pt x="1356" y="99"/>
                  </a:lnTo>
                  <a:lnTo>
                    <a:pt x="1358" y="99"/>
                  </a:lnTo>
                  <a:lnTo>
                    <a:pt x="1358" y="99"/>
                  </a:lnTo>
                  <a:lnTo>
                    <a:pt x="1358" y="101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59" y="104"/>
                  </a:lnTo>
                  <a:lnTo>
                    <a:pt x="1361" y="106"/>
                  </a:lnTo>
                  <a:lnTo>
                    <a:pt x="1361" y="107"/>
                  </a:lnTo>
                  <a:lnTo>
                    <a:pt x="1361" y="106"/>
                  </a:lnTo>
                  <a:lnTo>
                    <a:pt x="1361" y="106"/>
                  </a:lnTo>
                  <a:lnTo>
                    <a:pt x="1362" y="107"/>
                  </a:lnTo>
                  <a:lnTo>
                    <a:pt x="1364" y="107"/>
                  </a:lnTo>
                  <a:lnTo>
                    <a:pt x="1364" y="106"/>
                  </a:lnTo>
                  <a:lnTo>
                    <a:pt x="1366" y="106"/>
                  </a:lnTo>
                  <a:lnTo>
                    <a:pt x="1366" y="106"/>
                  </a:lnTo>
                  <a:lnTo>
                    <a:pt x="1367" y="106"/>
                  </a:lnTo>
                  <a:lnTo>
                    <a:pt x="1369" y="106"/>
                  </a:lnTo>
                  <a:lnTo>
                    <a:pt x="1370" y="106"/>
                  </a:lnTo>
                  <a:lnTo>
                    <a:pt x="1370" y="106"/>
                  </a:lnTo>
                  <a:lnTo>
                    <a:pt x="1370" y="104"/>
                  </a:lnTo>
                  <a:lnTo>
                    <a:pt x="1369" y="104"/>
                  </a:lnTo>
                  <a:lnTo>
                    <a:pt x="1369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4"/>
                  </a:lnTo>
                  <a:lnTo>
                    <a:pt x="1367" y="103"/>
                  </a:lnTo>
                  <a:lnTo>
                    <a:pt x="1367" y="99"/>
                  </a:lnTo>
                  <a:lnTo>
                    <a:pt x="1369" y="98"/>
                  </a:lnTo>
                  <a:lnTo>
                    <a:pt x="1369" y="96"/>
                  </a:lnTo>
                  <a:lnTo>
                    <a:pt x="1367" y="95"/>
                  </a:lnTo>
                  <a:lnTo>
                    <a:pt x="1367" y="95"/>
                  </a:lnTo>
                  <a:lnTo>
                    <a:pt x="1369" y="96"/>
                  </a:lnTo>
                  <a:lnTo>
                    <a:pt x="1369" y="96"/>
                  </a:lnTo>
                  <a:lnTo>
                    <a:pt x="1369" y="98"/>
                  </a:lnTo>
                  <a:lnTo>
                    <a:pt x="1369" y="99"/>
                  </a:lnTo>
                  <a:lnTo>
                    <a:pt x="1370" y="101"/>
                  </a:lnTo>
                  <a:lnTo>
                    <a:pt x="1372" y="103"/>
                  </a:lnTo>
                  <a:lnTo>
                    <a:pt x="1373" y="104"/>
                  </a:lnTo>
                  <a:lnTo>
                    <a:pt x="1375" y="104"/>
                  </a:lnTo>
                  <a:lnTo>
                    <a:pt x="1375" y="106"/>
                  </a:lnTo>
                  <a:lnTo>
                    <a:pt x="1377" y="107"/>
                  </a:lnTo>
                  <a:lnTo>
                    <a:pt x="1380" y="107"/>
                  </a:lnTo>
                  <a:lnTo>
                    <a:pt x="1381" y="107"/>
                  </a:lnTo>
                  <a:lnTo>
                    <a:pt x="1383" y="107"/>
                  </a:lnTo>
                  <a:lnTo>
                    <a:pt x="1383" y="107"/>
                  </a:lnTo>
                  <a:lnTo>
                    <a:pt x="1384" y="107"/>
                  </a:lnTo>
                  <a:lnTo>
                    <a:pt x="1386" y="107"/>
                  </a:lnTo>
                  <a:lnTo>
                    <a:pt x="1386" y="107"/>
                  </a:lnTo>
                  <a:lnTo>
                    <a:pt x="1384" y="107"/>
                  </a:lnTo>
                  <a:lnTo>
                    <a:pt x="1386" y="109"/>
                  </a:lnTo>
                  <a:lnTo>
                    <a:pt x="1386" y="110"/>
                  </a:lnTo>
                  <a:lnTo>
                    <a:pt x="1384" y="110"/>
                  </a:lnTo>
                  <a:lnTo>
                    <a:pt x="1384" y="110"/>
                  </a:lnTo>
                  <a:lnTo>
                    <a:pt x="1383" y="110"/>
                  </a:lnTo>
                  <a:lnTo>
                    <a:pt x="1381" y="109"/>
                  </a:lnTo>
                  <a:lnTo>
                    <a:pt x="1381" y="109"/>
                  </a:lnTo>
                  <a:lnTo>
                    <a:pt x="1380" y="109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80" y="110"/>
                  </a:lnTo>
                  <a:lnTo>
                    <a:pt x="1378" y="110"/>
                  </a:lnTo>
                  <a:lnTo>
                    <a:pt x="1378" y="110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7" y="112"/>
                  </a:lnTo>
                  <a:lnTo>
                    <a:pt x="1373" y="112"/>
                  </a:lnTo>
                  <a:lnTo>
                    <a:pt x="1372" y="112"/>
                  </a:lnTo>
                  <a:lnTo>
                    <a:pt x="1372" y="110"/>
                  </a:lnTo>
                  <a:lnTo>
                    <a:pt x="1370" y="109"/>
                  </a:lnTo>
                  <a:lnTo>
                    <a:pt x="1367" y="107"/>
                  </a:lnTo>
                  <a:lnTo>
                    <a:pt x="1366" y="107"/>
                  </a:lnTo>
                  <a:lnTo>
                    <a:pt x="1366" y="107"/>
                  </a:lnTo>
                  <a:lnTo>
                    <a:pt x="1364" y="107"/>
                  </a:lnTo>
                  <a:lnTo>
                    <a:pt x="1364" y="107"/>
                  </a:lnTo>
                  <a:lnTo>
                    <a:pt x="1364" y="109"/>
                  </a:lnTo>
                  <a:lnTo>
                    <a:pt x="1364" y="109"/>
                  </a:lnTo>
                  <a:lnTo>
                    <a:pt x="1364" y="110"/>
                  </a:lnTo>
                  <a:lnTo>
                    <a:pt x="1362" y="110"/>
                  </a:lnTo>
                  <a:lnTo>
                    <a:pt x="1361" y="110"/>
                  </a:lnTo>
                  <a:lnTo>
                    <a:pt x="1361" y="110"/>
                  </a:lnTo>
                  <a:lnTo>
                    <a:pt x="1359" y="112"/>
                  </a:lnTo>
                  <a:lnTo>
                    <a:pt x="1358" y="112"/>
                  </a:lnTo>
                  <a:lnTo>
                    <a:pt x="1356" y="114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5"/>
                  </a:lnTo>
                  <a:lnTo>
                    <a:pt x="1356" y="115"/>
                  </a:lnTo>
                  <a:lnTo>
                    <a:pt x="1356" y="117"/>
                  </a:lnTo>
                  <a:lnTo>
                    <a:pt x="1358" y="118"/>
                  </a:lnTo>
                  <a:lnTo>
                    <a:pt x="1356" y="118"/>
                  </a:lnTo>
                  <a:lnTo>
                    <a:pt x="1358" y="120"/>
                  </a:lnTo>
                  <a:lnTo>
                    <a:pt x="1359" y="120"/>
                  </a:lnTo>
                  <a:lnTo>
                    <a:pt x="1359" y="121"/>
                  </a:lnTo>
                  <a:lnTo>
                    <a:pt x="1356" y="120"/>
                  </a:lnTo>
                  <a:lnTo>
                    <a:pt x="1351" y="120"/>
                  </a:lnTo>
                  <a:lnTo>
                    <a:pt x="1351" y="118"/>
                  </a:lnTo>
                  <a:lnTo>
                    <a:pt x="1353" y="118"/>
                  </a:lnTo>
                  <a:lnTo>
                    <a:pt x="1353" y="118"/>
                  </a:lnTo>
                  <a:lnTo>
                    <a:pt x="1355" y="118"/>
                  </a:lnTo>
                  <a:lnTo>
                    <a:pt x="1355" y="117"/>
                  </a:lnTo>
                  <a:lnTo>
                    <a:pt x="1355" y="117"/>
                  </a:lnTo>
                  <a:lnTo>
                    <a:pt x="1355" y="115"/>
                  </a:lnTo>
                  <a:lnTo>
                    <a:pt x="1353" y="115"/>
                  </a:lnTo>
                  <a:lnTo>
                    <a:pt x="1355" y="114"/>
                  </a:lnTo>
                  <a:lnTo>
                    <a:pt x="1355" y="114"/>
                  </a:lnTo>
                  <a:lnTo>
                    <a:pt x="1355" y="112"/>
                  </a:lnTo>
                  <a:lnTo>
                    <a:pt x="1353" y="112"/>
                  </a:lnTo>
                  <a:lnTo>
                    <a:pt x="1353" y="110"/>
                  </a:lnTo>
                  <a:lnTo>
                    <a:pt x="1351" y="110"/>
                  </a:lnTo>
                  <a:lnTo>
                    <a:pt x="1351" y="109"/>
                  </a:lnTo>
                  <a:lnTo>
                    <a:pt x="1351" y="109"/>
                  </a:lnTo>
                  <a:lnTo>
                    <a:pt x="1348" y="107"/>
                  </a:lnTo>
                  <a:lnTo>
                    <a:pt x="1347" y="107"/>
                  </a:lnTo>
                  <a:lnTo>
                    <a:pt x="1344" y="103"/>
                  </a:lnTo>
                  <a:lnTo>
                    <a:pt x="1340" y="101"/>
                  </a:lnTo>
                  <a:lnTo>
                    <a:pt x="1340" y="99"/>
                  </a:lnTo>
                  <a:lnTo>
                    <a:pt x="1339" y="99"/>
                  </a:lnTo>
                  <a:lnTo>
                    <a:pt x="1339" y="98"/>
                  </a:lnTo>
                  <a:lnTo>
                    <a:pt x="1339" y="99"/>
                  </a:lnTo>
                  <a:lnTo>
                    <a:pt x="1340" y="101"/>
                  </a:lnTo>
                  <a:lnTo>
                    <a:pt x="1339" y="103"/>
                  </a:lnTo>
                  <a:lnTo>
                    <a:pt x="1339" y="103"/>
                  </a:lnTo>
                  <a:lnTo>
                    <a:pt x="1339" y="104"/>
                  </a:lnTo>
                  <a:lnTo>
                    <a:pt x="1340" y="106"/>
                  </a:lnTo>
                  <a:lnTo>
                    <a:pt x="1340" y="106"/>
                  </a:lnTo>
                  <a:lnTo>
                    <a:pt x="1339" y="106"/>
                  </a:lnTo>
                  <a:lnTo>
                    <a:pt x="1337" y="104"/>
                  </a:lnTo>
                  <a:lnTo>
                    <a:pt x="1337" y="103"/>
                  </a:lnTo>
                  <a:lnTo>
                    <a:pt x="1336" y="101"/>
                  </a:lnTo>
                  <a:lnTo>
                    <a:pt x="1336" y="99"/>
                  </a:lnTo>
                  <a:lnTo>
                    <a:pt x="1336" y="99"/>
                  </a:lnTo>
                  <a:lnTo>
                    <a:pt x="1336" y="98"/>
                  </a:lnTo>
                  <a:lnTo>
                    <a:pt x="1336" y="98"/>
                  </a:lnTo>
                  <a:lnTo>
                    <a:pt x="1337" y="96"/>
                  </a:lnTo>
                  <a:lnTo>
                    <a:pt x="1337" y="96"/>
                  </a:lnTo>
                  <a:lnTo>
                    <a:pt x="1337" y="95"/>
                  </a:lnTo>
                  <a:lnTo>
                    <a:pt x="1337" y="93"/>
                  </a:lnTo>
                  <a:lnTo>
                    <a:pt x="1337" y="92"/>
                  </a:lnTo>
                  <a:lnTo>
                    <a:pt x="1336" y="92"/>
                  </a:lnTo>
                  <a:lnTo>
                    <a:pt x="1336" y="90"/>
                  </a:lnTo>
                  <a:lnTo>
                    <a:pt x="1337" y="90"/>
                  </a:lnTo>
                  <a:lnTo>
                    <a:pt x="1336" y="90"/>
                  </a:lnTo>
                  <a:lnTo>
                    <a:pt x="1336" y="88"/>
                  </a:lnTo>
                  <a:lnTo>
                    <a:pt x="1336" y="88"/>
                  </a:lnTo>
                  <a:lnTo>
                    <a:pt x="1337" y="88"/>
                  </a:lnTo>
                  <a:lnTo>
                    <a:pt x="1337" y="88"/>
                  </a:lnTo>
                  <a:lnTo>
                    <a:pt x="1337" y="87"/>
                  </a:lnTo>
                  <a:close/>
                  <a:moveTo>
                    <a:pt x="1255" y="84"/>
                  </a:moveTo>
                  <a:lnTo>
                    <a:pt x="1254" y="84"/>
                  </a:lnTo>
                  <a:lnTo>
                    <a:pt x="1254" y="85"/>
                  </a:lnTo>
                  <a:lnTo>
                    <a:pt x="1254" y="85"/>
                  </a:lnTo>
                  <a:lnTo>
                    <a:pt x="1254" y="87"/>
                  </a:lnTo>
                  <a:lnTo>
                    <a:pt x="1252" y="87"/>
                  </a:lnTo>
                  <a:lnTo>
                    <a:pt x="1250" y="88"/>
                  </a:lnTo>
                  <a:lnTo>
                    <a:pt x="1249" y="88"/>
                  </a:lnTo>
                  <a:lnTo>
                    <a:pt x="1247" y="90"/>
                  </a:lnTo>
                  <a:lnTo>
                    <a:pt x="1246" y="90"/>
                  </a:lnTo>
                  <a:lnTo>
                    <a:pt x="1244" y="90"/>
                  </a:lnTo>
                  <a:lnTo>
                    <a:pt x="1243" y="90"/>
                  </a:lnTo>
                  <a:lnTo>
                    <a:pt x="1243" y="90"/>
                  </a:lnTo>
                  <a:lnTo>
                    <a:pt x="1241" y="90"/>
                  </a:lnTo>
                  <a:lnTo>
                    <a:pt x="1241" y="90"/>
                  </a:lnTo>
                  <a:lnTo>
                    <a:pt x="1239" y="90"/>
                  </a:lnTo>
                  <a:lnTo>
                    <a:pt x="1238" y="92"/>
                  </a:lnTo>
                  <a:lnTo>
                    <a:pt x="1235" y="92"/>
                  </a:lnTo>
                  <a:lnTo>
                    <a:pt x="1235" y="92"/>
                  </a:lnTo>
                  <a:lnTo>
                    <a:pt x="1236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8" y="90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6" y="88"/>
                  </a:lnTo>
                  <a:lnTo>
                    <a:pt x="1238" y="88"/>
                  </a:lnTo>
                  <a:lnTo>
                    <a:pt x="1238" y="88"/>
                  </a:lnTo>
                  <a:lnTo>
                    <a:pt x="1239" y="88"/>
                  </a:lnTo>
                  <a:lnTo>
                    <a:pt x="1241" y="88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1" y="87"/>
                  </a:lnTo>
                  <a:lnTo>
                    <a:pt x="1243" y="87"/>
                  </a:lnTo>
                  <a:lnTo>
                    <a:pt x="1244" y="85"/>
                  </a:lnTo>
                  <a:lnTo>
                    <a:pt x="1246" y="85"/>
                  </a:lnTo>
                  <a:lnTo>
                    <a:pt x="1247" y="85"/>
                  </a:lnTo>
                  <a:lnTo>
                    <a:pt x="1249" y="85"/>
                  </a:lnTo>
                  <a:lnTo>
                    <a:pt x="1249" y="85"/>
                  </a:lnTo>
                  <a:lnTo>
                    <a:pt x="1250" y="85"/>
                  </a:lnTo>
                  <a:lnTo>
                    <a:pt x="1252" y="85"/>
                  </a:lnTo>
                  <a:lnTo>
                    <a:pt x="1254" y="84"/>
                  </a:lnTo>
                  <a:lnTo>
                    <a:pt x="1255" y="84"/>
                  </a:lnTo>
                  <a:close/>
                  <a:moveTo>
                    <a:pt x="787" y="84"/>
                  </a:moveTo>
                  <a:lnTo>
                    <a:pt x="787" y="84"/>
                  </a:lnTo>
                  <a:lnTo>
                    <a:pt x="787" y="84"/>
                  </a:lnTo>
                  <a:lnTo>
                    <a:pt x="788" y="84"/>
                  </a:lnTo>
                  <a:lnTo>
                    <a:pt x="790" y="84"/>
                  </a:lnTo>
                  <a:lnTo>
                    <a:pt x="790" y="85"/>
                  </a:lnTo>
                  <a:lnTo>
                    <a:pt x="790" y="85"/>
                  </a:lnTo>
                  <a:lnTo>
                    <a:pt x="790" y="87"/>
                  </a:lnTo>
                  <a:lnTo>
                    <a:pt x="788" y="87"/>
                  </a:lnTo>
                  <a:lnTo>
                    <a:pt x="788" y="87"/>
                  </a:lnTo>
                  <a:lnTo>
                    <a:pt x="787" y="87"/>
                  </a:lnTo>
                  <a:lnTo>
                    <a:pt x="787" y="87"/>
                  </a:lnTo>
                  <a:lnTo>
                    <a:pt x="785" y="87"/>
                  </a:lnTo>
                  <a:lnTo>
                    <a:pt x="785" y="88"/>
                  </a:lnTo>
                  <a:lnTo>
                    <a:pt x="784" y="88"/>
                  </a:lnTo>
                  <a:lnTo>
                    <a:pt x="784" y="90"/>
                  </a:lnTo>
                  <a:lnTo>
                    <a:pt x="782" y="90"/>
                  </a:lnTo>
                  <a:lnTo>
                    <a:pt x="781" y="90"/>
                  </a:lnTo>
                  <a:lnTo>
                    <a:pt x="779" y="92"/>
                  </a:lnTo>
                  <a:lnTo>
                    <a:pt x="777" y="92"/>
                  </a:lnTo>
                  <a:lnTo>
                    <a:pt x="777" y="90"/>
                  </a:lnTo>
                  <a:lnTo>
                    <a:pt x="777" y="90"/>
                  </a:lnTo>
                  <a:lnTo>
                    <a:pt x="777" y="88"/>
                  </a:lnTo>
                  <a:lnTo>
                    <a:pt x="777" y="88"/>
                  </a:lnTo>
                  <a:lnTo>
                    <a:pt x="777" y="87"/>
                  </a:lnTo>
                  <a:lnTo>
                    <a:pt x="777" y="87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7" y="85"/>
                  </a:lnTo>
                  <a:lnTo>
                    <a:pt x="779" y="84"/>
                  </a:lnTo>
                  <a:lnTo>
                    <a:pt x="779" y="84"/>
                  </a:lnTo>
                  <a:lnTo>
                    <a:pt x="781" y="84"/>
                  </a:lnTo>
                  <a:lnTo>
                    <a:pt x="782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4" y="84"/>
                  </a:lnTo>
                  <a:lnTo>
                    <a:pt x="785" y="84"/>
                  </a:lnTo>
                  <a:lnTo>
                    <a:pt x="785" y="84"/>
                  </a:lnTo>
                  <a:lnTo>
                    <a:pt x="787" y="84"/>
                  </a:lnTo>
                  <a:close/>
                  <a:moveTo>
                    <a:pt x="915" y="82"/>
                  </a:moveTo>
                  <a:lnTo>
                    <a:pt x="916" y="82"/>
                  </a:lnTo>
                  <a:lnTo>
                    <a:pt x="915" y="84"/>
                  </a:lnTo>
                  <a:lnTo>
                    <a:pt x="913" y="84"/>
                  </a:lnTo>
                  <a:lnTo>
                    <a:pt x="910" y="85"/>
                  </a:lnTo>
                  <a:lnTo>
                    <a:pt x="908" y="85"/>
                  </a:lnTo>
                  <a:lnTo>
                    <a:pt x="907" y="85"/>
                  </a:lnTo>
                  <a:lnTo>
                    <a:pt x="908" y="84"/>
                  </a:lnTo>
                  <a:lnTo>
                    <a:pt x="910" y="84"/>
                  </a:lnTo>
                  <a:lnTo>
                    <a:pt x="913" y="82"/>
                  </a:lnTo>
                  <a:lnTo>
                    <a:pt x="915" y="82"/>
                  </a:lnTo>
                  <a:lnTo>
                    <a:pt x="915" y="82"/>
                  </a:lnTo>
                  <a:close/>
                  <a:moveTo>
                    <a:pt x="3458" y="79"/>
                  </a:move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60" y="79"/>
                  </a:lnTo>
                  <a:lnTo>
                    <a:pt x="3458" y="81"/>
                  </a:lnTo>
                  <a:lnTo>
                    <a:pt x="3456" y="81"/>
                  </a:lnTo>
                  <a:lnTo>
                    <a:pt x="3455" y="82"/>
                  </a:lnTo>
                  <a:lnTo>
                    <a:pt x="3453" y="82"/>
                  </a:lnTo>
                  <a:lnTo>
                    <a:pt x="3453" y="82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3" y="81"/>
                  </a:lnTo>
                  <a:lnTo>
                    <a:pt x="3455" y="79"/>
                  </a:lnTo>
                  <a:lnTo>
                    <a:pt x="3456" y="79"/>
                  </a:lnTo>
                  <a:lnTo>
                    <a:pt x="3458" y="79"/>
                  </a:lnTo>
                  <a:close/>
                  <a:moveTo>
                    <a:pt x="916" y="77"/>
                  </a:moveTo>
                  <a:lnTo>
                    <a:pt x="916" y="77"/>
                  </a:lnTo>
                  <a:lnTo>
                    <a:pt x="916" y="79"/>
                  </a:lnTo>
                  <a:lnTo>
                    <a:pt x="915" y="81"/>
                  </a:lnTo>
                  <a:lnTo>
                    <a:pt x="915" y="81"/>
                  </a:lnTo>
                  <a:lnTo>
                    <a:pt x="913" y="81"/>
                  </a:lnTo>
                  <a:lnTo>
                    <a:pt x="911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81"/>
                  </a:lnTo>
                  <a:lnTo>
                    <a:pt x="913" y="79"/>
                  </a:lnTo>
                  <a:lnTo>
                    <a:pt x="915" y="77"/>
                  </a:lnTo>
                  <a:lnTo>
                    <a:pt x="915" y="77"/>
                  </a:lnTo>
                  <a:lnTo>
                    <a:pt x="916" y="77"/>
                  </a:lnTo>
                  <a:close/>
                  <a:moveTo>
                    <a:pt x="762" y="74"/>
                  </a:moveTo>
                  <a:lnTo>
                    <a:pt x="762" y="74"/>
                  </a:lnTo>
                  <a:lnTo>
                    <a:pt x="762" y="76"/>
                  </a:lnTo>
                  <a:lnTo>
                    <a:pt x="762" y="76"/>
                  </a:lnTo>
                  <a:lnTo>
                    <a:pt x="760" y="76"/>
                  </a:lnTo>
                  <a:lnTo>
                    <a:pt x="760" y="77"/>
                  </a:lnTo>
                  <a:lnTo>
                    <a:pt x="758" y="77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58" y="76"/>
                  </a:lnTo>
                  <a:lnTo>
                    <a:pt x="760" y="74"/>
                  </a:lnTo>
                  <a:lnTo>
                    <a:pt x="762" y="74"/>
                  </a:lnTo>
                  <a:close/>
                  <a:moveTo>
                    <a:pt x="3884" y="74"/>
                  </a:moveTo>
                  <a:lnTo>
                    <a:pt x="3885" y="74"/>
                  </a:lnTo>
                  <a:lnTo>
                    <a:pt x="3887" y="74"/>
                  </a:lnTo>
                  <a:lnTo>
                    <a:pt x="3889" y="76"/>
                  </a:lnTo>
                  <a:lnTo>
                    <a:pt x="3887" y="77"/>
                  </a:lnTo>
                  <a:lnTo>
                    <a:pt x="3887" y="79"/>
                  </a:lnTo>
                  <a:lnTo>
                    <a:pt x="3887" y="81"/>
                  </a:lnTo>
                  <a:lnTo>
                    <a:pt x="3887" y="82"/>
                  </a:lnTo>
                  <a:lnTo>
                    <a:pt x="3885" y="84"/>
                  </a:lnTo>
                  <a:lnTo>
                    <a:pt x="3885" y="84"/>
                  </a:lnTo>
                  <a:lnTo>
                    <a:pt x="3885" y="85"/>
                  </a:lnTo>
                  <a:lnTo>
                    <a:pt x="3885" y="87"/>
                  </a:lnTo>
                  <a:lnTo>
                    <a:pt x="3885" y="88"/>
                  </a:lnTo>
                  <a:lnTo>
                    <a:pt x="3885" y="88"/>
                  </a:lnTo>
                  <a:lnTo>
                    <a:pt x="3885" y="92"/>
                  </a:lnTo>
                  <a:lnTo>
                    <a:pt x="3885" y="92"/>
                  </a:lnTo>
                  <a:lnTo>
                    <a:pt x="3884" y="93"/>
                  </a:lnTo>
                  <a:lnTo>
                    <a:pt x="3884" y="93"/>
                  </a:lnTo>
                  <a:lnTo>
                    <a:pt x="3884" y="95"/>
                  </a:lnTo>
                  <a:lnTo>
                    <a:pt x="3884" y="96"/>
                  </a:lnTo>
                  <a:lnTo>
                    <a:pt x="3882" y="96"/>
                  </a:lnTo>
                  <a:lnTo>
                    <a:pt x="3882" y="98"/>
                  </a:lnTo>
                  <a:lnTo>
                    <a:pt x="3882" y="103"/>
                  </a:lnTo>
                  <a:lnTo>
                    <a:pt x="3882" y="104"/>
                  </a:lnTo>
                  <a:lnTo>
                    <a:pt x="3882" y="106"/>
                  </a:lnTo>
                  <a:lnTo>
                    <a:pt x="3882" y="106"/>
                  </a:lnTo>
                  <a:lnTo>
                    <a:pt x="3882" y="107"/>
                  </a:lnTo>
                  <a:lnTo>
                    <a:pt x="3882" y="109"/>
                  </a:lnTo>
                  <a:lnTo>
                    <a:pt x="3881" y="109"/>
                  </a:lnTo>
                  <a:lnTo>
                    <a:pt x="3877" y="112"/>
                  </a:lnTo>
                  <a:lnTo>
                    <a:pt x="3877" y="114"/>
                  </a:lnTo>
                  <a:lnTo>
                    <a:pt x="3877" y="114"/>
                  </a:lnTo>
                  <a:lnTo>
                    <a:pt x="3877" y="115"/>
                  </a:lnTo>
                  <a:lnTo>
                    <a:pt x="3877" y="115"/>
                  </a:lnTo>
                  <a:lnTo>
                    <a:pt x="3877" y="117"/>
                  </a:lnTo>
                  <a:lnTo>
                    <a:pt x="3877" y="117"/>
                  </a:lnTo>
                  <a:lnTo>
                    <a:pt x="3874" y="117"/>
                  </a:lnTo>
                  <a:lnTo>
                    <a:pt x="3874" y="117"/>
                  </a:lnTo>
                  <a:lnTo>
                    <a:pt x="3874" y="114"/>
                  </a:lnTo>
                  <a:lnTo>
                    <a:pt x="3876" y="114"/>
                  </a:lnTo>
                  <a:lnTo>
                    <a:pt x="3876" y="114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4" y="112"/>
                  </a:lnTo>
                  <a:lnTo>
                    <a:pt x="3873" y="112"/>
                  </a:lnTo>
                  <a:lnTo>
                    <a:pt x="3873" y="114"/>
                  </a:lnTo>
                  <a:lnTo>
                    <a:pt x="3870" y="118"/>
                  </a:lnTo>
                  <a:lnTo>
                    <a:pt x="3868" y="118"/>
                  </a:lnTo>
                  <a:lnTo>
                    <a:pt x="3868" y="120"/>
                  </a:lnTo>
                  <a:lnTo>
                    <a:pt x="3870" y="118"/>
                  </a:lnTo>
                  <a:lnTo>
                    <a:pt x="3871" y="118"/>
                  </a:lnTo>
                  <a:lnTo>
                    <a:pt x="3873" y="118"/>
                  </a:lnTo>
                  <a:lnTo>
                    <a:pt x="3873" y="118"/>
                  </a:lnTo>
                  <a:lnTo>
                    <a:pt x="3874" y="120"/>
                  </a:lnTo>
                  <a:lnTo>
                    <a:pt x="3874" y="120"/>
                  </a:lnTo>
                  <a:lnTo>
                    <a:pt x="3874" y="121"/>
                  </a:lnTo>
                  <a:lnTo>
                    <a:pt x="3873" y="123"/>
                  </a:lnTo>
                  <a:lnTo>
                    <a:pt x="3871" y="123"/>
                  </a:lnTo>
                  <a:lnTo>
                    <a:pt x="3871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70" y="123"/>
                  </a:lnTo>
                  <a:lnTo>
                    <a:pt x="3865" y="126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8"/>
                  </a:lnTo>
                  <a:lnTo>
                    <a:pt x="3865" y="129"/>
                  </a:lnTo>
                  <a:lnTo>
                    <a:pt x="3863" y="131"/>
                  </a:lnTo>
                  <a:lnTo>
                    <a:pt x="3860" y="133"/>
                  </a:lnTo>
                  <a:lnTo>
                    <a:pt x="3859" y="134"/>
                  </a:lnTo>
                  <a:lnTo>
                    <a:pt x="3857" y="134"/>
                  </a:lnTo>
                  <a:lnTo>
                    <a:pt x="3855" y="136"/>
                  </a:lnTo>
                  <a:lnTo>
                    <a:pt x="3854" y="136"/>
                  </a:lnTo>
                  <a:lnTo>
                    <a:pt x="3851" y="136"/>
                  </a:lnTo>
                  <a:lnTo>
                    <a:pt x="3848" y="139"/>
                  </a:lnTo>
                  <a:lnTo>
                    <a:pt x="3844" y="139"/>
                  </a:lnTo>
                  <a:lnTo>
                    <a:pt x="3844" y="140"/>
                  </a:lnTo>
                  <a:lnTo>
                    <a:pt x="3843" y="142"/>
                  </a:lnTo>
                  <a:lnTo>
                    <a:pt x="3843" y="142"/>
                  </a:lnTo>
                  <a:lnTo>
                    <a:pt x="3841" y="142"/>
                  </a:lnTo>
                  <a:lnTo>
                    <a:pt x="3841" y="142"/>
                  </a:lnTo>
                  <a:lnTo>
                    <a:pt x="3840" y="142"/>
                  </a:lnTo>
                  <a:lnTo>
                    <a:pt x="3838" y="142"/>
                  </a:lnTo>
                  <a:lnTo>
                    <a:pt x="3836" y="142"/>
                  </a:lnTo>
                  <a:lnTo>
                    <a:pt x="3835" y="142"/>
                  </a:lnTo>
                  <a:lnTo>
                    <a:pt x="3835" y="144"/>
                  </a:lnTo>
                  <a:lnTo>
                    <a:pt x="3835" y="144"/>
                  </a:lnTo>
                  <a:lnTo>
                    <a:pt x="3835" y="145"/>
                  </a:lnTo>
                  <a:lnTo>
                    <a:pt x="3835" y="147"/>
                  </a:lnTo>
                  <a:lnTo>
                    <a:pt x="3833" y="150"/>
                  </a:lnTo>
                  <a:lnTo>
                    <a:pt x="3833" y="150"/>
                  </a:lnTo>
                  <a:lnTo>
                    <a:pt x="3832" y="151"/>
                  </a:lnTo>
                  <a:lnTo>
                    <a:pt x="3830" y="153"/>
                  </a:lnTo>
                  <a:lnTo>
                    <a:pt x="3829" y="155"/>
                  </a:lnTo>
                  <a:lnTo>
                    <a:pt x="3822" y="156"/>
                  </a:lnTo>
                  <a:lnTo>
                    <a:pt x="3818" y="158"/>
                  </a:lnTo>
                  <a:lnTo>
                    <a:pt x="3816" y="158"/>
                  </a:lnTo>
                  <a:lnTo>
                    <a:pt x="3814" y="158"/>
                  </a:lnTo>
                  <a:lnTo>
                    <a:pt x="3811" y="159"/>
                  </a:lnTo>
                  <a:lnTo>
                    <a:pt x="3808" y="158"/>
                  </a:lnTo>
                  <a:lnTo>
                    <a:pt x="3805" y="158"/>
                  </a:lnTo>
                  <a:lnTo>
                    <a:pt x="3800" y="156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5"/>
                  </a:lnTo>
                  <a:lnTo>
                    <a:pt x="3799" y="153"/>
                  </a:lnTo>
                  <a:lnTo>
                    <a:pt x="3803" y="153"/>
                  </a:lnTo>
                  <a:lnTo>
                    <a:pt x="3807" y="153"/>
                  </a:lnTo>
                  <a:lnTo>
                    <a:pt x="3810" y="153"/>
                  </a:lnTo>
                  <a:lnTo>
                    <a:pt x="3811" y="153"/>
                  </a:lnTo>
                  <a:lnTo>
                    <a:pt x="3813" y="151"/>
                  </a:lnTo>
                  <a:lnTo>
                    <a:pt x="3814" y="151"/>
                  </a:lnTo>
                  <a:lnTo>
                    <a:pt x="3816" y="151"/>
                  </a:lnTo>
                  <a:lnTo>
                    <a:pt x="3818" y="151"/>
                  </a:lnTo>
                  <a:lnTo>
                    <a:pt x="3819" y="150"/>
                  </a:lnTo>
                  <a:lnTo>
                    <a:pt x="3821" y="150"/>
                  </a:lnTo>
                  <a:lnTo>
                    <a:pt x="3821" y="148"/>
                  </a:lnTo>
                  <a:lnTo>
                    <a:pt x="3822" y="148"/>
                  </a:lnTo>
                  <a:lnTo>
                    <a:pt x="3822" y="148"/>
                  </a:lnTo>
                  <a:lnTo>
                    <a:pt x="3825" y="147"/>
                  </a:lnTo>
                  <a:lnTo>
                    <a:pt x="3827" y="145"/>
                  </a:lnTo>
                  <a:lnTo>
                    <a:pt x="3829" y="140"/>
                  </a:lnTo>
                  <a:lnTo>
                    <a:pt x="3832" y="139"/>
                  </a:lnTo>
                  <a:lnTo>
                    <a:pt x="3835" y="137"/>
                  </a:lnTo>
                  <a:lnTo>
                    <a:pt x="3838" y="136"/>
                  </a:lnTo>
                  <a:lnTo>
                    <a:pt x="3838" y="136"/>
                  </a:lnTo>
                  <a:lnTo>
                    <a:pt x="3840" y="134"/>
                  </a:lnTo>
                  <a:lnTo>
                    <a:pt x="3841" y="133"/>
                  </a:lnTo>
                  <a:lnTo>
                    <a:pt x="3843" y="133"/>
                  </a:lnTo>
                  <a:lnTo>
                    <a:pt x="3843" y="131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4" y="129"/>
                  </a:lnTo>
                  <a:lnTo>
                    <a:pt x="3843" y="129"/>
                  </a:lnTo>
                  <a:lnTo>
                    <a:pt x="3843" y="128"/>
                  </a:lnTo>
                  <a:lnTo>
                    <a:pt x="3843" y="128"/>
                  </a:lnTo>
                  <a:lnTo>
                    <a:pt x="3846" y="125"/>
                  </a:lnTo>
                  <a:lnTo>
                    <a:pt x="3849" y="123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20"/>
                  </a:lnTo>
                  <a:lnTo>
                    <a:pt x="3854" y="118"/>
                  </a:lnTo>
                  <a:lnTo>
                    <a:pt x="3854" y="117"/>
                  </a:lnTo>
                  <a:lnTo>
                    <a:pt x="3857" y="115"/>
                  </a:lnTo>
                  <a:lnTo>
                    <a:pt x="3860" y="112"/>
                  </a:lnTo>
                  <a:lnTo>
                    <a:pt x="3863" y="110"/>
                  </a:lnTo>
                  <a:lnTo>
                    <a:pt x="3863" y="109"/>
                  </a:lnTo>
                  <a:lnTo>
                    <a:pt x="3865" y="107"/>
                  </a:lnTo>
                  <a:lnTo>
                    <a:pt x="3865" y="106"/>
                  </a:lnTo>
                  <a:lnTo>
                    <a:pt x="3866" y="106"/>
                  </a:lnTo>
                  <a:lnTo>
                    <a:pt x="3866" y="104"/>
                  </a:lnTo>
                  <a:lnTo>
                    <a:pt x="3868" y="103"/>
                  </a:lnTo>
                  <a:lnTo>
                    <a:pt x="3868" y="101"/>
                  </a:lnTo>
                  <a:lnTo>
                    <a:pt x="3868" y="99"/>
                  </a:lnTo>
                  <a:lnTo>
                    <a:pt x="3871" y="98"/>
                  </a:lnTo>
                  <a:lnTo>
                    <a:pt x="3871" y="96"/>
                  </a:lnTo>
                  <a:lnTo>
                    <a:pt x="3871" y="95"/>
                  </a:lnTo>
                  <a:lnTo>
                    <a:pt x="3873" y="93"/>
                  </a:lnTo>
                  <a:lnTo>
                    <a:pt x="3873" y="93"/>
                  </a:lnTo>
                  <a:lnTo>
                    <a:pt x="3873" y="92"/>
                  </a:lnTo>
                  <a:lnTo>
                    <a:pt x="3874" y="92"/>
                  </a:lnTo>
                  <a:lnTo>
                    <a:pt x="3873" y="90"/>
                  </a:lnTo>
                  <a:lnTo>
                    <a:pt x="3874" y="90"/>
                  </a:lnTo>
                  <a:lnTo>
                    <a:pt x="3876" y="88"/>
                  </a:lnTo>
                  <a:lnTo>
                    <a:pt x="3876" y="87"/>
                  </a:lnTo>
                  <a:lnTo>
                    <a:pt x="3877" y="85"/>
                  </a:lnTo>
                  <a:lnTo>
                    <a:pt x="3877" y="84"/>
                  </a:lnTo>
                  <a:lnTo>
                    <a:pt x="3877" y="82"/>
                  </a:lnTo>
                  <a:lnTo>
                    <a:pt x="3877" y="81"/>
                  </a:lnTo>
                  <a:lnTo>
                    <a:pt x="3877" y="79"/>
                  </a:lnTo>
                  <a:lnTo>
                    <a:pt x="3877" y="77"/>
                  </a:lnTo>
                  <a:lnTo>
                    <a:pt x="3879" y="77"/>
                  </a:lnTo>
                  <a:lnTo>
                    <a:pt x="3882" y="74"/>
                  </a:lnTo>
                  <a:lnTo>
                    <a:pt x="3882" y="74"/>
                  </a:lnTo>
                  <a:lnTo>
                    <a:pt x="3884" y="74"/>
                  </a:lnTo>
                  <a:close/>
                  <a:moveTo>
                    <a:pt x="3043" y="73"/>
                  </a:moveTo>
                  <a:lnTo>
                    <a:pt x="3043" y="74"/>
                  </a:lnTo>
                  <a:lnTo>
                    <a:pt x="3043" y="76"/>
                  </a:lnTo>
                  <a:lnTo>
                    <a:pt x="3043" y="77"/>
                  </a:lnTo>
                  <a:lnTo>
                    <a:pt x="3045" y="76"/>
                  </a:lnTo>
                  <a:lnTo>
                    <a:pt x="3046" y="76"/>
                  </a:lnTo>
                  <a:lnTo>
                    <a:pt x="3048" y="76"/>
                  </a:lnTo>
                  <a:lnTo>
                    <a:pt x="3050" y="76"/>
                  </a:lnTo>
                  <a:lnTo>
                    <a:pt x="3048" y="76"/>
                  </a:lnTo>
                  <a:lnTo>
                    <a:pt x="3048" y="76"/>
                  </a:lnTo>
                  <a:lnTo>
                    <a:pt x="3046" y="76"/>
                  </a:lnTo>
                  <a:lnTo>
                    <a:pt x="3046" y="77"/>
                  </a:lnTo>
                  <a:lnTo>
                    <a:pt x="3046" y="77"/>
                  </a:lnTo>
                  <a:lnTo>
                    <a:pt x="3045" y="79"/>
                  </a:lnTo>
                  <a:lnTo>
                    <a:pt x="3043" y="79"/>
                  </a:lnTo>
                  <a:lnTo>
                    <a:pt x="3043" y="79"/>
                  </a:lnTo>
                  <a:lnTo>
                    <a:pt x="3042" y="81"/>
                  </a:lnTo>
                  <a:lnTo>
                    <a:pt x="3039" y="79"/>
                  </a:lnTo>
                  <a:lnTo>
                    <a:pt x="3039" y="81"/>
                  </a:lnTo>
                  <a:lnTo>
                    <a:pt x="3039" y="81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9" y="82"/>
                  </a:lnTo>
                  <a:lnTo>
                    <a:pt x="3037" y="81"/>
                  </a:lnTo>
                  <a:lnTo>
                    <a:pt x="3034" y="81"/>
                  </a:lnTo>
                  <a:lnTo>
                    <a:pt x="3032" y="81"/>
                  </a:lnTo>
                  <a:lnTo>
                    <a:pt x="3032" y="82"/>
                  </a:lnTo>
                  <a:lnTo>
                    <a:pt x="3020" y="84"/>
                  </a:lnTo>
                  <a:lnTo>
                    <a:pt x="3018" y="85"/>
                  </a:lnTo>
                  <a:lnTo>
                    <a:pt x="3017" y="85"/>
                  </a:lnTo>
                  <a:lnTo>
                    <a:pt x="3015" y="87"/>
                  </a:lnTo>
                  <a:lnTo>
                    <a:pt x="3013" y="87"/>
                  </a:lnTo>
                  <a:lnTo>
                    <a:pt x="3013" y="88"/>
                  </a:lnTo>
                  <a:lnTo>
                    <a:pt x="3013" y="88"/>
                  </a:lnTo>
                  <a:lnTo>
                    <a:pt x="3013" y="90"/>
                  </a:lnTo>
                  <a:lnTo>
                    <a:pt x="3012" y="90"/>
                  </a:lnTo>
                  <a:lnTo>
                    <a:pt x="3010" y="88"/>
                  </a:lnTo>
                  <a:lnTo>
                    <a:pt x="3009" y="90"/>
                  </a:lnTo>
                  <a:lnTo>
                    <a:pt x="3007" y="90"/>
                  </a:lnTo>
                  <a:lnTo>
                    <a:pt x="3005" y="92"/>
                  </a:lnTo>
                  <a:lnTo>
                    <a:pt x="3007" y="93"/>
                  </a:lnTo>
                  <a:lnTo>
                    <a:pt x="3007" y="93"/>
                  </a:lnTo>
                  <a:lnTo>
                    <a:pt x="3009" y="93"/>
                  </a:lnTo>
                  <a:lnTo>
                    <a:pt x="3009" y="95"/>
                  </a:lnTo>
                  <a:lnTo>
                    <a:pt x="3007" y="95"/>
                  </a:lnTo>
                  <a:lnTo>
                    <a:pt x="3007" y="96"/>
                  </a:lnTo>
                  <a:lnTo>
                    <a:pt x="3007" y="96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8"/>
                  </a:lnTo>
                  <a:lnTo>
                    <a:pt x="3005" y="99"/>
                  </a:lnTo>
                  <a:lnTo>
                    <a:pt x="3005" y="99"/>
                  </a:lnTo>
                  <a:lnTo>
                    <a:pt x="3005" y="101"/>
                  </a:lnTo>
                  <a:lnTo>
                    <a:pt x="3004" y="101"/>
                  </a:lnTo>
                  <a:lnTo>
                    <a:pt x="3002" y="101"/>
                  </a:lnTo>
                  <a:lnTo>
                    <a:pt x="3001" y="101"/>
                  </a:lnTo>
                  <a:lnTo>
                    <a:pt x="2999" y="103"/>
                  </a:lnTo>
                  <a:lnTo>
                    <a:pt x="3001" y="104"/>
                  </a:lnTo>
                  <a:lnTo>
                    <a:pt x="3002" y="106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4" y="107"/>
                  </a:lnTo>
                  <a:lnTo>
                    <a:pt x="3005" y="109"/>
                  </a:lnTo>
                  <a:lnTo>
                    <a:pt x="3007" y="109"/>
                  </a:lnTo>
                  <a:lnTo>
                    <a:pt x="3012" y="109"/>
                  </a:lnTo>
                  <a:lnTo>
                    <a:pt x="3013" y="107"/>
                  </a:lnTo>
                  <a:lnTo>
                    <a:pt x="3015" y="106"/>
                  </a:lnTo>
                  <a:lnTo>
                    <a:pt x="3018" y="106"/>
                  </a:lnTo>
                  <a:lnTo>
                    <a:pt x="3018" y="106"/>
                  </a:lnTo>
                  <a:lnTo>
                    <a:pt x="3017" y="106"/>
                  </a:lnTo>
                  <a:lnTo>
                    <a:pt x="3015" y="107"/>
                  </a:lnTo>
                  <a:lnTo>
                    <a:pt x="3013" y="109"/>
                  </a:lnTo>
                  <a:lnTo>
                    <a:pt x="3012" y="110"/>
                  </a:lnTo>
                  <a:lnTo>
                    <a:pt x="3010" y="110"/>
                  </a:lnTo>
                  <a:lnTo>
                    <a:pt x="3010" y="112"/>
                  </a:lnTo>
                  <a:lnTo>
                    <a:pt x="3010" y="114"/>
                  </a:lnTo>
                  <a:lnTo>
                    <a:pt x="3012" y="114"/>
                  </a:lnTo>
                  <a:lnTo>
                    <a:pt x="3012" y="114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2" y="115"/>
                  </a:lnTo>
                  <a:lnTo>
                    <a:pt x="3010" y="114"/>
                  </a:lnTo>
                  <a:lnTo>
                    <a:pt x="3009" y="114"/>
                  </a:lnTo>
                  <a:lnTo>
                    <a:pt x="3009" y="114"/>
                  </a:lnTo>
                  <a:lnTo>
                    <a:pt x="3009" y="115"/>
                  </a:lnTo>
                  <a:lnTo>
                    <a:pt x="3009" y="117"/>
                  </a:lnTo>
                  <a:lnTo>
                    <a:pt x="3009" y="118"/>
                  </a:lnTo>
                  <a:lnTo>
                    <a:pt x="3010" y="120"/>
                  </a:lnTo>
                  <a:lnTo>
                    <a:pt x="3015" y="120"/>
                  </a:lnTo>
                  <a:lnTo>
                    <a:pt x="3020" y="120"/>
                  </a:lnTo>
                  <a:lnTo>
                    <a:pt x="3020" y="120"/>
                  </a:lnTo>
                  <a:lnTo>
                    <a:pt x="3020" y="121"/>
                  </a:lnTo>
                  <a:lnTo>
                    <a:pt x="3015" y="120"/>
                  </a:lnTo>
                  <a:lnTo>
                    <a:pt x="3012" y="121"/>
                  </a:lnTo>
                  <a:lnTo>
                    <a:pt x="3010" y="123"/>
                  </a:lnTo>
                  <a:lnTo>
                    <a:pt x="3010" y="123"/>
                  </a:lnTo>
                  <a:lnTo>
                    <a:pt x="3009" y="125"/>
                  </a:lnTo>
                  <a:lnTo>
                    <a:pt x="3004" y="123"/>
                  </a:lnTo>
                  <a:lnTo>
                    <a:pt x="3004" y="123"/>
                  </a:lnTo>
                  <a:lnTo>
                    <a:pt x="3005" y="123"/>
                  </a:lnTo>
                  <a:lnTo>
                    <a:pt x="3009" y="123"/>
                  </a:lnTo>
                  <a:lnTo>
                    <a:pt x="3010" y="123"/>
                  </a:lnTo>
                  <a:lnTo>
                    <a:pt x="3010" y="121"/>
                  </a:lnTo>
                  <a:lnTo>
                    <a:pt x="3009" y="121"/>
                  </a:lnTo>
                  <a:lnTo>
                    <a:pt x="3007" y="120"/>
                  </a:lnTo>
                  <a:lnTo>
                    <a:pt x="3007" y="120"/>
                  </a:lnTo>
                  <a:lnTo>
                    <a:pt x="3007" y="118"/>
                  </a:lnTo>
                  <a:lnTo>
                    <a:pt x="3005" y="117"/>
                  </a:lnTo>
                  <a:lnTo>
                    <a:pt x="3005" y="114"/>
                  </a:lnTo>
                  <a:lnTo>
                    <a:pt x="3005" y="114"/>
                  </a:lnTo>
                  <a:lnTo>
                    <a:pt x="3005" y="112"/>
                  </a:lnTo>
                  <a:lnTo>
                    <a:pt x="3004" y="110"/>
                  </a:lnTo>
                  <a:lnTo>
                    <a:pt x="3002" y="109"/>
                  </a:lnTo>
                  <a:lnTo>
                    <a:pt x="3001" y="107"/>
                  </a:lnTo>
                  <a:lnTo>
                    <a:pt x="2999" y="107"/>
                  </a:lnTo>
                  <a:lnTo>
                    <a:pt x="2998" y="106"/>
                  </a:lnTo>
                  <a:lnTo>
                    <a:pt x="2998" y="104"/>
                  </a:lnTo>
                  <a:lnTo>
                    <a:pt x="2998" y="103"/>
                  </a:lnTo>
                  <a:lnTo>
                    <a:pt x="2999" y="101"/>
                  </a:lnTo>
                  <a:lnTo>
                    <a:pt x="2999" y="98"/>
                  </a:lnTo>
                  <a:lnTo>
                    <a:pt x="3001" y="96"/>
                  </a:lnTo>
                  <a:lnTo>
                    <a:pt x="3004" y="96"/>
                  </a:lnTo>
                  <a:lnTo>
                    <a:pt x="3004" y="95"/>
                  </a:lnTo>
                  <a:lnTo>
                    <a:pt x="3004" y="93"/>
                  </a:lnTo>
                  <a:lnTo>
                    <a:pt x="3005" y="92"/>
                  </a:lnTo>
                  <a:lnTo>
                    <a:pt x="3005" y="90"/>
                  </a:lnTo>
                  <a:lnTo>
                    <a:pt x="3007" y="88"/>
                  </a:lnTo>
                  <a:lnTo>
                    <a:pt x="3009" y="87"/>
                  </a:lnTo>
                  <a:lnTo>
                    <a:pt x="3010" y="84"/>
                  </a:lnTo>
                  <a:lnTo>
                    <a:pt x="3009" y="82"/>
                  </a:lnTo>
                  <a:lnTo>
                    <a:pt x="3007" y="81"/>
                  </a:lnTo>
                  <a:lnTo>
                    <a:pt x="3009" y="81"/>
                  </a:lnTo>
                  <a:lnTo>
                    <a:pt x="3009" y="81"/>
                  </a:lnTo>
                  <a:lnTo>
                    <a:pt x="3010" y="82"/>
                  </a:lnTo>
                  <a:lnTo>
                    <a:pt x="3010" y="82"/>
                  </a:lnTo>
                  <a:lnTo>
                    <a:pt x="3012" y="84"/>
                  </a:lnTo>
                  <a:lnTo>
                    <a:pt x="3012" y="82"/>
                  </a:lnTo>
                  <a:lnTo>
                    <a:pt x="3012" y="82"/>
                  </a:lnTo>
                  <a:lnTo>
                    <a:pt x="3012" y="81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79"/>
                  </a:lnTo>
                  <a:lnTo>
                    <a:pt x="3012" y="81"/>
                  </a:lnTo>
                  <a:lnTo>
                    <a:pt x="3013" y="82"/>
                  </a:lnTo>
                  <a:lnTo>
                    <a:pt x="3015" y="82"/>
                  </a:lnTo>
                  <a:lnTo>
                    <a:pt x="3018" y="82"/>
                  </a:lnTo>
                  <a:lnTo>
                    <a:pt x="3021" y="81"/>
                  </a:lnTo>
                  <a:lnTo>
                    <a:pt x="3023" y="81"/>
                  </a:lnTo>
                  <a:lnTo>
                    <a:pt x="3024" y="81"/>
                  </a:lnTo>
                  <a:lnTo>
                    <a:pt x="3028" y="81"/>
                  </a:lnTo>
                  <a:lnTo>
                    <a:pt x="3029" y="81"/>
                  </a:lnTo>
                  <a:lnTo>
                    <a:pt x="3031" y="81"/>
                  </a:lnTo>
                  <a:lnTo>
                    <a:pt x="3034" y="81"/>
                  </a:lnTo>
                  <a:lnTo>
                    <a:pt x="3037" y="79"/>
                  </a:lnTo>
                  <a:lnTo>
                    <a:pt x="3040" y="79"/>
                  </a:lnTo>
                  <a:lnTo>
                    <a:pt x="3040" y="79"/>
                  </a:lnTo>
                  <a:lnTo>
                    <a:pt x="3042" y="79"/>
                  </a:lnTo>
                  <a:lnTo>
                    <a:pt x="3042" y="79"/>
                  </a:lnTo>
                  <a:lnTo>
                    <a:pt x="3043" y="79"/>
                  </a:lnTo>
                  <a:lnTo>
                    <a:pt x="3043" y="77"/>
                  </a:lnTo>
                  <a:lnTo>
                    <a:pt x="3042" y="76"/>
                  </a:lnTo>
                  <a:lnTo>
                    <a:pt x="3042" y="74"/>
                  </a:lnTo>
                  <a:lnTo>
                    <a:pt x="3042" y="73"/>
                  </a:lnTo>
                  <a:lnTo>
                    <a:pt x="3043" y="73"/>
                  </a:lnTo>
                  <a:close/>
                  <a:moveTo>
                    <a:pt x="3274" y="73"/>
                  </a:moveTo>
                  <a:lnTo>
                    <a:pt x="3274" y="73"/>
                  </a:lnTo>
                  <a:lnTo>
                    <a:pt x="3274" y="73"/>
                  </a:lnTo>
                  <a:lnTo>
                    <a:pt x="3275" y="73"/>
                  </a:lnTo>
                  <a:lnTo>
                    <a:pt x="3275" y="73"/>
                  </a:lnTo>
                  <a:lnTo>
                    <a:pt x="3277" y="73"/>
                  </a:lnTo>
                  <a:lnTo>
                    <a:pt x="3277" y="73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7" y="74"/>
                  </a:lnTo>
                  <a:lnTo>
                    <a:pt x="3275" y="74"/>
                  </a:lnTo>
                  <a:lnTo>
                    <a:pt x="3275" y="76"/>
                  </a:lnTo>
                  <a:lnTo>
                    <a:pt x="3274" y="76"/>
                  </a:lnTo>
                  <a:lnTo>
                    <a:pt x="3272" y="74"/>
                  </a:lnTo>
                  <a:lnTo>
                    <a:pt x="3272" y="74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2" y="73"/>
                  </a:lnTo>
                  <a:lnTo>
                    <a:pt x="3274" y="73"/>
                  </a:lnTo>
                  <a:close/>
                  <a:moveTo>
                    <a:pt x="741" y="71"/>
                  </a:moveTo>
                  <a:lnTo>
                    <a:pt x="743" y="74"/>
                  </a:lnTo>
                  <a:lnTo>
                    <a:pt x="741" y="77"/>
                  </a:lnTo>
                  <a:lnTo>
                    <a:pt x="741" y="81"/>
                  </a:lnTo>
                  <a:lnTo>
                    <a:pt x="741" y="82"/>
                  </a:lnTo>
                  <a:lnTo>
                    <a:pt x="741" y="82"/>
                  </a:lnTo>
                  <a:lnTo>
                    <a:pt x="741" y="84"/>
                  </a:lnTo>
                  <a:lnTo>
                    <a:pt x="741" y="85"/>
                  </a:lnTo>
                  <a:lnTo>
                    <a:pt x="740" y="84"/>
                  </a:lnTo>
                  <a:lnTo>
                    <a:pt x="738" y="81"/>
                  </a:lnTo>
                  <a:lnTo>
                    <a:pt x="738" y="81"/>
                  </a:lnTo>
                  <a:lnTo>
                    <a:pt x="736" y="79"/>
                  </a:lnTo>
                  <a:lnTo>
                    <a:pt x="736" y="79"/>
                  </a:lnTo>
                  <a:lnTo>
                    <a:pt x="738" y="77"/>
                  </a:lnTo>
                  <a:lnTo>
                    <a:pt x="740" y="79"/>
                  </a:lnTo>
                  <a:lnTo>
                    <a:pt x="740" y="79"/>
                  </a:lnTo>
                  <a:lnTo>
                    <a:pt x="740" y="77"/>
                  </a:lnTo>
                  <a:lnTo>
                    <a:pt x="740" y="76"/>
                  </a:lnTo>
                  <a:lnTo>
                    <a:pt x="740" y="76"/>
                  </a:lnTo>
                  <a:lnTo>
                    <a:pt x="741" y="76"/>
                  </a:lnTo>
                  <a:lnTo>
                    <a:pt x="741" y="73"/>
                  </a:lnTo>
                  <a:lnTo>
                    <a:pt x="741" y="71"/>
                  </a:lnTo>
                  <a:lnTo>
                    <a:pt x="741" y="71"/>
                  </a:lnTo>
                  <a:close/>
                  <a:moveTo>
                    <a:pt x="754" y="71"/>
                  </a:moveTo>
                  <a:lnTo>
                    <a:pt x="754" y="71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2" y="73"/>
                  </a:lnTo>
                  <a:lnTo>
                    <a:pt x="751" y="73"/>
                  </a:lnTo>
                  <a:lnTo>
                    <a:pt x="751" y="73"/>
                  </a:lnTo>
                  <a:lnTo>
                    <a:pt x="752" y="71"/>
                  </a:lnTo>
                  <a:lnTo>
                    <a:pt x="752" y="71"/>
                  </a:lnTo>
                  <a:lnTo>
                    <a:pt x="754" y="71"/>
                  </a:lnTo>
                  <a:close/>
                  <a:moveTo>
                    <a:pt x="3338" y="65"/>
                  </a:moveTo>
                  <a:lnTo>
                    <a:pt x="3340" y="65"/>
                  </a:lnTo>
                  <a:lnTo>
                    <a:pt x="3340" y="66"/>
                  </a:lnTo>
                  <a:lnTo>
                    <a:pt x="3340" y="66"/>
                  </a:lnTo>
                  <a:lnTo>
                    <a:pt x="3338" y="66"/>
                  </a:lnTo>
                  <a:lnTo>
                    <a:pt x="3338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7" y="68"/>
                  </a:lnTo>
                  <a:lnTo>
                    <a:pt x="3335" y="68"/>
                  </a:lnTo>
                  <a:lnTo>
                    <a:pt x="3335" y="68"/>
                  </a:lnTo>
                  <a:lnTo>
                    <a:pt x="3335" y="66"/>
                  </a:lnTo>
                  <a:lnTo>
                    <a:pt x="3333" y="66"/>
                  </a:lnTo>
                  <a:lnTo>
                    <a:pt x="3335" y="65"/>
                  </a:lnTo>
                  <a:lnTo>
                    <a:pt x="3335" y="65"/>
                  </a:lnTo>
                  <a:lnTo>
                    <a:pt x="3337" y="65"/>
                  </a:lnTo>
                  <a:lnTo>
                    <a:pt x="3338" y="65"/>
                  </a:lnTo>
                  <a:lnTo>
                    <a:pt x="3338" y="65"/>
                  </a:lnTo>
                  <a:lnTo>
                    <a:pt x="3338" y="65"/>
                  </a:lnTo>
                  <a:close/>
                  <a:moveTo>
                    <a:pt x="913" y="63"/>
                  </a:moveTo>
                  <a:lnTo>
                    <a:pt x="913" y="63"/>
                  </a:lnTo>
                  <a:lnTo>
                    <a:pt x="913" y="63"/>
                  </a:lnTo>
                  <a:lnTo>
                    <a:pt x="911" y="65"/>
                  </a:lnTo>
                  <a:lnTo>
                    <a:pt x="910" y="65"/>
                  </a:lnTo>
                  <a:lnTo>
                    <a:pt x="910" y="65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6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10" y="68"/>
                  </a:lnTo>
                  <a:lnTo>
                    <a:pt x="908" y="68"/>
                  </a:lnTo>
                  <a:lnTo>
                    <a:pt x="907" y="68"/>
                  </a:lnTo>
                  <a:lnTo>
                    <a:pt x="905" y="68"/>
                  </a:lnTo>
                  <a:lnTo>
                    <a:pt x="905" y="68"/>
                  </a:lnTo>
                  <a:lnTo>
                    <a:pt x="904" y="68"/>
                  </a:lnTo>
                  <a:lnTo>
                    <a:pt x="902" y="68"/>
                  </a:lnTo>
                  <a:lnTo>
                    <a:pt x="904" y="66"/>
                  </a:lnTo>
                  <a:lnTo>
                    <a:pt x="905" y="66"/>
                  </a:lnTo>
                  <a:lnTo>
                    <a:pt x="907" y="66"/>
                  </a:lnTo>
                  <a:lnTo>
                    <a:pt x="908" y="65"/>
                  </a:lnTo>
                  <a:lnTo>
                    <a:pt x="910" y="63"/>
                  </a:lnTo>
                  <a:lnTo>
                    <a:pt x="913" y="63"/>
                  </a:lnTo>
                  <a:close/>
                  <a:moveTo>
                    <a:pt x="1219" y="63"/>
                  </a:moveTo>
                  <a:lnTo>
                    <a:pt x="1222" y="63"/>
                  </a:lnTo>
                  <a:lnTo>
                    <a:pt x="1225" y="65"/>
                  </a:lnTo>
                  <a:lnTo>
                    <a:pt x="1225" y="66"/>
                  </a:lnTo>
                  <a:lnTo>
                    <a:pt x="1227" y="66"/>
                  </a:lnTo>
                  <a:lnTo>
                    <a:pt x="1228" y="66"/>
                  </a:lnTo>
                  <a:lnTo>
                    <a:pt x="1230" y="68"/>
                  </a:lnTo>
                  <a:lnTo>
                    <a:pt x="1228" y="69"/>
                  </a:lnTo>
                  <a:lnTo>
                    <a:pt x="1228" y="69"/>
                  </a:lnTo>
                  <a:lnTo>
                    <a:pt x="1227" y="69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71"/>
                  </a:lnTo>
                  <a:lnTo>
                    <a:pt x="1225" y="69"/>
                  </a:lnTo>
                  <a:lnTo>
                    <a:pt x="1224" y="69"/>
                  </a:lnTo>
                  <a:lnTo>
                    <a:pt x="1221" y="68"/>
                  </a:lnTo>
                  <a:lnTo>
                    <a:pt x="1219" y="68"/>
                  </a:lnTo>
                  <a:lnTo>
                    <a:pt x="1217" y="66"/>
                  </a:lnTo>
                  <a:lnTo>
                    <a:pt x="1217" y="65"/>
                  </a:lnTo>
                  <a:lnTo>
                    <a:pt x="1217" y="63"/>
                  </a:lnTo>
                  <a:lnTo>
                    <a:pt x="1217" y="63"/>
                  </a:lnTo>
                  <a:lnTo>
                    <a:pt x="1219" y="63"/>
                  </a:lnTo>
                  <a:close/>
                  <a:moveTo>
                    <a:pt x="3781" y="62"/>
                  </a:moveTo>
                  <a:lnTo>
                    <a:pt x="3781" y="63"/>
                  </a:lnTo>
                  <a:lnTo>
                    <a:pt x="3781" y="63"/>
                  </a:lnTo>
                  <a:lnTo>
                    <a:pt x="3783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4" y="65"/>
                  </a:lnTo>
                  <a:lnTo>
                    <a:pt x="3786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5"/>
                  </a:lnTo>
                  <a:lnTo>
                    <a:pt x="3788" y="66"/>
                  </a:lnTo>
                  <a:lnTo>
                    <a:pt x="3788" y="68"/>
                  </a:lnTo>
                  <a:lnTo>
                    <a:pt x="3789" y="71"/>
                  </a:lnTo>
                  <a:lnTo>
                    <a:pt x="3789" y="73"/>
                  </a:lnTo>
                  <a:lnTo>
                    <a:pt x="3791" y="76"/>
                  </a:lnTo>
                  <a:lnTo>
                    <a:pt x="3791" y="76"/>
                  </a:lnTo>
                  <a:lnTo>
                    <a:pt x="3791" y="79"/>
                  </a:lnTo>
                  <a:lnTo>
                    <a:pt x="3792" y="82"/>
                  </a:lnTo>
                  <a:lnTo>
                    <a:pt x="3792" y="85"/>
                  </a:lnTo>
                  <a:lnTo>
                    <a:pt x="3792" y="87"/>
                  </a:lnTo>
                  <a:lnTo>
                    <a:pt x="3792" y="88"/>
                  </a:lnTo>
                  <a:lnTo>
                    <a:pt x="3791" y="92"/>
                  </a:lnTo>
                  <a:lnTo>
                    <a:pt x="3789" y="93"/>
                  </a:lnTo>
                  <a:lnTo>
                    <a:pt x="3791" y="95"/>
                  </a:lnTo>
                  <a:lnTo>
                    <a:pt x="3792" y="98"/>
                  </a:lnTo>
                  <a:lnTo>
                    <a:pt x="3792" y="99"/>
                  </a:lnTo>
                  <a:lnTo>
                    <a:pt x="3792" y="103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4" y="106"/>
                  </a:lnTo>
                  <a:lnTo>
                    <a:pt x="3792" y="104"/>
                  </a:lnTo>
                  <a:lnTo>
                    <a:pt x="3791" y="103"/>
                  </a:lnTo>
                  <a:lnTo>
                    <a:pt x="3791" y="103"/>
                  </a:lnTo>
                  <a:lnTo>
                    <a:pt x="3789" y="104"/>
                  </a:lnTo>
                  <a:lnTo>
                    <a:pt x="3789" y="107"/>
                  </a:lnTo>
                  <a:lnTo>
                    <a:pt x="3791" y="109"/>
                  </a:lnTo>
                  <a:lnTo>
                    <a:pt x="3792" y="112"/>
                  </a:lnTo>
                  <a:lnTo>
                    <a:pt x="3792" y="112"/>
                  </a:lnTo>
                  <a:lnTo>
                    <a:pt x="3792" y="114"/>
                  </a:lnTo>
                  <a:lnTo>
                    <a:pt x="3794" y="115"/>
                  </a:lnTo>
                  <a:lnTo>
                    <a:pt x="3795" y="117"/>
                  </a:lnTo>
                  <a:lnTo>
                    <a:pt x="3799" y="117"/>
                  </a:lnTo>
                  <a:lnTo>
                    <a:pt x="3799" y="118"/>
                  </a:lnTo>
                  <a:lnTo>
                    <a:pt x="3799" y="120"/>
                  </a:lnTo>
                  <a:lnTo>
                    <a:pt x="3799" y="120"/>
                  </a:lnTo>
                  <a:lnTo>
                    <a:pt x="3797" y="120"/>
                  </a:lnTo>
                  <a:lnTo>
                    <a:pt x="3797" y="118"/>
                  </a:lnTo>
                  <a:lnTo>
                    <a:pt x="3795" y="118"/>
                  </a:lnTo>
                  <a:lnTo>
                    <a:pt x="3794" y="118"/>
                  </a:lnTo>
                  <a:lnTo>
                    <a:pt x="3794" y="120"/>
                  </a:lnTo>
                  <a:lnTo>
                    <a:pt x="3794" y="125"/>
                  </a:lnTo>
                  <a:lnTo>
                    <a:pt x="3792" y="128"/>
                  </a:lnTo>
                  <a:lnTo>
                    <a:pt x="3792" y="125"/>
                  </a:lnTo>
                  <a:lnTo>
                    <a:pt x="3792" y="118"/>
                  </a:lnTo>
                  <a:lnTo>
                    <a:pt x="3792" y="115"/>
                  </a:lnTo>
                  <a:lnTo>
                    <a:pt x="3789" y="115"/>
                  </a:lnTo>
                  <a:lnTo>
                    <a:pt x="3786" y="114"/>
                  </a:lnTo>
                  <a:lnTo>
                    <a:pt x="3786" y="114"/>
                  </a:lnTo>
                  <a:lnTo>
                    <a:pt x="3789" y="114"/>
                  </a:lnTo>
                  <a:lnTo>
                    <a:pt x="3791" y="114"/>
                  </a:lnTo>
                  <a:lnTo>
                    <a:pt x="3789" y="110"/>
                  </a:lnTo>
                  <a:lnTo>
                    <a:pt x="3788" y="109"/>
                  </a:lnTo>
                  <a:lnTo>
                    <a:pt x="3788" y="106"/>
                  </a:lnTo>
                  <a:lnTo>
                    <a:pt x="3788" y="104"/>
                  </a:lnTo>
                  <a:lnTo>
                    <a:pt x="3789" y="101"/>
                  </a:lnTo>
                  <a:lnTo>
                    <a:pt x="3791" y="101"/>
                  </a:lnTo>
                  <a:lnTo>
                    <a:pt x="3791" y="99"/>
                  </a:lnTo>
                  <a:lnTo>
                    <a:pt x="3791" y="96"/>
                  </a:lnTo>
                  <a:lnTo>
                    <a:pt x="3789" y="95"/>
                  </a:lnTo>
                  <a:lnTo>
                    <a:pt x="3788" y="95"/>
                  </a:lnTo>
                  <a:lnTo>
                    <a:pt x="3789" y="92"/>
                  </a:lnTo>
                  <a:lnTo>
                    <a:pt x="3791" y="88"/>
                  </a:lnTo>
                  <a:lnTo>
                    <a:pt x="3792" y="87"/>
                  </a:lnTo>
                  <a:lnTo>
                    <a:pt x="3792" y="84"/>
                  </a:lnTo>
                  <a:lnTo>
                    <a:pt x="3791" y="81"/>
                  </a:lnTo>
                  <a:lnTo>
                    <a:pt x="3789" y="77"/>
                  </a:lnTo>
                  <a:lnTo>
                    <a:pt x="3789" y="76"/>
                  </a:lnTo>
                  <a:lnTo>
                    <a:pt x="3789" y="74"/>
                  </a:lnTo>
                  <a:lnTo>
                    <a:pt x="3788" y="73"/>
                  </a:lnTo>
                  <a:lnTo>
                    <a:pt x="3788" y="69"/>
                  </a:lnTo>
                  <a:lnTo>
                    <a:pt x="3786" y="68"/>
                  </a:lnTo>
                  <a:lnTo>
                    <a:pt x="3786" y="68"/>
                  </a:lnTo>
                  <a:lnTo>
                    <a:pt x="3784" y="68"/>
                  </a:lnTo>
                  <a:lnTo>
                    <a:pt x="3783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1" y="66"/>
                  </a:lnTo>
                  <a:lnTo>
                    <a:pt x="3780" y="66"/>
                  </a:lnTo>
                  <a:lnTo>
                    <a:pt x="3780" y="68"/>
                  </a:lnTo>
                  <a:lnTo>
                    <a:pt x="3780" y="68"/>
                  </a:lnTo>
                  <a:lnTo>
                    <a:pt x="3778" y="68"/>
                  </a:lnTo>
                  <a:lnTo>
                    <a:pt x="3778" y="66"/>
                  </a:lnTo>
                  <a:lnTo>
                    <a:pt x="3777" y="68"/>
                  </a:lnTo>
                  <a:lnTo>
                    <a:pt x="3777" y="68"/>
                  </a:lnTo>
                  <a:lnTo>
                    <a:pt x="3773" y="69"/>
                  </a:lnTo>
                  <a:lnTo>
                    <a:pt x="3773" y="69"/>
                  </a:lnTo>
                  <a:lnTo>
                    <a:pt x="3773" y="71"/>
                  </a:lnTo>
                  <a:lnTo>
                    <a:pt x="3772" y="73"/>
                  </a:lnTo>
                  <a:lnTo>
                    <a:pt x="3772" y="74"/>
                  </a:lnTo>
                  <a:lnTo>
                    <a:pt x="3773" y="74"/>
                  </a:lnTo>
                  <a:lnTo>
                    <a:pt x="3775" y="76"/>
                  </a:lnTo>
                  <a:lnTo>
                    <a:pt x="3775" y="76"/>
                  </a:lnTo>
                  <a:lnTo>
                    <a:pt x="3773" y="76"/>
                  </a:lnTo>
                  <a:lnTo>
                    <a:pt x="3775" y="77"/>
                  </a:lnTo>
                  <a:lnTo>
                    <a:pt x="3778" y="77"/>
                  </a:lnTo>
                  <a:lnTo>
                    <a:pt x="3778" y="79"/>
                  </a:lnTo>
                  <a:lnTo>
                    <a:pt x="3778" y="81"/>
                  </a:lnTo>
                  <a:lnTo>
                    <a:pt x="3778" y="81"/>
                  </a:lnTo>
                  <a:lnTo>
                    <a:pt x="3778" y="82"/>
                  </a:lnTo>
                  <a:lnTo>
                    <a:pt x="3778" y="82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80" y="84"/>
                  </a:lnTo>
                  <a:lnTo>
                    <a:pt x="3778" y="84"/>
                  </a:lnTo>
                  <a:lnTo>
                    <a:pt x="3778" y="85"/>
                  </a:lnTo>
                  <a:lnTo>
                    <a:pt x="3778" y="85"/>
                  </a:lnTo>
                  <a:lnTo>
                    <a:pt x="3778" y="87"/>
                  </a:lnTo>
                  <a:lnTo>
                    <a:pt x="3777" y="87"/>
                  </a:lnTo>
                  <a:lnTo>
                    <a:pt x="3777" y="88"/>
                  </a:lnTo>
                  <a:lnTo>
                    <a:pt x="3775" y="88"/>
                  </a:lnTo>
                  <a:lnTo>
                    <a:pt x="3775" y="88"/>
                  </a:lnTo>
                  <a:lnTo>
                    <a:pt x="3777" y="87"/>
                  </a:lnTo>
                  <a:lnTo>
                    <a:pt x="3777" y="87"/>
                  </a:lnTo>
                  <a:lnTo>
                    <a:pt x="3777" y="85"/>
                  </a:lnTo>
                  <a:lnTo>
                    <a:pt x="3777" y="85"/>
                  </a:lnTo>
                  <a:lnTo>
                    <a:pt x="3778" y="84"/>
                  </a:lnTo>
                  <a:lnTo>
                    <a:pt x="3778" y="84"/>
                  </a:lnTo>
                  <a:lnTo>
                    <a:pt x="3777" y="82"/>
                  </a:lnTo>
                  <a:lnTo>
                    <a:pt x="3777" y="82"/>
                  </a:lnTo>
                  <a:lnTo>
                    <a:pt x="3777" y="81"/>
                  </a:lnTo>
                  <a:lnTo>
                    <a:pt x="3778" y="79"/>
                  </a:lnTo>
                  <a:lnTo>
                    <a:pt x="3778" y="79"/>
                  </a:lnTo>
                  <a:lnTo>
                    <a:pt x="3777" y="79"/>
                  </a:lnTo>
                  <a:lnTo>
                    <a:pt x="3775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0" y="81"/>
                  </a:lnTo>
                  <a:lnTo>
                    <a:pt x="3773" y="79"/>
                  </a:lnTo>
                  <a:lnTo>
                    <a:pt x="3773" y="79"/>
                  </a:lnTo>
                  <a:lnTo>
                    <a:pt x="3772" y="77"/>
                  </a:lnTo>
                  <a:lnTo>
                    <a:pt x="3770" y="76"/>
                  </a:lnTo>
                  <a:lnTo>
                    <a:pt x="3770" y="74"/>
                  </a:lnTo>
                  <a:lnTo>
                    <a:pt x="3770" y="73"/>
                  </a:lnTo>
                  <a:lnTo>
                    <a:pt x="3766" y="71"/>
                  </a:lnTo>
                  <a:lnTo>
                    <a:pt x="3764" y="71"/>
                  </a:lnTo>
                  <a:lnTo>
                    <a:pt x="3764" y="71"/>
                  </a:lnTo>
                  <a:lnTo>
                    <a:pt x="3762" y="69"/>
                  </a:lnTo>
                  <a:lnTo>
                    <a:pt x="3764" y="69"/>
                  </a:lnTo>
                  <a:lnTo>
                    <a:pt x="3766" y="69"/>
                  </a:lnTo>
                  <a:lnTo>
                    <a:pt x="3767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9"/>
                  </a:lnTo>
                  <a:lnTo>
                    <a:pt x="3769" y="68"/>
                  </a:lnTo>
                  <a:lnTo>
                    <a:pt x="3769" y="68"/>
                  </a:lnTo>
                  <a:lnTo>
                    <a:pt x="3769" y="66"/>
                  </a:lnTo>
                  <a:lnTo>
                    <a:pt x="3769" y="66"/>
                  </a:lnTo>
                  <a:lnTo>
                    <a:pt x="3769" y="65"/>
                  </a:lnTo>
                  <a:lnTo>
                    <a:pt x="3769" y="63"/>
                  </a:lnTo>
                  <a:lnTo>
                    <a:pt x="3770" y="63"/>
                  </a:lnTo>
                  <a:lnTo>
                    <a:pt x="3770" y="63"/>
                  </a:lnTo>
                  <a:lnTo>
                    <a:pt x="3772" y="65"/>
                  </a:lnTo>
                  <a:lnTo>
                    <a:pt x="3772" y="65"/>
                  </a:lnTo>
                  <a:lnTo>
                    <a:pt x="3773" y="65"/>
                  </a:lnTo>
                  <a:lnTo>
                    <a:pt x="3772" y="66"/>
                  </a:lnTo>
                  <a:lnTo>
                    <a:pt x="3772" y="66"/>
                  </a:lnTo>
                  <a:lnTo>
                    <a:pt x="3773" y="66"/>
                  </a:lnTo>
                  <a:lnTo>
                    <a:pt x="3777" y="65"/>
                  </a:lnTo>
                  <a:lnTo>
                    <a:pt x="3777" y="65"/>
                  </a:lnTo>
                  <a:lnTo>
                    <a:pt x="3780" y="65"/>
                  </a:lnTo>
                  <a:lnTo>
                    <a:pt x="3780" y="63"/>
                  </a:lnTo>
                  <a:lnTo>
                    <a:pt x="3781" y="62"/>
                  </a:lnTo>
                  <a:close/>
                  <a:moveTo>
                    <a:pt x="1195" y="58"/>
                  </a:moveTo>
                  <a:lnTo>
                    <a:pt x="1195" y="58"/>
                  </a:lnTo>
                  <a:lnTo>
                    <a:pt x="1195" y="58"/>
                  </a:lnTo>
                  <a:lnTo>
                    <a:pt x="1195" y="60"/>
                  </a:lnTo>
                  <a:lnTo>
                    <a:pt x="1197" y="60"/>
                  </a:lnTo>
                  <a:lnTo>
                    <a:pt x="1197" y="62"/>
                  </a:lnTo>
                  <a:lnTo>
                    <a:pt x="1197" y="62"/>
                  </a:lnTo>
                  <a:lnTo>
                    <a:pt x="1197" y="63"/>
                  </a:lnTo>
                  <a:lnTo>
                    <a:pt x="1198" y="63"/>
                  </a:lnTo>
                  <a:lnTo>
                    <a:pt x="1200" y="65"/>
                  </a:lnTo>
                  <a:lnTo>
                    <a:pt x="1202" y="65"/>
                  </a:lnTo>
                  <a:lnTo>
                    <a:pt x="1202" y="66"/>
                  </a:lnTo>
                  <a:lnTo>
                    <a:pt x="1200" y="66"/>
                  </a:lnTo>
                  <a:lnTo>
                    <a:pt x="1198" y="66"/>
                  </a:lnTo>
                  <a:lnTo>
                    <a:pt x="1194" y="66"/>
                  </a:lnTo>
                  <a:lnTo>
                    <a:pt x="1192" y="66"/>
                  </a:lnTo>
                  <a:lnTo>
                    <a:pt x="1192" y="66"/>
                  </a:lnTo>
                  <a:lnTo>
                    <a:pt x="1192" y="65"/>
                  </a:lnTo>
                  <a:lnTo>
                    <a:pt x="1194" y="63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62"/>
                  </a:lnTo>
                  <a:lnTo>
                    <a:pt x="1194" y="58"/>
                  </a:lnTo>
                  <a:lnTo>
                    <a:pt x="1195" y="58"/>
                  </a:lnTo>
                  <a:close/>
                  <a:moveTo>
                    <a:pt x="1299" y="55"/>
                  </a:moveTo>
                  <a:lnTo>
                    <a:pt x="1299" y="57"/>
                  </a:lnTo>
                  <a:lnTo>
                    <a:pt x="1299" y="58"/>
                  </a:lnTo>
                  <a:lnTo>
                    <a:pt x="1299" y="63"/>
                  </a:lnTo>
                  <a:lnTo>
                    <a:pt x="1301" y="63"/>
                  </a:lnTo>
                  <a:lnTo>
                    <a:pt x="1304" y="68"/>
                  </a:lnTo>
                  <a:lnTo>
                    <a:pt x="1304" y="68"/>
                  </a:lnTo>
                  <a:lnTo>
                    <a:pt x="1299" y="65"/>
                  </a:lnTo>
                  <a:lnTo>
                    <a:pt x="1299" y="63"/>
                  </a:lnTo>
                  <a:lnTo>
                    <a:pt x="1298" y="60"/>
                  </a:lnTo>
                  <a:lnTo>
                    <a:pt x="1298" y="58"/>
                  </a:lnTo>
                  <a:lnTo>
                    <a:pt x="1298" y="58"/>
                  </a:lnTo>
                  <a:lnTo>
                    <a:pt x="1299" y="55"/>
                  </a:lnTo>
                  <a:close/>
                  <a:moveTo>
                    <a:pt x="494" y="54"/>
                  </a:moveTo>
                  <a:lnTo>
                    <a:pt x="495" y="54"/>
                  </a:lnTo>
                  <a:lnTo>
                    <a:pt x="497" y="55"/>
                  </a:lnTo>
                  <a:lnTo>
                    <a:pt x="498" y="58"/>
                  </a:lnTo>
                  <a:lnTo>
                    <a:pt x="500" y="60"/>
                  </a:lnTo>
                  <a:lnTo>
                    <a:pt x="500" y="62"/>
                  </a:lnTo>
                  <a:lnTo>
                    <a:pt x="501" y="62"/>
                  </a:lnTo>
                  <a:lnTo>
                    <a:pt x="501" y="62"/>
                  </a:lnTo>
                  <a:lnTo>
                    <a:pt x="501" y="63"/>
                  </a:lnTo>
                  <a:lnTo>
                    <a:pt x="503" y="63"/>
                  </a:lnTo>
                  <a:lnTo>
                    <a:pt x="503" y="65"/>
                  </a:lnTo>
                  <a:lnTo>
                    <a:pt x="505" y="65"/>
                  </a:lnTo>
                  <a:lnTo>
                    <a:pt x="505" y="65"/>
                  </a:lnTo>
                  <a:lnTo>
                    <a:pt x="506" y="65"/>
                  </a:lnTo>
                  <a:lnTo>
                    <a:pt x="505" y="66"/>
                  </a:lnTo>
                  <a:lnTo>
                    <a:pt x="506" y="68"/>
                  </a:lnTo>
                  <a:lnTo>
                    <a:pt x="506" y="68"/>
                  </a:lnTo>
                  <a:lnTo>
                    <a:pt x="509" y="68"/>
                  </a:lnTo>
                  <a:lnTo>
                    <a:pt x="513" y="68"/>
                  </a:lnTo>
                  <a:lnTo>
                    <a:pt x="514" y="68"/>
                  </a:lnTo>
                  <a:lnTo>
                    <a:pt x="517" y="69"/>
                  </a:lnTo>
                  <a:lnTo>
                    <a:pt x="519" y="68"/>
                  </a:lnTo>
                  <a:lnTo>
                    <a:pt x="519" y="68"/>
                  </a:lnTo>
                  <a:lnTo>
                    <a:pt x="520" y="66"/>
                  </a:lnTo>
                  <a:lnTo>
                    <a:pt x="524" y="66"/>
                  </a:lnTo>
                  <a:lnTo>
                    <a:pt x="524" y="66"/>
                  </a:lnTo>
                  <a:lnTo>
                    <a:pt x="527" y="66"/>
                  </a:lnTo>
                  <a:lnTo>
                    <a:pt x="527" y="66"/>
                  </a:lnTo>
                  <a:lnTo>
                    <a:pt x="528" y="66"/>
                  </a:lnTo>
                  <a:lnTo>
                    <a:pt x="531" y="68"/>
                  </a:lnTo>
                  <a:lnTo>
                    <a:pt x="531" y="68"/>
                  </a:lnTo>
                  <a:lnTo>
                    <a:pt x="531" y="69"/>
                  </a:lnTo>
                  <a:lnTo>
                    <a:pt x="531" y="69"/>
                  </a:lnTo>
                  <a:lnTo>
                    <a:pt x="530" y="69"/>
                  </a:lnTo>
                  <a:lnTo>
                    <a:pt x="528" y="68"/>
                  </a:lnTo>
                  <a:lnTo>
                    <a:pt x="528" y="68"/>
                  </a:lnTo>
                  <a:lnTo>
                    <a:pt x="527" y="68"/>
                  </a:lnTo>
                  <a:lnTo>
                    <a:pt x="525" y="68"/>
                  </a:lnTo>
                  <a:lnTo>
                    <a:pt x="524" y="68"/>
                  </a:lnTo>
                  <a:lnTo>
                    <a:pt x="522" y="68"/>
                  </a:lnTo>
                  <a:lnTo>
                    <a:pt x="520" y="68"/>
                  </a:lnTo>
                  <a:lnTo>
                    <a:pt x="519" y="69"/>
                  </a:lnTo>
                  <a:lnTo>
                    <a:pt x="514" y="69"/>
                  </a:lnTo>
                  <a:lnTo>
                    <a:pt x="511" y="69"/>
                  </a:lnTo>
                  <a:lnTo>
                    <a:pt x="509" y="69"/>
                  </a:lnTo>
                  <a:lnTo>
                    <a:pt x="509" y="71"/>
                  </a:lnTo>
                  <a:lnTo>
                    <a:pt x="509" y="71"/>
                  </a:lnTo>
                  <a:lnTo>
                    <a:pt x="509" y="73"/>
                  </a:lnTo>
                  <a:lnTo>
                    <a:pt x="509" y="73"/>
                  </a:lnTo>
                  <a:lnTo>
                    <a:pt x="511" y="73"/>
                  </a:lnTo>
                  <a:lnTo>
                    <a:pt x="511" y="73"/>
                  </a:lnTo>
                  <a:lnTo>
                    <a:pt x="511" y="74"/>
                  </a:lnTo>
                  <a:lnTo>
                    <a:pt x="513" y="74"/>
                  </a:lnTo>
                  <a:lnTo>
                    <a:pt x="513" y="76"/>
                  </a:lnTo>
                  <a:lnTo>
                    <a:pt x="514" y="77"/>
                  </a:lnTo>
                  <a:lnTo>
                    <a:pt x="516" y="77"/>
                  </a:lnTo>
                  <a:lnTo>
                    <a:pt x="516" y="79"/>
                  </a:lnTo>
                  <a:lnTo>
                    <a:pt x="517" y="81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2"/>
                  </a:lnTo>
                  <a:lnTo>
                    <a:pt x="519" y="84"/>
                  </a:lnTo>
                  <a:lnTo>
                    <a:pt x="519" y="84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9" y="85"/>
                  </a:lnTo>
                  <a:lnTo>
                    <a:pt x="517" y="84"/>
                  </a:lnTo>
                  <a:lnTo>
                    <a:pt x="516" y="81"/>
                  </a:lnTo>
                  <a:lnTo>
                    <a:pt x="514" y="79"/>
                  </a:lnTo>
                  <a:lnTo>
                    <a:pt x="514" y="77"/>
                  </a:lnTo>
                  <a:lnTo>
                    <a:pt x="511" y="76"/>
                  </a:lnTo>
                  <a:lnTo>
                    <a:pt x="509" y="74"/>
                  </a:lnTo>
                  <a:lnTo>
                    <a:pt x="508" y="73"/>
                  </a:lnTo>
                  <a:lnTo>
                    <a:pt x="508" y="73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71"/>
                  </a:lnTo>
                  <a:lnTo>
                    <a:pt x="506" y="69"/>
                  </a:lnTo>
                  <a:lnTo>
                    <a:pt x="506" y="69"/>
                  </a:lnTo>
                  <a:lnTo>
                    <a:pt x="505" y="69"/>
                  </a:lnTo>
                  <a:lnTo>
                    <a:pt x="503" y="69"/>
                  </a:lnTo>
                  <a:lnTo>
                    <a:pt x="500" y="68"/>
                  </a:lnTo>
                  <a:lnTo>
                    <a:pt x="498" y="66"/>
                  </a:lnTo>
                  <a:lnTo>
                    <a:pt x="500" y="66"/>
                  </a:lnTo>
                  <a:lnTo>
                    <a:pt x="501" y="68"/>
                  </a:lnTo>
                  <a:lnTo>
                    <a:pt x="503" y="68"/>
                  </a:lnTo>
                  <a:lnTo>
                    <a:pt x="503" y="68"/>
                  </a:lnTo>
                  <a:lnTo>
                    <a:pt x="505" y="68"/>
                  </a:lnTo>
                  <a:lnTo>
                    <a:pt x="503" y="66"/>
                  </a:lnTo>
                  <a:lnTo>
                    <a:pt x="501" y="65"/>
                  </a:lnTo>
                  <a:lnTo>
                    <a:pt x="500" y="62"/>
                  </a:lnTo>
                  <a:lnTo>
                    <a:pt x="494" y="55"/>
                  </a:lnTo>
                  <a:lnTo>
                    <a:pt x="494" y="54"/>
                  </a:lnTo>
                  <a:close/>
                  <a:moveTo>
                    <a:pt x="727" y="52"/>
                  </a:moveTo>
                  <a:lnTo>
                    <a:pt x="727" y="54"/>
                  </a:lnTo>
                  <a:lnTo>
                    <a:pt x="729" y="55"/>
                  </a:lnTo>
                  <a:lnTo>
                    <a:pt x="729" y="55"/>
                  </a:lnTo>
                  <a:lnTo>
                    <a:pt x="730" y="55"/>
                  </a:lnTo>
                  <a:lnTo>
                    <a:pt x="730" y="55"/>
                  </a:lnTo>
                  <a:lnTo>
                    <a:pt x="732" y="57"/>
                  </a:lnTo>
                  <a:lnTo>
                    <a:pt x="732" y="60"/>
                  </a:lnTo>
                  <a:lnTo>
                    <a:pt x="733" y="60"/>
                  </a:lnTo>
                  <a:lnTo>
                    <a:pt x="735" y="60"/>
                  </a:lnTo>
                  <a:lnTo>
                    <a:pt x="735" y="60"/>
                  </a:lnTo>
                  <a:lnTo>
                    <a:pt x="736" y="62"/>
                  </a:lnTo>
                  <a:lnTo>
                    <a:pt x="736" y="63"/>
                  </a:lnTo>
                  <a:lnTo>
                    <a:pt x="735" y="63"/>
                  </a:lnTo>
                  <a:lnTo>
                    <a:pt x="735" y="65"/>
                  </a:lnTo>
                  <a:lnTo>
                    <a:pt x="735" y="65"/>
                  </a:lnTo>
                  <a:lnTo>
                    <a:pt x="735" y="66"/>
                  </a:lnTo>
                  <a:lnTo>
                    <a:pt x="736" y="68"/>
                  </a:lnTo>
                  <a:lnTo>
                    <a:pt x="735" y="68"/>
                  </a:lnTo>
                  <a:lnTo>
                    <a:pt x="735" y="69"/>
                  </a:lnTo>
                  <a:lnTo>
                    <a:pt x="735" y="69"/>
                  </a:lnTo>
                  <a:lnTo>
                    <a:pt x="733" y="71"/>
                  </a:lnTo>
                  <a:lnTo>
                    <a:pt x="733" y="73"/>
                  </a:lnTo>
                  <a:lnTo>
                    <a:pt x="730" y="74"/>
                  </a:lnTo>
                  <a:lnTo>
                    <a:pt x="729" y="76"/>
                  </a:lnTo>
                  <a:lnTo>
                    <a:pt x="729" y="76"/>
                  </a:lnTo>
                  <a:lnTo>
                    <a:pt x="729" y="77"/>
                  </a:lnTo>
                  <a:lnTo>
                    <a:pt x="729" y="79"/>
                  </a:lnTo>
                  <a:lnTo>
                    <a:pt x="729" y="77"/>
                  </a:lnTo>
                  <a:lnTo>
                    <a:pt x="727" y="77"/>
                  </a:lnTo>
                  <a:lnTo>
                    <a:pt x="727" y="76"/>
                  </a:lnTo>
                  <a:lnTo>
                    <a:pt x="727" y="74"/>
                  </a:lnTo>
                  <a:lnTo>
                    <a:pt x="727" y="73"/>
                  </a:lnTo>
                  <a:lnTo>
                    <a:pt x="727" y="71"/>
                  </a:lnTo>
                  <a:lnTo>
                    <a:pt x="724" y="71"/>
                  </a:lnTo>
                  <a:lnTo>
                    <a:pt x="722" y="71"/>
                  </a:lnTo>
                  <a:lnTo>
                    <a:pt x="722" y="69"/>
                  </a:lnTo>
                  <a:lnTo>
                    <a:pt x="721" y="68"/>
                  </a:lnTo>
                  <a:lnTo>
                    <a:pt x="721" y="68"/>
                  </a:lnTo>
                  <a:lnTo>
                    <a:pt x="722" y="66"/>
                  </a:lnTo>
                  <a:lnTo>
                    <a:pt x="725" y="68"/>
                  </a:lnTo>
                  <a:lnTo>
                    <a:pt x="729" y="69"/>
                  </a:lnTo>
                  <a:lnTo>
                    <a:pt x="729" y="71"/>
                  </a:lnTo>
                  <a:lnTo>
                    <a:pt x="729" y="73"/>
                  </a:lnTo>
                  <a:lnTo>
                    <a:pt x="730" y="71"/>
                  </a:lnTo>
                  <a:lnTo>
                    <a:pt x="730" y="71"/>
                  </a:lnTo>
                  <a:lnTo>
                    <a:pt x="730" y="68"/>
                  </a:lnTo>
                  <a:lnTo>
                    <a:pt x="732" y="68"/>
                  </a:lnTo>
                  <a:lnTo>
                    <a:pt x="732" y="66"/>
                  </a:lnTo>
                  <a:lnTo>
                    <a:pt x="733" y="65"/>
                  </a:lnTo>
                  <a:lnTo>
                    <a:pt x="733" y="65"/>
                  </a:lnTo>
                  <a:lnTo>
                    <a:pt x="733" y="63"/>
                  </a:lnTo>
                  <a:lnTo>
                    <a:pt x="733" y="63"/>
                  </a:lnTo>
                  <a:lnTo>
                    <a:pt x="732" y="63"/>
                  </a:lnTo>
                  <a:lnTo>
                    <a:pt x="730" y="63"/>
                  </a:lnTo>
                  <a:lnTo>
                    <a:pt x="730" y="62"/>
                  </a:lnTo>
                  <a:lnTo>
                    <a:pt x="730" y="60"/>
                  </a:lnTo>
                  <a:lnTo>
                    <a:pt x="730" y="60"/>
                  </a:lnTo>
                  <a:lnTo>
                    <a:pt x="730" y="58"/>
                  </a:lnTo>
                  <a:lnTo>
                    <a:pt x="729" y="60"/>
                  </a:lnTo>
                  <a:lnTo>
                    <a:pt x="727" y="60"/>
                  </a:lnTo>
                  <a:lnTo>
                    <a:pt x="727" y="58"/>
                  </a:lnTo>
                  <a:lnTo>
                    <a:pt x="727" y="57"/>
                  </a:lnTo>
                  <a:lnTo>
                    <a:pt x="727" y="55"/>
                  </a:lnTo>
                  <a:lnTo>
                    <a:pt x="725" y="55"/>
                  </a:lnTo>
                  <a:lnTo>
                    <a:pt x="725" y="55"/>
                  </a:lnTo>
                  <a:lnTo>
                    <a:pt x="725" y="54"/>
                  </a:lnTo>
                  <a:lnTo>
                    <a:pt x="725" y="54"/>
                  </a:lnTo>
                  <a:lnTo>
                    <a:pt x="727" y="52"/>
                  </a:lnTo>
                  <a:close/>
                  <a:moveTo>
                    <a:pt x="878" y="35"/>
                  </a:moveTo>
                  <a:lnTo>
                    <a:pt x="878" y="36"/>
                  </a:lnTo>
                  <a:lnTo>
                    <a:pt x="878" y="36"/>
                  </a:lnTo>
                  <a:lnTo>
                    <a:pt x="878" y="38"/>
                  </a:lnTo>
                  <a:lnTo>
                    <a:pt x="878" y="38"/>
                  </a:lnTo>
                  <a:lnTo>
                    <a:pt x="880" y="41"/>
                  </a:lnTo>
                  <a:lnTo>
                    <a:pt x="880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1" y="41"/>
                  </a:lnTo>
                  <a:lnTo>
                    <a:pt x="880" y="43"/>
                  </a:lnTo>
                  <a:lnTo>
                    <a:pt x="880" y="44"/>
                  </a:lnTo>
                  <a:lnTo>
                    <a:pt x="878" y="46"/>
                  </a:lnTo>
                  <a:lnTo>
                    <a:pt x="878" y="46"/>
                  </a:lnTo>
                  <a:lnTo>
                    <a:pt x="877" y="47"/>
                  </a:lnTo>
                  <a:lnTo>
                    <a:pt x="874" y="47"/>
                  </a:lnTo>
                  <a:lnTo>
                    <a:pt x="872" y="49"/>
                  </a:lnTo>
                  <a:lnTo>
                    <a:pt x="870" y="51"/>
                  </a:lnTo>
                  <a:lnTo>
                    <a:pt x="870" y="52"/>
                  </a:lnTo>
                  <a:lnTo>
                    <a:pt x="869" y="52"/>
                  </a:lnTo>
                  <a:lnTo>
                    <a:pt x="867" y="52"/>
                  </a:lnTo>
                  <a:lnTo>
                    <a:pt x="867" y="52"/>
                  </a:lnTo>
                  <a:lnTo>
                    <a:pt x="864" y="54"/>
                  </a:lnTo>
                  <a:lnTo>
                    <a:pt x="863" y="54"/>
                  </a:lnTo>
                  <a:lnTo>
                    <a:pt x="861" y="54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5"/>
                  </a:lnTo>
                  <a:lnTo>
                    <a:pt x="859" y="57"/>
                  </a:lnTo>
                  <a:lnTo>
                    <a:pt x="858" y="55"/>
                  </a:lnTo>
                  <a:lnTo>
                    <a:pt x="858" y="54"/>
                  </a:lnTo>
                  <a:lnTo>
                    <a:pt x="858" y="54"/>
                  </a:lnTo>
                  <a:lnTo>
                    <a:pt x="859" y="54"/>
                  </a:lnTo>
                  <a:lnTo>
                    <a:pt x="861" y="51"/>
                  </a:lnTo>
                  <a:lnTo>
                    <a:pt x="863" y="49"/>
                  </a:lnTo>
                  <a:lnTo>
                    <a:pt x="863" y="49"/>
                  </a:lnTo>
                  <a:lnTo>
                    <a:pt x="864" y="51"/>
                  </a:lnTo>
                  <a:lnTo>
                    <a:pt x="866" y="49"/>
                  </a:lnTo>
                  <a:lnTo>
                    <a:pt x="866" y="49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7"/>
                  </a:lnTo>
                  <a:lnTo>
                    <a:pt x="867" y="49"/>
                  </a:lnTo>
                  <a:lnTo>
                    <a:pt x="867" y="51"/>
                  </a:lnTo>
                  <a:lnTo>
                    <a:pt x="869" y="51"/>
                  </a:lnTo>
                  <a:lnTo>
                    <a:pt x="869" y="51"/>
                  </a:lnTo>
                  <a:lnTo>
                    <a:pt x="869" y="49"/>
                  </a:lnTo>
                  <a:lnTo>
                    <a:pt x="870" y="47"/>
                  </a:lnTo>
                  <a:lnTo>
                    <a:pt x="870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4"/>
                  </a:lnTo>
                  <a:lnTo>
                    <a:pt x="872" y="43"/>
                  </a:lnTo>
                  <a:lnTo>
                    <a:pt x="874" y="43"/>
                  </a:lnTo>
                  <a:lnTo>
                    <a:pt x="874" y="43"/>
                  </a:lnTo>
                  <a:lnTo>
                    <a:pt x="875" y="43"/>
                  </a:lnTo>
                  <a:lnTo>
                    <a:pt x="875" y="41"/>
                  </a:lnTo>
                  <a:lnTo>
                    <a:pt x="874" y="40"/>
                  </a:lnTo>
                  <a:lnTo>
                    <a:pt x="874" y="38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4" y="36"/>
                  </a:lnTo>
                  <a:lnTo>
                    <a:pt x="875" y="38"/>
                  </a:lnTo>
                  <a:lnTo>
                    <a:pt x="875" y="38"/>
                  </a:lnTo>
                  <a:lnTo>
                    <a:pt x="877" y="36"/>
                  </a:lnTo>
                  <a:lnTo>
                    <a:pt x="878" y="35"/>
                  </a:lnTo>
                  <a:lnTo>
                    <a:pt x="878" y="35"/>
                  </a:lnTo>
                  <a:close/>
                  <a:moveTo>
                    <a:pt x="762" y="35"/>
                  </a:moveTo>
                  <a:lnTo>
                    <a:pt x="763" y="35"/>
                  </a:lnTo>
                  <a:lnTo>
                    <a:pt x="763" y="35"/>
                  </a:lnTo>
                  <a:lnTo>
                    <a:pt x="765" y="35"/>
                  </a:lnTo>
                  <a:lnTo>
                    <a:pt x="765" y="36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38"/>
                  </a:lnTo>
                  <a:lnTo>
                    <a:pt x="765" y="40"/>
                  </a:lnTo>
                  <a:lnTo>
                    <a:pt x="765" y="40"/>
                  </a:lnTo>
                  <a:lnTo>
                    <a:pt x="763" y="41"/>
                  </a:lnTo>
                  <a:lnTo>
                    <a:pt x="763" y="41"/>
                  </a:lnTo>
                  <a:lnTo>
                    <a:pt x="762" y="41"/>
                  </a:lnTo>
                  <a:lnTo>
                    <a:pt x="758" y="43"/>
                  </a:lnTo>
                  <a:lnTo>
                    <a:pt x="757" y="41"/>
                  </a:lnTo>
                  <a:lnTo>
                    <a:pt x="757" y="43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5" y="41"/>
                  </a:lnTo>
                  <a:lnTo>
                    <a:pt x="754" y="43"/>
                  </a:lnTo>
                  <a:lnTo>
                    <a:pt x="752" y="43"/>
                  </a:lnTo>
                  <a:lnTo>
                    <a:pt x="752" y="44"/>
                  </a:lnTo>
                  <a:lnTo>
                    <a:pt x="752" y="44"/>
                  </a:lnTo>
                  <a:lnTo>
                    <a:pt x="751" y="44"/>
                  </a:lnTo>
                  <a:lnTo>
                    <a:pt x="751" y="44"/>
                  </a:lnTo>
                  <a:lnTo>
                    <a:pt x="751" y="43"/>
                  </a:lnTo>
                  <a:lnTo>
                    <a:pt x="751" y="41"/>
                  </a:lnTo>
                  <a:lnTo>
                    <a:pt x="751" y="41"/>
                  </a:lnTo>
                  <a:lnTo>
                    <a:pt x="752" y="40"/>
                  </a:lnTo>
                  <a:lnTo>
                    <a:pt x="751" y="40"/>
                  </a:lnTo>
                  <a:lnTo>
                    <a:pt x="751" y="40"/>
                  </a:lnTo>
                  <a:lnTo>
                    <a:pt x="752" y="40"/>
                  </a:lnTo>
                  <a:lnTo>
                    <a:pt x="754" y="40"/>
                  </a:lnTo>
                  <a:lnTo>
                    <a:pt x="754" y="38"/>
                  </a:lnTo>
                  <a:lnTo>
                    <a:pt x="757" y="36"/>
                  </a:lnTo>
                  <a:lnTo>
                    <a:pt x="760" y="35"/>
                  </a:lnTo>
                  <a:lnTo>
                    <a:pt x="762" y="35"/>
                  </a:lnTo>
                  <a:lnTo>
                    <a:pt x="762" y="35"/>
                  </a:lnTo>
                  <a:close/>
                  <a:moveTo>
                    <a:pt x="35" y="33"/>
                  </a:moveTo>
                  <a:lnTo>
                    <a:pt x="36" y="33"/>
                  </a:lnTo>
                  <a:lnTo>
                    <a:pt x="35" y="35"/>
                  </a:lnTo>
                  <a:lnTo>
                    <a:pt x="33" y="36"/>
                  </a:lnTo>
                  <a:lnTo>
                    <a:pt x="32" y="38"/>
                  </a:lnTo>
                  <a:lnTo>
                    <a:pt x="33" y="38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30" y="40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2" y="35"/>
                  </a:lnTo>
                  <a:lnTo>
                    <a:pt x="33" y="33"/>
                  </a:lnTo>
                  <a:lnTo>
                    <a:pt x="33" y="33"/>
                  </a:lnTo>
                  <a:lnTo>
                    <a:pt x="35" y="33"/>
                  </a:lnTo>
                  <a:close/>
                  <a:moveTo>
                    <a:pt x="35" y="27"/>
                  </a:moveTo>
                  <a:lnTo>
                    <a:pt x="39" y="29"/>
                  </a:lnTo>
                  <a:lnTo>
                    <a:pt x="44" y="30"/>
                  </a:lnTo>
                  <a:lnTo>
                    <a:pt x="44" y="30"/>
                  </a:lnTo>
                  <a:lnTo>
                    <a:pt x="43" y="32"/>
                  </a:lnTo>
                  <a:lnTo>
                    <a:pt x="43" y="32"/>
                  </a:lnTo>
                  <a:lnTo>
                    <a:pt x="44" y="32"/>
                  </a:lnTo>
                  <a:lnTo>
                    <a:pt x="44" y="33"/>
                  </a:lnTo>
                  <a:lnTo>
                    <a:pt x="43" y="35"/>
                  </a:lnTo>
                  <a:lnTo>
                    <a:pt x="41" y="35"/>
                  </a:lnTo>
                  <a:lnTo>
                    <a:pt x="41" y="36"/>
                  </a:lnTo>
                  <a:lnTo>
                    <a:pt x="41" y="35"/>
                  </a:lnTo>
                  <a:lnTo>
                    <a:pt x="43" y="33"/>
                  </a:lnTo>
                  <a:lnTo>
                    <a:pt x="41" y="32"/>
                  </a:lnTo>
                  <a:lnTo>
                    <a:pt x="38" y="32"/>
                  </a:lnTo>
                  <a:lnTo>
                    <a:pt x="35" y="30"/>
                  </a:lnTo>
                  <a:lnTo>
                    <a:pt x="33" y="30"/>
                  </a:lnTo>
                  <a:lnTo>
                    <a:pt x="32" y="30"/>
                  </a:lnTo>
                  <a:lnTo>
                    <a:pt x="32" y="29"/>
                  </a:lnTo>
                  <a:lnTo>
                    <a:pt x="32" y="27"/>
                  </a:lnTo>
                  <a:lnTo>
                    <a:pt x="35" y="27"/>
                  </a:lnTo>
                  <a:close/>
                  <a:moveTo>
                    <a:pt x="823" y="25"/>
                  </a:moveTo>
                  <a:lnTo>
                    <a:pt x="825" y="27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5" y="29"/>
                  </a:lnTo>
                  <a:lnTo>
                    <a:pt x="826" y="27"/>
                  </a:lnTo>
                  <a:lnTo>
                    <a:pt x="826" y="27"/>
                  </a:lnTo>
                  <a:lnTo>
                    <a:pt x="828" y="27"/>
                  </a:lnTo>
                  <a:lnTo>
                    <a:pt x="826" y="30"/>
                  </a:lnTo>
                  <a:lnTo>
                    <a:pt x="826" y="30"/>
                  </a:lnTo>
                  <a:lnTo>
                    <a:pt x="826" y="32"/>
                  </a:lnTo>
                  <a:lnTo>
                    <a:pt x="828" y="30"/>
                  </a:lnTo>
                  <a:lnTo>
                    <a:pt x="828" y="30"/>
                  </a:lnTo>
                  <a:lnTo>
                    <a:pt x="829" y="30"/>
                  </a:lnTo>
                  <a:lnTo>
                    <a:pt x="831" y="30"/>
                  </a:lnTo>
                  <a:lnTo>
                    <a:pt x="831" y="30"/>
                  </a:lnTo>
                  <a:lnTo>
                    <a:pt x="831" y="32"/>
                  </a:lnTo>
                  <a:lnTo>
                    <a:pt x="829" y="33"/>
                  </a:lnTo>
                  <a:lnTo>
                    <a:pt x="828" y="35"/>
                  </a:lnTo>
                  <a:lnTo>
                    <a:pt x="826" y="36"/>
                  </a:lnTo>
                  <a:lnTo>
                    <a:pt x="825" y="38"/>
                  </a:lnTo>
                  <a:lnTo>
                    <a:pt x="823" y="40"/>
                  </a:lnTo>
                  <a:lnTo>
                    <a:pt x="823" y="40"/>
                  </a:lnTo>
                  <a:lnTo>
                    <a:pt x="823" y="41"/>
                  </a:lnTo>
                  <a:lnTo>
                    <a:pt x="826" y="43"/>
                  </a:lnTo>
                  <a:lnTo>
                    <a:pt x="826" y="43"/>
                  </a:lnTo>
                  <a:lnTo>
                    <a:pt x="826" y="44"/>
                  </a:lnTo>
                  <a:lnTo>
                    <a:pt x="825" y="44"/>
                  </a:lnTo>
                  <a:lnTo>
                    <a:pt x="823" y="44"/>
                  </a:lnTo>
                  <a:lnTo>
                    <a:pt x="823" y="46"/>
                  </a:lnTo>
                  <a:lnTo>
                    <a:pt x="825" y="47"/>
                  </a:lnTo>
                  <a:lnTo>
                    <a:pt x="825" y="49"/>
                  </a:lnTo>
                  <a:lnTo>
                    <a:pt x="823" y="49"/>
                  </a:lnTo>
                  <a:lnTo>
                    <a:pt x="823" y="51"/>
                  </a:lnTo>
                  <a:lnTo>
                    <a:pt x="822" y="52"/>
                  </a:lnTo>
                  <a:lnTo>
                    <a:pt x="820" y="52"/>
                  </a:lnTo>
                  <a:lnTo>
                    <a:pt x="820" y="52"/>
                  </a:lnTo>
                  <a:lnTo>
                    <a:pt x="818" y="54"/>
                  </a:lnTo>
                  <a:lnTo>
                    <a:pt x="818" y="55"/>
                  </a:lnTo>
                  <a:lnTo>
                    <a:pt x="818" y="55"/>
                  </a:lnTo>
                  <a:lnTo>
                    <a:pt x="818" y="57"/>
                  </a:lnTo>
                  <a:lnTo>
                    <a:pt x="817" y="57"/>
                  </a:lnTo>
                  <a:lnTo>
                    <a:pt x="817" y="57"/>
                  </a:lnTo>
                  <a:lnTo>
                    <a:pt x="815" y="58"/>
                  </a:lnTo>
                  <a:lnTo>
                    <a:pt x="812" y="60"/>
                  </a:lnTo>
                  <a:lnTo>
                    <a:pt x="811" y="60"/>
                  </a:lnTo>
                  <a:lnTo>
                    <a:pt x="811" y="62"/>
                  </a:lnTo>
                  <a:lnTo>
                    <a:pt x="811" y="62"/>
                  </a:lnTo>
                  <a:lnTo>
                    <a:pt x="809" y="62"/>
                  </a:lnTo>
                  <a:lnTo>
                    <a:pt x="809" y="60"/>
                  </a:lnTo>
                  <a:lnTo>
                    <a:pt x="807" y="62"/>
                  </a:lnTo>
                  <a:lnTo>
                    <a:pt x="807" y="62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3"/>
                  </a:lnTo>
                  <a:lnTo>
                    <a:pt x="806" y="62"/>
                  </a:lnTo>
                  <a:lnTo>
                    <a:pt x="806" y="60"/>
                  </a:lnTo>
                  <a:lnTo>
                    <a:pt x="806" y="60"/>
                  </a:lnTo>
                  <a:lnTo>
                    <a:pt x="806" y="58"/>
                  </a:lnTo>
                  <a:lnTo>
                    <a:pt x="806" y="58"/>
                  </a:lnTo>
                  <a:lnTo>
                    <a:pt x="806" y="57"/>
                  </a:lnTo>
                  <a:lnTo>
                    <a:pt x="807" y="58"/>
                  </a:lnTo>
                  <a:lnTo>
                    <a:pt x="807" y="57"/>
                  </a:lnTo>
                  <a:lnTo>
                    <a:pt x="807" y="54"/>
                  </a:lnTo>
                  <a:lnTo>
                    <a:pt x="809" y="52"/>
                  </a:lnTo>
                  <a:lnTo>
                    <a:pt x="809" y="52"/>
                  </a:lnTo>
                  <a:lnTo>
                    <a:pt x="809" y="55"/>
                  </a:lnTo>
                  <a:lnTo>
                    <a:pt x="809" y="58"/>
                  </a:lnTo>
                  <a:lnTo>
                    <a:pt x="811" y="58"/>
                  </a:lnTo>
                  <a:lnTo>
                    <a:pt x="812" y="55"/>
                  </a:lnTo>
                  <a:lnTo>
                    <a:pt x="812" y="55"/>
                  </a:lnTo>
                  <a:lnTo>
                    <a:pt x="814" y="55"/>
                  </a:lnTo>
                  <a:lnTo>
                    <a:pt x="814" y="54"/>
                  </a:lnTo>
                  <a:lnTo>
                    <a:pt x="814" y="54"/>
                  </a:lnTo>
                  <a:lnTo>
                    <a:pt x="815" y="54"/>
                  </a:lnTo>
                  <a:lnTo>
                    <a:pt x="815" y="52"/>
                  </a:lnTo>
                  <a:lnTo>
                    <a:pt x="817" y="51"/>
                  </a:lnTo>
                  <a:lnTo>
                    <a:pt x="817" y="49"/>
                  </a:lnTo>
                  <a:lnTo>
                    <a:pt x="815" y="47"/>
                  </a:lnTo>
                  <a:lnTo>
                    <a:pt x="815" y="47"/>
                  </a:lnTo>
                  <a:lnTo>
                    <a:pt x="814" y="47"/>
                  </a:lnTo>
                  <a:lnTo>
                    <a:pt x="814" y="46"/>
                  </a:lnTo>
                  <a:lnTo>
                    <a:pt x="814" y="44"/>
                  </a:lnTo>
                  <a:lnTo>
                    <a:pt x="814" y="44"/>
                  </a:lnTo>
                  <a:lnTo>
                    <a:pt x="812" y="43"/>
                  </a:lnTo>
                  <a:lnTo>
                    <a:pt x="812" y="43"/>
                  </a:lnTo>
                  <a:lnTo>
                    <a:pt x="811" y="43"/>
                  </a:lnTo>
                  <a:lnTo>
                    <a:pt x="811" y="41"/>
                  </a:lnTo>
                  <a:lnTo>
                    <a:pt x="812" y="40"/>
                  </a:lnTo>
                  <a:lnTo>
                    <a:pt x="812" y="38"/>
                  </a:lnTo>
                  <a:lnTo>
                    <a:pt x="814" y="36"/>
                  </a:lnTo>
                  <a:lnTo>
                    <a:pt x="815" y="36"/>
                  </a:lnTo>
                  <a:lnTo>
                    <a:pt x="814" y="36"/>
                  </a:lnTo>
                  <a:lnTo>
                    <a:pt x="814" y="35"/>
                  </a:lnTo>
                  <a:lnTo>
                    <a:pt x="815" y="35"/>
                  </a:lnTo>
                  <a:lnTo>
                    <a:pt x="817" y="33"/>
                  </a:lnTo>
                  <a:lnTo>
                    <a:pt x="818" y="32"/>
                  </a:lnTo>
                  <a:lnTo>
                    <a:pt x="822" y="30"/>
                  </a:lnTo>
                  <a:lnTo>
                    <a:pt x="822" y="29"/>
                  </a:lnTo>
                  <a:lnTo>
                    <a:pt x="822" y="27"/>
                  </a:lnTo>
                  <a:lnTo>
                    <a:pt x="823" y="25"/>
                  </a:lnTo>
                  <a:close/>
                  <a:moveTo>
                    <a:pt x="2674" y="19"/>
                  </a:moveTo>
                  <a:lnTo>
                    <a:pt x="2676" y="19"/>
                  </a:lnTo>
                  <a:lnTo>
                    <a:pt x="2676" y="21"/>
                  </a:lnTo>
                  <a:lnTo>
                    <a:pt x="2676" y="21"/>
                  </a:lnTo>
                  <a:lnTo>
                    <a:pt x="2676" y="22"/>
                  </a:lnTo>
                  <a:lnTo>
                    <a:pt x="2676" y="24"/>
                  </a:lnTo>
                  <a:lnTo>
                    <a:pt x="2676" y="25"/>
                  </a:lnTo>
                  <a:lnTo>
                    <a:pt x="2676" y="25"/>
                  </a:lnTo>
                  <a:lnTo>
                    <a:pt x="2674" y="24"/>
                  </a:lnTo>
                  <a:lnTo>
                    <a:pt x="2673" y="22"/>
                  </a:lnTo>
                  <a:lnTo>
                    <a:pt x="2674" y="21"/>
                  </a:lnTo>
                  <a:lnTo>
                    <a:pt x="2674" y="21"/>
                  </a:lnTo>
                  <a:lnTo>
                    <a:pt x="2674" y="19"/>
                  </a:lnTo>
                  <a:close/>
                  <a:moveTo>
                    <a:pt x="2752" y="17"/>
                  </a:moveTo>
                  <a:lnTo>
                    <a:pt x="2752" y="19"/>
                  </a:lnTo>
                  <a:lnTo>
                    <a:pt x="2753" y="19"/>
                  </a:lnTo>
                  <a:lnTo>
                    <a:pt x="2755" y="21"/>
                  </a:lnTo>
                  <a:lnTo>
                    <a:pt x="2755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1"/>
                  </a:lnTo>
                  <a:lnTo>
                    <a:pt x="2756" y="22"/>
                  </a:lnTo>
                  <a:lnTo>
                    <a:pt x="2756" y="24"/>
                  </a:lnTo>
                  <a:lnTo>
                    <a:pt x="2756" y="24"/>
                  </a:lnTo>
                  <a:lnTo>
                    <a:pt x="2755" y="24"/>
                  </a:lnTo>
                  <a:lnTo>
                    <a:pt x="2753" y="24"/>
                  </a:lnTo>
                  <a:lnTo>
                    <a:pt x="2753" y="25"/>
                  </a:lnTo>
                  <a:lnTo>
                    <a:pt x="2748" y="24"/>
                  </a:lnTo>
                  <a:lnTo>
                    <a:pt x="2745" y="24"/>
                  </a:lnTo>
                  <a:lnTo>
                    <a:pt x="2745" y="24"/>
                  </a:lnTo>
                  <a:lnTo>
                    <a:pt x="2747" y="22"/>
                  </a:lnTo>
                  <a:lnTo>
                    <a:pt x="2747" y="21"/>
                  </a:lnTo>
                  <a:lnTo>
                    <a:pt x="2748" y="21"/>
                  </a:lnTo>
                  <a:lnTo>
                    <a:pt x="2750" y="21"/>
                  </a:lnTo>
                  <a:lnTo>
                    <a:pt x="2750" y="19"/>
                  </a:lnTo>
                  <a:lnTo>
                    <a:pt x="2752" y="17"/>
                  </a:lnTo>
                  <a:close/>
                  <a:moveTo>
                    <a:pt x="807" y="16"/>
                  </a:moveTo>
                  <a:lnTo>
                    <a:pt x="807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1" y="17"/>
                  </a:lnTo>
                  <a:lnTo>
                    <a:pt x="812" y="19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2" y="21"/>
                  </a:lnTo>
                  <a:lnTo>
                    <a:pt x="811" y="21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2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11" y="24"/>
                  </a:lnTo>
                  <a:lnTo>
                    <a:pt x="809" y="25"/>
                  </a:lnTo>
                  <a:lnTo>
                    <a:pt x="809" y="25"/>
                  </a:lnTo>
                  <a:lnTo>
                    <a:pt x="806" y="27"/>
                  </a:lnTo>
                  <a:lnTo>
                    <a:pt x="806" y="27"/>
                  </a:lnTo>
                  <a:lnTo>
                    <a:pt x="806" y="29"/>
                  </a:lnTo>
                  <a:lnTo>
                    <a:pt x="806" y="30"/>
                  </a:lnTo>
                  <a:lnTo>
                    <a:pt x="806" y="30"/>
                  </a:lnTo>
                  <a:lnTo>
                    <a:pt x="806" y="32"/>
                  </a:lnTo>
                  <a:lnTo>
                    <a:pt x="807" y="32"/>
                  </a:lnTo>
                  <a:lnTo>
                    <a:pt x="807" y="32"/>
                  </a:lnTo>
                  <a:lnTo>
                    <a:pt x="806" y="33"/>
                  </a:lnTo>
                  <a:lnTo>
                    <a:pt x="806" y="35"/>
                  </a:lnTo>
                  <a:lnTo>
                    <a:pt x="804" y="35"/>
                  </a:lnTo>
                  <a:lnTo>
                    <a:pt x="804" y="33"/>
                  </a:lnTo>
                  <a:lnTo>
                    <a:pt x="806" y="33"/>
                  </a:lnTo>
                  <a:lnTo>
                    <a:pt x="806" y="32"/>
                  </a:lnTo>
                  <a:lnTo>
                    <a:pt x="804" y="32"/>
                  </a:lnTo>
                  <a:lnTo>
                    <a:pt x="804" y="30"/>
                  </a:lnTo>
                  <a:lnTo>
                    <a:pt x="803" y="30"/>
                  </a:lnTo>
                  <a:lnTo>
                    <a:pt x="801" y="30"/>
                  </a:lnTo>
                  <a:lnTo>
                    <a:pt x="799" y="32"/>
                  </a:lnTo>
                  <a:lnTo>
                    <a:pt x="798" y="33"/>
                  </a:lnTo>
                  <a:lnTo>
                    <a:pt x="798" y="33"/>
                  </a:lnTo>
                  <a:lnTo>
                    <a:pt x="798" y="32"/>
                  </a:lnTo>
                  <a:lnTo>
                    <a:pt x="798" y="32"/>
                  </a:lnTo>
                  <a:lnTo>
                    <a:pt x="801" y="30"/>
                  </a:lnTo>
                  <a:lnTo>
                    <a:pt x="799" y="30"/>
                  </a:lnTo>
                  <a:lnTo>
                    <a:pt x="798" y="30"/>
                  </a:lnTo>
                  <a:lnTo>
                    <a:pt x="798" y="29"/>
                  </a:lnTo>
                  <a:lnTo>
                    <a:pt x="798" y="29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7"/>
                  </a:lnTo>
                  <a:lnTo>
                    <a:pt x="799" y="25"/>
                  </a:lnTo>
                  <a:lnTo>
                    <a:pt x="799" y="25"/>
                  </a:lnTo>
                  <a:lnTo>
                    <a:pt x="801" y="24"/>
                  </a:lnTo>
                  <a:lnTo>
                    <a:pt x="801" y="24"/>
                  </a:lnTo>
                  <a:lnTo>
                    <a:pt x="801" y="22"/>
                  </a:lnTo>
                  <a:lnTo>
                    <a:pt x="801" y="22"/>
                  </a:lnTo>
                  <a:lnTo>
                    <a:pt x="799" y="22"/>
                  </a:lnTo>
                  <a:lnTo>
                    <a:pt x="801" y="21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1" y="19"/>
                  </a:lnTo>
                  <a:lnTo>
                    <a:pt x="803" y="19"/>
                  </a:lnTo>
                  <a:lnTo>
                    <a:pt x="804" y="19"/>
                  </a:lnTo>
                  <a:lnTo>
                    <a:pt x="806" y="17"/>
                  </a:lnTo>
                  <a:lnTo>
                    <a:pt x="806" y="17"/>
                  </a:lnTo>
                  <a:lnTo>
                    <a:pt x="807" y="17"/>
                  </a:lnTo>
                  <a:lnTo>
                    <a:pt x="807" y="16"/>
                  </a:lnTo>
                  <a:lnTo>
                    <a:pt x="807" y="16"/>
                  </a:lnTo>
                  <a:close/>
                  <a:moveTo>
                    <a:pt x="799" y="13"/>
                  </a:moveTo>
                  <a:lnTo>
                    <a:pt x="801" y="14"/>
                  </a:lnTo>
                  <a:lnTo>
                    <a:pt x="801" y="14"/>
                  </a:lnTo>
                  <a:lnTo>
                    <a:pt x="801" y="16"/>
                  </a:lnTo>
                  <a:lnTo>
                    <a:pt x="799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6"/>
                  </a:lnTo>
                  <a:lnTo>
                    <a:pt x="798" y="14"/>
                  </a:lnTo>
                  <a:lnTo>
                    <a:pt x="798" y="13"/>
                  </a:lnTo>
                  <a:lnTo>
                    <a:pt x="799" y="13"/>
                  </a:lnTo>
                  <a:close/>
                  <a:moveTo>
                    <a:pt x="41" y="13"/>
                  </a:moveTo>
                  <a:lnTo>
                    <a:pt x="43" y="13"/>
                  </a:lnTo>
                  <a:lnTo>
                    <a:pt x="43" y="13"/>
                  </a:lnTo>
                  <a:lnTo>
                    <a:pt x="44" y="13"/>
                  </a:lnTo>
                  <a:lnTo>
                    <a:pt x="46" y="14"/>
                  </a:lnTo>
                  <a:lnTo>
                    <a:pt x="50" y="14"/>
                  </a:lnTo>
                  <a:lnTo>
                    <a:pt x="52" y="14"/>
                  </a:lnTo>
                  <a:lnTo>
                    <a:pt x="52" y="14"/>
                  </a:lnTo>
                  <a:lnTo>
                    <a:pt x="50" y="14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16"/>
                  </a:lnTo>
                  <a:lnTo>
                    <a:pt x="50" y="17"/>
                  </a:lnTo>
                  <a:lnTo>
                    <a:pt x="50" y="17"/>
                  </a:lnTo>
                  <a:lnTo>
                    <a:pt x="49" y="17"/>
                  </a:lnTo>
                  <a:lnTo>
                    <a:pt x="47" y="16"/>
                  </a:lnTo>
                  <a:lnTo>
                    <a:pt x="46" y="16"/>
                  </a:lnTo>
                  <a:lnTo>
                    <a:pt x="43" y="16"/>
                  </a:lnTo>
                  <a:lnTo>
                    <a:pt x="41" y="16"/>
                  </a:lnTo>
                  <a:lnTo>
                    <a:pt x="39" y="14"/>
                  </a:lnTo>
                  <a:lnTo>
                    <a:pt x="38" y="14"/>
                  </a:lnTo>
                  <a:lnTo>
                    <a:pt x="38" y="13"/>
                  </a:lnTo>
                  <a:lnTo>
                    <a:pt x="39" y="13"/>
                  </a:lnTo>
                  <a:lnTo>
                    <a:pt x="41" y="13"/>
                  </a:lnTo>
                  <a:lnTo>
                    <a:pt x="41" y="13"/>
                  </a:lnTo>
                  <a:lnTo>
                    <a:pt x="41" y="13"/>
                  </a:lnTo>
                  <a:close/>
                  <a:moveTo>
                    <a:pt x="678" y="11"/>
                  </a:moveTo>
                  <a:lnTo>
                    <a:pt x="680" y="11"/>
                  </a:lnTo>
                  <a:lnTo>
                    <a:pt x="680" y="11"/>
                  </a:lnTo>
                  <a:lnTo>
                    <a:pt x="678" y="11"/>
                  </a:lnTo>
                  <a:lnTo>
                    <a:pt x="678" y="13"/>
                  </a:lnTo>
                  <a:lnTo>
                    <a:pt x="680" y="13"/>
                  </a:lnTo>
                  <a:lnTo>
                    <a:pt x="681" y="13"/>
                  </a:lnTo>
                  <a:lnTo>
                    <a:pt x="681" y="13"/>
                  </a:lnTo>
                  <a:lnTo>
                    <a:pt x="683" y="13"/>
                  </a:lnTo>
                  <a:lnTo>
                    <a:pt x="683" y="14"/>
                  </a:lnTo>
                  <a:lnTo>
                    <a:pt x="683" y="14"/>
                  </a:lnTo>
                  <a:lnTo>
                    <a:pt x="684" y="14"/>
                  </a:lnTo>
                  <a:lnTo>
                    <a:pt x="683" y="16"/>
                  </a:lnTo>
                  <a:lnTo>
                    <a:pt x="683" y="17"/>
                  </a:lnTo>
                  <a:lnTo>
                    <a:pt x="683" y="17"/>
                  </a:lnTo>
                  <a:lnTo>
                    <a:pt x="683" y="19"/>
                  </a:lnTo>
                  <a:lnTo>
                    <a:pt x="681" y="19"/>
                  </a:lnTo>
                  <a:lnTo>
                    <a:pt x="683" y="19"/>
                  </a:lnTo>
                  <a:lnTo>
                    <a:pt x="683" y="21"/>
                  </a:lnTo>
                  <a:lnTo>
                    <a:pt x="683" y="22"/>
                  </a:lnTo>
                  <a:lnTo>
                    <a:pt x="681" y="22"/>
                  </a:lnTo>
                  <a:lnTo>
                    <a:pt x="678" y="21"/>
                  </a:lnTo>
                  <a:lnTo>
                    <a:pt x="676" y="19"/>
                  </a:lnTo>
                  <a:lnTo>
                    <a:pt x="676" y="19"/>
                  </a:lnTo>
                  <a:lnTo>
                    <a:pt x="676" y="17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75" y="16"/>
                  </a:lnTo>
                  <a:lnTo>
                    <a:pt x="673" y="16"/>
                  </a:lnTo>
                  <a:lnTo>
                    <a:pt x="673" y="14"/>
                  </a:lnTo>
                  <a:lnTo>
                    <a:pt x="673" y="14"/>
                  </a:lnTo>
                  <a:lnTo>
                    <a:pt x="675" y="11"/>
                  </a:lnTo>
                  <a:lnTo>
                    <a:pt x="678" y="11"/>
                  </a:lnTo>
                  <a:close/>
                  <a:moveTo>
                    <a:pt x="2515" y="10"/>
                  </a:moveTo>
                  <a:lnTo>
                    <a:pt x="2515" y="10"/>
                  </a:lnTo>
                  <a:lnTo>
                    <a:pt x="2515" y="11"/>
                  </a:lnTo>
                  <a:lnTo>
                    <a:pt x="2515" y="11"/>
                  </a:lnTo>
                  <a:lnTo>
                    <a:pt x="2515" y="13"/>
                  </a:lnTo>
                  <a:lnTo>
                    <a:pt x="2515" y="13"/>
                  </a:lnTo>
                  <a:lnTo>
                    <a:pt x="2514" y="14"/>
                  </a:lnTo>
                  <a:lnTo>
                    <a:pt x="2514" y="16"/>
                  </a:lnTo>
                  <a:lnTo>
                    <a:pt x="2515" y="16"/>
                  </a:lnTo>
                  <a:lnTo>
                    <a:pt x="2515" y="17"/>
                  </a:lnTo>
                  <a:lnTo>
                    <a:pt x="2514" y="19"/>
                  </a:lnTo>
                  <a:lnTo>
                    <a:pt x="2510" y="19"/>
                  </a:lnTo>
                  <a:lnTo>
                    <a:pt x="2510" y="22"/>
                  </a:lnTo>
                  <a:lnTo>
                    <a:pt x="2509" y="24"/>
                  </a:lnTo>
                  <a:lnTo>
                    <a:pt x="2509" y="25"/>
                  </a:lnTo>
                  <a:lnTo>
                    <a:pt x="2509" y="27"/>
                  </a:lnTo>
                  <a:lnTo>
                    <a:pt x="2506" y="30"/>
                  </a:lnTo>
                  <a:lnTo>
                    <a:pt x="2504" y="32"/>
                  </a:lnTo>
                  <a:lnTo>
                    <a:pt x="2504" y="32"/>
                  </a:lnTo>
                  <a:lnTo>
                    <a:pt x="2502" y="30"/>
                  </a:lnTo>
                  <a:lnTo>
                    <a:pt x="2504" y="25"/>
                  </a:lnTo>
                  <a:lnTo>
                    <a:pt x="2507" y="19"/>
                  </a:lnTo>
                  <a:lnTo>
                    <a:pt x="2509" y="16"/>
                  </a:lnTo>
                  <a:lnTo>
                    <a:pt x="2510" y="14"/>
                  </a:lnTo>
                  <a:lnTo>
                    <a:pt x="2512" y="13"/>
                  </a:lnTo>
                  <a:lnTo>
                    <a:pt x="2514" y="11"/>
                  </a:lnTo>
                  <a:lnTo>
                    <a:pt x="2515" y="10"/>
                  </a:lnTo>
                  <a:close/>
                  <a:moveTo>
                    <a:pt x="2696" y="6"/>
                  </a:moveTo>
                  <a:lnTo>
                    <a:pt x="2700" y="8"/>
                  </a:lnTo>
                  <a:lnTo>
                    <a:pt x="2700" y="8"/>
                  </a:lnTo>
                  <a:lnTo>
                    <a:pt x="2701" y="16"/>
                  </a:lnTo>
                  <a:lnTo>
                    <a:pt x="2701" y="17"/>
                  </a:lnTo>
                  <a:lnTo>
                    <a:pt x="2701" y="19"/>
                  </a:lnTo>
                  <a:lnTo>
                    <a:pt x="2700" y="19"/>
                  </a:lnTo>
                  <a:lnTo>
                    <a:pt x="2698" y="22"/>
                  </a:lnTo>
                  <a:lnTo>
                    <a:pt x="2696" y="22"/>
                  </a:lnTo>
                  <a:lnTo>
                    <a:pt x="2698" y="24"/>
                  </a:lnTo>
                  <a:lnTo>
                    <a:pt x="2698" y="24"/>
                  </a:lnTo>
                  <a:lnTo>
                    <a:pt x="2700" y="25"/>
                  </a:lnTo>
                  <a:lnTo>
                    <a:pt x="2701" y="24"/>
                  </a:lnTo>
                  <a:lnTo>
                    <a:pt x="2703" y="25"/>
                  </a:lnTo>
                  <a:lnTo>
                    <a:pt x="2704" y="27"/>
                  </a:lnTo>
                  <a:lnTo>
                    <a:pt x="2706" y="29"/>
                  </a:lnTo>
                  <a:lnTo>
                    <a:pt x="2706" y="30"/>
                  </a:lnTo>
                  <a:lnTo>
                    <a:pt x="2704" y="32"/>
                  </a:lnTo>
                  <a:lnTo>
                    <a:pt x="2703" y="30"/>
                  </a:lnTo>
                  <a:lnTo>
                    <a:pt x="2703" y="30"/>
                  </a:lnTo>
                  <a:lnTo>
                    <a:pt x="2701" y="30"/>
                  </a:lnTo>
                  <a:lnTo>
                    <a:pt x="2701" y="30"/>
                  </a:lnTo>
                  <a:lnTo>
                    <a:pt x="2701" y="29"/>
                  </a:lnTo>
                  <a:lnTo>
                    <a:pt x="2700" y="27"/>
                  </a:lnTo>
                  <a:lnTo>
                    <a:pt x="2698" y="29"/>
                  </a:lnTo>
                  <a:lnTo>
                    <a:pt x="2696" y="24"/>
                  </a:lnTo>
                  <a:lnTo>
                    <a:pt x="2696" y="24"/>
                  </a:lnTo>
                  <a:lnTo>
                    <a:pt x="2695" y="22"/>
                  </a:lnTo>
                  <a:lnTo>
                    <a:pt x="2693" y="19"/>
                  </a:lnTo>
                  <a:lnTo>
                    <a:pt x="2692" y="19"/>
                  </a:lnTo>
                  <a:lnTo>
                    <a:pt x="2692" y="14"/>
                  </a:lnTo>
                  <a:lnTo>
                    <a:pt x="2689" y="11"/>
                  </a:lnTo>
                  <a:lnTo>
                    <a:pt x="2689" y="10"/>
                  </a:lnTo>
                  <a:lnTo>
                    <a:pt x="2690" y="8"/>
                  </a:lnTo>
                  <a:lnTo>
                    <a:pt x="2693" y="6"/>
                  </a:lnTo>
                  <a:lnTo>
                    <a:pt x="2696" y="6"/>
                  </a:lnTo>
                  <a:close/>
                  <a:moveTo>
                    <a:pt x="2849" y="2"/>
                  </a:moveTo>
                  <a:lnTo>
                    <a:pt x="2851" y="3"/>
                  </a:lnTo>
                  <a:lnTo>
                    <a:pt x="2853" y="3"/>
                  </a:lnTo>
                  <a:lnTo>
                    <a:pt x="2854" y="3"/>
                  </a:lnTo>
                  <a:lnTo>
                    <a:pt x="2854" y="3"/>
                  </a:lnTo>
                  <a:lnTo>
                    <a:pt x="2853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5"/>
                  </a:lnTo>
                  <a:lnTo>
                    <a:pt x="2846" y="6"/>
                  </a:lnTo>
                  <a:lnTo>
                    <a:pt x="2849" y="6"/>
                  </a:lnTo>
                  <a:lnTo>
                    <a:pt x="2849" y="8"/>
                  </a:lnTo>
                  <a:lnTo>
                    <a:pt x="2854" y="13"/>
                  </a:lnTo>
                  <a:lnTo>
                    <a:pt x="2857" y="14"/>
                  </a:lnTo>
                  <a:lnTo>
                    <a:pt x="2859" y="16"/>
                  </a:lnTo>
                  <a:lnTo>
                    <a:pt x="2862" y="17"/>
                  </a:lnTo>
                  <a:lnTo>
                    <a:pt x="2862" y="17"/>
                  </a:lnTo>
                  <a:lnTo>
                    <a:pt x="2862" y="19"/>
                  </a:lnTo>
                  <a:lnTo>
                    <a:pt x="2862" y="21"/>
                  </a:lnTo>
                  <a:lnTo>
                    <a:pt x="2862" y="21"/>
                  </a:lnTo>
                  <a:lnTo>
                    <a:pt x="2860" y="21"/>
                  </a:lnTo>
                  <a:lnTo>
                    <a:pt x="2860" y="22"/>
                  </a:lnTo>
                  <a:lnTo>
                    <a:pt x="2860" y="22"/>
                  </a:lnTo>
                  <a:lnTo>
                    <a:pt x="2860" y="25"/>
                  </a:lnTo>
                  <a:lnTo>
                    <a:pt x="2860" y="25"/>
                  </a:lnTo>
                  <a:lnTo>
                    <a:pt x="2859" y="25"/>
                  </a:lnTo>
                  <a:lnTo>
                    <a:pt x="2859" y="24"/>
                  </a:lnTo>
                  <a:lnTo>
                    <a:pt x="2857" y="24"/>
                  </a:lnTo>
                  <a:lnTo>
                    <a:pt x="2857" y="24"/>
                  </a:lnTo>
                  <a:lnTo>
                    <a:pt x="2859" y="25"/>
                  </a:lnTo>
                  <a:lnTo>
                    <a:pt x="2859" y="25"/>
                  </a:lnTo>
                  <a:lnTo>
                    <a:pt x="2857" y="25"/>
                  </a:lnTo>
                  <a:lnTo>
                    <a:pt x="2857" y="25"/>
                  </a:lnTo>
                  <a:lnTo>
                    <a:pt x="2854" y="25"/>
                  </a:lnTo>
                  <a:lnTo>
                    <a:pt x="2853" y="25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4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3" y="27"/>
                  </a:lnTo>
                  <a:lnTo>
                    <a:pt x="2851" y="25"/>
                  </a:lnTo>
                  <a:lnTo>
                    <a:pt x="2851" y="24"/>
                  </a:lnTo>
                  <a:lnTo>
                    <a:pt x="2851" y="24"/>
                  </a:lnTo>
                  <a:lnTo>
                    <a:pt x="2851" y="22"/>
                  </a:lnTo>
                  <a:lnTo>
                    <a:pt x="2848" y="22"/>
                  </a:lnTo>
                  <a:lnTo>
                    <a:pt x="2846" y="22"/>
                  </a:lnTo>
                  <a:lnTo>
                    <a:pt x="2841" y="17"/>
                  </a:lnTo>
                  <a:lnTo>
                    <a:pt x="2840" y="16"/>
                  </a:lnTo>
                  <a:lnTo>
                    <a:pt x="2838" y="14"/>
                  </a:lnTo>
                  <a:lnTo>
                    <a:pt x="2835" y="13"/>
                  </a:lnTo>
                  <a:lnTo>
                    <a:pt x="2835" y="13"/>
                  </a:lnTo>
                  <a:lnTo>
                    <a:pt x="2837" y="13"/>
                  </a:lnTo>
                  <a:lnTo>
                    <a:pt x="2835" y="10"/>
                  </a:lnTo>
                  <a:lnTo>
                    <a:pt x="2838" y="13"/>
                  </a:lnTo>
                  <a:lnTo>
                    <a:pt x="2838" y="13"/>
                  </a:lnTo>
                  <a:lnTo>
                    <a:pt x="2840" y="13"/>
                  </a:lnTo>
                  <a:lnTo>
                    <a:pt x="2840" y="13"/>
                  </a:lnTo>
                  <a:lnTo>
                    <a:pt x="2840" y="14"/>
                  </a:lnTo>
                  <a:lnTo>
                    <a:pt x="2840" y="14"/>
                  </a:lnTo>
                  <a:lnTo>
                    <a:pt x="2841" y="16"/>
                  </a:lnTo>
                  <a:lnTo>
                    <a:pt x="2841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6"/>
                  </a:lnTo>
                  <a:lnTo>
                    <a:pt x="2843" y="14"/>
                  </a:lnTo>
                  <a:lnTo>
                    <a:pt x="2843" y="14"/>
                  </a:lnTo>
                  <a:lnTo>
                    <a:pt x="2845" y="14"/>
                  </a:lnTo>
                  <a:lnTo>
                    <a:pt x="2845" y="14"/>
                  </a:lnTo>
                  <a:lnTo>
                    <a:pt x="2848" y="16"/>
                  </a:lnTo>
                  <a:lnTo>
                    <a:pt x="2849" y="16"/>
                  </a:lnTo>
                  <a:lnTo>
                    <a:pt x="2849" y="16"/>
                  </a:lnTo>
                  <a:lnTo>
                    <a:pt x="2849" y="14"/>
                  </a:lnTo>
                  <a:lnTo>
                    <a:pt x="2849" y="14"/>
                  </a:lnTo>
                  <a:lnTo>
                    <a:pt x="2848" y="14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3"/>
                  </a:lnTo>
                  <a:lnTo>
                    <a:pt x="2848" y="10"/>
                  </a:lnTo>
                  <a:lnTo>
                    <a:pt x="2846" y="10"/>
                  </a:lnTo>
                  <a:lnTo>
                    <a:pt x="2846" y="10"/>
                  </a:lnTo>
                  <a:lnTo>
                    <a:pt x="2846" y="8"/>
                  </a:lnTo>
                  <a:lnTo>
                    <a:pt x="2845" y="8"/>
                  </a:lnTo>
                  <a:lnTo>
                    <a:pt x="2845" y="8"/>
                  </a:lnTo>
                  <a:lnTo>
                    <a:pt x="2843" y="8"/>
                  </a:lnTo>
                  <a:lnTo>
                    <a:pt x="2841" y="10"/>
                  </a:lnTo>
                  <a:lnTo>
                    <a:pt x="2841" y="10"/>
                  </a:lnTo>
                  <a:lnTo>
                    <a:pt x="2840" y="10"/>
                  </a:lnTo>
                  <a:lnTo>
                    <a:pt x="2840" y="10"/>
                  </a:lnTo>
                  <a:lnTo>
                    <a:pt x="2840" y="8"/>
                  </a:lnTo>
                  <a:lnTo>
                    <a:pt x="2841" y="8"/>
                  </a:lnTo>
                  <a:lnTo>
                    <a:pt x="2843" y="6"/>
                  </a:lnTo>
                  <a:lnTo>
                    <a:pt x="2843" y="6"/>
                  </a:lnTo>
                  <a:lnTo>
                    <a:pt x="2843" y="5"/>
                  </a:lnTo>
                  <a:lnTo>
                    <a:pt x="2843" y="5"/>
                  </a:lnTo>
                  <a:lnTo>
                    <a:pt x="2843" y="3"/>
                  </a:lnTo>
                  <a:lnTo>
                    <a:pt x="2843" y="3"/>
                  </a:lnTo>
                  <a:lnTo>
                    <a:pt x="2846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3"/>
                  </a:lnTo>
                  <a:lnTo>
                    <a:pt x="2848" y="5"/>
                  </a:lnTo>
                  <a:lnTo>
                    <a:pt x="2849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5"/>
                  </a:lnTo>
                  <a:lnTo>
                    <a:pt x="2851" y="3"/>
                  </a:lnTo>
                  <a:lnTo>
                    <a:pt x="2849" y="3"/>
                  </a:lnTo>
                  <a:lnTo>
                    <a:pt x="2849" y="2"/>
                  </a:lnTo>
                  <a:close/>
                  <a:moveTo>
                    <a:pt x="777" y="0"/>
                  </a:moveTo>
                  <a:lnTo>
                    <a:pt x="779" y="0"/>
                  </a:lnTo>
                  <a:lnTo>
                    <a:pt x="781" y="2"/>
                  </a:lnTo>
                  <a:lnTo>
                    <a:pt x="782" y="2"/>
                  </a:lnTo>
                  <a:lnTo>
                    <a:pt x="781" y="3"/>
                  </a:lnTo>
                  <a:lnTo>
                    <a:pt x="781" y="3"/>
                  </a:lnTo>
                  <a:lnTo>
                    <a:pt x="777" y="3"/>
                  </a:lnTo>
                  <a:lnTo>
                    <a:pt x="776" y="3"/>
                  </a:lnTo>
                  <a:lnTo>
                    <a:pt x="776" y="5"/>
                  </a:lnTo>
                  <a:lnTo>
                    <a:pt x="773" y="5"/>
                  </a:lnTo>
                  <a:lnTo>
                    <a:pt x="771" y="6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70" y="8"/>
                  </a:lnTo>
                  <a:lnTo>
                    <a:pt x="768" y="8"/>
                  </a:lnTo>
                  <a:lnTo>
                    <a:pt x="768" y="8"/>
                  </a:lnTo>
                  <a:lnTo>
                    <a:pt x="770" y="6"/>
                  </a:lnTo>
                  <a:lnTo>
                    <a:pt x="773" y="3"/>
                  </a:lnTo>
                  <a:lnTo>
                    <a:pt x="777" y="0"/>
                  </a:lnTo>
                  <a:close/>
                  <a:moveTo>
                    <a:pt x="2525" y="0"/>
                  </a:moveTo>
                  <a:lnTo>
                    <a:pt x="2526" y="0"/>
                  </a:lnTo>
                  <a:lnTo>
                    <a:pt x="2528" y="0"/>
                  </a:lnTo>
                  <a:lnTo>
                    <a:pt x="2528" y="0"/>
                  </a:lnTo>
                  <a:lnTo>
                    <a:pt x="2529" y="0"/>
                  </a:lnTo>
                  <a:lnTo>
                    <a:pt x="2532" y="0"/>
                  </a:lnTo>
                  <a:lnTo>
                    <a:pt x="2534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6" y="0"/>
                  </a:lnTo>
                  <a:lnTo>
                    <a:pt x="2534" y="2"/>
                  </a:lnTo>
                  <a:lnTo>
                    <a:pt x="2532" y="2"/>
                  </a:lnTo>
                  <a:lnTo>
                    <a:pt x="2529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8" y="3"/>
                  </a:lnTo>
                  <a:lnTo>
                    <a:pt x="2526" y="3"/>
                  </a:lnTo>
                  <a:lnTo>
                    <a:pt x="2525" y="3"/>
                  </a:lnTo>
                  <a:lnTo>
                    <a:pt x="2525" y="3"/>
                  </a:lnTo>
                  <a:lnTo>
                    <a:pt x="2525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3" y="2"/>
                  </a:lnTo>
                  <a:lnTo>
                    <a:pt x="2520" y="2"/>
                  </a:lnTo>
                  <a:lnTo>
                    <a:pt x="2521" y="0"/>
                  </a:lnTo>
                  <a:lnTo>
                    <a:pt x="2523" y="0"/>
                  </a:lnTo>
                  <a:lnTo>
                    <a:pt x="2525" y="0"/>
                  </a:lnTo>
                  <a:close/>
                  <a:moveTo>
                    <a:pt x="0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3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59" name="Freeform 356">
              <a:extLst>
                <a:ext uri="{FF2B5EF4-FFF2-40B4-BE49-F238E27FC236}">
                  <a16:creationId xmlns:a16="http://schemas.microsoft.com/office/drawing/2014/main" id="{F78ED867-7F9B-0236-B54A-8CE02892E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41441" y="2365342"/>
              <a:ext cx="5746305" cy="196872"/>
            </a:xfrm>
            <a:custGeom>
              <a:avLst/>
              <a:gdLst>
                <a:gd name="T0" fmla="*/ 2575 w 2948"/>
                <a:gd name="T1" fmla="*/ 85 h 101"/>
                <a:gd name="T2" fmla="*/ 2558 w 2948"/>
                <a:gd name="T3" fmla="*/ 96 h 101"/>
                <a:gd name="T4" fmla="*/ 2552 w 2948"/>
                <a:gd name="T5" fmla="*/ 90 h 101"/>
                <a:gd name="T6" fmla="*/ 2561 w 2948"/>
                <a:gd name="T7" fmla="*/ 82 h 101"/>
                <a:gd name="T8" fmla="*/ 817 w 2948"/>
                <a:gd name="T9" fmla="*/ 79 h 101"/>
                <a:gd name="T10" fmla="*/ 775 w 2948"/>
                <a:gd name="T11" fmla="*/ 93 h 101"/>
                <a:gd name="T12" fmla="*/ 776 w 2948"/>
                <a:gd name="T13" fmla="*/ 83 h 101"/>
                <a:gd name="T14" fmla="*/ 2612 w 2948"/>
                <a:gd name="T15" fmla="*/ 74 h 101"/>
                <a:gd name="T16" fmla="*/ 141 w 2948"/>
                <a:gd name="T17" fmla="*/ 71 h 101"/>
                <a:gd name="T18" fmla="*/ 2946 w 2948"/>
                <a:gd name="T19" fmla="*/ 74 h 101"/>
                <a:gd name="T20" fmla="*/ 841 w 2948"/>
                <a:gd name="T21" fmla="*/ 61 h 101"/>
                <a:gd name="T22" fmla="*/ 836 w 2948"/>
                <a:gd name="T23" fmla="*/ 64 h 101"/>
                <a:gd name="T24" fmla="*/ 188 w 2948"/>
                <a:gd name="T25" fmla="*/ 61 h 101"/>
                <a:gd name="T26" fmla="*/ 696 w 2948"/>
                <a:gd name="T27" fmla="*/ 61 h 101"/>
                <a:gd name="T28" fmla="*/ 4 w 2948"/>
                <a:gd name="T29" fmla="*/ 61 h 101"/>
                <a:gd name="T30" fmla="*/ 461 w 2948"/>
                <a:gd name="T31" fmla="*/ 71 h 101"/>
                <a:gd name="T32" fmla="*/ 888 w 2948"/>
                <a:gd name="T33" fmla="*/ 58 h 101"/>
                <a:gd name="T34" fmla="*/ 2938 w 2948"/>
                <a:gd name="T35" fmla="*/ 50 h 101"/>
                <a:gd name="T36" fmla="*/ 27 w 2948"/>
                <a:gd name="T37" fmla="*/ 47 h 101"/>
                <a:gd name="T38" fmla="*/ 866 w 2948"/>
                <a:gd name="T39" fmla="*/ 52 h 101"/>
                <a:gd name="T40" fmla="*/ 861 w 2948"/>
                <a:gd name="T41" fmla="*/ 44 h 101"/>
                <a:gd name="T42" fmla="*/ 4 w 2948"/>
                <a:gd name="T43" fmla="*/ 42 h 101"/>
                <a:gd name="T44" fmla="*/ 2708 w 2948"/>
                <a:gd name="T45" fmla="*/ 34 h 101"/>
                <a:gd name="T46" fmla="*/ 2930 w 2948"/>
                <a:gd name="T47" fmla="*/ 34 h 101"/>
                <a:gd name="T48" fmla="*/ 2 w 2948"/>
                <a:gd name="T49" fmla="*/ 30 h 101"/>
                <a:gd name="T50" fmla="*/ 2728 w 2948"/>
                <a:gd name="T51" fmla="*/ 30 h 101"/>
                <a:gd name="T52" fmla="*/ 2724 w 2948"/>
                <a:gd name="T53" fmla="*/ 42 h 101"/>
                <a:gd name="T54" fmla="*/ 2728 w 2948"/>
                <a:gd name="T55" fmla="*/ 28 h 101"/>
                <a:gd name="T56" fmla="*/ 2823 w 2948"/>
                <a:gd name="T57" fmla="*/ 30 h 101"/>
                <a:gd name="T58" fmla="*/ 2848 w 2948"/>
                <a:gd name="T59" fmla="*/ 50 h 101"/>
                <a:gd name="T60" fmla="*/ 2828 w 2948"/>
                <a:gd name="T61" fmla="*/ 66 h 101"/>
                <a:gd name="T62" fmla="*/ 2812 w 2948"/>
                <a:gd name="T63" fmla="*/ 50 h 101"/>
                <a:gd name="T64" fmla="*/ 2809 w 2948"/>
                <a:gd name="T65" fmla="*/ 34 h 101"/>
                <a:gd name="T66" fmla="*/ 2755 w 2948"/>
                <a:gd name="T67" fmla="*/ 30 h 101"/>
                <a:gd name="T68" fmla="*/ 2751 w 2948"/>
                <a:gd name="T69" fmla="*/ 25 h 101"/>
                <a:gd name="T70" fmla="*/ 2758 w 2948"/>
                <a:gd name="T71" fmla="*/ 30 h 101"/>
                <a:gd name="T72" fmla="*/ 2760 w 2948"/>
                <a:gd name="T73" fmla="*/ 23 h 101"/>
                <a:gd name="T74" fmla="*/ 2818 w 2948"/>
                <a:gd name="T75" fmla="*/ 20 h 101"/>
                <a:gd name="T76" fmla="*/ 740 w 2948"/>
                <a:gd name="T77" fmla="*/ 25 h 101"/>
                <a:gd name="T78" fmla="*/ 2725 w 2948"/>
                <a:gd name="T79" fmla="*/ 22 h 101"/>
                <a:gd name="T80" fmla="*/ 2714 w 2948"/>
                <a:gd name="T81" fmla="*/ 36 h 101"/>
                <a:gd name="T82" fmla="*/ 2716 w 2948"/>
                <a:gd name="T83" fmla="*/ 25 h 101"/>
                <a:gd name="T84" fmla="*/ 2719 w 2948"/>
                <a:gd name="T85" fmla="*/ 17 h 101"/>
                <a:gd name="T86" fmla="*/ 2727 w 2948"/>
                <a:gd name="T87" fmla="*/ 19 h 101"/>
                <a:gd name="T88" fmla="*/ 2905 w 2948"/>
                <a:gd name="T89" fmla="*/ 17 h 101"/>
                <a:gd name="T90" fmla="*/ 8 w 2948"/>
                <a:gd name="T91" fmla="*/ 6 h 101"/>
                <a:gd name="T92" fmla="*/ 2877 w 2948"/>
                <a:gd name="T93" fmla="*/ 3 h 101"/>
                <a:gd name="T94" fmla="*/ 2894 w 2948"/>
                <a:gd name="T95" fmla="*/ 30 h 101"/>
                <a:gd name="T96" fmla="*/ 2891 w 2948"/>
                <a:gd name="T97" fmla="*/ 46 h 101"/>
                <a:gd name="T98" fmla="*/ 2875 w 2948"/>
                <a:gd name="T99" fmla="*/ 39 h 101"/>
                <a:gd name="T100" fmla="*/ 2875 w 2948"/>
                <a:gd name="T101" fmla="*/ 30 h 101"/>
                <a:gd name="T102" fmla="*/ 2862 w 2948"/>
                <a:gd name="T103" fmla="*/ 12 h 101"/>
                <a:gd name="T104" fmla="*/ 2872 w 2948"/>
                <a:gd name="T105" fmla="*/ 11 h 101"/>
                <a:gd name="T106" fmla="*/ 2885 w 2948"/>
                <a:gd name="T107" fmla="*/ 17 h 101"/>
                <a:gd name="T108" fmla="*/ 787 w 2948"/>
                <a:gd name="T109" fmla="*/ 1 h 101"/>
                <a:gd name="T110" fmla="*/ 776 w 2948"/>
                <a:gd name="T111" fmla="*/ 6 h 101"/>
                <a:gd name="T112" fmla="*/ 759 w 2948"/>
                <a:gd name="T113" fmla="*/ 23 h 101"/>
                <a:gd name="T114" fmla="*/ 721 w 2948"/>
                <a:gd name="T115" fmla="*/ 44 h 101"/>
                <a:gd name="T116" fmla="*/ 683 w 2948"/>
                <a:gd name="T117" fmla="*/ 38 h 101"/>
                <a:gd name="T118" fmla="*/ 701 w 2948"/>
                <a:gd name="T119" fmla="*/ 27 h 101"/>
                <a:gd name="T120" fmla="*/ 705 w 2948"/>
                <a:gd name="T121" fmla="*/ 12 h 101"/>
                <a:gd name="T122" fmla="*/ 721 w 2948"/>
                <a:gd name="T123" fmla="*/ 12 h 101"/>
                <a:gd name="T124" fmla="*/ 765 w 2948"/>
                <a:gd name="T125" fmla="*/ 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48" h="101">
                  <a:moveTo>
                    <a:pt x="2569" y="79"/>
                  </a:moveTo>
                  <a:lnTo>
                    <a:pt x="2569" y="79"/>
                  </a:lnTo>
                  <a:lnTo>
                    <a:pt x="2571" y="79"/>
                  </a:lnTo>
                  <a:lnTo>
                    <a:pt x="2571" y="79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1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2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4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0"/>
                  </a:lnTo>
                  <a:lnTo>
                    <a:pt x="2575" y="82"/>
                  </a:lnTo>
                  <a:lnTo>
                    <a:pt x="2575" y="82"/>
                  </a:lnTo>
                  <a:lnTo>
                    <a:pt x="2574" y="83"/>
                  </a:lnTo>
                  <a:lnTo>
                    <a:pt x="2574" y="83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4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5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5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6"/>
                  </a:lnTo>
                  <a:lnTo>
                    <a:pt x="2574" y="88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4" y="90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1"/>
                  </a:lnTo>
                  <a:lnTo>
                    <a:pt x="2572" y="93"/>
                  </a:lnTo>
                  <a:lnTo>
                    <a:pt x="2571" y="93"/>
                  </a:lnTo>
                  <a:lnTo>
                    <a:pt x="2571" y="93"/>
                  </a:lnTo>
                  <a:lnTo>
                    <a:pt x="2569" y="94"/>
                  </a:lnTo>
                  <a:lnTo>
                    <a:pt x="2568" y="94"/>
                  </a:lnTo>
                  <a:lnTo>
                    <a:pt x="2566" y="94"/>
                  </a:lnTo>
                  <a:lnTo>
                    <a:pt x="2564" y="94"/>
                  </a:lnTo>
                  <a:lnTo>
                    <a:pt x="2564" y="96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3" y="97"/>
                  </a:lnTo>
                  <a:lnTo>
                    <a:pt x="2561" y="97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1" y="96"/>
                  </a:lnTo>
                  <a:lnTo>
                    <a:pt x="2560" y="96"/>
                  </a:lnTo>
                  <a:lnTo>
                    <a:pt x="2560" y="96"/>
                  </a:lnTo>
                  <a:lnTo>
                    <a:pt x="2558" y="96"/>
                  </a:lnTo>
                  <a:lnTo>
                    <a:pt x="2558" y="97"/>
                  </a:lnTo>
                  <a:lnTo>
                    <a:pt x="2557" y="97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99"/>
                  </a:lnTo>
                  <a:lnTo>
                    <a:pt x="2555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101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3" y="99"/>
                  </a:lnTo>
                  <a:lnTo>
                    <a:pt x="2552" y="99"/>
                  </a:lnTo>
                  <a:lnTo>
                    <a:pt x="2550" y="101"/>
                  </a:lnTo>
                  <a:lnTo>
                    <a:pt x="2550" y="101"/>
                  </a:lnTo>
                  <a:lnTo>
                    <a:pt x="2550" y="99"/>
                  </a:lnTo>
                  <a:lnTo>
                    <a:pt x="2550" y="99"/>
                  </a:lnTo>
                  <a:lnTo>
                    <a:pt x="2552" y="97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3" y="94"/>
                  </a:lnTo>
                  <a:lnTo>
                    <a:pt x="2552" y="93"/>
                  </a:lnTo>
                  <a:lnTo>
                    <a:pt x="2552" y="93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1"/>
                  </a:lnTo>
                  <a:lnTo>
                    <a:pt x="2552" y="90"/>
                  </a:lnTo>
                  <a:lnTo>
                    <a:pt x="2552" y="90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88"/>
                  </a:lnTo>
                  <a:lnTo>
                    <a:pt x="2552" y="90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1"/>
                  </a:lnTo>
                  <a:lnTo>
                    <a:pt x="2553" y="90"/>
                  </a:lnTo>
                  <a:lnTo>
                    <a:pt x="2553" y="90"/>
                  </a:lnTo>
                  <a:lnTo>
                    <a:pt x="2555" y="88"/>
                  </a:lnTo>
                  <a:lnTo>
                    <a:pt x="2555" y="86"/>
                  </a:lnTo>
                  <a:lnTo>
                    <a:pt x="2555" y="86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7" y="85"/>
                  </a:lnTo>
                  <a:lnTo>
                    <a:pt x="2558" y="85"/>
                  </a:lnTo>
                  <a:lnTo>
                    <a:pt x="2558" y="86"/>
                  </a:lnTo>
                  <a:lnTo>
                    <a:pt x="2560" y="86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88"/>
                  </a:lnTo>
                  <a:lnTo>
                    <a:pt x="2561" y="90"/>
                  </a:lnTo>
                  <a:lnTo>
                    <a:pt x="2563" y="90"/>
                  </a:lnTo>
                  <a:lnTo>
                    <a:pt x="2563" y="90"/>
                  </a:lnTo>
                  <a:lnTo>
                    <a:pt x="2563" y="88"/>
                  </a:lnTo>
                  <a:lnTo>
                    <a:pt x="2563" y="86"/>
                  </a:lnTo>
                  <a:lnTo>
                    <a:pt x="2563" y="85"/>
                  </a:lnTo>
                  <a:lnTo>
                    <a:pt x="2561" y="83"/>
                  </a:lnTo>
                  <a:lnTo>
                    <a:pt x="2561" y="82"/>
                  </a:lnTo>
                  <a:lnTo>
                    <a:pt x="2561" y="82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1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3" y="80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4" y="79"/>
                  </a:lnTo>
                  <a:lnTo>
                    <a:pt x="2566" y="79"/>
                  </a:lnTo>
                  <a:lnTo>
                    <a:pt x="2568" y="79"/>
                  </a:lnTo>
                  <a:lnTo>
                    <a:pt x="2569" y="79"/>
                  </a:lnTo>
                  <a:close/>
                  <a:moveTo>
                    <a:pt x="792" y="74"/>
                  </a:moveTo>
                  <a:lnTo>
                    <a:pt x="794" y="74"/>
                  </a:lnTo>
                  <a:lnTo>
                    <a:pt x="795" y="77"/>
                  </a:lnTo>
                  <a:lnTo>
                    <a:pt x="798" y="75"/>
                  </a:lnTo>
                  <a:lnTo>
                    <a:pt x="798" y="75"/>
                  </a:lnTo>
                  <a:lnTo>
                    <a:pt x="798" y="79"/>
                  </a:lnTo>
                  <a:lnTo>
                    <a:pt x="798" y="79"/>
                  </a:lnTo>
                  <a:lnTo>
                    <a:pt x="800" y="79"/>
                  </a:lnTo>
                  <a:lnTo>
                    <a:pt x="803" y="77"/>
                  </a:lnTo>
                  <a:lnTo>
                    <a:pt x="808" y="77"/>
                  </a:lnTo>
                  <a:lnTo>
                    <a:pt x="811" y="77"/>
                  </a:lnTo>
                  <a:lnTo>
                    <a:pt x="817" y="79"/>
                  </a:lnTo>
                  <a:lnTo>
                    <a:pt x="822" y="80"/>
                  </a:lnTo>
                  <a:lnTo>
                    <a:pt x="828" y="80"/>
                  </a:lnTo>
                  <a:lnTo>
                    <a:pt x="830" y="80"/>
                  </a:lnTo>
                  <a:lnTo>
                    <a:pt x="839" y="80"/>
                  </a:lnTo>
                  <a:lnTo>
                    <a:pt x="839" y="82"/>
                  </a:lnTo>
                  <a:lnTo>
                    <a:pt x="839" y="82"/>
                  </a:lnTo>
                  <a:lnTo>
                    <a:pt x="830" y="82"/>
                  </a:lnTo>
                  <a:lnTo>
                    <a:pt x="822" y="80"/>
                  </a:lnTo>
                  <a:lnTo>
                    <a:pt x="819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6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4" y="80"/>
                  </a:lnTo>
                  <a:lnTo>
                    <a:pt x="813" y="82"/>
                  </a:lnTo>
                  <a:lnTo>
                    <a:pt x="813" y="82"/>
                  </a:lnTo>
                  <a:lnTo>
                    <a:pt x="811" y="83"/>
                  </a:lnTo>
                  <a:lnTo>
                    <a:pt x="808" y="83"/>
                  </a:lnTo>
                  <a:lnTo>
                    <a:pt x="800" y="85"/>
                  </a:lnTo>
                  <a:lnTo>
                    <a:pt x="797" y="85"/>
                  </a:lnTo>
                  <a:lnTo>
                    <a:pt x="795" y="85"/>
                  </a:lnTo>
                  <a:lnTo>
                    <a:pt x="794" y="85"/>
                  </a:lnTo>
                  <a:lnTo>
                    <a:pt x="792" y="85"/>
                  </a:lnTo>
                  <a:lnTo>
                    <a:pt x="792" y="85"/>
                  </a:lnTo>
                  <a:lnTo>
                    <a:pt x="789" y="85"/>
                  </a:lnTo>
                  <a:lnTo>
                    <a:pt x="783" y="86"/>
                  </a:lnTo>
                  <a:lnTo>
                    <a:pt x="781" y="88"/>
                  </a:lnTo>
                  <a:lnTo>
                    <a:pt x="778" y="90"/>
                  </a:lnTo>
                  <a:lnTo>
                    <a:pt x="776" y="91"/>
                  </a:lnTo>
                  <a:lnTo>
                    <a:pt x="776" y="91"/>
                  </a:lnTo>
                  <a:lnTo>
                    <a:pt x="775" y="93"/>
                  </a:lnTo>
                  <a:lnTo>
                    <a:pt x="775" y="93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6" y="94"/>
                  </a:lnTo>
                  <a:lnTo>
                    <a:pt x="772" y="94"/>
                  </a:lnTo>
                  <a:lnTo>
                    <a:pt x="772" y="94"/>
                  </a:lnTo>
                  <a:lnTo>
                    <a:pt x="770" y="96"/>
                  </a:lnTo>
                  <a:lnTo>
                    <a:pt x="770" y="96"/>
                  </a:lnTo>
                  <a:lnTo>
                    <a:pt x="770" y="97"/>
                  </a:lnTo>
                  <a:lnTo>
                    <a:pt x="770" y="97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8" y="94"/>
                  </a:lnTo>
                  <a:lnTo>
                    <a:pt x="767" y="96"/>
                  </a:lnTo>
                  <a:lnTo>
                    <a:pt x="767" y="97"/>
                  </a:lnTo>
                  <a:lnTo>
                    <a:pt x="767" y="97"/>
                  </a:lnTo>
                  <a:lnTo>
                    <a:pt x="765" y="97"/>
                  </a:lnTo>
                  <a:lnTo>
                    <a:pt x="765" y="96"/>
                  </a:lnTo>
                  <a:lnTo>
                    <a:pt x="765" y="96"/>
                  </a:lnTo>
                  <a:lnTo>
                    <a:pt x="765" y="94"/>
                  </a:lnTo>
                  <a:lnTo>
                    <a:pt x="764" y="93"/>
                  </a:lnTo>
                  <a:lnTo>
                    <a:pt x="762" y="93"/>
                  </a:lnTo>
                  <a:lnTo>
                    <a:pt x="762" y="93"/>
                  </a:lnTo>
                  <a:lnTo>
                    <a:pt x="764" y="91"/>
                  </a:lnTo>
                  <a:lnTo>
                    <a:pt x="764" y="91"/>
                  </a:lnTo>
                  <a:lnTo>
                    <a:pt x="765" y="91"/>
                  </a:lnTo>
                  <a:lnTo>
                    <a:pt x="765" y="93"/>
                  </a:lnTo>
                  <a:lnTo>
                    <a:pt x="765" y="93"/>
                  </a:lnTo>
                  <a:lnTo>
                    <a:pt x="767" y="91"/>
                  </a:lnTo>
                  <a:lnTo>
                    <a:pt x="768" y="90"/>
                  </a:lnTo>
                  <a:lnTo>
                    <a:pt x="773" y="86"/>
                  </a:lnTo>
                  <a:lnTo>
                    <a:pt x="775" y="85"/>
                  </a:lnTo>
                  <a:lnTo>
                    <a:pt x="776" y="83"/>
                  </a:lnTo>
                  <a:lnTo>
                    <a:pt x="781" y="80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9"/>
                  </a:lnTo>
                  <a:lnTo>
                    <a:pt x="784" y="77"/>
                  </a:lnTo>
                  <a:lnTo>
                    <a:pt x="784" y="77"/>
                  </a:lnTo>
                  <a:lnTo>
                    <a:pt x="786" y="75"/>
                  </a:lnTo>
                  <a:lnTo>
                    <a:pt x="787" y="75"/>
                  </a:lnTo>
                  <a:lnTo>
                    <a:pt x="789" y="75"/>
                  </a:lnTo>
                  <a:lnTo>
                    <a:pt x="790" y="74"/>
                  </a:lnTo>
                  <a:lnTo>
                    <a:pt x="792" y="74"/>
                  </a:lnTo>
                  <a:close/>
                  <a:moveTo>
                    <a:pt x="2629" y="74"/>
                  </a:moveTo>
                  <a:lnTo>
                    <a:pt x="2629" y="74"/>
                  </a:lnTo>
                  <a:lnTo>
                    <a:pt x="2629" y="75"/>
                  </a:lnTo>
                  <a:lnTo>
                    <a:pt x="2629" y="79"/>
                  </a:lnTo>
                  <a:lnTo>
                    <a:pt x="2629" y="79"/>
                  </a:lnTo>
                  <a:lnTo>
                    <a:pt x="2631" y="79"/>
                  </a:lnTo>
                  <a:lnTo>
                    <a:pt x="2632" y="80"/>
                  </a:lnTo>
                  <a:lnTo>
                    <a:pt x="2631" y="82"/>
                  </a:lnTo>
                  <a:lnTo>
                    <a:pt x="2626" y="82"/>
                  </a:lnTo>
                  <a:lnTo>
                    <a:pt x="2624" y="80"/>
                  </a:lnTo>
                  <a:lnTo>
                    <a:pt x="2623" y="80"/>
                  </a:lnTo>
                  <a:lnTo>
                    <a:pt x="2621" y="82"/>
                  </a:lnTo>
                  <a:lnTo>
                    <a:pt x="2620" y="79"/>
                  </a:lnTo>
                  <a:lnTo>
                    <a:pt x="2618" y="79"/>
                  </a:lnTo>
                  <a:lnTo>
                    <a:pt x="2616" y="77"/>
                  </a:lnTo>
                  <a:lnTo>
                    <a:pt x="2613" y="77"/>
                  </a:lnTo>
                  <a:lnTo>
                    <a:pt x="2612" y="77"/>
                  </a:lnTo>
                  <a:lnTo>
                    <a:pt x="2605" y="77"/>
                  </a:lnTo>
                  <a:lnTo>
                    <a:pt x="2604" y="77"/>
                  </a:lnTo>
                  <a:lnTo>
                    <a:pt x="2607" y="77"/>
                  </a:lnTo>
                  <a:lnTo>
                    <a:pt x="2610" y="75"/>
                  </a:lnTo>
                  <a:lnTo>
                    <a:pt x="2612" y="74"/>
                  </a:lnTo>
                  <a:lnTo>
                    <a:pt x="2612" y="75"/>
                  </a:lnTo>
                  <a:lnTo>
                    <a:pt x="2613" y="75"/>
                  </a:lnTo>
                  <a:lnTo>
                    <a:pt x="2615" y="74"/>
                  </a:lnTo>
                  <a:lnTo>
                    <a:pt x="2616" y="75"/>
                  </a:lnTo>
                  <a:lnTo>
                    <a:pt x="2618" y="75"/>
                  </a:lnTo>
                  <a:lnTo>
                    <a:pt x="2623" y="77"/>
                  </a:lnTo>
                  <a:lnTo>
                    <a:pt x="2623" y="74"/>
                  </a:lnTo>
                  <a:lnTo>
                    <a:pt x="2626" y="75"/>
                  </a:lnTo>
                  <a:lnTo>
                    <a:pt x="2628" y="75"/>
                  </a:lnTo>
                  <a:lnTo>
                    <a:pt x="2628" y="74"/>
                  </a:lnTo>
                  <a:lnTo>
                    <a:pt x="2629" y="74"/>
                  </a:lnTo>
                  <a:close/>
                  <a:moveTo>
                    <a:pt x="71" y="72"/>
                  </a:moveTo>
                  <a:lnTo>
                    <a:pt x="75" y="74"/>
                  </a:lnTo>
                  <a:lnTo>
                    <a:pt x="75" y="74"/>
                  </a:lnTo>
                  <a:lnTo>
                    <a:pt x="76" y="74"/>
                  </a:lnTo>
                  <a:lnTo>
                    <a:pt x="78" y="74"/>
                  </a:lnTo>
                  <a:lnTo>
                    <a:pt x="78" y="75"/>
                  </a:lnTo>
                  <a:lnTo>
                    <a:pt x="76" y="75"/>
                  </a:lnTo>
                  <a:lnTo>
                    <a:pt x="76" y="75"/>
                  </a:lnTo>
                  <a:lnTo>
                    <a:pt x="76" y="77"/>
                  </a:lnTo>
                  <a:lnTo>
                    <a:pt x="78" y="77"/>
                  </a:lnTo>
                  <a:lnTo>
                    <a:pt x="79" y="77"/>
                  </a:lnTo>
                  <a:lnTo>
                    <a:pt x="79" y="79"/>
                  </a:lnTo>
                  <a:lnTo>
                    <a:pt x="79" y="79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5" y="77"/>
                  </a:lnTo>
                  <a:lnTo>
                    <a:pt x="73" y="75"/>
                  </a:lnTo>
                  <a:lnTo>
                    <a:pt x="73" y="75"/>
                  </a:lnTo>
                  <a:lnTo>
                    <a:pt x="71" y="74"/>
                  </a:lnTo>
                  <a:lnTo>
                    <a:pt x="71" y="72"/>
                  </a:lnTo>
                  <a:lnTo>
                    <a:pt x="71" y="72"/>
                  </a:lnTo>
                  <a:close/>
                  <a:moveTo>
                    <a:pt x="141" y="71"/>
                  </a:moveTo>
                  <a:lnTo>
                    <a:pt x="142" y="71"/>
                  </a:lnTo>
                  <a:lnTo>
                    <a:pt x="144" y="71"/>
                  </a:lnTo>
                  <a:lnTo>
                    <a:pt x="146" y="71"/>
                  </a:lnTo>
                  <a:lnTo>
                    <a:pt x="144" y="72"/>
                  </a:lnTo>
                  <a:lnTo>
                    <a:pt x="142" y="72"/>
                  </a:lnTo>
                  <a:lnTo>
                    <a:pt x="141" y="72"/>
                  </a:lnTo>
                  <a:lnTo>
                    <a:pt x="138" y="74"/>
                  </a:lnTo>
                  <a:lnTo>
                    <a:pt x="138" y="74"/>
                  </a:lnTo>
                  <a:lnTo>
                    <a:pt x="138" y="75"/>
                  </a:lnTo>
                  <a:lnTo>
                    <a:pt x="138" y="75"/>
                  </a:lnTo>
                  <a:lnTo>
                    <a:pt x="138" y="77"/>
                  </a:lnTo>
                  <a:lnTo>
                    <a:pt x="136" y="77"/>
                  </a:lnTo>
                  <a:lnTo>
                    <a:pt x="136" y="77"/>
                  </a:lnTo>
                  <a:lnTo>
                    <a:pt x="133" y="77"/>
                  </a:lnTo>
                  <a:lnTo>
                    <a:pt x="120" y="80"/>
                  </a:lnTo>
                  <a:lnTo>
                    <a:pt x="119" y="79"/>
                  </a:lnTo>
                  <a:lnTo>
                    <a:pt x="117" y="77"/>
                  </a:lnTo>
                  <a:lnTo>
                    <a:pt x="119" y="75"/>
                  </a:lnTo>
                  <a:lnTo>
                    <a:pt x="127" y="72"/>
                  </a:lnTo>
                  <a:lnTo>
                    <a:pt x="131" y="72"/>
                  </a:lnTo>
                  <a:lnTo>
                    <a:pt x="141" y="71"/>
                  </a:lnTo>
                  <a:close/>
                  <a:moveTo>
                    <a:pt x="2937" y="68"/>
                  </a:moveTo>
                  <a:lnTo>
                    <a:pt x="2938" y="69"/>
                  </a:lnTo>
                  <a:lnTo>
                    <a:pt x="2938" y="69"/>
                  </a:lnTo>
                  <a:lnTo>
                    <a:pt x="2938" y="71"/>
                  </a:lnTo>
                  <a:lnTo>
                    <a:pt x="2940" y="71"/>
                  </a:lnTo>
                  <a:lnTo>
                    <a:pt x="2940" y="71"/>
                  </a:lnTo>
                  <a:lnTo>
                    <a:pt x="2941" y="71"/>
                  </a:lnTo>
                  <a:lnTo>
                    <a:pt x="2941" y="72"/>
                  </a:lnTo>
                  <a:lnTo>
                    <a:pt x="2943" y="72"/>
                  </a:lnTo>
                  <a:lnTo>
                    <a:pt x="2944" y="72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4"/>
                  </a:lnTo>
                  <a:lnTo>
                    <a:pt x="2946" y="75"/>
                  </a:lnTo>
                  <a:lnTo>
                    <a:pt x="2948" y="75"/>
                  </a:lnTo>
                  <a:lnTo>
                    <a:pt x="2946" y="77"/>
                  </a:lnTo>
                  <a:lnTo>
                    <a:pt x="2943" y="75"/>
                  </a:lnTo>
                  <a:lnTo>
                    <a:pt x="2941" y="74"/>
                  </a:lnTo>
                  <a:lnTo>
                    <a:pt x="2938" y="71"/>
                  </a:lnTo>
                  <a:lnTo>
                    <a:pt x="2937" y="69"/>
                  </a:lnTo>
                  <a:lnTo>
                    <a:pt x="2937" y="68"/>
                  </a:lnTo>
                  <a:lnTo>
                    <a:pt x="2937" y="68"/>
                  </a:lnTo>
                  <a:close/>
                  <a:moveTo>
                    <a:pt x="79" y="64"/>
                  </a:moveTo>
                  <a:lnTo>
                    <a:pt x="81" y="66"/>
                  </a:lnTo>
                  <a:lnTo>
                    <a:pt x="81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6"/>
                  </a:lnTo>
                  <a:lnTo>
                    <a:pt x="84" y="68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3" y="68"/>
                  </a:lnTo>
                  <a:lnTo>
                    <a:pt x="73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8"/>
                  </a:lnTo>
                  <a:lnTo>
                    <a:pt x="71" y="66"/>
                  </a:lnTo>
                  <a:lnTo>
                    <a:pt x="71" y="66"/>
                  </a:lnTo>
                  <a:lnTo>
                    <a:pt x="73" y="66"/>
                  </a:lnTo>
                  <a:lnTo>
                    <a:pt x="76" y="66"/>
                  </a:lnTo>
                  <a:lnTo>
                    <a:pt x="79" y="64"/>
                  </a:lnTo>
                  <a:close/>
                  <a:moveTo>
                    <a:pt x="841" y="61"/>
                  </a:moveTo>
                  <a:lnTo>
                    <a:pt x="843" y="61"/>
                  </a:lnTo>
                  <a:lnTo>
                    <a:pt x="843" y="61"/>
                  </a:lnTo>
                  <a:lnTo>
                    <a:pt x="844" y="61"/>
                  </a:lnTo>
                  <a:lnTo>
                    <a:pt x="843" y="63"/>
                  </a:lnTo>
                  <a:lnTo>
                    <a:pt x="841" y="63"/>
                  </a:lnTo>
                  <a:lnTo>
                    <a:pt x="839" y="63"/>
                  </a:lnTo>
                  <a:lnTo>
                    <a:pt x="838" y="64"/>
                  </a:lnTo>
                  <a:lnTo>
                    <a:pt x="839" y="64"/>
                  </a:lnTo>
                  <a:lnTo>
                    <a:pt x="841" y="64"/>
                  </a:lnTo>
                  <a:lnTo>
                    <a:pt x="841" y="64"/>
                  </a:lnTo>
                  <a:lnTo>
                    <a:pt x="841" y="66"/>
                  </a:lnTo>
                  <a:lnTo>
                    <a:pt x="839" y="66"/>
                  </a:lnTo>
                  <a:lnTo>
                    <a:pt x="839" y="66"/>
                  </a:lnTo>
                  <a:lnTo>
                    <a:pt x="838" y="66"/>
                  </a:lnTo>
                  <a:lnTo>
                    <a:pt x="838" y="68"/>
                  </a:lnTo>
                  <a:lnTo>
                    <a:pt x="839" y="69"/>
                  </a:lnTo>
                  <a:lnTo>
                    <a:pt x="838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6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9"/>
                  </a:lnTo>
                  <a:lnTo>
                    <a:pt x="835" y="68"/>
                  </a:lnTo>
                  <a:lnTo>
                    <a:pt x="835" y="64"/>
                  </a:lnTo>
                  <a:lnTo>
                    <a:pt x="833" y="64"/>
                  </a:lnTo>
                  <a:lnTo>
                    <a:pt x="833" y="64"/>
                  </a:lnTo>
                  <a:lnTo>
                    <a:pt x="835" y="63"/>
                  </a:lnTo>
                  <a:lnTo>
                    <a:pt x="835" y="63"/>
                  </a:lnTo>
                  <a:lnTo>
                    <a:pt x="836" y="63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6" y="64"/>
                  </a:lnTo>
                  <a:lnTo>
                    <a:pt x="838" y="63"/>
                  </a:lnTo>
                  <a:lnTo>
                    <a:pt x="838" y="63"/>
                  </a:lnTo>
                  <a:lnTo>
                    <a:pt x="839" y="61"/>
                  </a:lnTo>
                  <a:lnTo>
                    <a:pt x="841" y="61"/>
                  </a:lnTo>
                  <a:close/>
                  <a:moveTo>
                    <a:pt x="75" y="60"/>
                  </a:moveTo>
                  <a:lnTo>
                    <a:pt x="75" y="60"/>
                  </a:lnTo>
                  <a:lnTo>
                    <a:pt x="76" y="60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6" y="61"/>
                  </a:lnTo>
                  <a:lnTo>
                    <a:pt x="75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1" y="61"/>
                  </a:lnTo>
                  <a:lnTo>
                    <a:pt x="73" y="60"/>
                  </a:lnTo>
                  <a:lnTo>
                    <a:pt x="75" y="60"/>
                  </a:lnTo>
                  <a:lnTo>
                    <a:pt x="75" y="60"/>
                  </a:lnTo>
                  <a:close/>
                  <a:moveTo>
                    <a:pt x="188" y="58"/>
                  </a:moveTo>
                  <a:lnTo>
                    <a:pt x="190" y="60"/>
                  </a:lnTo>
                  <a:lnTo>
                    <a:pt x="193" y="63"/>
                  </a:lnTo>
                  <a:lnTo>
                    <a:pt x="194" y="63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3" y="64"/>
                  </a:lnTo>
                  <a:lnTo>
                    <a:pt x="191" y="63"/>
                  </a:lnTo>
                  <a:lnTo>
                    <a:pt x="190" y="61"/>
                  </a:lnTo>
                  <a:lnTo>
                    <a:pt x="188" y="61"/>
                  </a:lnTo>
                  <a:lnTo>
                    <a:pt x="188" y="61"/>
                  </a:lnTo>
                  <a:lnTo>
                    <a:pt x="187" y="61"/>
                  </a:lnTo>
                  <a:lnTo>
                    <a:pt x="187" y="60"/>
                  </a:lnTo>
                  <a:lnTo>
                    <a:pt x="188" y="58"/>
                  </a:lnTo>
                  <a:close/>
                  <a:moveTo>
                    <a:pt x="2918" y="58"/>
                  </a:moveTo>
                  <a:lnTo>
                    <a:pt x="2919" y="60"/>
                  </a:lnTo>
                  <a:lnTo>
                    <a:pt x="2921" y="60"/>
                  </a:lnTo>
                  <a:lnTo>
                    <a:pt x="2921" y="61"/>
                  </a:lnTo>
                  <a:lnTo>
                    <a:pt x="2921" y="63"/>
                  </a:lnTo>
                  <a:lnTo>
                    <a:pt x="2921" y="64"/>
                  </a:lnTo>
                  <a:lnTo>
                    <a:pt x="2919" y="64"/>
                  </a:lnTo>
                  <a:lnTo>
                    <a:pt x="2918" y="64"/>
                  </a:lnTo>
                  <a:lnTo>
                    <a:pt x="2913" y="63"/>
                  </a:lnTo>
                  <a:lnTo>
                    <a:pt x="2913" y="63"/>
                  </a:lnTo>
                  <a:lnTo>
                    <a:pt x="2911" y="63"/>
                  </a:lnTo>
                  <a:lnTo>
                    <a:pt x="2910" y="61"/>
                  </a:lnTo>
                  <a:lnTo>
                    <a:pt x="2910" y="61"/>
                  </a:lnTo>
                  <a:lnTo>
                    <a:pt x="2911" y="60"/>
                  </a:lnTo>
                  <a:lnTo>
                    <a:pt x="2913" y="60"/>
                  </a:lnTo>
                  <a:lnTo>
                    <a:pt x="2914" y="58"/>
                  </a:lnTo>
                  <a:lnTo>
                    <a:pt x="2918" y="58"/>
                  </a:lnTo>
                  <a:close/>
                  <a:moveTo>
                    <a:pt x="708" y="58"/>
                  </a:moveTo>
                  <a:lnTo>
                    <a:pt x="708" y="58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7" y="61"/>
                  </a:lnTo>
                  <a:lnTo>
                    <a:pt x="705" y="61"/>
                  </a:lnTo>
                  <a:lnTo>
                    <a:pt x="705" y="63"/>
                  </a:lnTo>
                  <a:lnTo>
                    <a:pt x="705" y="63"/>
                  </a:lnTo>
                  <a:lnTo>
                    <a:pt x="702" y="63"/>
                  </a:lnTo>
                  <a:lnTo>
                    <a:pt x="701" y="61"/>
                  </a:lnTo>
                  <a:lnTo>
                    <a:pt x="699" y="61"/>
                  </a:lnTo>
                  <a:lnTo>
                    <a:pt x="696" y="61"/>
                  </a:lnTo>
                  <a:lnTo>
                    <a:pt x="696" y="61"/>
                  </a:lnTo>
                  <a:lnTo>
                    <a:pt x="697" y="60"/>
                  </a:lnTo>
                  <a:lnTo>
                    <a:pt x="701" y="60"/>
                  </a:lnTo>
                  <a:lnTo>
                    <a:pt x="702" y="60"/>
                  </a:lnTo>
                  <a:lnTo>
                    <a:pt x="704" y="60"/>
                  </a:lnTo>
                  <a:lnTo>
                    <a:pt x="705" y="58"/>
                  </a:lnTo>
                  <a:lnTo>
                    <a:pt x="708" y="58"/>
                  </a:lnTo>
                  <a:close/>
                  <a:moveTo>
                    <a:pt x="150" y="57"/>
                  </a:moveTo>
                  <a:lnTo>
                    <a:pt x="150" y="57"/>
                  </a:lnTo>
                  <a:lnTo>
                    <a:pt x="144" y="60"/>
                  </a:lnTo>
                  <a:lnTo>
                    <a:pt x="142" y="61"/>
                  </a:lnTo>
                  <a:lnTo>
                    <a:pt x="138" y="63"/>
                  </a:lnTo>
                  <a:lnTo>
                    <a:pt x="135" y="64"/>
                  </a:lnTo>
                  <a:lnTo>
                    <a:pt x="135" y="64"/>
                  </a:lnTo>
                  <a:lnTo>
                    <a:pt x="136" y="63"/>
                  </a:lnTo>
                  <a:lnTo>
                    <a:pt x="138" y="61"/>
                  </a:lnTo>
                  <a:lnTo>
                    <a:pt x="138" y="61"/>
                  </a:lnTo>
                  <a:lnTo>
                    <a:pt x="139" y="61"/>
                  </a:lnTo>
                  <a:lnTo>
                    <a:pt x="141" y="60"/>
                  </a:lnTo>
                  <a:lnTo>
                    <a:pt x="144" y="58"/>
                  </a:lnTo>
                  <a:lnTo>
                    <a:pt x="150" y="57"/>
                  </a:lnTo>
                  <a:lnTo>
                    <a:pt x="150" y="57"/>
                  </a:lnTo>
                  <a:close/>
                  <a:moveTo>
                    <a:pt x="5" y="57"/>
                  </a:moveTo>
                  <a:lnTo>
                    <a:pt x="5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8" y="57"/>
                  </a:lnTo>
                  <a:lnTo>
                    <a:pt x="7" y="58"/>
                  </a:lnTo>
                  <a:lnTo>
                    <a:pt x="7" y="58"/>
                  </a:lnTo>
                  <a:lnTo>
                    <a:pt x="7" y="60"/>
                  </a:lnTo>
                  <a:lnTo>
                    <a:pt x="7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1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58"/>
                  </a:lnTo>
                  <a:lnTo>
                    <a:pt x="4" y="58"/>
                  </a:lnTo>
                  <a:lnTo>
                    <a:pt x="2" y="58"/>
                  </a:lnTo>
                  <a:lnTo>
                    <a:pt x="2" y="57"/>
                  </a:lnTo>
                  <a:lnTo>
                    <a:pt x="2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5" y="57"/>
                  </a:lnTo>
                  <a:lnTo>
                    <a:pt x="5" y="57"/>
                  </a:lnTo>
                  <a:close/>
                  <a:moveTo>
                    <a:pt x="445" y="57"/>
                  </a:moveTo>
                  <a:lnTo>
                    <a:pt x="447" y="57"/>
                  </a:lnTo>
                  <a:lnTo>
                    <a:pt x="450" y="60"/>
                  </a:lnTo>
                  <a:lnTo>
                    <a:pt x="451" y="61"/>
                  </a:lnTo>
                  <a:lnTo>
                    <a:pt x="453" y="63"/>
                  </a:lnTo>
                  <a:lnTo>
                    <a:pt x="455" y="63"/>
                  </a:lnTo>
                  <a:lnTo>
                    <a:pt x="456" y="63"/>
                  </a:lnTo>
                  <a:lnTo>
                    <a:pt x="456" y="64"/>
                  </a:lnTo>
                  <a:lnTo>
                    <a:pt x="458" y="66"/>
                  </a:lnTo>
                  <a:lnTo>
                    <a:pt x="459" y="66"/>
                  </a:lnTo>
                  <a:lnTo>
                    <a:pt x="459" y="68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69"/>
                  </a:lnTo>
                  <a:lnTo>
                    <a:pt x="461" y="71"/>
                  </a:lnTo>
                  <a:lnTo>
                    <a:pt x="463" y="72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3" y="74"/>
                  </a:lnTo>
                  <a:lnTo>
                    <a:pt x="461" y="74"/>
                  </a:lnTo>
                  <a:lnTo>
                    <a:pt x="461" y="72"/>
                  </a:lnTo>
                  <a:lnTo>
                    <a:pt x="459" y="69"/>
                  </a:lnTo>
                  <a:lnTo>
                    <a:pt x="458" y="68"/>
                  </a:lnTo>
                  <a:lnTo>
                    <a:pt x="455" y="64"/>
                  </a:lnTo>
                  <a:lnTo>
                    <a:pt x="451" y="63"/>
                  </a:lnTo>
                  <a:lnTo>
                    <a:pt x="450" y="61"/>
                  </a:lnTo>
                  <a:lnTo>
                    <a:pt x="448" y="60"/>
                  </a:lnTo>
                  <a:lnTo>
                    <a:pt x="447" y="57"/>
                  </a:lnTo>
                  <a:lnTo>
                    <a:pt x="445" y="57"/>
                  </a:lnTo>
                  <a:close/>
                  <a:moveTo>
                    <a:pt x="893" y="52"/>
                  </a:moveTo>
                  <a:lnTo>
                    <a:pt x="895" y="52"/>
                  </a:lnTo>
                  <a:lnTo>
                    <a:pt x="895" y="53"/>
                  </a:lnTo>
                  <a:lnTo>
                    <a:pt x="895" y="55"/>
                  </a:lnTo>
                  <a:lnTo>
                    <a:pt x="896" y="55"/>
                  </a:lnTo>
                  <a:lnTo>
                    <a:pt x="898" y="58"/>
                  </a:lnTo>
                  <a:lnTo>
                    <a:pt x="899" y="60"/>
                  </a:lnTo>
                  <a:lnTo>
                    <a:pt x="899" y="63"/>
                  </a:lnTo>
                  <a:lnTo>
                    <a:pt x="899" y="64"/>
                  </a:lnTo>
                  <a:lnTo>
                    <a:pt x="899" y="66"/>
                  </a:lnTo>
                  <a:lnTo>
                    <a:pt x="898" y="66"/>
                  </a:lnTo>
                  <a:lnTo>
                    <a:pt x="898" y="66"/>
                  </a:lnTo>
                  <a:lnTo>
                    <a:pt x="896" y="68"/>
                  </a:lnTo>
                  <a:lnTo>
                    <a:pt x="896" y="64"/>
                  </a:lnTo>
                  <a:lnTo>
                    <a:pt x="893" y="61"/>
                  </a:lnTo>
                  <a:lnTo>
                    <a:pt x="891" y="60"/>
                  </a:lnTo>
                  <a:lnTo>
                    <a:pt x="890" y="60"/>
                  </a:lnTo>
                  <a:lnTo>
                    <a:pt x="888" y="60"/>
                  </a:lnTo>
                  <a:lnTo>
                    <a:pt x="888" y="58"/>
                  </a:lnTo>
                  <a:lnTo>
                    <a:pt x="890" y="58"/>
                  </a:lnTo>
                  <a:lnTo>
                    <a:pt x="890" y="58"/>
                  </a:lnTo>
                  <a:lnTo>
                    <a:pt x="891" y="58"/>
                  </a:lnTo>
                  <a:lnTo>
                    <a:pt x="893" y="57"/>
                  </a:lnTo>
                  <a:lnTo>
                    <a:pt x="891" y="57"/>
                  </a:lnTo>
                  <a:lnTo>
                    <a:pt x="891" y="55"/>
                  </a:lnTo>
                  <a:lnTo>
                    <a:pt x="891" y="53"/>
                  </a:lnTo>
                  <a:lnTo>
                    <a:pt x="891" y="52"/>
                  </a:lnTo>
                  <a:lnTo>
                    <a:pt x="893" y="52"/>
                  </a:lnTo>
                  <a:close/>
                  <a:moveTo>
                    <a:pt x="617" y="49"/>
                  </a:moveTo>
                  <a:lnTo>
                    <a:pt x="619" y="49"/>
                  </a:lnTo>
                  <a:lnTo>
                    <a:pt x="620" y="50"/>
                  </a:lnTo>
                  <a:lnTo>
                    <a:pt x="622" y="52"/>
                  </a:lnTo>
                  <a:lnTo>
                    <a:pt x="622" y="53"/>
                  </a:lnTo>
                  <a:lnTo>
                    <a:pt x="620" y="55"/>
                  </a:lnTo>
                  <a:lnTo>
                    <a:pt x="619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7" y="57"/>
                  </a:lnTo>
                  <a:lnTo>
                    <a:pt x="615" y="57"/>
                  </a:lnTo>
                  <a:lnTo>
                    <a:pt x="615" y="55"/>
                  </a:lnTo>
                  <a:lnTo>
                    <a:pt x="614" y="57"/>
                  </a:lnTo>
                  <a:lnTo>
                    <a:pt x="614" y="55"/>
                  </a:lnTo>
                  <a:lnTo>
                    <a:pt x="615" y="55"/>
                  </a:lnTo>
                  <a:lnTo>
                    <a:pt x="617" y="53"/>
                  </a:lnTo>
                  <a:lnTo>
                    <a:pt x="619" y="53"/>
                  </a:lnTo>
                  <a:lnTo>
                    <a:pt x="619" y="52"/>
                  </a:lnTo>
                  <a:lnTo>
                    <a:pt x="619" y="50"/>
                  </a:lnTo>
                  <a:lnTo>
                    <a:pt x="617" y="49"/>
                  </a:lnTo>
                  <a:close/>
                  <a:moveTo>
                    <a:pt x="2933" y="49"/>
                  </a:moveTo>
                  <a:lnTo>
                    <a:pt x="2935" y="49"/>
                  </a:lnTo>
                  <a:lnTo>
                    <a:pt x="2937" y="50"/>
                  </a:lnTo>
                  <a:lnTo>
                    <a:pt x="2938" y="50"/>
                  </a:lnTo>
                  <a:lnTo>
                    <a:pt x="2938" y="52"/>
                  </a:lnTo>
                  <a:lnTo>
                    <a:pt x="2938" y="55"/>
                  </a:lnTo>
                  <a:lnTo>
                    <a:pt x="2938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7"/>
                  </a:lnTo>
                  <a:lnTo>
                    <a:pt x="2937" y="55"/>
                  </a:lnTo>
                  <a:lnTo>
                    <a:pt x="2937" y="53"/>
                  </a:lnTo>
                  <a:lnTo>
                    <a:pt x="2935" y="53"/>
                  </a:lnTo>
                  <a:lnTo>
                    <a:pt x="2935" y="52"/>
                  </a:lnTo>
                  <a:lnTo>
                    <a:pt x="2935" y="53"/>
                  </a:lnTo>
                  <a:lnTo>
                    <a:pt x="2933" y="53"/>
                  </a:lnTo>
                  <a:lnTo>
                    <a:pt x="2933" y="52"/>
                  </a:lnTo>
                  <a:lnTo>
                    <a:pt x="2933" y="50"/>
                  </a:lnTo>
                  <a:lnTo>
                    <a:pt x="2933" y="49"/>
                  </a:lnTo>
                  <a:close/>
                  <a:moveTo>
                    <a:pt x="21" y="47"/>
                  </a:moveTo>
                  <a:lnTo>
                    <a:pt x="21" y="47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3" y="49"/>
                  </a:lnTo>
                  <a:lnTo>
                    <a:pt x="21" y="49"/>
                  </a:lnTo>
                  <a:lnTo>
                    <a:pt x="21" y="49"/>
                  </a:lnTo>
                  <a:lnTo>
                    <a:pt x="19" y="49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19" y="47"/>
                  </a:lnTo>
                  <a:lnTo>
                    <a:pt x="21" y="47"/>
                  </a:lnTo>
                  <a:close/>
                  <a:moveTo>
                    <a:pt x="24" y="44"/>
                  </a:moveTo>
                  <a:lnTo>
                    <a:pt x="26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7" y="47"/>
                  </a:lnTo>
                  <a:lnTo>
                    <a:pt x="26" y="47"/>
                  </a:lnTo>
                  <a:lnTo>
                    <a:pt x="26" y="47"/>
                  </a:lnTo>
                  <a:lnTo>
                    <a:pt x="24" y="47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4" y="44"/>
                  </a:lnTo>
                  <a:close/>
                  <a:moveTo>
                    <a:pt x="863" y="44"/>
                  </a:moveTo>
                  <a:lnTo>
                    <a:pt x="865" y="44"/>
                  </a:lnTo>
                  <a:lnTo>
                    <a:pt x="865" y="44"/>
                  </a:lnTo>
                  <a:lnTo>
                    <a:pt x="865" y="46"/>
                  </a:lnTo>
                  <a:lnTo>
                    <a:pt x="865" y="46"/>
                  </a:lnTo>
                  <a:lnTo>
                    <a:pt x="865" y="47"/>
                  </a:lnTo>
                  <a:lnTo>
                    <a:pt x="865" y="47"/>
                  </a:lnTo>
                  <a:lnTo>
                    <a:pt x="866" y="47"/>
                  </a:lnTo>
                  <a:lnTo>
                    <a:pt x="866" y="49"/>
                  </a:lnTo>
                  <a:lnTo>
                    <a:pt x="865" y="49"/>
                  </a:lnTo>
                  <a:lnTo>
                    <a:pt x="865" y="50"/>
                  </a:lnTo>
                  <a:lnTo>
                    <a:pt x="866" y="49"/>
                  </a:lnTo>
                  <a:lnTo>
                    <a:pt x="868" y="49"/>
                  </a:lnTo>
                  <a:lnTo>
                    <a:pt x="868" y="49"/>
                  </a:lnTo>
                  <a:lnTo>
                    <a:pt x="869" y="49"/>
                  </a:lnTo>
                  <a:lnTo>
                    <a:pt x="871" y="47"/>
                  </a:lnTo>
                  <a:lnTo>
                    <a:pt x="871" y="47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2" y="46"/>
                  </a:lnTo>
                  <a:lnTo>
                    <a:pt x="874" y="46"/>
                  </a:lnTo>
                  <a:lnTo>
                    <a:pt x="872" y="47"/>
                  </a:lnTo>
                  <a:lnTo>
                    <a:pt x="871" y="49"/>
                  </a:lnTo>
                  <a:lnTo>
                    <a:pt x="869" y="50"/>
                  </a:lnTo>
                  <a:lnTo>
                    <a:pt x="868" y="50"/>
                  </a:lnTo>
                  <a:lnTo>
                    <a:pt x="866" y="50"/>
                  </a:lnTo>
                  <a:lnTo>
                    <a:pt x="866" y="52"/>
                  </a:lnTo>
                  <a:lnTo>
                    <a:pt x="868" y="52"/>
                  </a:lnTo>
                  <a:lnTo>
                    <a:pt x="869" y="52"/>
                  </a:lnTo>
                  <a:lnTo>
                    <a:pt x="869" y="52"/>
                  </a:lnTo>
                  <a:lnTo>
                    <a:pt x="871" y="50"/>
                  </a:lnTo>
                  <a:lnTo>
                    <a:pt x="871" y="50"/>
                  </a:lnTo>
                  <a:lnTo>
                    <a:pt x="872" y="50"/>
                  </a:lnTo>
                  <a:lnTo>
                    <a:pt x="872" y="52"/>
                  </a:lnTo>
                  <a:lnTo>
                    <a:pt x="871" y="53"/>
                  </a:lnTo>
                  <a:lnTo>
                    <a:pt x="869" y="55"/>
                  </a:lnTo>
                  <a:lnTo>
                    <a:pt x="869" y="55"/>
                  </a:lnTo>
                  <a:lnTo>
                    <a:pt x="869" y="57"/>
                  </a:lnTo>
                  <a:lnTo>
                    <a:pt x="866" y="58"/>
                  </a:lnTo>
                  <a:lnTo>
                    <a:pt x="866" y="58"/>
                  </a:lnTo>
                  <a:lnTo>
                    <a:pt x="866" y="57"/>
                  </a:lnTo>
                  <a:lnTo>
                    <a:pt x="866" y="53"/>
                  </a:lnTo>
                  <a:lnTo>
                    <a:pt x="865" y="53"/>
                  </a:lnTo>
                  <a:lnTo>
                    <a:pt x="863" y="52"/>
                  </a:lnTo>
                  <a:lnTo>
                    <a:pt x="863" y="50"/>
                  </a:lnTo>
                  <a:lnTo>
                    <a:pt x="861" y="50"/>
                  </a:lnTo>
                  <a:lnTo>
                    <a:pt x="861" y="50"/>
                  </a:lnTo>
                  <a:lnTo>
                    <a:pt x="863" y="49"/>
                  </a:lnTo>
                  <a:lnTo>
                    <a:pt x="863" y="47"/>
                  </a:lnTo>
                  <a:lnTo>
                    <a:pt x="863" y="46"/>
                  </a:lnTo>
                  <a:lnTo>
                    <a:pt x="861" y="46"/>
                  </a:lnTo>
                  <a:lnTo>
                    <a:pt x="861" y="47"/>
                  </a:lnTo>
                  <a:lnTo>
                    <a:pt x="861" y="47"/>
                  </a:lnTo>
                  <a:lnTo>
                    <a:pt x="860" y="47"/>
                  </a:lnTo>
                  <a:lnTo>
                    <a:pt x="860" y="47"/>
                  </a:lnTo>
                  <a:lnTo>
                    <a:pt x="858" y="47"/>
                  </a:lnTo>
                  <a:lnTo>
                    <a:pt x="861" y="47"/>
                  </a:lnTo>
                  <a:lnTo>
                    <a:pt x="861" y="46"/>
                  </a:lnTo>
                  <a:lnTo>
                    <a:pt x="861" y="44"/>
                  </a:lnTo>
                  <a:lnTo>
                    <a:pt x="861" y="44"/>
                  </a:lnTo>
                  <a:lnTo>
                    <a:pt x="863" y="44"/>
                  </a:lnTo>
                  <a:lnTo>
                    <a:pt x="863" y="44"/>
                  </a:lnTo>
                  <a:close/>
                  <a:moveTo>
                    <a:pt x="2773" y="42"/>
                  </a:moveTo>
                  <a:lnTo>
                    <a:pt x="2773" y="42"/>
                  </a:lnTo>
                  <a:lnTo>
                    <a:pt x="2774" y="42"/>
                  </a:lnTo>
                  <a:lnTo>
                    <a:pt x="2774" y="44"/>
                  </a:lnTo>
                  <a:lnTo>
                    <a:pt x="2773" y="46"/>
                  </a:lnTo>
                  <a:lnTo>
                    <a:pt x="2769" y="46"/>
                  </a:lnTo>
                  <a:lnTo>
                    <a:pt x="2768" y="44"/>
                  </a:lnTo>
                  <a:lnTo>
                    <a:pt x="2766" y="44"/>
                  </a:lnTo>
                  <a:lnTo>
                    <a:pt x="2766" y="44"/>
                  </a:lnTo>
                  <a:lnTo>
                    <a:pt x="2768" y="42"/>
                  </a:lnTo>
                  <a:lnTo>
                    <a:pt x="2768" y="44"/>
                  </a:lnTo>
                  <a:lnTo>
                    <a:pt x="2771" y="44"/>
                  </a:lnTo>
                  <a:lnTo>
                    <a:pt x="2773" y="44"/>
                  </a:lnTo>
                  <a:lnTo>
                    <a:pt x="2773" y="42"/>
                  </a:lnTo>
                  <a:lnTo>
                    <a:pt x="2773" y="42"/>
                  </a:lnTo>
                  <a:close/>
                  <a:moveTo>
                    <a:pt x="15" y="41"/>
                  </a:moveTo>
                  <a:lnTo>
                    <a:pt x="18" y="42"/>
                  </a:lnTo>
                  <a:lnTo>
                    <a:pt x="19" y="42"/>
                  </a:lnTo>
                  <a:lnTo>
                    <a:pt x="18" y="42"/>
                  </a:lnTo>
                  <a:lnTo>
                    <a:pt x="15" y="42"/>
                  </a:lnTo>
                  <a:lnTo>
                    <a:pt x="15" y="41"/>
                  </a:lnTo>
                  <a:close/>
                  <a:moveTo>
                    <a:pt x="7" y="39"/>
                  </a:moveTo>
                  <a:lnTo>
                    <a:pt x="7" y="39"/>
                  </a:lnTo>
                  <a:lnTo>
                    <a:pt x="7" y="39"/>
                  </a:lnTo>
                  <a:lnTo>
                    <a:pt x="5" y="39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4" y="42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41"/>
                  </a:lnTo>
                  <a:lnTo>
                    <a:pt x="2" y="39"/>
                  </a:lnTo>
                  <a:lnTo>
                    <a:pt x="4" y="39"/>
                  </a:lnTo>
                  <a:lnTo>
                    <a:pt x="5" y="39"/>
                  </a:lnTo>
                  <a:lnTo>
                    <a:pt x="7" y="39"/>
                  </a:lnTo>
                  <a:lnTo>
                    <a:pt x="7" y="39"/>
                  </a:lnTo>
                  <a:close/>
                  <a:moveTo>
                    <a:pt x="59" y="34"/>
                  </a:moveTo>
                  <a:lnTo>
                    <a:pt x="59" y="34"/>
                  </a:lnTo>
                  <a:lnTo>
                    <a:pt x="60" y="36"/>
                  </a:lnTo>
                  <a:lnTo>
                    <a:pt x="59" y="36"/>
                  </a:lnTo>
                  <a:lnTo>
                    <a:pt x="57" y="36"/>
                  </a:lnTo>
                  <a:lnTo>
                    <a:pt x="57" y="36"/>
                  </a:lnTo>
                  <a:lnTo>
                    <a:pt x="57" y="34"/>
                  </a:lnTo>
                  <a:lnTo>
                    <a:pt x="59" y="34"/>
                  </a:lnTo>
                  <a:close/>
                  <a:moveTo>
                    <a:pt x="2768" y="34"/>
                  </a:moveTo>
                  <a:lnTo>
                    <a:pt x="2768" y="34"/>
                  </a:lnTo>
                  <a:lnTo>
                    <a:pt x="2766" y="34"/>
                  </a:lnTo>
                  <a:lnTo>
                    <a:pt x="2768" y="36"/>
                  </a:lnTo>
                  <a:lnTo>
                    <a:pt x="2769" y="36"/>
                  </a:lnTo>
                  <a:lnTo>
                    <a:pt x="2771" y="38"/>
                  </a:lnTo>
                  <a:lnTo>
                    <a:pt x="2771" y="38"/>
                  </a:lnTo>
                  <a:lnTo>
                    <a:pt x="2773" y="38"/>
                  </a:lnTo>
                  <a:lnTo>
                    <a:pt x="2771" y="36"/>
                  </a:lnTo>
                  <a:lnTo>
                    <a:pt x="2771" y="36"/>
                  </a:lnTo>
                  <a:lnTo>
                    <a:pt x="2769" y="34"/>
                  </a:lnTo>
                  <a:lnTo>
                    <a:pt x="2769" y="34"/>
                  </a:lnTo>
                  <a:lnTo>
                    <a:pt x="2768" y="34"/>
                  </a:lnTo>
                  <a:close/>
                  <a:moveTo>
                    <a:pt x="2708" y="33"/>
                  </a:move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8" y="34"/>
                  </a:lnTo>
                  <a:lnTo>
                    <a:pt x="2706" y="34"/>
                  </a:lnTo>
                  <a:lnTo>
                    <a:pt x="2706" y="34"/>
                  </a:lnTo>
                  <a:lnTo>
                    <a:pt x="2705" y="34"/>
                  </a:lnTo>
                  <a:lnTo>
                    <a:pt x="2705" y="36"/>
                  </a:lnTo>
                  <a:lnTo>
                    <a:pt x="2702" y="36"/>
                  </a:lnTo>
                  <a:lnTo>
                    <a:pt x="2700" y="38"/>
                  </a:lnTo>
                  <a:lnTo>
                    <a:pt x="2700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698" y="39"/>
                  </a:lnTo>
                  <a:lnTo>
                    <a:pt x="2700" y="38"/>
                  </a:lnTo>
                  <a:lnTo>
                    <a:pt x="2700" y="38"/>
                  </a:lnTo>
                  <a:lnTo>
                    <a:pt x="2702" y="36"/>
                  </a:lnTo>
                  <a:lnTo>
                    <a:pt x="2703" y="34"/>
                  </a:lnTo>
                  <a:lnTo>
                    <a:pt x="2705" y="34"/>
                  </a:lnTo>
                  <a:lnTo>
                    <a:pt x="2706" y="34"/>
                  </a:lnTo>
                  <a:lnTo>
                    <a:pt x="2708" y="33"/>
                  </a:lnTo>
                  <a:close/>
                  <a:moveTo>
                    <a:pt x="2933" y="33"/>
                  </a:moveTo>
                  <a:lnTo>
                    <a:pt x="2935" y="34"/>
                  </a:lnTo>
                  <a:lnTo>
                    <a:pt x="2933" y="36"/>
                  </a:lnTo>
                  <a:lnTo>
                    <a:pt x="2933" y="36"/>
                  </a:lnTo>
                  <a:lnTo>
                    <a:pt x="2933" y="38"/>
                  </a:lnTo>
                  <a:lnTo>
                    <a:pt x="2933" y="38"/>
                  </a:lnTo>
                  <a:lnTo>
                    <a:pt x="2933" y="39"/>
                  </a:lnTo>
                  <a:lnTo>
                    <a:pt x="2933" y="39"/>
                  </a:lnTo>
                  <a:lnTo>
                    <a:pt x="2932" y="39"/>
                  </a:lnTo>
                  <a:lnTo>
                    <a:pt x="2932" y="39"/>
                  </a:lnTo>
                  <a:lnTo>
                    <a:pt x="2930" y="39"/>
                  </a:lnTo>
                  <a:lnTo>
                    <a:pt x="2930" y="38"/>
                  </a:lnTo>
                  <a:lnTo>
                    <a:pt x="2930" y="36"/>
                  </a:lnTo>
                  <a:lnTo>
                    <a:pt x="2930" y="34"/>
                  </a:lnTo>
                  <a:lnTo>
                    <a:pt x="2932" y="34"/>
                  </a:lnTo>
                  <a:lnTo>
                    <a:pt x="2932" y="34"/>
                  </a:lnTo>
                  <a:lnTo>
                    <a:pt x="2933" y="33"/>
                  </a:lnTo>
                  <a:close/>
                  <a:moveTo>
                    <a:pt x="2773" y="31"/>
                  </a:moveTo>
                  <a:lnTo>
                    <a:pt x="2773" y="31"/>
                  </a:lnTo>
                  <a:lnTo>
                    <a:pt x="2773" y="33"/>
                  </a:lnTo>
                  <a:lnTo>
                    <a:pt x="2771" y="33"/>
                  </a:lnTo>
                  <a:lnTo>
                    <a:pt x="2771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69" y="33"/>
                  </a:lnTo>
                  <a:lnTo>
                    <a:pt x="2771" y="34"/>
                  </a:lnTo>
                  <a:lnTo>
                    <a:pt x="2773" y="34"/>
                  </a:lnTo>
                  <a:lnTo>
                    <a:pt x="2773" y="34"/>
                  </a:lnTo>
                  <a:lnTo>
                    <a:pt x="2774" y="34"/>
                  </a:lnTo>
                  <a:lnTo>
                    <a:pt x="2776" y="34"/>
                  </a:lnTo>
                  <a:lnTo>
                    <a:pt x="2776" y="33"/>
                  </a:lnTo>
                  <a:lnTo>
                    <a:pt x="2776" y="33"/>
                  </a:lnTo>
                  <a:lnTo>
                    <a:pt x="2776" y="31"/>
                  </a:lnTo>
                  <a:lnTo>
                    <a:pt x="2776" y="33"/>
                  </a:lnTo>
                  <a:lnTo>
                    <a:pt x="2774" y="33"/>
                  </a:lnTo>
                  <a:lnTo>
                    <a:pt x="2774" y="31"/>
                  </a:lnTo>
                  <a:lnTo>
                    <a:pt x="2773" y="31"/>
                  </a:lnTo>
                  <a:close/>
                  <a:moveTo>
                    <a:pt x="2" y="30"/>
                  </a:moveTo>
                  <a:lnTo>
                    <a:pt x="4" y="30"/>
                  </a:lnTo>
                  <a:lnTo>
                    <a:pt x="5" y="31"/>
                  </a:lnTo>
                  <a:lnTo>
                    <a:pt x="7" y="33"/>
                  </a:lnTo>
                  <a:lnTo>
                    <a:pt x="5" y="33"/>
                  </a:lnTo>
                  <a:lnTo>
                    <a:pt x="5" y="33"/>
                  </a:lnTo>
                  <a:lnTo>
                    <a:pt x="2" y="31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2" y="30"/>
                  </a:lnTo>
                  <a:close/>
                  <a:moveTo>
                    <a:pt x="385" y="30"/>
                  </a:moveTo>
                  <a:lnTo>
                    <a:pt x="387" y="30"/>
                  </a:lnTo>
                  <a:lnTo>
                    <a:pt x="387" y="31"/>
                  </a:lnTo>
                  <a:lnTo>
                    <a:pt x="388" y="33"/>
                  </a:lnTo>
                  <a:lnTo>
                    <a:pt x="390" y="33"/>
                  </a:lnTo>
                  <a:lnTo>
                    <a:pt x="390" y="34"/>
                  </a:lnTo>
                  <a:lnTo>
                    <a:pt x="390" y="38"/>
                  </a:lnTo>
                  <a:lnTo>
                    <a:pt x="392" y="38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9"/>
                  </a:lnTo>
                  <a:lnTo>
                    <a:pt x="392" y="38"/>
                  </a:lnTo>
                  <a:lnTo>
                    <a:pt x="390" y="38"/>
                  </a:lnTo>
                  <a:lnTo>
                    <a:pt x="388" y="34"/>
                  </a:lnTo>
                  <a:lnTo>
                    <a:pt x="387" y="31"/>
                  </a:lnTo>
                  <a:lnTo>
                    <a:pt x="384" y="30"/>
                  </a:lnTo>
                  <a:lnTo>
                    <a:pt x="385" y="30"/>
                  </a:lnTo>
                  <a:close/>
                  <a:moveTo>
                    <a:pt x="880" y="28"/>
                  </a:moveTo>
                  <a:lnTo>
                    <a:pt x="880" y="30"/>
                  </a:lnTo>
                  <a:lnTo>
                    <a:pt x="880" y="31"/>
                  </a:lnTo>
                  <a:lnTo>
                    <a:pt x="879" y="33"/>
                  </a:lnTo>
                  <a:lnTo>
                    <a:pt x="877" y="34"/>
                  </a:lnTo>
                  <a:lnTo>
                    <a:pt x="876" y="36"/>
                  </a:lnTo>
                  <a:lnTo>
                    <a:pt x="876" y="34"/>
                  </a:lnTo>
                  <a:lnTo>
                    <a:pt x="876" y="34"/>
                  </a:lnTo>
                  <a:lnTo>
                    <a:pt x="876" y="33"/>
                  </a:lnTo>
                  <a:lnTo>
                    <a:pt x="877" y="31"/>
                  </a:lnTo>
                  <a:lnTo>
                    <a:pt x="879" y="30"/>
                  </a:lnTo>
                  <a:lnTo>
                    <a:pt x="880" y="28"/>
                  </a:lnTo>
                  <a:close/>
                  <a:moveTo>
                    <a:pt x="2728" y="28"/>
                  </a:moveTo>
                  <a:lnTo>
                    <a:pt x="2728" y="28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8" y="30"/>
                  </a:lnTo>
                  <a:lnTo>
                    <a:pt x="2727" y="30"/>
                  </a:lnTo>
                  <a:lnTo>
                    <a:pt x="2727" y="30"/>
                  </a:lnTo>
                  <a:lnTo>
                    <a:pt x="2725" y="30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5" y="31"/>
                  </a:lnTo>
                  <a:lnTo>
                    <a:pt x="2724" y="33"/>
                  </a:lnTo>
                  <a:lnTo>
                    <a:pt x="2722" y="33"/>
                  </a:lnTo>
                  <a:lnTo>
                    <a:pt x="2722" y="33"/>
                  </a:lnTo>
                  <a:lnTo>
                    <a:pt x="2721" y="34"/>
                  </a:lnTo>
                  <a:lnTo>
                    <a:pt x="2721" y="34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1" y="36"/>
                  </a:lnTo>
                  <a:lnTo>
                    <a:pt x="2722" y="36"/>
                  </a:lnTo>
                  <a:lnTo>
                    <a:pt x="2722" y="38"/>
                  </a:lnTo>
                  <a:lnTo>
                    <a:pt x="2722" y="38"/>
                  </a:lnTo>
                  <a:lnTo>
                    <a:pt x="2721" y="38"/>
                  </a:lnTo>
                  <a:lnTo>
                    <a:pt x="2721" y="38"/>
                  </a:lnTo>
                  <a:lnTo>
                    <a:pt x="2719" y="38"/>
                  </a:lnTo>
                  <a:lnTo>
                    <a:pt x="2719" y="39"/>
                  </a:lnTo>
                  <a:lnTo>
                    <a:pt x="2719" y="39"/>
                  </a:lnTo>
                  <a:lnTo>
                    <a:pt x="2721" y="39"/>
                  </a:lnTo>
                  <a:lnTo>
                    <a:pt x="2721" y="39"/>
                  </a:lnTo>
                  <a:lnTo>
                    <a:pt x="2722" y="39"/>
                  </a:lnTo>
                  <a:lnTo>
                    <a:pt x="2724" y="39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1"/>
                  </a:lnTo>
                  <a:lnTo>
                    <a:pt x="2724" y="42"/>
                  </a:lnTo>
                  <a:lnTo>
                    <a:pt x="2725" y="42"/>
                  </a:lnTo>
                  <a:lnTo>
                    <a:pt x="2725" y="42"/>
                  </a:lnTo>
                  <a:lnTo>
                    <a:pt x="2724" y="42"/>
                  </a:lnTo>
                  <a:lnTo>
                    <a:pt x="2722" y="42"/>
                  </a:lnTo>
                  <a:lnTo>
                    <a:pt x="2719" y="41"/>
                  </a:lnTo>
                  <a:lnTo>
                    <a:pt x="2717" y="39"/>
                  </a:lnTo>
                  <a:lnTo>
                    <a:pt x="2716" y="39"/>
                  </a:lnTo>
                  <a:lnTo>
                    <a:pt x="2716" y="38"/>
                  </a:lnTo>
                  <a:lnTo>
                    <a:pt x="2716" y="38"/>
                  </a:lnTo>
                  <a:lnTo>
                    <a:pt x="2716" y="39"/>
                  </a:lnTo>
                  <a:lnTo>
                    <a:pt x="2717" y="39"/>
                  </a:lnTo>
                  <a:lnTo>
                    <a:pt x="2717" y="39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8"/>
                  </a:lnTo>
                  <a:lnTo>
                    <a:pt x="2719" y="36"/>
                  </a:lnTo>
                  <a:lnTo>
                    <a:pt x="2719" y="34"/>
                  </a:lnTo>
                  <a:lnTo>
                    <a:pt x="2721" y="33"/>
                  </a:lnTo>
                  <a:lnTo>
                    <a:pt x="2722" y="31"/>
                  </a:lnTo>
                  <a:lnTo>
                    <a:pt x="2724" y="31"/>
                  </a:lnTo>
                  <a:lnTo>
                    <a:pt x="2724" y="31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4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30"/>
                  </a:lnTo>
                  <a:lnTo>
                    <a:pt x="2725" y="28"/>
                  </a:lnTo>
                  <a:lnTo>
                    <a:pt x="2727" y="28"/>
                  </a:lnTo>
                  <a:lnTo>
                    <a:pt x="2727" y="28"/>
                  </a:lnTo>
                  <a:lnTo>
                    <a:pt x="2728" y="28"/>
                  </a:lnTo>
                  <a:close/>
                  <a:moveTo>
                    <a:pt x="2782" y="28"/>
                  </a:moveTo>
                  <a:lnTo>
                    <a:pt x="2780" y="28"/>
                  </a:lnTo>
                  <a:lnTo>
                    <a:pt x="2780" y="30"/>
                  </a:lnTo>
                  <a:lnTo>
                    <a:pt x="2780" y="30"/>
                  </a:lnTo>
                  <a:lnTo>
                    <a:pt x="2780" y="31"/>
                  </a:lnTo>
                  <a:lnTo>
                    <a:pt x="2780" y="31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3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0" y="34"/>
                  </a:lnTo>
                  <a:lnTo>
                    <a:pt x="2782" y="34"/>
                  </a:lnTo>
                  <a:lnTo>
                    <a:pt x="2784" y="34"/>
                  </a:lnTo>
                  <a:lnTo>
                    <a:pt x="2784" y="33"/>
                  </a:lnTo>
                  <a:lnTo>
                    <a:pt x="2784" y="33"/>
                  </a:lnTo>
                  <a:lnTo>
                    <a:pt x="2784" y="31"/>
                  </a:lnTo>
                  <a:lnTo>
                    <a:pt x="2784" y="30"/>
                  </a:lnTo>
                  <a:lnTo>
                    <a:pt x="2784" y="30"/>
                  </a:lnTo>
                  <a:lnTo>
                    <a:pt x="2784" y="28"/>
                  </a:lnTo>
                  <a:lnTo>
                    <a:pt x="2784" y="28"/>
                  </a:lnTo>
                  <a:lnTo>
                    <a:pt x="2782" y="28"/>
                  </a:lnTo>
                  <a:lnTo>
                    <a:pt x="2782" y="28"/>
                  </a:lnTo>
                  <a:close/>
                  <a:moveTo>
                    <a:pt x="2818" y="27"/>
                  </a:moveTo>
                  <a:lnTo>
                    <a:pt x="2818" y="27"/>
                  </a:lnTo>
                  <a:lnTo>
                    <a:pt x="2818" y="27"/>
                  </a:lnTo>
                  <a:lnTo>
                    <a:pt x="2818" y="27"/>
                  </a:lnTo>
                  <a:lnTo>
                    <a:pt x="2820" y="28"/>
                  </a:lnTo>
                  <a:lnTo>
                    <a:pt x="2821" y="28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1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3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5" y="30"/>
                  </a:lnTo>
                  <a:lnTo>
                    <a:pt x="2826" y="31"/>
                  </a:lnTo>
                  <a:lnTo>
                    <a:pt x="2828" y="33"/>
                  </a:lnTo>
                  <a:lnTo>
                    <a:pt x="2828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4"/>
                  </a:lnTo>
                  <a:lnTo>
                    <a:pt x="2829" y="33"/>
                  </a:lnTo>
                  <a:lnTo>
                    <a:pt x="2829" y="33"/>
                  </a:lnTo>
                  <a:lnTo>
                    <a:pt x="2829" y="34"/>
                  </a:lnTo>
                  <a:lnTo>
                    <a:pt x="2831" y="36"/>
                  </a:lnTo>
                  <a:lnTo>
                    <a:pt x="2833" y="36"/>
                  </a:lnTo>
                  <a:lnTo>
                    <a:pt x="2833" y="36"/>
                  </a:lnTo>
                  <a:lnTo>
                    <a:pt x="2839" y="39"/>
                  </a:lnTo>
                  <a:lnTo>
                    <a:pt x="2842" y="41"/>
                  </a:lnTo>
                  <a:lnTo>
                    <a:pt x="2842" y="42"/>
                  </a:lnTo>
                  <a:lnTo>
                    <a:pt x="2842" y="42"/>
                  </a:lnTo>
                  <a:lnTo>
                    <a:pt x="2842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4" y="44"/>
                  </a:lnTo>
                  <a:lnTo>
                    <a:pt x="2845" y="46"/>
                  </a:lnTo>
                  <a:lnTo>
                    <a:pt x="2847" y="47"/>
                  </a:lnTo>
                  <a:lnTo>
                    <a:pt x="2847" y="49"/>
                  </a:lnTo>
                  <a:lnTo>
                    <a:pt x="2847" y="50"/>
                  </a:lnTo>
                  <a:lnTo>
                    <a:pt x="2847" y="50"/>
                  </a:lnTo>
                  <a:lnTo>
                    <a:pt x="2848" y="50"/>
                  </a:lnTo>
                  <a:lnTo>
                    <a:pt x="2848" y="52"/>
                  </a:lnTo>
                  <a:lnTo>
                    <a:pt x="2847" y="53"/>
                  </a:lnTo>
                  <a:lnTo>
                    <a:pt x="2847" y="55"/>
                  </a:lnTo>
                  <a:lnTo>
                    <a:pt x="2847" y="55"/>
                  </a:lnTo>
                  <a:lnTo>
                    <a:pt x="2845" y="55"/>
                  </a:lnTo>
                  <a:lnTo>
                    <a:pt x="2845" y="55"/>
                  </a:lnTo>
                  <a:lnTo>
                    <a:pt x="2844" y="53"/>
                  </a:lnTo>
                  <a:lnTo>
                    <a:pt x="2844" y="53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60"/>
                  </a:lnTo>
                  <a:lnTo>
                    <a:pt x="2844" y="60"/>
                  </a:lnTo>
                  <a:lnTo>
                    <a:pt x="2844" y="61"/>
                  </a:lnTo>
                  <a:lnTo>
                    <a:pt x="2842" y="61"/>
                  </a:lnTo>
                  <a:lnTo>
                    <a:pt x="2839" y="63"/>
                  </a:lnTo>
                  <a:lnTo>
                    <a:pt x="2839" y="63"/>
                  </a:lnTo>
                  <a:lnTo>
                    <a:pt x="2837" y="61"/>
                  </a:lnTo>
                  <a:lnTo>
                    <a:pt x="2836" y="61"/>
                  </a:lnTo>
                  <a:lnTo>
                    <a:pt x="2833" y="60"/>
                  </a:lnTo>
                  <a:lnTo>
                    <a:pt x="2829" y="60"/>
                  </a:lnTo>
                  <a:lnTo>
                    <a:pt x="2828" y="61"/>
                  </a:lnTo>
                  <a:lnTo>
                    <a:pt x="2828" y="63"/>
                  </a:lnTo>
                  <a:lnTo>
                    <a:pt x="2828" y="63"/>
                  </a:lnTo>
                  <a:lnTo>
                    <a:pt x="2829" y="63"/>
                  </a:lnTo>
                  <a:lnTo>
                    <a:pt x="2829" y="63"/>
                  </a:lnTo>
                  <a:lnTo>
                    <a:pt x="2828" y="64"/>
                  </a:lnTo>
                  <a:lnTo>
                    <a:pt x="2828" y="64"/>
                  </a:lnTo>
                  <a:lnTo>
                    <a:pt x="2828" y="66"/>
                  </a:lnTo>
                  <a:lnTo>
                    <a:pt x="2828" y="66"/>
                  </a:lnTo>
                  <a:lnTo>
                    <a:pt x="2828" y="68"/>
                  </a:lnTo>
                  <a:lnTo>
                    <a:pt x="2828" y="68"/>
                  </a:lnTo>
                  <a:lnTo>
                    <a:pt x="2826" y="68"/>
                  </a:lnTo>
                  <a:lnTo>
                    <a:pt x="2826" y="68"/>
                  </a:lnTo>
                  <a:lnTo>
                    <a:pt x="2825" y="68"/>
                  </a:lnTo>
                  <a:lnTo>
                    <a:pt x="2825" y="68"/>
                  </a:lnTo>
                  <a:lnTo>
                    <a:pt x="2823" y="68"/>
                  </a:lnTo>
                  <a:lnTo>
                    <a:pt x="2821" y="68"/>
                  </a:lnTo>
                  <a:lnTo>
                    <a:pt x="2821" y="66"/>
                  </a:lnTo>
                  <a:lnTo>
                    <a:pt x="2820" y="66"/>
                  </a:lnTo>
                  <a:lnTo>
                    <a:pt x="2821" y="66"/>
                  </a:lnTo>
                  <a:lnTo>
                    <a:pt x="2821" y="66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4"/>
                  </a:lnTo>
                  <a:lnTo>
                    <a:pt x="2821" y="63"/>
                  </a:lnTo>
                  <a:lnTo>
                    <a:pt x="2821" y="63"/>
                  </a:lnTo>
                  <a:lnTo>
                    <a:pt x="2820" y="61"/>
                  </a:lnTo>
                  <a:lnTo>
                    <a:pt x="2820" y="60"/>
                  </a:lnTo>
                  <a:lnTo>
                    <a:pt x="2818" y="57"/>
                  </a:lnTo>
                  <a:lnTo>
                    <a:pt x="2817" y="55"/>
                  </a:lnTo>
                  <a:lnTo>
                    <a:pt x="2817" y="55"/>
                  </a:lnTo>
                  <a:lnTo>
                    <a:pt x="2817" y="57"/>
                  </a:lnTo>
                  <a:lnTo>
                    <a:pt x="2817" y="57"/>
                  </a:lnTo>
                  <a:lnTo>
                    <a:pt x="2817" y="55"/>
                  </a:lnTo>
                  <a:lnTo>
                    <a:pt x="2817" y="53"/>
                  </a:lnTo>
                  <a:lnTo>
                    <a:pt x="2815" y="53"/>
                  </a:lnTo>
                  <a:lnTo>
                    <a:pt x="2815" y="53"/>
                  </a:lnTo>
                  <a:lnTo>
                    <a:pt x="2814" y="52"/>
                  </a:lnTo>
                  <a:lnTo>
                    <a:pt x="2814" y="52"/>
                  </a:lnTo>
                  <a:lnTo>
                    <a:pt x="2812" y="50"/>
                  </a:lnTo>
                  <a:lnTo>
                    <a:pt x="2812" y="50"/>
                  </a:lnTo>
                  <a:lnTo>
                    <a:pt x="2814" y="49"/>
                  </a:lnTo>
                  <a:lnTo>
                    <a:pt x="2814" y="49"/>
                  </a:lnTo>
                  <a:lnTo>
                    <a:pt x="2814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7"/>
                  </a:lnTo>
                  <a:lnTo>
                    <a:pt x="2812" y="46"/>
                  </a:lnTo>
                  <a:lnTo>
                    <a:pt x="2812" y="46"/>
                  </a:lnTo>
                  <a:lnTo>
                    <a:pt x="2810" y="44"/>
                  </a:lnTo>
                  <a:lnTo>
                    <a:pt x="2807" y="42"/>
                  </a:lnTo>
                  <a:lnTo>
                    <a:pt x="2804" y="39"/>
                  </a:lnTo>
                  <a:lnTo>
                    <a:pt x="2803" y="39"/>
                  </a:lnTo>
                  <a:lnTo>
                    <a:pt x="2803" y="39"/>
                  </a:lnTo>
                  <a:lnTo>
                    <a:pt x="2804" y="39"/>
                  </a:lnTo>
                  <a:lnTo>
                    <a:pt x="2804" y="38"/>
                  </a:lnTo>
                  <a:lnTo>
                    <a:pt x="2803" y="38"/>
                  </a:lnTo>
                  <a:lnTo>
                    <a:pt x="2804" y="38"/>
                  </a:lnTo>
                  <a:lnTo>
                    <a:pt x="2804" y="38"/>
                  </a:lnTo>
                  <a:lnTo>
                    <a:pt x="2806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8"/>
                  </a:lnTo>
                  <a:lnTo>
                    <a:pt x="2807" y="36"/>
                  </a:lnTo>
                  <a:lnTo>
                    <a:pt x="2809" y="36"/>
                  </a:lnTo>
                  <a:lnTo>
                    <a:pt x="2809" y="36"/>
                  </a:lnTo>
                  <a:lnTo>
                    <a:pt x="2807" y="36"/>
                  </a:lnTo>
                  <a:lnTo>
                    <a:pt x="2807" y="36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4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09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2" y="33"/>
                  </a:lnTo>
                  <a:lnTo>
                    <a:pt x="2814" y="33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1"/>
                  </a:lnTo>
                  <a:lnTo>
                    <a:pt x="2814" y="30"/>
                  </a:lnTo>
                  <a:lnTo>
                    <a:pt x="2817" y="28"/>
                  </a:lnTo>
                  <a:lnTo>
                    <a:pt x="2818" y="27"/>
                  </a:lnTo>
                  <a:close/>
                  <a:moveTo>
                    <a:pt x="2751" y="25"/>
                  </a:moveTo>
                  <a:lnTo>
                    <a:pt x="2751" y="25"/>
                  </a:lnTo>
                  <a:lnTo>
                    <a:pt x="2751" y="25"/>
                  </a:lnTo>
                  <a:lnTo>
                    <a:pt x="2752" y="27"/>
                  </a:lnTo>
                  <a:lnTo>
                    <a:pt x="2752" y="27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2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4" y="28"/>
                  </a:lnTo>
                  <a:lnTo>
                    <a:pt x="2755" y="28"/>
                  </a:lnTo>
                  <a:lnTo>
                    <a:pt x="2755" y="28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5" y="30"/>
                  </a:lnTo>
                  <a:lnTo>
                    <a:pt x="2754" y="30"/>
                  </a:lnTo>
                  <a:lnTo>
                    <a:pt x="2752" y="30"/>
                  </a:lnTo>
                  <a:lnTo>
                    <a:pt x="2751" y="28"/>
                  </a:lnTo>
                  <a:lnTo>
                    <a:pt x="2751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28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30"/>
                  </a:lnTo>
                  <a:lnTo>
                    <a:pt x="2749" y="28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0"/>
                  </a:lnTo>
                  <a:lnTo>
                    <a:pt x="2751" y="31"/>
                  </a:lnTo>
                  <a:lnTo>
                    <a:pt x="2751" y="31"/>
                  </a:lnTo>
                  <a:lnTo>
                    <a:pt x="2749" y="31"/>
                  </a:lnTo>
                  <a:lnTo>
                    <a:pt x="2749" y="31"/>
                  </a:lnTo>
                  <a:lnTo>
                    <a:pt x="2747" y="31"/>
                  </a:lnTo>
                  <a:lnTo>
                    <a:pt x="2747" y="30"/>
                  </a:lnTo>
                  <a:lnTo>
                    <a:pt x="2746" y="30"/>
                  </a:lnTo>
                  <a:lnTo>
                    <a:pt x="2746" y="28"/>
                  </a:lnTo>
                  <a:lnTo>
                    <a:pt x="2747" y="28"/>
                  </a:lnTo>
                  <a:lnTo>
                    <a:pt x="2747" y="28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7" y="27"/>
                  </a:lnTo>
                  <a:lnTo>
                    <a:pt x="2749" y="27"/>
                  </a:lnTo>
                  <a:lnTo>
                    <a:pt x="2751" y="27"/>
                  </a:lnTo>
                  <a:lnTo>
                    <a:pt x="2751" y="25"/>
                  </a:lnTo>
                  <a:close/>
                  <a:moveTo>
                    <a:pt x="2757" y="20"/>
                  </a:moveTo>
                  <a:lnTo>
                    <a:pt x="2757" y="22"/>
                  </a:lnTo>
                  <a:lnTo>
                    <a:pt x="2758" y="22"/>
                  </a:lnTo>
                  <a:lnTo>
                    <a:pt x="2758" y="22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60" y="25"/>
                  </a:lnTo>
                  <a:lnTo>
                    <a:pt x="2760" y="25"/>
                  </a:lnTo>
                  <a:lnTo>
                    <a:pt x="2760" y="27"/>
                  </a:lnTo>
                  <a:lnTo>
                    <a:pt x="2760" y="27"/>
                  </a:lnTo>
                  <a:lnTo>
                    <a:pt x="2762" y="28"/>
                  </a:lnTo>
                  <a:lnTo>
                    <a:pt x="2762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28"/>
                  </a:lnTo>
                  <a:lnTo>
                    <a:pt x="2763" y="30"/>
                  </a:lnTo>
                  <a:lnTo>
                    <a:pt x="2762" y="30"/>
                  </a:lnTo>
                  <a:lnTo>
                    <a:pt x="2762" y="28"/>
                  </a:lnTo>
                  <a:lnTo>
                    <a:pt x="2760" y="28"/>
                  </a:lnTo>
                  <a:lnTo>
                    <a:pt x="2758" y="28"/>
                  </a:lnTo>
                  <a:lnTo>
                    <a:pt x="2758" y="28"/>
                  </a:lnTo>
                  <a:lnTo>
                    <a:pt x="2758" y="30"/>
                  </a:lnTo>
                  <a:lnTo>
                    <a:pt x="2760" y="30"/>
                  </a:lnTo>
                  <a:lnTo>
                    <a:pt x="2760" y="30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60" y="31"/>
                  </a:lnTo>
                  <a:lnTo>
                    <a:pt x="2758" y="31"/>
                  </a:lnTo>
                  <a:lnTo>
                    <a:pt x="2758" y="31"/>
                  </a:lnTo>
                  <a:lnTo>
                    <a:pt x="2758" y="30"/>
                  </a:lnTo>
                  <a:lnTo>
                    <a:pt x="2757" y="28"/>
                  </a:lnTo>
                  <a:lnTo>
                    <a:pt x="2755" y="27"/>
                  </a:lnTo>
                  <a:lnTo>
                    <a:pt x="2754" y="27"/>
                  </a:lnTo>
                  <a:lnTo>
                    <a:pt x="2754" y="27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5"/>
                  </a:lnTo>
                  <a:lnTo>
                    <a:pt x="2752" y="23"/>
                  </a:lnTo>
                  <a:lnTo>
                    <a:pt x="2752" y="23"/>
                  </a:lnTo>
                  <a:lnTo>
                    <a:pt x="2754" y="22"/>
                  </a:lnTo>
                  <a:lnTo>
                    <a:pt x="2754" y="22"/>
                  </a:lnTo>
                  <a:lnTo>
                    <a:pt x="2754" y="23"/>
                  </a:lnTo>
                  <a:lnTo>
                    <a:pt x="2754" y="23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4" y="25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5" y="23"/>
                  </a:lnTo>
                  <a:lnTo>
                    <a:pt x="2757" y="23"/>
                  </a:lnTo>
                  <a:lnTo>
                    <a:pt x="2757" y="23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5"/>
                  </a:lnTo>
                  <a:lnTo>
                    <a:pt x="2757" y="23"/>
                  </a:lnTo>
                  <a:lnTo>
                    <a:pt x="2758" y="23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58" y="25"/>
                  </a:lnTo>
                  <a:lnTo>
                    <a:pt x="2760" y="23"/>
                  </a:lnTo>
                  <a:lnTo>
                    <a:pt x="2760" y="23"/>
                  </a:lnTo>
                  <a:lnTo>
                    <a:pt x="2758" y="23"/>
                  </a:lnTo>
                  <a:lnTo>
                    <a:pt x="2758" y="23"/>
                  </a:lnTo>
                  <a:lnTo>
                    <a:pt x="2757" y="22"/>
                  </a:lnTo>
                  <a:lnTo>
                    <a:pt x="2757" y="22"/>
                  </a:lnTo>
                  <a:lnTo>
                    <a:pt x="2757" y="20"/>
                  </a:lnTo>
                  <a:close/>
                  <a:moveTo>
                    <a:pt x="2542" y="20"/>
                  </a:moveTo>
                  <a:lnTo>
                    <a:pt x="2542" y="23"/>
                  </a:lnTo>
                  <a:lnTo>
                    <a:pt x="2542" y="23"/>
                  </a:lnTo>
                  <a:lnTo>
                    <a:pt x="2541" y="22"/>
                  </a:lnTo>
                  <a:lnTo>
                    <a:pt x="2542" y="20"/>
                  </a:lnTo>
                  <a:close/>
                  <a:moveTo>
                    <a:pt x="2881" y="20"/>
                  </a:moveTo>
                  <a:lnTo>
                    <a:pt x="2880" y="22"/>
                  </a:lnTo>
                  <a:lnTo>
                    <a:pt x="2880" y="23"/>
                  </a:lnTo>
                  <a:lnTo>
                    <a:pt x="2880" y="25"/>
                  </a:lnTo>
                  <a:lnTo>
                    <a:pt x="2881" y="25"/>
                  </a:lnTo>
                  <a:lnTo>
                    <a:pt x="2881" y="25"/>
                  </a:lnTo>
                  <a:lnTo>
                    <a:pt x="2883" y="23"/>
                  </a:lnTo>
                  <a:lnTo>
                    <a:pt x="2883" y="22"/>
                  </a:lnTo>
                  <a:lnTo>
                    <a:pt x="2883" y="20"/>
                  </a:lnTo>
                  <a:lnTo>
                    <a:pt x="2881" y="20"/>
                  </a:lnTo>
                  <a:lnTo>
                    <a:pt x="2881" y="20"/>
                  </a:lnTo>
                  <a:close/>
                  <a:moveTo>
                    <a:pt x="2818" y="20"/>
                  </a:moveTo>
                  <a:lnTo>
                    <a:pt x="2820" y="20"/>
                  </a:lnTo>
                  <a:lnTo>
                    <a:pt x="2820" y="22"/>
                  </a:lnTo>
                  <a:lnTo>
                    <a:pt x="2820" y="23"/>
                  </a:lnTo>
                  <a:lnTo>
                    <a:pt x="2818" y="23"/>
                  </a:lnTo>
                  <a:lnTo>
                    <a:pt x="2818" y="23"/>
                  </a:lnTo>
                  <a:lnTo>
                    <a:pt x="2818" y="22"/>
                  </a:lnTo>
                  <a:lnTo>
                    <a:pt x="2818" y="22"/>
                  </a:lnTo>
                  <a:lnTo>
                    <a:pt x="2818" y="20"/>
                  </a:lnTo>
                  <a:lnTo>
                    <a:pt x="2818" y="20"/>
                  </a:lnTo>
                  <a:lnTo>
                    <a:pt x="2818" y="20"/>
                  </a:lnTo>
                  <a:close/>
                  <a:moveTo>
                    <a:pt x="2796" y="19"/>
                  </a:moveTo>
                  <a:lnTo>
                    <a:pt x="2795" y="19"/>
                  </a:lnTo>
                  <a:lnTo>
                    <a:pt x="2793" y="19"/>
                  </a:lnTo>
                  <a:lnTo>
                    <a:pt x="2793" y="19"/>
                  </a:lnTo>
                  <a:lnTo>
                    <a:pt x="2792" y="19"/>
                  </a:lnTo>
                  <a:lnTo>
                    <a:pt x="2790" y="19"/>
                  </a:lnTo>
                  <a:lnTo>
                    <a:pt x="2788" y="20"/>
                  </a:lnTo>
                  <a:lnTo>
                    <a:pt x="2787" y="20"/>
                  </a:lnTo>
                  <a:lnTo>
                    <a:pt x="2787" y="20"/>
                  </a:lnTo>
                  <a:lnTo>
                    <a:pt x="2787" y="22"/>
                  </a:lnTo>
                  <a:lnTo>
                    <a:pt x="2788" y="22"/>
                  </a:lnTo>
                  <a:lnTo>
                    <a:pt x="2790" y="25"/>
                  </a:lnTo>
                  <a:lnTo>
                    <a:pt x="2792" y="27"/>
                  </a:lnTo>
                  <a:lnTo>
                    <a:pt x="2793" y="27"/>
                  </a:lnTo>
                  <a:lnTo>
                    <a:pt x="2795" y="27"/>
                  </a:lnTo>
                  <a:lnTo>
                    <a:pt x="2795" y="25"/>
                  </a:lnTo>
                  <a:lnTo>
                    <a:pt x="2796" y="23"/>
                  </a:lnTo>
                  <a:lnTo>
                    <a:pt x="2796" y="22"/>
                  </a:lnTo>
                  <a:lnTo>
                    <a:pt x="2796" y="22"/>
                  </a:lnTo>
                  <a:lnTo>
                    <a:pt x="2798" y="23"/>
                  </a:lnTo>
                  <a:lnTo>
                    <a:pt x="2798" y="23"/>
                  </a:lnTo>
                  <a:lnTo>
                    <a:pt x="2798" y="22"/>
                  </a:lnTo>
                  <a:lnTo>
                    <a:pt x="2798" y="20"/>
                  </a:lnTo>
                  <a:lnTo>
                    <a:pt x="2796" y="19"/>
                  </a:lnTo>
                  <a:lnTo>
                    <a:pt x="2796" y="19"/>
                  </a:lnTo>
                  <a:close/>
                  <a:moveTo>
                    <a:pt x="757" y="19"/>
                  </a:moveTo>
                  <a:lnTo>
                    <a:pt x="756" y="19"/>
                  </a:lnTo>
                  <a:lnTo>
                    <a:pt x="753" y="20"/>
                  </a:lnTo>
                  <a:lnTo>
                    <a:pt x="751" y="22"/>
                  </a:lnTo>
                  <a:lnTo>
                    <a:pt x="748" y="23"/>
                  </a:lnTo>
                  <a:lnTo>
                    <a:pt x="745" y="25"/>
                  </a:lnTo>
                  <a:lnTo>
                    <a:pt x="743" y="25"/>
                  </a:lnTo>
                  <a:lnTo>
                    <a:pt x="740" y="25"/>
                  </a:lnTo>
                  <a:lnTo>
                    <a:pt x="738" y="25"/>
                  </a:lnTo>
                  <a:lnTo>
                    <a:pt x="738" y="27"/>
                  </a:lnTo>
                  <a:lnTo>
                    <a:pt x="740" y="27"/>
                  </a:lnTo>
                  <a:lnTo>
                    <a:pt x="742" y="27"/>
                  </a:lnTo>
                  <a:lnTo>
                    <a:pt x="742" y="28"/>
                  </a:lnTo>
                  <a:lnTo>
                    <a:pt x="742" y="30"/>
                  </a:lnTo>
                  <a:lnTo>
                    <a:pt x="743" y="30"/>
                  </a:lnTo>
                  <a:lnTo>
                    <a:pt x="745" y="31"/>
                  </a:lnTo>
                  <a:lnTo>
                    <a:pt x="746" y="30"/>
                  </a:lnTo>
                  <a:lnTo>
                    <a:pt x="748" y="30"/>
                  </a:lnTo>
                  <a:lnTo>
                    <a:pt x="749" y="27"/>
                  </a:lnTo>
                  <a:lnTo>
                    <a:pt x="751" y="25"/>
                  </a:lnTo>
                  <a:lnTo>
                    <a:pt x="754" y="23"/>
                  </a:lnTo>
                  <a:lnTo>
                    <a:pt x="756" y="22"/>
                  </a:lnTo>
                  <a:lnTo>
                    <a:pt x="756" y="20"/>
                  </a:lnTo>
                  <a:lnTo>
                    <a:pt x="757" y="19"/>
                  </a:lnTo>
                  <a:lnTo>
                    <a:pt x="757" y="19"/>
                  </a:lnTo>
                  <a:close/>
                  <a:moveTo>
                    <a:pt x="2728" y="16"/>
                  </a:move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7"/>
                  </a:lnTo>
                  <a:lnTo>
                    <a:pt x="2728" y="19"/>
                  </a:lnTo>
                  <a:lnTo>
                    <a:pt x="2728" y="19"/>
                  </a:lnTo>
                  <a:lnTo>
                    <a:pt x="2728" y="20"/>
                  </a:lnTo>
                  <a:lnTo>
                    <a:pt x="2728" y="22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8" y="23"/>
                  </a:lnTo>
                  <a:lnTo>
                    <a:pt x="2727" y="22"/>
                  </a:lnTo>
                  <a:lnTo>
                    <a:pt x="2727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5" y="22"/>
                  </a:lnTo>
                  <a:lnTo>
                    <a:pt x="2724" y="22"/>
                  </a:lnTo>
                  <a:lnTo>
                    <a:pt x="2724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2"/>
                  </a:lnTo>
                  <a:lnTo>
                    <a:pt x="2721" y="23"/>
                  </a:lnTo>
                  <a:lnTo>
                    <a:pt x="2719" y="23"/>
                  </a:lnTo>
                  <a:lnTo>
                    <a:pt x="2719" y="23"/>
                  </a:lnTo>
                  <a:lnTo>
                    <a:pt x="2717" y="23"/>
                  </a:lnTo>
                  <a:lnTo>
                    <a:pt x="2717" y="25"/>
                  </a:lnTo>
                  <a:lnTo>
                    <a:pt x="2716" y="25"/>
                  </a:lnTo>
                  <a:lnTo>
                    <a:pt x="2716" y="27"/>
                  </a:lnTo>
                  <a:lnTo>
                    <a:pt x="2716" y="27"/>
                  </a:lnTo>
                  <a:lnTo>
                    <a:pt x="2716" y="28"/>
                  </a:lnTo>
                  <a:lnTo>
                    <a:pt x="2716" y="28"/>
                  </a:lnTo>
                  <a:lnTo>
                    <a:pt x="2714" y="28"/>
                  </a:lnTo>
                  <a:lnTo>
                    <a:pt x="2714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0"/>
                  </a:lnTo>
                  <a:lnTo>
                    <a:pt x="2716" y="31"/>
                  </a:lnTo>
                  <a:lnTo>
                    <a:pt x="2716" y="33"/>
                  </a:lnTo>
                  <a:lnTo>
                    <a:pt x="2714" y="33"/>
                  </a:lnTo>
                  <a:lnTo>
                    <a:pt x="2713" y="33"/>
                  </a:lnTo>
                  <a:lnTo>
                    <a:pt x="2711" y="34"/>
                  </a:lnTo>
                  <a:lnTo>
                    <a:pt x="2711" y="34"/>
                  </a:lnTo>
                  <a:lnTo>
                    <a:pt x="2711" y="36"/>
                  </a:lnTo>
                  <a:lnTo>
                    <a:pt x="2713" y="36"/>
                  </a:lnTo>
                  <a:lnTo>
                    <a:pt x="2714" y="36"/>
                  </a:lnTo>
                  <a:lnTo>
                    <a:pt x="2714" y="36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4" y="38"/>
                  </a:lnTo>
                  <a:lnTo>
                    <a:pt x="2713" y="38"/>
                  </a:lnTo>
                  <a:lnTo>
                    <a:pt x="2711" y="36"/>
                  </a:lnTo>
                  <a:lnTo>
                    <a:pt x="2711" y="36"/>
                  </a:lnTo>
                  <a:lnTo>
                    <a:pt x="2710" y="36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0" y="34"/>
                  </a:lnTo>
                  <a:lnTo>
                    <a:pt x="2711" y="34"/>
                  </a:lnTo>
                  <a:lnTo>
                    <a:pt x="2714" y="33"/>
                  </a:lnTo>
                  <a:lnTo>
                    <a:pt x="2714" y="33"/>
                  </a:lnTo>
                  <a:lnTo>
                    <a:pt x="2714" y="31"/>
                  </a:lnTo>
                  <a:lnTo>
                    <a:pt x="2714" y="31"/>
                  </a:lnTo>
                  <a:lnTo>
                    <a:pt x="2713" y="31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30"/>
                  </a:lnTo>
                  <a:lnTo>
                    <a:pt x="2713" y="28"/>
                  </a:lnTo>
                  <a:lnTo>
                    <a:pt x="2713" y="28"/>
                  </a:lnTo>
                  <a:lnTo>
                    <a:pt x="2714" y="28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7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4" y="25"/>
                  </a:lnTo>
                  <a:lnTo>
                    <a:pt x="2716" y="25"/>
                  </a:lnTo>
                  <a:lnTo>
                    <a:pt x="2716" y="25"/>
                  </a:lnTo>
                  <a:lnTo>
                    <a:pt x="2717" y="25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7" y="23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2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9" y="20"/>
                  </a:lnTo>
                  <a:lnTo>
                    <a:pt x="2717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9"/>
                  </a:lnTo>
                  <a:lnTo>
                    <a:pt x="2714" y="17"/>
                  </a:lnTo>
                  <a:lnTo>
                    <a:pt x="2713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7"/>
                  </a:lnTo>
                  <a:lnTo>
                    <a:pt x="2714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6" y="19"/>
                  </a:lnTo>
                  <a:lnTo>
                    <a:pt x="2717" y="19"/>
                  </a:lnTo>
                  <a:lnTo>
                    <a:pt x="2717" y="19"/>
                  </a:lnTo>
                  <a:lnTo>
                    <a:pt x="2717" y="17"/>
                  </a:lnTo>
                  <a:lnTo>
                    <a:pt x="2717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9" y="17"/>
                  </a:lnTo>
                  <a:lnTo>
                    <a:pt x="2717" y="17"/>
                  </a:lnTo>
                  <a:lnTo>
                    <a:pt x="2717" y="19"/>
                  </a:lnTo>
                  <a:lnTo>
                    <a:pt x="2719" y="19"/>
                  </a:lnTo>
                  <a:lnTo>
                    <a:pt x="2719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19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1" y="20"/>
                  </a:lnTo>
                  <a:lnTo>
                    <a:pt x="2722" y="20"/>
                  </a:lnTo>
                  <a:lnTo>
                    <a:pt x="2722" y="20"/>
                  </a:lnTo>
                  <a:lnTo>
                    <a:pt x="2722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4" y="20"/>
                  </a:lnTo>
                  <a:lnTo>
                    <a:pt x="2725" y="20"/>
                  </a:lnTo>
                  <a:lnTo>
                    <a:pt x="2727" y="20"/>
                  </a:lnTo>
                  <a:lnTo>
                    <a:pt x="2727" y="20"/>
                  </a:lnTo>
                  <a:lnTo>
                    <a:pt x="2725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4" y="19"/>
                  </a:lnTo>
                  <a:lnTo>
                    <a:pt x="2725" y="19"/>
                  </a:lnTo>
                  <a:lnTo>
                    <a:pt x="2727" y="19"/>
                  </a:lnTo>
                  <a:lnTo>
                    <a:pt x="2727" y="20"/>
                  </a:lnTo>
                  <a:lnTo>
                    <a:pt x="2727" y="19"/>
                  </a:lnTo>
                  <a:lnTo>
                    <a:pt x="2727" y="19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7"/>
                  </a:lnTo>
                  <a:lnTo>
                    <a:pt x="2727" y="16"/>
                  </a:lnTo>
                  <a:lnTo>
                    <a:pt x="2728" y="16"/>
                  </a:lnTo>
                  <a:lnTo>
                    <a:pt x="2728" y="16"/>
                  </a:lnTo>
                  <a:close/>
                  <a:moveTo>
                    <a:pt x="2544" y="12"/>
                  </a:moveTo>
                  <a:lnTo>
                    <a:pt x="2546" y="12"/>
                  </a:lnTo>
                  <a:lnTo>
                    <a:pt x="2544" y="14"/>
                  </a:lnTo>
                  <a:lnTo>
                    <a:pt x="2544" y="17"/>
                  </a:lnTo>
                  <a:lnTo>
                    <a:pt x="2544" y="19"/>
                  </a:lnTo>
                  <a:lnTo>
                    <a:pt x="2544" y="20"/>
                  </a:lnTo>
                  <a:lnTo>
                    <a:pt x="2544" y="20"/>
                  </a:lnTo>
                  <a:lnTo>
                    <a:pt x="2544" y="23"/>
                  </a:lnTo>
                  <a:lnTo>
                    <a:pt x="2544" y="23"/>
                  </a:lnTo>
                  <a:lnTo>
                    <a:pt x="2542" y="20"/>
                  </a:lnTo>
                  <a:lnTo>
                    <a:pt x="2541" y="19"/>
                  </a:lnTo>
                  <a:lnTo>
                    <a:pt x="2541" y="19"/>
                  </a:lnTo>
                  <a:lnTo>
                    <a:pt x="2542" y="19"/>
                  </a:lnTo>
                  <a:lnTo>
                    <a:pt x="2542" y="17"/>
                  </a:lnTo>
                  <a:lnTo>
                    <a:pt x="2544" y="16"/>
                  </a:lnTo>
                  <a:lnTo>
                    <a:pt x="2544" y="12"/>
                  </a:lnTo>
                  <a:lnTo>
                    <a:pt x="2544" y="12"/>
                  </a:lnTo>
                  <a:close/>
                  <a:moveTo>
                    <a:pt x="2905" y="11"/>
                  </a:moveTo>
                  <a:lnTo>
                    <a:pt x="2907" y="12"/>
                  </a:lnTo>
                  <a:lnTo>
                    <a:pt x="2907" y="14"/>
                  </a:lnTo>
                  <a:lnTo>
                    <a:pt x="2907" y="16"/>
                  </a:lnTo>
                  <a:lnTo>
                    <a:pt x="2907" y="16"/>
                  </a:lnTo>
                  <a:lnTo>
                    <a:pt x="2907" y="17"/>
                  </a:lnTo>
                  <a:lnTo>
                    <a:pt x="2905" y="17"/>
                  </a:lnTo>
                  <a:lnTo>
                    <a:pt x="2905" y="17"/>
                  </a:lnTo>
                  <a:lnTo>
                    <a:pt x="2903" y="17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6"/>
                  </a:lnTo>
                  <a:lnTo>
                    <a:pt x="2903" y="14"/>
                  </a:lnTo>
                  <a:lnTo>
                    <a:pt x="2903" y="12"/>
                  </a:lnTo>
                  <a:lnTo>
                    <a:pt x="2905" y="11"/>
                  </a:lnTo>
                  <a:lnTo>
                    <a:pt x="2905" y="11"/>
                  </a:lnTo>
                  <a:close/>
                  <a:moveTo>
                    <a:pt x="251" y="11"/>
                  </a:moveTo>
                  <a:lnTo>
                    <a:pt x="251" y="11"/>
                  </a:lnTo>
                  <a:lnTo>
                    <a:pt x="253" y="11"/>
                  </a:lnTo>
                  <a:lnTo>
                    <a:pt x="253" y="12"/>
                  </a:lnTo>
                  <a:lnTo>
                    <a:pt x="253" y="14"/>
                  </a:lnTo>
                  <a:lnTo>
                    <a:pt x="254" y="14"/>
                  </a:lnTo>
                  <a:lnTo>
                    <a:pt x="254" y="14"/>
                  </a:lnTo>
                  <a:lnTo>
                    <a:pt x="254" y="16"/>
                  </a:lnTo>
                  <a:lnTo>
                    <a:pt x="253" y="16"/>
                  </a:lnTo>
                  <a:lnTo>
                    <a:pt x="251" y="14"/>
                  </a:lnTo>
                  <a:lnTo>
                    <a:pt x="251" y="12"/>
                  </a:lnTo>
                  <a:lnTo>
                    <a:pt x="251" y="12"/>
                  </a:lnTo>
                  <a:lnTo>
                    <a:pt x="251" y="11"/>
                  </a:lnTo>
                  <a:lnTo>
                    <a:pt x="251" y="11"/>
                  </a:lnTo>
                  <a:lnTo>
                    <a:pt x="251" y="11"/>
                  </a:lnTo>
                  <a:close/>
                  <a:moveTo>
                    <a:pt x="8" y="6"/>
                  </a:moveTo>
                  <a:lnTo>
                    <a:pt x="10" y="6"/>
                  </a:lnTo>
                  <a:lnTo>
                    <a:pt x="8" y="6"/>
                  </a:lnTo>
                  <a:lnTo>
                    <a:pt x="8" y="8"/>
                  </a:lnTo>
                  <a:lnTo>
                    <a:pt x="8" y="9"/>
                  </a:lnTo>
                  <a:lnTo>
                    <a:pt x="7" y="8"/>
                  </a:lnTo>
                  <a:lnTo>
                    <a:pt x="7" y="6"/>
                  </a:lnTo>
                  <a:lnTo>
                    <a:pt x="7" y="6"/>
                  </a:lnTo>
                  <a:lnTo>
                    <a:pt x="8" y="6"/>
                  </a:lnTo>
                  <a:close/>
                  <a:moveTo>
                    <a:pt x="887" y="5"/>
                  </a:moveTo>
                  <a:lnTo>
                    <a:pt x="888" y="5"/>
                  </a:lnTo>
                  <a:lnTo>
                    <a:pt x="888" y="6"/>
                  </a:lnTo>
                  <a:lnTo>
                    <a:pt x="888" y="8"/>
                  </a:lnTo>
                  <a:lnTo>
                    <a:pt x="890" y="9"/>
                  </a:lnTo>
                  <a:lnTo>
                    <a:pt x="890" y="11"/>
                  </a:lnTo>
                  <a:lnTo>
                    <a:pt x="888" y="11"/>
                  </a:lnTo>
                  <a:lnTo>
                    <a:pt x="888" y="12"/>
                  </a:lnTo>
                  <a:lnTo>
                    <a:pt x="887" y="12"/>
                  </a:lnTo>
                  <a:lnTo>
                    <a:pt x="887" y="9"/>
                  </a:lnTo>
                  <a:lnTo>
                    <a:pt x="887" y="8"/>
                  </a:lnTo>
                  <a:lnTo>
                    <a:pt x="887" y="6"/>
                  </a:lnTo>
                  <a:lnTo>
                    <a:pt x="887" y="6"/>
                  </a:lnTo>
                  <a:lnTo>
                    <a:pt x="887" y="5"/>
                  </a:lnTo>
                  <a:close/>
                  <a:moveTo>
                    <a:pt x="2795" y="3"/>
                  </a:moveTo>
                  <a:lnTo>
                    <a:pt x="2796" y="5"/>
                  </a:lnTo>
                  <a:lnTo>
                    <a:pt x="2796" y="6"/>
                  </a:lnTo>
                  <a:lnTo>
                    <a:pt x="2798" y="5"/>
                  </a:lnTo>
                  <a:lnTo>
                    <a:pt x="2798" y="6"/>
                  </a:lnTo>
                  <a:lnTo>
                    <a:pt x="2798" y="8"/>
                  </a:lnTo>
                  <a:lnTo>
                    <a:pt x="2796" y="6"/>
                  </a:lnTo>
                  <a:lnTo>
                    <a:pt x="2795" y="8"/>
                  </a:lnTo>
                  <a:lnTo>
                    <a:pt x="2793" y="6"/>
                  </a:lnTo>
                  <a:lnTo>
                    <a:pt x="2795" y="6"/>
                  </a:lnTo>
                  <a:lnTo>
                    <a:pt x="2795" y="5"/>
                  </a:lnTo>
                  <a:lnTo>
                    <a:pt x="2795" y="3"/>
                  </a:lnTo>
                  <a:close/>
                  <a:moveTo>
                    <a:pt x="2870" y="1"/>
                  </a:moveTo>
                  <a:lnTo>
                    <a:pt x="2872" y="1"/>
                  </a:lnTo>
                  <a:lnTo>
                    <a:pt x="2874" y="3"/>
                  </a:lnTo>
                  <a:lnTo>
                    <a:pt x="2875" y="3"/>
                  </a:lnTo>
                  <a:lnTo>
                    <a:pt x="2875" y="3"/>
                  </a:lnTo>
                  <a:lnTo>
                    <a:pt x="2877" y="3"/>
                  </a:lnTo>
                  <a:lnTo>
                    <a:pt x="2877" y="3"/>
                  </a:lnTo>
                  <a:lnTo>
                    <a:pt x="2878" y="5"/>
                  </a:lnTo>
                  <a:lnTo>
                    <a:pt x="2878" y="5"/>
                  </a:lnTo>
                  <a:lnTo>
                    <a:pt x="2881" y="6"/>
                  </a:lnTo>
                  <a:lnTo>
                    <a:pt x="2883" y="6"/>
                  </a:lnTo>
                  <a:lnTo>
                    <a:pt x="2883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5" y="8"/>
                  </a:lnTo>
                  <a:lnTo>
                    <a:pt x="2886" y="8"/>
                  </a:lnTo>
                  <a:lnTo>
                    <a:pt x="2886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8" y="9"/>
                  </a:lnTo>
                  <a:lnTo>
                    <a:pt x="2889" y="11"/>
                  </a:lnTo>
                  <a:lnTo>
                    <a:pt x="2889" y="11"/>
                  </a:lnTo>
                  <a:lnTo>
                    <a:pt x="2889" y="12"/>
                  </a:lnTo>
                  <a:lnTo>
                    <a:pt x="2889" y="14"/>
                  </a:lnTo>
                  <a:lnTo>
                    <a:pt x="2889" y="16"/>
                  </a:lnTo>
                  <a:lnTo>
                    <a:pt x="2889" y="17"/>
                  </a:lnTo>
                  <a:lnTo>
                    <a:pt x="2888" y="19"/>
                  </a:lnTo>
                  <a:lnTo>
                    <a:pt x="2888" y="20"/>
                  </a:lnTo>
                  <a:lnTo>
                    <a:pt x="2888" y="20"/>
                  </a:lnTo>
                  <a:lnTo>
                    <a:pt x="2889" y="22"/>
                  </a:lnTo>
                  <a:lnTo>
                    <a:pt x="2889" y="23"/>
                  </a:lnTo>
                  <a:lnTo>
                    <a:pt x="2889" y="23"/>
                  </a:lnTo>
                  <a:lnTo>
                    <a:pt x="2891" y="25"/>
                  </a:lnTo>
                  <a:lnTo>
                    <a:pt x="2891" y="27"/>
                  </a:lnTo>
                  <a:lnTo>
                    <a:pt x="2892" y="27"/>
                  </a:lnTo>
                  <a:lnTo>
                    <a:pt x="2892" y="28"/>
                  </a:lnTo>
                  <a:lnTo>
                    <a:pt x="2892" y="30"/>
                  </a:lnTo>
                  <a:lnTo>
                    <a:pt x="2894" y="30"/>
                  </a:lnTo>
                  <a:lnTo>
                    <a:pt x="2894" y="31"/>
                  </a:lnTo>
                  <a:lnTo>
                    <a:pt x="2896" y="31"/>
                  </a:lnTo>
                  <a:lnTo>
                    <a:pt x="2896" y="33"/>
                  </a:lnTo>
                  <a:lnTo>
                    <a:pt x="2897" y="33"/>
                  </a:lnTo>
                  <a:lnTo>
                    <a:pt x="2897" y="34"/>
                  </a:lnTo>
                  <a:lnTo>
                    <a:pt x="2899" y="34"/>
                  </a:lnTo>
                  <a:lnTo>
                    <a:pt x="2899" y="34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9" y="36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8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39"/>
                  </a:lnTo>
                  <a:lnTo>
                    <a:pt x="2897" y="41"/>
                  </a:lnTo>
                  <a:lnTo>
                    <a:pt x="2897" y="41"/>
                  </a:lnTo>
                  <a:lnTo>
                    <a:pt x="2896" y="41"/>
                  </a:lnTo>
                  <a:lnTo>
                    <a:pt x="2896" y="42"/>
                  </a:lnTo>
                  <a:lnTo>
                    <a:pt x="2894" y="42"/>
                  </a:lnTo>
                  <a:lnTo>
                    <a:pt x="2894" y="42"/>
                  </a:lnTo>
                  <a:lnTo>
                    <a:pt x="2892" y="42"/>
                  </a:lnTo>
                  <a:lnTo>
                    <a:pt x="2892" y="44"/>
                  </a:lnTo>
                  <a:lnTo>
                    <a:pt x="2891" y="44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6"/>
                  </a:lnTo>
                  <a:lnTo>
                    <a:pt x="2891" y="47"/>
                  </a:lnTo>
                  <a:lnTo>
                    <a:pt x="2891" y="47"/>
                  </a:lnTo>
                  <a:lnTo>
                    <a:pt x="2889" y="47"/>
                  </a:lnTo>
                  <a:lnTo>
                    <a:pt x="2889" y="47"/>
                  </a:lnTo>
                  <a:lnTo>
                    <a:pt x="2889" y="46"/>
                  </a:lnTo>
                  <a:lnTo>
                    <a:pt x="2888" y="46"/>
                  </a:lnTo>
                  <a:lnTo>
                    <a:pt x="2886" y="46"/>
                  </a:lnTo>
                  <a:lnTo>
                    <a:pt x="2886" y="46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4"/>
                  </a:lnTo>
                  <a:lnTo>
                    <a:pt x="2885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3" y="42"/>
                  </a:lnTo>
                  <a:lnTo>
                    <a:pt x="2881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4"/>
                  </a:lnTo>
                  <a:lnTo>
                    <a:pt x="2880" y="42"/>
                  </a:lnTo>
                  <a:lnTo>
                    <a:pt x="2878" y="42"/>
                  </a:lnTo>
                  <a:lnTo>
                    <a:pt x="2877" y="42"/>
                  </a:lnTo>
                  <a:lnTo>
                    <a:pt x="2877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2"/>
                  </a:lnTo>
                  <a:lnTo>
                    <a:pt x="2875" y="41"/>
                  </a:lnTo>
                  <a:lnTo>
                    <a:pt x="2875" y="41"/>
                  </a:lnTo>
                  <a:lnTo>
                    <a:pt x="2875" y="39"/>
                  </a:lnTo>
                  <a:lnTo>
                    <a:pt x="2875" y="39"/>
                  </a:lnTo>
                  <a:lnTo>
                    <a:pt x="2877" y="39"/>
                  </a:lnTo>
                  <a:lnTo>
                    <a:pt x="2877" y="39"/>
                  </a:lnTo>
                  <a:lnTo>
                    <a:pt x="2878" y="39"/>
                  </a:lnTo>
                  <a:lnTo>
                    <a:pt x="2880" y="39"/>
                  </a:lnTo>
                  <a:lnTo>
                    <a:pt x="2881" y="39"/>
                  </a:lnTo>
                  <a:lnTo>
                    <a:pt x="2881" y="41"/>
                  </a:lnTo>
                  <a:lnTo>
                    <a:pt x="2881" y="41"/>
                  </a:lnTo>
                  <a:lnTo>
                    <a:pt x="2880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78" y="41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0" y="42"/>
                  </a:lnTo>
                  <a:lnTo>
                    <a:pt x="2881" y="42"/>
                  </a:lnTo>
                  <a:lnTo>
                    <a:pt x="2883" y="42"/>
                  </a:lnTo>
                  <a:lnTo>
                    <a:pt x="2885" y="42"/>
                  </a:lnTo>
                  <a:lnTo>
                    <a:pt x="2885" y="44"/>
                  </a:lnTo>
                  <a:lnTo>
                    <a:pt x="2886" y="42"/>
                  </a:lnTo>
                  <a:lnTo>
                    <a:pt x="2886" y="42"/>
                  </a:lnTo>
                  <a:lnTo>
                    <a:pt x="2886" y="41"/>
                  </a:lnTo>
                  <a:lnTo>
                    <a:pt x="2886" y="41"/>
                  </a:lnTo>
                  <a:lnTo>
                    <a:pt x="2886" y="39"/>
                  </a:lnTo>
                  <a:lnTo>
                    <a:pt x="2886" y="38"/>
                  </a:lnTo>
                  <a:lnTo>
                    <a:pt x="2886" y="38"/>
                  </a:lnTo>
                  <a:lnTo>
                    <a:pt x="2885" y="36"/>
                  </a:lnTo>
                  <a:lnTo>
                    <a:pt x="2885" y="36"/>
                  </a:lnTo>
                  <a:lnTo>
                    <a:pt x="2883" y="34"/>
                  </a:lnTo>
                  <a:lnTo>
                    <a:pt x="2881" y="34"/>
                  </a:lnTo>
                  <a:lnTo>
                    <a:pt x="2880" y="33"/>
                  </a:lnTo>
                  <a:lnTo>
                    <a:pt x="2877" y="31"/>
                  </a:lnTo>
                  <a:lnTo>
                    <a:pt x="2875" y="30"/>
                  </a:lnTo>
                  <a:lnTo>
                    <a:pt x="2872" y="30"/>
                  </a:lnTo>
                  <a:lnTo>
                    <a:pt x="2870" y="28"/>
                  </a:lnTo>
                  <a:lnTo>
                    <a:pt x="2870" y="27"/>
                  </a:lnTo>
                  <a:lnTo>
                    <a:pt x="2869" y="27"/>
                  </a:lnTo>
                  <a:lnTo>
                    <a:pt x="2869" y="25"/>
                  </a:lnTo>
                  <a:lnTo>
                    <a:pt x="2867" y="25"/>
                  </a:lnTo>
                  <a:lnTo>
                    <a:pt x="2867" y="25"/>
                  </a:lnTo>
                  <a:lnTo>
                    <a:pt x="2869" y="25"/>
                  </a:lnTo>
                  <a:lnTo>
                    <a:pt x="2869" y="25"/>
                  </a:lnTo>
                  <a:lnTo>
                    <a:pt x="2870" y="25"/>
                  </a:lnTo>
                  <a:lnTo>
                    <a:pt x="2870" y="27"/>
                  </a:lnTo>
                  <a:lnTo>
                    <a:pt x="2870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5"/>
                  </a:lnTo>
                  <a:lnTo>
                    <a:pt x="2872" y="23"/>
                  </a:lnTo>
                  <a:lnTo>
                    <a:pt x="2872" y="23"/>
                  </a:lnTo>
                  <a:lnTo>
                    <a:pt x="2872" y="22"/>
                  </a:lnTo>
                  <a:lnTo>
                    <a:pt x="2870" y="22"/>
                  </a:lnTo>
                  <a:lnTo>
                    <a:pt x="2870" y="20"/>
                  </a:lnTo>
                  <a:lnTo>
                    <a:pt x="2869" y="20"/>
                  </a:lnTo>
                  <a:lnTo>
                    <a:pt x="2867" y="19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7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6" y="14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4" y="12"/>
                  </a:lnTo>
                  <a:lnTo>
                    <a:pt x="2862" y="12"/>
                  </a:lnTo>
                  <a:lnTo>
                    <a:pt x="2862" y="12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11"/>
                  </a:lnTo>
                  <a:lnTo>
                    <a:pt x="2862" y="9"/>
                  </a:lnTo>
                  <a:lnTo>
                    <a:pt x="2864" y="9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4" y="11"/>
                  </a:lnTo>
                  <a:lnTo>
                    <a:pt x="2866" y="12"/>
                  </a:lnTo>
                  <a:lnTo>
                    <a:pt x="2866" y="14"/>
                  </a:lnTo>
                  <a:lnTo>
                    <a:pt x="2867" y="16"/>
                  </a:lnTo>
                  <a:lnTo>
                    <a:pt x="2867" y="16"/>
                  </a:lnTo>
                  <a:lnTo>
                    <a:pt x="2869" y="16"/>
                  </a:lnTo>
                  <a:lnTo>
                    <a:pt x="2867" y="17"/>
                  </a:lnTo>
                  <a:lnTo>
                    <a:pt x="2869" y="17"/>
                  </a:lnTo>
                  <a:lnTo>
                    <a:pt x="2869" y="19"/>
                  </a:lnTo>
                  <a:lnTo>
                    <a:pt x="2870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9"/>
                  </a:lnTo>
                  <a:lnTo>
                    <a:pt x="2872" y="17"/>
                  </a:lnTo>
                  <a:lnTo>
                    <a:pt x="2872" y="17"/>
                  </a:lnTo>
                  <a:lnTo>
                    <a:pt x="2874" y="16"/>
                  </a:lnTo>
                  <a:lnTo>
                    <a:pt x="2872" y="16"/>
                  </a:lnTo>
                  <a:lnTo>
                    <a:pt x="2872" y="14"/>
                  </a:lnTo>
                  <a:lnTo>
                    <a:pt x="2872" y="14"/>
                  </a:lnTo>
                  <a:lnTo>
                    <a:pt x="2874" y="14"/>
                  </a:lnTo>
                  <a:lnTo>
                    <a:pt x="2874" y="14"/>
                  </a:lnTo>
                  <a:lnTo>
                    <a:pt x="2874" y="12"/>
                  </a:lnTo>
                  <a:lnTo>
                    <a:pt x="2872" y="11"/>
                  </a:lnTo>
                  <a:lnTo>
                    <a:pt x="2872" y="11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0" y="9"/>
                  </a:lnTo>
                  <a:lnTo>
                    <a:pt x="2872" y="9"/>
                  </a:lnTo>
                  <a:lnTo>
                    <a:pt x="2872" y="9"/>
                  </a:lnTo>
                  <a:lnTo>
                    <a:pt x="2872" y="11"/>
                  </a:lnTo>
                  <a:lnTo>
                    <a:pt x="2874" y="12"/>
                  </a:lnTo>
                  <a:lnTo>
                    <a:pt x="2874" y="12"/>
                  </a:lnTo>
                  <a:lnTo>
                    <a:pt x="2875" y="14"/>
                  </a:lnTo>
                  <a:lnTo>
                    <a:pt x="2875" y="14"/>
                  </a:lnTo>
                  <a:lnTo>
                    <a:pt x="2875" y="16"/>
                  </a:lnTo>
                  <a:lnTo>
                    <a:pt x="2875" y="16"/>
                  </a:lnTo>
                  <a:lnTo>
                    <a:pt x="2875" y="17"/>
                  </a:lnTo>
                  <a:lnTo>
                    <a:pt x="2877" y="17"/>
                  </a:lnTo>
                  <a:lnTo>
                    <a:pt x="2877" y="19"/>
                  </a:lnTo>
                  <a:lnTo>
                    <a:pt x="2877" y="19"/>
                  </a:lnTo>
                  <a:lnTo>
                    <a:pt x="2878" y="20"/>
                  </a:lnTo>
                  <a:lnTo>
                    <a:pt x="2878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20"/>
                  </a:lnTo>
                  <a:lnTo>
                    <a:pt x="2880" y="19"/>
                  </a:lnTo>
                  <a:lnTo>
                    <a:pt x="2880" y="19"/>
                  </a:lnTo>
                  <a:lnTo>
                    <a:pt x="2880" y="17"/>
                  </a:lnTo>
                  <a:lnTo>
                    <a:pt x="2878" y="17"/>
                  </a:lnTo>
                  <a:lnTo>
                    <a:pt x="2878" y="17"/>
                  </a:lnTo>
                  <a:lnTo>
                    <a:pt x="2880" y="17"/>
                  </a:lnTo>
                  <a:lnTo>
                    <a:pt x="2880" y="17"/>
                  </a:lnTo>
                  <a:lnTo>
                    <a:pt x="2881" y="19"/>
                  </a:lnTo>
                  <a:lnTo>
                    <a:pt x="2883" y="19"/>
                  </a:lnTo>
                  <a:lnTo>
                    <a:pt x="2883" y="19"/>
                  </a:lnTo>
                  <a:lnTo>
                    <a:pt x="2885" y="17"/>
                  </a:lnTo>
                  <a:lnTo>
                    <a:pt x="2885" y="17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6"/>
                  </a:lnTo>
                  <a:lnTo>
                    <a:pt x="2886" y="14"/>
                  </a:lnTo>
                  <a:lnTo>
                    <a:pt x="2886" y="14"/>
                  </a:lnTo>
                  <a:lnTo>
                    <a:pt x="2885" y="12"/>
                  </a:lnTo>
                  <a:lnTo>
                    <a:pt x="2885" y="11"/>
                  </a:lnTo>
                  <a:lnTo>
                    <a:pt x="2883" y="9"/>
                  </a:lnTo>
                  <a:lnTo>
                    <a:pt x="2881" y="9"/>
                  </a:lnTo>
                  <a:lnTo>
                    <a:pt x="2881" y="9"/>
                  </a:lnTo>
                  <a:lnTo>
                    <a:pt x="2880" y="9"/>
                  </a:lnTo>
                  <a:lnTo>
                    <a:pt x="2880" y="9"/>
                  </a:lnTo>
                  <a:lnTo>
                    <a:pt x="2878" y="8"/>
                  </a:lnTo>
                  <a:lnTo>
                    <a:pt x="2877" y="8"/>
                  </a:lnTo>
                  <a:lnTo>
                    <a:pt x="2877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5" y="8"/>
                  </a:lnTo>
                  <a:lnTo>
                    <a:pt x="2874" y="8"/>
                  </a:lnTo>
                  <a:lnTo>
                    <a:pt x="2874" y="8"/>
                  </a:lnTo>
                  <a:lnTo>
                    <a:pt x="2874" y="6"/>
                  </a:lnTo>
                  <a:lnTo>
                    <a:pt x="2872" y="6"/>
                  </a:lnTo>
                  <a:lnTo>
                    <a:pt x="2872" y="5"/>
                  </a:lnTo>
                  <a:lnTo>
                    <a:pt x="2870" y="3"/>
                  </a:lnTo>
                  <a:lnTo>
                    <a:pt x="2870" y="1"/>
                  </a:lnTo>
                  <a:lnTo>
                    <a:pt x="2870" y="1"/>
                  </a:lnTo>
                  <a:lnTo>
                    <a:pt x="2870" y="1"/>
                  </a:lnTo>
                  <a:close/>
                  <a:moveTo>
                    <a:pt x="781" y="0"/>
                  </a:moveTo>
                  <a:lnTo>
                    <a:pt x="783" y="0"/>
                  </a:lnTo>
                  <a:lnTo>
                    <a:pt x="783" y="1"/>
                  </a:lnTo>
                  <a:lnTo>
                    <a:pt x="786" y="1"/>
                  </a:lnTo>
                  <a:lnTo>
                    <a:pt x="787" y="1"/>
                  </a:lnTo>
                  <a:lnTo>
                    <a:pt x="790" y="1"/>
                  </a:lnTo>
                  <a:lnTo>
                    <a:pt x="794" y="3"/>
                  </a:lnTo>
                  <a:lnTo>
                    <a:pt x="795" y="3"/>
                  </a:lnTo>
                  <a:lnTo>
                    <a:pt x="795" y="3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5"/>
                  </a:lnTo>
                  <a:lnTo>
                    <a:pt x="797" y="6"/>
                  </a:lnTo>
                  <a:lnTo>
                    <a:pt x="795" y="6"/>
                  </a:lnTo>
                  <a:lnTo>
                    <a:pt x="792" y="8"/>
                  </a:lnTo>
                  <a:lnTo>
                    <a:pt x="792" y="8"/>
                  </a:lnTo>
                  <a:lnTo>
                    <a:pt x="792" y="6"/>
                  </a:lnTo>
                  <a:lnTo>
                    <a:pt x="792" y="6"/>
                  </a:lnTo>
                  <a:lnTo>
                    <a:pt x="790" y="5"/>
                  </a:lnTo>
                  <a:lnTo>
                    <a:pt x="786" y="5"/>
                  </a:lnTo>
                  <a:lnTo>
                    <a:pt x="786" y="3"/>
                  </a:lnTo>
                  <a:lnTo>
                    <a:pt x="783" y="3"/>
                  </a:lnTo>
                  <a:lnTo>
                    <a:pt x="778" y="3"/>
                  </a:lnTo>
                  <a:lnTo>
                    <a:pt x="775" y="3"/>
                  </a:lnTo>
                  <a:lnTo>
                    <a:pt x="775" y="3"/>
                  </a:lnTo>
                  <a:lnTo>
                    <a:pt x="773" y="3"/>
                  </a:lnTo>
                  <a:lnTo>
                    <a:pt x="772" y="3"/>
                  </a:lnTo>
                  <a:lnTo>
                    <a:pt x="772" y="3"/>
                  </a:lnTo>
                  <a:lnTo>
                    <a:pt x="770" y="5"/>
                  </a:lnTo>
                  <a:lnTo>
                    <a:pt x="767" y="5"/>
                  </a:lnTo>
                  <a:lnTo>
                    <a:pt x="764" y="6"/>
                  </a:lnTo>
                  <a:lnTo>
                    <a:pt x="762" y="8"/>
                  </a:lnTo>
                  <a:lnTo>
                    <a:pt x="764" y="8"/>
                  </a:lnTo>
                  <a:lnTo>
                    <a:pt x="770" y="6"/>
                  </a:lnTo>
                  <a:lnTo>
                    <a:pt x="773" y="6"/>
                  </a:lnTo>
                  <a:lnTo>
                    <a:pt x="775" y="6"/>
                  </a:lnTo>
                  <a:lnTo>
                    <a:pt x="776" y="6"/>
                  </a:lnTo>
                  <a:lnTo>
                    <a:pt x="784" y="6"/>
                  </a:lnTo>
                  <a:lnTo>
                    <a:pt x="784" y="6"/>
                  </a:lnTo>
                  <a:lnTo>
                    <a:pt x="786" y="8"/>
                  </a:lnTo>
                  <a:lnTo>
                    <a:pt x="784" y="8"/>
                  </a:lnTo>
                  <a:lnTo>
                    <a:pt x="783" y="9"/>
                  </a:lnTo>
                  <a:lnTo>
                    <a:pt x="779" y="9"/>
                  </a:lnTo>
                  <a:lnTo>
                    <a:pt x="779" y="9"/>
                  </a:lnTo>
                  <a:lnTo>
                    <a:pt x="778" y="9"/>
                  </a:lnTo>
                  <a:lnTo>
                    <a:pt x="776" y="9"/>
                  </a:lnTo>
                  <a:lnTo>
                    <a:pt x="775" y="9"/>
                  </a:lnTo>
                  <a:lnTo>
                    <a:pt x="773" y="9"/>
                  </a:lnTo>
                  <a:lnTo>
                    <a:pt x="770" y="9"/>
                  </a:lnTo>
                  <a:lnTo>
                    <a:pt x="770" y="9"/>
                  </a:lnTo>
                  <a:lnTo>
                    <a:pt x="772" y="9"/>
                  </a:lnTo>
                  <a:lnTo>
                    <a:pt x="772" y="11"/>
                  </a:lnTo>
                  <a:lnTo>
                    <a:pt x="772" y="12"/>
                  </a:lnTo>
                  <a:lnTo>
                    <a:pt x="772" y="12"/>
                  </a:lnTo>
                  <a:lnTo>
                    <a:pt x="770" y="12"/>
                  </a:lnTo>
                  <a:lnTo>
                    <a:pt x="768" y="12"/>
                  </a:lnTo>
                  <a:lnTo>
                    <a:pt x="767" y="12"/>
                  </a:lnTo>
                  <a:lnTo>
                    <a:pt x="765" y="14"/>
                  </a:lnTo>
                  <a:lnTo>
                    <a:pt x="764" y="16"/>
                  </a:lnTo>
                  <a:lnTo>
                    <a:pt x="762" y="16"/>
                  </a:lnTo>
                  <a:lnTo>
                    <a:pt x="762" y="16"/>
                  </a:lnTo>
                  <a:lnTo>
                    <a:pt x="762" y="17"/>
                  </a:lnTo>
                  <a:lnTo>
                    <a:pt x="762" y="17"/>
                  </a:lnTo>
                  <a:lnTo>
                    <a:pt x="759" y="19"/>
                  </a:lnTo>
                  <a:lnTo>
                    <a:pt x="759" y="19"/>
                  </a:lnTo>
                  <a:lnTo>
                    <a:pt x="757" y="20"/>
                  </a:lnTo>
                  <a:lnTo>
                    <a:pt x="757" y="20"/>
                  </a:lnTo>
                  <a:lnTo>
                    <a:pt x="761" y="20"/>
                  </a:lnTo>
                  <a:lnTo>
                    <a:pt x="761" y="20"/>
                  </a:lnTo>
                  <a:lnTo>
                    <a:pt x="759" y="23"/>
                  </a:lnTo>
                  <a:lnTo>
                    <a:pt x="754" y="25"/>
                  </a:lnTo>
                  <a:lnTo>
                    <a:pt x="751" y="28"/>
                  </a:lnTo>
                  <a:lnTo>
                    <a:pt x="749" y="30"/>
                  </a:lnTo>
                  <a:lnTo>
                    <a:pt x="749" y="30"/>
                  </a:lnTo>
                  <a:lnTo>
                    <a:pt x="748" y="31"/>
                  </a:lnTo>
                  <a:lnTo>
                    <a:pt x="743" y="33"/>
                  </a:lnTo>
                  <a:lnTo>
                    <a:pt x="740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8" y="34"/>
                  </a:lnTo>
                  <a:lnTo>
                    <a:pt x="737" y="33"/>
                  </a:lnTo>
                  <a:lnTo>
                    <a:pt x="735" y="33"/>
                  </a:lnTo>
                  <a:lnTo>
                    <a:pt x="734" y="34"/>
                  </a:lnTo>
                  <a:lnTo>
                    <a:pt x="732" y="34"/>
                  </a:lnTo>
                  <a:lnTo>
                    <a:pt x="731" y="36"/>
                  </a:lnTo>
                  <a:lnTo>
                    <a:pt x="729" y="36"/>
                  </a:lnTo>
                  <a:lnTo>
                    <a:pt x="729" y="38"/>
                  </a:lnTo>
                  <a:lnTo>
                    <a:pt x="727" y="38"/>
                  </a:lnTo>
                  <a:lnTo>
                    <a:pt x="727" y="38"/>
                  </a:lnTo>
                  <a:lnTo>
                    <a:pt x="729" y="39"/>
                  </a:lnTo>
                  <a:lnTo>
                    <a:pt x="729" y="39"/>
                  </a:lnTo>
                  <a:lnTo>
                    <a:pt x="727" y="39"/>
                  </a:lnTo>
                  <a:lnTo>
                    <a:pt x="727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1"/>
                  </a:lnTo>
                  <a:lnTo>
                    <a:pt x="729" y="42"/>
                  </a:lnTo>
                  <a:lnTo>
                    <a:pt x="727" y="42"/>
                  </a:lnTo>
                  <a:lnTo>
                    <a:pt x="726" y="44"/>
                  </a:lnTo>
                  <a:lnTo>
                    <a:pt x="724" y="44"/>
                  </a:lnTo>
                  <a:lnTo>
                    <a:pt x="723" y="44"/>
                  </a:lnTo>
                  <a:lnTo>
                    <a:pt x="721" y="44"/>
                  </a:lnTo>
                  <a:lnTo>
                    <a:pt x="720" y="44"/>
                  </a:lnTo>
                  <a:lnTo>
                    <a:pt x="715" y="46"/>
                  </a:lnTo>
                  <a:lnTo>
                    <a:pt x="713" y="46"/>
                  </a:lnTo>
                  <a:lnTo>
                    <a:pt x="713" y="46"/>
                  </a:lnTo>
                  <a:lnTo>
                    <a:pt x="710" y="46"/>
                  </a:lnTo>
                  <a:lnTo>
                    <a:pt x="704" y="47"/>
                  </a:lnTo>
                  <a:lnTo>
                    <a:pt x="702" y="47"/>
                  </a:lnTo>
                  <a:lnTo>
                    <a:pt x="699" y="47"/>
                  </a:lnTo>
                  <a:lnTo>
                    <a:pt x="696" y="47"/>
                  </a:lnTo>
                  <a:lnTo>
                    <a:pt x="694" y="47"/>
                  </a:lnTo>
                  <a:lnTo>
                    <a:pt x="688" y="46"/>
                  </a:lnTo>
                  <a:lnTo>
                    <a:pt x="688" y="44"/>
                  </a:lnTo>
                  <a:lnTo>
                    <a:pt x="688" y="42"/>
                  </a:lnTo>
                  <a:lnTo>
                    <a:pt x="686" y="44"/>
                  </a:lnTo>
                  <a:lnTo>
                    <a:pt x="685" y="44"/>
                  </a:lnTo>
                  <a:lnTo>
                    <a:pt x="685" y="42"/>
                  </a:lnTo>
                  <a:lnTo>
                    <a:pt x="679" y="42"/>
                  </a:lnTo>
                  <a:lnTo>
                    <a:pt x="677" y="42"/>
                  </a:lnTo>
                  <a:lnTo>
                    <a:pt x="677" y="42"/>
                  </a:lnTo>
                  <a:lnTo>
                    <a:pt x="674" y="39"/>
                  </a:lnTo>
                  <a:lnTo>
                    <a:pt x="674" y="39"/>
                  </a:lnTo>
                  <a:lnTo>
                    <a:pt x="672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1" y="38"/>
                  </a:lnTo>
                  <a:lnTo>
                    <a:pt x="674" y="38"/>
                  </a:lnTo>
                  <a:lnTo>
                    <a:pt x="677" y="39"/>
                  </a:lnTo>
                  <a:lnTo>
                    <a:pt x="680" y="41"/>
                  </a:lnTo>
                  <a:lnTo>
                    <a:pt x="680" y="41"/>
                  </a:lnTo>
                  <a:lnTo>
                    <a:pt x="683" y="39"/>
                  </a:lnTo>
                  <a:lnTo>
                    <a:pt x="685" y="39"/>
                  </a:lnTo>
                  <a:lnTo>
                    <a:pt x="685" y="39"/>
                  </a:lnTo>
                  <a:lnTo>
                    <a:pt x="683" y="38"/>
                  </a:lnTo>
                  <a:lnTo>
                    <a:pt x="683" y="36"/>
                  </a:lnTo>
                  <a:lnTo>
                    <a:pt x="683" y="36"/>
                  </a:lnTo>
                  <a:lnTo>
                    <a:pt x="686" y="36"/>
                  </a:lnTo>
                  <a:lnTo>
                    <a:pt x="688" y="38"/>
                  </a:lnTo>
                  <a:lnTo>
                    <a:pt x="688" y="38"/>
                  </a:lnTo>
                  <a:lnTo>
                    <a:pt x="690" y="38"/>
                  </a:lnTo>
                  <a:lnTo>
                    <a:pt x="693" y="38"/>
                  </a:lnTo>
                  <a:lnTo>
                    <a:pt x="693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6" y="39"/>
                  </a:lnTo>
                  <a:lnTo>
                    <a:pt x="694" y="39"/>
                  </a:lnTo>
                  <a:lnTo>
                    <a:pt x="696" y="38"/>
                  </a:lnTo>
                  <a:lnTo>
                    <a:pt x="697" y="38"/>
                  </a:lnTo>
                  <a:lnTo>
                    <a:pt x="697" y="38"/>
                  </a:lnTo>
                  <a:lnTo>
                    <a:pt x="696" y="36"/>
                  </a:lnTo>
                  <a:lnTo>
                    <a:pt x="694" y="36"/>
                  </a:lnTo>
                  <a:lnTo>
                    <a:pt x="694" y="36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6" y="34"/>
                  </a:lnTo>
                  <a:lnTo>
                    <a:pt x="697" y="34"/>
                  </a:lnTo>
                  <a:lnTo>
                    <a:pt x="699" y="34"/>
                  </a:lnTo>
                  <a:lnTo>
                    <a:pt x="699" y="34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3"/>
                  </a:lnTo>
                  <a:lnTo>
                    <a:pt x="699" y="31"/>
                  </a:lnTo>
                  <a:lnTo>
                    <a:pt x="699" y="30"/>
                  </a:lnTo>
                  <a:lnTo>
                    <a:pt x="699" y="30"/>
                  </a:lnTo>
                  <a:lnTo>
                    <a:pt x="701" y="28"/>
                  </a:lnTo>
                  <a:lnTo>
                    <a:pt x="701" y="28"/>
                  </a:lnTo>
                  <a:lnTo>
                    <a:pt x="701" y="27"/>
                  </a:lnTo>
                  <a:lnTo>
                    <a:pt x="702" y="27"/>
                  </a:lnTo>
                  <a:lnTo>
                    <a:pt x="704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7"/>
                  </a:lnTo>
                  <a:lnTo>
                    <a:pt x="707" y="28"/>
                  </a:lnTo>
                  <a:lnTo>
                    <a:pt x="710" y="27"/>
                  </a:lnTo>
                  <a:lnTo>
                    <a:pt x="712" y="27"/>
                  </a:lnTo>
                  <a:lnTo>
                    <a:pt x="713" y="25"/>
                  </a:lnTo>
                  <a:lnTo>
                    <a:pt x="715" y="25"/>
                  </a:lnTo>
                  <a:lnTo>
                    <a:pt x="715" y="25"/>
                  </a:lnTo>
                  <a:lnTo>
                    <a:pt x="715" y="23"/>
                  </a:lnTo>
                  <a:lnTo>
                    <a:pt x="715" y="23"/>
                  </a:lnTo>
                  <a:lnTo>
                    <a:pt x="713" y="23"/>
                  </a:lnTo>
                  <a:lnTo>
                    <a:pt x="713" y="22"/>
                  </a:lnTo>
                  <a:lnTo>
                    <a:pt x="713" y="22"/>
                  </a:lnTo>
                  <a:lnTo>
                    <a:pt x="712" y="20"/>
                  </a:lnTo>
                  <a:lnTo>
                    <a:pt x="710" y="20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9"/>
                  </a:lnTo>
                  <a:lnTo>
                    <a:pt x="708" y="17"/>
                  </a:lnTo>
                  <a:lnTo>
                    <a:pt x="707" y="16"/>
                  </a:lnTo>
                  <a:lnTo>
                    <a:pt x="707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6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4"/>
                  </a:lnTo>
                  <a:lnTo>
                    <a:pt x="705" y="12"/>
                  </a:lnTo>
                  <a:lnTo>
                    <a:pt x="705" y="12"/>
                  </a:lnTo>
                  <a:lnTo>
                    <a:pt x="705" y="11"/>
                  </a:lnTo>
                  <a:lnTo>
                    <a:pt x="705" y="11"/>
                  </a:lnTo>
                  <a:lnTo>
                    <a:pt x="704" y="11"/>
                  </a:lnTo>
                  <a:lnTo>
                    <a:pt x="699" y="11"/>
                  </a:lnTo>
                  <a:lnTo>
                    <a:pt x="699" y="9"/>
                  </a:lnTo>
                  <a:lnTo>
                    <a:pt x="697" y="9"/>
                  </a:lnTo>
                  <a:lnTo>
                    <a:pt x="697" y="8"/>
                  </a:lnTo>
                  <a:lnTo>
                    <a:pt x="697" y="8"/>
                  </a:lnTo>
                  <a:lnTo>
                    <a:pt x="694" y="6"/>
                  </a:lnTo>
                  <a:lnTo>
                    <a:pt x="694" y="5"/>
                  </a:lnTo>
                  <a:lnTo>
                    <a:pt x="694" y="5"/>
                  </a:lnTo>
                  <a:lnTo>
                    <a:pt x="696" y="5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699" y="6"/>
                  </a:lnTo>
                  <a:lnTo>
                    <a:pt x="705" y="8"/>
                  </a:lnTo>
                  <a:lnTo>
                    <a:pt x="705" y="8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7" y="9"/>
                  </a:lnTo>
                  <a:lnTo>
                    <a:pt x="708" y="11"/>
                  </a:lnTo>
                  <a:lnTo>
                    <a:pt x="710" y="11"/>
                  </a:lnTo>
                  <a:lnTo>
                    <a:pt x="713" y="12"/>
                  </a:lnTo>
                  <a:lnTo>
                    <a:pt x="713" y="12"/>
                  </a:lnTo>
                  <a:lnTo>
                    <a:pt x="715" y="14"/>
                  </a:lnTo>
                  <a:lnTo>
                    <a:pt x="718" y="14"/>
                  </a:lnTo>
                  <a:lnTo>
                    <a:pt x="718" y="12"/>
                  </a:lnTo>
                  <a:lnTo>
                    <a:pt x="718" y="12"/>
                  </a:lnTo>
                  <a:lnTo>
                    <a:pt x="720" y="12"/>
                  </a:lnTo>
                  <a:lnTo>
                    <a:pt x="720" y="12"/>
                  </a:lnTo>
                  <a:lnTo>
                    <a:pt x="721" y="12"/>
                  </a:lnTo>
                  <a:lnTo>
                    <a:pt x="721" y="14"/>
                  </a:lnTo>
                  <a:lnTo>
                    <a:pt x="720" y="14"/>
                  </a:lnTo>
                  <a:lnTo>
                    <a:pt x="721" y="14"/>
                  </a:lnTo>
                  <a:lnTo>
                    <a:pt x="721" y="16"/>
                  </a:lnTo>
                  <a:lnTo>
                    <a:pt x="721" y="16"/>
                  </a:lnTo>
                  <a:lnTo>
                    <a:pt x="723" y="16"/>
                  </a:lnTo>
                  <a:lnTo>
                    <a:pt x="723" y="16"/>
                  </a:lnTo>
                  <a:lnTo>
                    <a:pt x="726" y="17"/>
                  </a:lnTo>
                  <a:lnTo>
                    <a:pt x="726" y="17"/>
                  </a:lnTo>
                  <a:lnTo>
                    <a:pt x="727" y="19"/>
                  </a:lnTo>
                  <a:lnTo>
                    <a:pt x="731" y="22"/>
                  </a:lnTo>
                  <a:lnTo>
                    <a:pt x="731" y="22"/>
                  </a:lnTo>
                  <a:lnTo>
                    <a:pt x="734" y="22"/>
                  </a:lnTo>
                  <a:lnTo>
                    <a:pt x="737" y="20"/>
                  </a:lnTo>
                  <a:lnTo>
                    <a:pt x="738" y="22"/>
                  </a:lnTo>
                  <a:lnTo>
                    <a:pt x="738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0" y="20"/>
                  </a:lnTo>
                  <a:lnTo>
                    <a:pt x="745" y="20"/>
                  </a:lnTo>
                  <a:lnTo>
                    <a:pt x="748" y="19"/>
                  </a:lnTo>
                  <a:lnTo>
                    <a:pt x="751" y="17"/>
                  </a:lnTo>
                  <a:lnTo>
                    <a:pt x="753" y="16"/>
                  </a:lnTo>
                  <a:lnTo>
                    <a:pt x="756" y="14"/>
                  </a:lnTo>
                  <a:lnTo>
                    <a:pt x="757" y="12"/>
                  </a:lnTo>
                  <a:lnTo>
                    <a:pt x="757" y="11"/>
                  </a:lnTo>
                  <a:lnTo>
                    <a:pt x="759" y="9"/>
                  </a:lnTo>
                  <a:lnTo>
                    <a:pt x="759" y="9"/>
                  </a:lnTo>
                  <a:lnTo>
                    <a:pt x="759" y="8"/>
                  </a:lnTo>
                  <a:lnTo>
                    <a:pt x="761" y="6"/>
                  </a:lnTo>
                  <a:lnTo>
                    <a:pt x="762" y="6"/>
                  </a:lnTo>
                  <a:lnTo>
                    <a:pt x="764" y="5"/>
                  </a:lnTo>
                  <a:lnTo>
                    <a:pt x="765" y="3"/>
                  </a:lnTo>
                  <a:lnTo>
                    <a:pt x="772" y="1"/>
                  </a:lnTo>
                  <a:lnTo>
                    <a:pt x="775" y="0"/>
                  </a:lnTo>
                  <a:lnTo>
                    <a:pt x="781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0" name="Freeform 357">
              <a:extLst>
                <a:ext uri="{FF2B5EF4-FFF2-40B4-BE49-F238E27FC236}">
                  <a16:creationId xmlns:a16="http://schemas.microsoft.com/office/drawing/2014/main" id="{4B436A41-19A8-FC68-DDB2-89E19A30A6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0761" y="2217201"/>
              <a:ext cx="9597966" cy="233907"/>
            </a:xfrm>
            <a:custGeom>
              <a:avLst/>
              <a:gdLst>
                <a:gd name="T0" fmla="*/ 990 w 4924"/>
                <a:gd name="T1" fmla="*/ 87 h 120"/>
                <a:gd name="T2" fmla="*/ 974 w 4924"/>
                <a:gd name="T3" fmla="*/ 79 h 120"/>
                <a:gd name="T4" fmla="*/ 2841 w 4924"/>
                <a:gd name="T5" fmla="*/ 76 h 120"/>
                <a:gd name="T6" fmla="*/ 957 w 4924"/>
                <a:gd name="T7" fmla="*/ 79 h 120"/>
                <a:gd name="T8" fmla="*/ 2773 w 4924"/>
                <a:gd name="T9" fmla="*/ 82 h 120"/>
                <a:gd name="T10" fmla="*/ 2783 w 4924"/>
                <a:gd name="T11" fmla="*/ 81 h 120"/>
                <a:gd name="T12" fmla="*/ 2788 w 4924"/>
                <a:gd name="T13" fmla="*/ 84 h 120"/>
                <a:gd name="T14" fmla="*/ 2778 w 4924"/>
                <a:gd name="T15" fmla="*/ 85 h 120"/>
                <a:gd name="T16" fmla="*/ 2769 w 4924"/>
                <a:gd name="T17" fmla="*/ 99 h 120"/>
                <a:gd name="T18" fmla="*/ 2777 w 4924"/>
                <a:gd name="T19" fmla="*/ 114 h 120"/>
                <a:gd name="T20" fmla="*/ 2767 w 4924"/>
                <a:gd name="T21" fmla="*/ 118 h 120"/>
                <a:gd name="T22" fmla="*/ 2765 w 4924"/>
                <a:gd name="T23" fmla="*/ 103 h 120"/>
                <a:gd name="T24" fmla="*/ 2769 w 4924"/>
                <a:gd name="T25" fmla="*/ 84 h 120"/>
                <a:gd name="T26" fmla="*/ 2609 w 4924"/>
                <a:gd name="T27" fmla="*/ 71 h 120"/>
                <a:gd name="T28" fmla="*/ 2600 w 4924"/>
                <a:gd name="T29" fmla="*/ 68 h 120"/>
                <a:gd name="T30" fmla="*/ 2778 w 4924"/>
                <a:gd name="T31" fmla="*/ 70 h 120"/>
                <a:gd name="T32" fmla="*/ 2884 w 4924"/>
                <a:gd name="T33" fmla="*/ 63 h 120"/>
                <a:gd name="T34" fmla="*/ 932 w 4924"/>
                <a:gd name="T35" fmla="*/ 79 h 120"/>
                <a:gd name="T36" fmla="*/ 933 w 4924"/>
                <a:gd name="T37" fmla="*/ 66 h 120"/>
                <a:gd name="T38" fmla="*/ 689 w 4924"/>
                <a:gd name="T39" fmla="*/ 68 h 120"/>
                <a:gd name="T40" fmla="*/ 2832 w 4924"/>
                <a:gd name="T41" fmla="*/ 76 h 120"/>
                <a:gd name="T42" fmla="*/ 2799 w 4924"/>
                <a:gd name="T43" fmla="*/ 76 h 120"/>
                <a:gd name="T44" fmla="*/ 2811 w 4924"/>
                <a:gd name="T45" fmla="*/ 87 h 120"/>
                <a:gd name="T46" fmla="*/ 2808 w 4924"/>
                <a:gd name="T47" fmla="*/ 92 h 120"/>
                <a:gd name="T48" fmla="*/ 2821 w 4924"/>
                <a:gd name="T49" fmla="*/ 84 h 120"/>
                <a:gd name="T50" fmla="*/ 2830 w 4924"/>
                <a:gd name="T51" fmla="*/ 95 h 120"/>
                <a:gd name="T52" fmla="*/ 2814 w 4924"/>
                <a:gd name="T53" fmla="*/ 107 h 120"/>
                <a:gd name="T54" fmla="*/ 2803 w 4924"/>
                <a:gd name="T55" fmla="*/ 115 h 120"/>
                <a:gd name="T56" fmla="*/ 2799 w 4924"/>
                <a:gd name="T57" fmla="*/ 104 h 120"/>
                <a:gd name="T58" fmla="*/ 2808 w 4924"/>
                <a:gd name="T59" fmla="*/ 96 h 120"/>
                <a:gd name="T60" fmla="*/ 2797 w 4924"/>
                <a:gd name="T61" fmla="*/ 87 h 120"/>
                <a:gd name="T62" fmla="*/ 2789 w 4924"/>
                <a:gd name="T63" fmla="*/ 63 h 120"/>
                <a:gd name="T64" fmla="*/ 4002 w 4924"/>
                <a:gd name="T65" fmla="*/ 76 h 120"/>
                <a:gd name="T66" fmla="*/ 4017 w 4924"/>
                <a:gd name="T67" fmla="*/ 77 h 120"/>
                <a:gd name="T68" fmla="*/ 4011 w 4924"/>
                <a:gd name="T69" fmla="*/ 79 h 120"/>
                <a:gd name="T70" fmla="*/ 4006 w 4924"/>
                <a:gd name="T71" fmla="*/ 87 h 120"/>
                <a:gd name="T72" fmla="*/ 3983 w 4924"/>
                <a:gd name="T73" fmla="*/ 103 h 120"/>
                <a:gd name="T74" fmla="*/ 4000 w 4924"/>
                <a:gd name="T75" fmla="*/ 87 h 120"/>
                <a:gd name="T76" fmla="*/ 3988 w 4924"/>
                <a:gd name="T77" fmla="*/ 65 h 120"/>
                <a:gd name="T78" fmla="*/ 2587 w 4924"/>
                <a:gd name="T79" fmla="*/ 58 h 120"/>
                <a:gd name="T80" fmla="*/ 2901 w 4924"/>
                <a:gd name="T81" fmla="*/ 74 h 120"/>
                <a:gd name="T82" fmla="*/ 2847 w 4924"/>
                <a:gd name="T83" fmla="*/ 57 h 120"/>
                <a:gd name="T84" fmla="*/ 1036 w 4924"/>
                <a:gd name="T85" fmla="*/ 49 h 120"/>
                <a:gd name="T86" fmla="*/ 840 w 4924"/>
                <a:gd name="T87" fmla="*/ 51 h 120"/>
                <a:gd name="T88" fmla="*/ 828 w 4924"/>
                <a:gd name="T89" fmla="*/ 52 h 120"/>
                <a:gd name="T90" fmla="*/ 2799 w 4924"/>
                <a:gd name="T91" fmla="*/ 46 h 120"/>
                <a:gd name="T92" fmla="*/ 2859 w 4924"/>
                <a:gd name="T93" fmla="*/ 40 h 120"/>
                <a:gd name="T94" fmla="*/ 2620 w 4924"/>
                <a:gd name="T95" fmla="*/ 51 h 120"/>
                <a:gd name="T96" fmla="*/ 832 w 4924"/>
                <a:gd name="T97" fmla="*/ 38 h 120"/>
                <a:gd name="T98" fmla="*/ 821 w 4924"/>
                <a:gd name="T99" fmla="*/ 38 h 120"/>
                <a:gd name="T100" fmla="*/ 2592 w 4924"/>
                <a:gd name="T101" fmla="*/ 33 h 120"/>
                <a:gd name="T102" fmla="*/ 1015 w 4924"/>
                <a:gd name="T103" fmla="*/ 33 h 120"/>
                <a:gd name="T104" fmla="*/ 2849 w 4924"/>
                <a:gd name="T105" fmla="*/ 27 h 120"/>
                <a:gd name="T106" fmla="*/ 0 w 4924"/>
                <a:gd name="T107" fmla="*/ 25 h 120"/>
                <a:gd name="T108" fmla="*/ 682 w 4924"/>
                <a:gd name="T109" fmla="*/ 30 h 120"/>
                <a:gd name="T110" fmla="*/ 1376 w 4924"/>
                <a:gd name="T111" fmla="*/ 32 h 120"/>
                <a:gd name="T112" fmla="*/ 1362 w 4924"/>
                <a:gd name="T113" fmla="*/ 38 h 120"/>
                <a:gd name="T114" fmla="*/ 1364 w 4924"/>
                <a:gd name="T115" fmla="*/ 29 h 120"/>
                <a:gd name="T116" fmla="*/ 760 w 4924"/>
                <a:gd name="T117" fmla="*/ 21 h 120"/>
                <a:gd name="T118" fmla="*/ 749 w 4924"/>
                <a:gd name="T119" fmla="*/ 21 h 120"/>
                <a:gd name="T120" fmla="*/ 2859 w 4924"/>
                <a:gd name="T121" fmla="*/ 14 h 120"/>
                <a:gd name="T122" fmla="*/ 2871 w 4924"/>
                <a:gd name="T123" fmla="*/ 5 h 120"/>
                <a:gd name="T124" fmla="*/ 2657 w 4924"/>
                <a:gd name="T125" fmla="*/ 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24" h="120">
                  <a:moveTo>
                    <a:pt x="2802" y="76"/>
                  </a:moveTo>
                  <a:lnTo>
                    <a:pt x="2802" y="76"/>
                  </a:lnTo>
                  <a:lnTo>
                    <a:pt x="2802" y="76"/>
                  </a:lnTo>
                  <a:lnTo>
                    <a:pt x="2800" y="76"/>
                  </a:lnTo>
                  <a:lnTo>
                    <a:pt x="2800" y="77"/>
                  </a:lnTo>
                  <a:lnTo>
                    <a:pt x="2800" y="79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81"/>
                  </a:lnTo>
                  <a:lnTo>
                    <a:pt x="2803" y="79"/>
                  </a:lnTo>
                  <a:lnTo>
                    <a:pt x="2803" y="76"/>
                  </a:lnTo>
                  <a:lnTo>
                    <a:pt x="2803" y="76"/>
                  </a:lnTo>
                  <a:lnTo>
                    <a:pt x="2802" y="76"/>
                  </a:lnTo>
                  <a:close/>
                  <a:moveTo>
                    <a:pt x="987" y="76"/>
                  </a:moveTo>
                  <a:lnTo>
                    <a:pt x="987" y="76"/>
                  </a:lnTo>
                  <a:lnTo>
                    <a:pt x="987" y="77"/>
                  </a:lnTo>
                  <a:lnTo>
                    <a:pt x="987" y="77"/>
                  </a:lnTo>
                  <a:lnTo>
                    <a:pt x="985" y="79"/>
                  </a:lnTo>
                  <a:lnTo>
                    <a:pt x="987" y="79"/>
                  </a:lnTo>
                  <a:lnTo>
                    <a:pt x="987" y="81"/>
                  </a:lnTo>
                  <a:lnTo>
                    <a:pt x="987" y="82"/>
                  </a:lnTo>
                  <a:lnTo>
                    <a:pt x="987" y="82"/>
                  </a:lnTo>
                  <a:lnTo>
                    <a:pt x="987" y="84"/>
                  </a:lnTo>
                  <a:lnTo>
                    <a:pt x="988" y="84"/>
                  </a:lnTo>
                  <a:lnTo>
                    <a:pt x="988" y="85"/>
                  </a:lnTo>
                  <a:lnTo>
                    <a:pt x="988" y="85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0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2" y="87"/>
                  </a:lnTo>
                  <a:lnTo>
                    <a:pt x="990" y="88"/>
                  </a:lnTo>
                  <a:lnTo>
                    <a:pt x="988" y="88"/>
                  </a:lnTo>
                  <a:lnTo>
                    <a:pt x="988" y="87"/>
                  </a:lnTo>
                  <a:lnTo>
                    <a:pt x="987" y="87"/>
                  </a:lnTo>
                  <a:lnTo>
                    <a:pt x="985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4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2" y="87"/>
                  </a:lnTo>
                  <a:lnTo>
                    <a:pt x="980" y="87"/>
                  </a:lnTo>
                  <a:lnTo>
                    <a:pt x="980" y="85"/>
                  </a:lnTo>
                  <a:lnTo>
                    <a:pt x="980" y="85"/>
                  </a:lnTo>
                  <a:lnTo>
                    <a:pt x="982" y="85"/>
                  </a:lnTo>
                  <a:lnTo>
                    <a:pt x="980" y="85"/>
                  </a:lnTo>
                  <a:lnTo>
                    <a:pt x="980" y="84"/>
                  </a:lnTo>
                  <a:lnTo>
                    <a:pt x="979" y="82"/>
                  </a:lnTo>
                  <a:lnTo>
                    <a:pt x="977" y="82"/>
                  </a:lnTo>
                  <a:lnTo>
                    <a:pt x="977" y="82"/>
                  </a:lnTo>
                  <a:lnTo>
                    <a:pt x="976" y="84"/>
                  </a:lnTo>
                  <a:lnTo>
                    <a:pt x="976" y="84"/>
                  </a:lnTo>
                  <a:lnTo>
                    <a:pt x="976" y="82"/>
                  </a:lnTo>
                  <a:lnTo>
                    <a:pt x="976" y="82"/>
                  </a:lnTo>
                  <a:lnTo>
                    <a:pt x="976" y="81"/>
                  </a:lnTo>
                  <a:lnTo>
                    <a:pt x="976" y="81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4" y="79"/>
                  </a:lnTo>
                  <a:lnTo>
                    <a:pt x="976" y="79"/>
                  </a:lnTo>
                  <a:lnTo>
                    <a:pt x="976" y="79"/>
                  </a:lnTo>
                  <a:lnTo>
                    <a:pt x="977" y="79"/>
                  </a:lnTo>
                  <a:lnTo>
                    <a:pt x="977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79" y="79"/>
                  </a:lnTo>
                  <a:lnTo>
                    <a:pt x="980" y="79"/>
                  </a:lnTo>
                  <a:lnTo>
                    <a:pt x="982" y="77"/>
                  </a:lnTo>
                  <a:lnTo>
                    <a:pt x="984" y="77"/>
                  </a:lnTo>
                  <a:lnTo>
                    <a:pt x="985" y="77"/>
                  </a:lnTo>
                  <a:lnTo>
                    <a:pt x="985" y="77"/>
                  </a:lnTo>
                  <a:lnTo>
                    <a:pt x="985" y="76"/>
                  </a:lnTo>
                  <a:lnTo>
                    <a:pt x="987" y="76"/>
                  </a:lnTo>
                  <a:close/>
                  <a:moveTo>
                    <a:pt x="2843" y="74"/>
                  </a:moveTo>
                  <a:lnTo>
                    <a:pt x="2843" y="74"/>
                  </a:lnTo>
                  <a:lnTo>
                    <a:pt x="2844" y="76"/>
                  </a:lnTo>
                  <a:lnTo>
                    <a:pt x="2843" y="77"/>
                  </a:lnTo>
                  <a:lnTo>
                    <a:pt x="2841" y="79"/>
                  </a:lnTo>
                  <a:lnTo>
                    <a:pt x="2841" y="79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41" y="81"/>
                  </a:lnTo>
                  <a:lnTo>
                    <a:pt x="2838" y="81"/>
                  </a:lnTo>
                  <a:lnTo>
                    <a:pt x="2838" y="81"/>
                  </a:lnTo>
                  <a:lnTo>
                    <a:pt x="2840" y="79"/>
                  </a:lnTo>
                  <a:lnTo>
                    <a:pt x="2840" y="77"/>
                  </a:lnTo>
                  <a:lnTo>
                    <a:pt x="2840" y="76"/>
                  </a:lnTo>
                  <a:lnTo>
                    <a:pt x="2840" y="76"/>
                  </a:lnTo>
                  <a:lnTo>
                    <a:pt x="2841" y="76"/>
                  </a:lnTo>
                  <a:lnTo>
                    <a:pt x="2841" y="74"/>
                  </a:lnTo>
                  <a:lnTo>
                    <a:pt x="2843" y="74"/>
                  </a:lnTo>
                  <a:close/>
                  <a:moveTo>
                    <a:pt x="2824" y="74"/>
                  </a:moveTo>
                  <a:lnTo>
                    <a:pt x="2825" y="76"/>
                  </a:lnTo>
                  <a:lnTo>
                    <a:pt x="2829" y="77"/>
                  </a:lnTo>
                  <a:lnTo>
                    <a:pt x="2829" y="79"/>
                  </a:lnTo>
                  <a:lnTo>
                    <a:pt x="2829" y="81"/>
                  </a:lnTo>
                  <a:lnTo>
                    <a:pt x="2827" y="82"/>
                  </a:lnTo>
                  <a:lnTo>
                    <a:pt x="2827" y="82"/>
                  </a:lnTo>
                  <a:lnTo>
                    <a:pt x="2825" y="81"/>
                  </a:lnTo>
                  <a:lnTo>
                    <a:pt x="2825" y="81"/>
                  </a:lnTo>
                  <a:lnTo>
                    <a:pt x="2824" y="79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7"/>
                  </a:lnTo>
                  <a:lnTo>
                    <a:pt x="2824" y="79"/>
                  </a:lnTo>
                  <a:lnTo>
                    <a:pt x="2825" y="79"/>
                  </a:lnTo>
                  <a:lnTo>
                    <a:pt x="2825" y="77"/>
                  </a:lnTo>
                  <a:lnTo>
                    <a:pt x="2825" y="76"/>
                  </a:lnTo>
                  <a:lnTo>
                    <a:pt x="2824" y="74"/>
                  </a:lnTo>
                  <a:lnTo>
                    <a:pt x="2824" y="74"/>
                  </a:lnTo>
                  <a:close/>
                  <a:moveTo>
                    <a:pt x="962" y="71"/>
                  </a:moveTo>
                  <a:lnTo>
                    <a:pt x="962" y="71"/>
                  </a:lnTo>
                  <a:lnTo>
                    <a:pt x="962" y="73"/>
                  </a:lnTo>
                  <a:lnTo>
                    <a:pt x="962" y="74"/>
                  </a:lnTo>
                  <a:lnTo>
                    <a:pt x="963" y="74"/>
                  </a:lnTo>
                  <a:lnTo>
                    <a:pt x="965" y="76"/>
                  </a:lnTo>
                  <a:lnTo>
                    <a:pt x="965" y="77"/>
                  </a:lnTo>
                  <a:lnTo>
                    <a:pt x="963" y="77"/>
                  </a:lnTo>
                  <a:lnTo>
                    <a:pt x="962" y="79"/>
                  </a:lnTo>
                  <a:lnTo>
                    <a:pt x="958" y="79"/>
                  </a:lnTo>
                  <a:lnTo>
                    <a:pt x="957" y="79"/>
                  </a:lnTo>
                  <a:lnTo>
                    <a:pt x="955" y="79"/>
                  </a:lnTo>
                  <a:lnTo>
                    <a:pt x="955" y="77"/>
                  </a:lnTo>
                  <a:lnTo>
                    <a:pt x="958" y="76"/>
                  </a:lnTo>
                  <a:lnTo>
                    <a:pt x="958" y="74"/>
                  </a:lnTo>
                  <a:lnTo>
                    <a:pt x="962" y="71"/>
                  </a:lnTo>
                  <a:lnTo>
                    <a:pt x="962" y="71"/>
                  </a:lnTo>
                  <a:close/>
                  <a:moveTo>
                    <a:pt x="2769" y="70"/>
                  </a:moveTo>
                  <a:lnTo>
                    <a:pt x="2769" y="71"/>
                  </a:lnTo>
                  <a:lnTo>
                    <a:pt x="2769" y="73"/>
                  </a:lnTo>
                  <a:lnTo>
                    <a:pt x="2770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2" y="73"/>
                  </a:lnTo>
                  <a:lnTo>
                    <a:pt x="2773" y="73"/>
                  </a:lnTo>
                  <a:lnTo>
                    <a:pt x="2773" y="74"/>
                  </a:lnTo>
                  <a:lnTo>
                    <a:pt x="2775" y="76"/>
                  </a:lnTo>
                  <a:lnTo>
                    <a:pt x="2775" y="76"/>
                  </a:lnTo>
                  <a:lnTo>
                    <a:pt x="2773" y="76"/>
                  </a:lnTo>
                  <a:lnTo>
                    <a:pt x="2773" y="76"/>
                  </a:lnTo>
                  <a:lnTo>
                    <a:pt x="2775" y="77"/>
                  </a:lnTo>
                  <a:lnTo>
                    <a:pt x="2777" y="79"/>
                  </a:lnTo>
                  <a:lnTo>
                    <a:pt x="2778" y="81"/>
                  </a:lnTo>
                  <a:lnTo>
                    <a:pt x="2780" y="81"/>
                  </a:lnTo>
                  <a:lnTo>
                    <a:pt x="2778" y="81"/>
                  </a:lnTo>
                  <a:lnTo>
                    <a:pt x="2777" y="81"/>
                  </a:lnTo>
                  <a:lnTo>
                    <a:pt x="2775" y="79"/>
                  </a:lnTo>
                  <a:lnTo>
                    <a:pt x="2775" y="79"/>
                  </a:lnTo>
                  <a:lnTo>
                    <a:pt x="2773" y="79"/>
                  </a:lnTo>
                  <a:lnTo>
                    <a:pt x="2773" y="81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2"/>
                  </a:lnTo>
                  <a:lnTo>
                    <a:pt x="2773" y="84"/>
                  </a:lnTo>
                  <a:lnTo>
                    <a:pt x="2772" y="84"/>
                  </a:lnTo>
                  <a:lnTo>
                    <a:pt x="2772" y="84"/>
                  </a:lnTo>
                  <a:lnTo>
                    <a:pt x="2772" y="85"/>
                  </a:lnTo>
                  <a:lnTo>
                    <a:pt x="2773" y="87"/>
                  </a:lnTo>
                  <a:lnTo>
                    <a:pt x="2773" y="87"/>
                  </a:lnTo>
                  <a:lnTo>
                    <a:pt x="2775" y="85"/>
                  </a:lnTo>
                  <a:lnTo>
                    <a:pt x="2775" y="85"/>
                  </a:lnTo>
                  <a:lnTo>
                    <a:pt x="2775" y="87"/>
                  </a:lnTo>
                  <a:lnTo>
                    <a:pt x="2775" y="87"/>
                  </a:lnTo>
                  <a:lnTo>
                    <a:pt x="2775" y="88"/>
                  </a:lnTo>
                  <a:lnTo>
                    <a:pt x="2777" y="88"/>
                  </a:lnTo>
                  <a:lnTo>
                    <a:pt x="2777" y="87"/>
                  </a:lnTo>
                  <a:lnTo>
                    <a:pt x="2777" y="85"/>
                  </a:lnTo>
                  <a:lnTo>
                    <a:pt x="2777" y="85"/>
                  </a:lnTo>
                  <a:lnTo>
                    <a:pt x="2778" y="84"/>
                  </a:lnTo>
                  <a:lnTo>
                    <a:pt x="2778" y="84"/>
                  </a:lnTo>
                  <a:lnTo>
                    <a:pt x="2780" y="84"/>
                  </a:lnTo>
                  <a:lnTo>
                    <a:pt x="2780" y="82"/>
                  </a:lnTo>
                  <a:lnTo>
                    <a:pt x="2780" y="81"/>
                  </a:lnTo>
                  <a:lnTo>
                    <a:pt x="2778" y="79"/>
                  </a:lnTo>
                  <a:lnTo>
                    <a:pt x="2778" y="79"/>
                  </a:lnTo>
                  <a:lnTo>
                    <a:pt x="2780" y="79"/>
                  </a:lnTo>
                  <a:lnTo>
                    <a:pt x="2781" y="81"/>
                  </a:lnTo>
                  <a:lnTo>
                    <a:pt x="2781" y="82"/>
                  </a:lnTo>
                  <a:lnTo>
                    <a:pt x="2783" y="84"/>
                  </a:lnTo>
                  <a:lnTo>
                    <a:pt x="2784" y="84"/>
                  </a:lnTo>
                  <a:lnTo>
                    <a:pt x="2786" y="84"/>
                  </a:lnTo>
                  <a:lnTo>
                    <a:pt x="2786" y="82"/>
                  </a:lnTo>
                  <a:lnTo>
                    <a:pt x="2786" y="82"/>
                  </a:lnTo>
                  <a:lnTo>
                    <a:pt x="2784" y="81"/>
                  </a:lnTo>
                  <a:lnTo>
                    <a:pt x="2783" y="81"/>
                  </a:lnTo>
                  <a:lnTo>
                    <a:pt x="2783" y="79"/>
                  </a:lnTo>
                  <a:lnTo>
                    <a:pt x="2783" y="77"/>
                  </a:lnTo>
                  <a:lnTo>
                    <a:pt x="2781" y="77"/>
                  </a:lnTo>
                  <a:lnTo>
                    <a:pt x="2783" y="77"/>
                  </a:lnTo>
                  <a:lnTo>
                    <a:pt x="2783" y="79"/>
                  </a:lnTo>
                  <a:lnTo>
                    <a:pt x="2784" y="79"/>
                  </a:lnTo>
                  <a:lnTo>
                    <a:pt x="2784" y="77"/>
                  </a:lnTo>
                  <a:lnTo>
                    <a:pt x="2784" y="77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4" y="76"/>
                  </a:lnTo>
                  <a:lnTo>
                    <a:pt x="2788" y="74"/>
                  </a:lnTo>
                  <a:lnTo>
                    <a:pt x="2788" y="74"/>
                  </a:lnTo>
                  <a:lnTo>
                    <a:pt x="2789" y="74"/>
                  </a:lnTo>
                  <a:lnTo>
                    <a:pt x="2788" y="76"/>
                  </a:lnTo>
                  <a:lnTo>
                    <a:pt x="2788" y="76"/>
                  </a:lnTo>
                  <a:lnTo>
                    <a:pt x="2788" y="77"/>
                  </a:lnTo>
                  <a:lnTo>
                    <a:pt x="2788" y="77"/>
                  </a:lnTo>
                  <a:lnTo>
                    <a:pt x="2786" y="77"/>
                  </a:lnTo>
                  <a:lnTo>
                    <a:pt x="2786" y="77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9" y="79"/>
                  </a:lnTo>
                  <a:lnTo>
                    <a:pt x="2789" y="79"/>
                  </a:lnTo>
                  <a:lnTo>
                    <a:pt x="2788" y="79"/>
                  </a:lnTo>
                  <a:lnTo>
                    <a:pt x="2788" y="79"/>
                  </a:lnTo>
                  <a:lnTo>
                    <a:pt x="2788" y="81"/>
                  </a:lnTo>
                  <a:lnTo>
                    <a:pt x="2786" y="79"/>
                  </a:lnTo>
                  <a:lnTo>
                    <a:pt x="2788" y="81"/>
                  </a:lnTo>
                  <a:lnTo>
                    <a:pt x="2788" y="82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8" y="84"/>
                  </a:lnTo>
                  <a:lnTo>
                    <a:pt x="2786" y="84"/>
                  </a:lnTo>
                  <a:lnTo>
                    <a:pt x="2786" y="84"/>
                  </a:lnTo>
                  <a:lnTo>
                    <a:pt x="2786" y="85"/>
                  </a:lnTo>
                  <a:lnTo>
                    <a:pt x="2786" y="85"/>
                  </a:lnTo>
                  <a:lnTo>
                    <a:pt x="2786" y="87"/>
                  </a:lnTo>
                  <a:lnTo>
                    <a:pt x="2786" y="87"/>
                  </a:lnTo>
                  <a:lnTo>
                    <a:pt x="2788" y="87"/>
                  </a:lnTo>
                  <a:lnTo>
                    <a:pt x="2786" y="87"/>
                  </a:lnTo>
                  <a:lnTo>
                    <a:pt x="2784" y="87"/>
                  </a:lnTo>
                  <a:lnTo>
                    <a:pt x="2784" y="87"/>
                  </a:lnTo>
                  <a:lnTo>
                    <a:pt x="2784" y="85"/>
                  </a:lnTo>
                  <a:lnTo>
                    <a:pt x="2783" y="84"/>
                  </a:lnTo>
                  <a:lnTo>
                    <a:pt x="2783" y="85"/>
                  </a:lnTo>
                  <a:lnTo>
                    <a:pt x="2783" y="85"/>
                  </a:lnTo>
                  <a:lnTo>
                    <a:pt x="2783" y="87"/>
                  </a:lnTo>
                  <a:lnTo>
                    <a:pt x="2781" y="88"/>
                  </a:lnTo>
                  <a:lnTo>
                    <a:pt x="2781" y="88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90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0" y="88"/>
                  </a:lnTo>
                  <a:lnTo>
                    <a:pt x="2781" y="88"/>
                  </a:lnTo>
                  <a:lnTo>
                    <a:pt x="2781" y="87"/>
                  </a:lnTo>
                  <a:lnTo>
                    <a:pt x="2781" y="87"/>
                  </a:lnTo>
                  <a:lnTo>
                    <a:pt x="2781" y="85"/>
                  </a:lnTo>
                  <a:lnTo>
                    <a:pt x="2780" y="85"/>
                  </a:lnTo>
                  <a:lnTo>
                    <a:pt x="2778" y="85"/>
                  </a:lnTo>
                  <a:lnTo>
                    <a:pt x="2777" y="85"/>
                  </a:lnTo>
                  <a:lnTo>
                    <a:pt x="2777" y="87"/>
                  </a:lnTo>
                  <a:lnTo>
                    <a:pt x="2777" y="88"/>
                  </a:lnTo>
                  <a:lnTo>
                    <a:pt x="2778" y="88"/>
                  </a:lnTo>
                  <a:lnTo>
                    <a:pt x="2778" y="90"/>
                  </a:lnTo>
                  <a:lnTo>
                    <a:pt x="2778" y="90"/>
                  </a:lnTo>
                  <a:lnTo>
                    <a:pt x="2777" y="90"/>
                  </a:lnTo>
                  <a:lnTo>
                    <a:pt x="2775" y="90"/>
                  </a:lnTo>
                  <a:lnTo>
                    <a:pt x="2775" y="92"/>
                  </a:lnTo>
                  <a:lnTo>
                    <a:pt x="2775" y="92"/>
                  </a:lnTo>
                  <a:lnTo>
                    <a:pt x="2775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0"/>
                  </a:lnTo>
                  <a:lnTo>
                    <a:pt x="2773" y="92"/>
                  </a:lnTo>
                  <a:lnTo>
                    <a:pt x="2773" y="92"/>
                  </a:lnTo>
                  <a:lnTo>
                    <a:pt x="2773" y="93"/>
                  </a:lnTo>
                  <a:lnTo>
                    <a:pt x="2773" y="95"/>
                  </a:lnTo>
                  <a:lnTo>
                    <a:pt x="2772" y="95"/>
                  </a:lnTo>
                  <a:lnTo>
                    <a:pt x="2772" y="93"/>
                  </a:lnTo>
                  <a:lnTo>
                    <a:pt x="2772" y="93"/>
                  </a:lnTo>
                  <a:lnTo>
                    <a:pt x="2772" y="95"/>
                  </a:lnTo>
                  <a:lnTo>
                    <a:pt x="2772" y="96"/>
                  </a:lnTo>
                  <a:lnTo>
                    <a:pt x="2772" y="98"/>
                  </a:lnTo>
                  <a:lnTo>
                    <a:pt x="2772" y="98"/>
                  </a:lnTo>
                  <a:lnTo>
                    <a:pt x="2770" y="98"/>
                  </a:lnTo>
                  <a:lnTo>
                    <a:pt x="2770" y="98"/>
                  </a:lnTo>
                  <a:lnTo>
                    <a:pt x="2769" y="98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99"/>
                  </a:lnTo>
                  <a:lnTo>
                    <a:pt x="2769" y="101"/>
                  </a:lnTo>
                  <a:lnTo>
                    <a:pt x="2769" y="101"/>
                  </a:lnTo>
                  <a:lnTo>
                    <a:pt x="2767" y="103"/>
                  </a:lnTo>
                  <a:lnTo>
                    <a:pt x="2769" y="103"/>
                  </a:lnTo>
                  <a:lnTo>
                    <a:pt x="2769" y="103"/>
                  </a:lnTo>
                  <a:lnTo>
                    <a:pt x="2770" y="101"/>
                  </a:lnTo>
                  <a:lnTo>
                    <a:pt x="2770" y="103"/>
                  </a:lnTo>
                  <a:lnTo>
                    <a:pt x="2769" y="104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9" y="106"/>
                  </a:lnTo>
                  <a:lnTo>
                    <a:pt x="2767" y="107"/>
                  </a:lnTo>
                  <a:lnTo>
                    <a:pt x="2767" y="107"/>
                  </a:lnTo>
                  <a:lnTo>
                    <a:pt x="2767" y="109"/>
                  </a:lnTo>
                  <a:lnTo>
                    <a:pt x="2769" y="109"/>
                  </a:lnTo>
                  <a:lnTo>
                    <a:pt x="2769" y="110"/>
                  </a:lnTo>
                  <a:lnTo>
                    <a:pt x="2767" y="110"/>
                  </a:lnTo>
                  <a:lnTo>
                    <a:pt x="2767" y="110"/>
                  </a:lnTo>
                  <a:lnTo>
                    <a:pt x="2767" y="112"/>
                  </a:lnTo>
                  <a:lnTo>
                    <a:pt x="2767" y="114"/>
                  </a:lnTo>
                  <a:lnTo>
                    <a:pt x="2770" y="114"/>
                  </a:lnTo>
                  <a:lnTo>
                    <a:pt x="2773" y="114"/>
                  </a:lnTo>
                  <a:lnTo>
                    <a:pt x="2773" y="115"/>
                  </a:lnTo>
                  <a:lnTo>
                    <a:pt x="2773" y="115"/>
                  </a:lnTo>
                  <a:lnTo>
                    <a:pt x="2775" y="115"/>
                  </a:lnTo>
                  <a:lnTo>
                    <a:pt x="2775" y="115"/>
                  </a:lnTo>
                  <a:lnTo>
                    <a:pt x="2775" y="114"/>
                  </a:lnTo>
                  <a:lnTo>
                    <a:pt x="2777" y="114"/>
                  </a:lnTo>
                  <a:lnTo>
                    <a:pt x="2778" y="112"/>
                  </a:lnTo>
                  <a:lnTo>
                    <a:pt x="2778" y="112"/>
                  </a:lnTo>
                  <a:lnTo>
                    <a:pt x="2777" y="112"/>
                  </a:lnTo>
                  <a:lnTo>
                    <a:pt x="2777" y="114"/>
                  </a:lnTo>
                  <a:lnTo>
                    <a:pt x="2778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4"/>
                  </a:lnTo>
                  <a:lnTo>
                    <a:pt x="2777" y="115"/>
                  </a:lnTo>
                  <a:lnTo>
                    <a:pt x="2777" y="115"/>
                  </a:lnTo>
                  <a:lnTo>
                    <a:pt x="2777" y="117"/>
                  </a:lnTo>
                  <a:lnTo>
                    <a:pt x="2777" y="117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18"/>
                  </a:lnTo>
                  <a:lnTo>
                    <a:pt x="2777" y="120"/>
                  </a:lnTo>
                  <a:lnTo>
                    <a:pt x="2775" y="120"/>
                  </a:lnTo>
                  <a:lnTo>
                    <a:pt x="2773" y="120"/>
                  </a:lnTo>
                  <a:lnTo>
                    <a:pt x="2775" y="120"/>
                  </a:lnTo>
                  <a:lnTo>
                    <a:pt x="2775" y="117"/>
                  </a:lnTo>
                  <a:lnTo>
                    <a:pt x="2773" y="117"/>
                  </a:lnTo>
                  <a:lnTo>
                    <a:pt x="2773" y="115"/>
                  </a:lnTo>
                  <a:lnTo>
                    <a:pt x="2772" y="115"/>
                  </a:lnTo>
                  <a:lnTo>
                    <a:pt x="2772" y="117"/>
                  </a:lnTo>
                  <a:lnTo>
                    <a:pt x="2770" y="115"/>
                  </a:lnTo>
                  <a:lnTo>
                    <a:pt x="2769" y="114"/>
                  </a:lnTo>
                  <a:lnTo>
                    <a:pt x="2769" y="114"/>
                  </a:lnTo>
                  <a:lnTo>
                    <a:pt x="2769" y="115"/>
                  </a:lnTo>
                  <a:lnTo>
                    <a:pt x="2769" y="115"/>
                  </a:lnTo>
                  <a:lnTo>
                    <a:pt x="2767" y="117"/>
                  </a:lnTo>
                  <a:lnTo>
                    <a:pt x="2767" y="117"/>
                  </a:lnTo>
                  <a:lnTo>
                    <a:pt x="2767" y="118"/>
                  </a:lnTo>
                  <a:lnTo>
                    <a:pt x="2769" y="118"/>
                  </a:lnTo>
                  <a:lnTo>
                    <a:pt x="2767" y="120"/>
                  </a:lnTo>
                  <a:lnTo>
                    <a:pt x="2767" y="118"/>
                  </a:lnTo>
                  <a:lnTo>
                    <a:pt x="2767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5" y="118"/>
                  </a:lnTo>
                  <a:lnTo>
                    <a:pt x="2764" y="118"/>
                  </a:lnTo>
                  <a:lnTo>
                    <a:pt x="2765" y="117"/>
                  </a:lnTo>
                  <a:lnTo>
                    <a:pt x="2765" y="117"/>
                  </a:lnTo>
                  <a:lnTo>
                    <a:pt x="2767" y="115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5" y="114"/>
                  </a:lnTo>
                  <a:lnTo>
                    <a:pt x="2764" y="112"/>
                  </a:lnTo>
                  <a:lnTo>
                    <a:pt x="2764" y="112"/>
                  </a:lnTo>
                  <a:lnTo>
                    <a:pt x="2762" y="112"/>
                  </a:lnTo>
                  <a:lnTo>
                    <a:pt x="2762" y="112"/>
                  </a:lnTo>
                  <a:lnTo>
                    <a:pt x="2762" y="110"/>
                  </a:lnTo>
                  <a:lnTo>
                    <a:pt x="2762" y="109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2" y="107"/>
                  </a:lnTo>
                  <a:lnTo>
                    <a:pt x="2764" y="107"/>
                  </a:lnTo>
                  <a:lnTo>
                    <a:pt x="2765" y="107"/>
                  </a:lnTo>
                  <a:lnTo>
                    <a:pt x="2765" y="106"/>
                  </a:lnTo>
                  <a:lnTo>
                    <a:pt x="2765" y="104"/>
                  </a:lnTo>
                  <a:lnTo>
                    <a:pt x="2764" y="104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2" y="103"/>
                  </a:lnTo>
                  <a:lnTo>
                    <a:pt x="2764" y="103"/>
                  </a:lnTo>
                  <a:lnTo>
                    <a:pt x="2765" y="103"/>
                  </a:lnTo>
                  <a:lnTo>
                    <a:pt x="2765" y="101"/>
                  </a:lnTo>
                  <a:lnTo>
                    <a:pt x="2765" y="101"/>
                  </a:lnTo>
                  <a:lnTo>
                    <a:pt x="2764" y="101"/>
                  </a:lnTo>
                  <a:lnTo>
                    <a:pt x="2764" y="99"/>
                  </a:lnTo>
                  <a:lnTo>
                    <a:pt x="2765" y="99"/>
                  </a:lnTo>
                  <a:lnTo>
                    <a:pt x="2767" y="99"/>
                  </a:lnTo>
                  <a:lnTo>
                    <a:pt x="2767" y="99"/>
                  </a:lnTo>
                  <a:lnTo>
                    <a:pt x="2767" y="98"/>
                  </a:lnTo>
                  <a:lnTo>
                    <a:pt x="2769" y="98"/>
                  </a:lnTo>
                  <a:lnTo>
                    <a:pt x="2769" y="96"/>
                  </a:lnTo>
                  <a:lnTo>
                    <a:pt x="2767" y="95"/>
                  </a:lnTo>
                  <a:lnTo>
                    <a:pt x="2767" y="95"/>
                  </a:lnTo>
                  <a:lnTo>
                    <a:pt x="2765" y="95"/>
                  </a:lnTo>
                  <a:lnTo>
                    <a:pt x="2767" y="95"/>
                  </a:lnTo>
                  <a:lnTo>
                    <a:pt x="2769" y="95"/>
                  </a:lnTo>
                  <a:lnTo>
                    <a:pt x="2770" y="95"/>
                  </a:lnTo>
                  <a:lnTo>
                    <a:pt x="2770" y="93"/>
                  </a:lnTo>
                  <a:lnTo>
                    <a:pt x="2770" y="93"/>
                  </a:lnTo>
                  <a:lnTo>
                    <a:pt x="2770" y="92"/>
                  </a:lnTo>
                  <a:lnTo>
                    <a:pt x="2772" y="92"/>
                  </a:lnTo>
                  <a:lnTo>
                    <a:pt x="2772" y="92"/>
                  </a:lnTo>
                  <a:lnTo>
                    <a:pt x="2772" y="90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8"/>
                  </a:lnTo>
                  <a:lnTo>
                    <a:pt x="2772" y="87"/>
                  </a:lnTo>
                  <a:lnTo>
                    <a:pt x="2770" y="87"/>
                  </a:lnTo>
                  <a:lnTo>
                    <a:pt x="2770" y="85"/>
                  </a:lnTo>
                  <a:lnTo>
                    <a:pt x="2769" y="85"/>
                  </a:lnTo>
                  <a:lnTo>
                    <a:pt x="2769" y="84"/>
                  </a:lnTo>
                  <a:lnTo>
                    <a:pt x="2769" y="84"/>
                  </a:lnTo>
                  <a:lnTo>
                    <a:pt x="2770" y="84"/>
                  </a:lnTo>
                  <a:lnTo>
                    <a:pt x="2770" y="82"/>
                  </a:lnTo>
                  <a:lnTo>
                    <a:pt x="2772" y="81"/>
                  </a:lnTo>
                  <a:lnTo>
                    <a:pt x="2772" y="82"/>
                  </a:lnTo>
                  <a:lnTo>
                    <a:pt x="2772" y="81"/>
                  </a:lnTo>
                  <a:lnTo>
                    <a:pt x="2772" y="81"/>
                  </a:lnTo>
                  <a:lnTo>
                    <a:pt x="2770" y="81"/>
                  </a:lnTo>
                  <a:lnTo>
                    <a:pt x="2772" y="79"/>
                  </a:lnTo>
                  <a:lnTo>
                    <a:pt x="2772" y="77"/>
                  </a:lnTo>
                  <a:lnTo>
                    <a:pt x="2773" y="77"/>
                  </a:lnTo>
                  <a:lnTo>
                    <a:pt x="2772" y="76"/>
                  </a:lnTo>
                  <a:lnTo>
                    <a:pt x="2772" y="74"/>
                  </a:lnTo>
                  <a:lnTo>
                    <a:pt x="2770" y="74"/>
                  </a:lnTo>
                  <a:lnTo>
                    <a:pt x="2769" y="74"/>
                  </a:lnTo>
                  <a:lnTo>
                    <a:pt x="2767" y="74"/>
                  </a:lnTo>
                  <a:lnTo>
                    <a:pt x="2767" y="76"/>
                  </a:lnTo>
                  <a:lnTo>
                    <a:pt x="2767" y="76"/>
                  </a:lnTo>
                  <a:lnTo>
                    <a:pt x="2765" y="76"/>
                  </a:lnTo>
                  <a:lnTo>
                    <a:pt x="2764" y="74"/>
                  </a:lnTo>
                  <a:lnTo>
                    <a:pt x="2765" y="74"/>
                  </a:lnTo>
                  <a:lnTo>
                    <a:pt x="2765" y="74"/>
                  </a:lnTo>
                  <a:lnTo>
                    <a:pt x="2765" y="73"/>
                  </a:lnTo>
                  <a:lnTo>
                    <a:pt x="2765" y="73"/>
                  </a:lnTo>
                  <a:lnTo>
                    <a:pt x="2767" y="71"/>
                  </a:lnTo>
                  <a:lnTo>
                    <a:pt x="2767" y="71"/>
                  </a:lnTo>
                  <a:lnTo>
                    <a:pt x="2769" y="70"/>
                  </a:lnTo>
                  <a:close/>
                  <a:moveTo>
                    <a:pt x="2601" y="68"/>
                  </a:moveTo>
                  <a:lnTo>
                    <a:pt x="2603" y="68"/>
                  </a:lnTo>
                  <a:lnTo>
                    <a:pt x="2606" y="70"/>
                  </a:lnTo>
                  <a:lnTo>
                    <a:pt x="2606" y="70"/>
                  </a:lnTo>
                  <a:lnTo>
                    <a:pt x="2608" y="70"/>
                  </a:lnTo>
                  <a:lnTo>
                    <a:pt x="2609" y="71"/>
                  </a:lnTo>
                  <a:lnTo>
                    <a:pt x="2609" y="73"/>
                  </a:lnTo>
                  <a:lnTo>
                    <a:pt x="2608" y="71"/>
                  </a:lnTo>
                  <a:lnTo>
                    <a:pt x="2608" y="71"/>
                  </a:lnTo>
                  <a:lnTo>
                    <a:pt x="2606" y="71"/>
                  </a:lnTo>
                  <a:lnTo>
                    <a:pt x="2606" y="73"/>
                  </a:lnTo>
                  <a:lnTo>
                    <a:pt x="2606" y="73"/>
                  </a:lnTo>
                  <a:lnTo>
                    <a:pt x="2606" y="74"/>
                  </a:lnTo>
                  <a:lnTo>
                    <a:pt x="2606" y="76"/>
                  </a:lnTo>
                  <a:lnTo>
                    <a:pt x="2606" y="77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9"/>
                  </a:lnTo>
                  <a:lnTo>
                    <a:pt x="2606" y="77"/>
                  </a:lnTo>
                  <a:lnTo>
                    <a:pt x="2605" y="77"/>
                  </a:lnTo>
                  <a:lnTo>
                    <a:pt x="2605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6"/>
                  </a:lnTo>
                  <a:lnTo>
                    <a:pt x="2606" y="74"/>
                  </a:lnTo>
                  <a:lnTo>
                    <a:pt x="2605" y="73"/>
                  </a:lnTo>
                  <a:lnTo>
                    <a:pt x="2603" y="71"/>
                  </a:lnTo>
                  <a:lnTo>
                    <a:pt x="2601" y="71"/>
                  </a:lnTo>
                  <a:lnTo>
                    <a:pt x="2601" y="71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0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70"/>
                  </a:lnTo>
                  <a:lnTo>
                    <a:pt x="2601" y="68"/>
                  </a:lnTo>
                  <a:lnTo>
                    <a:pt x="2600" y="68"/>
                  </a:lnTo>
                  <a:lnTo>
                    <a:pt x="2601" y="68"/>
                  </a:lnTo>
                  <a:close/>
                  <a:moveTo>
                    <a:pt x="2780" y="66"/>
                  </a:moveTo>
                  <a:lnTo>
                    <a:pt x="2781" y="68"/>
                  </a:lnTo>
                  <a:lnTo>
                    <a:pt x="2783" y="68"/>
                  </a:lnTo>
                  <a:lnTo>
                    <a:pt x="2784" y="68"/>
                  </a:lnTo>
                  <a:lnTo>
                    <a:pt x="2784" y="68"/>
                  </a:lnTo>
                  <a:lnTo>
                    <a:pt x="2783" y="68"/>
                  </a:lnTo>
                  <a:lnTo>
                    <a:pt x="2783" y="68"/>
                  </a:lnTo>
                  <a:lnTo>
                    <a:pt x="2783" y="70"/>
                  </a:lnTo>
                  <a:lnTo>
                    <a:pt x="2784" y="70"/>
                  </a:lnTo>
                  <a:lnTo>
                    <a:pt x="2784" y="70"/>
                  </a:lnTo>
                  <a:lnTo>
                    <a:pt x="2784" y="71"/>
                  </a:lnTo>
                  <a:lnTo>
                    <a:pt x="2783" y="71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3"/>
                  </a:lnTo>
                  <a:lnTo>
                    <a:pt x="2783" y="74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3" y="76"/>
                  </a:lnTo>
                  <a:lnTo>
                    <a:pt x="2781" y="76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4"/>
                  </a:lnTo>
                  <a:lnTo>
                    <a:pt x="2780" y="73"/>
                  </a:lnTo>
                  <a:lnTo>
                    <a:pt x="2780" y="73"/>
                  </a:lnTo>
                  <a:lnTo>
                    <a:pt x="2778" y="71"/>
                  </a:lnTo>
                  <a:lnTo>
                    <a:pt x="2778" y="70"/>
                  </a:lnTo>
                  <a:lnTo>
                    <a:pt x="2777" y="70"/>
                  </a:lnTo>
                  <a:lnTo>
                    <a:pt x="2777" y="70"/>
                  </a:lnTo>
                  <a:lnTo>
                    <a:pt x="2778" y="70"/>
                  </a:lnTo>
                  <a:lnTo>
                    <a:pt x="2778" y="70"/>
                  </a:lnTo>
                  <a:lnTo>
                    <a:pt x="2778" y="71"/>
                  </a:lnTo>
                  <a:lnTo>
                    <a:pt x="2780" y="71"/>
                  </a:lnTo>
                  <a:lnTo>
                    <a:pt x="2781" y="71"/>
                  </a:lnTo>
                  <a:lnTo>
                    <a:pt x="2781" y="71"/>
                  </a:lnTo>
                  <a:lnTo>
                    <a:pt x="2783" y="70"/>
                  </a:lnTo>
                  <a:lnTo>
                    <a:pt x="2781" y="70"/>
                  </a:lnTo>
                  <a:lnTo>
                    <a:pt x="2780" y="68"/>
                  </a:lnTo>
                  <a:lnTo>
                    <a:pt x="2780" y="68"/>
                  </a:lnTo>
                  <a:lnTo>
                    <a:pt x="2780" y="66"/>
                  </a:lnTo>
                  <a:lnTo>
                    <a:pt x="2780" y="66"/>
                  </a:lnTo>
                  <a:close/>
                  <a:moveTo>
                    <a:pt x="2884" y="63"/>
                  </a:moveTo>
                  <a:lnTo>
                    <a:pt x="2884" y="65"/>
                  </a:lnTo>
                  <a:lnTo>
                    <a:pt x="2884" y="65"/>
                  </a:lnTo>
                  <a:lnTo>
                    <a:pt x="2885" y="66"/>
                  </a:lnTo>
                  <a:lnTo>
                    <a:pt x="2887" y="65"/>
                  </a:lnTo>
                  <a:lnTo>
                    <a:pt x="2888" y="66"/>
                  </a:lnTo>
                  <a:lnTo>
                    <a:pt x="2888" y="68"/>
                  </a:lnTo>
                  <a:lnTo>
                    <a:pt x="2890" y="70"/>
                  </a:lnTo>
                  <a:lnTo>
                    <a:pt x="2890" y="71"/>
                  </a:lnTo>
                  <a:lnTo>
                    <a:pt x="2888" y="71"/>
                  </a:lnTo>
                  <a:lnTo>
                    <a:pt x="2885" y="71"/>
                  </a:lnTo>
                  <a:lnTo>
                    <a:pt x="2884" y="71"/>
                  </a:lnTo>
                  <a:lnTo>
                    <a:pt x="2882" y="70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8"/>
                  </a:lnTo>
                  <a:lnTo>
                    <a:pt x="2879" y="66"/>
                  </a:lnTo>
                  <a:lnTo>
                    <a:pt x="2879" y="65"/>
                  </a:lnTo>
                  <a:lnTo>
                    <a:pt x="2881" y="65"/>
                  </a:lnTo>
                  <a:lnTo>
                    <a:pt x="2881" y="65"/>
                  </a:lnTo>
                  <a:lnTo>
                    <a:pt x="2884" y="63"/>
                  </a:lnTo>
                  <a:close/>
                  <a:moveTo>
                    <a:pt x="943" y="63"/>
                  </a:moveTo>
                  <a:lnTo>
                    <a:pt x="943" y="65"/>
                  </a:lnTo>
                  <a:lnTo>
                    <a:pt x="943" y="66"/>
                  </a:lnTo>
                  <a:lnTo>
                    <a:pt x="941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9" y="68"/>
                  </a:lnTo>
                  <a:lnTo>
                    <a:pt x="938" y="68"/>
                  </a:lnTo>
                  <a:lnTo>
                    <a:pt x="936" y="68"/>
                  </a:lnTo>
                  <a:lnTo>
                    <a:pt x="936" y="70"/>
                  </a:lnTo>
                  <a:lnTo>
                    <a:pt x="936" y="70"/>
                  </a:lnTo>
                  <a:lnTo>
                    <a:pt x="936" y="71"/>
                  </a:lnTo>
                  <a:lnTo>
                    <a:pt x="936" y="73"/>
                  </a:lnTo>
                  <a:lnTo>
                    <a:pt x="936" y="74"/>
                  </a:lnTo>
                  <a:lnTo>
                    <a:pt x="938" y="74"/>
                  </a:lnTo>
                  <a:lnTo>
                    <a:pt x="939" y="74"/>
                  </a:lnTo>
                  <a:lnTo>
                    <a:pt x="939" y="76"/>
                  </a:lnTo>
                  <a:lnTo>
                    <a:pt x="938" y="77"/>
                  </a:lnTo>
                  <a:lnTo>
                    <a:pt x="938" y="77"/>
                  </a:lnTo>
                  <a:lnTo>
                    <a:pt x="936" y="79"/>
                  </a:lnTo>
                  <a:lnTo>
                    <a:pt x="938" y="79"/>
                  </a:lnTo>
                  <a:lnTo>
                    <a:pt x="938" y="81"/>
                  </a:lnTo>
                  <a:lnTo>
                    <a:pt x="936" y="82"/>
                  </a:lnTo>
                  <a:lnTo>
                    <a:pt x="933" y="82"/>
                  </a:lnTo>
                  <a:lnTo>
                    <a:pt x="932" y="82"/>
                  </a:lnTo>
                  <a:lnTo>
                    <a:pt x="932" y="82"/>
                  </a:lnTo>
                  <a:lnTo>
                    <a:pt x="933" y="81"/>
                  </a:lnTo>
                  <a:lnTo>
                    <a:pt x="933" y="79"/>
                  </a:lnTo>
                  <a:lnTo>
                    <a:pt x="933" y="77"/>
                  </a:lnTo>
                  <a:lnTo>
                    <a:pt x="932" y="77"/>
                  </a:lnTo>
                  <a:lnTo>
                    <a:pt x="932" y="77"/>
                  </a:lnTo>
                  <a:lnTo>
                    <a:pt x="932" y="79"/>
                  </a:lnTo>
                  <a:lnTo>
                    <a:pt x="932" y="81"/>
                  </a:lnTo>
                  <a:lnTo>
                    <a:pt x="930" y="81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30" y="82"/>
                  </a:lnTo>
                  <a:lnTo>
                    <a:pt x="928" y="81"/>
                  </a:lnTo>
                  <a:lnTo>
                    <a:pt x="928" y="79"/>
                  </a:lnTo>
                  <a:lnTo>
                    <a:pt x="927" y="79"/>
                  </a:lnTo>
                  <a:lnTo>
                    <a:pt x="925" y="77"/>
                  </a:lnTo>
                  <a:lnTo>
                    <a:pt x="924" y="77"/>
                  </a:lnTo>
                  <a:lnTo>
                    <a:pt x="924" y="77"/>
                  </a:lnTo>
                  <a:lnTo>
                    <a:pt x="922" y="77"/>
                  </a:lnTo>
                  <a:lnTo>
                    <a:pt x="922" y="74"/>
                  </a:lnTo>
                  <a:lnTo>
                    <a:pt x="922" y="74"/>
                  </a:lnTo>
                  <a:lnTo>
                    <a:pt x="922" y="73"/>
                  </a:lnTo>
                  <a:lnTo>
                    <a:pt x="922" y="73"/>
                  </a:lnTo>
                  <a:lnTo>
                    <a:pt x="921" y="73"/>
                  </a:lnTo>
                  <a:lnTo>
                    <a:pt x="921" y="71"/>
                  </a:lnTo>
                  <a:lnTo>
                    <a:pt x="922" y="71"/>
                  </a:lnTo>
                  <a:lnTo>
                    <a:pt x="924" y="70"/>
                  </a:lnTo>
                  <a:lnTo>
                    <a:pt x="925" y="70"/>
                  </a:lnTo>
                  <a:lnTo>
                    <a:pt x="927" y="68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28" y="66"/>
                  </a:lnTo>
                  <a:lnTo>
                    <a:pt x="930" y="66"/>
                  </a:lnTo>
                  <a:lnTo>
                    <a:pt x="930" y="65"/>
                  </a:lnTo>
                  <a:lnTo>
                    <a:pt x="930" y="65"/>
                  </a:lnTo>
                  <a:lnTo>
                    <a:pt x="932" y="65"/>
                  </a:lnTo>
                  <a:lnTo>
                    <a:pt x="932" y="65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6"/>
                  </a:lnTo>
                  <a:lnTo>
                    <a:pt x="933" y="65"/>
                  </a:lnTo>
                  <a:lnTo>
                    <a:pt x="933" y="63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6" y="65"/>
                  </a:lnTo>
                  <a:lnTo>
                    <a:pt x="938" y="65"/>
                  </a:lnTo>
                  <a:lnTo>
                    <a:pt x="939" y="63"/>
                  </a:lnTo>
                  <a:lnTo>
                    <a:pt x="939" y="63"/>
                  </a:lnTo>
                  <a:lnTo>
                    <a:pt x="941" y="63"/>
                  </a:lnTo>
                  <a:lnTo>
                    <a:pt x="943" y="63"/>
                  </a:lnTo>
                  <a:close/>
                  <a:moveTo>
                    <a:pt x="690" y="62"/>
                  </a:moveTo>
                  <a:lnTo>
                    <a:pt x="692" y="63"/>
                  </a:lnTo>
                  <a:lnTo>
                    <a:pt x="694" y="65"/>
                  </a:lnTo>
                  <a:lnTo>
                    <a:pt x="695" y="66"/>
                  </a:lnTo>
                  <a:lnTo>
                    <a:pt x="697" y="66"/>
                  </a:lnTo>
                  <a:lnTo>
                    <a:pt x="698" y="66"/>
                  </a:lnTo>
                  <a:lnTo>
                    <a:pt x="698" y="66"/>
                  </a:lnTo>
                  <a:lnTo>
                    <a:pt x="700" y="68"/>
                  </a:lnTo>
                  <a:lnTo>
                    <a:pt x="700" y="68"/>
                  </a:lnTo>
                  <a:lnTo>
                    <a:pt x="701" y="70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701" y="71"/>
                  </a:lnTo>
                  <a:lnTo>
                    <a:pt x="698" y="73"/>
                  </a:lnTo>
                  <a:lnTo>
                    <a:pt x="695" y="73"/>
                  </a:lnTo>
                  <a:lnTo>
                    <a:pt x="695" y="73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90" y="70"/>
                  </a:lnTo>
                  <a:lnTo>
                    <a:pt x="689" y="68"/>
                  </a:lnTo>
                  <a:lnTo>
                    <a:pt x="687" y="68"/>
                  </a:lnTo>
                  <a:lnTo>
                    <a:pt x="686" y="68"/>
                  </a:lnTo>
                  <a:lnTo>
                    <a:pt x="682" y="68"/>
                  </a:lnTo>
                  <a:lnTo>
                    <a:pt x="682" y="66"/>
                  </a:lnTo>
                  <a:lnTo>
                    <a:pt x="684" y="65"/>
                  </a:lnTo>
                  <a:lnTo>
                    <a:pt x="687" y="63"/>
                  </a:lnTo>
                  <a:lnTo>
                    <a:pt x="690" y="62"/>
                  </a:lnTo>
                  <a:close/>
                  <a:moveTo>
                    <a:pt x="2819" y="62"/>
                  </a:moveTo>
                  <a:lnTo>
                    <a:pt x="2819" y="63"/>
                  </a:lnTo>
                  <a:lnTo>
                    <a:pt x="2821" y="65"/>
                  </a:lnTo>
                  <a:lnTo>
                    <a:pt x="2822" y="65"/>
                  </a:lnTo>
                  <a:lnTo>
                    <a:pt x="2824" y="66"/>
                  </a:lnTo>
                  <a:lnTo>
                    <a:pt x="2827" y="68"/>
                  </a:lnTo>
                  <a:lnTo>
                    <a:pt x="2829" y="68"/>
                  </a:lnTo>
                  <a:lnTo>
                    <a:pt x="2829" y="68"/>
                  </a:lnTo>
                  <a:lnTo>
                    <a:pt x="2830" y="68"/>
                  </a:lnTo>
                  <a:lnTo>
                    <a:pt x="2832" y="68"/>
                  </a:lnTo>
                  <a:lnTo>
                    <a:pt x="2832" y="70"/>
                  </a:lnTo>
                  <a:lnTo>
                    <a:pt x="2832" y="70"/>
                  </a:lnTo>
                  <a:lnTo>
                    <a:pt x="2830" y="70"/>
                  </a:lnTo>
                  <a:lnTo>
                    <a:pt x="2832" y="73"/>
                  </a:lnTo>
                  <a:lnTo>
                    <a:pt x="2833" y="76"/>
                  </a:lnTo>
                  <a:lnTo>
                    <a:pt x="2836" y="79"/>
                  </a:lnTo>
                  <a:lnTo>
                    <a:pt x="2836" y="79"/>
                  </a:lnTo>
                  <a:lnTo>
                    <a:pt x="2835" y="79"/>
                  </a:lnTo>
                  <a:lnTo>
                    <a:pt x="2833" y="82"/>
                  </a:lnTo>
                  <a:lnTo>
                    <a:pt x="2833" y="81"/>
                  </a:lnTo>
                  <a:lnTo>
                    <a:pt x="2833" y="81"/>
                  </a:lnTo>
                  <a:lnTo>
                    <a:pt x="2835" y="77"/>
                  </a:lnTo>
                  <a:lnTo>
                    <a:pt x="2833" y="77"/>
                  </a:lnTo>
                  <a:lnTo>
                    <a:pt x="2832" y="76"/>
                  </a:lnTo>
                  <a:lnTo>
                    <a:pt x="2832" y="76"/>
                  </a:lnTo>
                  <a:lnTo>
                    <a:pt x="2829" y="73"/>
                  </a:lnTo>
                  <a:lnTo>
                    <a:pt x="2829" y="71"/>
                  </a:lnTo>
                  <a:lnTo>
                    <a:pt x="2825" y="71"/>
                  </a:lnTo>
                  <a:lnTo>
                    <a:pt x="2824" y="71"/>
                  </a:lnTo>
                  <a:lnTo>
                    <a:pt x="2822" y="71"/>
                  </a:lnTo>
                  <a:lnTo>
                    <a:pt x="2821" y="70"/>
                  </a:lnTo>
                  <a:lnTo>
                    <a:pt x="2821" y="68"/>
                  </a:lnTo>
                  <a:lnTo>
                    <a:pt x="2819" y="66"/>
                  </a:lnTo>
                  <a:lnTo>
                    <a:pt x="2818" y="65"/>
                  </a:lnTo>
                  <a:lnTo>
                    <a:pt x="2818" y="63"/>
                  </a:lnTo>
                  <a:lnTo>
                    <a:pt x="2818" y="62"/>
                  </a:lnTo>
                  <a:lnTo>
                    <a:pt x="2819" y="62"/>
                  </a:lnTo>
                  <a:close/>
                  <a:moveTo>
                    <a:pt x="2786" y="62"/>
                  </a:moveTo>
                  <a:lnTo>
                    <a:pt x="2789" y="63"/>
                  </a:lnTo>
                  <a:lnTo>
                    <a:pt x="2791" y="63"/>
                  </a:lnTo>
                  <a:lnTo>
                    <a:pt x="2791" y="65"/>
                  </a:lnTo>
                  <a:lnTo>
                    <a:pt x="2791" y="65"/>
                  </a:lnTo>
                  <a:lnTo>
                    <a:pt x="2791" y="66"/>
                  </a:lnTo>
                  <a:lnTo>
                    <a:pt x="2792" y="66"/>
                  </a:lnTo>
                  <a:lnTo>
                    <a:pt x="2792" y="66"/>
                  </a:lnTo>
                  <a:lnTo>
                    <a:pt x="2792" y="68"/>
                  </a:lnTo>
                  <a:lnTo>
                    <a:pt x="2794" y="68"/>
                  </a:lnTo>
                  <a:lnTo>
                    <a:pt x="2794" y="70"/>
                  </a:lnTo>
                  <a:lnTo>
                    <a:pt x="2792" y="70"/>
                  </a:lnTo>
                  <a:lnTo>
                    <a:pt x="2792" y="71"/>
                  </a:lnTo>
                  <a:lnTo>
                    <a:pt x="2794" y="74"/>
                  </a:lnTo>
                  <a:lnTo>
                    <a:pt x="2794" y="74"/>
                  </a:lnTo>
                  <a:lnTo>
                    <a:pt x="2795" y="76"/>
                  </a:lnTo>
                  <a:lnTo>
                    <a:pt x="2797" y="74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6"/>
                  </a:lnTo>
                  <a:lnTo>
                    <a:pt x="2799" y="74"/>
                  </a:lnTo>
                  <a:lnTo>
                    <a:pt x="2799" y="73"/>
                  </a:lnTo>
                  <a:lnTo>
                    <a:pt x="2800" y="73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0" y="74"/>
                  </a:lnTo>
                  <a:lnTo>
                    <a:pt x="2803" y="74"/>
                  </a:lnTo>
                  <a:lnTo>
                    <a:pt x="2803" y="74"/>
                  </a:lnTo>
                  <a:lnTo>
                    <a:pt x="2806" y="74"/>
                  </a:lnTo>
                  <a:lnTo>
                    <a:pt x="2808" y="74"/>
                  </a:lnTo>
                  <a:lnTo>
                    <a:pt x="2808" y="74"/>
                  </a:lnTo>
                  <a:lnTo>
                    <a:pt x="2806" y="76"/>
                  </a:lnTo>
                  <a:lnTo>
                    <a:pt x="2806" y="76"/>
                  </a:lnTo>
                  <a:lnTo>
                    <a:pt x="2805" y="76"/>
                  </a:lnTo>
                  <a:lnTo>
                    <a:pt x="2805" y="77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79"/>
                  </a:lnTo>
                  <a:lnTo>
                    <a:pt x="2805" y="81"/>
                  </a:lnTo>
                  <a:lnTo>
                    <a:pt x="2805" y="81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06" y="82"/>
                  </a:lnTo>
                  <a:lnTo>
                    <a:pt x="2811" y="85"/>
                  </a:lnTo>
                  <a:lnTo>
                    <a:pt x="2814" y="87"/>
                  </a:lnTo>
                  <a:lnTo>
                    <a:pt x="2816" y="88"/>
                  </a:lnTo>
                  <a:lnTo>
                    <a:pt x="2814" y="88"/>
                  </a:lnTo>
                  <a:lnTo>
                    <a:pt x="2813" y="88"/>
                  </a:lnTo>
                  <a:lnTo>
                    <a:pt x="2810" y="87"/>
                  </a:lnTo>
                  <a:lnTo>
                    <a:pt x="2810" y="87"/>
                  </a:lnTo>
                  <a:lnTo>
                    <a:pt x="2811" y="87"/>
                  </a:lnTo>
                  <a:lnTo>
                    <a:pt x="2811" y="85"/>
                  </a:lnTo>
                  <a:lnTo>
                    <a:pt x="2810" y="85"/>
                  </a:lnTo>
                  <a:lnTo>
                    <a:pt x="2808" y="85"/>
                  </a:lnTo>
                  <a:lnTo>
                    <a:pt x="2808" y="84"/>
                  </a:lnTo>
                  <a:lnTo>
                    <a:pt x="2808" y="85"/>
                  </a:lnTo>
                  <a:lnTo>
                    <a:pt x="2806" y="85"/>
                  </a:lnTo>
                  <a:lnTo>
                    <a:pt x="2805" y="87"/>
                  </a:lnTo>
                  <a:lnTo>
                    <a:pt x="2805" y="87"/>
                  </a:lnTo>
                  <a:lnTo>
                    <a:pt x="2805" y="88"/>
                  </a:lnTo>
                  <a:lnTo>
                    <a:pt x="2803" y="88"/>
                  </a:lnTo>
                  <a:lnTo>
                    <a:pt x="2803" y="87"/>
                  </a:lnTo>
                  <a:lnTo>
                    <a:pt x="2805" y="85"/>
                  </a:lnTo>
                  <a:lnTo>
                    <a:pt x="2803" y="82"/>
                  </a:lnTo>
                  <a:lnTo>
                    <a:pt x="2802" y="81"/>
                  </a:lnTo>
                  <a:lnTo>
                    <a:pt x="2800" y="82"/>
                  </a:lnTo>
                  <a:lnTo>
                    <a:pt x="2799" y="82"/>
                  </a:lnTo>
                  <a:lnTo>
                    <a:pt x="2799" y="84"/>
                  </a:lnTo>
                  <a:lnTo>
                    <a:pt x="2800" y="84"/>
                  </a:lnTo>
                  <a:lnTo>
                    <a:pt x="2799" y="85"/>
                  </a:lnTo>
                  <a:lnTo>
                    <a:pt x="2800" y="85"/>
                  </a:lnTo>
                  <a:lnTo>
                    <a:pt x="2802" y="88"/>
                  </a:lnTo>
                  <a:lnTo>
                    <a:pt x="2803" y="88"/>
                  </a:lnTo>
                  <a:lnTo>
                    <a:pt x="2803" y="88"/>
                  </a:lnTo>
                  <a:lnTo>
                    <a:pt x="2802" y="90"/>
                  </a:lnTo>
                  <a:lnTo>
                    <a:pt x="2802" y="92"/>
                  </a:lnTo>
                  <a:lnTo>
                    <a:pt x="2802" y="92"/>
                  </a:lnTo>
                  <a:lnTo>
                    <a:pt x="2803" y="92"/>
                  </a:lnTo>
                  <a:lnTo>
                    <a:pt x="2805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6" y="92"/>
                  </a:lnTo>
                  <a:lnTo>
                    <a:pt x="2808" y="92"/>
                  </a:lnTo>
                  <a:lnTo>
                    <a:pt x="2808" y="92"/>
                  </a:lnTo>
                  <a:lnTo>
                    <a:pt x="2810" y="93"/>
                  </a:lnTo>
                  <a:lnTo>
                    <a:pt x="2811" y="93"/>
                  </a:lnTo>
                  <a:lnTo>
                    <a:pt x="2811" y="92"/>
                  </a:lnTo>
                  <a:lnTo>
                    <a:pt x="2811" y="92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90"/>
                  </a:lnTo>
                  <a:lnTo>
                    <a:pt x="2813" y="88"/>
                  </a:lnTo>
                  <a:lnTo>
                    <a:pt x="2813" y="88"/>
                  </a:lnTo>
                  <a:lnTo>
                    <a:pt x="2814" y="90"/>
                  </a:lnTo>
                  <a:lnTo>
                    <a:pt x="2814" y="92"/>
                  </a:lnTo>
                  <a:lnTo>
                    <a:pt x="2814" y="92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3"/>
                  </a:lnTo>
                  <a:lnTo>
                    <a:pt x="2814" y="95"/>
                  </a:lnTo>
                  <a:lnTo>
                    <a:pt x="2816" y="95"/>
                  </a:lnTo>
                  <a:lnTo>
                    <a:pt x="2819" y="93"/>
                  </a:lnTo>
                  <a:lnTo>
                    <a:pt x="2819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3"/>
                  </a:lnTo>
                  <a:lnTo>
                    <a:pt x="2822" y="92"/>
                  </a:lnTo>
                  <a:lnTo>
                    <a:pt x="2821" y="92"/>
                  </a:lnTo>
                  <a:lnTo>
                    <a:pt x="2821" y="90"/>
                  </a:lnTo>
                  <a:lnTo>
                    <a:pt x="2821" y="90"/>
                  </a:lnTo>
                  <a:lnTo>
                    <a:pt x="2821" y="88"/>
                  </a:lnTo>
                  <a:lnTo>
                    <a:pt x="2821" y="88"/>
                  </a:lnTo>
                  <a:lnTo>
                    <a:pt x="2821" y="87"/>
                  </a:lnTo>
                  <a:lnTo>
                    <a:pt x="2821" y="85"/>
                  </a:lnTo>
                  <a:lnTo>
                    <a:pt x="2821" y="84"/>
                  </a:lnTo>
                  <a:lnTo>
                    <a:pt x="2822" y="84"/>
                  </a:lnTo>
                  <a:lnTo>
                    <a:pt x="2822" y="85"/>
                  </a:lnTo>
                  <a:lnTo>
                    <a:pt x="2822" y="85"/>
                  </a:lnTo>
                  <a:lnTo>
                    <a:pt x="2824" y="85"/>
                  </a:lnTo>
                  <a:lnTo>
                    <a:pt x="2824" y="87"/>
                  </a:lnTo>
                  <a:lnTo>
                    <a:pt x="2825" y="88"/>
                  </a:lnTo>
                  <a:lnTo>
                    <a:pt x="2827" y="88"/>
                  </a:lnTo>
                  <a:lnTo>
                    <a:pt x="2825" y="87"/>
                  </a:lnTo>
                  <a:lnTo>
                    <a:pt x="2825" y="87"/>
                  </a:lnTo>
                  <a:lnTo>
                    <a:pt x="2825" y="85"/>
                  </a:lnTo>
                  <a:lnTo>
                    <a:pt x="2825" y="85"/>
                  </a:lnTo>
                  <a:lnTo>
                    <a:pt x="2825" y="84"/>
                  </a:lnTo>
                  <a:lnTo>
                    <a:pt x="2827" y="84"/>
                  </a:lnTo>
                  <a:lnTo>
                    <a:pt x="2829" y="85"/>
                  </a:lnTo>
                  <a:lnTo>
                    <a:pt x="2829" y="85"/>
                  </a:lnTo>
                  <a:lnTo>
                    <a:pt x="2830" y="87"/>
                  </a:lnTo>
                  <a:lnTo>
                    <a:pt x="2830" y="88"/>
                  </a:lnTo>
                  <a:lnTo>
                    <a:pt x="2829" y="88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9" y="90"/>
                  </a:lnTo>
                  <a:lnTo>
                    <a:pt x="2827" y="90"/>
                  </a:lnTo>
                  <a:lnTo>
                    <a:pt x="2827" y="90"/>
                  </a:lnTo>
                  <a:lnTo>
                    <a:pt x="2825" y="92"/>
                  </a:lnTo>
                  <a:lnTo>
                    <a:pt x="2825" y="92"/>
                  </a:lnTo>
                  <a:lnTo>
                    <a:pt x="2827" y="93"/>
                  </a:lnTo>
                  <a:lnTo>
                    <a:pt x="2827" y="93"/>
                  </a:lnTo>
                  <a:lnTo>
                    <a:pt x="2829" y="93"/>
                  </a:lnTo>
                  <a:lnTo>
                    <a:pt x="2830" y="93"/>
                  </a:lnTo>
                  <a:lnTo>
                    <a:pt x="2830" y="95"/>
                  </a:lnTo>
                  <a:lnTo>
                    <a:pt x="2832" y="95"/>
                  </a:lnTo>
                  <a:lnTo>
                    <a:pt x="2830" y="95"/>
                  </a:lnTo>
                  <a:lnTo>
                    <a:pt x="2827" y="95"/>
                  </a:lnTo>
                  <a:lnTo>
                    <a:pt x="2827" y="95"/>
                  </a:lnTo>
                  <a:lnTo>
                    <a:pt x="2825" y="95"/>
                  </a:lnTo>
                  <a:lnTo>
                    <a:pt x="2824" y="95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4" y="96"/>
                  </a:lnTo>
                  <a:lnTo>
                    <a:pt x="2825" y="98"/>
                  </a:lnTo>
                  <a:lnTo>
                    <a:pt x="2825" y="98"/>
                  </a:lnTo>
                  <a:lnTo>
                    <a:pt x="2827" y="98"/>
                  </a:lnTo>
                  <a:lnTo>
                    <a:pt x="2827" y="98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9" y="99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7" y="101"/>
                  </a:lnTo>
                  <a:lnTo>
                    <a:pt x="2825" y="103"/>
                  </a:lnTo>
                  <a:lnTo>
                    <a:pt x="2825" y="103"/>
                  </a:lnTo>
                  <a:lnTo>
                    <a:pt x="2824" y="103"/>
                  </a:lnTo>
                  <a:lnTo>
                    <a:pt x="2824" y="104"/>
                  </a:lnTo>
                  <a:lnTo>
                    <a:pt x="2821" y="106"/>
                  </a:lnTo>
                  <a:lnTo>
                    <a:pt x="2821" y="106"/>
                  </a:lnTo>
                  <a:lnTo>
                    <a:pt x="2819" y="106"/>
                  </a:lnTo>
                  <a:lnTo>
                    <a:pt x="2819" y="107"/>
                  </a:lnTo>
                  <a:lnTo>
                    <a:pt x="2816" y="106"/>
                  </a:lnTo>
                  <a:lnTo>
                    <a:pt x="2813" y="104"/>
                  </a:lnTo>
                  <a:lnTo>
                    <a:pt x="2811" y="106"/>
                  </a:lnTo>
                  <a:lnTo>
                    <a:pt x="2811" y="106"/>
                  </a:lnTo>
                  <a:lnTo>
                    <a:pt x="2813" y="106"/>
                  </a:lnTo>
                  <a:lnTo>
                    <a:pt x="2814" y="107"/>
                  </a:lnTo>
                  <a:lnTo>
                    <a:pt x="2813" y="107"/>
                  </a:lnTo>
                  <a:lnTo>
                    <a:pt x="2813" y="107"/>
                  </a:lnTo>
                  <a:lnTo>
                    <a:pt x="2813" y="109"/>
                  </a:lnTo>
                  <a:lnTo>
                    <a:pt x="2813" y="109"/>
                  </a:lnTo>
                  <a:lnTo>
                    <a:pt x="2811" y="109"/>
                  </a:lnTo>
                  <a:lnTo>
                    <a:pt x="2811" y="109"/>
                  </a:lnTo>
                  <a:lnTo>
                    <a:pt x="2811" y="110"/>
                  </a:lnTo>
                  <a:lnTo>
                    <a:pt x="2810" y="110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08" y="112"/>
                  </a:lnTo>
                  <a:lnTo>
                    <a:pt x="2810" y="112"/>
                  </a:lnTo>
                  <a:lnTo>
                    <a:pt x="2811" y="112"/>
                  </a:lnTo>
                  <a:lnTo>
                    <a:pt x="2813" y="112"/>
                  </a:lnTo>
                  <a:lnTo>
                    <a:pt x="2813" y="112"/>
                  </a:lnTo>
                  <a:lnTo>
                    <a:pt x="2814" y="114"/>
                  </a:lnTo>
                  <a:lnTo>
                    <a:pt x="2814" y="114"/>
                  </a:lnTo>
                  <a:lnTo>
                    <a:pt x="2814" y="115"/>
                  </a:lnTo>
                  <a:lnTo>
                    <a:pt x="2811" y="117"/>
                  </a:lnTo>
                  <a:lnTo>
                    <a:pt x="2808" y="118"/>
                  </a:lnTo>
                  <a:lnTo>
                    <a:pt x="2806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2" y="118"/>
                  </a:lnTo>
                  <a:lnTo>
                    <a:pt x="2800" y="117"/>
                  </a:lnTo>
                  <a:lnTo>
                    <a:pt x="2800" y="117"/>
                  </a:lnTo>
                  <a:lnTo>
                    <a:pt x="2802" y="115"/>
                  </a:lnTo>
                  <a:lnTo>
                    <a:pt x="2803" y="115"/>
                  </a:lnTo>
                  <a:lnTo>
                    <a:pt x="2805" y="117"/>
                  </a:lnTo>
                  <a:lnTo>
                    <a:pt x="2805" y="117"/>
                  </a:lnTo>
                  <a:lnTo>
                    <a:pt x="2805" y="115"/>
                  </a:lnTo>
                  <a:lnTo>
                    <a:pt x="2803" y="115"/>
                  </a:lnTo>
                  <a:lnTo>
                    <a:pt x="2800" y="114"/>
                  </a:lnTo>
                  <a:lnTo>
                    <a:pt x="2799" y="115"/>
                  </a:lnTo>
                  <a:lnTo>
                    <a:pt x="2797" y="115"/>
                  </a:lnTo>
                  <a:lnTo>
                    <a:pt x="2795" y="115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4"/>
                  </a:lnTo>
                  <a:lnTo>
                    <a:pt x="2794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2"/>
                  </a:lnTo>
                  <a:lnTo>
                    <a:pt x="2792" y="110"/>
                  </a:lnTo>
                  <a:lnTo>
                    <a:pt x="2792" y="109"/>
                  </a:lnTo>
                  <a:lnTo>
                    <a:pt x="2792" y="109"/>
                  </a:lnTo>
                  <a:lnTo>
                    <a:pt x="2792" y="107"/>
                  </a:lnTo>
                  <a:lnTo>
                    <a:pt x="2792" y="106"/>
                  </a:lnTo>
                  <a:lnTo>
                    <a:pt x="2792" y="104"/>
                  </a:lnTo>
                  <a:lnTo>
                    <a:pt x="2792" y="106"/>
                  </a:lnTo>
                  <a:lnTo>
                    <a:pt x="2792" y="107"/>
                  </a:lnTo>
                  <a:lnTo>
                    <a:pt x="2794" y="107"/>
                  </a:lnTo>
                  <a:lnTo>
                    <a:pt x="2795" y="109"/>
                  </a:lnTo>
                  <a:lnTo>
                    <a:pt x="2795" y="107"/>
                  </a:lnTo>
                  <a:lnTo>
                    <a:pt x="2795" y="107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6"/>
                  </a:lnTo>
                  <a:lnTo>
                    <a:pt x="2795" y="107"/>
                  </a:lnTo>
                  <a:lnTo>
                    <a:pt x="2797" y="107"/>
                  </a:lnTo>
                  <a:lnTo>
                    <a:pt x="2797" y="106"/>
                  </a:lnTo>
                  <a:lnTo>
                    <a:pt x="2799" y="106"/>
                  </a:lnTo>
                  <a:lnTo>
                    <a:pt x="2799" y="106"/>
                  </a:lnTo>
                  <a:lnTo>
                    <a:pt x="2799" y="104"/>
                  </a:lnTo>
                  <a:lnTo>
                    <a:pt x="2799" y="104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797" y="103"/>
                  </a:lnTo>
                  <a:lnTo>
                    <a:pt x="2800" y="104"/>
                  </a:lnTo>
                  <a:lnTo>
                    <a:pt x="2800" y="104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6"/>
                  </a:lnTo>
                  <a:lnTo>
                    <a:pt x="2802" y="107"/>
                  </a:lnTo>
                  <a:lnTo>
                    <a:pt x="2803" y="109"/>
                  </a:lnTo>
                  <a:lnTo>
                    <a:pt x="2803" y="109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5" y="107"/>
                  </a:lnTo>
                  <a:lnTo>
                    <a:pt x="2806" y="106"/>
                  </a:lnTo>
                  <a:lnTo>
                    <a:pt x="2806" y="104"/>
                  </a:lnTo>
                  <a:lnTo>
                    <a:pt x="2806" y="103"/>
                  </a:lnTo>
                  <a:lnTo>
                    <a:pt x="2806" y="103"/>
                  </a:lnTo>
                  <a:lnTo>
                    <a:pt x="2808" y="103"/>
                  </a:lnTo>
                  <a:lnTo>
                    <a:pt x="2808" y="103"/>
                  </a:lnTo>
                  <a:lnTo>
                    <a:pt x="2810" y="103"/>
                  </a:lnTo>
                  <a:lnTo>
                    <a:pt x="2810" y="101"/>
                  </a:lnTo>
                  <a:lnTo>
                    <a:pt x="2813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4" y="101"/>
                  </a:lnTo>
                  <a:lnTo>
                    <a:pt x="2813" y="99"/>
                  </a:lnTo>
                  <a:lnTo>
                    <a:pt x="2813" y="99"/>
                  </a:lnTo>
                  <a:lnTo>
                    <a:pt x="2811" y="98"/>
                  </a:lnTo>
                  <a:lnTo>
                    <a:pt x="2808" y="96"/>
                  </a:lnTo>
                  <a:lnTo>
                    <a:pt x="2808" y="96"/>
                  </a:lnTo>
                  <a:lnTo>
                    <a:pt x="2806" y="95"/>
                  </a:lnTo>
                  <a:lnTo>
                    <a:pt x="2805" y="95"/>
                  </a:lnTo>
                  <a:lnTo>
                    <a:pt x="2803" y="95"/>
                  </a:lnTo>
                  <a:lnTo>
                    <a:pt x="2803" y="95"/>
                  </a:lnTo>
                  <a:lnTo>
                    <a:pt x="2802" y="95"/>
                  </a:lnTo>
                  <a:lnTo>
                    <a:pt x="2802" y="95"/>
                  </a:lnTo>
                  <a:lnTo>
                    <a:pt x="2802" y="92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90"/>
                  </a:lnTo>
                  <a:lnTo>
                    <a:pt x="2800" y="88"/>
                  </a:lnTo>
                  <a:lnTo>
                    <a:pt x="2800" y="88"/>
                  </a:lnTo>
                  <a:lnTo>
                    <a:pt x="2799" y="88"/>
                  </a:lnTo>
                  <a:lnTo>
                    <a:pt x="2799" y="88"/>
                  </a:lnTo>
                  <a:lnTo>
                    <a:pt x="2797" y="88"/>
                  </a:lnTo>
                  <a:lnTo>
                    <a:pt x="2795" y="88"/>
                  </a:lnTo>
                  <a:lnTo>
                    <a:pt x="2795" y="88"/>
                  </a:lnTo>
                  <a:lnTo>
                    <a:pt x="2795" y="87"/>
                  </a:lnTo>
                  <a:lnTo>
                    <a:pt x="2794" y="87"/>
                  </a:lnTo>
                  <a:lnTo>
                    <a:pt x="2794" y="87"/>
                  </a:lnTo>
                  <a:lnTo>
                    <a:pt x="2792" y="87"/>
                  </a:lnTo>
                  <a:lnTo>
                    <a:pt x="2791" y="87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1" y="85"/>
                  </a:lnTo>
                  <a:lnTo>
                    <a:pt x="2792" y="85"/>
                  </a:lnTo>
                  <a:lnTo>
                    <a:pt x="2792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4" y="85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7"/>
                  </a:lnTo>
                  <a:lnTo>
                    <a:pt x="2797" y="85"/>
                  </a:lnTo>
                  <a:lnTo>
                    <a:pt x="2797" y="84"/>
                  </a:lnTo>
                  <a:lnTo>
                    <a:pt x="2797" y="82"/>
                  </a:lnTo>
                  <a:lnTo>
                    <a:pt x="2797" y="81"/>
                  </a:lnTo>
                  <a:lnTo>
                    <a:pt x="2797" y="81"/>
                  </a:lnTo>
                  <a:lnTo>
                    <a:pt x="2797" y="79"/>
                  </a:lnTo>
                  <a:lnTo>
                    <a:pt x="2797" y="77"/>
                  </a:lnTo>
                  <a:lnTo>
                    <a:pt x="2799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7" y="77"/>
                  </a:lnTo>
                  <a:lnTo>
                    <a:pt x="2795" y="77"/>
                  </a:lnTo>
                  <a:lnTo>
                    <a:pt x="2795" y="79"/>
                  </a:lnTo>
                  <a:lnTo>
                    <a:pt x="2795" y="79"/>
                  </a:lnTo>
                  <a:lnTo>
                    <a:pt x="2794" y="77"/>
                  </a:lnTo>
                  <a:lnTo>
                    <a:pt x="2794" y="76"/>
                  </a:lnTo>
                  <a:lnTo>
                    <a:pt x="2792" y="76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3"/>
                  </a:lnTo>
                  <a:lnTo>
                    <a:pt x="2791" y="71"/>
                  </a:lnTo>
                  <a:lnTo>
                    <a:pt x="2791" y="70"/>
                  </a:lnTo>
                  <a:lnTo>
                    <a:pt x="2791" y="68"/>
                  </a:lnTo>
                  <a:lnTo>
                    <a:pt x="2791" y="68"/>
                  </a:lnTo>
                  <a:lnTo>
                    <a:pt x="2792" y="68"/>
                  </a:lnTo>
                  <a:lnTo>
                    <a:pt x="2792" y="68"/>
                  </a:lnTo>
                  <a:lnTo>
                    <a:pt x="2791" y="66"/>
                  </a:lnTo>
                  <a:lnTo>
                    <a:pt x="2791" y="65"/>
                  </a:lnTo>
                  <a:lnTo>
                    <a:pt x="2791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9" y="63"/>
                  </a:lnTo>
                  <a:lnTo>
                    <a:pt x="2788" y="63"/>
                  </a:lnTo>
                  <a:lnTo>
                    <a:pt x="2786" y="62"/>
                  </a:lnTo>
                  <a:lnTo>
                    <a:pt x="2786" y="62"/>
                  </a:lnTo>
                  <a:close/>
                  <a:moveTo>
                    <a:pt x="3989" y="60"/>
                  </a:moveTo>
                  <a:lnTo>
                    <a:pt x="3989" y="62"/>
                  </a:lnTo>
                  <a:lnTo>
                    <a:pt x="3991" y="62"/>
                  </a:lnTo>
                  <a:lnTo>
                    <a:pt x="3989" y="62"/>
                  </a:lnTo>
                  <a:lnTo>
                    <a:pt x="3989" y="63"/>
                  </a:lnTo>
                  <a:lnTo>
                    <a:pt x="3991" y="65"/>
                  </a:lnTo>
                  <a:lnTo>
                    <a:pt x="3994" y="65"/>
                  </a:lnTo>
                  <a:lnTo>
                    <a:pt x="3995" y="65"/>
                  </a:lnTo>
                  <a:lnTo>
                    <a:pt x="3995" y="65"/>
                  </a:lnTo>
                  <a:lnTo>
                    <a:pt x="3997" y="66"/>
                  </a:lnTo>
                  <a:lnTo>
                    <a:pt x="3995" y="68"/>
                  </a:lnTo>
                  <a:lnTo>
                    <a:pt x="3995" y="70"/>
                  </a:lnTo>
                  <a:lnTo>
                    <a:pt x="3995" y="70"/>
                  </a:lnTo>
                  <a:lnTo>
                    <a:pt x="3995" y="71"/>
                  </a:lnTo>
                  <a:lnTo>
                    <a:pt x="3997" y="71"/>
                  </a:lnTo>
                  <a:lnTo>
                    <a:pt x="3999" y="70"/>
                  </a:lnTo>
                  <a:lnTo>
                    <a:pt x="3999" y="70"/>
                  </a:lnTo>
                  <a:lnTo>
                    <a:pt x="4000" y="70"/>
                  </a:lnTo>
                  <a:lnTo>
                    <a:pt x="4000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2" y="71"/>
                  </a:lnTo>
                  <a:lnTo>
                    <a:pt x="4000" y="73"/>
                  </a:lnTo>
                  <a:lnTo>
                    <a:pt x="3999" y="73"/>
                  </a:lnTo>
                  <a:lnTo>
                    <a:pt x="3999" y="74"/>
                  </a:lnTo>
                  <a:lnTo>
                    <a:pt x="3999" y="74"/>
                  </a:lnTo>
                  <a:lnTo>
                    <a:pt x="4000" y="74"/>
                  </a:lnTo>
                  <a:lnTo>
                    <a:pt x="4002" y="76"/>
                  </a:lnTo>
                  <a:lnTo>
                    <a:pt x="4003" y="74"/>
                  </a:lnTo>
                  <a:lnTo>
                    <a:pt x="4003" y="73"/>
                  </a:lnTo>
                  <a:lnTo>
                    <a:pt x="4003" y="70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8"/>
                  </a:lnTo>
                  <a:lnTo>
                    <a:pt x="4003" y="66"/>
                  </a:lnTo>
                  <a:lnTo>
                    <a:pt x="4005" y="65"/>
                  </a:lnTo>
                  <a:lnTo>
                    <a:pt x="4005" y="66"/>
                  </a:lnTo>
                  <a:lnTo>
                    <a:pt x="4005" y="68"/>
                  </a:lnTo>
                  <a:lnTo>
                    <a:pt x="4005" y="68"/>
                  </a:lnTo>
                  <a:lnTo>
                    <a:pt x="4005" y="70"/>
                  </a:lnTo>
                  <a:lnTo>
                    <a:pt x="4005" y="71"/>
                  </a:lnTo>
                  <a:lnTo>
                    <a:pt x="4005" y="73"/>
                  </a:lnTo>
                  <a:lnTo>
                    <a:pt x="4006" y="73"/>
                  </a:lnTo>
                  <a:lnTo>
                    <a:pt x="4006" y="73"/>
                  </a:lnTo>
                  <a:lnTo>
                    <a:pt x="4010" y="73"/>
                  </a:lnTo>
                  <a:lnTo>
                    <a:pt x="4011" y="71"/>
                  </a:lnTo>
                  <a:lnTo>
                    <a:pt x="4011" y="70"/>
                  </a:lnTo>
                  <a:lnTo>
                    <a:pt x="4010" y="68"/>
                  </a:lnTo>
                  <a:lnTo>
                    <a:pt x="4011" y="68"/>
                  </a:lnTo>
                  <a:lnTo>
                    <a:pt x="4011" y="68"/>
                  </a:lnTo>
                  <a:lnTo>
                    <a:pt x="4013" y="68"/>
                  </a:lnTo>
                  <a:lnTo>
                    <a:pt x="4014" y="70"/>
                  </a:lnTo>
                  <a:lnTo>
                    <a:pt x="4016" y="70"/>
                  </a:lnTo>
                  <a:lnTo>
                    <a:pt x="4016" y="73"/>
                  </a:lnTo>
                  <a:lnTo>
                    <a:pt x="4016" y="73"/>
                  </a:lnTo>
                  <a:lnTo>
                    <a:pt x="4014" y="74"/>
                  </a:lnTo>
                  <a:lnTo>
                    <a:pt x="4014" y="76"/>
                  </a:lnTo>
                  <a:lnTo>
                    <a:pt x="4016" y="77"/>
                  </a:lnTo>
                  <a:lnTo>
                    <a:pt x="4017" y="77"/>
                  </a:lnTo>
                  <a:lnTo>
                    <a:pt x="4017" y="77"/>
                  </a:lnTo>
                  <a:lnTo>
                    <a:pt x="4019" y="77"/>
                  </a:lnTo>
                  <a:lnTo>
                    <a:pt x="4019" y="76"/>
                  </a:lnTo>
                  <a:lnTo>
                    <a:pt x="4019" y="74"/>
                  </a:lnTo>
                  <a:lnTo>
                    <a:pt x="4019" y="74"/>
                  </a:lnTo>
                  <a:lnTo>
                    <a:pt x="4019" y="73"/>
                  </a:lnTo>
                  <a:lnTo>
                    <a:pt x="4017" y="70"/>
                  </a:lnTo>
                  <a:lnTo>
                    <a:pt x="4017" y="68"/>
                  </a:lnTo>
                  <a:lnTo>
                    <a:pt x="4016" y="66"/>
                  </a:lnTo>
                  <a:lnTo>
                    <a:pt x="4014" y="66"/>
                  </a:lnTo>
                  <a:lnTo>
                    <a:pt x="4016" y="66"/>
                  </a:lnTo>
                  <a:lnTo>
                    <a:pt x="4017" y="66"/>
                  </a:lnTo>
                  <a:lnTo>
                    <a:pt x="4019" y="65"/>
                  </a:lnTo>
                  <a:lnTo>
                    <a:pt x="4019" y="65"/>
                  </a:lnTo>
                  <a:lnTo>
                    <a:pt x="4019" y="66"/>
                  </a:lnTo>
                  <a:lnTo>
                    <a:pt x="4019" y="68"/>
                  </a:lnTo>
                  <a:lnTo>
                    <a:pt x="4019" y="70"/>
                  </a:lnTo>
                  <a:lnTo>
                    <a:pt x="4021" y="73"/>
                  </a:lnTo>
                  <a:lnTo>
                    <a:pt x="4024" y="73"/>
                  </a:lnTo>
                  <a:lnTo>
                    <a:pt x="4024" y="74"/>
                  </a:lnTo>
                  <a:lnTo>
                    <a:pt x="4022" y="76"/>
                  </a:lnTo>
                  <a:lnTo>
                    <a:pt x="4022" y="77"/>
                  </a:lnTo>
                  <a:lnTo>
                    <a:pt x="4022" y="79"/>
                  </a:lnTo>
                  <a:lnTo>
                    <a:pt x="4021" y="81"/>
                  </a:lnTo>
                  <a:lnTo>
                    <a:pt x="4019" y="81"/>
                  </a:lnTo>
                  <a:lnTo>
                    <a:pt x="4019" y="81"/>
                  </a:lnTo>
                  <a:lnTo>
                    <a:pt x="4017" y="79"/>
                  </a:lnTo>
                  <a:lnTo>
                    <a:pt x="4016" y="79"/>
                  </a:lnTo>
                  <a:lnTo>
                    <a:pt x="4014" y="77"/>
                  </a:lnTo>
                  <a:lnTo>
                    <a:pt x="4014" y="79"/>
                  </a:lnTo>
                  <a:lnTo>
                    <a:pt x="4013" y="79"/>
                  </a:lnTo>
                  <a:lnTo>
                    <a:pt x="4013" y="77"/>
                  </a:lnTo>
                  <a:lnTo>
                    <a:pt x="4011" y="79"/>
                  </a:lnTo>
                  <a:lnTo>
                    <a:pt x="4011" y="79"/>
                  </a:lnTo>
                  <a:lnTo>
                    <a:pt x="4010" y="77"/>
                  </a:lnTo>
                  <a:lnTo>
                    <a:pt x="4008" y="77"/>
                  </a:lnTo>
                  <a:lnTo>
                    <a:pt x="4008" y="77"/>
                  </a:lnTo>
                  <a:lnTo>
                    <a:pt x="4008" y="76"/>
                  </a:lnTo>
                  <a:lnTo>
                    <a:pt x="4010" y="76"/>
                  </a:lnTo>
                  <a:lnTo>
                    <a:pt x="4010" y="76"/>
                  </a:lnTo>
                  <a:lnTo>
                    <a:pt x="4011" y="76"/>
                  </a:lnTo>
                  <a:lnTo>
                    <a:pt x="4011" y="76"/>
                  </a:lnTo>
                  <a:lnTo>
                    <a:pt x="4011" y="74"/>
                  </a:lnTo>
                  <a:lnTo>
                    <a:pt x="4014" y="74"/>
                  </a:lnTo>
                  <a:lnTo>
                    <a:pt x="4014" y="73"/>
                  </a:lnTo>
                  <a:lnTo>
                    <a:pt x="4014" y="71"/>
                  </a:lnTo>
                  <a:lnTo>
                    <a:pt x="4014" y="71"/>
                  </a:lnTo>
                  <a:lnTo>
                    <a:pt x="4013" y="71"/>
                  </a:lnTo>
                  <a:lnTo>
                    <a:pt x="4011" y="71"/>
                  </a:lnTo>
                  <a:lnTo>
                    <a:pt x="4011" y="73"/>
                  </a:lnTo>
                  <a:lnTo>
                    <a:pt x="4010" y="74"/>
                  </a:lnTo>
                  <a:lnTo>
                    <a:pt x="4008" y="74"/>
                  </a:lnTo>
                  <a:lnTo>
                    <a:pt x="4006" y="74"/>
                  </a:lnTo>
                  <a:lnTo>
                    <a:pt x="4005" y="74"/>
                  </a:lnTo>
                  <a:lnTo>
                    <a:pt x="4005" y="76"/>
                  </a:lnTo>
                  <a:lnTo>
                    <a:pt x="4006" y="77"/>
                  </a:lnTo>
                  <a:lnTo>
                    <a:pt x="4008" y="79"/>
                  </a:lnTo>
                  <a:lnTo>
                    <a:pt x="4008" y="79"/>
                  </a:lnTo>
                  <a:lnTo>
                    <a:pt x="4008" y="82"/>
                  </a:lnTo>
                  <a:lnTo>
                    <a:pt x="4008" y="84"/>
                  </a:lnTo>
                  <a:lnTo>
                    <a:pt x="4008" y="84"/>
                  </a:lnTo>
                  <a:lnTo>
                    <a:pt x="4006" y="85"/>
                  </a:lnTo>
                  <a:lnTo>
                    <a:pt x="4008" y="87"/>
                  </a:lnTo>
                  <a:lnTo>
                    <a:pt x="4008" y="87"/>
                  </a:lnTo>
                  <a:lnTo>
                    <a:pt x="4006" y="87"/>
                  </a:lnTo>
                  <a:lnTo>
                    <a:pt x="4006" y="88"/>
                  </a:lnTo>
                  <a:lnTo>
                    <a:pt x="4006" y="88"/>
                  </a:lnTo>
                  <a:lnTo>
                    <a:pt x="4010" y="88"/>
                  </a:lnTo>
                  <a:lnTo>
                    <a:pt x="4011" y="88"/>
                  </a:lnTo>
                  <a:lnTo>
                    <a:pt x="4011" y="90"/>
                  </a:lnTo>
                  <a:lnTo>
                    <a:pt x="4013" y="90"/>
                  </a:lnTo>
                  <a:lnTo>
                    <a:pt x="4011" y="90"/>
                  </a:lnTo>
                  <a:lnTo>
                    <a:pt x="4010" y="90"/>
                  </a:lnTo>
                  <a:lnTo>
                    <a:pt x="4008" y="90"/>
                  </a:lnTo>
                  <a:lnTo>
                    <a:pt x="4008" y="92"/>
                  </a:lnTo>
                  <a:lnTo>
                    <a:pt x="4011" y="93"/>
                  </a:lnTo>
                  <a:lnTo>
                    <a:pt x="4010" y="93"/>
                  </a:lnTo>
                  <a:lnTo>
                    <a:pt x="4010" y="93"/>
                  </a:lnTo>
                  <a:lnTo>
                    <a:pt x="4008" y="93"/>
                  </a:lnTo>
                  <a:lnTo>
                    <a:pt x="4008" y="93"/>
                  </a:lnTo>
                  <a:lnTo>
                    <a:pt x="4006" y="93"/>
                  </a:lnTo>
                  <a:lnTo>
                    <a:pt x="4006" y="95"/>
                  </a:lnTo>
                  <a:lnTo>
                    <a:pt x="4008" y="96"/>
                  </a:lnTo>
                  <a:lnTo>
                    <a:pt x="4006" y="98"/>
                  </a:lnTo>
                  <a:lnTo>
                    <a:pt x="4003" y="98"/>
                  </a:lnTo>
                  <a:lnTo>
                    <a:pt x="4000" y="98"/>
                  </a:lnTo>
                  <a:lnTo>
                    <a:pt x="3997" y="96"/>
                  </a:lnTo>
                  <a:lnTo>
                    <a:pt x="3995" y="96"/>
                  </a:lnTo>
                  <a:lnTo>
                    <a:pt x="3994" y="96"/>
                  </a:lnTo>
                  <a:lnTo>
                    <a:pt x="3992" y="95"/>
                  </a:lnTo>
                  <a:lnTo>
                    <a:pt x="3992" y="95"/>
                  </a:lnTo>
                  <a:lnTo>
                    <a:pt x="3991" y="95"/>
                  </a:lnTo>
                  <a:lnTo>
                    <a:pt x="3988" y="96"/>
                  </a:lnTo>
                  <a:lnTo>
                    <a:pt x="3986" y="98"/>
                  </a:lnTo>
                  <a:lnTo>
                    <a:pt x="3983" y="99"/>
                  </a:lnTo>
                  <a:lnTo>
                    <a:pt x="3983" y="101"/>
                  </a:lnTo>
                  <a:lnTo>
                    <a:pt x="3983" y="103"/>
                  </a:lnTo>
                  <a:lnTo>
                    <a:pt x="3981" y="103"/>
                  </a:lnTo>
                  <a:lnTo>
                    <a:pt x="3981" y="101"/>
                  </a:lnTo>
                  <a:lnTo>
                    <a:pt x="3981" y="99"/>
                  </a:lnTo>
                  <a:lnTo>
                    <a:pt x="3983" y="99"/>
                  </a:lnTo>
                  <a:lnTo>
                    <a:pt x="3983" y="98"/>
                  </a:lnTo>
                  <a:lnTo>
                    <a:pt x="3983" y="96"/>
                  </a:lnTo>
                  <a:lnTo>
                    <a:pt x="3984" y="96"/>
                  </a:lnTo>
                  <a:lnTo>
                    <a:pt x="3986" y="96"/>
                  </a:lnTo>
                  <a:lnTo>
                    <a:pt x="3988" y="95"/>
                  </a:lnTo>
                  <a:lnTo>
                    <a:pt x="3991" y="93"/>
                  </a:lnTo>
                  <a:lnTo>
                    <a:pt x="3994" y="93"/>
                  </a:lnTo>
                  <a:lnTo>
                    <a:pt x="3997" y="95"/>
                  </a:lnTo>
                  <a:lnTo>
                    <a:pt x="3997" y="95"/>
                  </a:lnTo>
                  <a:lnTo>
                    <a:pt x="3999" y="95"/>
                  </a:lnTo>
                  <a:lnTo>
                    <a:pt x="4000" y="95"/>
                  </a:lnTo>
                  <a:lnTo>
                    <a:pt x="4000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2" y="96"/>
                  </a:lnTo>
                  <a:lnTo>
                    <a:pt x="4003" y="96"/>
                  </a:lnTo>
                  <a:lnTo>
                    <a:pt x="4005" y="95"/>
                  </a:lnTo>
                  <a:lnTo>
                    <a:pt x="4005" y="93"/>
                  </a:lnTo>
                  <a:lnTo>
                    <a:pt x="4003" y="93"/>
                  </a:lnTo>
                  <a:lnTo>
                    <a:pt x="4005" y="92"/>
                  </a:lnTo>
                  <a:lnTo>
                    <a:pt x="4006" y="90"/>
                  </a:lnTo>
                  <a:lnTo>
                    <a:pt x="4006" y="88"/>
                  </a:lnTo>
                  <a:lnTo>
                    <a:pt x="4005" y="88"/>
                  </a:lnTo>
                  <a:lnTo>
                    <a:pt x="4005" y="87"/>
                  </a:lnTo>
                  <a:lnTo>
                    <a:pt x="4003" y="87"/>
                  </a:lnTo>
                  <a:lnTo>
                    <a:pt x="4002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4000" y="87"/>
                  </a:lnTo>
                  <a:lnTo>
                    <a:pt x="3999" y="85"/>
                  </a:lnTo>
                  <a:lnTo>
                    <a:pt x="4000" y="85"/>
                  </a:lnTo>
                  <a:lnTo>
                    <a:pt x="4002" y="85"/>
                  </a:lnTo>
                  <a:lnTo>
                    <a:pt x="4003" y="85"/>
                  </a:lnTo>
                  <a:lnTo>
                    <a:pt x="4003" y="85"/>
                  </a:lnTo>
                  <a:lnTo>
                    <a:pt x="4005" y="84"/>
                  </a:lnTo>
                  <a:lnTo>
                    <a:pt x="4005" y="82"/>
                  </a:lnTo>
                  <a:lnTo>
                    <a:pt x="4005" y="82"/>
                  </a:lnTo>
                  <a:lnTo>
                    <a:pt x="4005" y="81"/>
                  </a:lnTo>
                  <a:lnTo>
                    <a:pt x="4005" y="81"/>
                  </a:lnTo>
                  <a:lnTo>
                    <a:pt x="4005" y="79"/>
                  </a:lnTo>
                  <a:lnTo>
                    <a:pt x="4005" y="79"/>
                  </a:lnTo>
                  <a:lnTo>
                    <a:pt x="4000" y="77"/>
                  </a:lnTo>
                  <a:lnTo>
                    <a:pt x="3997" y="76"/>
                  </a:lnTo>
                  <a:lnTo>
                    <a:pt x="3994" y="76"/>
                  </a:lnTo>
                  <a:lnTo>
                    <a:pt x="3994" y="74"/>
                  </a:lnTo>
                  <a:lnTo>
                    <a:pt x="3995" y="73"/>
                  </a:lnTo>
                  <a:lnTo>
                    <a:pt x="3995" y="73"/>
                  </a:lnTo>
                  <a:lnTo>
                    <a:pt x="3994" y="73"/>
                  </a:lnTo>
                  <a:lnTo>
                    <a:pt x="3991" y="71"/>
                  </a:lnTo>
                  <a:lnTo>
                    <a:pt x="3989" y="71"/>
                  </a:lnTo>
                  <a:lnTo>
                    <a:pt x="3989" y="71"/>
                  </a:lnTo>
                  <a:lnTo>
                    <a:pt x="3989" y="70"/>
                  </a:lnTo>
                  <a:lnTo>
                    <a:pt x="3991" y="70"/>
                  </a:lnTo>
                  <a:lnTo>
                    <a:pt x="3992" y="70"/>
                  </a:lnTo>
                  <a:lnTo>
                    <a:pt x="3994" y="70"/>
                  </a:lnTo>
                  <a:lnTo>
                    <a:pt x="3994" y="68"/>
                  </a:lnTo>
                  <a:lnTo>
                    <a:pt x="3994" y="66"/>
                  </a:lnTo>
                  <a:lnTo>
                    <a:pt x="3992" y="66"/>
                  </a:lnTo>
                  <a:lnTo>
                    <a:pt x="3991" y="65"/>
                  </a:lnTo>
                  <a:lnTo>
                    <a:pt x="3988" y="65"/>
                  </a:lnTo>
                  <a:lnTo>
                    <a:pt x="3986" y="66"/>
                  </a:lnTo>
                  <a:lnTo>
                    <a:pt x="3984" y="66"/>
                  </a:lnTo>
                  <a:lnTo>
                    <a:pt x="3983" y="65"/>
                  </a:lnTo>
                  <a:lnTo>
                    <a:pt x="3981" y="65"/>
                  </a:lnTo>
                  <a:lnTo>
                    <a:pt x="3984" y="65"/>
                  </a:lnTo>
                  <a:lnTo>
                    <a:pt x="3986" y="65"/>
                  </a:lnTo>
                  <a:lnTo>
                    <a:pt x="3988" y="65"/>
                  </a:lnTo>
                  <a:lnTo>
                    <a:pt x="3989" y="62"/>
                  </a:lnTo>
                  <a:lnTo>
                    <a:pt x="3989" y="62"/>
                  </a:lnTo>
                  <a:lnTo>
                    <a:pt x="3989" y="60"/>
                  </a:lnTo>
                  <a:close/>
                  <a:moveTo>
                    <a:pt x="2587" y="58"/>
                  </a:moveTo>
                  <a:lnTo>
                    <a:pt x="2589" y="58"/>
                  </a:lnTo>
                  <a:lnTo>
                    <a:pt x="2589" y="58"/>
                  </a:lnTo>
                  <a:lnTo>
                    <a:pt x="2590" y="58"/>
                  </a:lnTo>
                  <a:lnTo>
                    <a:pt x="2590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0"/>
                  </a:lnTo>
                  <a:lnTo>
                    <a:pt x="2587" y="62"/>
                  </a:lnTo>
                  <a:lnTo>
                    <a:pt x="2587" y="63"/>
                  </a:lnTo>
                  <a:lnTo>
                    <a:pt x="2589" y="65"/>
                  </a:lnTo>
                  <a:lnTo>
                    <a:pt x="2590" y="65"/>
                  </a:lnTo>
                  <a:lnTo>
                    <a:pt x="2590" y="65"/>
                  </a:lnTo>
                  <a:lnTo>
                    <a:pt x="2589" y="65"/>
                  </a:lnTo>
                  <a:lnTo>
                    <a:pt x="2589" y="65"/>
                  </a:lnTo>
                  <a:lnTo>
                    <a:pt x="2587" y="63"/>
                  </a:lnTo>
                  <a:lnTo>
                    <a:pt x="2586" y="63"/>
                  </a:lnTo>
                  <a:lnTo>
                    <a:pt x="2584" y="62"/>
                  </a:lnTo>
                  <a:lnTo>
                    <a:pt x="2584" y="60"/>
                  </a:lnTo>
                  <a:lnTo>
                    <a:pt x="2584" y="60"/>
                  </a:lnTo>
                  <a:lnTo>
                    <a:pt x="2586" y="58"/>
                  </a:lnTo>
                  <a:lnTo>
                    <a:pt x="2587" y="58"/>
                  </a:lnTo>
                  <a:close/>
                  <a:moveTo>
                    <a:pt x="2895" y="55"/>
                  </a:moveTo>
                  <a:lnTo>
                    <a:pt x="2895" y="55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898" y="57"/>
                  </a:lnTo>
                  <a:lnTo>
                    <a:pt x="2901" y="58"/>
                  </a:lnTo>
                  <a:lnTo>
                    <a:pt x="2901" y="60"/>
                  </a:lnTo>
                  <a:lnTo>
                    <a:pt x="2904" y="62"/>
                  </a:lnTo>
                  <a:lnTo>
                    <a:pt x="2904" y="62"/>
                  </a:lnTo>
                  <a:lnTo>
                    <a:pt x="2903" y="63"/>
                  </a:lnTo>
                  <a:lnTo>
                    <a:pt x="2904" y="63"/>
                  </a:lnTo>
                  <a:lnTo>
                    <a:pt x="2906" y="65"/>
                  </a:lnTo>
                  <a:lnTo>
                    <a:pt x="2907" y="63"/>
                  </a:lnTo>
                  <a:lnTo>
                    <a:pt x="2909" y="63"/>
                  </a:lnTo>
                  <a:lnTo>
                    <a:pt x="2909" y="65"/>
                  </a:lnTo>
                  <a:lnTo>
                    <a:pt x="2909" y="65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6" y="66"/>
                  </a:lnTo>
                  <a:lnTo>
                    <a:pt x="2904" y="66"/>
                  </a:lnTo>
                  <a:lnTo>
                    <a:pt x="2903" y="65"/>
                  </a:lnTo>
                  <a:lnTo>
                    <a:pt x="2901" y="65"/>
                  </a:lnTo>
                  <a:lnTo>
                    <a:pt x="2901" y="65"/>
                  </a:lnTo>
                  <a:lnTo>
                    <a:pt x="2903" y="68"/>
                  </a:lnTo>
                  <a:lnTo>
                    <a:pt x="2903" y="71"/>
                  </a:lnTo>
                  <a:lnTo>
                    <a:pt x="2903" y="73"/>
                  </a:lnTo>
                  <a:lnTo>
                    <a:pt x="2903" y="74"/>
                  </a:lnTo>
                  <a:lnTo>
                    <a:pt x="2903" y="76"/>
                  </a:lnTo>
                  <a:lnTo>
                    <a:pt x="2901" y="77"/>
                  </a:lnTo>
                  <a:lnTo>
                    <a:pt x="2901" y="76"/>
                  </a:lnTo>
                  <a:lnTo>
                    <a:pt x="2901" y="76"/>
                  </a:lnTo>
                  <a:lnTo>
                    <a:pt x="2901" y="74"/>
                  </a:lnTo>
                  <a:lnTo>
                    <a:pt x="2903" y="74"/>
                  </a:lnTo>
                  <a:lnTo>
                    <a:pt x="2903" y="74"/>
                  </a:lnTo>
                  <a:lnTo>
                    <a:pt x="2903" y="73"/>
                  </a:lnTo>
                  <a:lnTo>
                    <a:pt x="2901" y="71"/>
                  </a:lnTo>
                  <a:lnTo>
                    <a:pt x="2901" y="70"/>
                  </a:lnTo>
                  <a:lnTo>
                    <a:pt x="2901" y="70"/>
                  </a:lnTo>
                  <a:lnTo>
                    <a:pt x="2901" y="68"/>
                  </a:lnTo>
                  <a:lnTo>
                    <a:pt x="2900" y="66"/>
                  </a:lnTo>
                  <a:lnTo>
                    <a:pt x="2898" y="65"/>
                  </a:lnTo>
                  <a:lnTo>
                    <a:pt x="2896" y="65"/>
                  </a:lnTo>
                  <a:lnTo>
                    <a:pt x="2896" y="63"/>
                  </a:lnTo>
                  <a:lnTo>
                    <a:pt x="2896" y="62"/>
                  </a:lnTo>
                  <a:lnTo>
                    <a:pt x="2895" y="58"/>
                  </a:lnTo>
                  <a:lnTo>
                    <a:pt x="2893" y="60"/>
                  </a:lnTo>
                  <a:lnTo>
                    <a:pt x="2893" y="60"/>
                  </a:lnTo>
                  <a:lnTo>
                    <a:pt x="2892" y="62"/>
                  </a:lnTo>
                  <a:lnTo>
                    <a:pt x="2892" y="60"/>
                  </a:lnTo>
                  <a:lnTo>
                    <a:pt x="2893" y="57"/>
                  </a:lnTo>
                  <a:lnTo>
                    <a:pt x="2895" y="55"/>
                  </a:lnTo>
                  <a:close/>
                  <a:moveTo>
                    <a:pt x="2843" y="54"/>
                  </a:moveTo>
                  <a:lnTo>
                    <a:pt x="2843" y="54"/>
                  </a:lnTo>
                  <a:lnTo>
                    <a:pt x="2844" y="54"/>
                  </a:lnTo>
                  <a:lnTo>
                    <a:pt x="2844" y="55"/>
                  </a:lnTo>
                  <a:lnTo>
                    <a:pt x="2844" y="55"/>
                  </a:lnTo>
                  <a:lnTo>
                    <a:pt x="2846" y="55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9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7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58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0"/>
                  </a:lnTo>
                  <a:lnTo>
                    <a:pt x="2847" y="62"/>
                  </a:lnTo>
                  <a:lnTo>
                    <a:pt x="2847" y="60"/>
                  </a:lnTo>
                  <a:lnTo>
                    <a:pt x="2846" y="60"/>
                  </a:lnTo>
                  <a:lnTo>
                    <a:pt x="2846" y="60"/>
                  </a:lnTo>
                  <a:lnTo>
                    <a:pt x="2844" y="58"/>
                  </a:lnTo>
                  <a:lnTo>
                    <a:pt x="2844" y="58"/>
                  </a:lnTo>
                  <a:lnTo>
                    <a:pt x="2844" y="57"/>
                  </a:lnTo>
                  <a:lnTo>
                    <a:pt x="2844" y="57"/>
                  </a:lnTo>
                  <a:lnTo>
                    <a:pt x="2843" y="57"/>
                  </a:lnTo>
                  <a:lnTo>
                    <a:pt x="2841" y="57"/>
                  </a:lnTo>
                  <a:lnTo>
                    <a:pt x="2843" y="55"/>
                  </a:lnTo>
                  <a:lnTo>
                    <a:pt x="2843" y="55"/>
                  </a:lnTo>
                  <a:lnTo>
                    <a:pt x="2843" y="54"/>
                  </a:lnTo>
                  <a:close/>
                  <a:moveTo>
                    <a:pt x="1007" y="44"/>
                  </a:moveTo>
                  <a:lnTo>
                    <a:pt x="1014" y="46"/>
                  </a:lnTo>
                  <a:lnTo>
                    <a:pt x="1021" y="46"/>
                  </a:lnTo>
                  <a:lnTo>
                    <a:pt x="1025" y="47"/>
                  </a:lnTo>
                  <a:lnTo>
                    <a:pt x="1026" y="47"/>
                  </a:lnTo>
                  <a:lnTo>
                    <a:pt x="1028" y="47"/>
                  </a:lnTo>
                  <a:lnTo>
                    <a:pt x="1029" y="47"/>
                  </a:lnTo>
                  <a:lnTo>
                    <a:pt x="1029" y="49"/>
                  </a:lnTo>
                  <a:lnTo>
                    <a:pt x="1031" y="49"/>
                  </a:lnTo>
                  <a:lnTo>
                    <a:pt x="1033" y="49"/>
                  </a:lnTo>
                  <a:lnTo>
                    <a:pt x="1034" y="49"/>
                  </a:lnTo>
                  <a:lnTo>
                    <a:pt x="1036" y="49"/>
                  </a:lnTo>
                  <a:lnTo>
                    <a:pt x="1036" y="51"/>
                  </a:lnTo>
                  <a:lnTo>
                    <a:pt x="1034" y="52"/>
                  </a:lnTo>
                  <a:lnTo>
                    <a:pt x="1033" y="52"/>
                  </a:lnTo>
                  <a:lnTo>
                    <a:pt x="1029" y="52"/>
                  </a:lnTo>
                  <a:lnTo>
                    <a:pt x="1026" y="51"/>
                  </a:lnTo>
                  <a:lnTo>
                    <a:pt x="1020" y="51"/>
                  </a:lnTo>
                  <a:lnTo>
                    <a:pt x="1017" y="51"/>
                  </a:lnTo>
                  <a:lnTo>
                    <a:pt x="1015" y="51"/>
                  </a:lnTo>
                  <a:lnTo>
                    <a:pt x="1014" y="51"/>
                  </a:lnTo>
                  <a:lnTo>
                    <a:pt x="1012" y="51"/>
                  </a:lnTo>
                  <a:lnTo>
                    <a:pt x="1010" y="49"/>
                  </a:lnTo>
                  <a:lnTo>
                    <a:pt x="1007" y="47"/>
                  </a:lnTo>
                  <a:lnTo>
                    <a:pt x="1006" y="46"/>
                  </a:lnTo>
                  <a:lnTo>
                    <a:pt x="1007" y="44"/>
                  </a:lnTo>
                  <a:close/>
                  <a:moveTo>
                    <a:pt x="829" y="43"/>
                  </a:moveTo>
                  <a:lnTo>
                    <a:pt x="831" y="43"/>
                  </a:lnTo>
                  <a:lnTo>
                    <a:pt x="831" y="44"/>
                  </a:lnTo>
                  <a:lnTo>
                    <a:pt x="831" y="46"/>
                  </a:lnTo>
                  <a:lnTo>
                    <a:pt x="831" y="46"/>
                  </a:lnTo>
                  <a:lnTo>
                    <a:pt x="832" y="44"/>
                  </a:lnTo>
                  <a:lnTo>
                    <a:pt x="832" y="44"/>
                  </a:lnTo>
                  <a:lnTo>
                    <a:pt x="832" y="46"/>
                  </a:lnTo>
                  <a:lnTo>
                    <a:pt x="832" y="47"/>
                  </a:lnTo>
                  <a:lnTo>
                    <a:pt x="831" y="47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2" y="49"/>
                  </a:lnTo>
                  <a:lnTo>
                    <a:pt x="834" y="47"/>
                  </a:lnTo>
                  <a:lnTo>
                    <a:pt x="835" y="49"/>
                  </a:lnTo>
                  <a:lnTo>
                    <a:pt x="837" y="51"/>
                  </a:lnTo>
                  <a:lnTo>
                    <a:pt x="839" y="51"/>
                  </a:lnTo>
                  <a:lnTo>
                    <a:pt x="840" y="51"/>
                  </a:lnTo>
                  <a:lnTo>
                    <a:pt x="842" y="51"/>
                  </a:lnTo>
                  <a:lnTo>
                    <a:pt x="842" y="49"/>
                  </a:lnTo>
                  <a:lnTo>
                    <a:pt x="845" y="49"/>
                  </a:lnTo>
                  <a:lnTo>
                    <a:pt x="846" y="49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1"/>
                  </a:lnTo>
                  <a:lnTo>
                    <a:pt x="848" y="52"/>
                  </a:lnTo>
                  <a:lnTo>
                    <a:pt x="846" y="52"/>
                  </a:lnTo>
                  <a:lnTo>
                    <a:pt x="848" y="54"/>
                  </a:lnTo>
                  <a:lnTo>
                    <a:pt x="850" y="54"/>
                  </a:lnTo>
                  <a:lnTo>
                    <a:pt x="850" y="54"/>
                  </a:lnTo>
                  <a:lnTo>
                    <a:pt x="850" y="55"/>
                  </a:lnTo>
                  <a:lnTo>
                    <a:pt x="848" y="57"/>
                  </a:lnTo>
                  <a:lnTo>
                    <a:pt x="846" y="57"/>
                  </a:lnTo>
                  <a:lnTo>
                    <a:pt x="843" y="57"/>
                  </a:lnTo>
                  <a:lnTo>
                    <a:pt x="843" y="57"/>
                  </a:lnTo>
                  <a:lnTo>
                    <a:pt x="843" y="55"/>
                  </a:lnTo>
                  <a:lnTo>
                    <a:pt x="842" y="55"/>
                  </a:lnTo>
                  <a:lnTo>
                    <a:pt x="842" y="54"/>
                  </a:lnTo>
                  <a:lnTo>
                    <a:pt x="842" y="52"/>
                  </a:lnTo>
                  <a:lnTo>
                    <a:pt x="842" y="52"/>
                  </a:lnTo>
                  <a:lnTo>
                    <a:pt x="840" y="52"/>
                  </a:lnTo>
                  <a:lnTo>
                    <a:pt x="839" y="54"/>
                  </a:lnTo>
                  <a:lnTo>
                    <a:pt x="839" y="52"/>
                  </a:lnTo>
                  <a:lnTo>
                    <a:pt x="837" y="51"/>
                  </a:lnTo>
                  <a:lnTo>
                    <a:pt x="835" y="51"/>
                  </a:lnTo>
                  <a:lnTo>
                    <a:pt x="834" y="51"/>
                  </a:lnTo>
                  <a:lnTo>
                    <a:pt x="832" y="52"/>
                  </a:lnTo>
                  <a:lnTo>
                    <a:pt x="831" y="52"/>
                  </a:lnTo>
                  <a:lnTo>
                    <a:pt x="829" y="54"/>
                  </a:lnTo>
                  <a:lnTo>
                    <a:pt x="828" y="52"/>
                  </a:lnTo>
                  <a:lnTo>
                    <a:pt x="826" y="51"/>
                  </a:lnTo>
                  <a:lnTo>
                    <a:pt x="824" y="51"/>
                  </a:lnTo>
                  <a:lnTo>
                    <a:pt x="820" y="51"/>
                  </a:lnTo>
                  <a:lnTo>
                    <a:pt x="816" y="52"/>
                  </a:lnTo>
                  <a:lnTo>
                    <a:pt x="813" y="52"/>
                  </a:lnTo>
                  <a:lnTo>
                    <a:pt x="813" y="51"/>
                  </a:lnTo>
                  <a:lnTo>
                    <a:pt x="816" y="51"/>
                  </a:lnTo>
                  <a:lnTo>
                    <a:pt x="820" y="49"/>
                  </a:lnTo>
                  <a:lnTo>
                    <a:pt x="821" y="51"/>
                  </a:lnTo>
                  <a:lnTo>
                    <a:pt x="828" y="49"/>
                  </a:lnTo>
                  <a:lnTo>
                    <a:pt x="828" y="47"/>
                  </a:lnTo>
                  <a:lnTo>
                    <a:pt x="828" y="47"/>
                  </a:lnTo>
                  <a:lnTo>
                    <a:pt x="828" y="46"/>
                  </a:lnTo>
                  <a:lnTo>
                    <a:pt x="828" y="44"/>
                  </a:lnTo>
                  <a:lnTo>
                    <a:pt x="829" y="43"/>
                  </a:lnTo>
                  <a:lnTo>
                    <a:pt x="829" y="43"/>
                  </a:lnTo>
                  <a:close/>
                  <a:moveTo>
                    <a:pt x="2786" y="40"/>
                  </a:moveTo>
                  <a:lnTo>
                    <a:pt x="2789" y="40"/>
                  </a:lnTo>
                  <a:lnTo>
                    <a:pt x="2791" y="41"/>
                  </a:lnTo>
                  <a:lnTo>
                    <a:pt x="2791" y="43"/>
                  </a:lnTo>
                  <a:lnTo>
                    <a:pt x="2792" y="44"/>
                  </a:lnTo>
                  <a:lnTo>
                    <a:pt x="2794" y="44"/>
                  </a:lnTo>
                  <a:lnTo>
                    <a:pt x="2795" y="44"/>
                  </a:lnTo>
                  <a:lnTo>
                    <a:pt x="2797" y="43"/>
                  </a:lnTo>
                  <a:lnTo>
                    <a:pt x="2799" y="43"/>
                  </a:lnTo>
                  <a:lnTo>
                    <a:pt x="2802" y="43"/>
                  </a:lnTo>
                  <a:lnTo>
                    <a:pt x="2802" y="44"/>
                  </a:lnTo>
                  <a:lnTo>
                    <a:pt x="2802" y="46"/>
                  </a:lnTo>
                  <a:lnTo>
                    <a:pt x="2800" y="44"/>
                  </a:lnTo>
                  <a:lnTo>
                    <a:pt x="2800" y="46"/>
                  </a:lnTo>
                  <a:lnTo>
                    <a:pt x="2799" y="46"/>
                  </a:lnTo>
                  <a:lnTo>
                    <a:pt x="2799" y="46"/>
                  </a:lnTo>
                  <a:lnTo>
                    <a:pt x="2800" y="47"/>
                  </a:lnTo>
                  <a:lnTo>
                    <a:pt x="2802" y="47"/>
                  </a:lnTo>
                  <a:lnTo>
                    <a:pt x="2803" y="47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5" y="49"/>
                  </a:lnTo>
                  <a:lnTo>
                    <a:pt x="2803" y="49"/>
                  </a:lnTo>
                  <a:lnTo>
                    <a:pt x="2803" y="49"/>
                  </a:lnTo>
                  <a:lnTo>
                    <a:pt x="2802" y="49"/>
                  </a:lnTo>
                  <a:lnTo>
                    <a:pt x="2797" y="47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5" y="46"/>
                  </a:lnTo>
                  <a:lnTo>
                    <a:pt x="2794" y="47"/>
                  </a:lnTo>
                  <a:lnTo>
                    <a:pt x="2792" y="47"/>
                  </a:lnTo>
                  <a:lnTo>
                    <a:pt x="2792" y="47"/>
                  </a:lnTo>
                  <a:lnTo>
                    <a:pt x="2792" y="49"/>
                  </a:lnTo>
                  <a:lnTo>
                    <a:pt x="2792" y="49"/>
                  </a:lnTo>
                  <a:lnTo>
                    <a:pt x="2791" y="49"/>
                  </a:lnTo>
                  <a:lnTo>
                    <a:pt x="2789" y="47"/>
                  </a:lnTo>
                  <a:lnTo>
                    <a:pt x="2788" y="47"/>
                  </a:lnTo>
                  <a:lnTo>
                    <a:pt x="2788" y="46"/>
                  </a:lnTo>
                  <a:lnTo>
                    <a:pt x="2784" y="44"/>
                  </a:lnTo>
                  <a:lnTo>
                    <a:pt x="2784" y="43"/>
                  </a:lnTo>
                  <a:lnTo>
                    <a:pt x="2786" y="43"/>
                  </a:lnTo>
                  <a:lnTo>
                    <a:pt x="2786" y="43"/>
                  </a:lnTo>
                  <a:lnTo>
                    <a:pt x="2786" y="41"/>
                  </a:lnTo>
                  <a:lnTo>
                    <a:pt x="2786" y="41"/>
                  </a:lnTo>
                  <a:lnTo>
                    <a:pt x="2786" y="40"/>
                  </a:lnTo>
                  <a:close/>
                  <a:moveTo>
                    <a:pt x="2857" y="40"/>
                  </a:moveTo>
                  <a:lnTo>
                    <a:pt x="2859" y="40"/>
                  </a:lnTo>
                  <a:lnTo>
                    <a:pt x="2859" y="40"/>
                  </a:lnTo>
                  <a:lnTo>
                    <a:pt x="2860" y="41"/>
                  </a:lnTo>
                  <a:lnTo>
                    <a:pt x="2862" y="41"/>
                  </a:lnTo>
                  <a:lnTo>
                    <a:pt x="2860" y="43"/>
                  </a:lnTo>
                  <a:lnTo>
                    <a:pt x="2859" y="43"/>
                  </a:lnTo>
                  <a:lnTo>
                    <a:pt x="2854" y="43"/>
                  </a:lnTo>
                  <a:lnTo>
                    <a:pt x="2851" y="41"/>
                  </a:lnTo>
                  <a:lnTo>
                    <a:pt x="2851" y="41"/>
                  </a:lnTo>
                  <a:lnTo>
                    <a:pt x="2852" y="41"/>
                  </a:lnTo>
                  <a:lnTo>
                    <a:pt x="2854" y="41"/>
                  </a:lnTo>
                  <a:lnTo>
                    <a:pt x="2855" y="41"/>
                  </a:lnTo>
                  <a:lnTo>
                    <a:pt x="2857" y="41"/>
                  </a:lnTo>
                  <a:lnTo>
                    <a:pt x="2857" y="41"/>
                  </a:lnTo>
                  <a:lnTo>
                    <a:pt x="2857" y="40"/>
                  </a:lnTo>
                  <a:lnTo>
                    <a:pt x="2857" y="40"/>
                  </a:lnTo>
                  <a:close/>
                  <a:moveTo>
                    <a:pt x="2597" y="36"/>
                  </a:moveTo>
                  <a:lnTo>
                    <a:pt x="2601" y="40"/>
                  </a:lnTo>
                  <a:lnTo>
                    <a:pt x="2603" y="41"/>
                  </a:lnTo>
                  <a:lnTo>
                    <a:pt x="2605" y="43"/>
                  </a:lnTo>
                  <a:lnTo>
                    <a:pt x="2608" y="43"/>
                  </a:lnTo>
                  <a:lnTo>
                    <a:pt x="2609" y="43"/>
                  </a:lnTo>
                  <a:lnTo>
                    <a:pt x="2613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4" y="44"/>
                  </a:lnTo>
                  <a:lnTo>
                    <a:pt x="2616" y="44"/>
                  </a:lnTo>
                  <a:lnTo>
                    <a:pt x="2616" y="44"/>
                  </a:lnTo>
                  <a:lnTo>
                    <a:pt x="2617" y="44"/>
                  </a:lnTo>
                  <a:lnTo>
                    <a:pt x="2619" y="46"/>
                  </a:lnTo>
                  <a:lnTo>
                    <a:pt x="2619" y="49"/>
                  </a:lnTo>
                  <a:lnTo>
                    <a:pt x="2620" y="51"/>
                  </a:lnTo>
                  <a:lnTo>
                    <a:pt x="2620" y="51"/>
                  </a:lnTo>
                  <a:lnTo>
                    <a:pt x="2620" y="52"/>
                  </a:lnTo>
                  <a:lnTo>
                    <a:pt x="2622" y="54"/>
                  </a:lnTo>
                  <a:lnTo>
                    <a:pt x="2624" y="55"/>
                  </a:lnTo>
                  <a:lnTo>
                    <a:pt x="2625" y="57"/>
                  </a:lnTo>
                  <a:lnTo>
                    <a:pt x="2627" y="58"/>
                  </a:lnTo>
                  <a:lnTo>
                    <a:pt x="2625" y="58"/>
                  </a:lnTo>
                  <a:lnTo>
                    <a:pt x="2624" y="57"/>
                  </a:lnTo>
                  <a:lnTo>
                    <a:pt x="2624" y="57"/>
                  </a:lnTo>
                  <a:lnTo>
                    <a:pt x="2622" y="58"/>
                  </a:lnTo>
                  <a:lnTo>
                    <a:pt x="2622" y="57"/>
                  </a:lnTo>
                  <a:lnTo>
                    <a:pt x="2622" y="55"/>
                  </a:lnTo>
                  <a:lnTo>
                    <a:pt x="2619" y="54"/>
                  </a:lnTo>
                  <a:lnTo>
                    <a:pt x="2619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4"/>
                  </a:lnTo>
                  <a:lnTo>
                    <a:pt x="2620" y="52"/>
                  </a:lnTo>
                  <a:lnTo>
                    <a:pt x="2619" y="52"/>
                  </a:lnTo>
                  <a:lnTo>
                    <a:pt x="2619" y="49"/>
                  </a:lnTo>
                  <a:lnTo>
                    <a:pt x="2619" y="49"/>
                  </a:lnTo>
                  <a:lnTo>
                    <a:pt x="2616" y="46"/>
                  </a:lnTo>
                  <a:lnTo>
                    <a:pt x="2616" y="46"/>
                  </a:lnTo>
                  <a:lnTo>
                    <a:pt x="2605" y="43"/>
                  </a:lnTo>
                  <a:lnTo>
                    <a:pt x="2603" y="41"/>
                  </a:lnTo>
                  <a:lnTo>
                    <a:pt x="2601" y="40"/>
                  </a:lnTo>
                  <a:lnTo>
                    <a:pt x="2600" y="40"/>
                  </a:lnTo>
                  <a:lnTo>
                    <a:pt x="2595" y="38"/>
                  </a:lnTo>
                  <a:lnTo>
                    <a:pt x="2597" y="36"/>
                  </a:lnTo>
                  <a:close/>
                  <a:moveTo>
                    <a:pt x="834" y="36"/>
                  </a:moveTo>
                  <a:lnTo>
                    <a:pt x="834" y="36"/>
                  </a:lnTo>
                  <a:lnTo>
                    <a:pt x="834" y="38"/>
                  </a:lnTo>
                  <a:lnTo>
                    <a:pt x="832" y="38"/>
                  </a:lnTo>
                  <a:lnTo>
                    <a:pt x="829" y="40"/>
                  </a:lnTo>
                  <a:lnTo>
                    <a:pt x="829" y="40"/>
                  </a:lnTo>
                  <a:lnTo>
                    <a:pt x="829" y="38"/>
                  </a:lnTo>
                  <a:lnTo>
                    <a:pt x="832" y="36"/>
                  </a:lnTo>
                  <a:lnTo>
                    <a:pt x="832" y="36"/>
                  </a:lnTo>
                  <a:lnTo>
                    <a:pt x="834" y="36"/>
                  </a:lnTo>
                  <a:close/>
                  <a:moveTo>
                    <a:pt x="4918" y="36"/>
                  </a:moveTo>
                  <a:lnTo>
                    <a:pt x="4918" y="36"/>
                  </a:lnTo>
                  <a:lnTo>
                    <a:pt x="4918" y="38"/>
                  </a:lnTo>
                  <a:lnTo>
                    <a:pt x="4919" y="40"/>
                  </a:lnTo>
                  <a:lnTo>
                    <a:pt x="4921" y="38"/>
                  </a:lnTo>
                  <a:lnTo>
                    <a:pt x="4923" y="38"/>
                  </a:lnTo>
                  <a:lnTo>
                    <a:pt x="4923" y="36"/>
                  </a:lnTo>
                  <a:lnTo>
                    <a:pt x="4923" y="36"/>
                  </a:lnTo>
                  <a:lnTo>
                    <a:pt x="4924" y="36"/>
                  </a:lnTo>
                  <a:lnTo>
                    <a:pt x="4924" y="40"/>
                  </a:lnTo>
                  <a:lnTo>
                    <a:pt x="4923" y="41"/>
                  </a:lnTo>
                  <a:lnTo>
                    <a:pt x="4921" y="43"/>
                  </a:lnTo>
                  <a:lnTo>
                    <a:pt x="4918" y="43"/>
                  </a:lnTo>
                  <a:lnTo>
                    <a:pt x="4916" y="40"/>
                  </a:lnTo>
                  <a:lnTo>
                    <a:pt x="4916" y="38"/>
                  </a:lnTo>
                  <a:lnTo>
                    <a:pt x="4918" y="36"/>
                  </a:lnTo>
                  <a:lnTo>
                    <a:pt x="4918" y="36"/>
                  </a:lnTo>
                  <a:close/>
                  <a:moveTo>
                    <a:pt x="821" y="35"/>
                  </a:moveTo>
                  <a:lnTo>
                    <a:pt x="823" y="36"/>
                  </a:lnTo>
                  <a:lnTo>
                    <a:pt x="824" y="36"/>
                  </a:lnTo>
                  <a:lnTo>
                    <a:pt x="824" y="38"/>
                  </a:lnTo>
                  <a:lnTo>
                    <a:pt x="824" y="40"/>
                  </a:lnTo>
                  <a:lnTo>
                    <a:pt x="824" y="40"/>
                  </a:lnTo>
                  <a:lnTo>
                    <a:pt x="823" y="38"/>
                  </a:lnTo>
                  <a:lnTo>
                    <a:pt x="823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8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6"/>
                  </a:lnTo>
                  <a:lnTo>
                    <a:pt x="821" y="35"/>
                  </a:lnTo>
                  <a:close/>
                  <a:moveTo>
                    <a:pt x="835" y="35"/>
                  </a:moveTo>
                  <a:lnTo>
                    <a:pt x="837" y="35"/>
                  </a:lnTo>
                  <a:lnTo>
                    <a:pt x="837" y="35"/>
                  </a:lnTo>
                  <a:lnTo>
                    <a:pt x="837" y="36"/>
                  </a:lnTo>
                  <a:lnTo>
                    <a:pt x="835" y="36"/>
                  </a:lnTo>
                  <a:lnTo>
                    <a:pt x="835" y="35"/>
                  </a:lnTo>
                  <a:lnTo>
                    <a:pt x="835" y="35"/>
                  </a:lnTo>
                  <a:lnTo>
                    <a:pt x="835" y="35"/>
                  </a:lnTo>
                  <a:close/>
                  <a:moveTo>
                    <a:pt x="818" y="35"/>
                  </a:moveTo>
                  <a:lnTo>
                    <a:pt x="818" y="35"/>
                  </a:lnTo>
                  <a:lnTo>
                    <a:pt x="818" y="35"/>
                  </a:lnTo>
                  <a:lnTo>
                    <a:pt x="818" y="36"/>
                  </a:lnTo>
                  <a:lnTo>
                    <a:pt x="818" y="36"/>
                  </a:lnTo>
                  <a:lnTo>
                    <a:pt x="820" y="38"/>
                  </a:lnTo>
                  <a:lnTo>
                    <a:pt x="820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40"/>
                  </a:lnTo>
                  <a:lnTo>
                    <a:pt x="818" y="38"/>
                  </a:lnTo>
                  <a:lnTo>
                    <a:pt x="818" y="38"/>
                  </a:lnTo>
                  <a:lnTo>
                    <a:pt x="816" y="36"/>
                  </a:lnTo>
                  <a:lnTo>
                    <a:pt x="816" y="36"/>
                  </a:lnTo>
                  <a:lnTo>
                    <a:pt x="816" y="35"/>
                  </a:lnTo>
                  <a:lnTo>
                    <a:pt x="816" y="35"/>
                  </a:lnTo>
                  <a:lnTo>
                    <a:pt x="818" y="35"/>
                  </a:lnTo>
                  <a:close/>
                  <a:moveTo>
                    <a:pt x="2592" y="33"/>
                  </a:moveTo>
                  <a:lnTo>
                    <a:pt x="2594" y="35"/>
                  </a:lnTo>
                  <a:lnTo>
                    <a:pt x="2595" y="36"/>
                  </a:lnTo>
                  <a:lnTo>
                    <a:pt x="2594" y="36"/>
                  </a:lnTo>
                  <a:lnTo>
                    <a:pt x="2590" y="36"/>
                  </a:lnTo>
                  <a:lnTo>
                    <a:pt x="2589" y="36"/>
                  </a:lnTo>
                  <a:lnTo>
                    <a:pt x="2589" y="36"/>
                  </a:lnTo>
                  <a:lnTo>
                    <a:pt x="2590" y="35"/>
                  </a:lnTo>
                  <a:lnTo>
                    <a:pt x="2592" y="33"/>
                  </a:lnTo>
                  <a:close/>
                  <a:moveTo>
                    <a:pt x="774" y="32"/>
                  </a:moveTo>
                  <a:lnTo>
                    <a:pt x="777" y="32"/>
                  </a:lnTo>
                  <a:lnTo>
                    <a:pt x="780" y="36"/>
                  </a:lnTo>
                  <a:lnTo>
                    <a:pt x="780" y="36"/>
                  </a:lnTo>
                  <a:lnTo>
                    <a:pt x="779" y="38"/>
                  </a:lnTo>
                  <a:lnTo>
                    <a:pt x="779" y="36"/>
                  </a:lnTo>
                  <a:lnTo>
                    <a:pt x="779" y="36"/>
                  </a:lnTo>
                  <a:lnTo>
                    <a:pt x="777" y="35"/>
                  </a:lnTo>
                  <a:lnTo>
                    <a:pt x="774" y="32"/>
                  </a:lnTo>
                  <a:lnTo>
                    <a:pt x="774" y="32"/>
                  </a:lnTo>
                  <a:close/>
                  <a:moveTo>
                    <a:pt x="1017" y="29"/>
                  </a:moveTo>
                  <a:lnTo>
                    <a:pt x="1021" y="29"/>
                  </a:lnTo>
                  <a:lnTo>
                    <a:pt x="1021" y="29"/>
                  </a:lnTo>
                  <a:lnTo>
                    <a:pt x="1018" y="30"/>
                  </a:lnTo>
                  <a:lnTo>
                    <a:pt x="1018" y="30"/>
                  </a:lnTo>
                  <a:lnTo>
                    <a:pt x="1018" y="32"/>
                  </a:lnTo>
                  <a:lnTo>
                    <a:pt x="1018" y="33"/>
                  </a:lnTo>
                  <a:lnTo>
                    <a:pt x="1018" y="33"/>
                  </a:lnTo>
                  <a:lnTo>
                    <a:pt x="1017" y="35"/>
                  </a:lnTo>
                  <a:lnTo>
                    <a:pt x="1017" y="35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5" y="33"/>
                  </a:lnTo>
                  <a:lnTo>
                    <a:pt x="1014" y="32"/>
                  </a:lnTo>
                  <a:lnTo>
                    <a:pt x="1014" y="30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2" y="32"/>
                  </a:lnTo>
                  <a:lnTo>
                    <a:pt x="1010" y="32"/>
                  </a:lnTo>
                  <a:lnTo>
                    <a:pt x="1009" y="30"/>
                  </a:lnTo>
                  <a:lnTo>
                    <a:pt x="1010" y="30"/>
                  </a:lnTo>
                  <a:lnTo>
                    <a:pt x="1010" y="29"/>
                  </a:lnTo>
                  <a:lnTo>
                    <a:pt x="1012" y="29"/>
                  </a:lnTo>
                  <a:lnTo>
                    <a:pt x="1014" y="29"/>
                  </a:lnTo>
                  <a:lnTo>
                    <a:pt x="1015" y="29"/>
                  </a:lnTo>
                  <a:lnTo>
                    <a:pt x="1017" y="29"/>
                  </a:lnTo>
                  <a:close/>
                  <a:moveTo>
                    <a:pt x="2846" y="25"/>
                  </a:moveTo>
                  <a:lnTo>
                    <a:pt x="2851" y="25"/>
                  </a:lnTo>
                  <a:lnTo>
                    <a:pt x="2854" y="25"/>
                  </a:lnTo>
                  <a:lnTo>
                    <a:pt x="2855" y="27"/>
                  </a:lnTo>
                  <a:lnTo>
                    <a:pt x="2855" y="27"/>
                  </a:lnTo>
                  <a:lnTo>
                    <a:pt x="2855" y="29"/>
                  </a:lnTo>
                  <a:lnTo>
                    <a:pt x="2859" y="30"/>
                  </a:lnTo>
                  <a:lnTo>
                    <a:pt x="2860" y="32"/>
                  </a:lnTo>
                  <a:lnTo>
                    <a:pt x="2860" y="32"/>
                  </a:lnTo>
                  <a:lnTo>
                    <a:pt x="2859" y="32"/>
                  </a:lnTo>
                  <a:lnTo>
                    <a:pt x="2857" y="30"/>
                  </a:lnTo>
                  <a:lnTo>
                    <a:pt x="2855" y="30"/>
                  </a:lnTo>
                  <a:lnTo>
                    <a:pt x="2854" y="29"/>
                  </a:lnTo>
                  <a:lnTo>
                    <a:pt x="2854" y="29"/>
                  </a:lnTo>
                  <a:lnTo>
                    <a:pt x="2854" y="27"/>
                  </a:lnTo>
                  <a:lnTo>
                    <a:pt x="2852" y="27"/>
                  </a:lnTo>
                  <a:lnTo>
                    <a:pt x="2851" y="27"/>
                  </a:lnTo>
                  <a:lnTo>
                    <a:pt x="2849" y="25"/>
                  </a:lnTo>
                  <a:lnTo>
                    <a:pt x="2849" y="27"/>
                  </a:lnTo>
                  <a:lnTo>
                    <a:pt x="2849" y="27"/>
                  </a:lnTo>
                  <a:lnTo>
                    <a:pt x="2847" y="27"/>
                  </a:lnTo>
                  <a:lnTo>
                    <a:pt x="2846" y="27"/>
                  </a:lnTo>
                  <a:lnTo>
                    <a:pt x="2846" y="27"/>
                  </a:lnTo>
                  <a:lnTo>
                    <a:pt x="2844" y="27"/>
                  </a:lnTo>
                  <a:lnTo>
                    <a:pt x="2844" y="29"/>
                  </a:lnTo>
                  <a:lnTo>
                    <a:pt x="2843" y="29"/>
                  </a:lnTo>
                  <a:lnTo>
                    <a:pt x="2843" y="30"/>
                  </a:lnTo>
                  <a:lnTo>
                    <a:pt x="2841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0" y="30"/>
                  </a:lnTo>
                  <a:lnTo>
                    <a:pt x="2841" y="29"/>
                  </a:lnTo>
                  <a:lnTo>
                    <a:pt x="2841" y="29"/>
                  </a:lnTo>
                  <a:lnTo>
                    <a:pt x="2840" y="27"/>
                  </a:lnTo>
                  <a:lnTo>
                    <a:pt x="2838" y="27"/>
                  </a:lnTo>
                  <a:lnTo>
                    <a:pt x="2836" y="25"/>
                  </a:lnTo>
                  <a:lnTo>
                    <a:pt x="2836" y="25"/>
                  </a:lnTo>
                  <a:lnTo>
                    <a:pt x="2838" y="25"/>
                  </a:lnTo>
                  <a:lnTo>
                    <a:pt x="2841" y="27"/>
                  </a:lnTo>
                  <a:lnTo>
                    <a:pt x="2843" y="27"/>
                  </a:lnTo>
                  <a:lnTo>
                    <a:pt x="2844" y="25"/>
                  </a:lnTo>
                  <a:lnTo>
                    <a:pt x="2844" y="25"/>
                  </a:lnTo>
                  <a:lnTo>
                    <a:pt x="2846" y="25"/>
                  </a:lnTo>
                  <a:close/>
                  <a:moveTo>
                    <a:pt x="8" y="24"/>
                  </a:moveTo>
                  <a:lnTo>
                    <a:pt x="8" y="24"/>
                  </a:lnTo>
                  <a:lnTo>
                    <a:pt x="6" y="25"/>
                  </a:lnTo>
                  <a:lnTo>
                    <a:pt x="6" y="25"/>
                  </a:lnTo>
                  <a:lnTo>
                    <a:pt x="4" y="27"/>
                  </a:lnTo>
                  <a:lnTo>
                    <a:pt x="3" y="27"/>
                  </a:lnTo>
                  <a:lnTo>
                    <a:pt x="1" y="2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4"/>
                  </a:lnTo>
                  <a:lnTo>
                    <a:pt x="3" y="24"/>
                  </a:lnTo>
                  <a:lnTo>
                    <a:pt x="6" y="24"/>
                  </a:lnTo>
                  <a:lnTo>
                    <a:pt x="8" y="24"/>
                  </a:lnTo>
                  <a:close/>
                  <a:moveTo>
                    <a:pt x="686" y="22"/>
                  </a:moveTo>
                  <a:lnTo>
                    <a:pt x="686" y="22"/>
                  </a:lnTo>
                  <a:lnTo>
                    <a:pt x="686" y="22"/>
                  </a:lnTo>
                  <a:lnTo>
                    <a:pt x="687" y="24"/>
                  </a:lnTo>
                  <a:lnTo>
                    <a:pt x="687" y="24"/>
                  </a:lnTo>
                  <a:lnTo>
                    <a:pt x="689" y="24"/>
                  </a:lnTo>
                  <a:lnTo>
                    <a:pt x="689" y="25"/>
                  </a:lnTo>
                  <a:lnTo>
                    <a:pt x="687" y="27"/>
                  </a:lnTo>
                  <a:lnTo>
                    <a:pt x="687" y="27"/>
                  </a:lnTo>
                  <a:lnTo>
                    <a:pt x="687" y="29"/>
                  </a:lnTo>
                  <a:lnTo>
                    <a:pt x="689" y="29"/>
                  </a:lnTo>
                  <a:lnTo>
                    <a:pt x="689" y="29"/>
                  </a:lnTo>
                  <a:lnTo>
                    <a:pt x="689" y="30"/>
                  </a:lnTo>
                  <a:lnTo>
                    <a:pt x="687" y="30"/>
                  </a:lnTo>
                  <a:lnTo>
                    <a:pt x="687" y="32"/>
                  </a:lnTo>
                  <a:lnTo>
                    <a:pt x="687" y="32"/>
                  </a:lnTo>
                  <a:lnTo>
                    <a:pt x="689" y="33"/>
                  </a:lnTo>
                  <a:lnTo>
                    <a:pt x="690" y="32"/>
                  </a:lnTo>
                  <a:lnTo>
                    <a:pt x="690" y="33"/>
                  </a:lnTo>
                  <a:lnTo>
                    <a:pt x="690" y="33"/>
                  </a:lnTo>
                  <a:lnTo>
                    <a:pt x="689" y="33"/>
                  </a:lnTo>
                  <a:lnTo>
                    <a:pt x="687" y="35"/>
                  </a:lnTo>
                  <a:lnTo>
                    <a:pt x="686" y="33"/>
                  </a:lnTo>
                  <a:lnTo>
                    <a:pt x="684" y="32"/>
                  </a:lnTo>
                  <a:lnTo>
                    <a:pt x="682" y="30"/>
                  </a:lnTo>
                  <a:lnTo>
                    <a:pt x="682" y="30"/>
                  </a:lnTo>
                  <a:lnTo>
                    <a:pt x="682" y="29"/>
                  </a:lnTo>
                  <a:lnTo>
                    <a:pt x="682" y="29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2" y="27"/>
                  </a:lnTo>
                  <a:lnTo>
                    <a:pt x="681" y="25"/>
                  </a:lnTo>
                  <a:lnTo>
                    <a:pt x="679" y="24"/>
                  </a:lnTo>
                  <a:lnTo>
                    <a:pt x="679" y="24"/>
                  </a:lnTo>
                  <a:lnTo>
                    <a:pt x="681" y="24"/>
                  </a:lnTo>
                  <a:lnTo>
                    <a:pt x="682" y="22"/>
                  </a:lnTo>
                  <a:lnTo>
                    <a:pt x="684" y="22"/>
                  </a:lnTo>
                  <a:lnTo>
                    <a:pt x="686" y="22"/>
                  </a:lnTo>
                  <a:close/>
                  <a:moveTo>
                    <a:pt x="1361" y="19"/>
                  </a:moveTo>
                  <a:lnTo>
                    <a:pt x="1362" y="21"/>
                  </a:lnTo>
                  <a:lnTo>
                    <a:pt x="1364" y="22"/>
                  </a:lnTo>
                  <a:lnTo>
                    <a:pt x="1364" y="22"/>
                  </a:lnTo>
                  <a:lnTo>
                    <a:pt x="1365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2"/>
                  </a:lnTo>
                  <a:lnTo>
                    <a:pt x="1367" y="24"/>
                  </a:lnTo>
                  <a:lnTo>
                    <a:pt x="1368" y="24"/>
                  </a:lnTo>
                  <a:lnTo>
                    <a:pt x="1370" y="25"/>
                  </a:lnTo>
                  <a:lnTo>
                    <a:pt x="1372" y="25"/>
                  </a:lnTo>
                  <a:lnTo>
                    <a:pt x="1373" y="27"/>
                  </a:lnTo>
                  <a:lnTo>
                    <a:pt x="1373" y="27"/>
                  </a:lnTo>
                  <a:lnTo>
                    <a:pt x="1375" y="27"/>
                  </a:lnTo>
                  <a:lnTo>
                    <a:pt x="1376" y="29"/>
                  </a:lnTo>
                  <a:lnTo>
                    <a:pt x="1376" y="29"/>
                  </a:lnTo>
                  <a:lnTo>
                    <a:pt x="1376" y="30"/>
                  </a:lnTo>
                  <a:lnTo>
                    <a:pt x="1376" y="30"/>
                  </a:lnTo>
                  <a:lnTo>
                    <a:pt x="1376" y="32"/>
                  </a:lnTo>
                  <a:lnTo>
                    <a:pt x="1378" y="33"/>
                  </a:lnTo>
                  <a:lnTo>
                    <a:pt x="1379" y="35"/>
                  </a:lnTo>
                  <a:lnTo>
                    <a:pt x="1381" y="35"/>
                  </a:lnTo>
                  <a:lnTo>
                    <a:pt x="1381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6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79" y="38"/>
                  </a:lnTo>
                  <a:lnTo>
                    <a:pt x="1381" y="38"/>
                  </a:lnTo>
                  <a:lnTo>
                    <a:pt x="1379" y="38"/>
                  </a:lnTo>
                  <a:lnTo>
                    <a:pt x="1378" y="38"/>
                  </a:lnTo>
                  <a:lnTo>
                    <a:pt x="1376" y="38"/>
                  </a:lnTo>
                  <a:lnTo>
                    <a:pt x="1375" y="38"/>
                  </a:lnTo>
                  <a:lnTo>
                    <a:pt x="1375" y="38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6"/>
                  </a:lnTo>
                  <a:lnTo>
                    <a:pt x="1376" y="35"/>
                  </a:lnTo>
                  <a:lnTo>
                    <a:pt x="1375" y="35"/>
                  </a:lnTo>
                  <a:lnTo>
                    <a:pt x="1373" y="33"/>
                  </a:lnTo>
                  <a:lnTo>
                    <a:pt x="1372" y="33"/>
                  </a:lnTo>
                  <a:lnTo>
                    <a:pt x="1370" y="35"/>
                  </a:lnTo>
                  <a:lnTo>
                    <a:pt x="1370" y="36"/>
                  </a:lnTo>
                  <a:lnTo>
                    <a:pt x="1368" y="38"/>
                  </a:lnTo>
                  <a:lnTo>
                    <a:pt x="1365" y="38"/>
                  </a:lnTo>
                  <a:lnTo>
                    <a:pt x="1365" y="38"/>
                  </a:lnTo>
                  <a:lnTo>
                    <a:pt x="1364" y="38"/>
                  </a:lnTo>
                  <a:lnTo>
                    <a:pt x="1364" y="38"/>
                  </a:lnTo>
                  <a:lnTo>
                    <a:pt x="1362" y="38"/>
                  </a:lnTo>
                  <a:lnTo>
                    <a:pt x="1361" y="36"/>
                  </a:lnTo>
                  <a:lnTo>
                    <a:pt x="1359" y="35"/>
                  </a:lnTo>
                  <a:lnTo>
                    <a:pt x="1357" y="35"/>
                  </a:lnTo>
                  <a:lnTo>
                    <a:pt x="1359" y="35"/>
                  </a:lnTo>
                  <a:lnTo>
                    <a:pt x="1357" y="33"/>
                  </a:lnTo>
                  <a:lnTo>
                    <a:pt x="1357" y="33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6" y="32"/>
                  </a:lnTo>
                  <a:lnTo>
                    <a:pt x="1356" y="32"/>
                  </a:lnTo>
                  <a:lnTo>
                    <a:pt x="1356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0"/>
                  </a:lnTo>
                  <a:lnTo>
                    <a:pt x="1357" y="32"/>
                  </a:lnTo>
                  <a:lnTo>
                    <a:pt x="1357" y="32"/>
                  </a:lnTo>
                  <a:lnTo>
                    <a:pt x="1359" y="30"/>
                  </a:lnTo>
                  <a:lnTo>
                    <a:pt x="1359" y="32"/>
                  </a:lnTo>
                  <a:lnTo>
                    <a:pt x="1359" y="32"/>
                  </a:lnTo>
                  <a:lnTo>
                    <a:pt x="1359" y="33"/>
                  </a:lnTo>
                  <a:lnTo>
                    <a:pt x="1359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3"/>
                  </a:lnTo>
                  <a:lnTo>
                    <a:pt x="1361" y="32"/>
                  </a:lnTo>
                  <a:lnTo>
                    <a:pt x="1364" y="32"/>
                  </a:lnTo>
                  <a:lnTo>
                    <a:pt x="1364" y="32"/>
                  </a:lnTo>
                  <a:lnTo>
                    <a:pt x="1364" y="30"/>
                  </a:lnTo>
                  <a:lnTo>
                    <a:pt x="1364" y="30"/>
                  </a:lnTo>
                  <a:lnTo>
                    <a:pt x="1362" y="29"/>
                  </a:lnTo>
                  <a:lnTo>
                    <a:pt x="1362" y="29"/>
                  </a:lnTo>
                  <a:lnTo>
                    <a:pt x="1364" y="29"/>
                  </a:lnTo>
                  <a:lnTo>
                    <a:pt x="1364" y="27"/>
                  </a:lnTo>
                  <a:lnTo>
                    <a:pt x="1364" y="27"/>
                  </a:lnTo>
                  <a:lnTo>
                    <a:pt x="1364" y="25"/>
                  </a:lnTo>
                  <a:lnTo>
                    <a:pt x="1362" y="24"/>
                  </a:lnTo>
                  <a:lnTo>
                    <a:pt x="1362" y="24"/>
                  </a:lnTo>
                  <a:lnTo>
                    <a:pt x="1362" y="22"/>
                  </a:lnTo>
                  <a:lnTo>
                    <a:pt x="1362" y="22"/>
                  </a:lnTo>
                  <a:lnTo>
                    <a:pt x="1361" y="21"/>
                  </a:lnTo>
                  <a:lnTo>
                    <a:pt x="1361" y="19"/>
                  </a:lnTo>
                  <a:lnTo>
                    <a:pt x="1361" y="19"/>
                  </a:lnTo>
                  <a:close/>
                  <a:moveTo>
                    <a:pt x="747" y="13"/>
                  </a:moveTo>
                  <a:lnTo>
                    <a:pt x="747" y="14"/>
                  </a:lnTo>
                  <a:lnTo>
                    <a:pt x="747" y="14"/>
                  </a:lnTo>
                  <a:lnTo>
                    <a:pt x="746" y="14"/>
                  </a:lnTo>
                  <a:lnTo>
                    <a:pt x="746" y="16"/>
                  </a:lnTo>
                  <a:lnTo>
                    <a:pt x="747" y="16"/>
                  </a:lnTo>
                  <a:lnTo>
                    <a:pt x="747" y="18"/>
                  </a:lnTo>
                  <a:lnTo>
                    <a:pt x="749" y="18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0" y="19"/>
                  </a:lnTo>
                  <a:lnTo>
                    <a:pt x="752" y="19"/>
                  </a:lnTo>
                  <a:lnTo>
                    <a:pt x="752" y="21"/>
                  </a:lnTo>
                  <a:lnTo>
                    <a:pt x="755" y="19"/>
                  </a:lnTo>
                  <a:lnTo>
                    <a:pt x="757" y="19"/>
                  </a:lnTo>
                  <a:lnTo>
                    <a:pt x="758" y="21"/>
                  </a:lnTo>
                  <a:lnTo>
                    <a:pt x="760" y="19"/>
                  </a:lnTo>
                  <a:lnTo>
                    <a:pt x="763" y="19"/>
                  </a:lnTo>
                  <a:lnTo>
                    <a:pt x="763" y="21"/>
                  </a:lnTo>
                  <a:lnTo>
                    <a:pt x="761" y="21"/>
                  </a:lnTo>
                  <a:lnTo>
                    <a:pt x="760" y="21"/>
                  </a:lnTo>
                  <a:lnTo>
                    <a:pt x="760" y="21"/>
                  </a:lnTo>
                  <a:lnTo>
                    <a:pt x="760" y="22"/>
                  </a:lnTo>
                  <a:lnTo>
                    <a:pt x="763" y="22"/>
                  </a:lnTo>
                  <a:lnTo>
                    <a:pt x="766" y="24"/>
                  </a:lnTo>
                  <a:lnTo>
                    <a:pt x="769" y="24"/>
                  </a:lnTo>
                  <a:lnTo>
                    <a:pt x="771" y="24"/>
                  </a:lnTo>
                  <a:lnTo>
                    <a:pt x="772" y="24"/>
                  </a:lnTo>
                  <a:lnTo>
                    <a:pt x="772" y="24"/>
                  </a:lnTo>
                  <a:lnTo>
                    <a:pt x="774" y="24"/>
                  </a:lnTo>
                  <a:lnTo>
                    <a:pt x="775" y="24"/>
                  </a:lnTo>
                  <a:lnTo>
                    <a:pt x="775" y="24"/>
                  </a:lnTo>
                  <a:lnTo>
                    <a:pt x="774" y="25"/>
                  </a:lnTo>
                  <a:lnTo>
                    <a:pt x="774" y="25"/>
                  </a:lnTo>
                  <a:lnTo>
                    <a:pt x="774" y="29"/>
                  </a:lnTo>
                  <a:lnTo>
                    <a:pt x="775" y="30"/>
                  </a:lnTo>
                  <a:lnTo>
                    <a:pt x="774" y="30"/>
                  </a:lnTo>
                  <a:lnTo>
                    <a:pt x="774" y="30"/>
                  </a:lnTo>
                  <a:lnTo>
                    <a:pt x="774" y="29"/>
                  </a:lnTo>
                  <a:lnTo>
                    <a:pt x="772" y="27"/>
                  </a:lnTo>
                  <a:lnTo>
                    <a:pt x="772" y="25"/>
                  </a:lnTo>
                  <a:lnTo>
                    <a:pt x="771" y="25"/>
                  </a:lnTo>
                  <a:lnTo>
                    <a:pt x="769" y="25"/>
                  </a:lnTo>
                  <a:lnTo>
                    <a:pt x="766" y="24"/>
                  </a:lnTo>
                  <a:lnTo>
                    <a:pt x="766" y="24"/>
                  </a:lnTo>
                  <a:lnTo>
                    <a:pt x="764" y="24"/>
                  </a:lnTo>
                  <a:lnTo>
                    <a:pt x="764" y="24"/>
                  </a:lnTo>
                  <a:lnTo>
                    <a:pt x="763" y="24"/>
                  </a:lnTo>
                  <a:lnTo>
                    <a:pt x="760" y="22"/>
                  </a:lnTo>
                  <a:lnTo>
                    <a:pt x="757" y="22"/>
                  </a:lnTo>
                  <a:lnTo>
                    <a:pt x="755" y="22"/>
                  </a:lnTo>
                  <a:lnTo>
                    <a:pt x="753" y="24"/>
                  </a:lnTo>
                  <a:lnTo>
                    <a:pt x="750" y="21"/>
                  </a:lnTo>
                  <a:lnTo>
                    <a:pt x="749" y="21"/>
                  </a:lnTo>
                  <a:lnTo>
                    <a:pt x="749" y="21"/>
                  </a:lnTo>
                  <a:lnTo>
                    <a:pt x="747" y="19"/>
                  </a:lnTo>
                  <a:lnTo>
                    <a:pt x="744" y="18"/>
                  </a:lnTo>
                  <a:lnTo>
                    <a:pt x="744" y="16"/>
                  </a:lnTo>
                  <a:lnTo>
                    <a:pt x="744" y="14"/>
                  </a:lnTo>
                  <a:lnTo>
                    <a:pt x="744" y="13"/>
                  </a:lnTo>
                  <a:lnTo>
                    <a:pt x="747" y="13"/>
                  </a:lnTo>
                  <a:close/>
                  <a:moveTo>
                    <a:pt x="2860" y="8"/>
                  </a:moveTo>
                  <a:lnTo>
                    <a:pt x="2862" y="8"/>
                  </a:lnTo>
                  <a:lnTo>
                    <a:pt x="2862" y="10"/>
                  </a:lnTo>
                  <a:lnTo>
                    <a:pt x="2862" y="10"/>
                  </a:lnTo>
                  <a:lnTo>
                    <a:pt x="2863" y="11"/>
                  </a:lnTo>
                  <a:lnTo>
                    <a:pt x="2865" y="13"/>
                  </a:lnTo>
                  <a:lnTo>
                    <a:pt x="2865" y="13"/>
                  </a:lnTo>
                  <a:lnTo>
                    <a:pt x="2865" y="14"/>
                  </a:lnTo>
                  <a:lnTo>
                    <a:pt x="2866" y="16"/>
                  </a:lnTo>
                  <a:lnTo>
                    <a:pt x="2866" y="16"/>
                  </a:lnTo>
                  <a:lnTo>
                    <a:pt x="2868" y="16"/>
                  </a:lnTo>
                  <a:lnTo>
                    <a:pt x="2870" y="18"/>
                  </a:lnTo>
                  <a:lnTo>
                    <a:pt x="2870" y="18"/>
                  </a:lnTo>
                  <a:lnTo>
                    <a:pt x="2871" y="19"/>
                  </a:lnTo>
                  <a:lnTo>
                    <a:pt x="2871" y="19"/>
                  </a:lnTo>
                  <a:lnTo>
                    <a:pt x="2870" y="19"/>
                  </a:lnTo>
                  <a:lnTo>
                    <a:pt x="2870" y="19"/>
                  </a:lnTo>
                  <a:lnTo>
                    <a:pt x="2868" y="18"/>
                  </a:lnTo>
                  <a:lnTo>
                    <a:pt x="2865" y="18"/>
                  </a:lnTo>
                  <a:lnTo>
                    <a:pt x="2862" y="16"/>
                  </a:lnTo>
                  <a:lnTo>
                    <a:pt x="2860" y="16"/>
                  </a:lnTo>
                  <a:lnTo>
                    <a:pt x="2860" y="14"/>
                  </a:lnTo>
                  <a:lnTo>
                    <a:pt x="2860" y="14"/>
                  </a:lnTo>
                  <a:lnTo>
                    <a:pt x="2859" y="14"/>
                  </a:lnTo>
                  <a:lnTo>
                    <a:pt x="2859" y="14"/>
                  </a:lnTo>
                  <a:lnTo>
                    <a:pt x="2857" y="13"/>
                  </a:lnTo>
                  <a:lnTo>
                    <a:pt x="2854" y="11"/>
                  </a:lnTo>
                  <a:lnTo>
                    <a:pt x="2854" y="10"/>
                  </a:lnTo>
                  <a:lnTo>
                    <a:pt x="2855" y="8"/>
                  </a:lnTo>
                  <a:lnTo>
                    <a:pt x="2860" y="8"/>
                  </a:lnTo>
                  <a:close/>
                  <a:moveTo>
                    <a:pt x="2873" y="5"/>
                  </a:move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3" y="5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4" y="6"/>
                  </a:lnTo>
                  <a:lnTo>
                    <a:pt x="2876" y="6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8"/>
                  </a:lnTo>
                  <a:lnTo>
                    <a:pt x="2876" y="10"/>
                  </a:lnTo>
                  <a:lnTo>
                    <a:pt x="2874" y="10"/>
                  </a:lnTo>
                  <a:lnTo>
                    <a:pt x="2871" y="11"/>
                  </a:lnTo>
                  <a:lnTo>
                    <a:pt x="2871" y="11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10"/>
                  </a:lnTo>
                  <a:lnTo>
                    <a:pt x="2871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3" y="8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6"/>
                  </a:lnTo>
                  <a:lnTo>
                    <a:pt x="2871" y="5"/>
                  </a:lnTo>
                  <a:lnTo>
                    <a:pt x="2873" y="5"/>
                  </a:lnTo>
                  <a:lnTo>
                    <a:pt x="2873" y="5"/>
                  </a:lnTo>
                  <a:close/>
                  <a:moveTo>
                    <a:pt x="2654" y="0"/>
                  </a:moveTo>
                  <a:lnTo>
                    <a:pt x="2655" y="0"/>
                  </a:lnTo>
                  <a:lnTo>
                    <a:pt x="2655" y="2"/>
                  </a:lnTo>
                  <a:lnTo>
                    <a:pt x="2658" y="3"/>
                  </a:lnTo>
                  <a:lnTo>
                    <a:pt x="2658" y="3"/>
                  </a:lnTo>
                  <a:lnTo>
                    <a:pt x="2657" y="3"/>
                  </a:lnTo>
                  <a:lnTo>
                    <a:pt x="2657" y="5"/>
                  </a:lnTo>
                  <a:lnTo>
                    <a:pt x="2657" y="6"/>
                  </a:lnTo>
                  <a:lnTo>
                    <a:pt x="2657" y="6"/>
                  </a:lnTo>
                  <a:lnTo>
                    <a:pt x="2657" y="8"/>
                  </a:lnTo>
                  <a:lnTo>
                    <a:pt x="2658" y="8"/>
                  </a:lnTo>
                  <a:lnTo>
                    <a:pt x="2658" y="8"/>
                  </a:lnTo>
                  <a:lnTo>
                    <a:pt x="2660" y="11"/>
                  </a:lnTo>
                  <a:lnTo>
                    <a:pt x="2661" y="11"/>
                  </a:lnTo>
                  <a:lnTo>
                    <a:pt x="2663" y="11"/>
                  </a:lnTo>
                  <a:lnTo>
                    <a:pt x="2663" y="11"/>
                  </a:lnTo>
                  <a:lnTo>
                    <a:pt x="2665" y="13"/>
                  </a:lnTo>
                  <a:lnTo>
                    <a:pt x="2665" y="13"/>
                  </a:lnTo>
                  <a:lnTo>
                    <a:pt x="2663" y="14"/>
                  </a:lnTo>
                  <a:lnTo>
                    <a:pt x="2661" y="13"/>
                  </a:lnTo>
                  <a:lnTo>
                    <a:pt x="2660" y="13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60" y="14"/>
                  </a:lnTo>
                  <a:lnTo>
                    <a:pt x="2658" y="13"/>
                  </a:lnTo>
                  <a:lnTo>
                    <a:pt x="2658" y="11"/>
                  </a:lnTo>
                  <a:lnTo>
                    <a:pt x="2658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7" y="8"/>
                  </a:lnTo>
                  <a:lnTo>
                    <a:pt x="2655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8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4" y="6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2" y="5"/>
                  </a:lnTo>
                  <a:lnTo>
                    <a:pt x="2650" y="3"/>
                  </a:lnTo>
                  <a:lnTo>
                    <a:pt x="2650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49" y="3"/>
                  </a:lnTo>
                  <a:lnTo>
                    <a:pt x="2650" y="2"/>
                  </a:lnTo>
                  <a:lnTo>
                    <a:pt x="2652" y="3"/>
                  </a:lnTo>
                  <a:lnTo>
                    <a:pt x="2652" y="3"/>
                  </a:lnTo>
                  <a:lnTo>
                    <a:pt x="2654" y="3"/>
                  </a:lnTo>
                  <a:lnTo>
                    <a:pt x="2654" y="3"/>
                  </a:lnTo>
                  <a:lnTo>
                    <a:pt x="2654" y="2"/>
                  </a:lnTo>
                  <a:lnTo>
                    <a:pt x="2652" y="2"/>
                  </a:lnTo>
                  <a:lnTo>
                    <a:pt x="2652" y="0"/>
                  </a:lnTo>
                  <a:lnTo>
                    <a:pt x="2654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  <p:sp>
          <p:nvSpPr>
            <p:cNvPr id="461" name="Freeform 358">
              <a:extLst>
                <a:ext uri="{FF2B5EF4-FFF2-40B4-BE49-F238E27FC236}">
                  <a16:creationId xmlns:a16="http://schemas.microsoft.com/office/drawing/2014/main" id="{DA37B92F-7484-C4A5-8599-660CAE8211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546" y="1336153"/>
              <a:ext cx="9034642" cy="945373"/>
            </a:xfrm>
            <a:custGeom>
              <a:avLst/>
              <a:gdLst>
                <a:gd name="T0" fmla="*/ 2730 w 4635"/>
                <a:gd name="T1" fmla="*/ 449 h 485"/>
                <a:gd name="T2" fmla="*/ 2720 w 4635"/>
                <a:gd name="T3" fmla="*/ 455 h 485"/>
                <a:gd name="T4" fmla="*/ 2731 w 4635"/>
                <a:gd name="T5" fmla="*/ 452 h 485"/>
                <a:gd name="T6" fmla="*/ 1030 w 4635"/>
                <a:gd name="T7" fmla="*/ 443 h 485"/>
                <a:gd name="T8" fmla="*/ 1033 w 4635"/>
                <a:gd name="T9" fmla="*/ 440 h 485"/>
                <a:gd name="T10" fmla="*/ 2780 w 4635"/>
                <a:gd name="T11" fmla="*/ 444 h 485"/>
                <a:gd name="T12" fmla="*/ 2779 w 4635"/>
                <a:gd name="T13" fmla="*/ 444 h 485"/>
                <a:gd name="T14" fmla="*/ 491 w 4635"/>
                <a:gd name="T15" fmla="*/ 433 h 485"/>
                <a:gd name="T16" fmla="*/ 1289 w 4635"/>
                <a:gd name="T17" fmla="*/ 433 h 485"/>
                <a:gd name="T18" fmla="*/ 1307 w 4635"/>
                <a:gd name="T19" fmla="*/ 446 h 485"/>
                <a:gd name="T20" fmla="*/ 1306 w 4635"/>
                <a:gd name="T21" fmla="*/ 452 h 485"/>
                <a:gd name="T22" fmla="*/ 1285 w 4635"/>
                <a:gd name="T23" fmla="*/ 454 h 485"/>
                <a:gd name="T24" fmla="*/ 584 w 4635"/>
                <a:gd name="T25" fmla="*/ 433 h 485"/>
                <a:gd name="T26" fmla="*/ 573 w 4635"/>
                <a:gd name="T27" fmla="*/ 447 h 485"/>
                <a:gd name="T28" fmla="*/ 614 w 4635"/>
                <a:gd name="T29" fmla="*/ 441 h 485"/>
                <a:gd name="T30" fmla="*/ 614 w 4635"/>
                <a:gd name="T31" fmla="*/ 451 h 485"/>
                <a:gd name="T32" fmla="*/ 611 w 4635"/>
                <a:gd name="T33" fmla="*/ 462 h 485"/>
                <a:gd name="T34" fmla="*/ 584 w 4635"/>
                <a:gd name="T35" fmla="*/ 465 h 485"/>
                <a:gd name="T36" fmla="*/ 562 w 4635"/>
                <a:gd name="T37" fmla="*/ 485 h 485"/>
                <a:gd name="T38" fmla="*/ 560 w 4635"/>
                <a:gd name="T39" fmla="*/ 471 h 485"/>
                <a:gd name="T40" fmla="*/ 530 w 4635"/>
                <a:gd name="T41" fmla="*/ 476 h 485"/>
                <a:gd name="T42" fmla="*/ 562 w 4635"/>
                <a:gd name="T43" fmla="*/ 457 h 485"/>
                <a:gd name="T44" fmla="*/ 529 w 4635"/>
                <a:gd name="T45" fmla="*/ 454 h 485"/>
                <a:gd name="T46" fmla="*/ 511 w 4635"/>
                <a:gd name="T47" fmla="*/ 451 h 485"/>
                <a:gd name="T48" fmla="*/ 558 w 4635"/>
                <a:gd name="T49" fmla="*/ 440 h 485"/>
                <a:gd name="T50" fmla="*/ 491 w 4635"/>
                <a:gd name="T51" fmla="*/ 430 h 485"/>
                <a:gd name="T52" fmla="*/ 891 w 4635"/>
                <a:gd name="T53" fmla="*/ 424 h 485"/>
                <a:gd name="T54" fmla="*/ 491 w 4635"/>
                <a:gd name="T55" fmla="*/ 424 h 485"/>
                <a:gd name="T56" fmla="*/ 2563 w 4635"/>
                <a:gd name="T57" fmla="*/ 413 h 485"/>
                <a:gd name="T58" fmla="*/ 2812 w 4635"/>
                <a:gd name="T59" fmla="*/ 411 h 485"/>
                <a:gd name="T60" fmla="*/ 2809 w 4635"/>
                <a:gd name="T61" fmla="*/ 411 h 485"/>
                <a:gd name="T62" fmla="*/ 2824 w 4635"/>
                <a:gd name="T63" fmla="*/ 413 h 485"/>
                <a:gd name="T64" fmla="*/ 3346 w 4635"/>
                <a:gd name="T65" fmla="*/ 408 h 485"/>
                <a:gd name="T66" fmla="*/ 3613 w 4635"/>
                <a:gd name="T67" fmla="*/ 402 h 485"/>
                <a:gd name="T68" fmla="*/ 585 w 4635"/>
                <a:gd name="T69" fmla="*/ 389 h 485"/>
                <a:gd name="T70" fmla="*/ 585 w 4635"/>
                <a:gd name="T71" fmla="*/ 402 h 485"/>
                <a:gd name="T72" fmla="*/ 3636 w 4635"/>
                <a:gd name="T73" fmla="*/ 389 h 485"/>
                <a:gd name="T74" fmla="*/ 3635 w 4635"/>
                <a:gd name="T75" fmla="*/ 388 h 485"/>
                <a:gd name="T76" fmla="*/ 2728 w 4635"/>
                <a:gd name="T77" fmla="*/ 378 h 485"/>
                <a:gd name="T78" fmla="*/ 2719 w 4635"/>
                <a:gd name="T79" fmla="*/ 389 h 485"/>
                <a:gd name="T80" fmla="*/ 2708 w 4635"/>
                <a:gd name="T81" fmla="*/ 386 h 485"/>
                <a:gd name="T82" fmla="*/ 2723 w 4635"/>
                <a:gd name="T83" fmla="*/ 377 h 485"/>
                <a:gd name="T84" fmla="*/ 4631 w 4635"/>
                <a:gd name="T85" fmla="*/ 373 h 485"/>
                <a:gd name="T86" fmla="*/ 3638 w 4635"/>
                <a:gd name="T87" fmla="*/ 373 h 485"/>
                <a:gd name="T88" fmla="*/ 804 w 4635"/>
                <a:gd name="T89" fmla="*/ 362 h 485"/>
                <a:gd name="T90" fmla="*/ 3584 w 4635"/>
                <a:gd name="T91" fmla="*/ 364 h 485"/>
                <a:gd name="T92" fmla="*/ 3583 w 4635"/>
                <a:gd name="T93" fmla="*/ 366 h 485"/>
                <a:gd name="T94" fmla="*/ 3329 w 4635"/>
                <a:gd name="T95" fmla="*/ 355 h 485"/>
                <a:gd name="T96" fmla="*/ 3340 w 4635"/>
                <a:gd name="T97" fmla="*/ 355 h 485"/>
                <a:gd name="T98" fmla="*/ 95 w 4635"/>
                <a:gd name="T99" fmla="*/ 339 h 485"/>
                <a:gd name="T100" fmla="*/ 95 w 4635"/>
                <a:gd name="T101" fmla="*/ 339 h 485"/>
                <a:gd name="T102" fmla="*/ 4472 w 4635"/>
                <a:gd name="T103" fmla="*/ 301 h 485"/>
                <a:gd name="T104" fmla="*/ 4368 w 4635"/>
                <a:gd name="T105" fmla="*/ 290 h 485"/>
                <a:gd name="T106" fmla="*/ 3769 w 4635"/>
                <a:gd name="T107" fmla="*/ 221 h 485"/>
                <a:gd name="T108" fmla="*/ 3818 w 4635"/>
                <a:gd name="T109" fmla="*/ 221 h 485"/>
                <a:gd name="T110" fmla="*/ 3811 w 4635"/>
                <a:gd name="T111" fmla="*/ 233 h 485"/>
                <a:gd name="T112" fmla="*/ 3775 w 4635"/>
                <a:gd name="T113" fmla="*/ 236 h 485"/>
                <a:gd name="T114" fmla="*/ 3777 w 4635"/>
                <a:gd name="T115" fmla="*/ 249 h 485"/>
                <a:gd name="T116" fmla="*/ 3764 w 4635"/>
                <a:gd name="T117" fmla="*/ 236 h 485"/>
                <a:gd name="T118" fmla="*/ 1303 w 4635"/>
                <a:gd name="T119" fmla="*/ 3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635" h="485">
                  <a:moveTo>
                    <a:pt x="2763" y="451"/>
                  </a:moveTo>
                  <a:lnTo>
                    <a:pt x="2764" y="451"/>
                  </a:lnTo>
                  <a:lnTo>
                    <a:pt x="2766" y="454"/>
                  </a:lnTo>
                  <a:lnTo>
                    <a:pt x="2766" y="455"/>
                  </a:lnTo>
                  <a:lnTo>
                    <a:pt x="2766" y="455"/>
                  </a:lnTo>
                  <a:lnTo>
                    <a:pt x="2766" y="457"/>
                  </a:lnTo>
                  <a:lnTo>
                    <a:pt x="2768" y="458"/>
                  </a:lnTo>
                  <a:lnTo>
                    <a:pt x="2768" y="458"/>
                  </a:lnTo>
                  <a:lnTo>
                    <a:pt x="2768" y="460"/>
                  </a:lnTo>
                  <a:lnTo>
                    <a:pt x="2764" y="458"/>
                  </a:lnTo>
                  <a:lnTo>
                    <a:pt x="2763" y="458"/>
                  </a:lnTo>
                  <a:lnTo>
                    <a:pt x="2758" y="455"/>
                  </a:lnTo>
                  <a:lnTo>
                    <a:pt x="2758" y="454"/>
                  </a:lnTo>
                  <a:lnTo>
                    <a:pt x="2758" y="452"/>
                  </a:lnTo>
                  <a:lnTo>
                    <a:pt x="2760" y="452"/>
                  </a:lnTo>
                  <a:lnTo>
                    <a:pt x="2761" y="451"/>
                  </a:lnTo>
                  <a:lnTo>
                    <a:pt x="2763" y="451"/>
                  </a:lnTo>
                  <a:close/>
                  <a:moveTo>
                    <a:pt x="2730" y="449"/>
                  </a:moveTo>
                  <a:lnTo>
                    <a:pt x="2731" y="449"/>
                  </a:lnTo>
                  <a:lnTo>
                    <a:pt x="2731" y="449"/>
                  </a:lnTo>
                  <a:lnTo>
                    <a:pt x="2733" y="451"/>
                  </a:lnTo>
                  <a:lnTo>
                    <a:pt x="2735" y="449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5" y="451"/>
                  </a:lnTo>
                  <a:lnTo>
                    <a:pt x="2733" y="452"/>
                  </a:lnTo>
                  <a:lnTo>
                    <a:pt x="2731" y="454"/>
                  </a:lnTo>
                  <a:lnTo>
                    <a:pt x="2730" y="455"/>
                  </a:lnTo>
                  <a:lnTo>
                    <a:pt x="2728" y="455"/>
                  </a:lnTo>
                  <a:lnTo>
                    <a:pt x="2727" y="455"/>
                  </a:lnTo>
                  <a:lnTo>
                    <a:pt x="2725" y="457"/>
                  </a:lnTo>
                  <a:lnTo>
                    <a:pt x="2720" y="457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5"/>
                  </a:lnTo>
                  <a:lnTo>
                    <a:pt x="2720" y="454"/>
                  </a:lnTo>
                  <a:lnTo>
                    <a:pt x="2719" y="454"/>
                  </a:lnTo>
                  <a:lnTo>
                    <a:pt x="2717" y="454"/>
                  </a:lnTo>
                  <a:lnTo>
                    <a:pt x="2719" y="454"/>
                  </a:lnTo>
                  <a:lnTo>
                    <a:pt x="2720" y="454"/>
                  </a:lnTo>
                  <a:lnTo>
                    <a:pt x="2720" y="454"/>
                  </a:lnTo>
                  <a:lnTo>
                    <a:pt x="2722" y="454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2" y="455"/>
                  </a:lnTo>
                  <a:lnTo>
                    <a:pt x="2723" y="455"/>
                  </a:lnTo>
                  <a:lnTo>
                    <a:pt x="2725" y="454"/>
                  </a:lnTo>
                  <a:lnTo>
                    <a:pt x="2727" y="454"/>
                  </a:lnTo>
                  <a:lnTo>
                    <a:pt x="2727" y="454"/>
                  </a:lnTo>
                  <a:lnTo>
                    <a:pt x="2728" y="452"/>
                  </a:lnTo>
                  <a:lnTo>
                    <a:pt x="2730" y="452"/>
                  </a:lnTo>
                  <a:lnTo>
                    <a:pt x="2731" y="452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1" y="451"/>
                  </a:lnTo>
                  <a:lnTo>
                    <a:pt x="2730" y="449"/>
                  </a:lnTo>
                  <a:lnTo>
                    <a:pt x="2730" y="449"/>
                  </a:lnTo>
                  <a:close/>
                  <a:moveTo>
                    <a:pt x="0" y="444"/>
                  </a:moveTo>
                  <a:lnTo>
                    <a:pt x="3" y="444"/>
                  </a:lnTo>
                  <a:lnTo>
                    <a:pt x="5" y="444"/>
                  </a:lnTo>
                  <a:lnTo>
                    <a:pt x="7" y="446"/>
                  </a:lnTo>
                  <a:lnTo>
                    <a:pt x="7" y="447"/>
                  </a:lnTo>
                  <a:lnTo>
                    <a:pt x="5" y="447"/>
                  </a:lnTo>
                  <a:lnTo>
                    <a:pt x="2" y="446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close/>
                  <a:moveTo>
                    <a:pt x="1032" y="443"/>
                  </a:moveTo>
                  <a:lnTo>
                    <a:pt x="1032" y="443"/>
                  </a:lnTo>
                  <a:lnTo>
                    <a:pt x="1030" y="443"/>
                  </a:lnTo>
                  <a:lnTo>
                    <a:pt x="1027" y="446"/>
                  </a:lnTo>
                  <a:lnTo>
                    <a:pt x="1027" y="444"/>
                  </a:lnTo>
                  <a:lnTo>
                    <a:pt x="1028" y="443"/>
                  </a:lnTo>
                  <a:lnTo>
                    <a:pt x="1032" y="443"/>
                  </a:lnTo>
                  <a:close/>
                  <a:moveTo>
                    <a:pt x="1035" y="440"/>
                  </a:moveTo>
                  <a:lnTo>
                    <a:pt x="1036" y="440"/>
                  </a:lnTo>
                  <a:lnTo>
                    <a:pt x="1038" y="440"/>
                  </a:lnTo>
                  <a:lnTo>
                    <a:pt x="1039" y="443"/>
                  </a:lnTo>
                  <a:lnTo>
                    <a:pt x="1041" y="443"/>
                  </a:lnTo>
                  <a:lnTo>
                    <a:pt x="1039" y="443"/>
                  </a:lnTo>
                  <a:lnTo>
                    <a:pt x="1038" y="441"/>
                  </a:lnTo>
                  <a:lnTo>
                    <a:pt x="1036" y="441"/>
                  </a:lnTo>
                  <a:lnTo>
                    <a:pt x="1035" y="441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3"/>
                  </a:lnTo>
                  <a:lnTo>
                    <a:pt x="1033" y="441"/>
                  </a:lnTo>
                  <a:lnTo>
                    <a:pt x="1033" y="440"/>
                  </a:lnTo>
                  <a:lnTo>
                    <a:pt x="1035" y="440"/>
                  </a:lnTo>
                  <a:close/>
                  <a:moveTo>
                    <a:pt x="2774" y="435"/>
                  </a:moveTo>
                  <a:lnTo>
                    <a:pt x="2776" y="436"/>
                  </a:lnTo>
                  <a:lnTo>
                    <a:pt x="2777" y="436"/>
                  </a:lnTo>
                  <a:lnTo>
                    <a:pt x="2779" y="436"/>
                  </a:lnTo>
                  <a:lnTo>
                    <a:pt x="2780" y="436"/>
                  </a:lnTo>
                  <a:lnTo>
                    <a:pt x="2780" y="438"/>
                  </a:lnTo>
                  <a:lnTo>
                    <a:pt x="2780" y="438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0" y="440"/>
                  </a:lnTo>
                  <a:lnTo>
                    <a:pt x="2782" y="440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1"/>
                  </a:lnTo>
                  <a:lnTo>
                    <a:pt x="2782" y="443"/>
                  </a:lnTo>
                  <a:lnTo>
                    <a:pt x="2780" y="443"/>
                  </a:lnTo>
                  <a:lnTo>
                    <a:pt x="2780" y="444"/>
                  </a:lnTo>
                  <a:lnTo>
                    <a:pt x="2782" y="444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2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6"/>
                  </a:lnTo>
                  <a:lnTo>
                    <a:pt x="2783" y="447"/>
                  </a:lnTo>
                  <a:lnTo>
                    <a:pt x="2782" y="447"/>
                  </a:lnTo>
                  <a:lnTo>
                    <a:pt x="2780" y="446"/>
                  </a:lnTo>
                  <a:lnTo>
                    <a:pt x="2779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7" y="446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9" y="444"/>
                  </a:lnTo>
                  <a:lnTo>
                    <a:pt x="2777" y="441"/>
                  </a:lnTo>
                  <a:lnTo>
                    <a:pt x="2777" y="440"/>
                  </a:lnTo>
                  <a:lnTo>
                    <a:pt x="2776" y="440"/>
                  </a:lnTo>
                  <a:lnTo>
                    <a:pt x="2774" y="440"/>
                  </a:lnTo>
                  <a:lnTo>
                    <a:pt x="2771" y="440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1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2" y="438"/>
                  </a:lnTo>
                  <a:lnTo>
                    <a:pt x="2774" y="436"/>
                  </a:lnTo>
                  <a:lnTo>
                    <a:pt x="2774" y="436"/>
                  </a:lnTo>
                  <a:lnTo>
                    <a:pt x="2772" y="436"/>
                  </a:lnTo>
                  <a:lnTo>
                    <a:pt x="2772" y="436"/>
                  </a:lnTo>
                  <a:lnTo>
                    <a:pt x="2774" y="435"/>
                  </a:lnTo>
                  <a:close/>
                  <a:moveTo>
                    <a:pt x="489" y="433"/>
                  </a:moveTo>
                  <a:lnTo>
                    <a:pt x="491" y="433"/>
                  </a:lnTo>
                  <a:lnTo>
                    <a:pt x="491" y="433"/>
                  </a:lnTo>
                  <a:lnTo>
                    <a:pt x="491" y="435"/>
                  </a:lnTo>
                  <a:lnTo>
                    <a:pt x="491" y="435"/>
                  </a:lnTo>
                  <a:lnTo>
                    <a:pt x="491" y="436"/>
                  </a:lnTo>
                  <a:lnTo>
                    <a:pt x="491" y="436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91" y="438"/>
                  </a:lnTo>
                  <a:lnTo>
                    <a:pt x="489" y="440"/>
                  </a:lnTo>
                  <a:lnTo>
                    <a:pt x="489" y="440"/>
                  </a:lnTo>
                  <a:lnTo>
                    <a:pt x="488" y="438"/>
                  </a:lnTo>
                  <a:lnTo>
                    <a:pt x="488" y="436"/>
                  </a:lnTo>
                  <a:lnTo>
                    <a:pt x="488" y="435"/>
                  </a:lnTo>
                  <a:lnTo>
                    <a:pt x="488" y="433"/>
                  </a:lnTo>
                  <a:lnTo>
                    <a:pt x="488" y="433"/>
                  </a:lnTo>
                  <a:lnTo>
                    <a:pt x="489" y="433"/>
                  </a:lnTo>
                  <a:close/>
                  <a:moveTo>
                    <a:pt x="1285" y="432"/>
                  </a:moveTo>
                  <a:lnTo>
                    <a:pt x="1289" y="433"/>
                  </a:lnTo>
                  <a:lnTo>
                    <a:pt x="1290" y="433"/>
                  </a:lnTo>
                  <a:lnTo>
                    <a:pt x="1292" y="433"/>
                  </a:lnTo>
                  <a:lnTo>
                    <a:pt x="1292" y="435"/>
                  </a:lnTo>
                  <a:lnTo>
                    <a:pt x="1293" y="436"/>
                  </a:lnTo>
                  <a:lnTo>
                    <a:pt x="1293" y="436"/>
                  </a:lnTo>
                  <a:lnTo>
                    <a:pt x="1295" y="438"/>
                  </a:lnTo>
                  <a:lnTo>
                    <a:pt x="1296" y="440"/>
                  </a:lnTo>
                  <a:lnTo>
                    <a:pt x="1298" y="440"/>
                  </a:lnTo>
                  <a:lnTo>
                    <a:pt x="1298" y="440"/>
                  </a:lnTo>
                  <a:lnTo>
                    <a:pt x="1300" y="440"/>
                  </a:lnTo>
                  <a:lnTo>
                    <a:pt x="1304" y="441"/>
                  </a:lnTo>
                  <a:lnTo>
                    <a:pt x="1306" y="443"/>
                  </a:lnTo>
                  <a:lnTo>
                    <a:pt x="1309" y="443"/>
                  </a:lnTo>
                  <a:lnTo>
                    <a:pt x="1311" y="443"/>
                  </a:lnTo>
                  <a:lnTo>
                    <a:pt x="1311" y="444"/>
                  </a:lnTo>
                  <a:lnTo>
                    <a:pt x="1309" y="446"/>
                  </a:lnTo>
                  <a:lnTo>
                    <a:pt x="1307" y="446"/>
                  </a:lnTo>
                  <a:lnTo>
                    <a:pt x="1307" y="446"/>
                  </a:lnTo>
                  <a:lnTo>
                    <a:pt x="1309" y="447"/>
                  </a:lnTo>
                  <a:lnTo>
                    <a:pt x="1311" y="447"/>
                  </a:lnTo>
                  <a:lnTo>
                    <a:pt x="1312" y="447"/>
                  </a:lnTo>
                  <a:lnTo>
                    <a:pt x="1312" y="446"/>
                  </a:lnTo>
                  <a:lnTo>
                    <a:pt x="1314" y="446"/>
                  </a:lnTo>
                  <a:lnTo>
                    <a:pt x="1314" y="447"/>
                  </a:lnTo>
                  <a:lnTo>
                    <a:pt x="1312" y="449"/>
                  </a:lnTo>
                  <a:lnTo>
                    <a:pt x="1311" y="451"/>
                  </a:lnTo>
                  <a:lnTo>
                    <a:pt x="1311" y="451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9" y="452"/>
                  </a:lnTo>
                  <a:lnTo>
                    <a:pt x="1307" y="452"/>
                  </a:lnTo>
                  <a:lnTo>
                    <a:pt x="1307" y="451"/>
                  </a:lnTo>
                  <a:lnTo>
                    <a:pt x="1307" y="451"/>
                  </a:lnTo>
                  <a:lnTo>
                    <a:pt x="1307" y="452"/>
                  </a:lnTo>
                  <a:lnTo>
                    <a:pt x="1306" y="452"/>
                  </a:lnTo>
                  <a:lnTo>
                    <a:pt x="1306" y="452"/>
                  </a:lnTo>
                  <a:lnTo>
                    <a:pt x="1304" y="451"/>
                  </a:lnTo>
                  <a:lnTo>
                    <a:pt x="1303" y="451"/>
                  </a:lnTo>
                  <a:lnTo>
                    <a:pt x="1300" y="452"/>
                  </a:lnTo>
                  <a:lnTo>
                    <a:pt x="1298" y="452"/>
                  </a:lnTo>
                  <a:lnTo>
                    <a:pt x="1295" y="451"/>
                  </a:lnTo>
                  <a:lnTo>
                    <a:pt x="1295" y="451"/>
                  </a:lnTo>
                  <a:lnTo>
                    <a:pt x="1293" y="451"/>
                  </a:lnTo>
                  <a:lnTo>
                    <a:pt x="1293" y="451"/>
                  </a:lnTo>
                  <a:lnTo>
                    <a:pt x="1293" y="452"/>
                  </a:lnTo>
                  <a:lnTo>
                    <a:pt x="1293" y="452"/>
                  </a:lnTo>
                  <a:lnTo>
                    <a:pt x="1290" y="454"/>
                  </a:lnTo>
                  <a:lnTo>
                    <a:pt x="1287" y="457"/>
                  </a:lnTo>
                  <a:lnTo>
                    <a:pt x="1285" y="458"/>
                  </a:lnTo>
                  <a:lnTo>
                    <a:pt x="1284" y="458"/>
                  </a:lnTo>
                  <a:lnTo>
                    <a:pt x="1284" y="457"/>
                  </a:lnTo>
                  <a:lnTo>
                    <a:pt x="1285" y="457"/>
                  </a:lnTo>
                  <a:lnTo>
                    <a:pt x="1285" y="455"/>
                  </a:lnTo>
                  <a:lnTo>
                    <a:pt x="1285" y="454"/>
                  </a:lnTo>
                  <a:lnTo>
                    <a:pt x="1287" y="452"/>
                  </a:lnTo>
                  <a:lnTo>
                    <a:pt x="1287" y="451"/>
                  </a:lnTo>
                  <a:lnTo>
                    <a:pt x="1287" y="451"/>
                  </a:lnTo>
                  <a:lnTo>
                    <a:pt x="1287" y="449"/>
                  </a:lnTo>
                  <a:lnTo>
                    <a:pt x="1285" y="449"/>
                  </a:lnTo>
                  <a:lnTo>
                    <a:pt x="1285" y="447"/>
                  </a:lnTo>
                  <a:lnTo>
                    <a:pt x="1284" y="444"/>
                  </a:lnTo>
                  <a:lnTo>
                    <a:pt x="1282" y="443"/>
                  </a:lnTo>
                  <a:lnTo>
                    <a:pt x="1282" y="443"/>
                  </a:lnTo>
                  <a:lnTo>
                    <a:pt x="1282" y="441"/>
                  </a:lnTo>
                  <a:lnTo>
                    <a:pt x="1284" y="440"/>
                  </a:lnTo>
                  <a:lnTo>
                    <a:pt x="1285" y="436"/>
                  </a:lnTo>
                  <a:lnTo>
                    <a:pt x="1285" y="435"/>
                  </a:lnTo>
                  <a:lnTo>
                    <a:pt x="1285" y="433"/>
                  </a:lnTo>
                  <a:lnTo>
                    <a:pt x="1285" y="432"/>
                  </a:lnTo>
                  <a:close/>
                  <a:moveTo>
                    <a:pt x="582" y="432"/>
                  </a:moveTo>
                  <a:lnTo>
                    <a:pt x="584" y="433"/>
                  </a:lnTo>
                  <a:lnTo>
                    <a:pt x="584" y="433"/>
                  </a:lnTo>
                  <a:lnTo>
                    <a:pt x="585" y="433"/>
                  </a:lnTo>
                  <a:lnTo>
                    <a:pt x="588" y="433"/>
                  </a:lnTo>
                  <a:lnTo>
                    <a:pt x="592" y="435"/>
                  </a:lnTo>
                  <a:lnTo>
                    <a:pt x="593" y="435"/>
                  </a:lnTo>
                  <a:lnTo>
                    <a:pt x="592" y="436"/>
                  </a:lnTo>
                  <a:lnTo>
                    <a:pt x="587" y="440"/>
                  </a:lnTo>
                  <a:lnTo>
                    <a:pt x="584" y="441"/>
                  </a:lnTo>
                  <a:lnTo>
                    <a:pt x="581" y="441"/>
                  </a:lnTo>
                  <a:lnTo>
                    <a:pt x="579" y="441"/>
                  </a:lnTo>
                  <a:lnTo>
                    <a:pt x="579" y="441"/>
                  </a:lnTo>
                  <a:lnTo>
                    <a:pt x="577" y="443"/>
                  </a:lnTo>
                  <a:lnTo>
                    <a:pt x="577" y="444"/>
                  </a:lnTo>
                  <a:lnTo>
                    <a:pt x="576" y="444"/>
                  </a:lnTo>
                  <a:lnTo>
                    <a:pt x="576" y="444"/>
                  </a:lnTo>
                  <a:lnTo>
                    <a:pt x="576" y="446"/>
                  </a:lnTo>
                  <a:lnTo>
                    <a:pt x="576" y="446"/>
                  </a:lnTo>
                  <a:lnTo>
                    <a:pt x="574" y="446"/>
                  </a:lnTo>
                  <a:lnTo>
                    <a:pt x="573" y="447"/>
                  </a:lnTo>
                  <a:lnTo>
                    <a:pt x="574" y="447"/>
                  </a:lnTo>
                  <a:lnTo>
                    <a:pt x="577" y="447"/>
                  </a:lnTo>
                  <a:lnTo>
                    <a:pt x="581" y="447"/>
                  </a:lnTo>
                  <a:lnTo>
                    <a:pt x="581" y="449"/>
                  </a:lnTo>
                  <a:lnTo>
                    <a:pt x="584" y="449"/>
                  </a:lnTo>
                  <a:lnTo>
                    <a:pt x="584" y="449"/>
                  </a:lnTo>
                  <a:lnTo>
                    <a:pt x="585" y="449"/>
                  </a:lnTo>
                  <a:lnTo>
                    <a:pt x="587" y="449"/>
                  </a:lnTo>
                  <a:lnTo>
                    <a:pt x="587" y="449"/>
                  </a:lnTo>
                  <a:lnTo>
                    <a:pt x="593" y="449"/>
                  </a:lnTo>
                  <a:lnTo>
                    <a:pt x="598" y="449"/>
                  </a:lnTo>
                  <a:lnTo>
                    <a:pt x="599" y="449"/>
                  </a:lnTo>
                  <a:lnTo>
                    <a:pt x="604" y="447"/>
                  </a:lnTo>
                  <a:lnTo>
                    <a:pt x="606" y="446"/>
                  </a:lnTo>
                  <a:lnTo>
                    <a:pt x="606" y="444"/>
                  </a:lnTo>
                  <a:lnTo>
                    <a:pt x="609" y="443"/>
                  </a:lnTo>
                  <a:lnTo>
                    <a:pt x="612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1"/>
                  </a:lnTo>
                  <a:lnTo>
                    <a:pt x="614" y="443"/>
                  </a:lnTo>
                  <a:lnTo>
                    <a:pt x="614" y="443"/>
                  </a:lnTo>
                  <a:lnTo>
                    <a:pt x="612" y="444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6"/>
                  </a:lnTo>
                  <a:lnTo>
                    <a:pt x="611" y="447"/>
                  </a:lnTo>
                  <a:lnTo>
                    <a:pt x="614" y="446"/>
                  </a:lnTo>
                  <a:lnTo>
                    <a:pt x="615" y="446"/>
                  </a:lnTo>
                  <a:lnTo>
                    <a:pt x="615" y="446"/>
                  </a:lnTo>
                  <a:lnTo>
                    <a:pt x="615" y="447"/>
                  </a:lnTo>
                  <a:lnTo>
                    <a:pt x="615" y="447"/>
                  </a:lnTo>
                  <a:lnTo>
                    <a:pt x="614" y="449"/>
                  </a:lnTo>
                  <a:lnTo>
                    <a:pt x="614" y="449"/>
                  </a:lnTo>
                  <a:lnTo>
                    <a:pt x="614" y="451"/>
                  </a:lnTo>
                  <a:lnTo>
                    <a:pt x="614" y="451"/>
                  </a:lnTo>
                  <a:lnTo>
                    <a:pt x="614" y="452"/>
                  </a:lnTo>
                  <a:lnTo>
                    <a:pt x="612" y="452"/>
                  </a:lnTo>
                  <a:lnTo>
                    <a:pt x="612" y="452"/>
                  </a:lnTo>
                  <a:lnTo>
                    <a:pt x="611" y="454"/>
                  </a:lnTo>
                  <a:lnTo>
                    <a:pt x="611" y="454"/>
                  </a:lnTo>
                  <a:lnTo>
                    <a:pt x="609" y="455"/>
                  </a:lnTo>
                  <a:lnTo>
                    <a:pt x="609" y="455"/>
                  </a:lnTo>
                  <a:lnTo>
                    <a:pt x="611" y="455"/>
                  </a:lnTo>
                  <a:lnTo>
                    <a:pt x="611" y="457"/>
                  </a:lnTo>
                  <a:lnTo>
                    <a:pt x="607" y="457"/>
                  </a:lnTo>
                  <a:lnTo>
                    <a:pt x="607" y="457"/>
                  </a:lnTo>
                  <a:lnTo>
                    <a:pt x="607" y="458"/>
                  </a:lnTo>
                  <a:lnTo>
                    <a:pt x="606" y="460"/>
                  </a:lnTo>
                  <a:lnTo>
                    <a:pt x="606" y="460"/>
                  </a:lnTo>
                  <a:lnTo>
                    <a:pt x="607" y="462"/>
                  </a:lnTo>
                  <a:lnTo>
                    <a:pt x="607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2"/>
                  </a:lnTo>
                  <a:lnTo>
                    <a:pt x="611" y="463"/>
                  </a:lnTo>
                  <a:lnTo>
                    <a:pt x="611" y="463"/>
                  </a:lnTo>
                  <a:lnTo>
                    <a:pt x="609" y="465"/>
                  </a:lnTo>
                  <a:lnTo>
                    <a:pt x="607" y="465"/>
                  </a:lnTo>
                  <a:lnTo>
                    <a:pt x="606" y="465"/>
                  </a:lnTo>
                  <a:lnTo>
                    <a:pt x="604" y="465"/>
                  </a:lnTo>
                  <a:lnTo>
                    <a:pt x="603" y="465"/>
                  </a:lnTo>
                  <a:lnTo>
                    <a:pt x="603" y="465"/>
                  </a:lnTo>
                  <a:lnTo>
                    <a:pt x="601" y="466"/>
                  </a:lnTo>
                  <a:lnTo>
                    <a:pt x="598" y="465"/>
                  </a:lnTo>
                  <a:lnTo>
                    <a:pt x="596" y="463"/>
                  </a:lnTo>
                  <a:lnTo>
                    <a:pt x="595" y="462"/>
                  </a:lnTo>
                  <a:lnTo>
                    <a:pt x="590" y="462"/>
                  </a:lnTo>
                  <a:lnTo>
                    <a:pt x="587" y="462"/>
                  </a:lnTo>
                  <a:lnTo>
                    <a:pt x="585" y="462"/>
                  </a:lnTo>
                  <a:lnTo>
                    <a:pt x="584" y="463"/>
                  </a:lnTo>
                  <a:lnTo>
                    <a:pt x="584" y="465"/>
                  </a:lnTo>
                  <a:lnTo>
                    <a:pt x="582" y="466"/>
                  </a:lnTo>
                  <a:lnTo>
                    <a:pt x="581" y="466"/>
                  </a:lnTo>
                  <a:lnTo>
                    <a:pt x="581" y="466"/>
                  </a:lnTo>
                  <a:lnTo>
                    <a:pt x="584" y="470"/>
                  </a:lnTo>
                  <a:lnTo>
                    <a:pt x="587" y="471"/>
                  </a:lnTo>
                  <a:lnTo>
                    <a:pt x="587" y="473"/>
                  </a:lnTo>
                  <a:lnTo>
                    <a:pt x="587" y="473"/>
                  </a:lnTo>
                  <a:lnTo>
                    <a:pt x="584" y="473"/>
                  </a:lnTo>
                  <a:lnTo>
                    <a:pt x="582" y="473"/>
                  </a:lnTo>
                  <a:lnTo>
                    <a:pt x="581" y="474"/>
                  </a:lnTo>
                  <a:lnTo>
                    <a:pt x="579" y="476"/>
                  </a:lnTo>
                  <a:lnTo>
                    <a:pt x="577" y="477"/>
                  </a:lnTo>
                  <a:lnTo>
                    <a:pt x="573" y="479"/>
                  </a:lnTo>
                  <a:lnTo>
                    <a:pt x="568" y="482"/>
                  </a:lnTo>
                  <a:lnTo>
                    <a:pt x="566" y="482"/>
                  </a:lnTo>
                  <a:lnTo>
                    <a:pt x="565" y="484"/>
                  </a:lnTo>
                  <a:lnTo>
                    <a:pt x="563" y="484"/>
                  </a:lnTo>
                  <a:lnTo>
                    <a:pt x="562" y="485"/>
                  </a:lnTo>
                  <a:lnTo>
                    <a:pt x="560" y="485"/>
                  </a:lnTo>
                  <a:lnTo>
                    <a:pt x="558" y="484"/>
                  </a:lnTo>
                  <a:lnTo>
                    <a:pt x="558" y="482"/>
                  </a:lnTo>
                  <a:lnTo>
                    <a:pt x="560" y="482"/>
                  </a:lnTo>
                  <a:lnTo>
                    <a:pt x="562" y="482"/>
                  </a:lnTo>
                  <a:lnTo>
                    <a:pt x="563" y="481"/>
                  </a:lnTo>
                  <a:lnTo>
                    <a:pt x="565" y="481"/>
                  </a:lnTo>
                  <a:lnTo>
                    <a:pt x="565" y="481"/>
                  </a:lnTo>
                  <a:lnTo>
                    <a:pt x="566" y="479"/>
                  </a:lnTo>
                  <a:lnTo>
                    <a:pt x="573" y="474"/>
                  </a:lnTo>
                  <a:lnTo>
                    <a:pt x="574" y="471"/>
                  </a:lnTo>
                  <a:lnTo>
                    <a:pt x="574" y="470"/>
                  </a:lnTo>
                  <a:lnTo>
                    <a:pt x="574" y="468"/>
                  </a:lnTo>
                  <a:lnTo>
                    <a:pt x="573" y="466"/>
                  </a:lnTo>
                  <a:lnTo>
                    <a:pt x="571" y="466"/>
                  </a:lnTo>
                  <a:lnTo>
                    <a:pt x="566" y="468"/>
                  </a:lnTo>
                  <a:lnTo>
                    <a:pt x="563" y="470"/>
                  </a:lnTo>
                  <a:lnTo>
                    <a:pt x="560" y="471"/>
                  </a:lnTo>
                  <a:lnTo>
                    <a:pt x="557" y="473"/>
                  </a:lnTo>
                  <a:lnTo>
                    <a:pt x="558" y="473"/>
                  </a:lnTo>
                  <a:lnTo>
                    <a:pt x="557" y="474"/>
                  </a:lnTo>
                  <a:lnTo>
                    <a:pt x="557" y="476"/>
                  </a:lnTo>
                  <a:lnTo>
                    <a:pt x="557" y="477"/>
                  </a:lnTo>
                  <a:lnTo>
                    <a:pt x="557" y="477"/>
                  </a:lnTo>
                  <a:lnTo>
                    <a:pt x="557" y="479"/>
                  </a:lnTo>
                  <a:lnTo>
                    <a:pt x="555" y="479"/>
                  </a:lnTo>
                  <a:lnTo>
                    <a:pt x="555" y="479"/>
                  </a:lnTo>
                  <a:lnTo>
                    <a:pt x="554" y="481"/>
                  </a:lnTo>
                  <a:lnTo>
                    <a:pt x="552" y="481"/>
                  </a:lnTo>
                  <a:lnTo>
                    <a:pt x="551" y="482"/>
                  </a:lnTo>
                  <a:lnTo>
                    <a:pt x="543" y="481"/>
                  </a:lnTo>
                  <a:lnTo>
                    <a:pt x="538" y="479"/>
                  </a:lnTo>
                  <a:lnTo>
                    <a:pt x="532" y="479"/>
                  </a:lnTo>
                  <a:lnTo>
                    <a:pt x="530" y="479"/>
                  </a:lnTo>
                  <a:lnTo>
                    <a:pt x="530" y="477"/>
                  </a:lnTo>
                  <a:lnTo>
                    <a:pt x="530" y="476"/>
                  </a:lnTo>
                  <a:lnTo>
                    <a:pt x="532" y="476"/>
                  </a:lnTo>
                  <a:lnTo>
                    <a:pt x="533" y="476"/>
                  </a:lnTo>
                  <a:lnTo>
                    <a:pt x="540" y="474"/>
                  </a:lnTo>
                  <a:lnTo>
                    <a:pt x="540" y="473"/>
                  </a:lnTo>
                  <a:lnTo>
                    <a:pt x="540" y="471"/>
                  </a:lnTo>
                  <a:lnTo>
                    <a:pt x="538" y="470"/>
                  </a:lnTo>
                  <a:lnTo>
                    <a:pt x="540" y="468"/>
                  </a:lnTo>
                  <a:lnTo>
                    <a:pt x="543" y="466"/>
                  </a:lnTo>
                  <a:lnTo>
                    <a:pt x="546" y="465"/>
                  </a:lnTo>
                  <a:lnTo>
                    <a:pt x="547" y="463"/>
                  </a:lnTo>
                  <a:lnTo>
                    <a:pt x="549" y="462"/>
                  </a:lnTo>
                  <a:lnTo>
                    <a:pt x="543" y="458"/>
                  </a:lnTo>
                  <a:lnTo>
                    <a:pt x="543" y="457"/>
                  </a:lnTo>
                  <a:lnTo>
                    <a:pt x="546" y="457"/>
                  </a:lnTo>
                  <a:lnTo>
                    <a:pt x="551" y="458"/>
                  </a:lnTo>
                  <a:lnTo>
                    <a:pt x="554" y="458"/>
                  </a:lnTo>
                  <a:lnTo>
                    <a:pt x="558" y="458"/>
                  </a:lnTo>
                  <a:lnTo>
                    <a:pt x="562" y="457"/>
                  </a:lnTo>
                  <a:lnTo>
                    <a:pt x="562" y="455"/>
                  </a:lnTo>
                  <a:lnTo>
                    <a:pt x="562" y="455"/>
                  </a:lnTo>
                  <a:lnTo>
                    <a:pt x="558" y="454"/>
                  </a:lnTo>
                  <a:lnTo>
                    <a:pt x="555" y="452"/>
                  </a:lnTo>
                  <a:lnTo>
                    <a:pt x="549" y="452"/>
                  </a:lnTo>
                  <a:lnTo>
                    <a:pt x="544" y="451"/>
                  </a:lnTo>
                  <a:lnTo>
                    <a:pt x="541" y="451"/>
                  </a:lnTo>
                  <a:lnTo>
                    <a:pt x="536" y="451"/>
                  </a:lnTo>
                  <a:lnTo>
                    <a:pt x="536" y="452"/>
                  </a:lnTo>
                  <a:lnTo>
                    <a:pt x="536" y="454"/>
                  </a:lnTo>
                  <a:lnTo>
                    <a:pt x="536" y="454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5" y="455"/>
                  </a:lnTo>
                  <a:lnTo>
                    <a:pt x="533" y="455"/>
                  </a:lnTo>
                  <a:lnTo>
                    <a:pt x="532" y="454"/>
                  </a:lnTo>
                  <a:lnTo>
                    <a:pt x="529" y="454"/>
                  </a:lnTo>
                  <a:lnTo>
                    <a:pt x="525" y="454"/>
                  </a:lnTo>
                  <a:lnTo>
                    <a:pt x="522" y="454"/>
                  </a:lnTo>
                  <a:lnTo>
                    <a:pt x="519" y="454"/>
                  </a:lnTo>
                  <a:lnTo>
                    <a:pt x="514" y="454"/>
                  </a:lnTo>
                  <a:lnTo>
                    <a:pt x="514" y="455"/>
                  </a:lnTo>
                  <a:lnTo>
                    <a:pt x="514" y="455"/>
                  </a:lnTo>
                  <a:lnTo>
                    <a:pt x="514" y="457"/>
                  </a:lnTo>
                  <a:lnTo>
                    <a:pt x="513" y="457"/>
                  </a:lnTo>
                  <a:lnTo>
                    <a:pt x="513" y="457"/>
                  </a:lnTo>
                  <a:lnTo>
                    <a:pt x="511" y="457"/>
                  </a:lnTo>
                  <a:lnTo>
                    <a:pt x="511" y="457"/>
                  </a:lnTo>
                  <a:lnTo>
                    <a:pt x="511" y="458"/>
                  </a:lnTo>
                  <a:lnTo>
                    <a:pt x="510" y="458"/>
                  </a:lnTo>
                  <a:lnTo>
                    <a:pt x="508" y="457"/>
                  </a:lnTo>
                  <a:lnTo>
                    <a:pt x="508" y="455"/>
                  </a:lnTo>
                  <a:lnTo>
                    <a:pt x="506" y="454"/>
                  </a:lnTo>
                  <a:lnTo>
                    <a:pt x="506" y="451"/>
                  </a:lnTo>
                  <a:lnTo>
                    <a:pt x="511" y="451"/>
                  </a:lnTo>
                  <a:lnTo>
                    <a:pt x="514" y="451"/>
                  </a:lnTo>
                  <a:lnTo>
                    <a:pt x="514" y="451"/>
                  </a:lnTo>
                  <a:lnTo>
                    <a:pt x="516" y="449"/>
                  </a:lnTo>
                  <a:lnTo>
                    <a:pt x="529" y="447"/>
                  </a:lnTo>
                  <a:lnTo>
                    <a:pt x="535" y="444"/>
                  </a:lnTo>
                  <a:lnTo>
                    <a:pt x="535" y="444"/>
                  </a:lnTo>
                  <a:lnTo>
                    <a:pt x="535" y="446"/>
                  </a:lnTo>
                  <a:lnTo>
                    <a:pt x="535" y="446"/>
                  </a:lnTo>
                  <a:lnTo>
                    <a:pt x="536" y="446"/>
                  </a:lnTo>
                  <a:lnTo>
                    <a:pt x="540" y="444"/>
                  </a:lnTo>
                  <a:lnTo>
                    <a:pt x="544" y="444"/>
                  </a:lnTo>
                  <a:lnTo>
                    <a:pt x="544" y="443"/>
                  </a:lnTo>
                  <a:lnTo>
                    <a:pt x="546" y="443"/>
                  </a:lnTo>
                  <a:lnTo>
                    <a:pt x="546" y="443"/>
                  </a:lnTo>
                  <a:lnTo>
                    <a:pt x="552" y="441"/>
                  </a:lnTo>
                  <a:lnTo>
                    <a:pt x="557" y="440"/>
                  </a:lnTo>
                  <a:lnTo>
                    <a:pt x="558" y="440"/>
                  </a:lnTo>
                  <a:lnTo>
                    <a:pt x="558" y="440"/>
                  </a:lnTo>
                  <a:lnTo>
                    <a:pt x="562" y="436"/>
                  </a:lnTo>
                  <a:lnTo>
                    <a:pt x="570" y="435"/>
                  </a:lnTo>
                  <a:lnTo>
                    <a:pt x="571" y="435"/>
                  </a:lnTo>
                  <a:lnTo>
                    <a:pt x="577" y="433"/>
                  </a:lnTo>
                  <a:lnTo>
                    <a:pt x="579" y="433"/>
                  </a:lnTo>
                  <a:lnTo>
                    <a:pt x="582" y="432"/>
                  </a:lnTo>
                  <a:close/>
                  <a:moveTo>
                    <a:pt x="497" y="425"/>
                  </a:moveTo>
                  <a:lnTo>
                    <a:pt x="497" y="425"/>
                  </a:lnTo>
                  <a:lnTo>
                    <a:pt x="497" y="427"/>
                  </a:lnTo>
                  <a:lnTo>
                    <a:pt x="497" y="429"/>
                  </a:lnTo>
                  <a:lnTo>
                    <a:pt x="495" y="430"/>
                  </a:lnTo>
                  <a:lnTo>
                    <a:pt x="494" y="432"/>
                  </a:lnTo>
                  <a:lnTo>
                    <a:pt x="492" y="432"/>
                  </a:lnTo>
                  <a:lnTo>
                    <a:pt x="491" y="432"/>
                  </a:lnTo>
                  <a:lnTo>
                    <a:pt x="491" y="432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30"/>
                  </a:lnTo>
                  <a:lnTo>
                    <a:pt x="491" y="429"/>
                  </a:lnTo>
                  <a:lnTo>
                    <a:pt x="491" y="429"/>
                  </a:lnTo>
                  <a:lnTo>
                    <a:pt x="489" y="429"/>
                  </a:lnTo>
                  <a:lnTo>
                    <a:pt x="491" y="429"/>
                  </a:lnTo>
                  <a:lnTo>
                    <a:pt x="492" y="427"/>
                  </a:lnTo>
                  <a:lnTo>
                    <a:pt x="497" y="425"/>
                  </a:lnTo>
                  <a:lnTo>
                    <a:pt x="497" y="425"/>
                  </a:lnTo>
                  <a:close/>
                  <a:moveTo>
                    <a:pt x="891" y="422"/>
                  </a:moveTo>
                  <a:lnTo>
                    <a:pt x="891" y="422"/>
                  </a:lnTo>
                  <a:lnTo>
                    <a:pt x="893" y="424"/>
                  </a:lnTo>
                  <a:lnTo>
                    <a:pt x="894" y="424"/>
                  </a:lnTo>
                  <a:lnTo>
                    <a:pt x="894" y="425"/>
                  </a:lnTo>
                  <a:lnTo>
                    <a:pt x="894" y="425"/>
                  </a:lnTo>
                  <a:lnTo>
                    <a:pt x="893" y="429"/>
                  </a:lnTo>
                  <a:lnTo>
                    <a:pt x="891" y="429"/>
                  </a:lnTo>
                  <a:lnTo>
                    <a:pt x="890" y="427"/>
                  </a:lnTo>
                  <a:lnTo>
                    <a:pt x="890" y="427"/>
                  </a:lnTo>
                  <a:lnTo>
                    <a:pt x="891" y="424"/>
                  </a:lnTo>
                  <a:lnTo>
                    <a:pt x="891" y="422"/>
                  </a:lnTo>
                  <a:close/>
                  <a:moveTo>
                    <a:pt x="2777" y="419"/>
                  </a:moveTo>
                  <a:lnTo>
                    <a:pt x="2779" y="419"/>
                  </a:lnTo>
                  <a:lnTo>
                    <a:pt x="2780" y="419"/>
                  </a:lnTo>
                  <a:lnTo>
                    <a:pt x="2782" y="421"/>
                  </a:lnTo>
                  <a:lnTo>
                    <a:pt x="2783" y="422"/>
                  </a:lnTo>
                  <a:lnTo>
                    <a:pt x="2782" y="422"/>
                  </a:lnTo>
                  <a:lnTo>
                    <a:pt x="2780" y="422"/>
                  </a:lnTo>
                  <a:lnTo>
                    <a:pt x="2779" y="422"/>
                  </a:lnTo>
                  <a:lnTo>
                    <a:pt x="2776" y="421"/>
                  </a:lnTo>
                  <a:lnTo>
                    <a:pt x="2777" y="419"/>
                  </a:lnTo>
                  <a:close/>
                  <a:moveTo>
                    <a:pt x="484" y="419"/>
                  </a:moveTo>
                  <a:lnTo>
                    <a:pt x="486" y="419"/>
                  </a:lnTo>
                  <a:lnTo>
                    <a:pt x="488" y="421"/>
                  </a:lnTo>
                  <a:lnTo>
                    <a:pt x="489" y="422"/>
                  </a:lnTo>
                  <a:lnTo>
                    <a:pt x="491" y="422"/>
                  </a:lnTo>
                  <a:lnTo>
                    <a:pt x="491" y="422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4"/>
                  </a:lnTo>
                  <a:lnTo>
                    <a:pt x="491" y="425"/>
                  </a:lnTo>
                  <a:lnTo>
                    <a:pt x="491" y="425"/>
                  </a:lnTo>
                  <a:lnTo>
                    <a:pt x="488" y="427"/>
                  </a:lnTo>
                  <a:lnTo>
                    <a:pt x="488" y="427"/>
                  </a:lnTo>
                  <a:lnTo>
                    <a:pt x="486" y="427"/>
                  </a:lnTo>
                  <a:lnTo>
                    <a:pt x="486" y="425"/>
                  </a:lnTo>
                  <a:lnTo>
                    <a:pt x="486" y="424"/>
                  </a:lnTo>
                  <a:lnTo>
                    <a:pt x="486" y="422"/>
                  </a:lnTo>
                  <a:lnTo>
                    <a:pt x="484" y="422"/>
                  </a:lnTo>
                  <a:lnTo>
                    <a:pt x="484" y="421"/>
                  </a:lnTo>
                  <a:lnTo>
                    <a:pt x="484" y="421"/>
                  </a:lnTo>
                  <a:lnTo>
                    <a:pt x="483" y="421"/>
                  </a:lnTo>
                  <a:lnTo>
                    <a:pt x="483" y="419"/>
                  </a:lnTo>
                  <a:lnTo>
                    <a:pt x="483" y="419"/>
                  </a:lnTo>
                  <a:lnTo>
                    <a:pt x="484" y="419"/>
                  </a:lnTo>
                  <a:close/>
                  <a:moveTo>
                    <a:pt x="2563" y="413"/>
                  </a:moveTo>
                  <a:lnTo>
                    <a:pt x="2564" y="414"/>
                  </a:lnTo>
                  <a:lnTo>
                    <a:pt x="2567" y="416"/>
                  </a:lnTo>
                  <a:lnTo>
                    <a:pt x="2577" y="419"/>
                  </a:lnTo>
                  <a:lnTo>
                    <a:pt x="2578" y="421"/>
                  </a:lnTo>
                  <a:lnTo>
                    <a:pt x="2580" y="422"/>
                  </a:lnTo>
                  <a:lnTo>
                    <a:pt x="2582" y="422"/>
                  </a:lnTo>
                  <a:lnTo>
                    <a:pt x="2578" y="421"/>
                  </a:lnTo>
                  <a:lnTo>
                    <a:pt x="2572" y="419"/>
                  </a:lnTo>
                  <a:lnTo>
                    <a:pt x="2569" y="418"/>
                  </a:lnTo>
                  <a:lnTo>
                    <a:pt x="2569" y="418"/>
                  </a:lnTo>
                  <a:lnTo>
                    <a:pt x="2567" y="418"/>
                  </a:lnTo>
                  <a:lnTo>
                    <a:pt x="2566" y="418"/>
                  </a:lnTo>
                  <a:lnTo>
                    <a:pt x="2564" y="416"/>
                  </a:lnTo>
                  <a:lnTo>
                    <a:pt x="2564" y="416"/>
                  </a:lnTo>
                  <a:lnTo>
                    <a:pt x="2563" y="414"/>
                  </a:lnTo>
                  <a:lnTo>
                    <a:pt x="2563" y="413"/>
                  </a:lnTo>
                  <a:close/>
                  <a:moveTo>
                    <a:pt x="2810" y="411"/>
                  </a:moveTo>
                  <a:lnTo>
                    <a:pt x="2812" y="411"/>
                  </a:lnTo>
                  <a:lnTo>
                    <a:pt x="2812" y="413"/>
                  </a:lnTo>
                  <a:lnTo>
                    <a:pt x="2813" y="414"/>
                  </a:lnTo>
                  <a:lnTo>
                    <a:pt x="2815" y="418"/>
                  </a:lnTo>
                  <a:lnTo>
                    <a:pt x="2815" y="419"/>
                  </a:lnTo>
                  <a:lnTo>
                    <a:pt x="2813" y="419"/>
                  </a:lnTo>
                  <a:lnTo>
                    <a:pt x="2812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9"/>
                  </a:lnTo>
                  <a:lnTo>
                    <a:pt x="2810" y="418"/>
                  </a:lnTo>
                  <a:lnTo>
                    <a:pt x="2810" y="416"/>
                  </a:lnTo>
                  <a:lnTo>
                    <a:pt x="2810" y="416"/>
                  </a:lnTo>
                  <a:lnTo>
                    <a:pt x="2810" y="414"/>
                  </a:lnTo>
                  <a:lnTo>
                    <a:pt x="2810" y="414"/>
                  </a:lnTo>
                  <a:lnTo>
                    <a:pt x="2810" y="413"/>
                  </a:lnTo>
                  <a:lnTo>
                    <a:pt x="2809" y="413"/>
                  </a:lnTo>
                  <a:lnTo>
                    <a:pt x="2809" y="411"/>
                  </a:lnTo>
                  <a:lnTo>
                    <a:pt x="2809" y="411"/>
                  </a:lnTo>
                  <a:lnTo>
                    <a:pt x="2810" y="411"/>
                  </a:lnTo>
                  <a:close/>
                  <a:moveTo>
                    <a:pt x="3351" y="408"/>
                  </a:moveTo>
                  <a:lnTo>
                    <a:pt x="3353" y="408"/>
                  </a:lnTo>
                  <a:lnTo>
                    <a:pt x="3353" y="410"/>
                  </a:lnTo>
                  <a:lnTo>
                    <a:pt x="3351" y="411"/>
                  </a:lnTo>
                  <a:lnTo>
                    <a:pt x="3346" y="411"/>
                  </a:lnTo>
                  <a:lnTo>
                    <a:pt x="3345" y="411"/>
                  </a:lnTo>
                  <a:lnTo>
                    <a:pt x="3345" y="411"/>
                  </a:lnTo>
                  <a:lnTo>
                    <a:pt x="3346" y="410"/>
                  </a:lnTo>
                  <a:lnTo>
                    <a:pt x="3349" y="408"/>
                  </a:lnTo>
                  <a:lnTo>
                    <a:pt x="3351" y="408"/>
                  </a:lnTo>
                  <a:close/>
                  <a:moveTo>
                    <a:pt x="2824" y="406"/>
                  </a:moveTo>
                  <a:lnTo>
                    <a:pt x="2824" y="406"/>
                  </a:lnTo>
                  <a:lnTo>
                    <a:pt x="2824" y="408"/>
                  </a:lnTo>
                  <a:lnTo>
                    <a:pt x="2824" y="410"/>
                  </a:lnTo>
                  <a:lnTo>
                    <a:pt x="2824" y="410"/>
                  </a:lnTo>
                  <a:lnTo>
                    <a:pt x="2824" y="411"/>
                  </a:lnTo>
                  <a:lnTo>
                    <a:pt x="2824" y="413"/>
                  </a:lnTo>
                  <a:lnTo>
                    <a:pt x="2823" y="413"/>
                  </a:lnTo>
                  <a:lnTo>
                    <a:pt x="2823" y="414"/>
                  </a:lnTo>
                  <a:lnTo>
                    <a:pt x="2823" y="414"/>
                  </a:lnTo>
                  <a:lnTo>
                    <a:pt x="2821" y="416"/>
                  </a:lnTo>
                  <a:lnTo>
                    <a:pt x="2821" y="413"/>
                  </a:lnTo>
                  <a:lnTo>
                    <a:pt x="2821" y="413"/>
                  </a:lnTo>
                  <a:lnTo>
                    <a:pt x="2823" y="411"/>
                  </a:lnTo>
                  <a:lnTo>
                    <a:pt x="2823" y="411"/>
                  </a:lnTo>
                  <a:lnTo>
                    <a:pt x="2823" y="410"/>
                  </a:lnTo>
                  <a:lnTo>
                    <a:pt x="2821" y="410"/>
                  </a:lnTo>
                  <a:lnTo>
                    <a:pt x="2823" y="410"/>
                  </a:lnTo>
                  <a:lnTo>
                    <a:pt x="2824" y="406"/>
                  </a:lnTo>
                  <a:lnTo>
                    <a:pt x="2824" y="406"/>
                  </a:lnTo>
                  <a:close/>
                  <a:moveTo>
                    <a:pt x="3343" y="406"/>
                  </a:moveTo>
                  <a:lnTo>
                    <a:pt x="3345" y="406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6" y="408"/>
                  </a:lnTo>
                  <a:lnTo>
                    <a:pt x="3345" y="408"/>
                  </a:lnTo>
                  <a:lnTo>
                    <a:pt x="3343" y="408"/>
                  </a:lnTo>
                  <a:lnTo>
                    <a:pt x="3342" y="408"/>
                  </a:lnTo>
                  <a:lnTo>
                    <a:pt x="3340" y="408"/>
                  </a:lnTo>
                  <a:lnTo>
                    <a:pt x="3340" y="406"/>
                  </a:lnTo>
                  <a:lnTo>
                    <a:pt x="3340" y="406"/>
                  </a:lnTo>
                  <a:lnTo>
                    <a:pt x="3343" y="406"/>
                  </a:lnTo>
                  <a:close/>
                  <a:moveTo>
                    <a:pt x="3646" y="395"/>
                  </a:moveTo>
                  <a:lnTo>
                    <a:pt x="3647" y="397"/>
                  </a:lnTo>
                  <a:lnTo>
                    <a:pt x="3649" y="397"/>
                  </a:lnTo>
                  <a:lnTo>
                    <a:pt x="3646" y="399"/>
                  </a:lnTo>
                  <a:lnTo>
                    <a:pt x="3643" y="399"/>
                  </a:lnTo>
                  <a:lnTo>
                    <a:pt x="3638" y="399"/>
                  </a:lnTo>
                  <a:lnTo>
                    <a:pt x="3632" y="399"/>
                  </a:lnTo>
                  <a:lnTo>
                    <a:pt x="3629" y="400"/>
                  </a:lnTo>
                  <a:lnTo>
                    <a:pt x="3624" y="402"/>
                  </a:lnTo>
                  <a:lnTo>
                    <a:pt x="3614" y="402"/>
                  </a:lnTo>
                  <a:lnTo>
                    <a:pt x="3613" y="402"/>
                  </a:lnTo>
                  <a:lnTo>
                    <a:pt x="3613" y="400"/>
                  </a:lnTo>
                  <a:lnTo>
                    <a:pt x="3611" y="400"/>
                  </a:lnTo>
                  <a:lnTo>
                    <a:pt x="3610" y="400"/>
                  </a:lnTo>
                  <a:lnTo>
                    <a:pt x="3608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400"/>
                  </a:lnTo>
                  <a:lnTo>
                    <a:pt x="3606" y="399"/>
                  </a:lnTo>
                  <a:lnTo>
                    <a:pt x="3610" y="399"/>
                  </a:lnTo>
                  <a:lnTo>
                    <a:pt x="3619" y="399"/>
                  </a:lnTo>
                  <a:lnTo>
                    <a:pt x="3624" y="399"/>
                  </a:lnTo>
                  <a:lnTo>
                    <a:pt x="3625" y="399"/>
                  </a:lnTo>
                  <a:lnTo>
                    <a:pt x="3629" y="399"/>
                  </a:lnTo>
                  <a:lnTo>
                    <a:pt x="3632" y="397"/>
                  </a:lnTo>
                  <a:lnTo>
                    <a:pt x="3636" y="397"/>
                  </a:lnTo>
                  <a:lnTo>
                    <a:pt x="3644" y="395"/>
                  </a:lnTo>
                  <a:lnTo>
                    <a:pt x="3646" y="395"/>
                  </a:lnTo>
                  <a:close/>
                  <a:moveTo>
                    <a:pt x="585" y="389"/>
                  </a:moveTo>
                  <a:lnTo>
                    <a:pt x="585" y="389"/>
                  </a:lnTo>
                  <a:lnTo>
                    <a:pt x="585" y="389"/>
                  </a:lnTo>
                  <a:lnTo>
                    <a:pt x="585" y="391"/>
                  </a:lnTo>
                  <a:lnTo>
                    <a:pt x="585" y="391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7" y="392"/>
                  </a:lnTo>
                  <a:lnTo>
                    <a:pt x="588" y="394"/>
                  </a:lnTo>
                  <a:lnTo>
                    <a:pt x="587" y="394"/>
                  </a:lnTo>
                  <a:lnTo>
                    <a:pt x="587" y="394"/>
                  </a:lnTo>
                  <a:lnTo>
                    <a:pt x="585" y="394"/>
                  </a:lnTo>
                  <a:lnTo>
                    <a:pt x="585" y="395"/>
                  </a:lnTo>
                  <a:lnTo>
                    <a:pt x="585" y="397"/>
                  </a:lnTo>
                  <a:lnTo>
                    <a:pt x="585" y="397"/>
                  </a:lnTo>
                  <a:lnTo>
                    <a:pt x="585" y="399"/>
                  </a:lnTo>
                  <a:lnTo>
                    <a:pt x="587" y="399"/>
                  </a:lnTo>
                  <a:lnTo>
                    <a:pt x="587" y="400"/>
                  </a:lnTo>
                  <a:lnTo>
                    <a:pt x="585" y="402"/>
                  </a:lnTo>
                  <a:lnTo>
                    <a:pt x="584" y="402"/>
                  </a:lnTo>
                  <a:lnTo>
                    <a:pt x="582" y="402"/>
                  </a:lnTo>
                  <a:lnTo>
                    <a:pt x="582" y="402"/>
                  </a:lnTo>
                  <a:lnTo>
                    <a:pt x="582" y="400"/>
                  </a:lnTo>
                  <a:lnTo>
                    <a:pt x="582" y="399"/>
                  </a:lnTo>
                  <a:lnTo>
                    <a:pt x="582" y="397"/>
                  </a:lnTo>
                  <a:lnTo>
                    <a:pt x="582" y="395"/>
                  </a:lnTo>
                  <a:lnTo>
                    <a:pt x="582" y="394"/>
                  </a:lnTo>
                  <a:lnTo>
                    <a:pt x="582" y="394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2" y="392"/>
                  </a:lnTo>
                  <a:lnTo>
                    <a:pt x="584" y="391"/>
                  </a:lnTo>
                  <a:lnTo>
                    <a:pt x="584" y="391"/>
                  </a:lnTo>
                  <a:lnTo>
                    <a:pt x="584" y="389"/>
                  </a:lnTo>
                  <a:lnTo>
                    <a:pt x="585" y="389"/>
                  </a:lnTo>
                  <a:close/>
                  <a:moveTo>
                    <a:pt x="3641" y="386"/>
                  </a:moveTo>
                  <a:lnTo>
                    <a:pt x="3636" y="389"/>
                  </a:lnTo>
                  <a:lnTo>
                    <a:pt x="3635" y="389"/>
                  </a:lnTo>
                  <a:lnTo>
                    <a:pt x="3629" y="389"/>
                  </a:lnTo>
                  <a:lnTo>
                    <a:pt x="3624" y="391"/>
                  </a:lnTo>
                  <a:lnTo>
                    <a:pt x="3621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6" y="391"/>
                  </a:lnTo>
                  <a:lnTo>
                    <a:pt x="3610" y="388"/>
                  </a:lnTo>
                  <a:lnTo>
                    <a:pt x="3610" y="388"/>
                  </a:lnTo>
                  <a:lnTo>
                    <a:pt x="3611" y="388"/>
                  </a:lnTo>
                  <a:lnTo>
                    <a:pt x="3616" y="388"/>
                  </a:lnTo>
                  <a:lnTo>
                    <a:pt x="3619" y="389"/>
                  </a:lnTo>
                  <a:lnTo>
                    <a:pt x="3622" y="389"/>
                  </a:lnTo>
                  <a:lnTo>
                    <a:pt x="3625" y="389"/>
                  </a:lnTo>
                  <a:lnTo>
                    <a:pt x="3627" y="389"/>
                  </a:lnTo>
                  <a:lnTo>
                    <a:pt x="3629" y="388"/>
                  </a:lnTo>
                  <a:lnTo>
                    <a:pt x="3633" y="388"/>
                  </a:lnTo>
                  <a:lnTo>
                    <a:pt x="3635" y="388"/>
                  </a:lnTo>
                  <a:lnTo>
                    <a:pt x="3636" y="388"/>
                  </a:lnTo>
                  <a:lnTo>
                    <a:pt x="3641" y="386"/>
                  </a:lnTo>
                  <a:close/>
                  <a:moveTo>
                    <a:pt x="4625" y="373"/>
                  </a:moveTo>
                  <a:lnTo>
                    <a:pt x="4628" y="375"/>
                  </a:lnTo>
                  <a:lnTo>
                    <a:pt x="4630" y="375"/>
                  </a:lnTo>
                  <a:lnTo>
                    <a:pt x="4633" y="375"/>
                  </a:lnTo>
                  <a:lnTo>
                    <a:pt x="4635" y="377"/>
                  </a:lnTo>
                  <a:lnTo>
                    <a:pt x="4635" y="378"/>
                  </a:lnTo>
                  <a:lnTo>
                    <a:pt x="4631" y="377"/>
                  </a:lnTo>
                  <a:lnTo>
                    <a:pt x="4627" y="377"/>
                  </a:lnTo>
                  <a:lnTo>
                    <a:pt x="4625" y="375"/>
                  </a:lnTo>
                  <a:lnTo>
                    <a:pt x="4625" y="373"/>
                  </a:lnTo>
                  <a:close/>
                  <a:moveTo>
                    <a:pt x="2730" y="372"/>
                  </a:moveTo>
                  <a:lnTo>
                    <a:pt x="2730" y="373"/>
                  </a:lnTo>
                  <a:lnTo>
                    <a:pt x="2730" y="373"/>
                  </a:lnTo>
                  <a:lnTo>
                    <a:pt x="2728" y="375"/>
                  </a:lnTo>
                  <a:lnTo>
                    <a:pt x="2727" y="377"/>
                  </a:lnTo>
                  <a:lnTo>
                    <a:pt x="2728" y="378"/>
                  </a:lnTo>
                  <a:lnTo>
                    <a:pt x="2727" y="378"/>
                  </a:lnTo>
                  <a:lnTo>
                    <a:pt x="2727" y="380"/>
                  </a:lnTo>
                  <a:lnTo>
                    <a:pt x="2727" y="380"/>
                  </a:lnTo>
                  <a:lnTo>
                    <a:pt x="2725" y="381"/>
                  </a:lnTo>
                  <a:lnTo>
                    <a:pt x="2723" y="381"/>
                  </a:lnTo>
                  <a:lnTo>
                    <a:pt x="2720" y="383"/>
                  </a:lnTo>
                  <a:lnTo>
                    <a:pt x="2720" y="384"/>
                  </a:lnTo>
                  <a:lnTo>
                    <a:pt x="2723" y="386"/>
                  </a:lnTo>
                  <a:lnTo>
                    <a:pt x="2725" y="386"/>
                  </a:lnTo>
                  <a:lnTo>
                    <a:pt x="2725" y="386"/>
                  </a:lnTo>
                  <a:lnTo>
                    <a:pt x="2725" y="388"/>
                  </a:lnTo>
                  <a:lnTo>
                    <a:pt x="2723" y="388"/>
                  </a:lnTo>
                  <a:lnTo>
                    <a:pt x="2720" y="386"/>
                  </a:lnTo>
                  <a:lnTo>
                    <a:pt x="2719" y="386"/>
                  </a:lnTo>
                  <a:lnTo>
                    <a:pt x="2717" y="388"/>
                  </a:lnTo>
                  <a:lnTo>
                    <a:pt x="2719" y="388"/>
                  </a:lnTo>
                  <a:lnTo>
                    <a:pt x="2719" y="388"/>
                  </a:lnTo>
                  <a:lnTo>
                    <a:pt x="2719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7" y="389"/>
                  </a:lnTo>
                  <a:lnTo>
                    <a:pt x="2716" y="389"/>
                  </a:lnTo>
                  <a:lnTo>
                    <a:pt x="2716" y="389"/>
                  </a:lnTo>
                  <a:lnTo>
                    <a:pt x="2714" y="391"/>
                  </a:lnTo>
                  <a:lnTo>
                    <a:pt x="2714" y="389"/>
                  </a:lnTo>
                  <a:lnTo>
                    <a:pt x="2712" y="389"/>
                  </a:lnTo>
                  <a:lnTo>
                    <a:pt x="2711" y="389"/>
                  </a:lnTo>
                  <a:lnTo>
                    <a:pt x="2711" y="389"/>
                  </a:lnTo>
                  <a:lnTo>
                    <a:pt x="2709" y="391"/>
                  </a:lnTo>
                  <a:lnTo>
                    <a:pt x="2709" y="391"/>
                  </a:lnTo>
                  <a:lnTo>
                    <a:pt x="2711" y="389"/>
                  </a:lnTo>
                  <a:lnTo>
                    <a:pt x="2711" y="388"/>
                  </a:lnTo>
                  <a:lnTo>
                    <a:pt x="2711" y="388"/>
                  </a:lnTo>
                  <a:lnTo>
                    <a:pt x="2709" y="386"/>
                  </a:lnTo>
                  <a:lnTo>
                    <a:pt x="2709" y="386"/>
                  </a:lnTo>
                  <a:lnTo>
                    <a:pt x="2708" y="386"/>
                  </a:lnTo>
                  <a:lnTo>
                    <a:pt x="2708" y="386"/>
                  </a:lnTo>
                  <a:lnTo>
                    <a:pt x="2709" y="384"/>
                  </a:lnTo>
                  <a:lnTo>
                    <a:pt x="2712" y="383"/>
                  </a:lnTo>
                  <a:lnTo>
                    <a:pt x="2712" y="383"/>
                  </a:lnTo>
                  <a:lnTo>
                    <a:pt x="2712" y="381"/>
                  </a:lnTo>
                  <a:lnTo>
                    <a:pt x="2716" y="380"/>
                  </a:lnTo>
                  <a:lnTo>
                    <a:pt x="2719" y="378"/>
                  </a:lnTo>
                  <a:lnTo>
                    <a:pt x="2719" y="380"/>
                  </a:lnTo>
                  <a:lnTo>
                    <a:pt x="2720" y="380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20" y="378"/>
                  </a:lnTo>
                  <a:lnTo>
                    <a:pt x="2719" y="377"/>
                  </a:lnTo>
                  <a:lnTo>
                    <a:pt x="2720" y="377"/>
                  </a:lnTo>
                  <a:lnTo>
                    <a:pt x="2720" y="375"/>
                  </a:lnTo>
                  <a:lnTo>
                    <a:pt x="2722" y="377"/>
                  </a:lnTo>
                  <a:lnTo>
                    <a:pt x="2722" y="377"/>
                  </a:lnTo>
                  <a:lnTo>
                    <a:pt x="2723" y="377"/>
                  </a:lnTo>
                  <a:lnTo>
                    <a:pt x="2723" y="377"/>
                  </a:lnTo>
                  <a:lnTo>
                    <a:pt x="2723" y="375"/>
                  </a:lnTo>
                  <a:lnTo>
                    <a:pt x="2725" y="375"/>
                  </a:lnTo>
                  <a:lnTo>
                    <a:pt x="2727" y="375"/>
                  </a:lnTo>
                  <a:lnTo>
                    <a:pt x="2727" y="375"/>
                  </a:lnTo>
                  <a:lnTo>
                    <a:pt x="2728" y="373"/>
                  </a:lnTo>
                  <a:lnTo>
                    <a:pt x="2730" y="373"/>
                  </a:lnTo>
                  <a:lnTo>
                    <a:pt x="2730" y="372"/>
                  </a:lnTo>
                  <a:close/>
                  <a:moveTo>
                    <a:pt x="4630" y="370"/>
                  </a:moveTo>
                  <a:lnTo>
                    <a:pt x="4631" y="370"/>
                  </a:lnTo>
                  <a:lnTo>
                    <a:pt x="4633" y="370"/>
                  </a:lnTo>
                  <a:lnTo>
                    <a:pt x="4633" y="372"/>
                  </a:lnTo>
                  <a:lnTo>
                    <a:pt x="4633" y="372"/>
                  </a:lnTo>
                  <a:lnTo>
                    <a:pt x="4635" y="372"/>
                  </a:lnTo>
                  <a:lnTo>
                    <a:pt x="4635" y="372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3"/>
                  </a:lnTo>
                  <a:lnTo>
                    <a:pt x="4631" y="375"/>
                  </a:lnTo>
                  <a:lnTo>
                    <a:pt x="4630" y="373"/>
                  </a:lnTo>
                  <a:lnTo>
                    <a:pt x="4628" y="373"/>
                  </a:lnTo>
                  <a:lnTo>
                    <a:pt x="4628" y="373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28" y="372"/>
                  </a:lnTo>
                  <a:lnTo>
                    <a:pt x="4630" y="370"/>
                  </a:lnTo>
                  <a:lnTo>
                    <a:pt x="4628" y="370"/>
                  </a:lnTo>
                  <a:lnTo>
                    <a:pt x="4628" y="370"/>
                  </a:lnTo>
                  <a:lnTo>
                    <a:pt x="4630" y="370"/>
                  </a:lnTo>
                  <a:close/>
                  <a:moveTo>
                    <a:pt x="3619" y="367"/>
                  </a:moveTo>
                  <a:lnTo>
                    <a:pt x="3624" y="369"/>
                  </a:lnTo>
                  <a:lnTo>
                    <a:pt x="3632" y="370"/>
                  </a:lnTo>
                  <a:lnTo>
                    <a:pt x="3636" y="370"/>
                  </a:lnTo>
                  <a:lnTo>
                    <a:pt x="3638" y="373"/>
                  </a:lnTo>
                  <a:lnTo>
                    <a:pt x="3630" y="372"/>
                  </a:lnTo>
                  <a:lnTo>
                    <a:pt x="3625" y="372"/>
                  </a:lnTo>
                  <a:lnTo>
                    <a:pt x="3622" y="370"/>
                  </a:lnTo>
                  <a:lnTo>
                    <a:pt x="3618" y="370"/>
                  </a:lnTo>
                  <a:lnTo>
                    <a:pt x="3613" y="370"/>
                  </a:lnTo>
                  <a:lnTo>
                    <a:pt x="3610" y="372"/>
                  </a:lnTo>
                  <a:lnTo>
                    <a:pt x="3608" y="373"/>
                  </a:lnTo>
                  <a:lnTo>
                    <a:pt x="3605" y="375"/>
                  </a:lnTo>
                  <a:lnTo>
                    <a:pt x="3600" y="375"/>
                  </a:lnTo>
                  <a:lnTo>
                    <a:pt x="3599" y="375"/>
                  </a:lnTo>
                  <a:lnTo>
                    <a:pt x="3599" y="373"/>
                  </a:lnTo>
                  <a:lnTo>
                    <a:pt x="3603" y="372"/>
                  </a:lnTo>
                  <a:lnTo>
                    <a:pt x="3606" y="372"/>
                  </a:lnTo>
                  <a:lnTo>
                    <a:pt x="3610" y="370"/>
                  </a:lnTo>
                  <a:lnTo>
                    <a:pt x="3614" y="369"/>
                  </a:lnTo>
                  <a:lnTo>
                    <a:pt x="3619" y="367"/>
                  </a:lnTo>
                  <a:close/>
                  <a:moveTo>
                    <a:pt x="800" y="361"/>
                  </a:moveTo>
                  <a:lnTo>
                    <a:pt x="804" y="362"/>
                  </a:lnTo>
                  <a:lnTo>
                    <a:pt x="804" y="362"/>
                  </a:lnTo>
                  <a:lnTo>
                    <a:pt x="806" y="362"/>
                  </a:lnTo>
                  <a:lnTo>
                    <a:pt x="806" y="364"/>
                  </a:lnTo>
                  <a:lnTo>
                    <a:pt x="804" y="366"/>
                  </a:lnTo>
                  <a:lnTo>
                    <a:pt x="801" y="364"/>
                  </a:lnTo>
                  <a:lnTo>
                    <a:pt x="798" y="361"/>
                  </a:lnTo>
                  <a:lnTo>
                    <a:pt x="800" y="361"/>
                  </a:lnTo>
                  <a:close/>
                  <a:moveTo>
                    <a:pt x="3584" y="355"/>
                  </a:moveTo>
                  <a:lnTo>
                    <a:pt x="3586" y="356"/>
                  </a:lnTo>
                  <a:lnTo>
                    <a:pt x="3586" y="356"/>
                  </a:lnTo>
                  <a:lnTo>
                    <a:pt x="3586" y="358"/>
                  </a:lnTo>
                  <a:lnTo>
                    <a:pt x="3583" y="358"/>
                  </a:lnTo>
                  <a:lnTo>
                    <a:pt x="3581" y="359"/>
                  </a:lnTo>
                  <a:lnTo>
                    <a:pt x="3581" y="359"/>
                  </a:lnTo>
                  <a:lnTo>
                    <a:pt x="3583" y="361"/>
                  </a:lnTo>
                  <a:lnTo>
                    <a:pt x="3583" y="361"/>
                  </a:lnTo>
                  <a:lnTo>
                    <a:pt x="3584" y="362"/>
                  </a:lnTo>
                  <a:lnTo>
                    <a:pt x="3584" y="364"/>
                  </a:lnTo>
                  <a:lnTo>
                    <a:pt x="3586" y="364"/>
                  </a:lnTo>
                  <a:lnTo>
                    <a:pt x="3588" y="366"/>
                  </a:lnTo>
                  <a:lnTo>
                    <a:pt x="3588" y="367"/>
                  </a:lnTo>
                  <a:lnTo>
                    <a:pt x="3588" y="369"/>
                  </a:lnTo>
                  <a:lnTo>
                    <a:pt x="3588" y="369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9" y="370"/>
                  </a:lnTo>
                  <a:lnTo>
                    <a:pt x="3588" y="372"/>
                  </a:lnTo>
                  <a:lnTo>
                    <a:pt x="3586" y="372"/>
                  </a:lnTo>
                  <a:lnTo>
                    <a:pt x="3584" y="370"/>
                  </a:lnTo>
                  <a:lnTo>
                    <a:pt x="3584" y="370"/>
                  </a:lnTo>
                  <a:lnTo>
                    <a:pt x="3583" y="370"/>
                  </a:lnTo>
                  <a:lnTo>
                    <a:pt x="3583" y="370"/>
                  </a:lnTo>
                  <a:lnTo>
                    <a:pt x="3583" y="369"/>
                  </a:lnTo>
                  <a:lnTo>
                    <a:pt x="3583" y="367"/>
                  </a:lnTo>
                  <a:lnTo>
                    <a:pt x="3583" y="366"/>
                  </a:lnTo>
                  <a:lnTo>
                    <a:pt x="3581" y="362"/>
                  </a:lnTo>
                  <a:lnTo>
                    <a:pt x="3580" y="361"/>
                  </a:lnTo>
                  <a:lnTo>
                    <a:pt x="3578" y="361"/>
                  </a:lnTo>
                  <a:lnTo>
                    <a:pt x="3578" y="361"/>
                  </a:lnTo>
                  <a:lnTo>
                    <a:pt x="3578" y="359"/>
                  </a:lnTo>
                  <a:lnTo>
                    <a:pt x="3578" y="359"/>
                  </a:lnTo>
                  <a:lnTo>
                    <a:pt x="3578" y="358"/>
                  </a:lnTo>
                  <a:lnTo>
                    <a:pt x="3580" y="358"/>
                  </a:lnTo>
                  <a:lnTo>
                    <a:pt x="3581" y="356"/>
                  </a:lnTo>
                  <a:lnTo>
                    <a:pt x="3584" y="355"/>
                  </a:lnTo>
                  <a:close/>
                  <a:moveTo>
                    <a:pt x="3329" y="355"/>
                  </a:moveTo>
                  <a:lnTo>
                    <a:pt x="3332" y="355"/>
                  </a:lnTo>
                  <a:lnTo>
                    <a:pt x="3334" y="356"/>
                  </a:lnTo>
                  <a:lnTo>
                    <a:pt x="3334" y="356"/>
                  </a:lnTo>
                  <a:lnTo>
                    <a:pt x="3332" y="358"/>
                  </a:lnTo>
                  <a:lnTo>
                    <a:pt x="3331" y="358"/>
                  </a:lnTo>
                  <a:lnTo>
                    <a:pt x="3329" y="356"/>
                  </a:lnTo>
                  <a:lnTo>
                    <a:pt x="3329" y="355"/>
                  </a:lnTo>
                  <a:close/>
                  <a:moveTo>
                    <a:pt x="4609" y="355"/>
                  </a:moveTo>
                  <a:lnTo>
                    <a:pt x="4611" y="355"/>
                  </a:lnTo>
                  <a:lnTo>
                    <a:pt x="4613" y="355"/>
                  </a:lnTo>
                  <a:lnTo>
                    <a:pt x="4613" y="355"/>
                  </a:lnTo>
                  <a:lnTo>
                    <a:pt x="4613" y="356"/>
                  </a:lnTo>
                  <a:lnTo>
                    <a:pt x="4611" y="356"/>
                  </a:lnTo>
                  <a:lnTo>
                    <a:pt x="4611" y="356"/>
                  </a:lnTo>
                  <a:lnTo>
                    <a:pt x="4611" y="358"/>
                  </a:lnTo>
                  <a:lnTo>
                    <a:pt x="4611" y="358"/>
                  </a:lnTo>
                  <a:lnTo>
                    <a:pt x="4609" y="358"/>
                  </a:lnTo>
                  <a:lnTo>
                    <a:pt x="4608" y="358"/>
                  </a:lnTo>
                  <a:lnTo>
                    <a:pt x="4608" y="356"/>
                  </a:lnTo>
                  <a:lnTo>
                    <a:pt x="4606" y="355"/>
                  </a:lnTo>
                  <a:lnTo>
                    <a:pt x="4606" y="355"/>
                  </a:lnTo>
                  <a:lnTo>
                    <a:pt x="4608" y="355"/>
                  </a:lnTo>
                  <a:lnTo>
                    <a:pt x="4609" y="355"/>
                  </a:lnTo>
                  <a:close/>
                  <a:moveTo>
                    <a:pt x="3340" y="355"/>
                  </a:moveTo>
                  <a:lnTo>
                    <a:pt x="3340" y="355"/>
                  </a:lnTo>
                  <a:lnTo>
                    <a:pt x="3340" y="356"/>
                  </a:lnTo>
                  <a:lnTo>
                    <a:pt x="3342" y="358"/>
                  </a:lnTo>
                  <a:lnTo>
                    <a:pt x="3342" y="359"/>
                  </a:lnTo>
                  <a:lnTo>
                    <a:pt x="3338" y="359"/>
                  </a:lnTo>
                  <a:lnTo>
                    <a:pt x="3337" y="356"/>
                  </a:lnTo>
                  <a:lnTo>
                    <a:pt x="3337" y="356"/>
                  </a:lnTo>
                  <a:lnTo>
                    <a:pt x="3338" y="355"/>
                  </a:lnTo>
                  <a:lnTo>
                    <a:pt x="3338" y="355"/>
                  </a:lnTo>
                  <a:lnTo>
                    <a:pt x="3340" y="355"/>
                  </a:lnTo>
                  <a:close/>
                  <a:moveTo>
                    <a:pt x="3338" y="351"/>
                  </a:moveTo>
                  <a:lnTo>
                    <a:pt x="3338" y="353"/>
                  </a:lnTo>
                  <a:lnTo>
                    <a:pt x="3338" y="353"/>
                  </a:lnTo>
                  <a:lnTo>
                    <a:pt x="3337" y="355"/>
                  </a:lnTo>
                  <a:lnTo>
                    <a:pt x="3335" y="355"/>
                  </a:lnTo>
                  <a:lnTo>
                    <a:pt x="3332" y="353"/>
                  </a:lnTo>
                  <a:lnTo>
                    <a:pt x="3332" y="353"/>
                  </a:lnTo>
                  <a:lnTo>
                    <a:pt x="3338" y="351"/>
                  </a:lnTo>
                  <a:close/>
                  <a:moveTo>
                    <a:pt x="95" y="339"/>
                  </a:moveTo>
                  <a:lnTo>
                    <a:pt x="103" y="342"/>
                  </a:lnTo>
                  <a:lnTo>
                    <a:pt x="104" y="343"/>
                  </a:lnTo>
                  <a:lnTo>
                    <a:pt x="100" y="343"/>
                  </a:lnTo>
                  <a:lnTo>
                    <a:pt x="93" y="345"/>
                  </a:lnTo>
                  <a:lnTo>
                    <a:pt x="93" y="345"/>
                  </a:lnTo>
                  <a:lnTo>
                    <a:pt x="92" y="345"/>
                  </a:lnTo>
                  <a:lnTo>
                    <a:pt x="90" y="345"/>
                  </a:lnTo>
                  <a:lnTo>
                    <a:pt x="89" y="343"/>
                  </a:lnTo>
                  <a:lnTo>
                    <a:pt x="87" y="342"/>
                  </a:lnTo>
                  <a:lnTo>
                    <a:pt x="85" y="342"/>
                  </a:lnTo>
                  <a:lnTo>
                    <a:pt x="85" y="340"/>
                  </a:lnTo>
                  <a:lnTo>
                    <a:pt x="85" y="340"/>
                  </a:lnTo>
                  <a:lnTo>
                    <a:pt x="87" y="340"/>
                  </a:lnTo>
                  <a:lnTo>
                    <a:pt x="89" y="340"/>
                  </a:lnTo>
                  <a:lnTo>
                    <a:pt x="89" y="340"/>
                  </a:lnTo>
                  <a:lnTo>
                    <a:pt x="90" y="339"/>
                  </a:lnTo>
                  <a:lnTo>
                    <a:pt x="92" y="339"/>
                  </a:lnTo>
                  <a:lnTo>
                    <a:pt x="95" y="339"/>
                  </a:lnTo>
                  <a:close/>
                  <a:moveTo>
                    <a:pt x="1172" y="326"/>
                  </a:moveTo>
                  <a:lnTo>
                    <a:pt x="1175" y="326"/>
                  </a:lnTo>
                  <a:lnTo>
                    <a:pt x="1175" y="328"/>
                  </a:lnTo>
                  <a:lnTo>
                    <a:pt x="1175" y="328"/>
                  </a:lnTo>
                  <a:lnTo>
                    <a:pt x="1178" y="328"/>
                  </a:lnTo>
                  <a:lnTo>
                    <a:pt x="1178" y="329"/>
                  </a:lnTo>
                  <a:lnTo>
                    <a:pt x="1177" y="329"/>
                  </a:lnTo>
                  <a:lnTo>
                    <a:pt x="1175" y="329"/>
                  </a:lnTo>
                  <a:lnTo>
                    <a:pt x="1170" y="329"/>
                  </a:lnTo>
                  <a:lnTo>
                    <a:pt x="1167" y="328"/>
                  </a:lnTo>
                  <a:lnTo>
                    <a:pt x="1167" y="328"/>
                  </a:lnTo>
                  <a:lnTo>
                    <a:pt x="1169" y="328"/>
                  </a:lnTo>
                  <a:lnTo>
                    <a:pt x="1169" y="326"/>
                  </a:lnTo>
                  <a:lnTo>
                    <a:pt x="1172" y="326"/>
                  </a:lnTo>
                  <a:close/>
                  <a:moveTo>
                    <a:pt x="4469" y="301"/>
                  </a:moveTo>
                  <a:lnTo>
                    <a:pt x="4469" y="301"/>
                  </a:lnTo>
                  <a:lnTo>
                    <a:pt x="4471" y="301"/>
                  </a:lnTo>
                  <a:lnTo>
                    <a:pt x="4472" y="301"/>
                  </a:lnTo>
                  <a:lnTo>
                    <a:pt x="4472" y="303"/>
                  </a:lnTo>
                  <a:lnTo>
                    <a:pt x="4474" y="304"/>
                  </a:lnTo>
                  <a:lnTo>
                    <a:pt x="4474" y="304"/>
                  </a:lnTo>
                  <a:lnTo>
                    <a:pt x="4472" y="306"/>
                  </a:lnTo>
                  <a:lnTo>
                    <a:pt x="4471" y="307"/>
                  </a:lnTo>
                  <a:lnTo>
                    <a:pt x="4471" y="307"/>
                  </a:lnTo>
                  <a:lnTo>
                    <a:pt x="4469" y="307"/>
                  </a:lnTo>
                  <a:lnTo>
                    <a:pt x="4467" y="306"/>
                  </a:lnTo>
                  <a:lnTo>
                    <a:pt x="4467" y="304"/>
                  </a:lnTo>
                  <a:lnTo>
                    <a:pt x="4467" y="303"/>
                  </a:lnTo>
                  <a:lnTo>
                    <a:pt x="4467" y="301"/>
                  </a:lnTo>
                  <a:lnTo>
                    <a:pt x="4469" y="301"/>
                  </a:lnTo>
                  <a:lnTo>
                    <a:pt x="4469" y="301"/>
                  </a:lnTo>
                  <a:close/>
                  <a:moveTo>
                    <a:pt x="4367" y="288"/>
                  </a:moveTo>
                  <a:lnTo>
                    <a:pt x="4370" y="288"/>
                  </a:lnTo>
                  <a:lnTo>
                    <a:pt x="4370" y="290"/>
                  </a:lnTo>
                  <a:lnTo>
                    <a:pt x="4370" y="290"/>
                  </a:lnTo>
                  <a:lnTo>
                    <a:pt x="4368" y="290"/>
                  </a:lnTo>
                  <a:lnTo>
                    <a:pt x="4367" y="291"/>
                  </a:lnTo>
                  <a:lnTo>
                    <a:pt x="4365" y="291"/>
                  </a:lnTo>
                  <a:lnTo>
                    <a:pt x="4363" y="291"/>
                  </a:lnTo>
                  <a:lnTo>
                    <a:pt x="4362" y="291"/>
                  </a:lnTo>
                  <a:lnTo>
                    <a:pt x="4362" y="291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90"/>
                  </a:lnTo>
                  <a:lnTo>
                    <a:pt x="4362" y="288"/>
                  </a:lnTo>
                  <a:lnTo>
                    <a:pt x="4365" y="288"/>
                  </a:lnTo>
                  <a:lnTo>
                    <a:pt x="4367" y="288"/>
                  </a:lnTo>
                  <a:close/>
                  <a:moveTo>
                    <a:pt x="3763" y="216"/>
                  </a:moveTo>
                  <a:lnTo>
                    <a:pt x="3763" y="216"/>
                  </a:lnTo>
                  <a:lnTo>
                    <a:pt x="3764" y="217"/>
                  </a:lnTo>
                  <a:lnTo>
                    <a:pt x="3767" y="219"/>
                  </a:lnTo>
                  <a:lnTo>
                    <a:pt x="3767" y="219"/>
                  </a:lnTo>
                  <a:lnTo>
                    <a:pt x="3769" y="219"/>
                  </a:lnTo>
                  <a:lnTo>
                    <a:pt x="3769" y="221"/>
                  </a:lnTo>
                  <a:lnTo>
                    <a:pt x="3769" y="222"/>
                  </a:lnTo>
                  <a:lnTo>
                    <a:pt x="3767" y="224"/>
                  </a:lnTo>
                  <a:lnTo>
                    <a:pt x="3769" y="225"/>
                  </a:lnTo>
                  <a:lnTo>
                    <a:pt x="3770" y="228"/>
                  </a:lnTo>
                  <a:lnTo>
                    <a:pt x="3772" y="228"/>
                  </a:lnTo>
                  <a:lnTo>
                    <a:pt x="3775" y="230"/>
                  </a:lnTo>
                  <a:lnTo>
                    <a:pt x="3786" y="232"/>
                  </a:lnTo>
                  <a:lnTo>
                    <a:pt x="3796" y="232"/>
                  </a:lnTo>
                  <a:lnTo>
                    <a:pt x="3807" y="230"/>
                  </a:lnTo>
                  <a:lnTo>
                    <a:pt x="3811" y="228"/>
                  </a:lnTo>
                  <a:lnTo>
                    <a:pt x="3815" y="227"/>
                  </a:lnTo>
                  <a:lnTo>
                    <a:pt x="3819" y="227"/>
                  </a:lnTo>
                  <a:lnTo>
                    <a:pt x="3821" y="227"/>
                  </a:lnTo>
                  <a:lnTo>
                    <a:pt x="3821" y="225"/>
                  </a:lnTo>
                  <a:lnTo>
                    <a:pt x="3818" y="224"/>
                  </a:lnTo>
                  <a:lnTo>
                    <a:pt x="3816" y="222"/>
                  </a:lnTo>
                  <a:lnTo>
                    <a:pt x="3816" y="221"/>
                  </a:lnTo>
                  <a:lnTo>
                    <a:pt x="3818" y="221"/>
                  </a:lnTo>
                  <a:lnTo>
                    <a:pt x="3819" y="221"/>
                  </a:lnTo>
                  <a:lnTo>
                    <a:pt x="3819" y="219"/>
                  </a:lnTo>
                  <a:lnTo>
                    <a:pt x="3819" y="219"/>
                  </a:lnTo>
                  <a:lnTo>
                    <a:pt x="3821" y="217"/>
                  </a:lnTo>
                  <a:lnTo>
                    <a:pt x="3823" y="217"/>
                  </a:lnTo>
                  <a:lnTo>
                    <a:pt x="3826" y="217"/>
                  </a:lnTo>
                  <a:lnTo>
                    <a:pt x="3827" y="221"/>
                  </a:lnTo>
                  <a:lnTo>
                    <a:pt x="3830" y="224"/>
                  </a:lnTo>
                  <a:lnTo>
                    <a:pt x="3837" y="225"/>
                  </a:lnTo>
                  <a:lnTo>
                    <a:pt x="3837" y="227"/>
                  </a:lnTo>
                  <a:lnTo>
                    <a:pt x="3837" y="227"/>
                  </a:lnTo>
                  <a:lnTo>
                    <a:pt x="3832" y="227"/>
                  </a:lnTo>
                  <a:lnTo>
                    <a:pt x="3826" y="228"/>
                  </a:lnTo>
                  <a:lnTo>
                    <a:pt x="3818" y="232"/>
                  </a:lnTo>
                  <a:lnTo>
                    <a:pt x="3816" y="232"/>
                  </a:lnTo>
                  <a:lnTo>
                    <a:pt x="3816" y="232"/>
                  </a:lnTo>
                  <a:lnTo>
                    <a:pt x="3815" y="232"/>
                  </a:lnTo>
                  <a:lnTo>
                    <a:pt x="3811" y="233"/>
                  </a:lnTo>
                  <a:lnTo>
                    <a:pt x="3807" y="233"/>
                  </a:lnTo>
                  <a:lnTo>
                    <a:pt x="3802" y="235"/>
                  </a:lnTo>
                  <a:lnTo>
                    <a:pt x="3796" y="235"/>
                  </a:lnTo>
                  <a:lnTo>
                    <a:pt x="3789" y="235"/>
                  </a:lnTo>
                  <a:lnTo>
                    <a:pt x="3789" y="238"/>
                  </a:lnTo>
                  <a:lnTo>
                    <a:pt x="3791" y="241"/>
                  </a:lnTo>
                  <a:lnTo>
                    <a:pt x="3793" y="243"/>
                  </a:lnTo>
                  <a:lnTo>
                    <a:pt x="3791" y="243"/>
                  </a:lnTo>
                  <a:lnTo>
                    <a:pt x="3789" y="243"/>
                  </a:lnTo>
                  <a:lnTo>
                    <a:pt x="3789" y="243"/>
                  </a:lnTo>
                  <a:lnTo>
                    <a:pt x="3786" y="243"/>
                  </a:lnTo>
                  <a:lnTo>
                    <a:pt x="3785" y="241"/>
                  </a:lnTo>
                  <a:lnTo>
                    <a:pt x="3782" y="239"/>
                  </a:lnTo>
                  <a:lnTo>
                    <a:pt x="3780" y="238"/>
                  </a:lnTo>
                  <a:lnTo>
                    <a:pt x="3780" y="236"/>
                  </a:lnTo>
                  <a:lnTo>
                    <a:pt x="3780" y="236"/>
                  </a:lnTo>
                  <a:lnTo>
                    <a:pt x="3778" y="235"/>
                  </a:lnTo>
                  <a:lnTo>
                    <a:pt x="3775" y="236"/>
                  </a:lnTo>
                  <a:lnTo>
                    <a:pt x="3772" y="236"/>
                  </a:lnTo>
                  <a:lnTo>
                    <a:pt x="3774" y="238"/>
                  </a:lnTo>
                  <a:lnTo>
                    <a:pt x="3775" y="238"/>
                  </a:lnTo>
                  <a:lnTo>
                    <a:pt x="3777" y="238"/>
                  </a:lnTo>
                  <a:lnTo>
                    <a:pt x="3777" y="239"/>
                  </a:lnTo>
                  <a:lnTo>
                    <a:pt x="3777" y="243"/>
                  </a:lnTo>
                  <a:lnTo>
                    <a:pt x="3778" y="246"/>
                  </a:lnTo>
                  <a:lnTo>
                    <a:pt x="3782" y="249"/>
                  </a:lnTo>
                  <a:lnTo>
                    <a:pt x="3783" y="251"/>
                  </a:lnTo>
                  <a:lnTo>
                    <a:pt x="3783" y="254"/>
                  </a:lnTo>
                  <a:lnTo>
                    <a:pt x="3783" y="254"/>
                  </a:lnTo>
                  <a:lnTo>
                    <a:pt x="3782" y="254"/>
                  </a:lnTo>
                  <a:lnTo>
                    <a:pt x="3780" y="254"/>
                  </a:lnTo>
                  <a:lnTo>
                    <a:pt x="3777" y="254"/>
                  </a:lnTo>
                  <a:lnTo>
                    <a:pt x="3775" y="254"/>
                  </a:lnTo>
                  <a:lnTo>
                    <a:pt x="3774" y="252"/>
                  </a:lnTo>
                  <a:lnTo>
                    <a:pt x="3775" y="251"/>
                  </a:lnTo>
                  <a:lnTo>
                    <a:pt x="3777" y="249"/>
                  </a:lnTo>
                  <a:lnTo>
                    <a:pt x="3775" y="247"/>
                  </a:lnTo>
                  <a:lnTo>
                    <a:pt x="3774" y="244"/>
                  </a:lnTo>
                  <a:lnTo>
                    <a:pt x="3774" y="243"/>
                  </a:lnTo>
                  <a:lnTo>
                    <a:pt x="3772" y="241"/>
                  </a:lnTo>
                  <a:lnTo>
                    <a:pt x="3769" y="241"/>
                  </a:lnTo>
                  <a:lnTo>
                    <a:pt x="3767" y="241"/>
                  </a:lnTo>
                  <a:lnTo>
                    <a:pt x="3766" y="239"/>
                  </a:lnTo>
                  <a:lnTo>
                    <a:pt x="3764" y="239"/>
                  </a:lnTo>
                  <a:lnTo>
                    <a:pt x="3761" y="239"/>
                  </a:lnTo>
                  <a:lnTo>
                    <a:pt x="3759" y="239"/>
                  </a:lnTo>
                  <a:lnTo>
                    <a:pt x="3756" y="239"/>
                  </a:lnTo>
                  <a:lnTo>
                    <a:pt x="3755" y="239"/>
                  </a:lnTo>
                  <a:lnTo>
                    <a:pt x="3753" y="238"/>
                  </a:lnTo>
                  <a:lnTo>
                    <a:pt x="3755" y="238"/>
                  </a:lnTo>
                  <a:lnTo>
                    <a:pt x="3758" y="238"/>
                  </a:lnTo>
                  <a:lnTo>
                    <a:pt x="3759" y="238"/>
                  </a:lnTo>
                  <a:lnTo>
                    <a:pt x="3763" y="236"/>
                  </a:lnTo>
                  <a:lnTo>
                    <a:pt x="3764" y="236"/>
                  </a:lnTo>
                  <a:lnTo>
                    <a:pt x="3766" y="235"/>
                  </a:lnTo>
                  <a:lnTo>
                    <a:pt x="3767" y="233"/>
                  </a:lnTo>
                  <a:lnTo>
                    <a:pt x="3767" y="232"/>
                  </a:lnTo>
                  <a:lnTo>
                    <a:pt x="3767" y="228"/>
                  </a:lnTo>
                  <a:lnTo>
                    <a:pt x="3764" y="227"/>
                  </a:lnTo>
                  <a:lnTo>
                    <a:pt x="3761" y="225"/>
                  </a:lnTo>
                  <a:lnTo>
                    <a:pt x="3763" y="224"/>
                  </a:lnTo>
                  <a:lnTo>
                    <a:pt x="3764" y="222"/>
                  </a:lnTo>
                  <a:lnTo>
                    <a:pt x="3766" y="222"/>
                  </a:lnTo>
                  <a:lnTo>
                    <a:pt x="3767" y="221"/>
                  </a:lnTo>
                  <a:lnTo>
                    <a:pt x="3764" y="219"/>
                  </a:lnTo>
                  <a:lnTo>
                    <a:pt x="3761" y="217"/>
                  </a:lnTo>
                  <a:lnTo>
                    <a:pt x="3761" y="217"/>
                  </a:lnTo>
                  <a:lnTo>
                    <a:pt x="3761" y="216"/>
                  </a:lnTo>
                  <a:lnTo>
                    <a:pt x="3763" y="216"/>
                  </a:lnTo>
                  <a:close/>
                  <a:moveTo>
                    <a:pt x="1319" y="0"/>
                  </a:moveTo>
                  <a:lnTo>
                    <a:pt x="1311" y="2"/>
                  </a:lnTo>
                  <a:lnTo>
                    <a:pt x="1303" y="3"/>
                  </a:lnTo>
                  <a:lnTo>
                    <a:pt x="1271" y="8"/>
                  </a:lnTo>
                  <a:lnTo>
                    <a:pt x="1263" y="9"/>
                  </a:lnTo>
                  <a:lnTo>
                    <a:pt x="1263" y="9"/>
                  </a:lnTo>
                  <a:lnTo>
                    <a:pt x="1262" y="9"/>
                  </a:lnTo>
                  <a:lnTo>
                    <a:pt x="1265" y="8"/>
                  </a:lnTo>
                  <a:lnTo>
                    <a:pt x="1270" y="8"/>
                  </a:lnTo>
                  <a:lnTo>
                    <a:pt x="1309" y="0"/>
                  </a:lnTo>
                  <a:lnTo>
                    <a:pt x="1314" y="0"/>
                  </a:lnTo>
                  <a:lnTo>
                    <a:pt x="1319" y="0"/>
                  </a:lnTo>
                  <a:close/>
                </a:path>
              </a:pathLst>
            </a:custGeom>
            <a:grpFill/>
            <a:ln w="0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IN"/>
            </a:p>
          </p:txBody>
        </p:sp>
      </p:grpSp>
    </p:spTree>
    <p:extLst>
      <p:ext uri="{BB962C8B-B14F-4D97-AF65-F5344CB8AC3E}">
        <p14:creationId xmlns:p14="http://schemas.microsoft.com/office/powerpoint/2010/main" val="270068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516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297C4DCE-0826-F1E6-3B05-3073C62AE9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CD2E77CC-2C82-7E12-5620-BC923C1867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4C89CB-4C98-A2D9-7D91-ECFCF586DD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7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ed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B9B1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Divider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4D6337-69E1-1E49-A8FA-9E007BD57B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824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d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1EF3D4F4-91E9-7F49-A3B1-9B4ED3E7C243}"/>
              </a:ext>
            </a:extLst>
          </p:cNvPr>
          <p:cNvSpPr/>
          <p:nvPr/>
        </p:nvSpPr>
        <p:spPr>
          <a:xfrm>
            <a:off x="784942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392" y="0"/>
                </a:moveTo>
                <a:lnTo>
                  <a:pt x="442679" y="0"/>
                </a:lnTo>
                <a:lnTo>
                  <a:pt x="0" y="3904305"/>
                </a:lnTo>
                <a:lnTo>
                  <a:pt x="3060685" y="3904310"/>
                </a:lnTo>
                <a:lnTo>
                  <a:pt x="3503392" y="0"/>
                </a:lnTo>
                <a:close/>
              </a:path>
            </a:pathLst>
          </a:custGeom>
          <a:solidFill>
            <a:srgbClr val="D7D2D1">
              <a:alpha val="50000"/>
            </a:srgbClr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 dirty="0">
                <a:solidFill>
                  <a:schemeClr val="accent1"/>
                </a:solidFill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166825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46AAA-8353-A412-6A2B-485AE3E62E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814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 dirty="0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 dirty="0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21928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329AC1-D98A-A03D-DD2E-D780A0BE74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5923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367FF8BB-AC4B-6151-DBD0-49D96D53B653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D35C9CE7-1BD2-03F0-2FAD-58E690B982F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BA80E2FD-A933-22AD-889B-512E0F62F7B1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A1EE16BB-78CB-D6A9-CDD7-C043B8911F10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 sz="97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A06B0D0-3A0F-7EF8-E820-30DE863DA9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BEF33758-A070-8BED-2683-FFBAA26B24D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71A3DD0B-88B5-22C8-9512-1B98B86986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403DCEEB-F2AD-B8E6-A0F2-21C2DEB2082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893D9B4-86DD-3D3E-5CBF-97D55ED2A4D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6E3A9EBB-CFC3-41AE-F2C4-3392C7C2B6F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75E6CCD0-D57E-45BF-2F56-2BB5A149E96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1B076299-75EC-C986-5C45-5C9D2DF8BDC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C4222C5E-C1EB-3A1C-BA99-E734B54FF12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1E4279C-B2CC-73D8-0E78-BA546628B5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59E66568-5131-31A5-10C0-C5ACDAD063B8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B3E432B5-E9B5-0563-BBEA-64E5D36A5CC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AA8CC267-F971-C927-15FF-7D8CCC7E983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B2DD065-C7BE-0A25-5A2D-36529D7A592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F3FD3728-1FF9-1217-5D38-8D18E7BD5EB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8805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840EFC19-DDBC-CBB6-CE88-658D2F8225AE}"/>
              </a:ext>
            </a:extLst>
          </p:cNvPr>
          <p:cNvGrpSpPr/>
          <p:nvPr userDrawn="1"/>
        </p:nvGrpSpPr>
        <p:grpSpPr>
          <a:xfrm>
            <a:off x="-2274" y="5066982"/>
            <a:ext cx="12194274" cy="1791019"/>
            <a:chOff x="-2274" y="5066982"/>
            <a:chExt cx="12194274" cy="17910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4FB8A12-4ED8-F0BD-62AA-0503D33B6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2274" y="5066983"/>
              <a:ext cx="12155449" cy="179101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B815AE71-76B2-A7E0-D8F4-E114594AB2B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56618" y="5066982"/>
              <a:ext cx="11135382" cy="1791018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D39A3515-E950-AE80-545D-EB769CAB483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273" y="1102463"/>
            <a:ext cx="12194273" cy="5189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32A156-DBF3-FAAC-9083-42CCD4FF1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3150" cy="66357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A2A0EC-A9BD-5FA4-3F7B-CAE513C3D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/>
              <a:t> | </a:t>
            </a:r>
            <a:fld id="{F982B236-5659-46B2-AB6C-840032C5CEE1}" type="datetime1">
              <a:rPr lang="en-US" smtClean="0"/>
              <a:pPr/>
              <a:t>9/29/2026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7F4390C-2405-82CF-FD07-72191E65055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756E90F4-7FDA-A5F0-D492-84BB27120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4369" y="1817523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OVERVIEW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0A9BF284-C9E3-4A76-0AD2-3F160D3CAA0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4369" y="2993319"/>
            <a:ext cx="1731031" cy="298793"/>
          </a:xfrm>
        </p:spPr>
        <p:txBody>
          <a:bodyPr>
            <a:noAutofit/>
          </a:bodyPr>
          <a:lstStyle>
            <a:lvl1pPr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</a:lstStyle>
          <a:p>
            <a:pPr lvl="0"/>
            <a:r>
              <a:rPr lang="en-US"/>
              <a:t>CONCLUSION</a:t>
            </a: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2834490-3BD8-2FEC-94CB-3E5E2FB1D7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3413782" cy="157320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" name="Text Placeholder 38">
            <a:extLst>
              <a:ext uri="{FF2B5EF4-FFF2-40B4-BE49-F238E27FC236}">
                <a16:creationId xmlns:a16="http://schemas.microsoft.com/office/drawing/2014/main" id="{F43E38A3-18A8-39F4-49C8-6BEAFB6FB1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4368" y="1181742"/>
            <a:ext cx="6270625" cy="389637"/>
          </a:xfrm>
        </p:spPr>
        <p:txBody>
          <a:bodyPr anchor="ctr"/>
          <a:lstStyle>
            <a:lvl1pPr>
              <a:buNone/>
              <a:defRPr sz="16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Affiliate | City, State | Year</a:t>
            </a:r>
          </a:p>
        </p:txBody>
      </p:sp>
    </p:spTree>
    <p:extLst>
      <p:ext uri="{BB962C8B-B14F-4D97-AF65-F5344CB8AC3E}">
        <p14:creationId xmlns:p14="http://schemas.microsoft.com/office/powerpoint/2010/main" val="18436419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EEA1951-7535-2369-5A11-E21F70E15365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E3597E90-5329-4A2F-2170-C3E677DFE1A3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EF85A67B-E4AB-F4A9-36F5-D99A14B892E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A70F44FC-983E-BB4C-877E-B5F3FDEDB0E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AC566F1F-FC4A-CD63-3F8A-7F2D071981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BF7BB8C9-F655-96E7-165C-CD97577A12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DBECD729-6A70-0A68-898F-1E3003D12C0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471D8966-4F5F-E203-B846-4DB38622D07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93455C82-4988-9DE5-F551-881D690520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A031F2A-5501-A6B3-D6F2-6F01FD4801B3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254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24" name="Text Placeholder 39">
            <a:extLst>
              <a:ext uri="{FF2B5EF4-FFF2-40B4-BE49-F238E27FC236}">
                <a16:creationId xmlns:a16="http://schemas.microsoft.com/office/drawing/2014/main" id="{2254D0C5-30EC-2E50-F7F4-9E34A266C4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Text Placeholder 39">
            <a:extLst>
              <a:ext uri="{FF2B5EF4-FFF2-40B4-BE49-F238E27FC236}">
                <a16:creationId xmlns:a16="http://schemas.microsoft.com/office/drawing/2014/main" id="{52DD4F6C-8336-B6FC-F31D-348525A2866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Text Placeholder 39">
            <a:extLst>
              <a:ext uri="{FF2B5EF4-FFF2-40B4-BE49-F238E27FC236}">
                <a16:creationId xmlns:a16="http://schemas.microsoft.com/office/drawing/2014/main" id="{D5EEEAEE-183A-1B05-74C3-64E9AEE7397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7" name="Text Placeholder 39">
            <a:extLst>
              <a:ext uri="{FF2B5EF4-FFF2-40B4-BE49-F238E27FC236}">
                <a16:creationId xmlns:a16="http://schemas.microsoft.com/office/drawing/2014/main" id="{2BF0BF32-8834-AF7C-157D-BD9E3C5CA4A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39">
            <a:extLst>
              <a:ext uri="{FF2B5EF4-FFF2-40B4-BE49-F238E27FC236}">
                <a16:creationId xmlns:a16="http://schemas.microsoft.com/office/drawing/2014/main" id="{2B197A35-2F82-C355-D235-6C3212D1273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9" name="Text Placeholder 39">
            <a:extLst>
              <a:ext uri="{FF2B5EF4-FFF2-40B4-BE49-F238E27FC236}">
                <a16:creationId xmlns:a16="http://schemas.microsoft.com/office/drawing/2014/main" id="{79BDFC1C-BE61-708D-7096-EAB9DAC967B1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5A8FE176-2788-EFC9-68F6-ECA2B874DE9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43%</a:t>
            </a:r>
          </a:p>
        </p:txBody>
      </p:sp>
      <p:sp>
        <p:nvSpPr>
          <p:cNvPr id="32" name="Text Placeholder 39">
            <a:extLst>
              <a:ext uri="{FF2B5EF4-FFF2-40B4-BE49-F238E27FC236}">
                <a16:creationId xmlns:a16="http://schemas.microsoft.com/office/drawing/2014/main" id="{A98940FD-5F51-758D-3121-92011D2CD00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863050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Red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666306-CA88-A317-9AD9-5B14DBFDAE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5824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Lg Photo"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21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y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316885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22697CD-F444-B5D0-6F5C-785319C7B0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3524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D7D2D1">
              <a:alpha val="50196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5E9B22-84C7-9249-D6BB-5DBA8D2E7B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907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3E7263E0-05B3-BEEF-7915-B8B21423608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391031D-A351-3563-2C8B-5D08477974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FD4C33-8983-0969-A686-84F9E45CDB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1716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lue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-1"/>
            <a:ext cx="10186894" cy="6870223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DB49B3-31F2-4473-8728-8CBD2167E7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461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rgbClr val="0070C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05170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4641DD-D6CF-9134-D058-546807B494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789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Blue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669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799537" y="292166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769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2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 dirty="0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Blue Subhead</a:t>
            </a:r>
            <a:endParaRPr lang="en-US" sz="2400" b="1" dirty="0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6337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sz="4400" baseline="0">
                <a:solidFill>
                  <a:schemeClr val="tx1"/>
                </a:solidFill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 dirty="0"/>
              <a:t>Content Can Go Here</a:t>
            </a:r>
          </a:p>
          <a:p>
            <a:pPr lvl="0"/>
            <a:r>
              <a:rPr lang="en-US" dirty="0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600AEB-4C24-B52B-0B62-F13E50AAA9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268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7414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AF402F-5B62-DE20-21DC-4232E50C43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073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65521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A47075BA-09E7-EB5A-04DE-F600D189AF69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A2E15CE0-FBC4-ECE4-EF37-5AC157D6921A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919C622D-FDBE-CBCC-9EE8-B5FF3DA58462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5D336833-56D1-E0E0-F58E-7057AC098EB9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70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0626829-4B05-AE1E-4B9B-3B1CE29EF1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6A106CA8-ED64-B3DD-47A0-07E7C376613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C4C1DBD4-C0ED-659C-8EC3-CA2461ED0B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FBD2AD10-E046-D785-384E-82B55AF95EC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128E837E-BCFB-3E82-AAA4-5DD097C60E6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5DDD5ADF-E522-3816-54FE-2C13982FEC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2CDB5596-16CF-867A-D7AF-86CCC873B28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6719FF10-1490-F539-4059-0543699AA48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69DC2D15-D132-41A4-F5C3-BFBCA3B90D1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B0C72284-F87E-9EC7-3387-37444444A6D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D768357E-77CF-D2D4-A893-F068C6CFECE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E83A89F2-E57B-1202-A155-470B3A237D5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88B6570F-891C-83F2-C3B9-9751C067B02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07DF9C8-7640-2948-D022-8F9E97E3747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486292C-FCA5-3DD0-0063-3AB1420008B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580047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158487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CF328A2B-3B86-08EB-C86B-5089FDE66B44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0E5A541C-65B6-FB1A-200D-B7FDBEEAF54D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srgbClr val="231F20"/>
              </a:solidFill>
              <a:effectLst/>
              <a:highlight>
                <a:srgbClr val="808080"/>
              </a:highlight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6E6D5C42-9D8A-6DE2-FF04-1FDF3FEF9BF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60B18752-8CF6-EB99-E5C6-E01996ECFEA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807CDD4C-7E9E-604C-9E38-5E828F41E2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28718205-21F0-CE02-2F8B-E00D54F088B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B85DB5BC-8DD7-7B64-BD28-6D067CC33AE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453ADE6-E599-B2E3-FCE2-AF12407F8E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E60E7EE8-0B8B-952C-0B80-3627342ADC2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2E0248C9-12A8-5266-382C-180CDD0761CB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98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385129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2A1C9C88-DEB5-1D0E-E398-D42A4E6045D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F9DF0FFA-1241-DF8E-7538-DF90A20F914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C42E18DE-78D0-5809-349A-3E72303B55A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8271F585-D771-E052-44FC-AEDEC1B6482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2D4C30F0-900F-00F3-78DB-6BD77552C5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9E8DDFB-629F-BE41-4FB3-DD6B102F1AD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FF0CB42F-C426-50C6-847B-9017EFC6A7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5E0A0DF-3697-A9A8-8011-032EC091F54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2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3492933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Blue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4318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7F35C2-0269-C155-09F0-6D670F7F89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2280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Lg Photo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AACA5B-D4D1-8189-A36A-13AC2558C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162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Lg Ph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D644BA-C7F3-2F9F-DA5E-F2F7820E970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9618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rgbClr val="001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C36EC5-3C37-99CB-08C2-68E1173F3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2269304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t Blu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8079935-BCB0-B0CC-6F39-AB07703F83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3528485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246D4-F18A-0F1C-5241-1A3102A221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4679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rgbClr val="0070C0">
              <a:alpha val="2000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6B9A-873E-068A-F6AB-ADF3A1EBC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71540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 dirty="0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 dirty="0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 dirty="0"/>
              <a:t>Content Can Go Here</a:t>
            </a:r>
          </a:p>
          <a:p>
            <a:pPr lvl="0"/>
            <a:r>
              <a:rPr lang="en-US" dirty="0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9489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with Bullets and Red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932236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471230" y="2917208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8199" y="2013236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1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 dirty="0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 Subhead</a:t>
            </a:r>
            <a:endParaRPr lang="en-US" sz="2400" b="1" dirty="0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BD44E7-1C5E-01D4-0541-B243C9A163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FD9A255-5632-FDB6-20D3-3CEAA2582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55539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A8B35B-216D-F646-AF73-951D243835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D3E04-CCDF-764F-B3A4-43A275B6F9F9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82D20338-F160-5B41-B5EF-851A3B8955C8}"/>
              </a:ext>
            </a:extLst>
          </p:cNvPr>
          <p:cNvSpPr/>
          <p:nvPr/>
        </p:nvSpPr>
        <p:spPr>
          <a:xfrm>
            <a:off x="-19901" y="1"/>
            <a:ext cx="1794127" cy="6870692"/>
          </a:xfrm>
          <a:custGeom>
            <a:avLst/>
            <a:gdLst>
              <a:gd name="connsiteX0" fmla="*/ 0 w 1845147"/>
              <a:gd name="connsiteY0" fmla="*/ 0 h 6857537"/>
              <a:gd name="connsiteX1" fmla="*/ 19899 w 1845147"/>
              <a:gd name="connsiteY1" fmla="*/ 0 h 6857537"/>
              <a:gd name="connsiteX2" fmla="*/ 946644 w 1845147"/>
              <a:gd name="connsiteY2" fmla="*/ 0 h 6857537"/>
              <a:gd name="connsiteX3" fmla="*/ 1043991 w 1845147"/>
              <a:gd name="connsiteY3" fmla="*/ 0 h 6857537"/>
              <a:gd name="connsiteX4" fmla="*/ 1845147 w 1845147"/>
              <a:gd name="connsiteY4" fmla="*/ 6857537 h 6857537"/>
              <a:gd name="connsiteX5" fmla="*/ 946644 w 1845147"/>
              <a:gd name="connsiteY5" fmla="*/ 6857537 h 6857537"/>
              <a:gd name="connsiteX6" fmla="*/ 821055 w 1845147"/>
              <a:gd name="connsiteY6" fmla="*/ 6857537 h 6857537"/>
              <a:gd name="connsiteX7" fmla="*/ 0 w 1845147"/>
              <a:gd name="connsiteY7" fmla="*/ 6857537 h 6857537"/>
              <a:gd name="connsiteX0" fmla="*/ 0 w 1812196"/>
              <a:gd name="connsiteY0" fmla="*/ 0 h 6857537"/>
              <a:gd name="connsiteX1" fmla="*/ 19899 w 1812196"/>
              <a:gd name="connsiteY1" fmla="*/ 0 h 6857537"/>
              <a:gd name="connsiteX2" fmla="*/ 946644 w 1812196"/>
              <a:gd name="connsiteY2" fmla="*/ 0 h 6857537"/>
              <a:gd name="connsiteX3" fmla="*/ 1043991 w 1812196"/>
              <a:gd name="connsiteY3" fmla="*/ 0 h 6857537"/>
              <a:gd name="connsiteX4" fmla="*/ 1812196 w 1812196"/>
              <a:gd name="connsiteY4" fmla="*/ 6849299 h 6857537"/>
              <a:gd name="connsiteX5" fmla="*/ 946644 w 1812196"/>
              <a:gd name="connsiteY5" fmla="*/ 6857537 h 6857537"/>
              <a:gd name="connsiteX6" fmla="*/ 821055 w 1812196"/>
              <a:gd name="connsiteY6" fmla="*/ 6857537 h 6857537"/>
              <a:gd name="connsiteX7" fmla="*/ 0 w 1812196"/>
              <a:gd name="connsiteY7" fmla="*/ 6857537 h 6857537"/>
              <a:gd name="connsiteX8" fmla="*/ 0 w 1812196"/>
              <a:gd name="connsiteY8" fmla="*/ 0 h 6857537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946644 w 1803959"/>
              <a:gd name="connsiteY2" fmla="*/ 0 h 6865775"/>
              <a:gd name="connsiteX3" fmla="*/ 1043991 w 1803959"/>
              <a:gd name="connsiteY3" fmla="*/ 0 h 6865775"/>
              <a:gd name="connsiteX4" fmla="*/ 1803959 w 1803959"/>
              <a:gd name="connsiteY4" fmla="*/ 6865775 h 6865775"/>
              <a:gd name="connsiteX5" fmla="*/ 946644 w 1803959"/>
              <a:gd name="connsiteY5" fmla="*/ 6857537 h 6865775"/>
              <a:gd name="connsiteX6" fmla="*/ 821055 w 1803959"/>
              <a:gd name="connsiteY6" fmla="*/ 6857537 h 6865775"/>
              <a:gd name="connsiteX7" fmla="*/ 0 w 1803959"/>
              <a:gd name="connsiteY7" fmla="*/ 6857537 h 6865775"/>
              <a:gd name="connsiteX8" fmla="*/ 0 w 1803959"/>
              <a:gd name="connsiteY8" fmla="*/ 0 h 6865775"/>
              <a:gd name="connsiteX0" fmla="*/ 0 w 1803959"/>
              <a:gd name="connsiteY0" fmla="*/ 0 h 6865775"/>
              <a:gd name="connsiteX1" fmla="*/ 19899 w 1803959"/>
              <a:gd name="connsiteY1" fmla="*/ 0 h 6865775"/>
              <a:gd name="connsiteX2" fmla="*/ 1043991 w 1803959"/>
              <a:gd name="connsiteY2" fmla="*/ 0 h 6865775"/>
              <a:gd name="connsiteX3" fmla="*/ 1803959 w 1803959"/>
              <a:gd name="connsiteY3" fmla="*/ 6865775 h 6865775"/>
              <a:gd name="connsiteX4" fmla="*/ 946644 w 1803959"/>
              <a:gd name="connsiteY4" fmla="*/ 6857537 h 6865775"/>
              <a:gd name="connsiteX5" fmla="*/ 821055 w 1803959"/>
              <a:gd name="connsiteY5" fmla="*/ 6857537 h 6865775"/>
              <a:gd name="connsiteX6" fmla="*/ 0 w 1803959"/>
              <a:gd name="connsiteY6" fmla="*/ 6857537 h 6865775"/>
              <a:gd name="connsiteX7" fmla="*/ 0 w 1803959"/>
              <a:gd name="connsiteY7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946644 w 1803959"/>
              <a:gd name="connsiteY3" fmla="*/ 6857537 h 6865775"/>
              <a:gd name="connsiteX4" fmla="*/ 821055 w 1803959"/>
              <a:gd name="connsiteY4" fmla="*/ 6857537 h 6865775"/>
              <a:gd name="connsiteX5" fmla="*/ 0 w 1803959"/>
              <a:gd name="connsiteY5" fmla="*/ 6857537 h 6865775"/>
              <a:gd name="connsiteX6" fmla="*/ 0 w 1803959"/>
              <a:gd name="connsiteY6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821055 w 1803959"/>
              <a:gd name="connsiteY3" fmla="*/ 6857537 h 6865775"/>
              <a:gd name="connsiteX4" fmla="*/ 0 w 1803959"/>
              <a:gd name="connsiteY4" fmla="*/ 6857537 h 6865775"/>
              <a:gd name="connsiteX5" fmla="*/ 0 w 1803959"/>
              <a:gd name="connsiteY5" fmla="*/ 0 h 6865775"/>
              <a:gd name="connsiteX0" fmla="*/ 0 w 1803959"/>
              <a:gd name="connsiteY0" fmla="*/ 0 h 6865775"/>
              <a:gd name="connsiteX1" fmla="*/ 1043991 w 1803959"/>
              <a:gd name="connsiteY1" fmla="*/ 0 h 6865775"/>
              <a:gd name="connsiteX2" fmla="*/ 1803959 w 1803959"/>
              <a:gd name="connsiteY2" fmla="*/ 6865775 h 6865775"/>
              <a:gd name="connsiteX3" fmla="*/ 0 w 1803959"/>
              <a:gd name="connsiteY3" fmla="*/ 6857537 h 6865775"/>
              <a:gd name="connsiteX4" fmla="*/ 0 w 1803959"/>
              <a:gd name="connsiteY4" fmla="*/ 0 h 6865775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  <a:gd name="connsiteX0" fmla="*/ 0 w 1803959"/>
              <a:gd name="connsiteY0" fmla="*/ 0 h 6870692"/>
              <a:gd name="connsiteX1" fmla="*/ 1043991 w 1803959"/>
              <a:gd name="connsiteY1" fmla="*/ 0 h 6870692"/>
              <a:gd name="connsiteX2" fmla="*/ 1803959 w 1803959"/>
              <a:gd name="connsiteY2" fmla="*/ 6870692 h 6870692"/>
              <a:gd name="connsiteX3" fmla="*/ 0 w 1803959"/>
              <a:gd name="connsiteY3" fmla="*/ 6857537 h 6870692"/>
              <a:gd name="connsiteX4" fmla="*/ 0 w 1803959"/>
              <a:gd name="connsiteY4" fmla="*/ 0 h 6870692"/>
              <a:gd name="connsiteX0" fmla="*/ 0 w 1794127"/>
              <a:gd name="connsiteY0" fmla="*/ 0 h 6870692"/>
              <a:gd name="connsiteX1" fmla="*/ 1043991 w 1794127"/>
              <a:gd name="connsiteY1" fmla="*/ 0 h 6870692"/>
              <a:gd name="connsiteX2" fmla="*/ 1794127 w 1794127"/>
              <a:gd name="connsiteY2" fmla="*/ 6870692 h 6870692"/>
              <a:gd name="connsiteX3" fmla="*/ 0 w 1794127"/>
              <a:gd name="connsiteY3" fmla="*/ 6857537 h 6870692"/>
              <a:gd name="connsiteX4" fmla="*/ 0 w 1794127"/>
              <a:gd name="connsiteY4" fmla="*/ 0 h 6870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4127" h="6870692">
                <a:moveTo>
                  <a:pt x="0" y="0"/>
                </a:moveTo>
                <a:lnTo>
                  <a:pt x="1043991" y="0"/>
                </a:lnTo>
                <a:lnTo>
                  <a:pt x="1794127" y="6870692"/>
                </a:lnTo>
                <a:lnTo>
                  <a:pt x="0" y="68575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63266CC1-8615-3344-97E6-75F3801BD417}"/>
              </a:ext>
            </a:extLst>
          </p:cNvPr>
          <p:cNvSpPr/>
          <p:nvPr/>
        </p:nvSpPr>
        <p:spPr>
          <a:xfrm flipH="1">
            <a:off x="1429539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0A24A070-9A86-F24E-A71B-0C5C961CDF81}"/>
              </a:ext>
            </a:extLst>
          </p:cNvPr>
          <p:cNvSpPr/>
          <p:nvPr/>
        </p:nvSpPr>
        <p:spPr>
          <a:xfrm>
            <a:off x="1153292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EAED80B-9126-85E5-63C8-11146845F65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8600" y="5596969"/>
            <a:ext cx="6629399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 b="1"/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44D0EBA0-4E81-296C-9936-B48FB057D3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598" y="6000872"/>
            <a:ext cx="6629402" cy="35124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 b="0"/>
            </a:lvl1pPr>
          </a:lstStyle>
          <a:p>
            <a:pPr lvl="0"/>
            <a:r>
              <a:rPr lang="en-US" dirty="0"/>
              <a:t>Date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DD72CE-44D4-A730-65A6-0BEA95F54E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18250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Gree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E8EE2083-D755-DB5F-223F-13316F87E712}"/>
              </a:ext>
            </a:extLst>
          </p:cNvPr>
          <p:cNvSpPr/>
          <p:nvPr userDrawn="1"/>
        </p:nvSpPr>
        <p:spPr>
          <a:xfrm>
            <a:off x="2012969" y="0"/>
            <a:ext cx="10186893" cy="6870222"/>
          </a:xfrm>
          <a:custGeom>
            <a:avLst/>
            <a:gdLst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801156 w 10203612"/>
              <a:gd name="connsiteY10" fmla="*/ 6857537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1508358 w 10203612"/>
              <a:gd name="connsiteY7" fmla="*/ 6858000 h 6858000"/>
              <a:gd name="connsiteX8" fmla="*/ 1508358 w 10203612"/>
              <a:gd name="connsiteY8" fmla="*/ 6857537 h 6858000"/>
              <a:gd name="connsiteX9" fmla="*/ 898503 w 10203612"/>
              <a:gd name="connsiteY9" fmla="*/ 6857537 h 6858000"/>
              <a:gd name="connsiteX10" fmla="*/ 768205 w 10203612"/>
              <a:gd name="connsiteY10" fmla="*/ 6857537 h 6858000"/>
              <a:gd name="connsiteX11" fmla="*/ 0 w 10203612"/>
              <a:gd name="connsiteY11" fmla="*/ 0 h 6858000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898503 w 10203612"/>
              <a:gd name="connsiteY9" fmla="*/ 6857537 h 6865775"/>
              <a:gd name="connsiteX10" fmla="*/ 784681 w 10203612"/>
              <a:gd name="connsiteY10" fmla="*/ 6865775 h 6865775"/>
              <a:gd name="connsiteX11" fmla="*/ 0 w 10203612"/>
              <a:gd name="connsiteY11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1508358 w 10203612"/>
              <a:gd name="connsiteY8" fmla="*/ 6857537 h 6865775"/>
              <a:gd name="connsiteX9" fmla="*/ 784681 w 10203612"/>
              <a:gd name="connsiteY9" fmla="*/ 6865775 h 6865775"/>
              <a:gd name="connsiteX10" fmla="*/ 0 w 10203612"/>
              <a:gd name="connsiteY10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1508358 w 10203612"/>
              <a:gd name="connsiteY7" fmla="*/ 6858000 h 6865775"/>
              <a:gd name="connsiteX8" fmla="*/ 784681 w 10203612"/>
              <a:gd name="connsiteY8" fmla="*/ 6865775 h 6865775"/>
              <a:gd name="connsiteX9" fmla="*/ 0 w 10203612"/>
              <a:gd name="connsiteY9" fmla="*/ 0 h 6865775"/>
              <a:gd name="connsiteX0" fmla="*/ 0 w 10203612"/>
              <a:gd name="connsiteY0" fmla="*/ 0 h 6865775"/>
              <a:gd name="connsiteX1" fmla="*/ 898503 w 10203612"/>
              <a:gd name="connsiteY1" fmla="*/ 0 h 6865775"/>
              <a:gd name="connsiteX2" fmla="*/ 1024092 w 10203612"/>
              <a:gd name="connsiteY2" fmla="*/ 0 h 6865775"/>
              <a:gd name="connsiteX3" fmla="*/ 1845147 w 10203612"/>
              <a:gd name="connsiteY3" fmla="*/ 0 h 6865775"/>
              <a:gd name="connsiteX4" fmla="*/ 1845147 w 10203612"/>
              <a:gd name="connsiteY4" fmla="*/ 385 h 6865775"/>
              <a:gd name="connsiteX5" fmla="*/ 10203612 w 10203612"/>
              <a:gd name="connsiteY5" fmla="*/ 385 h 6865775"/>
              <a:gd name="connsiteX6" fmla="*/ 10203612 w 10203612"/>
              <a:gd name="connsiteY6" fmla="*/ 6858000 h 6865775"/>
              <a:gd name="connsiteX7" fmla="*/ 784681 w 10203612"/>
              <a:gd name="connsiteY7" fmla="*/ 6865775 h 6865775"/>
              <a:gd name="connsiteX8" fmla="*/ 0 w 10203612"/>
              <a:gd name="connsiteY8" fmla="*/ 0 h 6865775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845147 w 10203612"/>
              <a:gd name="connsiteY4" fmla="*/ 385 h 6858000"/>
              <a:gd name="connsiteX5" fmla="*/ 10203612 w 10203612"/>
              <a:gd name="connsiteY5" fmla="*/ 385 h 6858000"/>
              <a:gd name="connsiteX6" fmla="*/ 10203612 w 10203612"/>
              <a:gd name="connsiteY6" fmla="*/ 6858000 h 6858000"/>
              <a:gd name="connsiteX7" fmla="*/ 784681 w 10203612"/>
              <a:gd name="connsiteY7" fmla="*/ 6851053 h 6858000"/>
              <a:gd name="connsiteX8" fmla="*/ 0 w 10203612"/>
              <a:gd name="connsiteY8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845147 w 10203612"/>
              <a:gd name="connsiteY3" fmla="*/ 0 h 6858000"/>
              <a:gd name="connsiteX4" fmla="*/ 10203612 w 10203612"/>
              <a:gd name="connsiteY4" fmla="*/ 385 h 6858000"/>
              <a:gd name="connsiteX5" fmla="*/ 10203612 w 10203612"/>
              <a:gd name="connsiteY5" fmla="*/ 6858000 h 6858000"/>
              <a:gd name="connsiteX6" fmla="*/ 784681 w 10203612"/>
              <a:gd name="connsiteY6" fmla="*/ 6851053 h 6858000"/>
              <a:gd name="connsiteX7" fmla="*/ 0 w 10203612"/>
              <a:gd name="connsiteY7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4092 w 10203612"/>
              <a:gd name="connsiteY2" fmla="*/ 0 h 6858000"/>
              <a:gd name="connsiteX3" fmla="*/ 10203612 w 10203612"/>
              <a:gd name="connsiteY3" fmla="*/ 385 h 6858000"/>
              <a:gd name="connsiteX4" fmla="*/ 10203612 w 10203612"/>
              <a:gd name="connsiteY4" fmla="*/ 6858000 h 6858000"/>
              <a:gd name="connsiteX5" fmla="*/ 784681 w 10203612"/>
              <a:gd name="connsiteY5" fmla="*/ 6851053 h 6858000"/>
              <a:gd name="connsiteX6" fmla="*/ 0 w 10203612"/>
              <a:gd name="connsiteY6" fmla="*/ 0 h 6858000"/>
              <a:gd name="connsiteX0" fmla="*/ 0 w 10203612"/>
              <a:gd name="connsiteY0" fmla="*/ 0 h 6858000"/>
              <a:gd name="connsiteX1" fmla="*/ 898503 w 10203612"/>
              <a:gd name="connsiteY1" fmla="*/ 0 h 6858000"/>
              <a:gd name="connsiteX2" fmla="*/ 10203612 w 10203612"/>
              <a:gd name="connsiteY2" fmla="*/ 385 h 6858000"/>
              <a:gd name="connsiteX3" fmla="*/ 10203612 w 10203612"/>
              <a:gd name="connsiteY3" fmla="*/ 6858000 h 6858000"/>
              <a:gd name="connsiteX4" fmla="*/ 784681 w 10203612"/>
              <a:gd name="connsiteY4" fmla="*/ 6851053 h 6858000"/>
              <a:gd name="connsiteX5" fmla="*/ 0 w 10203612"/>
              <a:gd name="connsiteY5" fmla="*/ 0 h 6858000"/>
              <a:gd name="connsiteX0" fmla="*/ 0 w 10203612"/>
              <a:gd name="connsiteY0" fmla="*/ 0 h 6858000"/>
              <a:gd name="connsiteX1" fmla="*/ 10203612 w 10203612"/>
              <a:gd name="connsiteY1" fmla="*/ 385 h 6858000"/>
              <a:gd name="connsiteX2" fmla="*/ 10203612 w 10203612"/>
              <a:gd name="connsiteY2" fmla="*/ 6858000 h 6858000"/>
              <a:gd name="connsiteX3" fmla="*/ 784681 w 10203612"/>
              <a:gd name="connsiteY3" fmla="*/ 6851053 h 6858000"/>
              <a:gd name="connsiteX4" fmla="*/ 0 w 10203612"/>
              <a:gd name="connsiteY4" fmla="*/ 0 h 6858000"/>
              <a:gd name="connsiteX0" fmla="*/ 0 w 10179031"/>
              <a:gd name="connsiteY0" fmla="*/ 9431 h 6857615"/>
              <a:gd name="connsiteX1" fmla="*/ 10179031 w 10179031"/>
              <a:gd name="connsiteY1" fmla="*/ 0 h 6857615"/>
              <a:gd name="connsiteX2" fmla="*/ 10179031 w 10179031"/>
              <a:gd name="connsiteY2" fmla="*/ 6857615 h 6857615"/>
              <a:gd name="connsiteX3" fmla="*/ 760100 w 10179031"/>
              <a:gd name="connsiteY3" fmla="*/ 6850668 h 6857615"/>
              <a:gd name="connsiteX4" fmla="*/ 0 w 10179031"/>
              <a:gd name="connsiteY4" fmla="*/ 9431 h 6857615"/>
              <a:gd name="connsiteX0" fmla="*/ 0 w 10179031"/>
              <a:gd name="connsiteY0" fmla="*/ 4524 h 6852708"/>
              <a:gd name="connsiteX1" fmla="*/ 10179031 w 10179031"/>
              <a:gd name="connsiteY1" fmla="*/ 0 h 6852708"/>
              <a:gd name="connsiteX2" fmla="*/ 10179031 w 10179031"/>
              <a:gd name="connsiteY2" fmla="*/ 6852708 h 6852708"/>
              <a:gd name="connsiteX3" fmla="*/ 760100 w 10179031"/>
              <a:gd name="connsiteY3" fmla="*/ 6845761 h 6852708"/>
              <a:gd name="connsiteX4" fmla="*/ 0 w 10179031"/>
              <a:gd name="connsiteY4" fmla="*/ 4524 h 6852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79031" h="6852708">
                <a:moveTo>
                  <a:pt x="0" y="4524"/>
                </a:moveTo>
                <a:lnTo>
                  <a:pt x="10179031" y="0"/>
                </a:lnTo>
                <a:lnTo>
                  <a:pt x="10179031" y="6852708"/>
                </a:lnTo>
                <a:lnTo>
                  <a:pt x="760100" y="6845761"/>
                </a:lnTo>
                <a:cubicBezTo>
                  <a:pt x="493048" y="4559915"/>
                  <a:pt x="267052" y="2290370"/>
                  <a:pt x="0" y="4524"/>
                </a:cubicBezTo>
                <a:close/>
              </a:path>
            </a:pathLst>
          </a:custGeom>
          <a:solidFill>
            <a:srgbClr val="006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0EA03941-BA04-874A-8774-14CBDF07316F}"/>
              </a:ext>
            </a:extLst>
          </p:cNvPr>
          <p:cNvSpPr/>
          <p:nvPr/>
        </p:nvSpPr>
        <p:spPr>
          <a:xfrm flipH="1">
            <a:off x="277647" y="2460349"/>
            <a:ext cx="2355824" cy="4405139"/>
          </a:xfrm>
          <a:prstGeom prst="parallelogram">
            <a:avLst>
              <a:gd name="adj" fmla="val 20468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Freeform 34">
            <a:extLst>
              <a:ext uri="{FF2B5EF4-FFF2-40B4-BE49-F238E27FC236}">
                <a16:creationId xmlns:a16="http://schemas.microsoft.com/office/drawing/2014/main" id="{22702D58-37BA-D340-8632-D714BBEC4313}"/>
              </a:ext>
            </a:extLst>
          </p:cNvPr>
          <p:cNvSpPr/>
          <p:nvPr userDrawn="1"/>
        </p:nvSpPr>
        <p:spPr>
          <a:xfrm>
            <a:off x="1400" y="-1"/>
            <a:ext cx="2129673" cy="2339095"/>
          </a:xfrm>
          <a:custGeom>
            <a:avLst/>
            <a:gdLst>
              <a:gd name="connsiteX0" fmla="*/ 0 w 2129673"/>
              <a:gd name="connsiteY0" fmla="*/ 0 h 2339095"/>
              <a:gd name="connsiteX1" fmla="*/ 1873634 w 2129673"/>
              <a:gd name="connsiteY1" fmla="*/ 0 h 2339095"/>
              <a:gd name="connsiteX2" fmla="*/ 2129673 w 2129673"/>
              <a:gd name="connsiteY2" fmla="*/ 2339095 h 2339095"/>
              <a:gd name="connsiteX3" fmla="*/ 256039 w 2129673"/>
              <a:gd name="connsiteY3" fmla="*/ 2339095 h 2339095"/>
              <a:gd name="connsiteX4" fmla="*/ 0 w 2129673"/>
              <a:gd name="connsiteY4" fmla="*/ 0 h 2339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29673" h="2339095">
                <a:moveTo>
                  <a:pt x="0" y="0"/>
                </a:moveTo>
                <a:lnTo>
                  <a:pt x="1873634" y="0"/>
                </a:lnTo>
                <a:lnTo>
                  <a:pt x="2129673" y="2339095"/>
                </a:lnTo>
                <a:lnTo>
                  <a:pt x="256039" y="2339095"/>
                </a:lnTo>
                <a:lnTo>
                  <a:pt x="0" y="0"/>
                </a:lnTo>
                <a:close/>
              </a:path>
            </a:pathLst>
          </a:custGeom>
          <a:solidFill>
            <a:srgbClr val="EAE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8598" y="1140275"/>
            <a:ext cx="6629401" cy="2369687"/>
          </a:xfrm>
        </p:spPr>
        <p:txBody>
          <a:bodyPr anchor="b"/>
          <a:lstStyle>
            <a:lvl1pPr algn="l">
              <a:defRPr sz="42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4E4C-D6B7-4D49-8644-D7E0DDCC25A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038600" y="3676942"/>
            <a:ext cx="6629400" cy="1580857"/>
          </a:xfrm>
        </p:spPr>
        <p:txBody>
          <a:bodyPr/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Divider subtitle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B23F9-B6A2-E014-3250-CB6CCF7B1C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8813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een 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3">
            <a:extLst>
              <a:ext uri="{FF2B5EF4-FFF2-40B4-BE49-F238E27FC236}">
                <a16:creationId xmlns:a16="http://schemas.microsoft.com/office/drawing/2014/main" id="{B43515A4-5468-1447-A43A-5D4B69D15CDF}"/>
              </a:ext>
            </a:extLst>
          </p:cNvPr>
          <p:cNvSpPr/>
          <p:nvPr/>
        </p:nvSpPr>
        <p:spPr>
          <a:xfrm>
            <a:off x="9299968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80795E1E-3F52-F041-A2CD-189E8D8729A2}"/>
              </a:ext>
            </a:extLst>
          </p:cNvPr>
          <p:cNvSpPr/>
          <p:nvPr/>
        </p:nvSpPr>
        <p:spPr>
          <a:xfrm>
            <a:off x="9808869" y="-11288"/>
            <a:ext cx="2124786" cy="2367762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chemeClr val="accent1"/>
              </a:solidFill>
            </a:endParaRPr>
          </a:p>
        </p:txBody>
      </p:sp>
      <p:sp>
        <p:nvSpPr>
          <p:cNvPr id="33" name="object 3">
            <a:extLst>
              <a:ext uri="{FF2B5EF4-FFF2-40B4-BE49-F238E27FC236}">
                <a16:creationId xmlns:a16="http://schemas.microsoft.com/office/drawing/2014/main" id="{C2CA0322-D83F-7D49-AE52-5C49A18B6F08}"/>
              </a:ext>
            </a:extLst>
          </p:cNvPr>
          <p:cNvSpPr/>
          <p:nvPr/>
        </p:nvSpPr>
        <p:spPr>
          <a:xfrm>
            <a:off x="7332945" y="2450460"/>
            <a:ext cx="2355824" cy="4405139"/>
          </a:xfrm>
          <a:custGeom>
            <a:avLst/>
            <a:gdLst/>
            <a:ahLst/>
            <a:cxnLst/>
            <a:rect l="l" t="t" r="r" b="b"/>
            <a:pathLst>
              <a:path w="3884930" h="7264400">
                <a:moveTo>
                  <a:pt x="3884436" y="0"/>
                </a:moveTo>
                <a:lnTo>
                  <a:pt x="823713" y="0"/>
                </a:lnTo>
                <a:lnTo>
                  <a:pt x="0" y="7264291"/>
                </a:lnTo>
                <a:lnTo>
                  <a:pt x="3060723" y="7264291"/>
                </a:lnTo>
                <a:lnTo>
                  <a:pt x="3884436" y="0"/>
                </a:lnTo>
                <a:close/>
              </a:path>
            </a:pathLst>
          </a:custGeom>
          <a:solidFill>
            <a:srgbClr val="B9B1B3"/>
          </a:solidFill>
        </p:spPr>
        <p:txBody>
          <a:bodyPr wrap="square" lIns="0" tIns="0" rIns="0" bIns="0" rtlCol="0"/>
          <a:lstStyle/>
          <a:p>
            <a:pPr defTabSz="554492"/>
            <a:endParaRPr sz="1092" kern="0">
              <a:solidFill>
                <a:sysClr val="windowText" lastClr="000000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D8769B-3653-C541-AA53-20103F2D4F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192398"/>
            <a:ext cx="4622677" cy="44166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C7F2335-70DE-3649-8BEB-EEF0B04988F9}"/>
              </a:ext>
            </a:extLst>
          </p:cNvPr>
          <p:cNvSpPr>
            <a:spLocks noGrp="1"/>
          </p:cNvSpPr>
          <p:nvPr userDrawn="1"/>
        </p:nvSpPr>
        <p:spPr>
          <a:xfrm>
            <a:off x="838200" y="2450460"/>
            <a:ext cx="6629401" cy="23696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8000" b="0" dirty="0">
                <a:solidFill>
                  <a:schemeClr val="accent3"/>
                </a:solidFill>
              </a:rPr>
              <a:t>Thank You</a:t>
            </a:r>
          </a:p>
        </p:txBody>
      </p:sp>
      <p:sp>
        <p:nvSpPr>
          <p:cNvPr id="2" name="object 4">
            <a:extLst>
              <a:ext uri="{FF2B5EF4-FFF2-40B4-BE49-F238E27FC236}">
                <a16:creationId xmlns:a16="http://schemas.microsoft.com/office/drawing/2014/main" id="{587B4849-74D5-90F7-514D-8F7122CDDB5C}"/>
              </a:ext>
            </a:extLst>
          </p:cNvPr>
          <p:cNvSpPr/>
          <p:nvPr userDrawn="1"/>
        </p:nvSpPr>
        <p:spPr>
          <a:xfrm>
            <a:off x="7836483" y="-5644"/>
            <a:ext cx="2124786" cy="2356474"/>
          </a:xfrm>
          <a:custGeom>
            <a:avLst/>
            <a:gdLst/>
            <a:ahLst/>
            <a:cxnLst/>
            <a:rect l="l" t="t" r="r" b="b"/>
            <a:pathLst>
              <a:path w="3503930" h="3904615">
                <a:moveTo>
                  <a:pt x="3503432" y="0"/>
                </a:moveTo>
                <a:lnTo>
                  <a:pt x="442719" y="0"/>
                </a:lnTo>
                <a:lnTo>
                  <a:pt x="0" y="3904320"/>
                </a:lnTo>
                <a:lnTo>
                  <a:pt x="3060723" y="3904320"/>
                </a:lnTo>
                <a:lnTo>
                  <a:pt x="3503432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pPr defTabSz="554492"/>
            <a:endParaRPr sz="1092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8869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A0712-BD44-604C-83B0-87B728E92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FEC88-E91D-2D45-94DA-1EC61DC1AF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F70D9CE0-9251-DA50-DEA7-89897264DF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2E6A30-8A1D-6C7A-278F-22158D3982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66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Bullets and Green 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7BF2858-633F-D67C-2CF8-14A108FCBDF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4" y="2930525"/>
            <a:ext cx="10761663" cy="3135313"/>
          </a:xfrm>
        </p:spPr>
        <p:txBody>
          <a:bodyPr/>
          <a:lstStyle>
            <a:lvl1pPr>
              <a:lnSpc>
                <a:spcPct val="100000"/>
              </a:lnSpc>
              <a:defRPr b="0"/>
            </a:lvl1pPr>
            <a:lvl2pPr marL="628650" indent="-285750">
              <a:lnSpc>
                <a:spcPct val="100000"/>
              </a:lnSpc>
              <a:defRPr sz="1800" b="0"/>
            </a:lvl2pPr>
            <a:lvl3pPr marL="971550" indent="-285750">
              <a:lnSpc>
                <a:spcPct val="100000"/>
              </a:lnSpc>
              <a:defRPr sz="1800"/>
            </a:lvl3pPr>
            <a:lvl4pPr marL="1314450" indent="-285750">
              <a:lnSpc>
                <a:spcPct val="100000"/>
              </a:lnSpc>
              <a:defRPr sz="18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Google Shape;707;p43">
            <a:extLst>
              <a:ext uri="{FF2B5EF4-FFF2-40B4-BE49-F238E27FC236}">
                <a16:creationId xmlns:a16="http://schemas.microsoft.com/office/drawing/2014/main" id="{50A60CC4-2CE5-2189-B7A2-F56B93FFC5E7}"/>
              </a:ext>
            </a:extLst>
          </p:cNvPr>
          <p:cNvSpPr txBox="1">
            <a:spLocks/>
          </p:cNvSpPr>
          <p:nvPr userDrawn="1"/>
        </p:nvSpPr>
        <p:spPr>
          <a:xfrm>
            <a:off x="348198" y="2915497"/>
            <a:ext cx="3776784" cy="3135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317500">
              <a:lnSpc>
                <a:spcPts val="2380"/>
              </a:lnSpc>
              <a:buClr>
                <a:srgbClr val="97C93D"/>
              </a:buClr>
              <a:buSzPct val="70000"/>
              <a:buFont typeface="Source Sans Pro"/>
              <a:buChar char="●"/>
            </a:pPr>
            <a:endParaRPr lang="en-US" sz="1800" b="1">
              <a:solidFill>
                <a:srgbClr val="62535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37C1F8E9-5CB4-B7EC-C065-292B330FC5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29163" y="2011525"/>
            <a:ext cx="7676135" cy="718396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400" b="1" baseline="0">
                <a:solidFill>
                  <a:schemeClr val="accent3"/>
                </a:solidFill>
              </a:defRPr>
            </a:lvl1pPr>
            <a:lvl2pPr marL="3429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2pPr>
            <a:lvl3pPr marL="6858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3pPr>
            <a:lvl4pPr marL="10287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4pPr>
            <a:lvl5pPr marL="1371600" indent="0">
              <a:lnSpc>
                <a:spcPts val="2680"/>
              </a:lnSpc>
              <a:buFontTx/>
              <a:buNone/>
              <a:defRPr sz="2400" b="1" baseline="0">
                <a:solidFill>
                  <a:srgbClr val="007FC4"/>
                </a:solidFill>
              </a:defRPr>
            </a:lvl5pPr>
          </a:lstStyle>
          <a:p>
            <a:pPr marL="0" indent="0">
              <a:lnSpc>
                <a:spcPts val="268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400" b="1" u="none" strike="noStrike" dirty="0">
                <a:solidFill>
                  <a:srgbClr val="007FC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Green Subhead</a:t>
            </a:r>
            <a:endParaRPr lang="en-US" sz="2400" b="1" dirty="0">
              <a:solidFill>
                <a:srgbClr val="007F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Placeholder 33">
            <a:extLst>
              <a:ext uri="{FF2B5EF4-FFF2-40B4-BE49-F238E27FC236}">
                <a16:creationId xmlns:a16="http://schemas.microsoft.com/office/drawing/2014/main" id="{722D3BDB-F980-4C2D-6149-16B553B34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3755" y="457202"/>
            <a:ext cx="7676136" cy="1252538"/>
          </a:xfrm>
        </p:spPr>
        <p:txBody>
          <a:bodyPr>
            <a:noAutofit/>
          </a:bodyPr>
          <a:lstStyle>
            <a:lvl1pPr marL="0" indent="0">
              <a:lnSpc>
                <a:spcPts val="4180"/>
              </a:lnSpc>
              <a:buFontTx/>
              <a:buNone/>
              <a:defRPr lang="en-US" sz="4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lnSpc>
                <a:spcPts val="4180"/>
              </a:lnSpc>
              <a:buFontTx/>
              <a:buNone/>
              <a:defRPr sz="4400" baseline="0"/>
            </a:lvl2pPr>
            <a:lvl3pPr marL="685800" indent="0">
              <a:lnSpc>
                <a:spcPts val="4180"/>
              </a:lnSpc>
              <a:buFontTx/>
              <a:buNone/>
              <a:defRPr sz="4400" baseline="0"/>
            </a:lvl3pPr>
            <a:lvl4pPr marL="1028700" indent="0">
              <a:lnSpc>
                <a:spcPts val="4180"/>
              </a:lnSpc>
              <a:buFontTx/>
              <a:buNone/>
              <a:defRPr sz="4400" baseline="0"/>
            </a:lvl4pPr>
            <a:lvl5pPr marL="1371600" indent="0">
              <a:lnSpc>
                <a:spcPts val="4180"/>
              </a:lnSpc>
              <a:buFontTx/>
              <a:buNone/>
              <a:defRPr sz="4400" baseline="0"/>
            </a:lvl5pPr>
          </a:lstStyle>
          <a:p>
            <a:pPr lvl="0"/>
            <a:r>
              <a:rPr lang="en-US" dirty="0"/>
              <a:t>Content Can Go Here</a:t>
            </a:r>
          </a:p>
          <a:p>
            <a:pPr lvl="0"/>
            <a:r>
              <a:rPr lang="en-US" dirty="0"/>
              <a:t>Longer Title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E6CC56-7A62-5A71-2A18-83772057A3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3083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67816-1273-8043-B498-CF6BA3334E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1DA34E-E97E-DE46-B99E-2B117F8F97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52B6F8F-5870-124C-828E-2B7E6AE80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50ECDFE-E995-6C20-7BE6-555BB8694E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25655F-D826-33CF-0DCE-D30D8D1D32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349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4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BD2EC894-4DBB-B28B-88F9-A18DB175354F}"/>
              </a:ext>
            </a:extLst>
          </p:cNvPr>
          <p:cNvSpPr/>
          <p:nvPr userDrawn="1"/>
        </p:nvSpPr>
        <p:spPr>
          <a:xfrm>
            <a:off x="793951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8">
            <a:extLst>
              <a:ext uri="{FF2B5EF4-FFF2-40B4-BE49-F238E27FC236}">
                <a16:creationId xmlns:a16="http://schemas.microsoft.com/office/drawing/2014/main" id="{3E7174DB-1580-F89B-09F2-138908F200C9}"/>
              </a:ext>
            </a:extLst>
          </p:cNvPr>
          <p:cNvSpPr/>
          <p:nvPr userDrawn="1"/>
        </p:nvSpPr>
        <p:spPr>
          <a:xfrm>
            <a:off x="353649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3A12B0E1-40D7-08CE-6D9A-A60444F558DC}"/>
              </a:ext>
            </a:extLst>
          </p:cNvPr>
          <p:cNvSpPr/>
          <p:nvPr userDrawn="1"/>
        </p:nvSpPr>
        <p:spPr>
          <a:xfrm>
            <a:off x="6283052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C4CFC9D1-6EF6-4202-7D3B-B4A40F9D5A0C}"/>
              </a:ext>
            </a:extLst>
          </p:cNvPr>
          <p:cNvSpPr/>
          <p:nvPr userDrawn="1"/>
        </p:nvSpPr>
        <p:spPr>
          <a:xfrm>
            <a:off x="9004379" y="2862562"/>
            <a:ext cx="1108422" cy="1108420"/>
          </a:xfrm>
          <a:custGeom>
            <a:avLst/>
            <a:gdLst/>
            <a:ahLst/>
            <a:cxnLst/>
            <a:rect l="l" t="t" r="r" b="b"/>
            <a:pathLst>
              <a:path w="1443989" h="1443990">
                <a:moveTo>
                  <a:pt x="721967" y="0"/>
                </a:moveTo>
                <a:lnTo>
                  <a:pt x="674498" y="1535"/>
                </a:lnTo>
                <a:lnTo>
                  <a:pt x="627848" y="6079"/>
                </a:lnTo>
                <a:lnTo>
                  <a:pt x="582113" y="13536"/>
                </a:lnTo>
                <a:lnTo>
                  <a:pt x="537389" y="23810"/>
                </a:lnTo>
                <a:lnTo>
                  <a:pt x="493770" y="36807"/>
                </a:lnTo>
                <a:lnTo>
                  <a:pt x="451351" y="52431"/>
                </a:lnTo>
                <a:lnTo>
                  <a:pt x="410228" y="70588"/>
                </a:lnTo>
                <a:lnTo>
                  <a:pt x="370495" y="91182"/>
                </a:lnTo>
                <a:lnTo>
                  <a:pt x="332248" y="114118"/>
                </a:lnTo>
                <a:lnTo>
                  <a:pt x="295583" y="139301"/>
                </a:lnTo>
                <a:lnTo>
                  <a:pt x="260593" y="166636"/>
                </a:lnTo>
                <a:lnTo>
                  <a:pt x="227374" y="196027"/>
                </a:lnTo>
                <a:lnTo>
                  <a:pt x="196022" y="227380"/>
                </a:lnTo>
                <a:lnTo>
                  <a:pt x="166632" y="260599"/>
                </a:lnTo>
                <a:lnTo>
                  <a:pt x="139297" y="295589"/>
                </a:lnTo>
                <a:lnTo>
                  <a:pt x="114115" y="332256"/>
                </a:lnTo>
                <a:lnTo>
                  <a:pt x="91180" y="370503"/>
                </a:lnTo>
                <a:lnTo>
                  <a:pt x="70586" y="410236"/>
                </a:lnTo>
                <a:lnTo>
                  <a:pt x="52430" y="451360"/>
                </a:lnTo>
                <a:lnTo>
                  <a:pt x="36806" y="493779"/>
                </a:lnTo>
                <a:lnTo>
                  <a:pt x="23809" y="537399"/>
                </a:lnTo>
                <a:lnTo>
                  <a:pt x="13535" y="582123"/>
                </a:lnTo>
                <a:lnTo>
                  <a:pt x="6079" y="627858"/>
                </a:lnTo>
                <a:lnTo>
                  <a:pt x="1535" y="674508"/>
                </a:lnTo>
                <a:lnTo>
                  <a:pt x="0" y="721978"/>
                </a:lnTo>
                <a:lnTo>
                  <a:pt x="1535" y="769447"/>
                </a:lnTo>
                <a:lnTo>
                  <a:pt x="6079" y="816096"/>
                </a:lnTo>
                <a:lnTo>
                  <a:pt x="13535" y="861831"/>
                </a:lnTo>
                <a:lnTo>
                  <a:pt x="23809" y="906555"/>
                </a:lnTo>
                <a:lnTo>
                  <a:pt x="36806" y="950174"/>
                </a:lnTo>
                <a:lnTo>
                  <a:pt x="52430" y="992592"/>
                </a:lnTo>
                <a:lnTo>
                  <a:pt x="70586" y="1033715"/>
                </a:lnTo>
                <a:lnTo>
                  <a:pt x="91180" y="1073447"/>
                </a:lnTo>
                <a:lnTo>
                  <a:pt x="114115" y="1111693"/>
                </a:lnTo>
                <a:lnTo>
                  <a:pt x="139297" y="1148358"/>
                </a:lnTo>
                <a:lnTo>
                  <a:pt x="166632" y="1183347"/>
                </a:lnTo>
                <a:lnTo>
                  <a:pt x="196022" y="1216565"/>
                </a:lnTo>
                <a:lnTo>
                  <a:pt x="227374" y="1247917"/>
                </a:lnTo>
                <a:lnTo>
                  <a:pt x="260593" y="1277307"/>
                </a:lnTo>
                <a:lnTo>
                  <a:pt x="295583" y="1304640"/>
                </a:lnTo>
                <a:lnTo>
                  <a:pt x="332248" y="1329822"/>
                </a:lnTo>
                <a:lnTo>
                  <a:pt x="370495" y="1352757"/>
                </a:lnTo>
                <a:lnTo>
                  <a:pt x="410228" y="1373350"/>
                </a:lnTo>
                <a:lnTo>
                  <a:pt x="451351" y="1391506"/>
                </a:lnTo>
                <a:lnTo>
                  <a:pt x="493770" y="1407129"/>
                </a:lnTo>
                <a:lnTo>
                  <a:pt x="537389" y="1420126"/>
                </a:lnTo>
                <a:lnTo>
                  <a:pt x="582113" y="1430399"/>
                </a:lnTo>
                <a:lnTo>
                  <a:pt x="627848" y="1437855"/>
                </a:lnTo>
                <a:lnTo>
                  <a:pt x="674498" y="1442399"/>
                </a:lnTo>
                <a:lnTo>
                  <a:pt x="721967" y="1443935"/>
                </a:lnTo>
                <a:lnTo>
                  <a:pt x="769437" y="1442399"/>
                </a:lnTo>
                <a:lnTo>
                  <a:pt x="816086" y="1437855"/>
                </a:lnTo>
                <a:lnTo>
                  <a:pt x="861821" y="1430399"/>
                </a:lnTo>
                <a:lnTo>
                  <a:pt x="906545" y="1420126"/>
                </a:lnTo>
                <a:lnTo>
                  <a:pt x="950164" y="1407129"/>
                </a:lnTo>
                <a:lnTo>
                  <a:pt x="992583" y="1391506"/>
                </a:lnTo>
                <a:lnTo>
                  <a:pt x="1033706" y="1373350"/>
                </a:lnTo>
                <a:lnTo>
                  <a:pt x="1073439" y="1352757"/>
                </a:lnTo>
                <a:lnTo>
                  <a:pt x="1111686" y="1329822"/>
                </a:lnTo>
                <a:lnTo>
                  <a:pt x="1148352" y="1304640"/>
                </a:lnTo>
                <a:lnTo>
                  <a:pt x="1183341" y="1277307"/>
                </a:lnTo>
                <a:lnTo>
                  <a:pt x="1216560" y="1247917"/>
                </a:lnTo>
                <a:lnTo>
                  <a:pt x="1247912" y="1216565"/>
                </a:lnTo>
                <a:lnTo>
                  <a:pt x="1277303" y="1183347"/>
                </a:lnTo>
                <a:lnTo>
                  <a:pt x="1304637" y="1148358"/>
                </a:lnTo>
                <a:lnTo>
                  <a:pt x="1329819" y="1111693"/>
                </a:lnTo>
                <a:lnTo>
                  <a:pt x="1352754" y="1073447"/>
                </a:lnTo>
                <a:lnTo>
                  <a:pt x="1373348" y="1033715"/>
                </a:lnTo>
                <a:lnTo>
                  <a:pt x="1391504" y="992592"/>
                </a:lnTo>
                <a:lnTo>
                  <a:pt x="1407128" y="950174"/>
                </a:lnTo>
                <a:lnTo>
                  <a:pt x="1420125" y="906555"/>
                </a:lnTo>
                <a:lnTo>
                  <a:pt x="1430399" y="861831"/>
                </a:lnTo>
                <a:lnTo>
                  <a:pt x="1437855" y="816096"/>
                </a:lnTo>
                <a:lnTo>
                  <a:pt x="1442399" y="769447"/>
                </a:lnTo>
                <a:lnTo>
                  <a:pt x="1443935" y="721978"/>
                </a:lnTo>
                <a:lnTo>
                  <a:pt x="1442399" y="674508"/>
                </a:lnTo>
                <a:lnTo>
                  <a:pt x="1437855" y="627858"/>
                </a:lnTo>
                <a:lnTo>
                  <a:pt x="1430399" y="582123"/>
                </a:lnTo>
                <a:lnTo>
                  <a:pt x="1420125" y="537399"/>
                </a:lnTo>
                <a:lnTo>
                  <a:pt x="1407128" y="493779"/>
                </a:lnTo>
                <a:lnTo>
                  <a:pt x="1391504" y="451360"/>
                </a:lnTo>
                <a:lnTo>
                  <a:pt x="1373348" y="410236"/>
                </a:lnTo>
                <a:lnTo>
                  <a:pt x="1352754" y="370503"/>
                </a:lnTo>
                <a:lnTo>
                  <a:pt x="1329819" y="332256"/>
                </a:lnTo>
                <a:lnTo>
                  <a:pt x="1304637" y="295589"/>
                </a:lnTo>
                <a:lnTo>
                  <a:pt x="1277303" y="260599"/>
                </a:lnTo>
                <a:lnTo>
                  <a:pt x="1247912" y="227380"/>
                </a:lnTo>
                <a:lnTo>
                  <a:pt x="1216560" y="196027"/>
                </a:lnTo>
                <a:lnTo>
                  <a:pt x="1183341" y="166636"/>
                </a:lnTo>
                <a:lnTo>
                  <a:pt x="1148352" y="139301"/>
                </a:lnTo>
                <a:lnTo>
                  <a:pt x="1111686" y="114118"/>
                </a:lnTo>
                <a:lnTo>
                  <a:pt x="1073439" y="91182"/>
                </a:lnTo>
                <a:lnTo>
                  <a:pt x="1033706" y="70588"/>
                </a:lnTo>
                <a:lnTo>
                  <a:pt x="992583" y="52431"/>
                </a:lnTo>
                <a:lnTo>
                  <a:pt x="950164" y="36807"/>
                </a:lnTo>
                <a:lnTo>
                  <a:pt x="906545" y="23810"/>
                </a:lnTo>
                <a:lnTo>
                  <a:pt x="861821" y="13536"/>
                </a:lnTo>
                <a:lnTo>
                  <a:pt x="816086" y="6079"/>
                </a:lnTo>
                <a:lnTo>
                  <a:pt x="769437" y="1535"/>
                </a:lnTo>
                <a:lnTo>
                  <a:pt x="72196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 sz="970">
              <a:solidFill>
                <a:schemeClr val="accent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222BBE-990A-9701-9520-3E6D34B6456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E15ACEC1-B296-9296-63D2-4CDD3591E75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9">
            <a:extLst>
              <a:ext uri="{FF2B5EF4-FFF2-40B4-BE49-F238E27FC236}">
                <a16:creationId xmlns:a16="http://schemas.microsoft.com/office/drawing/2014/main" id="{AEF866A7-B753-C64A-B116-08778FB6B30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Text Placeholder 39">
            <a:extLst>
              <a:ext uri="{FF2B5EF4-FFF2-40B4-BE49-F238E27FC236}">
                <a16:creationId xmlns:a16="http://schemas.microsoft.com/office/drawing/2014/main" id="{DA1131F2-1142-274E-191B-A4BB184D40F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953FDC82-546C-32B5-BC4B-6F6F8109F8A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62654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44">
            <a:extLst>
              <a:ext uri="{FF2B5EF4-FFF2-40B4-BE49-F238E27FC236}">
                <a16:creationId xmlns:a16="http://schemas.microsoft.com/office/drawing/2014/main" id="{9FB0E4CA-BE87-A238-580A-21149C25C8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9680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109E0274-916B-98C5-40C9-C114879DFC5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536492" y="412731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39">
            <a:extLst>
              <a:ext uri="{FF2B5EF4-FFF2-40B4-BE49-F238E27FC236}">
                <a16:creationId xmlns:a16="http://schemas.microsoft.com/office/drawing/2014/main" id="{FD1BFB52-EBF1-A540-E81F-4B739D766B9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560946" y="514927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5" name="Text Placeholder 44">
            <a:extLst>
              <a:ext uri="{FF2B5EF4-FFF2-40B4-BE49-F238E27FC236}">
                <a16:creationId xmlns:a16="http://schemas.microsoft.com/office/drawing/2014/main" id="{5E014B4A-8011-A540-756D-A49DD9E9F5D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07972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36" name="Text Placeholder 39">
            <a:extLst>
              <a:ext uri="{FF2B5EF4-FFF2-40B4-BE49-F238E27FC236}">
                <a16:creationId xmlns:a16="http://schemas.microsoft.com/office/drawing/2014/main" id="{02D6EDC8-40F5-9614-391D-665D2AFE3E4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598" y="4126585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474162DE-B8DC-4081-8EFE-B61C7E4B2EC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6283052" y="5148548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Text Placeholder 44">
            <a:extLst>
              <a:ext uri="{FF2B5EF4-FFF2-40B4-BE49-F238E27FC236}">
                <a16:creationId xmlns:a16="http://schemas.microsoft.com/office/drawing/2014/main" id="{7F48B49E-B42F-7067-544B-4A9A32AAC33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82628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03</a:t>
            </a:r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2BA10F31-1DF4-0505-819D-2BFB40EB54E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004379" y="4139778"/>
            <a:ext cx="2546131" cy="88461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EE7FBBF-82FE-497B-EE28-6D07F586F52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9028833" y="5161741"/>
            <a:ext cx="2521677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Text Placeholder 44">
            <a:extLst>
              <a:ext uri="{FF2B5EF4-FFF2-40B4-BE49-F238E27FC236}">
                <a16:creationId xmlns:a16="http://schemas.microsoft.com/office/drawing/2014/main" id="{CBEB05BC-66C5-FF0C-304A-A9921B7A5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28409" y="3013075"/>
            <a:ext cx="876300" cy="769938"/>
          </a:xfrm>
        </p:spPr>
        <p:txBody>
          <a:bodyPr anchor="ctr"/>
          <a:lstStyle>
            <a:lvl1pPr marL="0" indent="0" algn="ctr">
              <a:buFontTx/>
              <a:buNone/>
              <a:defRPr sz="4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793346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8" name="object 11">
            <a:extLst>
              <a:ext uri="{FF2B5EF4-FFF2-40B4-BE49-F238E27FC236}">
                <a16:creationId xmlns:a16="http://schemas.microsoft.com/office/drawing/2014/main" id="{31B07A65-1C13-E187-CE66-2288763D4771}"/>
              </a:ext>
            </a:extLst>
          </p:cNvPr>
          <p:cNvSpPr/>
          <p:nvPr userDrawn="1"/>
        </p:nvSpPr>
        <p:spPr>
          <a:xfrm>
            <a:off x="419321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553342FA-ACB4-16E0-4926-B244C2CEA1D2}"/>
              </a:ext>
            </a:extLst>
          </p:cNvPr>
          <p:cNvSpPr/>
          <p:nvPr userDrawn="1"/>
        </p:nvSpPr>
        <p:spPr>
          <a:xfrm>
            <a:off x="7731253" y="3411036"/>
            <a:ext cx="157165" cy="2010157"/>
          </a:xfrm>
          <a:custGeom>
            <a:avLst/>
            <a:gdLst/>
            <a:ahLst/>
            <a:cxnLst/>
            <a:rect l="l" t="t" r="r" b="b"/>
            <a:pathLst>
              <a:path h="2764790">
                <a:moveTo>
                  <a:pt x="0" y="0"/>
                </a:moveTo>
                <a:lnTo>
                  <a:pt x="0" y="2764313"/>
                </a:lnTo>
              </a:path>
            </a:pathLst>
          </a:custGeom>
          <a:ln w="20941"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lIns="0" tIns="0" rIns="0" bIns="0" rtlCol="0"/>
          <a:lstStyle/>
          <a:p>
            <a:endParaRPr sz="1092">
              <a:highlight>
                <a:srgbClr val="808080"/>
              </a:highlight>
              <a:latin typeface="+mj-lt"/>
            </a:endParaRPr>
          </a:p>
        </p:txBody>
      </p:sp>
      <p:sp>
        <p:nvSpPr>
          <p:cNvPr id="11" name="Text Placeholder 39">
            <a:extLst>
              <a:ext uri="{FF2B5EF4-FFF2-40B4-BE49-F238E27FC236}">
                <a16:creationId xmlns:a16="http://schemas.microsoft.com/office/drawing/2014/main" id="{36D32B9A-80C1-810E-2B2E-B63FB51B617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rgbClr val="006156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9">
            <a:extLst>
              <a:ext uri="{FF2B5EF4-FFF2-40B4-BE49-F238E27FC236}">
                <a16:creationId xmlns:a16="http://schemas.microsoft.com/office/drawing/2014/main" id="{D876A421-07D5-8D0C-91D0-ED5373A99A5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 Placeholder 39">
            <a:extLst>
              <a:ext uri="{FF2B5EF4-FFF2-40B4-BE49-F238E27FC236}">
                <a16:creationId xmlns:a16="http://schemas.microsoft.com/office/drawing/2014/main" id="{D7A85133-1057-08C5-7A90-ABEAB0F13D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42880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6" name="Text Placeholder 39">
            <a:extLst>
              <a:ext uri="{FF2B5EF4-FFF2-40B4-BE49-F238E27FC236}">
                <a16:creationId xmlns:a16="http://schemas.microsoft.com/office/drawing/2014/main" id="{C1B07DCD-E573-A973-4F63-F85C15BE044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23749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4E41D1A4-5D5C-90C0-1016-3FD87090C93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363317" y="341765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E3DC0F8C-5C92-6CBB-C048-712F0267371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63316" y="4226344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39">
            <a:extLst>
              <a:ext uri="{FF2B5EF4-FFF2-40B4-BE49-F238E27FC236}">
                <a16:creationId xmlns:a16="http://schemas.microsoft.com/office/drawing/2014/main" id="{101AA9AD-B436-762F-5A6D-E5AB074AEF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01355" y="3411036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2" name="Text Placeholder 39">
            <a:extLst>
              <a:ext uri="{FF2B5EF4-FFF2-40B4-BE49-F238E27FC236}">
                <a16:creationId xmlns:a16="http://schemas.microsoft.com/office/drawing/2014/main" id="{E4172E77-1C37-D213-B348-59F0FAEBEC5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901354" y="4219721"/>
            <a:ext cx="3184913" cy="118370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36703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tatist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64E5DDF-06E6-87A8-FE4D-51B2B4E9C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  <p:sp>
        <p:nvSpPr>
          <p:cNvPr id="4" name="Text Placeholder 39">
            <a:extLst>
              <a:ext uri="{FF2B5EF4-FFF2-40B4-BE49-F238E27FC236}">
                <a16:creationId xmlns:a16="http://schemas.microsoft.com/office/drawing/2014/main" id="{FB9A8E5C-27AD-7749-F883-40FEF2E4E5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39">
            <a:extLst>
              <a:ext uri="{FF2B5EF4-FFF2-40B4-BE49-F238E27FC236}">
                <a16:creationId xmlns:a16="http://schemas.microsoft.com/office/drawing/2014/main" id="{088D19C3-5150-2057-67D4-0B0A6CD8622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38200" y="2208276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39">
            <a:extLst>
              <a:ext uri="{FF2B5EF4-FFF2-40B4-BE49-F238E27FC236}">
                <a16:creationId xmlns:a16="http://schemas.microsoft.com/office/drawing/2014/main" id="{9ACC9B6A-A449-9575-8413-73BBEECD203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38200" y="3324629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Text Placeholder 39">
            <a:extLst>
              <a:ext uri="{FF2B5EF4-FFF2-40B4-BE49-F238E27FC236}">
                <a16:creationId xmlns:a16="http://schemas.microsoft.com/office/drawing/2014/main" id="{4A7C8D05-55FC-1634-BAD3-00621958E8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38199" y="4133314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39">
            <a:extLst>
              <a:ext uri="{FF2B5EF4-FFF2-40B4-BE49-F238E27FC236}">
                <a16:creationId xmlns:a16="http://schemas.microsoft.com/office/drawing/2014/main" id="{A83B8DDB-ADB1-75A4-BA20-B582B3AA0AE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038418" y="3332512"/>
            <a:ext cx="3184913" cy="6674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CAFF4FC1-3CE7-6DED-F0D9-00C10D12BA55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038417" y="4141197"/>
            <a:ext cx="3184913" cy="753828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 b="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AEF9D010-8B34-B8D9-DAA0-01B6508046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8200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43%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328CAC17-BEC5-3E02-5DBE-F5C448A586C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038416" y="4991168"/>
            <a:ext cx="3184913" cy="1084737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8000" b="0">
                <a:solidFill>
                  <a:schemeClr val="accent3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250K</a:t>
            </a:r>
          </a:p>
        </p:txBody>
      </p:sp>
    </p:spTree>
    <p:extLst>
      <p:ext uri="{BB962C8B-B14F-4D97-AF65-F5344CB8AC3E}">
        <p14:creationId xmlns:p14="http://schemas.microsoft.com/office/powerpoint/2010/main" val="2556168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Green 2 Column with Subhe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12EAD-BB37-FD49-942B-C1645C7AD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7427912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A9BEA-1639-7345-9606-92B6C0AE17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EFEB8-CDB0-9D42-9A38-99F4C5A3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827BCA-AE3F-654D-A6F9-F94A872B10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1F32CA-706C-EC4D-8143-5C7BD8A2B0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A8E8514-F5B0-D203-0942-718542DA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CA4F58-2532-71DD-C3E0-921ECF9D60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44515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Lg Photo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32CA2A-CDE3-5344-4485-CAF97B5CD8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021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Lg Phot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13885" cy="1325563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8200" y="1535092"/>
            <a:ext cx="10515600" cy="553459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E267AE-C38B-6E0B-29B2-9670E94C00A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38200" y="2293938"/>
            <a:ext cx="10515600" cy="3918722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30A970-FF3A-963D-84EA-E8F8910F18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45798" y="427184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773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wel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C675131-B7D2-A21C-2CFE-6E2014E8E8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here</a:t>
            </a:r>
          </a:p>
        </p:txBody>
      </p:sp>
    </p:spTree>
    <p:extLst>
      <p:ext uri="{BB962C8B-B14F-4D97-AF65-F5344CB8AC3E}">
        <p14:creationId xmlns:p14="http://schemas.microsoft.com/office/powerpoint/2010/main" val="4075102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me Green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BF4C0F5-33B7-5FBD-10FC-7322A348F345}"/>
              </a:ext>
            </a:extLst>
          </p:cNvPr>
          <p:cNvSpPr/>
          <p:nvPr userDrawn="1"/>
        </p:nvSpPr>
        <p:spPr>
          <a:xfrm>
            <a:off x="360453" y="412229"/>
            <a:ext cx="11504951" cy="6033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679919-2C50-C046-9BD8-E847806C95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759790"/>
            <a:ext cx="10515599" cy="3354078"/>
          </a:xfrm>
        </p:spPr>
        <p:txBody>
          <a:bodyPr>
            <a:normAutofit/>
          </a:bodyPr>
          <a:lstStyle>
            <a:lvl1pPr algn="ctr"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here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E6EDF9-6CBC-FE4A-A31A-F6E2664515A7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12E9340-5F51-B700-764E-F868CECD44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55129" y="5397116"/>
            <a:ext cx="10515600" cy="426564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dirty="0"/>
              <a:t>NAME OF PERSON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76501D-AFA2-5D58-9AF9-934F236AAF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04579" y="645340"/>
            <a:ext cx="3245029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3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77CCBD-A5F2-14E0-9AE0-7F36E73AAB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078278A-53E3-9399-25DB-98AE1809AA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822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Photo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C126A48-79DE-59A3-C30D-E53ECBFA3C5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330536" y="-3464"/>
            <a:ext cx="6861464" cy="6861464"/>
          </a:xfrm>
          <a:prstGeom prst="flowChartInputOutput">
            <a:avLst/>
          </a:prstGeom>
          <a:solidFill>
            <a:schemeClr val="accent3">
              <a:alpha val="2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0AFFAF-887D-FA48-B1B2-70C35AE74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36D33-183A-604B-ACC5-3723CF1DE8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CC2D42-378F-743A-6D52-3C4D5B0A2D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87F8CE-EEC8-1874-9CA7-07745480D9D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795" y="427185"/>
            <a:ext cx="3245032" cy="31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930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43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09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60" r:id="rId2"/>
    <p:sldLayoutId id="2147483761" r:id="rId3"/>
    <p:sldLayoutId id="2147483762" r:id="rId4"/>
    <p:sldLayoutId id="2147483763" r:id="rId5"/>
    <p:sldLayoutId id="2147483772" r:id="rId6"/>
    <p:sldLayoutId id="2147483773" r:id="rId7"/>
    <p:sldLayoutId id="214748381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21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7" r:id="rId3"/>
    <p:sldLayoutId id="2147483748" r:id="rId4"/>
    <p:sldLayoutId id="2147483801" r:id="rId5"/>
    <p:sldLayoutId id="2147483750" r:id="rId6"/>
    <p:sldLayoutId id="2147483744" r:id="rId7"/>
    <p:sldLayoutId id="2147483817" r:id="rId8"/>
    <p:sldLayoutId id="2147483745" r:id="rId9"/>
    <p:sldLayoutId id="2147483746" r:id="rId10"/>
    <p:sldLayoutId id="2147483751" r:id="rId11"/>
    <p:sldLayoutId id="2147483812" r:id="rId12"/>
    <p:sldLayoutId id="2147483813" r:id="rId13"/>
    <p:sldLayoutId id="2147483752" r:id="rId14"/>
    <p:sldLayoutId id="214748375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F33B5-35BF-8640-851E-43CBF7E37329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| </a:t>
            </a:r>
            <a:fld id="{7EED3E04-CCDF-764F-B3A4-43A275B6F9F9}" type="datetimeFigureOut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231F20">
                    <a:tint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9/29/2026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31F20">
                  <a:tint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493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94" r:id="rId3"/>
    <p:sldLayoutId id="2147483795" r:id="rId4"/>
    <p:sldLayoutId id="2147483802" r:id="rId5"/>
    <p:sldLayoutId id="2147483797" r:id="rId6"/>
    <p:sldLayoutId id="2147483791" r:id="rId7"/>
    <p:sldLayoutId id="2147483792" r:id="rId8"/>
    <p:sldLayoutId id="2147483793" r:id="rId9"/>
    <p:sldLayoutId id="2147483798" r:id="rId10"/>
    <p:sldLayoutId id="2147483804" r:id="rId11"/>
    <p:sldLayoutId id="2147483805" r:id="rId12"/>
    <p:sldLayoutId id="2147483806" r:id="rId13"/>
    <p:sldLayoutId id="2147483807" r:id="rId14"/>
    <p:sldLayoutId id="2147483799" r:id="rId15"/>
    <p:sldLayoutId id="2147483800" r:id="rId16"/>
    <p:sldLayoutId id="2147483815" r:id="rId17"/>
    <p:sldLayoutId id="21474838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650161-724E-5244-B02F-0DA766A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295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2F0AD-DDBB-494C-81BA-BD1EE5A5F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864AB-6F49-604D-837F-F78AB0910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F33B5-35BF-8640-851E-43CBF7E37329}" type="slidenum">
              <a:rPr lang="en-US" smtClean="0"/>
              <a:pPr/>
              <a:t>‹#›</a:t>
            </a:fld>
            <a:r>
              <a:rPr lang="en-US" b="1" dirty="0"/>
              <a:t> | </a:t>
            </a:r>
            <a:fld id="{7EED3E04-CCDF-764F-B3A4-43A275B6F9F9}" type="datetimeFigureOut">
              <a:rPr lang="en-US" smtClean="0"/>
              <a:pPr/>
              <a:t>9/29/2026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42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8" r:id="rId3"/>
    <p:sldLayoutId id="2147483729" r:id="rId4"/>
    <p:sldLayoutId id="2147483803" r:id="rId5"/>
    <p:sldLayoutId id="2147483731" r:id="rId6"/>
    <p:sldLayoutId id="2147483725" r:id="rId7"/>
    <p:sldLayoutId id="2147483726" r:id="rId8"/>
    <p:sldLayoutId id="2147483727" r:id="rId9"/>
    <p:sldLayoutId id="2147483732" r:id="rId10"/>
    <p:sldLayoutId id="2147483808" r:id="rId11"/>
    <p:sldLayoutId id="2147483809" r:id="rId12"/>
    <p:sldLayoutId id="2147483810" r:id="rId13"/>
    <p:sldLayoutId id="2147483811" r:id="rId14"/>
    <p:sldLayoutId id="2147483733" r:id="rId15"/>
    <p:sldLayoutId id="214748373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52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A4DD-0B2F-0D95-2A98-A36AF46C19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K-Surge</a:t>
            </a:r>
            <a:r>
              <a:rPr lang="en-US" baseline="30000" dirty="0"/>
              <a:t>®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66507B-F5FB-2148-A42F-F02271EDE1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Training Deck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B017C2A-6A2C-4A4C-919E-82EC82D1DD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2BA1A0-A0BD-3910-CCFC-2496F7EBA1A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663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8B9C1-F141-B769-91E3-B7E4F1EC1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CC25EB-991B-4B52-4876-D140F2F1DA9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43755" y="1426750"/>
            <a:ext cx="10761664" cy="71839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Training Summary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7D60A-3C59-9B42-A400-6BA5EF7EC58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K-Surge</a:t>
            </a:r>
            <a:r>
              <a:rPr lang="en-US" baseline="30000" dirty="0"/>
              <a:t>®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F0947FE-08F4-F5CE-68C0-00B026231715}"/>
              </a:ext>
            </a:extLst>
          </p:cNvPr>
          <p:cNvGrpSpPr/>
          <p:nvPr/>
        </p:nvGrpSpPr>
        <p:grpSpPr>
          <a:xfrm>
            <a:off x="1033401" y="1957148"/>
            <a:ext cx="7968114" cy="584775"/>
            <a:chOff x="579120" y="2734189"/>
            <a:chExt cx="7968114" cy="584775"/>
          </a:xfrm>
        </p:grpSpPr>
        <p:sp>
          <p:nvSpPr>
            <p:cNvPr id="6" name="TextBox 11">
              <a:extLst>
                <a:ext uri="{FF2B5EF4-FFF2-40B4-BE49-F238E27FC236}">
                  <a16:creationId xmlns:a16="http://schemas.microsoft.com/office/drawing/2014/main" id="{13495042-8FD1-7163-5697-32D4756D0609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bg1">
                      <a:lumMod val="85000"/>
                    </a:schemeClr>
                  </a:solidFill>
                </a:rPr>
                <a:t>1</a:t>
              </a:r>
            </a:p>
          </p:txBody>
        </p:sp>
        <p:sp>
          <p:nvSpPr>
            <p:cNvPr id="7" name="Text Placeholder 10">
              <a:extLst>
                <a:ext uri="{FF2B5EF4-FFF2-40B4-BE49-F238E27FC236}">
                  <a16:creationId xmlns:a16="http://schemas.microsoft.com/office/drawing/2014/main" id="{75364467-C8E3-D118-C978-8AA714024B86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 dirty="0">
                  <a:solidFill>
                    <a:schemeClr val="tx1"/>
                  </a:solidFill>
                </a:rPr>
                <a:t>Product Overview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F5EE09D-54FF-DC2E-FE53-84EFA3C43821}"/>
              </a:ext>
            </a:extLst>
          </p:cNvPr>
          <p:cNvGrpSpPr/>
          <p:nvPr/>
        </p:nvGrpSpPr>
        <p:grpSpPr>
          <a:xfrm>
            <a:off x="1033401" y="2539056"/>
            <a:ext cx="7968114" cy="584775"/>
            <a:chOff x="579120" y="2734189"/>
            <a:chExt cx="7968114" cy="584775"/>
          </a:xfrm>
        </p:grpSpPr>
        <p:sp>
          <p:nvSpPr>
            <p:cNvPr id="9" name="TextBox 29">
              <a:extLst>
                <a:ext uri="{FF2B5EF4-FFF2-40B4-BE49-F238E27FC236}">
                  <a16:creationId xmlns:a16="http://schemas.microsoft.com/office/drawing/2014/main" id="{FC51A55E-635A-478A-350E-0A87AAAB35A0}"/>
                </a:ext>
              </a:extLst>
            </p:cNvPr>
            <p:cNvSpPr txBox="1"/>
            <p:nvPr/>
          </p:nvSpPr>
          <p:spPr>
            <a:xfrm>
              <a:off x="579120" y="2734189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bg1">
                      <a:lumMod val="75000"/>
                    </a:schemeClr>
                  </a:solidFill>
                </a:rPr>
                <a:t>2</a:t>
              </a:r>
            </a:p>
          </p:txBody>
        </p:sp>
        <p:sp>
          <p:nvSpPr>
            <p:cNvPr id="10" name="Text Placeholder 10">
              <a:extLst>
                <a:ext uri="{FF2B5EF4-FFF2-40B4-BE49-F238E27FC236}">
                  <a16:creationId xmlns:a16="http://schemas.microsoft.com/office/drawing/2014/main" id="{58279E3D-7D34-D5D1-2C9D-AEFE8D9A594B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2893211"/>
              <a:ext cx="7531235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 dirty="0">
                  <a:solidFill>
                    <a:schemeClr val="tx1"/>
                  </a:solidFill>
                </a:rPr>
                <a:t>Mode of Action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EF7E0A4-C96A-80A7-2261-B09A72D81E1F}"/>
              </a:ext>
            </a:extLst>
          </p:cNvPr>
          <p:cNvGrpSpPr/>
          <p:nvPr/>
        </p:nvGrpSpPr>
        <p:grpSpPr>
          <a:xfrm>
            <a:off x="1033401" y="3149805"/>
            <a:ext cx="9825789" cy="584775"/>
            <a:chOff x="579120" y="3344938"/>
            <a:chExt cx="9825789" cy="584775"/>
          </a:xfrm>
        </p:grpSpPr>
        <p:sp>
          <p:nvSpPr>
            <p:cNvPr id="12" name="TextBox 31">
              <a:extLst>
                <a:ext uri="{FF2B5EF4-FFF2-40B4-BE49-F238E27FC236}">
                  <a16:creationId xmlns:a16="http://schemas.microsoft.com/office/drawing/2014/main" id="{D0CEFCD3-78AE-476C-BE9C-565C8E94B84E}"/>
                </a:ext>
              </a:extLst>
            </p:cNvPr>
            <p:cNvSpPr txBox="1"/>
            <p:nvPr/>
          </p:nvSpPr>
          <p:spPr>
            <a:xfrm>
              <a:off x="579120" y="3344938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bg1">
                      <a:lumMod val="65000"/>
                    </a:schemeClr>
                  </a:solidFill>
                </a:rPr>
                <a:t>3</a:t>
              </a:r>
            </a:p>
          </p:txBody>
        </p:sp>
        <p:sp>
          <p:nvSpPr>
            <p:cNvPr id="13" name="Text Placeholder 10">
              <a:extLst>
                <a:ext uri="{FF2B5EF4-FFF2-40B4-BE49-F238E27FC236}">
                  <a16:creationId xmlns:a16="http://schemas.microsoft.com/office/drawing/2014/main" id="{6285164D-D835-19C9-4B23-67305F6E2DA2}"/>
                </a:ext>
              </a:extLst>
            </p:cNvPr>
            <p:cNvSpPr txBox="1">
              <a:spLocks/>
            </p:cNvSpPr>
            <p:nvPr/>
          </p:nvSpPr>
          <p:spPr>
            <a:xfrm>
              <a:off x="1015999" y="3503960"/>
              <a:ext cx="9388910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 dirty="0">
                  <a:solidFill>
                    <a:schemeClr val="tx1"/>
                  </a:solidFill>
                </a:rPr>
                <a:t>Application Information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4D1D4D-34D1-F13C-E17C-8D0D682CA14F}"/>
              </a:ext>
            </a:extLst>
          </p:cNvPr>
          <p:cNvGrpSpPr/>
          <p:nvPr/>
        </p:nvGrpSpPr>
        <p:grpSpPr>
          <a:xfrm>
            <a:off x="1033401" y="3734580"/>
            <a:ext cx="8853638" cy="584775"/>
            <a:chOff x="579120" y="3929713"/>
            <a:chExt cx="8853638" cy="584775"/>
          </a:xfrm>
        </p:grpSpPr>
        <p:sp>
          <p:nvSpPr>
            <p:cNvPr id="15" name="TextBox 33">
              <a:extLst>
                <a:ext uri="{FF2B5EF4-FFF2-40B4-BE49-F238E27FC236}">
                  <a16:creationId xmlns:a16="http://schemas.microsoft.com/office/drawing/2014/main" id="{F2F694C6-D193-DA00-B147-D7A9367ACFAB}"/>
                </a:ext>
              </a:extLst>
            </p:cNvPr>
            <p:cNvSpPr txBox="1"/>
            <p:nvPr/>
          </p:nvSpPr>
          <p:spPr>
            <a:xfrm>
              <a:off x="579120" y="3929713"/>
              <a:ext cx="43688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b="1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16" name="Text Placeholder 10">
              <a:extLst>
                <a:ext uri="{FF2B5EF4-FFF2-40B4-BE49-F238E27FC236}">
                  <a16:creationId xmlns:a16="http://schemas.microsoft.com/office/drawing/2014/main" id="{2BA1AB7A-637D-6A4E-07A1-8AA770F2C444}"/>
                </a:ext>
              </a:extLst>
            </p:cNvPr>
            <p:cNvSpPr txBox="1">
              <a:spLocks/>
            </p:cNvSpPr>
            <p:nvPr/>
          </p:nvSpPr>
          <p:spPr>
            <a:xfrm>
              <a:off x="1016000" y="4088735"/>
              <a:ext cx="8416758" cy="266730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defPPr>
                <a:defRPr lang="en-US"/>
              </a:defPPr>
              <a:lvl1pPr marL="285750" indent="-2857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286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715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144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657350" indent="-2857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Clr>
                  <a:schemeClr val="accent2"/>
                </a:buClr>
                <a:buSzPct val="100000"/>
                <a:buFont typeface="System Font Regular"/>
                <a:buChar char="•"/>
                <a:defRPr sz="1800" b="0" i="0" kern="1200">
                  <a:solidFill>
                    <a:srgbClr val="62535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System Font Regular"/>
                <a:buNone/>
              </a:pPr>
              <a:r>
                <a:rPr lang="en-US" dirty="0">
                  <a:solidFill>
                    <a:schemeClr val="tx1"/>
                  </a:solidFill>
                </a:rPr>
                <a:t>Field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837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3-9DAD-E989-0F45-B496E09BD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DEF9F-23C6-AEDA-CF50-F9CA2E25D5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Product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1C47CF-F858-A09E-6F04-4097C9459E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35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green and yellow squares&#10;&#10;Description automatically generated">
            <a:extLst>
              <a:ext uri="{FF2B5EF4-FFF2-40B4-BE49-F238E27FC236}">
                <a16:creationId xmlns:a16="http://schemas.microsoft.com/office/drawing/2014/main" id="{2EC8CD17-A2A9-1A9C-CB0E-6598DAD7E75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7206" y="5554681"/>
            <a:ext cx="2589778" cy="79645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1C6D5D-8C9F-8094-9D6C-9E3269D85D7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6"/>
            <a:ext cx="10761663" cy="31353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ea typeface="Lato"/>
                <a:cs typeface="Lato"/>
              </a:rPr>
              <a:t>K-Surge</a:t>
            </a:r>
            <a:r>
              <a:rPr lang="en-US" sz="2000" baseline="30000" dirty="0">
                <a:ea typeface="Lato"/>
                <a:cs typeface="Lato"/>
              </a:rPr>
              <a:t>®</a:t>
            </a:r>
            <a:r>
              <a:rPr lang="en-US" sz="2000" dirty="0">
                <a:ea typeface="Lato"/>
                <a:cs typeface="Lato"/>
              </a:rPr>
              <a:t> is a potassium acetate product built with our Transit</a:t>
            </a:r>
            <a:r>
              <a:rPr lang="en-US" sz="2000" baseline="30000" dirty="0">
                <a:ea typeface="Lato"/>
                <a:cs typeface="Lato"/>
              </a:rPr>
              <a:t>®</a:t>
            </a:r>
            <a:r>
              <a:rPr lang="en-US" sz="2000" dirty="0">
                <a:ea typeface="Lato"/>
                <a:cs typeface="Lato"/>
              </a:rPr>
              <a:t> biostimulant, designed for high nutrient mobility and uptake within the plant. Using targeted organic acids to improve nutrient uptake and mobility, K-Surge supports superior sugar and water transport in plants for fruit development and quality. </a:t>
            </a:r>
            <a:endParaRPr lang="en-US" sz="2000" dirty="0">
              <a:solidFill>
                <a:srgbClr val="FF0000"/>
              </a:solidFill>
              <a:ea typeface="Lato" panose="020F0502020204030203" pitchFamily="34" charset="0"/>
              <a:cs typeface="Arial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64C91B-6FB8-46FF-0764-8457ABA89BE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dirty="0"/>
              <a:t>Nutrient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A96339-0A55-F4C5-E483-C56B31F55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K-Surge</a:t>
            </a:r>
            <a:r>
              <a:rPr lang="en-US" baseline="30000" dirty="0"/>
              <a:t>®</a:t>
            </a:r>
          </a:p>
        </p:txBody>
      </p:sp>
    </p:spTree>
    <p:extLst>
      <p:ext uri="{BB962C8B-B14F-4D97-AF65-F5344CB8AC3E}">
        <p14:creationId xmlns:p14="http://schemas.microsoft.com/office/powerpoint/2010/main" val="3056891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3F094-CDEB-95D7-239E-3BD4D25B6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CCBBBCF7-81F3-4D7A-3A9C-513C76518C46}"/>
              </a:ext>
            </a:extLst>
          </p:cNvPr>
          <p:cNvSpPr/>
          <p:nvPr/>
        </p:nvSpPr>
        <p:spPr>
          <a:xfrm>
            <a:off x="6436268" y="2817264"/>
            <a:ext cx="3728743" cy="350321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08E3660-84BB-87EB-1158-1BF9ECF14E38}"/>
              </a:ext>
            </a:extLst>
          </p:cNvPr>
          <p:cNvSpPr/>
          <p:nvPr/>
        </p:nvSpPr>
        <p:spPr>
          <a:xfrm>
            <a:off x="7594671" y="2072103"/>
            <a:ext cx="1501630" cy="1501630"/>
          </a:xfrm>
          <a:prstGeom prst="ellipse">
            <a:avLst/>
          </a:prstGeom>
          <a:solidFill>
            <a:schemeClr val="bg1">
              <a:lumMod val="65000"/>
            </a:schemeClr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7363A8-1967-E47F-F061-CCEA5244501F}"/>
              </a:ext>
            </a:extLst>
          </p:cNvPr>
          <p:cNvSpPr/>
          <p:nvPr/>
        </p:nvSpPr>
        <p:spPr>
          <a:xfrm>
            <a:off x="2211822" y="2817264"/>
            <a:ext cx="3728743" cy="350321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0E0D44-25CF-D8EC-5C7B-A5C2D0AA245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dirty="0"/>
              <a:t>K-Surge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1F07B6-E202-1F06-2776-82D768EF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&amp; Benefits</a:t>
            </a:r>
            <a:endParaRPr lang="en-US" baseline="30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26068-A5E1-A549-3830-C861CB28E09D}"/>
              </a:ext>
            </a:extLst>
          </p:cNvPr>
          <p:cNvSpPr txBox="1">
            <a:spLocks/>
          </p:cNvSpPr>
          <p:nvPr/>
        </p:nvSpPr>
        <p:spPr>
          <a:xfrm>
            <a:off x="2304237" y="3797118"/>
            <a:ext cx="3543911" cy="5064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Improved Water Uptake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743B289-AA59-99DB-A6B9-1C7E90A38FEC}"/>
              </a:ext>
            </a:extLst>
          </p:cNvPr>
          <p:cNvSpPr txBox="1">
            <a:spLocks/>
          </p:cNvSpPr>
          <p:nvPr/>
        </p:nvSpPr>
        <p:spPr>
          <a:xfrm>
            <a:off x="2403535" y="4526915"/>
            <a:ext cx="3352198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Contributes to enhanced potassium mobility to support plant water regulation and berry firmness.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026D742A-87A0-06DF-8E88-5E2ABBB0DB0E}"/>
              </a:ext>
            </a:extLst>
          </p:cNvPr>
          <p:cNvSpPr txBox="1">
            <a:spLocks/>
          </p:cNvSpPr>
          <p:nvPr/>
        </p:nvSpPr>
        <p:spPr>
          <a:xfrm>
            <a:off x="6598852" y="3797118"/>
            <a:ext cx="3566159" cy="5064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solidFill>
                  <a:schemeClr val="bg1"/>
                </a:solidFill>
              </a:rPr>
              <a:t>Increased Brix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F816B3D-1D20-1258-2DA4-2F8078DAC075}"/>
              </a:ext>
            </a:extLst>
          </p:cNvPr>
          <p:cNvSpPr txBox="1">
            <a:spLocks/>
          </p:cNvSpPr>
          <p:nvPr/>
        </p:nvSpPr>
        <p:spPr>
          <a:xfrm>
            <a:off x="6708221" y="4526915"/>
            <a:ext cx="3274527" cy="17935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  <a:latin typeface="Arial"/>
                <a:cs typeface="Arial"/>
              </a:rPr>
              <a:t>Increases sugar translocation to the grape for superior berry Brix.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B09DDF3-92D2-A396-BEF0-AE19338A2247}"/>
              </a:ext>
            </a:extLst>
          </p:cNvPr>
          <p:cNvSpPr/>
          <p:nvPr/>
        </p:nvSpPr>
        <p:spPr>
          <a:xfrm>
            <a:off x="3370225" y="2072103"/>
            <a:ext cx="1501630" cy="150163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Placeholder 10" descr="A blue circular arrows in a circle&#10;&#10;AI-generated content may be incorrect.">
            <a:extLst>
              <a:ext uri="{FF2B5EF4-FFF2-40B4-BE49-F238E27FC236}">
                <a16:creationId xmlns:a16="http://schemas.microsoft.com/office/drawing/2014/main" id="{737B69ED-FDE3-82DF-F370-71FF3A35FFD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84883" y="2273271"/>
            <a:ext cx="1182617" cy="10680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6DC104-0152-FDCC-021B-B139F19078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4904" y="2273271"/>
            <a:ext cx="1261159" cy="12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1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331CA9-B16E-76CC-D727-13BAF3B7B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8E93C-FCB0-5BA6-8E85-FDE9A1D15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Guaranteed Analysis</a:t>
            </a:r>
            <a:endParaRPr lang="en-US" baseline="300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B091AF-36AE-7096-319F-FFFDACAF80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607351"/>
              </p:ext>
            </p:extLst>
          </p:nvPr>
        </p:nvGraphicFramePr>
        <p:xfrm>
          <a:off x="838200" y="2047275"/>
          <a:ext cx="5594220" cy="1982941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5594220">
                  <a:extLst>
                    <a:ext uri="{9D8B030D-6E8A-4147-A177-3AD203B41FA5}">
                      <a16:colId xmlns:a16="http://schemas.microsoft.com/office/drawing/2014/main" val="1432891074"/>
                    </a:ext>
                  </a:extLst>
                </a:gridCol>
              </a:tblGrid>
              <a:tr h="337021">
                <a:tc>
                  <a:txBody>
                    <a:bodyPr/>
                    <a:lstStyle/>
                    <a:p>
                      <a:r>
                        <a:rPr lang="en-US" sz="1600" dirty="0"/>
                        <a:t>K-Surge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526795"/>
                  </a:ext>
                </a:extLst>
              </a:tr>
              <a:tr h="528615">
                <a:tc>
                  <a:txBody>
                    <a:bodyPr/>
                    <a:lstStyle/>
                    <a:p>
                      <a:r>
                        <a:rPr lang="en-US" sz="1600" dirty="0"/>
                        <a:t>Guaranteed Analysis: </a:t>
                      </a:r>
                    </a:p>
                    <a:p>
                      <a:r>
                        <a:rPr lang="en-US" sz="1600" dirty="0"/>
                        <a:t>Soluble Potash (K</a:t>
                      </a:r>
                      <a:r>
                        <a:rPr lang="en-US" sz="1600" baseline="-25000" dirty="0"/>
                        <a:t>2</a:t>
                      </a:r>
                      <a:r>
                        <a:rPr lang="en-US" sz="1600" dirty="0"/>
                        <a:t>O) ............................................ 20.0%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Boron (B) ............................................................... 0.05%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Molybdenum (Mo) .................................................. 0.03%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531902"/>
                  </a:ext>
                </a:extLst>
              </a:tr>
              <a:tr h="36251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Derived from: </a:t>
                      </a:r>
                      <a:r>
                        <a:rPr lang="it-IT" sz="1600" dirty="0"/>
                        <a:t>Potassium acetate, boric acid, and sodium molybdate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63096"/>
                  </a:ext>
                </a:extLst>
              </a:tr>
            </a:tbl>
          </a:graphicData>
        </a:graphic>
      </p:graphicFrame>
      <p:pic>
        <p:nvPicPr>
          <p:cNvPr id="6" name="Picture 5" descr="A green oval with white text&#10;&#10;Description automatically generated">
            <a:extLst>
              <a:ext uri="{FF2B5EF4-FFF2-40B4-BE49-F238E27FC236}">
                <a16:creationId xmlns:a16="http://schemas.microsoft.com/office/drawing/2014/main" id="{A1ACA05A-FAA6-9FA1-8425-141880E8D3C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620" y="5279279"/>
            <a:ext cx="2262935" cy="1162791"/>
          </a:xfrm>
          <a:prstGeom prst="rect">
            <a:avLst/>
          </a:prstGeom>
        </p:spPr>
      </p:pic>
      <p:pic>
        <p:nvPicPr>
          <p:cNvPr id="3" name="Picture 2" descr="A white plastic container with a label&#10;&#10;Description automatically generated">
            <a:extLst>
              <a:ext uri="{FF2B5EF4-FFF2-40B4-BE49-F238E27FC236}">
                <a16:creationId xmlns:a16="http://schemas.microsoft.com/office/drawing/2014/main" id="{10043C98-47E6-90F8-C035-8525EEABD62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182" y="1266808"/>
            <a:ext cx="3773432" cy="493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29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83CC2-0DD5-2927-D65B-6B005F5C7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green and yellow squares&#10;&#10;Description automatically generated">
            <a:extLst>
              <a:ext uri="{FF2B5EF4-FFF2-40B4-BE49-F238E27FC236}">
                <a16:creationId xmlns:a16="http://schemas.microsoft.com/office/drawing/2014/main" id="{6A7EF3DD-2CD7-F0A1-6C19-7ACE1F9F72B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607" y="980010"/>
            <a:ext cx="2589778" cy="796454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E5ABF-FD71-4AFD-6B68-557AD2636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169408"/>
              </p:ext>
            </p:extLst>
          </p:nvPr>
        </p:nvGraphicFramePr>
        <p:xfrm>
          <a:off x="632516" y="1892127"/>
          <a:ext cx="5032464" cy="3375112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2134865">
                  <a:extLst>
                    <a:ext uri="{9D8B030D-6E8A-4147-A177-3AD203B41FA5}">
                      <a16:colId xmlns:a16="http://schemas.microsoft.com/office/drawing/2014/main" val="2288016203"/>
                    </a:ext>
                  </a:extLst>
                </a:gridCol>
                <a:gridCol w="2897599">
                  <a:extLst>
                    <a:ext uri="{9D8B030D-6E8A-4147-A177-3AD203B41FA5}">
                      <a16:colId xmlns:a16="http://schemas.microsoft.com/office/drawing/2014/main" val="4278207134"/>
                    </a:ext>
                  </a:extLst>
                </a:gridCol>
              </a:tblGrid>
              <a:tr h="34393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/>
                        <a:t>K-Surge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89904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Formulation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Soluble Liquid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81471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Package Size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2.5 Gal, 275 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53766"/>
                  </a:ext>
                </a:extLst>
              </a:tr>
              <a:tr h="3738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Foliar, Soil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599476"/>
                  </a:ext>
                </a:extLst>
              </a:tr>
              <a:tr h="5936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Target Crops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Tree fruit, tree nuts, fruiting vegetables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37943"/>
                  </a:ext>
                </a:extLst>
              </a:tr>
              <a:tr h="34393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Application Rates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Foliar: 1 – 6 qt/ac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476914"/>
                  </a:ext>
                </a:extLst>
              </a:tr>
              <a:tr h="343939">
                <a:tc vMerge="1">
                  <a:txBody>
                    <a:bodyPr/>
                    <a:lstStyle/>
                    <a:p>
                      <a:pPr algn="l"/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lumMod val="40000"/>
                        <a:lumOff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</a:rPr>
                        <a:t>Soil: 1 – 5 gal/ac</a:t>
                      </a:r>
                      <a:endParaRPr lang="en-US" sz="16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30215"/>
                  </a:ext>
                </a:extLst>
              </a:tr>
              <a:tr h="343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b="1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 panose="020B0604020202020204"/>
                        </a:defRPr>
                      </a:lvl9pPr>
                    </a:lstStyle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Conventional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836129"/>
                  </a:ext>
                </a:extLst>
              </a:tr>
              <a:tr h="343939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Shelf 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2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083251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2E2FC23-6BA2-9EF1-2030-BF47B092A99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42904" y="3110948"/>
            <a:ext cx="2445026" cy="3735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A591F-3A89-3148-6123-833492AC776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7652" y="0"/>
            <a:ext cx="4430278" cy="33227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D1713D-000D-264B-9CF9-5407CBACF68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27020" y="3311412"/>
            <a:ext cx="3456885" cy="3535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C32CE6-BD35-57BF-4178-45E5BED1303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27020" y="0"/>
            <a:ext cx="2847293" cy="3322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1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59E2C3-584C-53DC-FC71-95D6B1171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C96E6-A43E-2F09-F070-423B424A16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Mode of Action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824B5C-0E30-FB0B-1800-45366A560A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97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D36EFD3-4165-3ABD-956D-7F5707D5B33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9166" y="1918547"/>
            <a:ext cx="5267922" cy="4156989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/>
                <a:cs typeface="Arial"/>
              </a:rPr>
              <a:t>Targeted </a:t>
            </a:r>
            <a:r>
              <a:rPr lang="en-US" sz="1800" b="1" dirty="0">
                <a:latin typeface="Arial"/>
                <a:cs typeface="Arial"/>
              </a:rPr>
              <a:t>mixture of thousands of bioactive compounds</a:t>
            </a:r>
          </a:p>
          <a:p>
            <a:r>
              <a:rPr lang="en-US" sz="1800" dirty="0"/>
              <a:t>Transit is the result of a proprietary extraction method that uses early-stage biomass </a:t>
            </a:r>
          </a:p>
          <a:p>
            <a:r>
              <a:rPr lang="en-US" sz="1800" dirty="0"/>
              <a:t>It contains natural, biologically active, and diverse functional groups</a:t>
            </a:r>
          </a:p>
          <a:p>
            <a:r>
              <a:rPr lang="en-US" sz="1800" dirty="0"/>
              <a:t>Bioactive compounds in Transit have high oxygen to carbon ratios to enhance biological activity in plants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8BA0A4-A519-A751-16BC-56D2C611DA7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70335"/>
            <a:ext cx="7676135" cy="718396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Unique highly bioactive compound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B657-3E5F-B967-73F1-BDC250A009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519854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What is Transit?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07BEEA6-A808-3BAF-7637-3883E7DC0CD9}"/>
              </a:ext>
            </a:extLst>
          </p:cNvPr>
          <p:cNvGrpSpPr/>
          <p:nvPr/>
        </p:nvGrpSpPr>
        <p:grpSpPr>
          <a:xfrm>
            <a:off x="6463968" y="1822361"/>
            <a:ext cx="5511902" cy="3628538"/>
            <a:chOff x="4531361" y="1171990"/>
            <a:chExt cx="8008070" cy="494596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50946E8-EC0D-CCC3-2B4B-7BDCEC38FCEB}"/>
                </a:ext>
              </a:extLst>
            </p:cNvPr>
            <p:cNvSpPr/>
            <p:nvPr/>
          </p:nvSpPr>
          <p:spPr>
            <a:xfrm>
              <a:off x="7179529" y="1171990"/>
              <a:ext cx="2774457" cy="2823168"/>
            </a:xfrm>
            <a:prstGeom prst="ellipse">
              <a:avLst/>
            </a:prstGeom>
            <a:solidFill>
              <a:schemeClr val="accent2">
                <a:alpha val="75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F07DB59-25BA-0183-FE9D-D6DA30D93BC4}"/>
                </a:ext>
              </a:extLst>
            </p:cNvPr>
            <p:cNvSpPr/>
            <p:nvPr/>
          </p:nvSpPr>
          <p:spPr>
            <a:xfrm>
              <a:off x="7179528" y="3242671"/>
              <a:ext cx="2774457" cy="2823168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941D55F-0B4C-8C50-0804-C7D3392F9BAF}"/>
                </a:ext>
              </a:extLst>
            </p:cNvPr>
            <p:cNvSpPr/>
            <p:nvPr/>
          </p:nvSpPr>
          <p:spPr>
            <a:xfrm>
              <a:off x="9160985" y="2202656"/>
              <a:ext cx="2774457" cy="2823168"/>
            </a:xfrm>
            <a:prstGeom prst="ellipse">
              <a:avLst/>
            </a:prstGeom>
            <a:solidFill>
              <a:schemeClr val="accent1">
                <a:alpha val="75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0D9A100-5C40-1617-3982-FA55755E03D4}"/>
                </a:ext>
              </a:extLst>
            </p:cNvPr>
            <p:cNvSpPr/>
            <p:nvPr/>
          </p:nvSpPr>
          <p:spPr>
            <a:xfrm>
              <a:off x="5174109" y="2263618"/>
              <a:ext cx="2774457" cy="2823168"/>
            </a:xfrm>
            <a:prstGeom prst="ellipse">
              <a:avLst/>
            </a:prstGeom>
            <a:solidFill>
              <a:schemeClr val="accent4">
                <a:alpha val="75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620748D-47DC-2C80-03F6-6D466F019C7C}"/>
                </a:ext>
              </a:extLst>
            </p:cNvPr>
            <p:cNvSpPr txBox="1"/>
            <p:nvPr/>
          </p:nvSpPr>
          <p:spPr>
            <a:xfrm>
              <a:off x="7928103" y="2158602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Acids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B04BF61-741E-9997-6C55-CD8E35E4983D}"/>
                </a:ext>
              </a:extLst>
            </p:cNvPr>
            <p:cNvSpPr txBox="1"/>
            <p:nvPr/>
          </p:nvSpPr>
          <p:spPr>
            <a:xfrm>
              <a:off x="7898365" y="4783598"/>
              <a:ext cx="134514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Extracts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8FE215B-7FD2-95F2-1477-7515818A4769}"/>
                </a:ext>
              </a:extLst>
            </p:cNvPr>
            <p:cNvSpPr txBox="1"/>
            <p:nvPr/>
          </p:nvSpPr>
          <p:spPr>
            <a:xfrm>
              <a:off x="9895511" y="3426087"/>
              <a:ext cx="1654937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Microbials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A2D6AEB-69B7-C1D3-1885-AED6EBB1B5DB}"/>
                </a:ext>
              </a:extLst>
            </p:cNvPr>
            <p:cNvSpPr txBox="1"/>
            <p:nvPr/>
          </p:nvSpPr>
          <p:spPr>
            <a:xfrm>
              <a:off x="5736482" y="3386788"/>
              <a:ext cx="1443069" cy="3775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BFE213-0F73-1E1C-C7DC-57BEB74837E2}"/>
                </a:ext>
              </a:extLst>
            </p:cNvPr>
            <p:cNvSpPr txBox="1"/>
            <p:nvPr/>
          </p:nvSpPr>
          <p:spPr>
            <a:xfrm>
              <a:off x="8967946" y="1492305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Humins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35CC4F3-E29E-7755-4FBE-235CCC2D26F8}"/>
                </a:ext>
              </a:extLst>
            </p:cNvPr>
            <p:cNvSpPr txBox="1"/>
            <p:nvPr/>
          </p:nvSpPr>
          <p:spPr>
            <a:xfrm>
              <a:off x="9179810" y="181261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Fulvic acids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F68BEE-88FE-3457-0547-9C86CB5A831B}"/>
                </a:ext>
              </a:extLst>
            </p:cNvPr>
            <p:cNvSpPr txBox="1"/>
            <p:nvPr/>
          </p:nvSpPr>
          <p:spPr>
            <a:xfrm>
              <a:off x="7894183" y="1437676"/>
              <a:ext cx="1345149" cy="56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Humic substances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C07A7A1-F3FC-89E5-7F55-13FD1989CA9E}"/>
                </a:ext>
              </a:extLst>
            </p:cNvPr>
            <p:cNvSpPr txBox="1"/>
            <p:nvPr/>
          </p:nvSpPr>
          <p:spPr>
            <a:xfrm>
              <a:off x="10675520" y="2673802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Mycorrhizae, Trichoderma, other beneficial fungi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2B942F9-9FB4-92F7-2855-7F2EC558A9B2}"/>
                </a:ext>
              </a:extLst>
            </p:cNvPr>
            <p:cNvSpPr txBox="1"/>
            <p:nvPr/>
          </p:nvSpPr>
          <p:spPr>
            <a:xfrm>
              <a:off x="10884494" y="408787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Complex communities/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consortia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CD1CE2B-D671-BF03-1FAE-95B25FD745B7}"/>
                </a:ext>
              </a:extLst>
            </p:cNvPr>
            <p:cNvSpPr txBox="1"/>
            <p:nvPr/>
          </p:nvSpPr>
          <p:spPr>
            <a:xfrm>
              <a:off x="9683213" y="3799802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Rhizobium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1BDA84D-FAE2-2F1A-999B-392373B0245F}"/>
                </a:ext>
              </a:extLst>
            </p:cNvPr>
            <p:cNvSpPr txBox="1"/>
            <p:nvPr/>
          </p:nvSpPr>
          <p:spPr>
            <a:xfrm>
              <a:off x="9169102" y="4750887"/>
              <a:ext cx="1654937" cy="9649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Laminarin, alginates, other polysaccharides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92B10C7-7E72-7C34-DB8F-C46FCB7E4F15}"/>
                </a:ext>
              </a:extLst>
            </p:cNvPr>
            <p:cNvSpPr txBox="1"/>
            <p:nvPr/>
          </p:nvSpPr>
          <p:spPr>
            <a:xfrm>
              <a:off x="9565850" y="4440255"/>
              <a:ext cx="1772298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Phytohormones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B7C611B-67FD-DB09-C017-53FB22875738}"/>
                </a:ext>
              </a:extLst>
            </p:cNvPr>
            <p:cNvSpPr txBox="1"/>
            <p:nvPr/>
          </p:nvSpPr>
          <p:spPr>
            <a:xfrm>
              <a:off x="8144672" y="4468761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Seaweed/kelp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C350C2A-9CC4-136F-2608-108124ACE004}"/>
                </a:ext>
              </a:extLst>
            </p:cNvPr>
            <p:cNvSpPr txBox="1"/>
            <p:nvPr/>
          </p:nvSpPr>
          <p:spPr>
            <a:xfrm>
              <a:off x="7894183" y="2751572"/>
              <a:ext cx="1476026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acids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2825411-E4BD-D5CF-06CA-DA8DF2146B02}"/>
                </a:ext>
              </a:extLst>
            </p:cNvPr>
            <p:cNvSpPr txBox="1"/>
            <p:nvPr/>
          </p:nvSpPr>
          <p:spPr>
            <a:xfrm>
              <a:off x="7968073" y="3632849"/>
              <a:ext cx="1345149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Peptides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24F53-F1AA-EE75-AAE2-915CC0845A0F}"/>
                </a:ext>
              </a:extLst>
            </p:cNvPr>
            <p:cNvSpPr txBox="1"/>
            <p:nvPr/>
          </p:nvSpPr>
          <p:spPr>
            <a:xfrm>
              <a:off x="9018303" y="2837719"/>
              <a:ext cx="1562610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Fatty acids/lipids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79257DC-E0D8-E52A-F3B2-497E0A1DD5C5}"/>
                </a:ext>
              </a:extLst>
            </p:cNvPr>
            <p:cNvSpPr txBox="1"/>
            <p:nvPr/>
          </p:nvSpPr>
          <p:spPr>
            <a:xfrm>
              <a:off x="9281338" y="3276168"/>
              <a:ext cx="94524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PGPRs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115CD0A-9C35-4384-1372-FE132C82E493}"/>
                </a:ext>
              </a:extLst>
            </p:cNvPr>
            <p:cNvSpPr txBox="1"/>
            <p:nvPr/>
          </p:nvSpPr>
          <p:spPr>
            <a:xfrm>
              <a:off x="8873647" y="356777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Cytokinins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E4937F5-D045-0E26-9356-BDEFB0967FD1}"/>
                </a:ext>
              </a:extLst>
            </p:cNvPr>
            <p:cNvSpPr txBox="1"/>
            <p:nvPr/>
          </p:nvSpPr>
          <p:spPr>
            <a:xfrm>
              <a:off x="6603548" y="5263450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Other organic matters extracts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00B83C-1F98-7C91-BF40-C559D928860C}"/>
                </a:ext>
              </a:extLst>
            </p:cNvPr>
            <p:cNvSpPr txBox="1"/>
            <p:nvPr/>
          </p:nvSpPr>
          <p:spPr>
            <a:xfrm>
              <a:off x="7715272" y="5782334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Allelochemicals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E6C8AA0-A7D1-9F85-A739-E37AD21CF8DF}"/>
                </a:ext>
              </a:extLst>
            </p:cNvPr>
            <p:cNvSpPr txBox="1"/>
            <p:nvPr/>
          </p:nvSpPr>
          <p:spPr>
            <a:xfrm>
              <a:off x="8536093" y="551801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Botanicals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194DC83-7663-056F-D63F-8407493A06B0}"/>
                </a:ext>
              </a:extLst>
            </p:cNvPr>
            <p:cNvSpPr txBox="1"/>
            <p:nvPr/>
          </p:nvSpPr>
          <p:spPr>
            <a:xfrm>
              <a:off x="7968168" y="4083160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Polyphenols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131A09-A69B-23BF-679F-D2FABFB60384}"/>
                </a:ext>
              </a:extLst>
            </p:cNvPr>
            <p:cNvSpPr txBox="1"/>
            <p:nvPr/>
          </p:nvSpPr>
          <p:spPr>
            <a:xfrm>
              <a:off x="6837069" y="4452299"/>
              <a:ext cx="1654937" cy="3356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Chitin/ chitosan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2F7B7C-E33F-B465-9E04-5D7072910BC5}"/>
                </a:ext>
              </a:extLst>
            </p:cNvPr>
            <p:cNvSpPr txBox="1"/>
            <p:nvPr/>
          </p:nvSpPr>
          <p:spPr>
            <a:xfrm>
              <a:off x="6874288" y="4096983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Betaines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E3B09BB-9B42-F1F9-AA5F-BA8446DDFA5B}"/>
                </a:ext>
              </a:extLst>
            </p:cNvPr>
            <p:cNvSpPr txBox="1"/>
            <p:nvPr/>
          </p:nvSpPr>
          <p:spPr>
            <a:xfrm>
              <a:off x="6859633" y="3800621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Polyamines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403904A-C3BE-4FDA-3C36-E2B5BC161EF7}"/>
                </a:ext>
              </a:extLst>
            </p:cNvPr>
            <p:cNvSpPr txBox="1"/>
            <p:nvPr/>
          </p:nvSpPr>
          <p:spPr>
            <a:xfrm>
              <a:off x="6385432" y="263481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Amino acids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CB9786C-7A69-EAE2-FF32-7556FCD5E584}"/>
                </a:ext>
              </a:extLst>
            </p:cNvPr>
            <p:cNvSpPr txBox="1"/>
            <p:nvPr/>
          </p:nvSpPr>
          <p:spPr>
            <a:xfrm>
              <a:off x="6316711" y="2976702"/>
              <a:ext cx="1654937" cy="54537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 hydrolysates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5C8ED2-025C-5ABC-4B41-14129BC3DD5E}"/>
                </a:ext>
              </a:extLst>
            </p:cNvPr>
            <p:cNvSpPr txBox="1"/>
            <p:nvPr/>
          </p:nvSpPr>
          <p:spPr>
            <a:xfrm>
              <a:off x="6709388" y="179010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 vitamins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C44E34-4E78-AAA5-D116-DA64A0A7DC80}"/>
                </a:ext>
              </a:extLst>
            </p:cNvPr>
            <p:cNvSpPr txBox="1"/>
            <p:nvPr/>
          </p:nvSpPr>
          <p:spPr>
            <a:xfrm>
              <a:off x="5454634" y="2425808"/>
              <a:ext cx="1654937" cy="346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Inorganic salts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9CF132D-8121-7FC3-D97E-C00FB3FD9A29}"/>
                </a:ext>
              </a:extLst>
            </p:cNvPr>
            <p:cNvSpPr txBox="1"/>
            <p:nvPr/>
          </p:nvSpPr>
          <p:spPr>
            <a:xfrm>
              <a:off x="4989865" y="2789706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Proteins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DD0B00-177E-740F-60D9-96336EA2C3DE}"/>
                </a:ext>
              </a:extLst>
            </p:cNvPr>
            <p:cNvSpPr txBox="1"/>
            <p:nvPr/>
          </p:nvSpPr>
          <p:spPr>
            <a:xfrm>
              <a:off x="4531361" y="3234552"/>
              <a:ext cx="1654937" cy="755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Beneficial elements (Si, Na, Co, etc.)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1CA9ADD-37AD-3EF9-F314-08DFA19A9ED1}"/>
                </a:ext>
              </a:extLst>
            </p:cNvPr>
            <p:cNvSpPr txBox="1"/>
            <p:nvPr/>
          </p:nvSpPr>
          <p:spPr>
            <a:xfrm>
              <a:off x="4876346" y="4469285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Enzymatic extracts 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55E6B43-2943-2952-5C30-3533E1D8D5D2}"/>
                </a:ext>
              </a:extLst>
            </p:cNvPr>
            <p:cNvSpPr txBox="1"/>
            <p:nvPr/>
          </p:nvSpPr>
          <p:spPr>
            <a:xfrm>
              <a:off x="4556451" y="3912848"/>
              <a:ext cx="1654937" cy="335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Phosphites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1B4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5B2EBE0-13A4-0C4C-C011-01B433CFA766}"/>
                </a:ext>
              </a:extLst>
            </p:cNvPr>
            <p:cNvSpPr txBox="1"/>
            <p:nvPr/>
          </p:nvSpPr>
          <p:spPr>
            <a:xfrm>
              <a:off x="5594612" y="3796432"/>
              <a:ext cx="1654937" cy="5453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Nitrogenous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1B49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compounds</a:t>
              </a: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3B25EE93-59F8-45BC-B01A-3B4F78F9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70678" y="3344678"/>
              <a:ext cx="1135290" cy="3210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6373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D9A5B-CD1A-5A23-82D3-AED28B81D17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9163" y="1042030"/>
            <a:ext cx="7676135" cy="718396"/>
          </a:xfrm>
        </p:spPr>
        <p:txBody>
          <a:bodyPr/>
          <a:lstStyle/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What is it made of?</a:t>
            </a:r>
            <a:endParaRPr lang="en-US" b="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68E140-7C48-2336-66B3-04042833E2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3755" y="463372"/>
            <a:ext cx="7676136" cy="578658"/>
          </a:xfrm>
        </p:spPr>
        <p:txBody>
          <a:bodyPr/>
          <a:lstStyle/>
          <a:p>
            <a:r>
              <a:rPr lang="en-US" dirty="0"/>
              <a:t>Transit Technology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82DBB2D4-0982-B8D8-59C3-4595D8D8174A}"/>
              </a:ext>
            </a:extLst>
          </p:cNvPr>
          <p:cNvSpPr txBox="1">
            <a:spLocks/>
          </p:cNvSpPr>
          <p:nvPr/>
        </p:nvSpPr>
        <p:spPr>
          <a:xfrm>
            <a:off x="881762" y="1494399"/>
            <a:ext cx="11310238" cy="53205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750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ts val="268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2400" b="1" i="0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rgbClr val="97C93D"/>
              </a:buClr>
              <a:buSzPct val="100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Key, diverse functional groups that are biologically active in plants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188559-89DE-0587-D1E4-C43ABA6CF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740" y="2339084"/>
            <a:ext cx="7010519" cy="3988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73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327ED-3D87-C804-0E5C-D08572FDB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13AB3B-AA5F-3098-7453-935CC3AA9D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8199" y="1331490"/>
            <a:ext cx="10342831" cy="718396"/>
          </a:xfrm>
        </p:spPr>
        <p:txBody>
          <a:bodyPr/>
          <a:lstStyle/>
          <a:p>
            <a:pPr fontAlgn="base">
              <a:lnSpc>
                <a:spcPct val="120000"/>
              </a:lnSpc>
            </a:pPr>
            <a:r>
              <a:rPr lang="en-US" dirty="0"/>
              <a:t>Plant Response to Transit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23B232-58FA-414E-2F1C-A9E5E909E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</a:t>
            </a:r>
            <a:r>
              <a:rPr lang="en-US" baseline="30000" dirty="0"/>
              <a:t>® </a:t>
            </a:r>
            <a:r>
              <a:rPr lang="en-US" dirty="0"/>
              <a:t>Mode of Action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3E49F312-DF5A-1B37-A5D0-529C7DC6C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6352752"/>
              </p:ext>
            </p:extLst>
          </p:nvPr>
        </p:nvGraphicFramePr>
        <p:xfrm>
          <a:off x="838200" y="2051630"/>
          <a:ext cx="10923997" cy="138361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23469">
                  <a:extLst>
                    <a:ext uri="{9D8B030D-6E8A-4147-A177-3AD203B41FA5}">
                      <a16:colId xmlns:a16="http://schemas.microsoft.com/office/drawing/2014/main" val="885961364"/>
                    </a:ext>
                  </a:extLst>
                </a:gridCol>
                <a:gridCol w="8700528">
                  <a:extLst>
                    <a:ext uri="{9D8B030D-6E8A-4147-A177-3AD203B41FA5}">
                      <a16:colId xmlns:a16="http://schemas.microsoft.com/office/drawing/2014/main" val="154390396"/>
                    </a:ext>
                  </a:extLst>
                </a:gridCol>
              </a:tblGrid>
              <a:tr h="44376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Benefit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How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449584"/>
                  </a:ext>
                </a:extLst>
              </a:tr>
              <a:tr h="93985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Improved Nutrient Mobility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Down regulation of binding proteins to improve nutrient translocation of non-mobile nutrients.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3147255"/>
                  </a:ext>
                </a:extLst>
              </a:tr>
            </a:tbl>
          </a:graphicData>
        </a:graphic>
      </p:graphicFrame>
      <p:pic>
        <p:nvPicPr>
          <p:cNvPr id="17" name="Picture 16">
            <a:extLst>
              <a:ext uri="{FF2B5EF4-FFF2-40B4-BE49-F238E27FC236}">
                <a16:creationId xmlns:a16="http://schemas.microsoft.com/office/drawing/2014/main" id="{DE4FFF1A-804E-EE8D-128D-126B79B4B84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9770" y="5197642"/>
            <a:ext cx="2522427" cy="129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364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75323-120B-D198-6877-54FB3773F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BDE8-FD9E-DD02-C1DC-08BF258C2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it Works</a:t>
            </a:r>
            <a:endParaRPr lang="en-US" baseline="30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D4F772-EE75-B287-021B-1C9B8E4D99F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441" y="5357600"/>
            <a:ext cx="2522427" cy="129612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DB171F-52CB-0D3D-8A9D-160D79B33693}"/>
              </a:ext>
            </a:extLst>
          </p:cNvPr>
          <p:cNvSpPr txBox="1">
            <a:spLocks/>
          </p:cNvSpPr>
          <p:nvPr/>
        </p:nvSpPr>
        <p:spPr>
          <a:xfrm>
            <a:off x="829163" y="1381974"/>
            <a:ext cx="9180251" cy="7183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914400" rtl="0" eaLnBrk="1" latinLnBrk="0" hangingPunct="1">
              <a:lnSpc>
                <a:spcPts val="268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Tx/>
              <a:buNone/>
              <a:defRPr sz="2400" b="1" kern="1200" baseline="0">
                <a:solidFill>
                  <a:srgbClr val="007FC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2">
                    <a:lumMod val="25000"/>
                  </a:schemeClr>
                </a:solidFill>
              </a:rPr>
              <a:t>Transit Biostimulant enhances nutrition</a:t>
            </a:r>
          </a:p>
        </p:txBody>
      </p:sp>
      <p:pic>
        <p:nvPicPr>
          <p:cNvPr id="3" name="Picture 2" descr="A diagram of a bunch of grapes&#10;&#10;Description automatically generated">
            <a:extLst>
              <a:ext uri="{FF2B5EF4-FFF2-40B4-BE49-F238E27FC236}">
                <a16:creationId xmlns:a16="http://schemas.microsoft.com/office/drawing/2014/main" id="{0F33973D-B60B-CDEE-E199-991BF71DC3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770" y="1823394"/>
            <a:ext cx="6027167" cy="483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8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753E2-FE84-455E-BA3B-1F53423CA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882B4AC4-37E6-460B-E639-5A62A56B4C63}"/>
              </a:ext>
            </a:extLst>
          </p:cNvPr>
          <p:cNvSpPr/>
          <p:nvPr/>
        </p:nvSpPr>
        <p:spPr>
          <a:xfrm>
            <a:off x="900659" y="1807772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D67499D-1041-2FA7-5EA4-801281F11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918" y="2040702"/>
            <a:ext cx="934234" cy="934234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411DDB43-FDD1-AE4A-CE29-79C68A8618C3}"/>
              </a:ext>
            </a:extLst>
          </p:cNvPr>
          <p:cNvSpPr/>
          <p:nvPr/>
        </p:nvSpPr>
        <p:spPr>
          <a:xfrm>
            <a:off x="2483917" y="1823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97A4A77-71DE-3042-5494-4D2988529D15}"/>
              </a:ext>
            </a:extLst>
          </p:cNvPr>
          <p:cNvSpPr/>
          <p:nvPr/>
        </p:nvSpPr>
        <p:spPr>
          <a:xfrm>
            <a:off x="4024246" y="1807771"/>
            <a:ext cx="1387929" cy="1387929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7C1DB5-0FC0-E150-ECC7-A3A4F1BE4AB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6466" y="2040702"/>
            <a:ext cx="916156" cy="9181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70A9FD-635C-166A-A0E9-38D05D21C54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1011" y="2060536"/>
            <a:ext cx="914400" cy="914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0A3D7E-45A9-33CB-A93D-25AA120DD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Roles of Nutrients on Crop Development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33714C1-C1EE-2121-8D8D-9F326194BC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199" y="3328784"/>
            <a:ext cx="9935096" cy="3018228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Potassium supports sugar metabolism and translocation of sugars from leaves to fruiting bodies. It also supports osmotic regulation, aiding fruit firmness.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Boron increases the rate of sugar transport in the plant to facilitate enhanced sugar concentration in the fruit.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en-US" sz="2000" dirty="0"/>
              <a:t>Molybdenum aids nitrogen fixation and utilization thereby enabling efficient use of potassium in the plant.  </a:t>
            </a:r>
          </a:p>
        </p:txBody>
      </p:sp>
    </p:spTree>
    <p:extLst>
      <p:ext uri="{BB962C8B-B14F-4D97-AF65-F5344CB8AC3E}">
        <p14:creationId xmlns:p14="http://schemas.microsoft.com/office/powerpoint/2010/main" val="3704657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351A3-1E5A-D7FB-6E86-C2ED148D2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147CB-6EF0-B7B3-2679-702BBBB3F6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Application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D9C548-7046-B705-D7ED-3BF1186EB6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742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7C28F-BE34-68FF-62CF-024FC0EB8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5B69D54-0464-BE17-C81C-019CAF8C9C39}"/>
              </a:ext>
            </a:extLst>
          </p:cNvPr>
          <p:cNvSpPr/>
          <p:nvPr/>
        </p:nvSpPr>
        <p:spPr>
          <a:xfrm>
            <a:off x="0" y="2491550"/>
            <a:ext cx="12192000" cy="436645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1E6E1-6E7A-BC68-D723-05CB0971B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Application Guidelines</a:t>
            </a:r>
            <a:endParaRPr lang="en-US" baseline="30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938E55-2578-8D14-2CD5-9B31A6FCDCCB}"/>
              </a:ext>
            </a:extLst>
          </p:cNvPr>
          <p:cNvSpPr txBox="1"/>
          <p:nvPr/>
        </p:nvSpPr>
        <p:spPr>
          <a:xfrm>
            <a:off x="838200" y="2924728"/>
            <a:ext cx="944634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Can be utilized with many common fungicides, insecticides, and fertilizers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A standard jar test is recommended before tank mixing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Recommended mixing sequence: water, adjuvants, pesticides, 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K-Surge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, other fertilizers, balance of water while agitating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If </a:t>
            </a:r>
            <a:r>
              <a:rPr lang="en-US" sz="2000" b="1" dirty="0">
                <a:solidFill>
                  <a:schemeClr val="bg1"/>
                </a:solidFill>
                <a:cs typeface="Arial"/>
              </a:rPr>
              <a:t>K-Surge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is blended with other products, always mix prior to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Maintain continuous agitation during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Use as fine of a spray mist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spray in the heat of the day or when the plant is under moisture stress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spray to the point of runoff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+mj-lt"/>
                <a:cs typeface="Arial"/>
              </a:rPr>
              <a:t>DO NOT </a:t>
            </a:r>
            <a:r>
              <a:rPr lang="en-US" sz="2000" dirty="0">
                <a:solidFill>
                  <a:schemeClr val="bg1"/>
                </a:solidFill>
                <a:latin typeface="+mj-lt"/>
                <a:cs typeface="Arial"/>
              </a:rPr>
              <a:t>irrigate 3-4 hours after application or apply if rainfall is expected within 3-4 hours</a:t>
            </a:r>
          </a:p>
        </p:txBody>
      </p:sp>
      <p:pic>
        <p:nvPicPr>
          <p:cNvPr id="4" name="Picture 3" descr="A black background with green and yellow squares&#10;&#10;Description automatically generated">
            <a:extLst>
              <a:ext uri="{FF2B5EF4-FFF2-40B4-BE49-F238E27FC236}">
                <a16:creationId xmlns:a16="http://schemas.microsoft.com/office/drawing/2014/main" id="{1B28A8B2-916E-30E1-8CE1-6A6D66140D0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478507"/>
            <a:ext cx="2589778" cy="79645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AC4F61-9B39-3748-A171-63FE534374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510837" y="5019358"/>
            <a:ext cx="1838325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06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78A18-05DF-C615-EE04-9F645F14D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dirty="0"/>
              <a:t>K-Surge Compatibility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2C8096-B28A-7655-CFE1-8D758415A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534" y="1690688"/>
            <a:ext cx="8900931" cy="49762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BB647F-0949-3A5D-B4DA-0585DF7535BD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 dirty="0">
                <a:latin typeface="+mj-lt"/>
              </a:rPr>
              <a:t>A standard jar test is recommended before tank mixing. Always read and follow label instructions.</a:t>
            </a:r>
            <a:endParaRPr lang="en-US" sz="12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039477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4CF4B-142D-E609-80B4-F8E2444D8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94B2F-FE81-002B-767D-FB7C78355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dirty="0"/>
              <a:t>K-Surge Compatibility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A65282-CEA2-0DD2-F677-96CD7F77716F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 dirty="0">
                <a:latin typeface="+mj-lt"/>
              </a:rPr>
              <a:t>A standard jar test is recommended before tank mixing. Always read and follow label instructions.</a:t>
            </a:r>
            <a:endParaRPr lang="en-US" sz="1200" b="1" i="1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98B31C-3253-A024-CC29-127494B68F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38" y="1630227"/>
            <a:ext cx="9045724" cy="52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214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86292-7F26-D45A-5CF8-76473AA7A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41D44-C074-6A2D-B47B-26B63863E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dirty="0"/>
              <a:t>K-Surge Compatibility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D24927-8864-440B-7C15-1300B56F0FA0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 dirty="0">
                <a:latin typeface="+mj-lt"/>
              </a:rPr>
              <a:t>A standard jar test is recommended before tank mixing. Always read and follow label instructions.</a:t>
            </a:r>
            <a:endParaRPr lang="en-US" sz="1200" b="1" i="1" dirty="0"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9C875-D99D-3008-E386-C4896E6B7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93" y="1690688"/>
            <a:ext cx="8931414" cy="490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622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4A0E8-BB5F-CD48-82A3-607DEE4B1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4437C-CD60-6500-1217-22AA6F15C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67650" cy="1325563"/>
          </a:xfrm>
        </p:spPr>
        <p:txBody>
          <a:bodyPr/>
          <a:lstStyle/>
          <a:p>
            <a:r>
              <a:rPr lang="en-US" dirty="0"/>
              <a:t>K-Surge Compatibility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1EEF9-5414-3277-7524-82D79C19E31F}"/>
              </a:ext>
            </a:extLst>
          </p:cNvPr>
          <p:cNvSpPr txBox="1"/>
          <p:nvPr/>
        </p:nvSpPr>
        <p:spPr>
          <a:xfrm>
            <a:off x="838200" y="1285751"/>
            <a:ext cx="76485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i="1" u="none" strike="noStrike" baseline="0" dirty="0">
                <a:latin typeface="+mj-lt"/>
              </a:rPr>
              <a:t>A standard jar test is recommended before tank mixing. Always read and follow label instructions.</a:t>
            </a:r>
            <a:endParaRPr lang="en-US" sz="1200" b="1" i="1" dirty="0"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A728AC-9029-E4FE-B814-07A5CEEC99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258" y="1690688"/>
            <a:ext cx="8809483" cy="497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12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ADDEC-E3CA-6E13-D0EB-7A84B036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8A4A1-B6C6-671F-61A0-18616163B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Rates &amp; Timing</a:t>
            </a:r>
            <a:endParaRPr lang="en-US" baseline="30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4F97E3-83A4-CC8A-F420-8E71F1A975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386064"/>
              </p:ext>
            </p:extLst>
          </p:nvPr>
        </p:nvGraphicFramePr>
        <p:xfrm>
          <a:off x="838200" y="1577234"/>
          <a:ext cx="10862187" cy="2563251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3620824909"/>
                    </a:ext>
                  </a:extLst>
                </a:gridCol>
                <a:gridCol w="1915869">
                  <a:extLst>
                    <a:ext uri="{9D8B030D-6E8A-4147-A177-3AD203B41FA5}">
                      <a16:colId xmlns:a16="http://schemas.microsoft.com/office/drawing/2014/main" val="112145466"/>
                    </a:ext>
                  </a:extLst>
                </a:gridCol>
                <a:gridCol w="6431718">
                  <a:extLst>
                    <a:ext uri="{9D8B030D-6E8A-4147-A177-3AD203B41FA5}">
                      <a16:colId xmlns:a16="http://schemas.microsoft.com/office/drawing/2014/main" val="555268458"/>
                    </a:ext>
                  </a:extLst>
                </a:gridCol>
              </a:tblGrid>
              <a:tr h="428796">
                <a:tc>
                  <a:txBody>
                    <a:bodyPr/>
                    <a:lstStyle/>
                    <a:p>
                      <a:r>
                        <a:rPr lang="en-US" sz="1600" dirty="0"/>
                        <a:t>Crop/Application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Use Rate/Acre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/>
                        <a:t>Application Timing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043108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pPr marL="0" lvl="1" indent="0" algn="l" defTabSz="685800" rtl="0" eaLnBrk="1" latinLnBrk="0" hangingPunct="1"/>
                      <a:r>
                        <a:rPr lang="en-US" sz="1600" kern="1200" dirty="0">
                          <a:solidFill>
                            <a:srgbClr val="231F20"/>
                          </a:solidFill>
                        </a:rPr>
                        <a:t>Vines</a:t>
                      </a:r>
                      <a:endParaRPr lang="en-US" sz="1600" kern="1200">
                        <a:solidFill>
                          <a:srgbClr val="231F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</a:rPr>
                        <a:t>1-2 qt/ac</a:t>
                      </a:r>
                      <a:endParaRPr lang="en-US" sz="1600" kern="120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marT="22860" marB="22860"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Every 14-21 days after veraison</a:t>
                      </a:r>
                      <a:endParaRPr lang="en-US" sz="160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3417278923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231F20"/>
                          </a:solidFill>
                        </a:rPr>
                        <a:t>Foliar</a:t>
                      </a:r>
                      <a:endParaRPr lang="en-US" sz="1600" kern="1200">
                        <a:solidFill>
                          <a:srgbClr val="231F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</a:rPr>
                        <a:t>1-6 qt/ac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Apply any time during the growing season; repeat as needed.</a:t>
                      </a:r>
                      <a:endParaRPr lang="en-US" sz="1600">
                        <a:solidFill>
                          <a:srgbClr val="000000"/>
                        </a:solidFill>
                      </a:endParaRP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745618909"/>
                  </a:ext>
                </a:extLst>
              </a:tr>
              <a:tr h="711485"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231F20"/>
                          </a:solidFill>
                        </a:rPr>
                        <a:t>Soil</a:t>
                      </a:r>
                      <a:endParaRPr lang="en-US" sz="1600" kern="1200">
                        <a:solidFill>
                          <a:srgbClr val="231F2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</a:rPr>
                        <a:t>1-5 gal/ac</a:t>
                      </a:r>
                      <a:endParaRPr lang="en-US" sz="1600" kern="120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>
                          <a:solidFill>
                            <a:srgbClr val="000000"/>
                          </a:solidFill>
                        </a:rPr>
                        <a:t>Apply any time during the growing season; repeat as needed.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 </a:t>
                      </a:r>
                    </a:p>
                  </a:txBody>
                  <a:tcPr marL="45720" marR="45720" marT="22860" marB="22860"/>
                </a:tc>
                <a:extLst>
                  <a:ext uri="{0D108BD9-81ED-4DB2-BD59-A6C34878D82A}">
                    <a16:rowId xmlns:a16="http://schemas.microsoft.com/office/drawing/2014/main" val="1475794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89307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C499-0023-1BBB-B8DB-8AF038693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 Status: </a:t>
            </a:r>
            <a:br>
              <a:rPr lang="en-US" dirty="0"/>
            </a:br>
            <a:r>
              <a:rPr lang="en-US" b="1" dirty="0"/>
              <a:t>K-Surge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A84D61-667F-4F0C-0462-17A2DB2569EA}"/>
              </a:ext>
            </a:extLst>
          </p:cNvPr>
          <p:cNvGrpSpPr/>
          <p:nvPr/>
        </p:nvGrpSpPr>
        <p:grpSpPr>
          <a:xfrm>
            <a:off x="320842" y="5903495"/>
            <a:ext cx="2261937" cy="635333"/>
            <a:chOff x="320842" y="5903495"/>
            <a:chExt cx="2261937" cy="63533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AE79404-F3AE-3E39-BCE5-98019B1665D1}"/>
                </a:ext>
              </a:extLst>
            </p:cNvPr>
            <p:cNvSpPr/>
            <p:nvPr/>
          </p:nvSpPr>
          <p:spPr>
            <a:xfrm>
              <a:off x="320842" y="5903495"/>
              <a:ext cx="320842" cy="256673"/>
            </a:xfrm>
            <a:prstGeom prst="rect">
              <a:avLst/>
            </a:prstGeom>
            <a:solidFill>
              <a:srgbClr val="F1707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159A71A-0C23-E885-098E-A13696621283}"/>
                </a:ext>
              </a:extLst>
            </p:cNvPr>
            <p:cNvSpPr/>
            <p:nvPr/>
          </p:nvSpPr>
          <p:spPr>
            <a:xfrm>
              <a:off x="320842" y="6224337"/>
              <a:ext cx="320842" cy="256673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39D5FEA-D7C7-84BE-D047-8C7460A9F3A7}"/>
                </a:ext>
              </a:extLst>
            </p:cNvPr>
            <p:cNvSpPr txBox="1"/>
            <p:nvPr/>
          </p:nvSpPr>
          <p:spPr>
            <a:xfrm>
              <a:off x="657726" y="5903495"/>
              <a:ext cx="16202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Registered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D46429D-C66C-B365-E833-0A5127CCFB44}"/>
                </a:ext>
              </a:extLst>
            </p:cNvPr>
            <p:cNvSpPr txBox="1"/>
            <p:nvPr/>
          </p:nvSpPr>
          <p:spPr>
            <a:xfrm>
              <a:off x="657726" y="6200274"/>
              <a:ext cx="192505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/>
                <a:t>Not Registered</a:t>
              </a:r>
            </a:p>
          </p:txBody>
        </p:sp>
      </p:grpSp>
      <mc:AlternateContent xmlns:mc="http://schemas.openxmlformats.org/markup-compatibility/2006" xmlns:cx4="http://schemas.microsoft.com/office/drawing/2016/5/10/chartex">
        <mc:Choice Requires="cx4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27E2021B-C5BE-2824-B4A2-7DE4D1FCDCA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001709965"/>
                  </p:ext>
                </p:extLst>
              </p:nvPr>
            </p:nvGraphicFramePr>
            <p:xfrm>
              <a:off x="1734224" y="1545299"/>
              <a:ext cx="8723552" cy="496152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27E2021B-C5BE-2824-B4A2-7DE4D1FCDC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34224" y="1545299"/>
                <a:ext cx="8723552" cy="496152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2EEA65AB-26F6-30ED-7015-859540F39988}"/>
              </a:ext>
            </a:extLst>
          </p:cNvPr>
          <p:cNvSpPr txBox="1"/>
          <p:nvPr/>
        </p:nvSpPr>
        <p:spPr>
          <a:xfrm>
            <a:off x="242186" y="6558492"/>
            <a:ext cx="4994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Registration status is subject to change and may vary by state.</a:t>
            </a:r>
          </a:p>
        </p:txBody>
      </p:sp>
    </p:spTree>
    <p:extLst>
      <p:ext uri="{BB962C8B-B14F-4D97-AF65-F5344CB8AC3E}">
        <p14:creationId xmlns:p14="http://schemas.microsoft.com/office/powerpoint/2010/main" val="18556496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774DA-3953-1A4F-FA8C-9F68EF4D2A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3DB6-7611-5D8C-65E5-4B4E86945C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Field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8C5CA5-F187-B7A3-624E-9B4FF85E81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0830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66A68-4A45-C32D-EB77-A23D79AB0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C810A-8C76-7962-ED14-F0D05278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K-Surge Increased Yield in Processing Tomatoes</a:t>
            </a:r>
            <a:endParaRPr lang="en-US" baseline="30000"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104B4803-B937-C142-C4B5-F749E56613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3DE95F2-9101-AC57-215B-168CA648B3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CA572EB6-DAA1-3036-6EED-0B1D35FAFE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8" y="3285336"/>
            <a:ext cx="4386562" cy="1573202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K-Surge was applied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K-Surge resulted in an additional 3.7 tons/ac more yield as compared to the GS alone.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42858EDE-1380-6F38-4C46-0FE584D7B0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Grower | Lodi, CA | 2022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E30D42A-35C0-4306-9DCC-4763EAF493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884948"/>
              </p:ext>
            </p:extLst>
          </p:nvPr>
        </p:nvGraphicFramePr>
        <p:xfrm>
          <a:off x="6682762" y="1899267"/>
          <a:ext cx="4591050" cy="2959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90241C2-26AF-AEE0-E504-9E478CE50D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596004"/>
              </p:ext>
            </p:extLst>
          </p:nvPr>
        </p:nvGraphicFramePr>
        <p:xfrm>
          <a:off x="918188" y="2141916"/>
          <a:ext cx="4302742" cy="6617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122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6151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Processing Tomatoes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Commercial Split Field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EA87E96E-5E66-CCCA-C0AB-FAFA91A76362}"/>
              </a:ext>
            </a:extLst>
          </p:cNvPr>
          <p:cNvSpPr txBox="1">
            <a:spLocks/>
          </p:cNvSpPr>
          <p:nvPr/>
        </p:nvSpPr>
        <p:spPr>
          <a:xfrm>
            <a:off x="8111613" y="5307819"/>
            <a:ext cx="3810350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April - September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Temperature: 73.7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Total Rainfall – 0.87”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Ave Monthly Rainfall – 0.14” 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08C2AEA8-925E-4F1C-988C-B10237758B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2337191"/>
              </p:ext>
            </p:extLst>
          </p:nvPr>
        </p:nvGraphicFramePr>
        <p:xfrm>
          <a:off x="654050" y="5689492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K-Surge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2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May, June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pic>
        <p:nvPicPr>
          <p:cNvPr id="32" name="Picture 31">
            <a:extLst>
              <a:ext uri="{FF2B5EF4-FFF2-40B4-BE49-F238E27FC236}">
                <a16:creationId xmlns:a16="http://schemas.microsoft.com/office/drawing/2014/main" id="{6208DB0C-DAF9-5BCB-B78E-44C5BE3C8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940" y="5186426"/>
            <a:ext cx="907616" cy="1573201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A70532DD-9697-96C7-A577-8768279F4004}"/>
              </a:ext>
            </a:extLst>
          </p:cNvPr>
          <p:cNvSpPr/>
          <p:nvPr/>
        </p:nvSpPr>
        <p:spPr>
          <a:xfrm>
            <a:off x="6655108" y="5773350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193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3079A-2B78-827F-9DBB-9559BA84A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F490D002-1C29-F562-7643-D7A884CDF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26089">
            <a:off x="6075702" y="5045122"/>
            <a:ext cx="2125064" cy="17817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B41B24-A4A7-3B35-7086-FCE8CE66D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K-Surge Increased Yield in Hazelnuts</a:t>
            </a:r>
            <a:endParaRPr lang="en-US" baseline="3000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3FED2C7-123D-C866-3FF3-E4D280B1B2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367" y="3609684"/>
            <a:ext cx="5468109" cy="1248853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K-Surge was applied in addition to a Grower Standard (GS) program and compared to the GS alone.</a:t>
            </a:r>
          </a:p>
          <a:p>
            <a:r>
              <a:rPr lang="en-US" dirty="0">
                <a:latin typeface="Arial"/>
                <a:cs typeface="Arial"/>
              </a:rPr>
              <a:t>The addition of K-Surge resulted in an additional 156 </a:t>
            </a:r>
            <a:r>
              <a:rPr lang="en-US" dirty="0" err="1">
                <a:latin typeface="Arial"/>
                <a:cs typeface="Arial"/>
              </a:rPr>
              <a:t>lbs</a:t>
            </a:r>
            <a:r>
              <a:rPr lang="en-US" dirty="0">
                <a:latin typeface="Arial"/>
                <a:cs typeface="Arial"/>
              </a:rPr>
              <a:t>/ac more marketable hazelnut yield as compared to the GS alone.</a:t>
            </a:r>
          </a:p>
          <a:p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0528C2F-FBBE-2505-7651-68650425D1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Retailer | Hubbard, OR | 2021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5AB730F-E31E-43D3-9917-311723F5B4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2425398"/>
              </p:ext>
            </p:extLst>
          </p:nvPr>
        </p:nvGraphicFramePr>
        <p:xfrm>
          <a:off x="6963727" y="1940572"/>
          <a:ext cx="4589145" cy="29768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85AEED83-0ED4-AD54-ABAA-35A89CCF5D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085158"/>
              </p:ext>
            </p:extLst>
          </p:nvPr>
        </p:nvGraphicFramePr>
        <p:xfrm>
          <a:off x="918188" y="2141916"/>
          <a:ext cx="4302742" cy="96659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1226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3161516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</a:tblGrid>
              <a:tr h="300912"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CROP</a:t>
                      </a:r>
                      <a:endParaRPr lang="en-US" sz="1400" spc="50" baseline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Hazelnuts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00912">
                <a:tc>
                  <a:txBody>
                    <a:bodyPr/>
                    <a:lstStyle/>
                    <a:p>
                      <a:r>
                        <a:rPr lang="en-US" sz="1200" b="1" kern="1200" spc="5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VARIETY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kern="1200" dirty="0">
                          <a:solidFill>
                            <a:sysClr val="windowText" lastClr="000000"/>
                          </a:solidFill>
                          <a:latin typeface="+mn-lt"/>
                          <a:ea typeface="+mn-ea"/>
                          <a:cs typeface="+mn-cs"/>
                        </a:rPr>
                        <a:t>Barcelona and Enis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3611395"/>
                  </a:ext>
                </a:extLst>
              </a:tr>
              <a:tr h="356991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200" b="1" kern="1200" spc="5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DESIGN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Commercial Split Field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AEADE2D-FA5A-A4C0-45B2-FA23A8910E63}"/>
              </a:ext>
            </a:extLst>
          </p:cNvPr>
          <p:cNvSpPr txBox="1">
            <a:spLocks/>
          </p:cNvSpPr>
          <p:nvPr/>
        </p:nvSpPr>
        <p:spPr>
          <a:xfrm>
            <a:off x="834369" y="1817523"/>
            <a:ext cx="1731031" cy="298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OVERVIEW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D8F75AB4-EAD5-BA09-4108-023E3446E13B}"/>
              </a:ext>
            </a:extLst>
          </p:cNvPr>
          <p:cNvSpPr txBox="1">
            <a:spLocks/>
          </p:cNvSpPr>
          <p:nvPr/>
        </p:nvSpPr>
        <p:spPr>
          <a:xfrm>
            <a:off x="834369" y="3288288"/>
            <a:ext cx="1731031" cy="2987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None/>
              <a:defRPr lang="en-US" sz="1400" b="1" kern="1200" dirty="0" smtClean="0">
                <a:solidFill>
                  <a:schemeClr val="accent1"/>
                </a:solidFill>
                <a:latin typeface="Arial"/>
                <a:ea typeface="+mn-ea"/>
                <a:cs typeface="Arial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CONCLUSION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B0E1E878-1160-64FE-8B5D-893FFCE76AAB}"/>
              </a:ext>
            </a:extLst>
          </p:cNvPr>
          <p:cNvSpPr txBox="1">
            <a:spLocks/>
          </p:cNvSpPr>
          <p:nvPr/>
        </p:nvSpPr>
        <p:spPr>
          <a:xfrm>
            <a:off x="8583561" y="5307819"/>
            <a:ext cx="3338402" cy="14212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LOCAL WEATHER SUMMARY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April - October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Temperature: 63.4</a:t>
            </a: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°F</a:t>
            </a:r>
            <a:b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</a:br>
            <a:r>
              <a:rPr lang="en-US" sz="1400" b="1" dirty="0">
                <a:solidFill>
                  <a:srgbClr val="FFFFFF"/>
                </a:solidFill>
                <a:latin typeface="Arial"/>
                <a:cs typeface="Arial"/>
              </a:rPr>
              <a:t>Precipitation: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Total Rainfall – 9.57”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ClrTx/>
              <a:buFont typeface="Arial" panose="020B0604020202020204" pitchFamily="34" charset="0"/>
              <a:buNone/>
              <a:defRPr/>
            </a:pPr>
            <a:r>
              <a:rPr lang="en-US" sz="1400" dirty="0">
                <a:solidFill>
                  <a:srgbClr val="FFFFFF"/>
                </a:solidFill>
                <a:latin typeface="Arial"/>
                <a:cs typeface="Arial"/>
              </a:rPr>
              <a:t>Ave Monthly Rainfall – 1.37” 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2B53291-6F54-6C7F-6BD0-E8EA35D6B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5262306"/>
              </p:ext>
            </p:extLst>
          </p:nvPr>
        </p:nvGraphicFramePr>
        <p:xfrm>
          <a:off x="654050" y="5689492"/>
          <a:ext cx="3822700" cy="65790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1150">
                  <a:extLst>
                    <a:ext uri="{9D8B030D-6E8A-4147-A177-3AD203B41FA5}">
                      <a16:colId xmlns:a16="http://schemas.microsoft.com/office/drawing/2014/main" val="252954070"/>
                    </a:ext>
                  </a:extLst>
                </a:gridCol>
                <a:gridCol w="1212850">
                  <a:extLst>
                    <a:ext uri="{9D8B030D-6E8A-4147-A177-3AD203B41FA5}">
                      <a16:colId xmlns:a16="http://schemas.microsoft.com/office/drawing/2014/main" val="3993227916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3417280277"/>
                    </a:ext>
                  </a:extLst>
                </a:gridCol>
                <a:gridCol w="1162050">
                  <a:extLst>
                    <a:ext uri="{9D8B030D-6E8A-4147-A177-3AD203B41FA5}">
                      <a16:colId xmlns:a16="http://schemas.microsoft.com/office/drawing/2014/main" val="1781984595"/>
                    </a:ext>
                  </a:extLst>
                </a:gridCol>
              </a:tblGrid>
              <a:tr h="300912">
                <a:tc rowSpan="2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TREATMENT</a:t>
                      </a:r>
                      <a:endParaRPr lang="en-US" sz="1400" spc="50" baseline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>
                          <a:solidFill>
                            <a:schemeClr val="bg1"/>
                          </a:solidFill>
                        </a:rPr>
                        <a:t>RATE/ACRE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spc="50" baseline="0" dirty="0">
                          <a:solidFill>
                            <a:schemeClr val="bg1"/>
                          </a:solidFill>
                        </a:rPr>
                        <a:t>TIMING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067438"/>
                  </a:ext>
                </a:extLst>
              </a:tr>
              <a:tr h="356991">
                <a:tc vMerge="1">
                  <a:txBody>
                    <a:bodyPr/>
                    <a:lstStyle/>
                    <a:p>
                      <a:endParaRPr lang="en-US" sz="110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K-Surge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2 qt/ac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ysClr val="windowText" lastClr="000000"/>
                          </a:solidFill>
                        </a:rPr>
                        <a:t>May, June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632497"/>
                  </a:ext>
                </a:extLst>
              </a:tr>
            </a:tbl>
          </a:graphicData>
        </a:graphic>
      </p:graphicFrame>
      <p:sp>
        <p:nvSpPr>
          <p:cNvPr id="31" name="Oval 30">
            <a:extLst>
              <a:ext uri="{FF2B5EF4-FFF2-40B4-BE49-F238E27FC236}">
                <a16:creationId xmlns:a16="http://schemas.microsoft.com/office/drawing/2014/main" id="{12E2BA57-B1A8-EAEF-96D0-BF1B9E50B471}"/>
              </a:ext>
            </a:extLst>
          </p:cNvPr>
          <p:cNvSpPr/>
          <p:nvPr/>
        </p:nvSpPr>
        <p:spPr>
          <a:xfrm>
            <a:off x="6529256" y="5484007"/>
            <a:ext cx="114300" cy="1143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8796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511C6-2B71-8D98-8A4B-938EC1DF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112EF35-1EB5-AA56-2DB5-D1E699CDE2C1}"/>
              </a:ext>
            </a:extLst>
          </p:cNvPr>
          <p:cNvSpPr/>
          <p:nvPr/>
        </p:nvSpPr>
        <p:spPr>
          <a:xfrm>
            <a:off x="6929306" y="0"/>
            <a:ext cx="526269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8EBE0A-0AF3-EBA1-D15B-9C5DF7D5143E}"/>
              </a:ext>
            </a:extLst>
          </p:cNvPr>
          <p:cNvSpPr/>
          <p:nvPr/>
        </p:nvSpPr>
        <p:spPr>
          <a:xfrm>
            <a:off x="6190135" y="1487000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C858EFA-3C77-F6E4-A984-E54889F864A0}"/>
              </a:ext>
            </a:extLst>
          </p:cNvPr>
          <p:cNvSpPr/>
          <p:nvPr/>
        </p:nvSpPr>
        <p:spPr>
          <a:xfrm>
            <a:off x="6190135" y="3211817"/>
            <a:ext cx="1478342" cy="1478342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B6D7716-0928-B1BF-7EB5-8792827383EF}"/>
              </a:ext>
            </a:extLst>
          </p:cNvPr>
          <p:cNvSpPr txBox="1">
            <a:spLocks/>
          </p:cNvSpPr>
          <p:nvPr/>
        </p:nvSpPr>
        <p:spPr>
          <a:xfrm>
            <a:off x="7778471" y="3671435"/>
            <a:ext cx="4001206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Increased Brix</a:t>
            </a:r>
          </a:p>
        </p:txBody>
      </p:sp>
      <p:sp>
        <p:nvSpPr>
          <p:cNvPr id="19" name="Text Placeholder 13">
            <a:extLst>
              <a:ext uri="{FF2B5EF4-FFF2-40B4-BE49-F238E27FC236}">
                <a16:creationId xmlns:a16="http://schemas.microsoft.com/office/drawing/2014/main" id="{83E77F4A-2A46-093C-EB39-8C84C7C97AC7}"/>
              </a:ext>
            </a:extLst>
          </p:cNvPr>
          <p:cNvSpPr txBox="1">
            <a:spLocks/>
          </p:cNvSpPr>
          <p:nvPr/>
        </p:nvSpPr>
        <p:spPr>
          <a:xfrm>
            <a:off x="7778470" y="1981306"/>
            <a:ext cx="4424545" cy="5324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chemeClr val="accent2"/>
              </a:buClr>
              <a:buSzPct val="100000"/>
              <a:buFontTx/>
              <a:buNone/>
              <a:defRPr sz="1800" b="0" i="0" kern="1200">
                <a:solidFill>
                  <a:srgbClr val="625353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Improved Water Uptake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35D602B0-D9EC-8362-EE4E-11F368DB88C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8200" y="2049887"/>
            <a:ext cx="4424495" cy="3892166"/>
          </a:xfrm>
        </p:spPr>
        <p:txBody>
          <a:bodyPr>
            <a:normAutofit/>
          </a:bodyPr>
          <a:lstStyle/>
          <a:p>
            <a:r>
              <a:rPr lang="en-US" sz="2000" dirty="0">
                <a:ea typeface="Lato"/>
                <a:cs typeface="Lato"/>
              </a:rPr>
              <a:t>Contains </a:t>
            </a:r>
            <a:r>
              <a:rPr lang="en-US" sz="2000" b="1" dirty="0">
                <a:ea typeface="Lato"/>
                <a:cs typeface="Lato"/>
              </a:rPr>
              <a:t>Transit</a:t>
            </a:r>
            <a:r>
              <a:rPr lang="en-US" sz="2000" dirty="0">
                <a:ea typeface="Lato"/>
                <a:cs typeface="Lato"/>
              </a:rPr>
              <a:t> biostimulant for enhanced nutrient mobility </a:t>
            </a:r>
          </a:p>
          <a:p>
            <a:r>
              <a:rPr lang="en-US" sz="2000" dirty="0">
                <a:ea typeface="Lato"/>
                <a:cs typeface="Lato"/>
              </a:rPr>
              <a:t>Right time, right place application improves: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Improved Water Uptake</a:t>
            </a:r>
          </a:p>
          <a:p>
            <a:pPr lvl="1"/>
            <a:r>
              <a:rPr lang="en-US" sz="2000" dirty="0">
                <a:ea typeface="Lato"/>
                <a:cs typeface="Lato"/>
              </a:rPr>
              <a:t>Increased Brix</a:t>
            </a:r>
          </a:p>
          <a:p>
            <a:pPr marL="0" indent="0">
              <a:buNone/>
            </a:pPr>
            <a:endParaRPr lang="en-US" sz="2000" dirty="0">
              <a:highlight>
                <a:srgbClr val="FFFF00"/>
              </a:highlight>
              <a:ea typeface="Lato"/>
              <a:cs typeface="Lato"/>
            </a:endParaRPr>
          </a:p>
          <a:p>
            <a:pPr marL="0" indent="0">
              <a:buNone/>
            </a:pPr>
            <a:endParaRPr lang="en-US" sz="2000" dirty="0">
              <a:ea typeface="Lato"/>
              <a:cs typeface="Lato"/>
            </a:endParaRPr>
          </a:p>
        </p:txBody>
      </p:sp>
      <p:pic>
        <p:nvPicPr>
          <p:cNvPr id="5" name="Picture Placeholder 10" descr="A blue circular arrows in a circle&#10;&#10;AI-generated content may be incorrect.">
            <a:extLst>
              <a:ext uri="{FF2B5EF4-FFF2-40B4-BE49-F238E27FC236}">
                <a16:creationId xmlns:a16="http://schemas.microsoft.com/office/drawing/2014/main" id="{883FDD59-C7BC-52AC-B2F5-11D80786AFD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01096" y="1692129"/>
            <a:ext cx="1182617" cy="1068084"/>
          </a:xfrm>
          <a:prstGeom prst="rect">
            <a:avLst/>
          </a:prstGeom>
        </p:spPr>
      </p:pic>
      <p:pic>
        <p:nvPicPr>
          <p:cNvPr id="2" name="Picture 1" descr="A black background with green and yellow squares&#10;&#10;Description automatically generated">
            <a:extLst>
              <a:ext uri="{FF2B5EF4-FFF2-40B4-BE49-F238E27FC236}">
                <a16:creationId xmlns:a16="http://schemas.microsoft.com/office/drawing/2014/main" id="{549FEA62-4E82-AEAC-E80C-F1F9937E1BA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435" y="569462"/>
            <a:ext cx="2589778" cy="7964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CC1FC5-6FAA-716F-3010-C9D7B62225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982" y="3418683"/>
            <a:ext cx="1261159" cy="1261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1666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4937776"/>
      </p:ext>
    </p:extLst>
  </p:cSld>
  <p:clrMapOvr>
    <a:masterClrMapping/>
  </p:clrMapOvr>
</p:sld>
</file>

<file path=ppt/theme/theme1.xml><?xml version="1.0" encoding="utf-8"?>
<a:theme xmlns:a="http://schemas.openxmlformats.org/drawingml/2006/main" name="Multicolor Slides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2.xml><?xml version="1.0" encoding="utf-8"?>
<a:theme xmlns:a="http://schemas.openxmlformats.org/drawingml/2006/main" name="Red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3.xml><?xml version="1.0" encoding="utf-8"?>
<a:theme xmlns:a="http://schemas.openxmlformats.org/drawingml/2006/main" name="Blue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4.xml><?xml version="1.0" encoding="utf-8"?>
<a:theme xmlns:a="http://schemas.openxmlformats.org/drawingml/2006/main" name="Green Colorway">
  <a:themeElements>
    <a:clrScheme name="Sumitomo">
      <a:dk1>
        <a:srgbClr val="231F20"/>
      </a:dk1>
      <a:lt1>
        <a:srgbClr val="FFFFFF"/>
      </a:lt1>
      <a:dk2>
        <a:srgbClr val="44546A"/>
      </a:dk2>
      <a:lt2>
        <a:srgbClr val="E7E6E6"/>
      </a:lt2>
      <a:accent1>
        <a:srgbClr val="FF0000"/>
      </a:accent1>
      <a:accent2>
        <a:srgbClr val="3C9CD7"/>
      </a:accent2>
      <a:accent3>
        <a:srgbClr val="006156"/>
      </a:accent3>
      <a:accent4>
        <a:srgbClr val="97C93C"/>
      </a:accent4>
      <a:accent5>
        <a:srgbClr val="B9B1B3"/>
      </a:accent5>
      <a:accent6>
        <a:srgbClr val="002655"/>
      </a:accent6>
      <a:hlink>
        <a:srgbClr val="3C9CD7"/>
      </a:hlink>
      <a:folHlink>
        <a:srgbClr val="00265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umitomo" id="{3D0B7EC8-B162-B648-BA91-7E48B2E97066}" vid="{A8793027-69CC-CF47-B4E2-31BDCC1D916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ffd4fcc-9e50-4ec6-b4d6-6967abc50610">
      <Terms xmlns="http://schemas.microsoft.com/office/infopath/2007/PartnerControls"/>
    </lcf76f155ced4ddcb4097134ff3c332f>
    <TaxCatchAll xmlns="284489b6-9925-4ae0-8009-6d633e13666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CAA53E2C8F85042BE45AABDA3DEFD4F" ma:contentTypeVersion="18" ma:contentTypeDescription="新しいドキュメントを作成します。" ma:contentTypeScope="" ma:versionID="2915626f3b7c2cfacd01079031a30497">
  <xsd:schema xmlns:xsd="http://www.w3.org/2001/XMLSchema" xmlns:xs="http://www.w3.org/2001/XMLSchema" xmlns:p="http://schemas.microsoft.com/office/2006/metadata/properties" xmlns:ns2="dffd4fcc-9e50-4ec6-b4d6-6967abc50610" xmlns:ns3="284489b6-9925-4ae0-8009-6d633e13666d" targetNamespace="http://schemas.microsoft.com/office/2006/metadata/properties" ma:root="true" ma:fieldsID="e7f207e18e9976d9da8d4dcded58d057" ns2:_="" ns3:_="">
    <xsd:import namespace="dffd4fcc-9e50-4ec6-b4d6-6967abc50610"/>
    <xsd:import namespace="284489b6-9925-4ae0-8009-6d633e1366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fd4fcc-9e50-4ec6-b4d6-6967abc506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8" nillable="true" ma:taxonomy="true" ma:internalName="lcf76f155ced4ddcb4097134ff3c332f" ma:taxonomyFieldName="MediaServiceImageTags" ma:displayName="Image Tags" ma:readOnly="false" ma:fieldId="{5cf76f15-5ced-4ddc-b409-7134ff3c332f}" ma:taxonomyMulti="true" ma:sspId="c4df6450-8276-4927-863e-70e03e21e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4489b6-9925-4ae0-8009-6d633e13666d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67251577-6253-4414-b332-6a7dc8159e25}" ma:internalName="TaxCatchAll" ma:showField="CatchAllData" ma:web="284489b6-9925-4ae0-8009-6d633e1366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7" ma:displayName="Content Type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A89792-E000-4219-B151-F9D1508F39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058B5D-1DA4-4D94-A83B-76EBFBDAB6F0}">
  <ds:schemaRefs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284489b6-9925-4ae0-8009-6d633e13666d"/>
    <ds:schemaRef ds:uri="http://purl.org/dc/elements/1.1/"/>
    <ds:schemaRef ds:uri="dffd4fcc-9e50-4ec6-b4d6-6967abc5061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B7A0CDC2-443D-48B4-AC82-18399000AD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fd4fcc-9e50-4ec6-b4d6-6967abc50610"/>
    <ds:schemaRef ds:uri="284489b6-9925-4ae0-8009-6d633e13666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Sumitomo</Template>
  <TotalTime>16600</TotalTime>
  <Words>973</Words>
  <Application>Microsoft Office PowerPoint</Application>
  <PresentationFormat>Widescreen</PresentationFormat>
  <Paragraphs>195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Aptos Narrow</vt:lpstr>
      <vt:lpstr>Arial</vt:lpstr>
      <vt:lpstr>Calibri</vt:lpstr>
      <vt:lpstr>Lato</vt:lpstr>
      <vt:lpstr>Source Sans Pro</vt:lpstr>
      <vt:lpstr>System Font Regular</vt:lpstr>
      <vt:lpstr>Multicolor Slides</vt:lpstr>
      <vt:lpstr>Red Colorway</vt:lpstr>
      <vt:lpstr>Blue Colorway</vt:lpstr>
      <vt:lpstr>Green Colorway</vt:lpstr>
      <vt:lpstr>K-Surge®</vt:lpstr>
      <vt:lpstr>PowerPoint Presentation</vt:lpstr>
      <vt:lpstr>Product Overview</vt:lpstr>
      <vt:lpstr>K-Surge®</vt:lpstr>
      <vt:lpstr>Features &amp; Benefits</vt:lpstr>
      <vt:lpstr>Guaranteed Analysis</vt:lpstr>
      <vt:lpstr>PowerPoint Presentation</vt:lpstr>
      <vt:lpstr>Mode of Action</vt:lpstr>
      <vt:lpstr>PowerPoint Presentation</vt:lpstr>
      <vt:lpstr>PowerPoint Presentation</vt:lpstr>
      <vt:lpstr>Transit® Mode of Action</vt:lpstr>
      <vt:lpstr>How it Works</vt:lpstr>
      <vt:lpstr>Key Roles of Nutrients on Crop Development</vt:lpstr>
      <vt:lpstr>Application Information</vt:lpstr>
      <vt:lpstr>General Application Guidelines</vt:lpstr>
      <vt:lpstr>K-Surge Compatibility</vt:lpstr>
      <vt:lpstr>K-Surge Compatibility</vt:lpstr>
      <vt:lpstr>K-Surge Compatibility</vt:lpstr>
      <vt:lpstr>K-Surge Compatibility</vt:lpstr>
      <vt:lpstr>Application Rates &amp; Timing</vt:lpstr>
      <vt:lpstr>Registration Status:  K-Surge</vt:lpstr>
      <vt:lpstr>Field Data</vt:lpstr>
      <vt:lpstr>K-Surge Increased Yield in Processing Tomatoes</vt:lpstr>
      <vt:lpstr>K-Surge Increased Yield in Hazelnuts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Jacquie Keefe</dc:creator>
  <cp:lastModifiedBy>Leon-Rossi, Alison</cp:lastModifiedBy>
  <cp:revision>37</cp:revision>
  <dcterms:created xsi:type="dcterms:W3CDTF">2026-03-24T18:58:19Z</dcterms:created>
  <dcterms:modified xsi:type="dcterms:W3CDTF">2026-09-29T14:02:57Z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0x0101007CAA53E2C8F85042BE45AABDA3DEFD4F</vt:lpwstr>
  </property>
  <property fmtid="{D5CDD505-2E9C-101B-9397-08002B2CF9AE}" pid="4" name="_ExtendedDescription">
    <vt:lpwstr/>
  </property>
</Properties>
</file>